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61" r:id="rId4"/>
    <p:sldId id="262" r:id="rId5"/>
    <p:sldId id="264" r:id="rId6"/>
    <p:sldId id="265" r:id="rId7"/>
    <p:sldId id="280" r:id="rId8"/>
    <p:sldId id="270" r:id="rId9"/>
    <p:sldId id="271" r:id="rId10"/>
    <p:sldId id="276" r:id="rId11"/>
    <p:sldId id="282" r:id="rId12"/>
    <p:sldId id="283" r:id="rId13"/>
    <p:sldId id="28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750" autoAdjust="0"/>
  </p:normalViewPr>
  <p:slideViewPr>
    <p:cSldViewPr>
      <p:cViewPr>
        <p:scale>
          <a:sx n="50" d="100"/>
          <a:sy n="50" d="100"/>
        </p:scale>
        <p:origin x="-1086" y="-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C1F974-905E-4F90-8747-63E49E0456A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90B66A9D-9F5D-4605-8A3F-6C21DB23B1DA}">
      <dgm:prSet phldrT="[Text]"/>
      <dgm:spPr/>
      <dgm:t>
        <a:bodyPr/>
        <a:lstStyle/>
        <a:p>
          <a:r>
            <a:rPr lang="id-ID" dirty="0" smtClean="0"/>
            <a:t>KInanthi</a:t>
          </a:r>
          <a:endParaRPr lang="id-ID" dirty="0"/>
        </a:p>
      </dgm:t>
    </dgm:pt>
    <dgm:pt modelId="{A5B0AD98-58DA-4AE8-9A3D-C1F8CB78745C}" type="parTrans" cxnId="{6FA887AE-8650-4B96-9C42-C1DF65D02FD9}">
      <dgm:prSet/>
      <dgm:spPr/>
      <dgm:t>
        <a:bodyPr/>
        <a:lstStyle/>
        <a:p>
          <a:endParaRPr lang="id-ID"/>
        </a:p>
      </dgm:t>
    </dgm:pt>
    <dgm:pt modelId="{9F27366C-73DF-4D09-9860-3904D9BEA6BF}" type="sibTrans" cxnId="{6FA887AE-8650-4B96-9C42-C1DF65D02FD9}">
      <dgm:prSet/>
      <dgm:spPr/>
      <dgm:t>
        <a:bodyPr/>
        <a:lstStyle/>
        <a:p>
          <a:endParaRPr lang="id-ID"/>
        </a:p>
      </dgm:t>
    </dgm:pt>
    <dgm:pt modelId="{9FFFF143-DB45-4E87-9898-8A9610C2E28A}">
      <dgm:prSet phldrT="[Text]"/>
      <dgm:spPr/>
      <dgm:t>
        <a:bodyPr/>
        <a:lstStyle/>
        <a:p>
          <a:r>
            <a:rPr lang="id-ID" dirty="0" smtClean="0"/>
            <a:t>senang</a:t>
          </a:r>
          <a:endParaRPr lang="id-ID" dirty="0"/>
        </a:p>
      </dgm:t>
    </dgm:pt>
    <dgm:pt modelId="{6BF11EB5-5A40-410B-9983-BD9AE95039CA}" type="parTrans" cxnId="{86EEEF32-A94C-42CC-B7BF-6EDDB32B6A47}">
      <dgm:prSet/>
      <dgm:spPr/>
      <dgm:t>
        <a:bodyPr/>
        <a:lstStyle/>
        <a:p>
          <a:endParaRPr lang="id-ID"/>
        </a:p>
      </dgm:t>
    </dgm:pt>
    <dgm:pt modelId="{3A4E9100-1395-4678-8EDC-B81FBDEEA7AE}" type="sibTrans" cxnId="{86EEEF32-A94C-42CC-B7BF-6EDDB32B6A47}">
      <dgm:prSet/>
      <dgm:spPr/>
      <dgm:t>
        <a:bodyPr/>
        <a:lstStyle/>
        <a:p>
          <a:endParaRPr lang="id-ID"/>
        </a:p>
      </dgm:t>
    </dgm:pt>
    <dgm:pt modelId="{A2F8EC4D-6D06-4ABA-B4D8-1634497283F6}">
      <dgm:prSet phldrT="[Text]"/>
      <dgm:spPr/>
      <dgm:t>
        <a:bodyPr/>
        <a:lstStyle/>
        <a:p>
          <a:r>
            <a:rPr lang="id-ID" dirty="0" smtClean="0"/>
            <a:t>Cinta kasih</a:t>
          </a:r>
          <a:endParaRPr lang="id-ID" dirty="0"/>
        </a:p>
      </dgm:t>
    </dgm:pt>
    <dgm:pt modelId="{1094EE60-E76D-40BD-8D98-C681049878EE}" type="parTrans" cxnId="{70651319-BD77-49A0-8842-D6B27CC6E857}">
      <dgm:prSet/>
      <dgm:spPr/>
      <dgm:t>
        <a:bodyPr/>
        <a:lstStyle/>
        <a:p>
          <a:endParaRPr lang="id-ID"/>
        </a:p>
      </dgm:t>
    </dgm:pt>
    <dgm:pt modelId="{EB8A00CF-1E19-434B-ACB1-C6EC268D837C}" type="sibTrans" cxnId="{70651319-BD77-49A0-8842-D6B27CC6E857}">
      <dgm:prSet/>
      <dgm:spPr/>
      <dgm:t>
        <a:bodyPr/>
        <a:lstStyle/>
        <a:p>
          <a:endParaRPr lang="id-ID"/>
        </a:p>
      </dgm:t>
    </dgm:pt>
    <dgm:pt modelId="{4B4E374B-47C5-4D1C-8081-782A886C4A5D}">
      <dgm:prSet phldrT="[Text]"/>
      <dgm:spPr/>
      <dgm:t>
        <a:bodyPr/>
        <a:lstStyle/>
        <a:p>
          <a:r>
            <a:rPr lang="id-ID" dirty="0" smtClean="0"/>
            <a:t>Pucung</a:t>
          </a:r>
          <a:endParaRPr lang="id-ID" dirty="0"/>
        </a:p>
      </dgm:t>
    </dgm:pt>
    <dgm:pt modelId="{582CB429-355C-4E9E-85E5-A5E8EF2C1609}" type="parTrans" cxnId="{8D7D5FE5-2915-4A3E-9951-42C084281B2D}">
      <dgm:prSet/>
      <dgm:spPr/>
      <dgm:t>
        <a:bodyPr/>
        <a:lstStyle/>
        <a:p>
          <a:endParaRPr lang="id-ID"/>
        </a:p>
      </dgm:t>
    </dgm:pt>
    <dgm:pt modelId="{04DF993F-4246-4BBE-90FF-B70C32D47DBF}" type="sibTrans" cxnId="{8D7D5FE5-2915-4A3E-9951-42C084281B2D}">
      <dgm:prSet/>
      <dgm:spPr/>
      <dgm:t>
        <a:bodyPr/>
        <a:lstStyle/>
        <a:p>
          <a:endParaRPr lang="id-ID"/>
        </a:p>
      </dgm:t>
    </dgm:pt>
    <dgm:pt modelId="{0A78CA16-FEDE-4FD7-8C7A-04739E780468}">
      <dgm:prSet phldrT="[Text]"/>
      <dgm:spPr/>
      <dgm:t>
        <a:bodyPr/>
        <a:lstStyle/>
        <a:p>
          <a:r>
            <a:rPr lang="id-ID" dirty="0" smtClean="0"/>
            <a:t>santai</a:t>
          </a:r>
          <a:endParaRPr lang="id-ID" dirty="0"/>
        </a:p>
      </dgm:t>
    </dgm:pt>
    <dgm:pt modelId="{6F1F7A08-D46F-4F76-9A5A-1629CC732DB8}" type="parTrans" cxnId="{35D1B2AD-C8F4-4E78-89D2-D83AE800AC2B}">
      <dgm:prSet/>
      <dgm:spPr/>
      <dgm:t>
        <a:bodyPr/>
        <a:lstStyle/>
        <a:p>
          <a:endParaRPr lang="id-ID"/>
        </a:p>
      </dgm:t>
    </dgm:pt>
    <dgm:pt modelId="{0EE2FB7A-02E2-4E5E-B0D9-AB6B08085827}" type="sibTrans" cxnId="{35D1B2AD-C8F4-4E78-89D2-D83AE800AC2B}">
      <dgm:prSet/>
      <dgm:spPr/>
      <dgm:t>
        <a:bodyPr/>
        <a:lstStyle/>
        <a:p>
          <a:endParaRPr lang="id-ID"/>
        </a:p>
      </dgm:t>
    </dgm:pt>
    <dgm:pt modelId="{13BD0E52-0698-45E6-A5FD-E6338DEB83DC}">
      <dgm:prSet phldrT="[Text]"/>
      <dgm:spPr/>
      <dgm:t>
        <a:bodyPr/>
        <a:lstStyle/>
        <a:p>
          <a:r>
            <a:rPr lang="id-ID" dirty="0" smtClean="0"/>
            <a:t>humor</a:t>
          </a:r>
          <a:endParaRPr lang="id-ID" dirty="0"/>
        </a:p>
      </dgm:t>
    </dgm:pt>
    <dgm:pt modelId="{026A4B6D-47E1-4017-8355-607917C55666}" type="parTrans" cxnId="{2FDD367A-B650-431C-96C5-55C69B2EA966}">
      <dgm:prSet/>
      <dgm:spPr/>
      <dgm:t>
        <a:bodyPr/>
        <a:lstStyle/>
        <a:p>
          <a:endParaRPr lang="id-ID"/>
        </a:p>
      </dgm:t>
    </dgm:pt>
    <dgm:pt modelId="{7C5332C6-13C3-4C31-A251-FE00445AB009}" type="sibTrans" cxnId="{2FDD367A-B650-431C-96C5-55C69B2EA966}">
      <dgm:prSet/>
      <dgm:spPr/>
      <dgm:t>
        <a:bodyPr/>
        <a:lstStyle/>
        <a:p>
          <a:endParaRPr lang="id-ID"/>
        </a:p>
      </dgm:t>
    </dgm:pt>
    <dgm:pt modelId="{D55E83E4-F70A-41AF-BF52-554E754B8501}">
      <dgm:prSet phldrT="[Text]"/>
      <dgm:spPr/>
      <dgm:t>
        <a:bodyPr/>
        <a:lstStyle/>
        <a:p>
          <a:r>
            <a:rPr lang="id-ID" dirty="0" smtClean="0"/>
            <a:t>Asmaradana</a:t>
          </a:r>
          <a:endParaRPr lang="id-ID" dirty="0"/>
        </a:p>
      </dgm:t>
    </dgm:pt>
    <dgm:pt modelId="{0A77C9D6-9B91-4E0D-83BD-CBCD3DE7DEA0}" type="parTrans" cxnId="{D704BA81-B71F-46D5-80FD-B5DAE10EE7CA}">
      <dgm:prSet/>
      <dgm:spPr/>
      <dgm:t>
        <a:bodyPr/>
        <a:lstStyle/>
        <a:p>
          <a:endParaRPr lang="id-ID"/>
        </a:p>
      </dgm:t>
    </dgm:pt>
    <dgm:pt modelId="{B3CBF42F-6538-41A5-A7EE-833862B26263}" type="sibTrans" cxnId="{D704BA81-B71F-46D5-80FD-B5DAE10EE7CA}">
      <dgm:prSet/>
      <dgm:spPr/>
      <dgm:t>
        <a:bodyPr/>
        <a:lstStyle/>
        <a:p>
          <a:endParaRPr lang="id-ID"/>
        </a:p>
      </dgm:t>
    </dgm:pt>
    <dgm:pt modelId="{6B6B7C61-E5DC-40C6-A4F6-68157A3842CC}">
      <dgm:prSet phldrT="[Text]"/>
      <dgm:spPr/>
      <dgm:t>
        <a:bodyPr/>
        <a:lstStyle/>
        <a:p>
          <a:r>
            <a:rPr lang="id-ID" dirty="0" smtClean="0"/>
            <a:t>Sedih, terpikat</a:t>
          </a:r>
          <a:endParaRPr lang="id-ID" dirty="0"/>
        </a:p>
      </dgm:t>
    </dgm:pt>
    <dgm:pt modelId="{9D9FA267-D64A-40CC-9975-9B20B06022E0}" type="parTrans" cxnId="{229F0CF1-C6FC-430D-BE58-27DC84391A01}">
      <dgm:prSet/>
      <dgm:spPr/>
      <dgm:t>
        <a:bodyPr/>
        <a:lstStyle/>
        <a:p>
          <a:endParaRPr lang="id-ID"/>
        </a:p>
      </dgm:t>
    </dgm:pt>
    <dgm:pt modelId="{F49359C9-B383-419D-879A-A35922EBB94F}" type="sibTrans" cxnId="{229F0CF1-C6FC-430D-BE58-27DC84391A01}">
      <dgm:prSet/>
      <dgm:spPr/>
      <dgm:t>
        <a:bodyPr/>
        <a:lstStyle/>
        <a:p>
          <a:endParaRPr lang="id-ID"/>
        </a:p>
      </dgm:t>
    </dgm:pt>
    <dgm:pt modelId="{ED90299D-347D-4F74-8509-1C24B341735A}">
      <dgm:prSet phldrT="[Text]"/>
      <dgm:spPr/>
      <dgm:t>
        <a:bodyPr/>
        <a:lstStyle/>
        <a:p>
          <a:r>
            <a:rPr lang="id-ID" dirty="0" smtClean="0"/>
            <a:t>Prihatin karena asmaara</a:t>
          </a:r>
          <a:endParaRPr lang="id-ID" dirty="0"/>
        </a:p>
      </dgm:t>
    </dgm:pt>
    <dgm:pt modelId="{CD113A71-79A1-483A-AC0A-88989D67D6B0}" type="parTrans" cxnId="{7E61F9A0-7E6B-4962-8E29-433ABB6A53A3}">
      <dgm:prSet/>
      <dgm:spPr/>
      <dgm:t>
        <a:bodyPr/>
        <a:lstStyle/>
        <a:p>
          <a:endParaRPr lang="id-ID"/>
        </a:p>
      </dgm:t>
    </dgm:pt>
    <dgm:pt modelId="{743DD007-7D89-482B-9D02-23A3E6DE9F43}" type="sibTrans" cxnId="{7E61F9A0-7E6B-4962-8E29-433ABB6A53A3}">
      <dgm:prSet/>
      <dgm:spPr/>
      <dgm:t>
        <a:bodyPr/>
        <a:lstStyle/>
        <a:p>
          <a:endParaRPr lang="id-ID"/>
        </a:p>
      </dgm:t>
    </dgm:pt>
    <dgm:pt modelId="{DF9517A7-110B-4CD5-86CF-3291D6F588E6}">
      <dgm:prSet phldrT="[Text]"/>
      <dgm:spPr/>
      <dgm:t>
        <a:bodyPr/>
        <a:lstStyle/>
        <a:p>
          <a:endParaRPr lang="id-ID" dirty="0"/>
        </a:p>
      </dgm:t>
    </dgm:pt>
    <dgm:pt modelId="{70102CFA-806A-471F-81A4-DFC9D6994FCD}" type="parTrans" cxnId="{B0EFB57A-1389-44ED-B5F1-12325CB34E3E}">
      <dgm:prSet/>
      <dgm:spPr/>
      <dgm:t>
        <a:bodyPr/>
        <a:lstStyle/>
        <a:p>
          <a:endParaRPr lang="id-ID"/>
        </a:p>
      </dgm:t>
    </dgm:pt>
    <dgm:pt modelId="{B4293A90-769E-4D6C-8FB9-D106993B9668}" type="sibTrans" cxnId="{B0EFB57A-1389-44ED-B5F1-12325CB34E3E}">
      <dgm:prSet/>
      <dgm:spPr/>
      <dgm:t>
        <a:bodyPr/>
        <a:lstStyle/>
        <a:p>
          <a:endParaRPr lang="id-ID"/>
        </a:p>
      </dgm:t>
    </dgm:pt>
    <dgm:pt modelId="{2BB69AC6-C9F3-4402-9619-37EDA2DB5B82}" type="pres">
      <dgm:prSet presAssocID="{57C1F974-905E-4F90-8747-63E49E0456A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10F0837B-14A6-4BF1-B6A9-A893AEFBE51A}" type="pres">
      <dgm:prSet presAssocID="{90B66A9D-9F5D-4605-8A3F-6C21DB23B1DA}" presName="composite" presStyleCnt="0"/>
      <dgm:spPr/>
    </dgm:pt>
    <dgm:pt modelId="{83F19AF8-3686-47C7-83F0-FCA1C8B2834E}" type="pres">
      <dgm:prSet presAssocID="{90B66A9D-9F5D-4605-8A3F-6C21DB23B1DA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246C7FD-78CB-4F69-A491-15309785DBB4}" type="pres">
      <dgm:prSet presAssocID="{90B66A9D-9F5D-4605-8A3F-6C21DB23B1DA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F11D2830-D02D-44CD-9955-5EBB738C80A0}" type="pres">
      <dgm:prSet presAssocID="{9F27366C-73DF-4D09-9860-3904D9BEA6BF}" presName="space" presStyleCnt="0"/>
      <dgm:spPr/>
    </dgm:pt>
    <dgm:pt modelId="{9C85C2FE-FA5B-48DF-9AC7-40175AAC44AD}" type="pres">
      <dgm:prSet presAssocID="{4B4E374B-47C5-4D1C-8081-782A886C4A5D}" presName="composite" presStyleCnt="0"/>
      <dgm:spPr/>
    </dgm:pt>
    <dgm:pt modelId="{EC81DA54-CC28-40C3-A71F-1196E36F5A50}" type="pres">
      <dgm:prSet presAssocID="{4B4E374B-47C5-4D1C-8081-782A886C4A5D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0CD55E2-B7E9-4003-8E4C-9F160B2F8330}" type="pres">
      <dgm:prSet presAssocID="{4B4E374B-47C5-4D1C-8081-782A886C4A5D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53846CB-9BA2-4873-933E-C68CEAF6C0DF}" type="pres">
      <dgm:prSet presAssocID="{04DF993F-4246-4BBE-90FF-B70C32D47DBF}" presName="space" presStyleCnt="0"/>
      <dgm:spPr/>
    </dgm:pt>
    <dgm:pt modelId="{1EA7A77D-4AB5-4B26-B0BC-717E4BF55B63}" type="pres">
      <dgm:prSet presAssocID="{D55E83E4-F70A-41AF-BF52-554E754B8501}" presName="composite" presStyleCnt="0"/>
      <dgm:spPr/>
    </dgm:pt>
    <dgm:pt modelId="{33F818AE-DCB3-492D-A116-BDFCFCFC5ECA}" type="pres">
      <dgm:prSet presAssocID="{D55E83E4-F70A-41AF-BF52-554E754B8501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5B8A987-533F-4F4D-B4C4-AC7AF5473E43}" type="pres">
      <dgm:prSet presAssocID="{D55E83E4-F70A-41AF-BF52-554E754B8501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4E3C097E-E89A-4879-8A75-058FB56BA666}" type="presOf" srcId="{57C1F974-905E-4F90-8747-63E49E0456A4}" destId="{2BB69AC6-C9F3-4402-9619-37EDA2DB5B82}" srcOrd="0" destOrd="0" presId="urn:microsoft.com/office/officeart/2005/8/layout/hList1"/>
    <dgm:cxn modelId="{35D1B2AD-C8F4-4E78-89D2-D83AE800AC2B}" srcId="{4B4E374B-47C5-4D1C-8081-782A886C4A5D}" destId="{0A78CA16-FEDE-4FD7-8C7A-04739E780468}" srcOrd="0" destOrd="0" parTransId="{6F1F7A08-D46F-4F76-9A5A-1629CC732DB8}" sibTransId="{0EE2FB7A-02E2-4E5E-B0D9-AB6B08085827}"/>
    <dgm:cxn modelId="{D704BA81-B71F-46D5-80FD-B5DAE10EE7CA}" srcId="{57C1F974-905E-4F90-8747-63E49E0456A4}" destId="{D55E83E4-F70A-41AF-BF52-554E754B8501}" srcOrd="2" destOrd="0" parTransId="{0A77C9D6-9B91-4E0D-83BD-CBCD3DE7DEA0}" sibTransId="{B3CBF42F-6538-41A5-A7EE-833862B26263}"/>
    <dgm:cxn modelId="{31953B87-9454-4B0C-A744-F89A0CFAB131}" type="presOf" srcId="{13BD0E52-0698-45E6-A5FD-E6338DEB83DC}" destId="{D0CD55E2-B7E9-4003-8E4C-9F160B2F8330}" srcOrd="0" destOrd="1" presId="urn:microsoft.com/office/officeart/2005/8/layout/hList1"/>
    <dgm:cxn modelId="{6FA887AE-8650-4B96-9C42-C1DF65D02FD9}" srcId="{57C1F974-905E-4F90-8747-63E49E0456A4}" destId="{90B66A9D-9F5D-4605-8A3F-6C21DB23B1DA}" srcOrd="0" destOrd="0" parTransId="{A5B0AD98-58DA-4AE8-9A3D-C1F8CB78745C}" sibTransId="{9F27366C-73DF-4D09-9860-3904D9BEA6BF}"/>
    <dgm:cxn modelId="{70651319-BD77-49A0-8842-D6B27CC6E857}" srcId="{90B66A9D-9F5D-4605-8A3F-6C21DB23B1DA}" destId="{A2F8EC4D-6D06-4ABA-B4D8-1634497283F6}" srcOrd="1" destOrd="0" parTransId="{1094EE60-E76D-40BD-8D98-C681049878EE}" sibTransId="{EB8A00CF-1E19-434B-ACB1-C6EC268D837C}"/>
    <dgm:cxn modelId="{86EEEF32-A94C-42CC-B7BF-6EDDB32B6A47}" srcId="{90B66A9D-9F5D-4605-8A3F-6C21DB23B1DA}" destId="{9FFFF143-DB45-4E87-9898-8A9610C2E28A}" srcOrd="0" destOrd="0" parTransId="{6BF11EB5-5A40-410B-9983-BD9AE95039CA}" sibTransId="{3A4E9100-1395-4678-8EDC-B81FBDEEA7AE}"/>
    <dgm:cxn modelId="{6EA63423-253A-46A1-9AA8-CDF4A2F16164}" type="presOf" srcId="{6B6B7C61-E5DC-40C6-A4F6-68157A3842CC}" destId="{A5B8A987-533F-4F4D-B4C4-AC7AF5473E43}" srcOrd="0" destOrd="0" presId="urn:microsoft.com/office/officeart/2005/8/layout/hList1"/>
    <dgm:cxn modelId="{759736D7-0B9D-41EE-AC34-83D45F9DD38F}" type="presOf" srcId="{4B4E374B-47C5-4D1C-8081-782A886C4A5D}" destId="{EC81DA54-CC28-40C3-A71F-1196E36F5A50}" srcOrd="0" destOrd="0" presId="urn:microsoft.com/office/officeart/2005/8/layout/hList1"/>
    <dgm:cxn modelId="{301D55AC-FBD2-43CB-9269-020EA1871915}" type="presOf" srcId="{9FFFF143-DB45-4E87-9898-8A9610C2E28A}" destId="{4246C7FD-78CB-4F69-A491-15309785DBB4}" srcOrd="0" destOrd="0" presId="urn:microsoft.com/office/officeart/2005/8/layout/hList1"/>
    <dgm:cxn modelId="{3B1EC00F-37A2-4933-AABA-9FCE7F78C863}" type="presOf" srcId="{A2F8EC4D-6D06-4ABA-B4D8-1634497283F6}" destId="{4246C7FD-78CB-4F69-A491-15309785DBB4}" srcOrd="0" destOrd="1" presId="urn:microsoft.com/office/officeart/2005/8/layout/hList1"/>
    <dgm:cxn modelId="{7E61F9A0-7E6B-4962-8E29-433ABB6A53A3}" srcId="{D55E83E4-F70A-41AF-BF52-554E754B8501}" destId="{ED90299D-347D-4F74-8509-1C24B341735A}" srcOrd="1" destOrd="0" parTransId="{CD113A71-79A1-483A-AC0A-88989D67D6B0}" sibTransId="{743DD007-7D89-482B-9D02-23A3E6DE9F43}"/>
    <dgm:cxn modelId="{2230AA97-2B69-4E27-9B4F-BE244A20596E}" type="presOf" srcId="{DF9517A7-110B-4CD5-86CF-3291D6F588E6}" destId="{4246C7FD-78CB-4F69-A491-15309785DBB4}" srcOrd="0" destOrd="2" presId="urn:microsoft.com/office/officeart/2005/8/layout/hList1"/>
    <dgm:cxn modelId="{2FDD367A-B650-431C-96C5-55C69B2EA966}" srcId="{4B4E374B-47C5-4D1C-8081-782A886C4A5D}" destId="{13BD0E52-0698-45E6-A5FD-E6338DEB83DC}" srcOrd="1" destOrd="0" parTransId="{026A4B6D-47E1-4017-8355-607917C55666}" sibTransId="{7C5332C6-13C3-4C31-A251-FE00445AB009}"/>
    <dgm:cxn modelId="{B42838D1-7246-409B-80F0-3ACE117CCFFA}" type="presOf" srcId="{D55E83E4-F70A-41AF-BF52-554E754B8501}" destId="{33F818AE-DCB3-492D-A116-BDFCFCFC5ECA}" srcOrd="0" destOrd="0" presId="urn:microsoft.com/office/officeart/2005/8/layout/hList1"/>
    <dgm:cxn modelId="{7C55F438-2986-491E-A729-5A778BCA5448}" type="presOf" srcId="{ED90299D-347D-4F74-8509-1C24B341735A}" destId="{A5B8A987-533F-4F4D-B4C4-AC7AF5473E43}" srcOrd="0" destOrd="1" presId="urn:microsoft.com/office/officeart/2005/8/layout/hList1"/>
    <dgm:cxn modelId="{9FA8DB61-C72A-4E2A-9A2B-71C9FD777C75}" type="presOf" srcId="{90B66A9D-9F5D-4605-8A3F-6C21DB23B1DA}" destId="{83F19AF8-3686-47C7-83F0-FCA1C8B2834E}" srcOrd="0" destOrd="0" presId="urn:microsoft.com/office/officeart/2005/8/layout/hList1"/>
    <dgm:cxn modelId="{8D7D5FE5-2915-4A3E-9951-42C084281B2D}" srcId="{57C1F974-905E-4F90-8747-63E49E0456A4}" destId="{4B4E374B-47C5-4D1C-8081-782A886C4A5D}" srcOrd="1" destOrd="0" parTransId="{582CB429-355C-4E9E-85E5-A5E8EF2C1609}" sibTransId="{04DF993F-4246-4BBE-90FF-B70C32D47DBF}"/>
    <dgm:cxn modelId="{B0EFB57A-1389-44ED-B5F1-12325CB34E3E}" srcId="{90B66A9D-9F5D-4605-8A3F-6C21DB23B1DA}" destId="{DF9517A7-110B-4CD5-86CF-3291D6F588E6}" srcOrd="2" destOrd="0" parTransId="{70102CFA-806A-471F-81A4-DFC9D6994FCD}" sibTransId="{B4293A90-769E-4D6C-8FB9-D106993B9668}"/>
    <dgm:cxn modelId="{229F0CF1-C6FC-430D-BE58-27DC84391A01}" srcId="{D55E83E4-F70A-41AF-BF52-554E754B8501}" destId="{6B6B7C61-E5DC-40C6-A4F6-68157A3842CC}" srcOrd="0" destOrd="0" parTransId="{9D9FA267-D64A-40CC-9975-9B20B06022E0}" sibTransId="{F49359C9-B383-419D-879A-A35922EBB94F}"/>
    <dgm:cxn modelId="{E07485A9-F975-40DE-A35A-292868361678}" type="presOf" srcId="{0A78CA16-FEDE-4FD7-8C7A-04739E780468}" destId="{D0CD55E2-B7E9-4003-8E4C-9F160B2F8330}" srcOrd="0" destOrd="0" presId="urn:microsoft.com/office/officeart/2005/8/layout/hList1"/>
    <dgm:cxn modelId="{1C213541-445E-48AF-8839-8C7266681F7A}" type="presParOf" srcId="{2BB69AC6-C9F3-4402-9619-37EDA2DB5B82}" destId="{10F0837B-14A6-4BF1-B6A9-A893AEFBE51A}" srcOrd="0" destOrd="0" presId="urn:microsoft.com/office/officeart/2005/8/layout/hList1"/>
    <dgm:cxn modelId="{D04E95E6-BBE0-4DF2-A53B-E8F12ADB7FE9}" type="presParOf" srcId="{10F0837B-14A6-4BF1-B6A9-A893AEFBE51A}" destId="{83F19AF8-3686-47C7-83F0-FCA1C8B2834E}" srcOrd="0" destOrd="0" presId="urn:microsoft.com/office/officeart/2005/8/layout/hList1"/>
    <dgm:cxn modelId="{D83F873C-D7A9-42D5-83A0-CF44AE2FD530}" type="presParOf" srcId="{10F0837B-14A6-4BF1-B6A9-A893AEFBE51A}" destId="{4246C7FD-78CB-4F69-A491-15309785DBB4}" srcOrd="1" destOrd="0" presId="urn:microsoft.com/office/officeart/2005/8/layout/hList1"/>
    <dgm:cxn modelId="{AD64D388-D3D9-44FC-8794-D25C2B487FE7}" type="presParOf" srcId="{2BB69AC6-C9F3-4402-9619-37EDA2DB5B82}" destId="{F11D2830-D02D-44CD-9955-5EBB738C80A0}" srcOrd="1" destOrd="0" presId="urn:microsoft.com/office/officeart/2005/8/layout/hList1"/>
    <dgm:cxn modelId="{62A887F4-7A54-4977-90D4-6C042D731B46}" type="presParOf" srcId="{2BB69AC6-C9F3-4402-9619-37EDA2DB5B82}" destId="{9C85C2FE-FA5B-48DF-9AC7-40175AAC44AD}" srcOrd="2" destOrd="0" presId="urn:microsoft.com/office/officeart/2005/8/layout/hList1"/>
    <dgm:cxn modelId="{3053E97B-4EE3-44F3-B973-F873322DD454}" type="presParOf" srcId="{9C85C2FE-FA5B-48DF-9AC7-40175AAC44AD}" destId="{EC81DA54-CC28-40C3-A71F-1196E36F5A50}" srcOrd="0" destOrd="0" presId="urn:microsoft.com/office/officeart/2005/8/layout/hList1"/>
    <dgm:cxn modelId="{DC2961FB-5427-4B84-A440-83C0D0D16D17}" type="presParOf" srcId="{9C85C2FE-FA5B-48DF-9AC7-40175AAC44AD}" destId="{D0CD55E2-B7E9-4003-8E4C-9F160B2F8330}" srcOrd="1" destOrd="0" presId="urn:microsoft.com/office/officeart/2005/8/layout/hList1"/>
    <dgm:cxn modelId="{96D021F8-81F2-4765-A79E-D6FD9092EB5B}" type="presParOf" srcId="{2BB69AC6-C9F3-4402-9619-37EDA2DB5B82}" destId="{D53846CB-9BA2-4873-933E-C68CEAF6C0DF}" srcOrd="3" destOrd="0" presId="urn:microsoft.com/office/officeart/2005/8/layout/hList1"/>
    <dgm:cxn modelId="{12A857D9-31C3-43F0-821A-59EF8243B94F}" type="presParOf" srcId="{2BB69AC6-C9F3-4402-9619-37EDA2DB5B82}" destId="{1EA7A77D-4AB5-4B26-B0BC-717E4BF55B63}" srcOrd="4" destOrd="0" presId="urn:microsoft.com/office/officeart/2005/8/layout/hList1"/>
    <dgm:cxn modelId="{E9A018FA-EAFF-4241-B1F2-33CCCF6DB26A}" type="presParOf" srcId="{1EA7A77D-4AB5-4B26-B0BC-717E4BF55B63}" destId="{33F818AE-DCB3-492D-A116-BDFCFCFC5ECA}" srcOrd="0" destOrd="0" presId="urn:microsoft.com/office/officeart/2005/8/layout/hList1"/>
    <dgm:cxn modelId="{8E97038F-9EE2-4FDF-9FB3-E929E7B2787F}" type="presParOf" srcId="{1EA7A77D-4AB5-4B26-B0BC-717E4BF55B63}" destId="{A5B8A987-533F-4F4D-B4C4-AC7AF5473E43}" srcOrd="1" destOrd="0" presId="urn:microsoft.com/office/officeart/2005/8/layout/h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C1F974-905E-4F90-8747-63E49E0456A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90B66A9D-9F5D-4605-8A3F-6C21DB23B1DA}">
      <dgm:prSet phldrT="[Text]"/>
      <dgm:spPr/>
      <dgm:t>
        <a:bodyPr/>
        <a:lstStyle/>
        <a:p>
          <a:r>
            <a:rPr lang="id-ID" dirty="0" smtClean="0"/>
            <a:t>Sinom </a:t>
          </a:r>
          <a:endParaRPr lang="id-ID" dirty="0"/>
        </a:p>
      </dgm:t>
    </dgm:pt>
    <dgm:pt modelId="{A5B0AD98-58DA-4AE8-9A3D-C1F8CB78745C}" type="parTrans" cxnId="{6FA887AE-8650-4B96-9C42-C1DF65D02FD9}">
      <dgm:prSet/>
      <dgm:spPr/>
      <dgm:t>
        <a:bodyPr/>
        <a:lstStyle/>
        <a:p>
          <a:endParaRPr lang="id-ID"/>
        </a:p>
      </dgm:t>
    </dgm:pt>
    <dgm:pt modelId="{9F27366C-73DF-4D09-9860-3904D9BEA6BF}" type="sibTrans" cxnId="{6FA887AE-8650-4B96-9C42-C1DF65D02FD9}">
      <dgm:prSet/>
      <dgm:spPr/>
      <dgm:t>
        <a:bodyPr/>
        <a:lstStyle/>
        <a:p>
          <a:endParaRPr lang="id-ID"/>
        </a:p>
      </dgm:t>
    </dgm:pt>
    <dgm:pt modelId="{9FFFF143-DB45-4E87-9898-8A9610C2E28A}">
      <dgm:prSet phldrT="[Text]"/>
      <dgm:spPr/>
      <dgm:t>
        <a:bodyPr/>
        <a:lstStyle/>
        <a:p>
          <a:r>
            <a:rPr lang="id-ID" dirty="0" smtClean="0"/>
            <a:t>cerah</a:t>
          </a:r>
          <a:endParaRPr lang="id-ID" dirty="0"/>
        </a:p>
      </dgm:t>
    </dgm:pt>
    <dgm:pt modelId="{6BF11EB5-5A40-410B-9983-BD9AE95039CA}" type="parTrans" cxnId="{86EEEF32-A94C-42CC-B7BF-6EDDB32B6A47}">
      <dgm:prSet/>
      <dgm:spPr/>
      <dgm:t>
        <a:bodyPr/>
        <a:lstStyle/>
        <a:p>
          <a:endParaRPr lang="id-ID"/>
        </a:p>
      </dgm:t>
    </dgm:pt>
    <dgm:pt modelId="{3A4E9100-1395-4678-8EDC-B81FBDEEA7AE}" type="sibTrans" cxnId="{86EEEF32-A94C-42CC-B7BF-6EDDB32B6A47}">
      <dgm:prSet/>
      <dgm:spPr/>
      <dgm:t>
        <a:bodyPr/>
        <a:lstStyle/>
        <a:p>
          <a:endParaRPr lang="id-ID"/>
        </a:p>
      </dgm:t>
    </dgm:pt>
    <dgm:pt modelId="{A2F8EC4D-6D06-4ABA-B4D8-1634497283F6}">
      <dgm:prSet phldrT="[Text]"/>
      <dgm:spPr/>
      <dgm:t>
        <a:bodyPr/>
        <a:lstStyle/>
        <a:p>
          <a:r>
            <a:rPr lang="id-ID" dirty="0" smtClean="0"/>
            <a:t>Komunikatif</a:t>
          </a:r>
          <a:endParaRPr lang="id-ID" dirty="0"/>
        </a:p>
      </dgm:t>
    </dgm:pt>
    <dgm:pt modelId="{1094EE60-E76D-40BD-8D98-C681049878EE}" type="parTrans" cxnId="{70651319-BD77-49A0-8842-D6B27CC6E857}">
      <dgm:prSet/>
      <dgm:spPr/>
      <dgm:t>
        <a:bodyPr/>
        <a:lstStyle/>
        <a:p>
          <a:endParaRPr lang="id-ID"/>
        </a:p>
      </dgm:t>
    </dgm:pt>
    <dgm:pt modelId="{EB8A00CF-1E19-434B-ACB1-C6EC268D837C}" type="sibTrans" cxnId="{70651319-BD77-49A0-8842-D6B27CC6E857}">
      <dgm:prSet/>
      <dgm:spPr/>
      <dgm:t>
        <a:bodyPr/>
        <a:lstStyle/>
        <a:p>
          <a:endParaRPr lang="id-ID"/>
        </a:p>
      </dgm:t>
    </dgm:pt>
    <dgm:pt modelId="{4B4E374B-47C5-4D1C-8081-782A886C4A5D}">
      <dgm:prSet phldrT="[Text]"/>
      <dgm:spPr/>
      <dgm:t>
        <a:bodyPr/>
        <a:lstStyle/>
        <a:p>
          <a:r>
            <a:rPr lang="id-ID" dirty="0" smtClean="0"/>
            <a:t>Dhandhanggula </a:t>
          </a:r>
          <a:endParaRPr lang="id-ID" dirty="0"/>
        </a:p>
      </dgm:t>
    </dgm:pt>
    <dgm:pt modelId="{582CB429-355C-4E9E-85E5-A5E8EF2C1609}" type="parTrans" cxnId="{8D7D5FE5-2915-4A3E-9951-42C084281B2D}">
      <dgm:prSet/>
      <dgm:spPr/>
      <dgm:t>
        <a:bodyPr/>
        <a:lstStyle/>
        <a:p>
          <a:endParaRPr lang="id-ID"/>
        </a:p>
      </dgm:t>
    </dgm:pt>
    <dgm:pt modelId="{04DF993F-4246-4BBE-90FF-B70C32D47DBF}" type="sibTrans" cxnId="{8D7D5FE5-2915-4A3E-9951-42C084281B2D}">
      <dgm:prSet/>
      <dgm:spPr/>
      <dgm:t>
        <a:bodyPr/>
        <a:lstStyle/>
        <a:p>
          <a:endParaRPr lang="id-ID"/>
        </a:p>
      </dgm:t>
    </dgm:pt>
    <dgm:pt modelId="{0A78CA16-FEDE-4FD7-8C7A-04739E780468}">
      <dgm:prSet phldrT="[Text]"/>
      <dgm:spPr/>
      <dgm:t>
        <a:bodyPr/>
        <a:lstStyle/>
        <a:p>
          <a:r>
            <a:rPr lang="id-ID" dirty="0" smtClean="0"/>
            <a:t>Fleksibel dan menarik</a:t>
          </a:r>
          <a:endParaRPr lang="id-ID" dirty="0"/>
        </a:p>
      </dgm:t>
    </dgm:pt>
    <dgm:pt modelId="{6F1F7A08-D46F-4F76-9A5A-1629CC732DB8}" type="parTrans" cxnId="{35D1B2AD-C8F4-4E78-89D2-D83AE800AC2B}">
      <dgm:prSet/>
      <dgm:spPr/>
      <dgm:t>
        <a:bodyPr/>
        <a:lstStyle/>
        <a:p>
          <a:endParaRPr lang="id-ID"/>
        </a:p>
      </dgm:t>
    </dgm:pt>
    <dgm:pt modelId="{0EE2FB7A-02E2-4E5E-B0D9-AB6B08085827}" type="sibTrans" cxnId="{35D1B2AD-C8F4-4E78-89D2-D83AE800AC2B}">
      <dgm:prSet/>
      <dgm:spPr/>
      <dgm:t>
        <a:bodyPr/>
        <a:lstStyle/>
        <a:p>
          <a:endParaRPr lang="id-ID"/>
        </a:p>
      </dgm:t>
    </dgm:pt>
    <dgm:pt modelId="{13BD0E52-0698-45E6-A5FD-E6338DEB83DC}">
      <dgm:prSet phldrT="[Text]"/>
      <dgm:spPr/>
      <dgm:t>
        <a:bodyPr/>
        <a:lstStyle/>
        <a:p>
          <a:r>
            <a:rPr lang="id-ID" dirty="0" smtClean="0"/>
            <a:t>manis</a:t>
          </a:r>
          <a:endParaRPr lang="id-ID" dirty="0"/>
        </a:p>
      </dgm:t>
    </dgm:pt>
    <dgm:pt modelId="{026A4B6D-47E1-4017-8355-607917C55666}" type="parTrans" cxnId="{2FDD367A-B650-431C-96C5-55C69B2EA966}">
      <dgm:prSet/>
      <dgm:spPr/>
      <dgm:t>
        <a:bodyPr/>
        <a:lstStyle/>
        <a:p>
          <a:endParaRPr lang="id-ID"/>
        </a:p>
      </dgm:t>
    </dgm:pt>
    <dgm:pt modelId="{7C5332C6-13C3-4C31-A251-FE00445AB009}" type="sibTrans" cxnId="{2FDD367A-B650-431C-96C5-55C69B2EA966}">
      <dgm:prSet/>
      <dgm:spPr/>
      <dgm:t>
        <a:bodyPr/>
        <a:lstStyle/>
        <a:p>
          <a:endParaRPr lang="id-ID"/>
        </a:p>
      </dgm:t>
    </dgm:pt>
    <dgm:pt modelId="{D55E83E4-F70A-41AF-BF52-554E754B8501}">
      <dgm:prSet phldrT="[Text]"/>
      <dgm:spPr/>
      <dgm:t>
        <a:bodyPr/>
        <a:lstStyle/>
        <a:p>
          <a:r>
            <a:rPr lang="id-ID" dirty="0" smtClean="0"/>
            <a:t>Durma</a:t>
          </a:r>
          <a:endParaRPr lang="id-ID" dirty="0"/>
        </a:p>
      </dgm:t>
    </dgm:pt>
    <dgm:pt modelId="{0A77C9D6-9B91-4E0D-83BD-CBCD3DE7DEA0}" type="parTrans" cxnId="{D704BA81-B71F-46D5-80FD-B5DAE10EE7CA}">
      <dgm:prSet/>
      <dgm:spPr/>
      <dgm:t>
        <a:bodyPr/>
        <a:lstStyle/>
        <a:p>
          <a:endParaRPr lang="id-ID"/>
        </a:p>
      </dgm:t>
    </dgm:pt>
    <dgm:pt modelId="{B3CBF42F-6538-41A5-A7EE-833862B26263}" type="sibTrans" cxnId="{D704BA81-B71F-46D5-80FD-B5DAE10EE7CA}">
      <dgm:prSet/>
      <dgm:spPr/>
      <dgm:t>
        <a:bodyPr/>
        <a:lstStyle/>
        <a:p>
          <a:endParaRPr lang="id-ID"/>
        </a:p>
      </dgm:t>
    </dgm:pt>
    <dgm:pt modelId="{6B6B7C61-E5DC-40C6-A4F6-68157A3842CC}">
      <dgm:prSet phldrT="[Text]"/>
      <dgm:spPr/>
      <dgm:t>
        <a:bodyPr/>
        <a:lstStyle/>
        <a:p>
          <a:r>
            <a:rPr lang="id-ID" dirty="0" smtClean="0"/>
            <a:t>Keras</a:t>
          </a:r>
          <a:endParaRPr lang="id-ID" dirty="0"/>
        </a:p>
      </dgm:t>
    </dgm:pt>
    <dgm:pt modelId="{9D9FA267-D64A-40CC-9975-9B20B06022E0}" type="parTrans" cxnId="{229F0CF1-C6FC-430D-BE58-27DC84391A01}">
      <dgm:prSet/>
      <dgm:spPr/>
      <dgm:t>
        <a:bodyPr/>
        <a:lstStyle/>
        <a:p>
          <a:endParaRPr lang="id-ID"/>
        </a:p>
      </dgm:t>
    </dgm:pt>
    <dgm:pt modelId="{F49359C9-B383-419D-879A-A35922EBB94F}" type="sibTrans" cxnId="{229F0CF1-C6FC-430D-BE58-27DC84391A01}">
      <dgm:prSet/>
      <dgm:spPr/>
      <dgm:t>
        <a:bodyPr/>
        <a:lstStyle/>
        <a:p>
          <a:endParaRPr lang="id-ID"/>
        </a:p>
      </dgm:t>
    </dgm:pt>
    <dgm:pt modelId="{93888A9E-531A-49DC-B080-68DDCDC4B7F4}">
      <dgm:prSet phldrT="[Text]"/>
      <dgm:spPr/>
      <dgm:t>
        <a:bodyPr/>
        <a:lstStyle/>
        <a:p>
          <a:r>
            <a:rPr lang="id-ID" dirty="0" smtClean="0"/>
            <a:t>terbuka</a:t>
          </a:r>
          <a:endParaRPr lang="id-ID" dirty="0"/>
        </a:p>
      </dgm:t>
    </dgm:pt>
    <dgm:pt modelId="{8491645E-68ED-4FD6-BC87-C9D43E39F333}" type="parTrans" cxnId="{FB6A0588-78ED-4AB1-BB05-616DAEDD5391}">
      <dgm:prSet/>
      <dgm:spPr/>
    </dgm:pt>
    <dgm:pt modelId="{645F2496-C281-438F-A179-4C6664560B69}" type="sibTrans" cxnId="{FB6A0588-78ED-4AB1-BB05-616DAEDD5391}">
      <dgm:prSet/>
      <dgm:spPr/>
    </dgm:pt>
    <dgm:pt modelId="{D324CC12-D70A-44E5-9ADD-C8124C6D09DB}">
      <dgm:prSet phldrT="[Text]"/>
      <dgm:spPr/>
      <dgm:t>
        <a:bodyPr/>
        <a:lstStyle/>
        <a:p>
          <a:r>
            <a:rPr lang="id-ID" dirty="0" smtClean="0"/>
            <a:t>Galak</a:t>
          </a:r>
          <a:endParaRPr lang="id-ID" dirty="0"/>
        </a:p>
      </dgm:t>
    </dgm:pt>
    <dgm:pt modelId="{CAB938D0-9957-467A-8D81-930A62F01075}" type="parTrans" cxnId="{B0F06F44-6FBF-45E4-975B-4B27FAD0A09A}">
      <dgm:prSet/>
      <dgm:spPr/>
    </dgm:pt>
    <dgm:pt modelId="{993CDB98-667C-48A9-8485-B096C04B8F3F}" type="sibTrans" cxnId="{B0F06F44-6FBF-45E4-975B-4B27FAD0A09A}">
      <dgm:prSet/>
      <dgm:spPr/>
    </dgm:pt>
    <dgm:pt modelId="{56D103B6-66FE-46A1-832D-5ED7AA72D61C}">
      <dgm:prSet phldrT="[Text]"/>
      <dgm:spPr/>
      <dgm:t>
        <a:bodyPr/>
        <a:lstStyle/>
        <a:p>
          <a:r>
            <a:rPr lang="id-ID" dirty="0" smtClean="0"/>
            <a:t>Emosional tinggi</a:t>
          </a:r>
          <a:endParaRPr lang="id-ID" dirty="0"/>
        </a:p>
      </dgm:t>
    </dgm:pt>
    <dgm:pt modelId="{502E2B62-D1F9-431E-A978-6553982CA523}" type="parTrans" cxnId="{D6FDFED1-D470-4CF2-A3D4-B58FE84DF2B8}">
      <dgm:prSet/>
      <dgm:spPr/>
    </dgm:pt>
    <dgm:pt modelId="{68FF20EC-9027-4572-8CFF-2CA46E7AE5AF}" type="sibTrans" cxnId="{D6FDFED1-D470-4CF2-A3D4-B58FE84DF2B8}">
      <dgm:prSet/>
      <dgm:spPr/>
    </dgm:pt>
    <dgm:pt modelId="{2BB69AC6-C9F3-4402-9619-37EDA2DB5B82}" type="pres">
      <dgm:prSet presAssocID="{57C1F974-905E-4F90-8747-63E49E0456A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10F0837B-14A6-4BF1-B6A9-A893AEFBE51A}" type="pres">
      <dgm:prSet presAssocID="{90B66A9D-9F5D-4605-8A3F-6C21DB23B1DA}" presName="composite" presStyleCnt="0"/>
      <dgm:spPr/>
    </dgm:pt>
    <dgm:pt modelId="{83F19AF8-3686-47C7-83F0-FCA1C8B2834E}" type="pres">
      <dgm:prSet presAssocID="{90B66A9D-9F5D-4605-8A3F-6C21DB23B1DA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246C7FD-78CB-4F69-A491-15309785DBB4}" type="pres">
      <dgm:prSet presAssocID="{90B66A9D-9F5D-4605-8A3F-6C21DB23B1DA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F11D2830-D02D-44CD-9955-5EBB738C80A0}" type="pres">
      <dgm:prSet presAssocID="{9F27366C-73DF-4D09-9860-3904D9BEA6BF}" presName="space" presStyleCnt="0"/>
      <dgm:spPr/>
    </dgm:pt>
    <dgm:pt modelId="{9C85C2FE-FA5B-48DF-9AC7-40175AAC44AD}" type="pres">
      <dgm:prSet presAssocID="{4B4E374B-47C5-4D1C-8081-782A886C4A5D}" presName="composite" presStyleCnt="0"/>
      <dgm:spPr/>
    </dgm:pt>
    <dgm:pt modelId="{EC81DA54-CC28-40C3-A71F-1196E36F5A50}" type="pres">
      <dgm:prSet presAssocID="{4B4E374B-47C5-4D1C-8081-782A886C4A5D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0CD55E2-B7E9-4003-8E4C-9F160B2F8330}" type="pres">
      <dgm:prSet presAssocID="{4B4E374B-47C5-4D1C-8081-782A886C4A5D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53846CB-9BA2-4873-933E-C68CEAF6C0DF}" type="pres">
      <dgm:prSet presAssocID="{04DF993F-4246-4BBE-90FF-B70C32D47DBF}" presName="space" presStyleCnt="0"/>
      <dgm:spPr/>
    </dgm:pt>
    <dgm:pt modelId="{1EA7A77D-4AB5-4B26-B0BC-717E4BF55B63}" type="pres">
      <dgm:prSet presAssocID="{D55E83E4-F70A-41AF-BF52-554E754B8501}" presName="composite" presStyleCnt="0"/>
      <dgm:spPr/>
    </dgm:pt>
    <dgm:pt modelId="{33F818AE-DCB3-492D-A116-BDFCFCFC5ECA}" type="pres">
      <dgm:prSet presAssocID="{D55E83E4-F70A-41AF-BF52-554E754B8501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5B8A987-533F-4F4D-B4C4-AC7AF5473E43}" type="pres">
      <dgm:prSet presAssocID="{D55E83E4-F70A-41AF-BF52-554E754B8501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FB6A0588-78ED-4AB1-BB05-616DAEDD5391}" srcId="{90B66A9D-9F5D-4605-8A3F-6C21DB23B1DA}" destId="{93888A9E-531A-49DC-B080-68DDCDC4B7F4}" srcOrd="2" destOrd="0" parTransId="{8491645E-68ED-4FD6-BC87-C9D43E39F333}" sibTransId="{645F2496-C281-438F-A179-4C6664560B69}"/>
    <dgm:cxn modelId="{35D1B2AD-C8F4-4E78-89D2-D83AE800AC2B}" srcId="{4B4E374B-47C5-4D1C-8081-782A886C4A5D}" destId="{0A78CA16-FEDE-4FD7-8C7A-04739E780468}" srcOrd="0" destOrd="0" parTransId="{6F1F7A08-D46F-4F76-9A5A-1629CC732DB8}" sibTransId="{0EE2FB7A-02E2-4E5E-B0D9-AB6B08085827}"/>
    <dgm:cxn modelId="{39650415-B8BF-41C2-987B-933FAC231C2B}" type="presOf" srcId="{D55E83E4-F70A-41AF-BF52-554E754B8501}" destId="{33F818AE-DCB3-492D-A116-BDFCFCFC5ECA}" srcOrd="0" destOrd="0" presId="urn:microsoft.com/office/officeart/2005/8/layout/hList1"/>
    <dgm:cxn modelId="{EB3F3DC7-44B9-441D-B190-D8DF10681B11}" type="presOf" srcId="{9FFFF143-DB45-4E87-9898-8A9610C2E28A}" destId="{4246C7FD-78CB-4F69-A491-15309785DBB4}" srcOrd="0" destOrd="0" presId="urn:microsoft.com/office/officeart/2005/8/layout/hList1"/>
    <dgm:cxn modelId="{8D57ADC1-5293-48A9-B6F6-DE26A6990BEB}" type="presOf" srcId="{56D103B6-66FE-46A1-832D-5ED7AA72D61C}" destId="{A5B8A987-533F-4F4D-B4C4-AC7AF5473E43}" srcOrd="0" destOrd="2" presId="urn:microsoft.com/office/officeart/2005/8/layout/hList1"/>
    <dgm:cxn modelId="{50359F76-15F7-478E-A806-0B496CB037BB}" type="presOf" srcId="{0A78CA16-FEDE-4FD7-8C7A-04739E780468}" destId="{D0CD55E2-B7E9-4003-8E4C-9F160B2F8330}" srcOrd="0" destOrd="0" presId="urn:microsoft.com/office/officeart/2005/8/layout/hList1"/>
    <dgm:cxn modelId="{F44A58CC-D48D-43FB-B8B0-0BE0E2093E93}" type="presOf" srcId="{A2F8EC4D-6D06-4ABA-B4D8-1634497283F6}" destId="{4246C7FD-78CB-4F69-A491-15309785DBB4}" srcOrd="0" destOrd="1" presId="urn:microsoft.com/office/officeart/2005/8/layout/hList1"/>
    <dgm:cxn modelId="{D704BA81-B71F-46D5-80FD-B5DAE10EE7CA}" srcId="{57C1F974-905E-4F90-8747-63E49E0456A4}" destId="{D55E83E4-F70A-41AF-BF52-554E754B8501}" srcOrd="2" destOrd="0" parTransId="{0A77C9D6-9B91-4E0D-83BD-CBCD3DE7DEA0}" sibTransId="{B3CBF42F-6538-41A5-A7EE-833862B26263}"/>
    <dgm:cxn modelId="{6FA887AE-8650-4B96-9C42-C1DF65D02FD9}" srcId="{57C1F974-905E-4F90-8747-63E49E0456A4}" destId="{90B66A9D-9F5D-4605-8A3F-6C21DB23B1DA}" srcOrd="0" destOrd="0" parTransId="{A5B0AD98-58DA-4AE8-9A3D-C1F8CB78745C}" sibTransId="{9F27366C-73DF-4D09-9860-3904D9BEA6BF}"/>
    <dgm:cxn modelId="{70651319-BD77-49A0-8842-D6B27CC6E857}" srcId="{90B66A9D-9F5D-4605-8A3F-6C21DB23B1DA}" destId="{A2F8EC4D-6D06-4ABA-B4D8-1634497283F6}" srcOrd="1" destOrd="0" parTransId="{1094EE60-E76D-40BD-8D98-C681049878EE}" sibTransId="{EB8A00CF-1E19-434B-ACB1-C6EC268D837C}"/>
    <dgm:cxn modelId="{86EEEF32-A94C-42CC-B7BF-6EDDB32B6A47}" srcId="{90B66A9D-9F5D-4605-8A3F-6C21DB23B1DA}" destId="{9FFFF143-DB45-4E87-9898-8A9610C2E28A}" srcOrd="0" destOrd="0" parTransId="{6BF11EB5-5A40-410B-9983-BD9AE95039CA}" sibTransId="{3A4E9100-1395-4678-8EDC-B81FBDEEA7AE}"/>
    <dgm:cxn modelId="{C1BFD8BE-9D80-4D8D-9A5E-9A275BB1FE6C}" type="presOf" srcId="{93888A9E-531A-49DC-B080-68DDCDC4B7F4}" destId="{4246C7FD-78CB-4F69-A491-15309785DBB4}" srcOrd="0" destOrd="2" presId="urn:microsoft.com/office/officeart/2005/8/layout/hList1"/>
    <dgm:cxn modelId="{2FDD367A-B650-431C-96C5-55C69B2EA966}" srcId="{4B4E374B-47C5-4D1C-8081-782A886C4A5D}" destId="{13BD0E52-0698-45E6-A5FD-E6338DEB83DC}" srcOrd="1" destOrd="0" parTransId="{026A4B6D-47E1-4017-8355-607917C55666}" sibTransId="{7C5332C6-13C3-4C31-A251-FE00445AB009}"/>
    <dgm:cxn modelId="{D6FDFED1-D470-4CF2-A3D4-B58FE84DF2B8}" srcId="{D55E83E4-F70A-41AF-BF52-554E754B8501}" destId="{56D103B6-66FE-46A1-832D-5ED7AA72D61C}" srcOrd="2" destOrd="0" parTransId="{502E2B62-D1F9-431E-A978-6553982CA523}" sibTransId="{68FF20EC-9027-4572-8CFF-2CA46E7AE5AF}"/>
    <dgm:cxn modelId="{8D7D5FE5-2915-4A3E-9951-42C084281B2D}" srcId="{57C1F974-905E-4F90-8747-63E49E0456A4}" destId="{4B4E374B-47C5-4D1C-8081-782A886C4A5D}" srcOrd="1" destOrd="0" parTransId="{582CB429-355C-4E9E-85E5-A5E8EF2C1609}" sibTransId="{04DF993F-4246-4BBE-90FF-B70C32D47DBF}"/>
    <dgm:cxn modelId="{93A11288-C689-4045-8FAC-4B1506343A1F}" type="presOf" srcId="{4B4E374B-47C5-4D1C-8081-782A886C4A5D}" destId="{EC81DA54-CC28-40C3-A71F-1196E36F5A50}" srcOrd="0" destOrd="0" presId="urn:microsoft.com/office/officeart/2005/8/layout/hList1"/>
    <dgm:cxn modelId="{5A60C4C0-2DB2-45C4-B05E-FFB8EC88B20D}" type="presOf" srcId="{57C1F974-905E-4F90-8747-63E49E0456A4}" destId="{2BB69AC6-C9F3-4402-9619-37EDA2DB5B82}" srcOrd="0" destOrd="0" presId="urn:microsoft.com/office/officeart/2005/8/layout/hList1"/>
    <dgm:cxn modelId="{B0F06F44-6FBF-45E4-975B-4B27FAD0A09A}" srcId="{D55E83E4-F70A-41AF-BF52-554E754B8501}" destId="{D324CC12-D70A-44E5-9ADD-C8124C6D09DB}" srcOrd="1" destOrd="0" parTransId="{CAB938D0-9957-467A-8D81-930A62F01075}" sibTransId="{993CDB98-667C-48A9-8485-B096C04B8F3F}"/>
    <dgm:cxn modelId="{F576A31B-C1B9-40B2-B378-C59EA433F355}" type="presOf" srcId="{6B6B7C61-E5DC-40C6-A4F6-68157A3842CC}" destId="{A5B8A987-533F-4F4D-B4C4-AC7AF5473E43}" srcOrd="0" destOrd="0" presId="urn:microsoft.com/office/officeart/2005/8/layout/hList1"/>
    <dgm:cxn modelId="{229F0CF1-C6FC-430D-BE58-27DC84391A01}" srcId="{D55E83E4-F70A-41AF-BF52-554E754B8501}" destId="{6B6B7C61-E5DC-40C6-A4F6-68157A3842CC}" srcOrd="0" destOrd="0" parTransId="{9D9FA267-D64A-40CC-9975-9B20B06022E0}" sibTransId="{F49359C9-B383-419D-879A-A35922EBB94F}"/>
    <dgm:cxn modelId="{A85A9C48-AACF-4234-AE0A-90554885E212}" type="presOf" srcId="{90B66A9D-9F5D-4605-8A3F-6C21DB23B1DA}" destId="{83F19AF8-3686-47C7-83F0-FCA1C8B2834E}" srcOrd="0" destOrd="0" presId="urn:microsoft.com/office/officeart/2005/8/layout/hList1"/>
    <dgm:cxn modelId="{28948E71-4FEA-4FCD-96BA-4583D666D255}" type="presOf" srcId="{13BD0E52-0698-45E6-A5FD-E6338DEB83DC}" destId="{D0CD55E2-B7E9-4003-8E4C-9F160B2F8330}" srcOrd="0" destOrd="1" presId="urn:microsoft.com/office/officeart/2005/8/layout/hList1"/>
    <dgm:cxn modelId="{2D659BAF-7B9E-4A9D-8FB7-FFA97A9A11A3}" type="presOf" srcId="{D324CC12-D70A-44E5-9ADD-C8124C6D09DB}" destId="{A5B8A987-533F-4F4D-B4C4-AC7AF5473E43}" srcOrd="0" destOrd="1" presId="urn:microsoft.com/office/officeart/2005/8/layout/hList1"/>
    <dgm:cxn modelId="{8E9B6B84-0D98-426F-B1E0-430B05BADDA5}" type="presParOf" srcId="{2BB69AC6-C9F3-4402-9619-37EDA2DB5B82}" destId="{10F0837B-14A6-4BF1-B6A9-A893AEFBE51A}" srcOrd="0" destOrd="0" presId="urn:microsoft.com/office/officeart/2005/8/layout/hList1"/>
    <dgm:cxn modelId="{490F4E8E-8209-4C4D-B30C-FC19F8064D99}" type="presParOf" srcId="{10F0837B-14A6-4BF1-B6A9-A893AEFBE51A}" destId="{83F19AF8-3686-47C7-83F0-FCA1C8B2834E}" srcOrd="0" destOrd="0" presId="urn:microsoft.com/office/officeart/2005/8/layout/hList1"/>
    <dgm:cxn modelId="{9889A5CB-728A-4E52-86E2-9858EFF1BF4E}" type="presParOf" srcId="{10F0837B-14A6-4BF1-B6A9-A893AEFBE51A}" destId="{4246C7FD-78CB-4F69-A491-15309785DBB4}" srcOrd="1" destOrd="0" presId="urn:microsoft.com/office/officeart/2005/8/layout/hList1"/>
    <dgm:cxn modelId="{AEA5ED45-253F-4D7F-A70B-EB48FC9E57C0}" type="presParOf" srcId="{2BB69AC6-C9F3-4402-9619-37EDA2DB5B82}" destId="{F11D2830-D02D-44CD-9955-5EBB738C80A0}" srcOrd="1" destOrd="0" presId="urn:microsoft.com/office/officeart/2005/8/layout/hList1"/>
    <dgm:cxn modelId="{008EC16A-9137-4268-890F-8422249597EC}" type="presParOf" srcId="{2BB69AC6-C9F3-4402-9619-37EDA2DB5B82}" destId="{9C85C2FE-FA5B-48DF-9AC7-40175AAC44AD}" srcOrd="2" destOrd="0" presId="urn:microsoft.com/office/officeart/2005/8/layout/hList1"/>
    <dgm:cxn modelId="{B2BD5AA2-3015-4DDE-ABC3-B2794250100D}" type="presParOf" srcId="{9C85C2FE-FA5B-48DF-9AC7-40175AAC44AD}" destId="{EC81DA54-CC28-40C3-A71F-1196E36F5A50}" srcOrd="0" destOrd="0" presId="urn:microsoft.com/office/officeart/2005/8/layout/hList1"/>
    <dgm:cxn modelId="{35E32A4B-283B-4824-B5F2-2098F3610CC5}" type="presParOf" srcId="{9C85C2FE-FA5B-48DF-9AC7-40175AAC44AD}" destId="{D0CD55E2-B7E9-4003-8E4C-9F160B2F8330}" srcOrd="1" destOrd="0" presId="urn:microsoft.com/office/officeart/2005/8/layout/hList1"/>
    <dgm:cxn modelId="{BB328ACD-205B-4463-A1F0-F3935F4C2688}" type="presParOf" srcId="{2BB69AC6-C9F3-4402-9619-37EDA2DB5B82}" destId="{D53846CB-9BA2-4873-933E-C68CEAF6C0DF}" srcOrd="3" destOrd="0" presId="urn:microsoft.com/office/officeart/2005/8/layout/hList1"/>
    <dgm:cxn modelId="{40D8E09A-A78A-4244-A800-45067E300A8B}" type="presParOf" srcId="{2BB69AC6-C9F3-4402-9619-37EDA2DB5B82}" destId="{1EA7A77D-4AB5-4B26-B0BC-717E4BF55B63}" srcOrd="4" destOrd="0" presId="urn:microsoft.com/office/officeart/2005/8/layout/hList1"/>
    <dgm:cxn modelId="{6F603810-6FB4-44CA-B3C3-43F9D78AE101}" type="presParOf" srcId="{1EA7A77D-4AB5-4B26-B0BC-717E4BF55B63}" destId="{33F818AE-DCB3-492D-A116-BDFCFCFC5ECA}" srcOrd="0" destOrd="0" presId="urn:microsoft.com/office/officeart/2005/8/layout/hList1"/>
    <dgm:cxn modelId="{BC842DD6-A2A5-4DDF-9B47-8D8E68087601}" type="presParOf" srcId="{1EA7A77D-4AB5-4B26-B0BC-717E4BF55B63}" destId="{A5B8A987-533F-4F4D-B4C4-AC7AF5473E43}" srcOrd="1" destOrd="0" presId="urn:microsoft.com/office/officeart/2005/8/layout/hList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7C1F974-905E-4F90-8747-63E49E0456A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90B66A9D-9F5D-4605-8A3F-6C21DB23B1DA}">
      <dgm:prSet phldrT="[Text]"/>
      <dgm:spPr/>
      <dgm:t>
        <a:bodyPr/>
        <a:lstStyle/>
        <a:p>
          <a:r>
            <a:rPr lang="id-ID" dirty="0" smtClean="0"/>
            <a:t>Megatruh </a:t>
          </a:r>
          <a:endParaRPr lang="id-ID" dirty="0"/>
        </a:p>
      </dgm:t>
    </dgm:pt>
    <dgm:pt modelId="{A5B0AD98-58DA-4AE8-9A3D-C1F8CB78745C}" type="parTrans" cxnId="{6FA887AE-8650-4B96-9C42-C1DF65D02FD9}">
      <dgm:prSet/>
      <dgm:spPr/>
      <dgm:t>
        <a:bodyPr/>
        <a:lstStyle/>
        <a:p>
          <a:endParaRPr lang="id-ID"/>
        </a:p>
      </dgm:t>
    </dgm:pt>
    <dgm:pt modelId="{9F27366C-73DF-4D09-9860-3904D9BEA6BF}" type="sibTrans" cxnId="{6FA887AE-8650-4B96-9C42-C1DF65D02FD9}">
      <dgm:prSet/>
      <dgm:spPr/>
      <dgm:t>
        <a:bodyPr/>
        <a:lstStyle/>
        <a:p>
          <a:endParaRPr lang="id-ID"/>
        </a:p>
      </dgm:t>
    </dgm:pt>
    <dgm:pt modelId="{9FFFF143-DB45-4E87-9898-8A9610C2E28A}">
      <dgm:prSet phldrT="[Text]"/>
      <dgm:spPr/>
      <dgm:t>
        <a:bodyPr/>
        <a:lstStyle/>
        <a:p>
          <a:r>
            <a:rPr lang="id-ID" dirty="0" smtClean="0"/>
            <a:t>sedih</a:t>
          </a:r>
          <a:endParaRPr lang="id-ID" dirty="0"/>
        </a:p>
      </dgm:t>
    </dgm:pt>
    <dgm:pt modelId="{6BF11EB5-5A40-410B-9983-BD9AE95039CA}" type="parTrans" cxnId="{86EEEF32-A94C-42CC-B7BF-6EDDB32B6A47}">
      <dgm:prSet/>
      <dgm:spPr/>
      <dgm:t>
        <a:bodyPr/>
        <a:lstStyle/>
        <a:p>
          <a:endParaRPr lang="id-ID"/>
        </a:p>
      </dgm:t>
    </dgm:pt>
    <dgm:pt modelId="{3A4E9100-1395-4678-8EDC-B81FBDEEA7AE}" type="sibTrans" cxnId="{86EEEF32-A94C-42CC-B7BF-6EDDB32B6A47}">
      <dgm:prSet/>
      <dgm:spPr/>
      <dgm:t>
        <a:bodyPr/>
        <a:lstStyle/>
        <a:p>
          <a:endParaRPr lang="id-ID"/>
        </a:p>
      </dgm:t>
    </dgm:pt>
    <dgm:pt modelId="{A2F8EC4D-6D06-4ABA-B4D8-1634497283F6}">
      <dgm:prSet phldrT="[Text]"/>
      <dgm:spPr/>
      <dgm:t>
        <a:bodyPr/>
        <a:lstStyle/>
        <a:p>
          <a:r>
            <a:rPr lang="id-ID" dirty="0" smtClean="0"/>
            <a:t>Putus asa</a:t>
          </a:r>
          <a:endParaRPr lang="id-ID" dirty="0"/>
        </a:p>
      </dgm:t>
    </dgm:pt>
    <dgm:pt modelId="{1094EE60-E76D-40BD-8D98-C681049878EE}" type="parTrans" cxnId="{70651319-BD77-49A0-8842-D6B27CC6E857}">
      <dgm:prSet/>
      <dgm:spPr/>
      <dgm:t>
        <a:bodyPr/>
        <a:lstStyle/>
        <a:p>
          <a:endParaRPr lang="id-ID"/>
        </a:p>
      </dgm:t>
    </dgm:pt>
    <dgm:pt modelId="{EB8A00CF-1E19-434B-ACB1-C6EC268D837C}" type="sibTrans" cxnId="{70651319-BD77-49A0-8842-D6B27CC6E857}">
      <dgm:prSet/>
      <dgm:spPr/>
      <dgm:t>
        <a:bodyPr/>
        <a:lstStyle/>
        <a:p>
          <a:endParaRPr lang="id-ID"/>
        </a:p>
      </dgm:t>
    </dgm:pt>
    <dgm:pt modelId="{93888A9E-531A-49DC-B080-68DDCDC4B7F4}">
      <dgm:prSet phldrT="[Text]"/>
      <dgm:spPr/>
      <dgm:t>
        <a:bodyPr/>
        <a:lstStyle/>
        <a:p>
          <a:r>
            <a:rPr lang="id-ID" dirty="0" smtClean="0"/>
            <a:t>Menyesal yang berlarut-larut</a:t>
          </a:r>
          <a:endParaRPr lang="id-ID" dirty="0"/>
        </a:p>
      </dgm:t>
    </dgm:pt>
    <dgm:pt modelId="{8491645E-68ED-4FD6-BC87-C9D43E39F333}" type="parTrans" cxnId="{FB6A0588-78ED-4AB1-BB05-616DAEDD5391}">
      <dgm:prSet/>
      <dgm:spPr/>
    </dgm:pt>
    <dgm:pt modelId="{645F2496-C281-438F-A179-4C6664560B69}" type="sibTrans" cxnId="{FB6A0588-78ED-4AB1-BB05-616DAEDD5391}">
      <dgm:prSet/>
      <dgm:spPr/>
    </dgm:pt>
    <dgm:pt modelId="{2BB69AC6-C9F3-4402-9619-37EDA2DB5B82}" type="pres">
      <dgm:prSet presAssocID="{57C1F974-905E-4F90-8747-63E49E0456A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10F0837B-14A6-4BF1-B6A9-A893AEFBE51A}" type="pres">
      <dgm:prSet presAssocID="{90B66A9D-9F5D-4605-8A3F-6C21DB23B1DA}" presName="composite" presStyleCnt="0"/>
      <dgm:spPr/>
    </dgm:pt>
    <dgm:pt modelId="{83F19AF8-3686-47C7-83F0-FCA1C8B2834E}" type="pres">
      <dgm:prSet presAssocID="{90B66A9D-9F5D-4605-8A3F-6C21DB23B1DA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246C7FD-78CB-4F69-A491-15309785DBB4}" type="pres">
      <dgm:prSet presAssocID="{90B66A9D-9F5D-4605-8A3F-6C21DB23B1DA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F5694DC8-51E7-401E-8E9C-9C50B3851803}" type="presOf" srcId="{9FFFF143-DB45-4E87-9898-8A9610C2E28A}" destId="{4246C7FD-78CB-4F69-A491-15309785DBB4}" srcOrd="0" destOrd="0" presId="urn:microsoft.com/office/officeart/2005/8/layout/hList1"/>
    <dgm:cxn modelId="{86EEEF32-A94C-42CC-B7BF-6EDDB32B6A47}" srcId="{90B66A9D-9F5D-4605-8A3F-6C21DB23B1DA}" destId="{9FFFF143-DB45-4E87-9898-8A9610C2E28A}" srcOrd="0" destOrd="0" parTransId="{6BF11EB5-5A40-410B-9983-BD9AE95039CA}" sibTransId="{3A4E9100-1395-4678-8EDC-B81FBDEEA7AE}"/>
    <dgm:cxn modelId="{6FA887AE-8650-4B96-9C42-C1DF65D02FD9}" srcId="{57C1F974-905E-4F90-8747-63E49E0456A4}" destId="{90B66A9D-9F5D-4605-8A3F-6C21DB23B1DA}" srcOrd="0" destOrd="0" parTransId="{A5B0AD98-58DA-4AE8-9A3D-C1F8CB78745C}" sibTransId="{9F27366C-73DF-4D09-9860-3904D9BEA6BF}"/>
    <dgm:cxn modelId="{F48DE092-FFC0-4ADD-86B0-9C78AF0C9F3D}" type="presOf" srcId="{A2F8EC4D-6D06-4ABA-B4D8-1634497283F6}" destId="{4246C7FD-78CB-4F69-A491-15309785DBB4}" srcOrd="0" destOrd="1" presId="urn:microsoft.com/office/officeart/2005/8/layout/hList1"/>
    <dgm:cxn modelId="{FB6A0588-78ED-4AB1-BB05-616DAEDD5391}" srcId="{90B66A9D-9F5D-4605-8A3F-6C21DB23B1DA}" destId="{93888A9E-531A-49DC-B080-68DDCDC4B7F4}" srcOrd="2" destOrd="0" parTransId="{8491645E-68ED-4FD6-BC87-C9D43E39F333}" sibTransId="{645F2496-C281-438F-A179-4C6664560B69}"/>
    <dgm:cxn modelId="{EB9BC350-3B22-4BC7-BAAA-18450165AF59}" type="presOf" srcId="{93888A9E-531A-49DC-B080-68DDCDC4B7F4}" destId="{4246C7FD-78CB-4F69-A491-15309785DBB4}" srcOrd="0" destOrd="2" presId="urn:microsoft.com/office/officeart/2005/8/layout/hList1"/>
    <dgm:cxn modelId="{6C5EDE4B-B7E5-477B-8C7A-3CB08C89660D}" type="presOf" srcId="{90B66A9D-9F5D-4605-8A3F-6C21DB23B1DA}" destId="{83F19AF8-3686-47C7-83F0-FCA1C8B2834E}" srcOrd="0" destOrd="0" presId="urn:microsoft.com/office/officeart/2005/8/layout/hList1"/>
    <dgm:cxn modelId="{6F42E1B4-08CC-45DB-AFD0-1CA2376643C9}" type="presOf" srcId="{57C1F974-905E-4F90-8747-63E49E0456A4}" destId="{2BB69AC6-C9F3-4402-9619-37EDA2DB5B82}" srcOrd="0" destOrd="0" presId="urn:microsoft.com/office/officeart/2005/8/layout/hList1"/>
    <dgm:cxn modelId="{70651319-BD77-49A0-8842-D6B27CC6E857}" srcId="{90B66A9D-9F5D-4605-8A3F-6C21DB23B1DA}" destId="{A2F8EC4D-6D06-4ABA-B4D8-1634497283F6}" srcOrd="1" destOrd="0" parTransId="{1094EE60-E76D-40BD-8D98-C681049878EE}" sibTransId="{EB8A00CF-1E19-434B-ACB1-C6EC268D837C}"/>
    <dgm:cxn modelId="{DED972A6-FD44-47DB-B1CD-82386B3D8CA6}" type="presParOf" srcId="{2BB69AC6-C9F3-4402-9619-37EDA2DB5B82}" destId="{10F0837B-14A6-4BF1-B6A9-A893AEFBE51A}" srcOrd="0" destOrd="0" presId="urn:microsoft.com/office/officeart/2005/8/layout/hList1"/>
    <dgm:cxn modelId="{39D62FE7-32BF-4E58-91FB-4A9E93DE7D7F}" type="presParOf" srcId="{10F0837B-14A6-4BF1-B6A9-A893AEFBE51A}" destId="{83F19AF8-3686-47C7-83F0-FCA1C8B2834E}" srcOrd="0" destOrd="0" presId="urn:microsoft.com/office/officeart/2005/8/layout/hList1"/>
    <dgm:cxn modelId="{E6394AD5-5635-46FC-BAD3-D45267CEC635}" type="presParOf" srcId="{10F0837B-14A6-4BF1-B6A9-A893AEFBE51A}" destId="{4246C7FD-78CB-4F69-A491-15309785DBB4}" srcOrd="1" destOrd="0" presId="urn:microsoft.com/office/officeart/2005/8/layout/hList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7C1F974-905E-4F90-8747-63E49E0456A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90B66A9D-9F5D-4605-8A3F-6C21DB23B1DA}">
      <dgm:prSet phldrT="[Text]"/>
      <dgm:spPr/>
      <dgm:t>
        <a:bodyPr/>
        <a:lstStyle/>
        <a:p>
          <a:r>
            <a:rPr lang="id-ID" dirty="0" smtClean="0"/>
            <a:t>Mijil</a:t>
          </a:r>
          <a:endParaRPr lang="id-ID" dirty="0"/>
        </a:p>
      </dgm:t>
    </dgm:pt>
    <dgm:pt modelId="{A5B0AD98-58DA-4AE8-9A3D-C1F8CB78745C}" type="parTrans" cxnId="{6FA887AE-8650-4B96-9C42-C1DF65D02FD9}">
      <dgm:prSet/>
      <dgm:spPr/>
      <dgm:t>
        <a:bodyPr/>
        <a:lstStyle/>
        <a:p>
          <a:endParaRPr lang="id-ID"/>
        </a:p>
      </dgm:t>
    </dgm:pt>
    <dgm:pt modelId="{9F27366C-73DF-4D09-9860-3904D9BEA6BF}" type="sibTrans" cxnId="{6FA887AE-8650-4B96-9C42-C1DF65D02FD9}">
      <dgm:prSet/>
      <dgm:spPr/>
      <dgm:t>
        <a:bodyPr/>
        <a:lstStyle/>
        <a:p>
          <a:endParaRPr lang="id-ID"/>
        </a:p>
      </dgm:t>
    </dgm:pt>
    <dgm:pt modelId="{9FFFF143-DB45-4E87-9898-8A9610C2E28A}">
      <dgm:prSet phldrT="[Text]"/>
      <dgm:spPr/>
      <dgm:t>
        <a:bodyPr/>
        <a:lstStyle/>
        <a:p>
          <a:r>
            <a:rPr lang="id-ID" dirty="0" smtClean="0"/>
            <a:t>Berisi petuah</a:t>
          </a:r>
          <a:endParaRPr lang="id-ID" dirty="0"/>
        </a:p>
      </dgm:t>
    </dgm:pt>
    <dgm:pt modelId="{6BF11EB5-5A40-410B-9983-BD9AE95039CA}" type="parTrans" cxnId="{86EEEF32-A94C-42CC-B7BF-6EDDB32B6A47}">
      <dgm:prSet/>
      <dgm:spPr/>
      <dgm:t>
        <a:bodyPr/>
        <a:lstStyle/>
        <a:p>
          <a:endParaRPr lang="id-ID"/>
        </a:p>
      </dgm:t>
    </dgm:pt>
    <dgm:pt modelId="{3A4E9100-1395-4678-8EDC-B81FBDEEA7AE}" type="sibTrans" cxnId="{86EEEF32-A94C-42CC-B7BF-6EDDB32B6A47}">
      <dgm:prSet/>
      <dgm:spPr/>
      <dgm:t>
        <a:bodyPr/>
        <a:lstStyle/>
        <a:p>
          <a:endParaRPr lang="id-ID"/>
        </a:p>
      </dgm:t>
    </dgm:pt>
    <dgm:pt modelId="{A2F8EC4D-6D06-4ABA-B4D8-1634497283F6}">
      <dgm:prSet phldrT="[Text]"/>
      <dgm:spPr/>
      <dgm:t>
        <a:bodyPr/>
        <a:lstStyle/>
        <a:p>
          <a:r>
            <a:rPr lang="id-ID" dirty="0" smtClean="0"/>
            <a:t>Cinta kasih</a:t>
          </a:r>
          <a:endParaRPr lang="id-ID" dirty="0"/>
        </a:p>
      </dgm:t>
    </dgm:pt>
    <dgm:pt modelId="{1094EE60-E76D-40BD-8D98-C681049878EE}" type="parTrans" cxnId="{70651319-BD77-49A0-8842-D6B27CC6E857}">
      <dgm:prSet/>
      <dgm:spPr/>
      <dgm:t>
        <a:bodyPr/>
        <a:lstStyle/>
        <a:p>
          <a:endParaRPr lang="id-ID"/>
        </a:p>
      </dgm:t>
    </dgm:pt>
    <dgm:pt modelId="{EB8A00CF-1E19-434B-ACB1-C6EC268D837C}" type="sibTrans" cxnId="{70651319-BD77-49A0-8842-D6B27CC6E857}">
      <dgm:prSet/>
      <dgm:spPr/>
      <dgm:t>
        <a:bodyPr/>
        <a:lstStyle/>
        <a:p>
          <a:endParaRPr lang="id-ID"/>
        </a:p>
      </dgm:t>
    </dgm:pt>
    <dgm:pt modelId="{4B4E374B-47C5-4D1C-8081-782A886C4A5D}">
      <dgm:prSet phldrT="[Text]"/>
      <dgm:spPr/>
      <dgm:t>
        <a:bodyPr/>
        <a:lstStyle/>
        <a:p>
          <a:r>
            <a:rPr lang="id-ID" dirty="0" smtClean="0"/>
            <a:t>Maskumambang</a:t>
          </a:r>
          <a:endParaRPr lang="id-ID" dirty="0"/>
        </a:p>
      </dgm:t>
    </dgm:pt>
    <dgm:pt modelId="{582CB429-355C-4E9E-85E5-A5E8EF2C1609}" type="parTrans" cxnId="{8D7D5FE5-2915-4A3E-9951-42C084281B2D}">
      <dgm:prSet/>
      <dgm:spPr/>
      <dgm:t>
        <a:bodyPr/>
        <a:lstStyle/>
        <a:p>
          <a:endParaRPr lang="id-ID"/>
        </a:p>
      </dgm:t>
    </dgm:pt>
    <dgm:pt modelId="{04DF993F-4246-4BBE-90FF-B70C32D47DBF}" type="sibTrans" cxnId="{8D7D5FE5-2915-4A3E-9951-42C084281B2D}">
      <dgm:prSet/>
      <dgm:spPr/>
      <dgm:t>
        <a:bodyPr/>
        <a:lstStyle/>
        <a:p>
          <a:endParaRPr lang="id-ID"/>
        </a:p>
      </dgm:t>
    </dgm:pt>
    <dgm:pt modelId="{0A78CA16-FEDE-4FD7-8C7A-04739E780468}">
      <dgm:prSet phldrT="[Text]"/>
      <dgm:spPr/>
      <dgm:t>
        <a:bodyPr/>
        <a:lstStyle/>
        <a:p>
          <a:r>
            <a:rPr lang="id-ID" dirty="0" smtClean="0"/>
            <a:t>Sedih sekali</a:t>
          </a:r>
          <a:endParaRPr lang="id-ID" dirty="0"/>
        </a:p>
      </dgm:t>
    </dgm:pt>
    <dgm:pt modelId="{6F1F7A08-D46F-4F76-9A5A-1629CC732DB8}" type="parTrans" cxnId="{35D1B2AD-C8F4-4E78-89D2-D83AE800AC2B}">
      <dgm:prSet/>
      <dgm:spPr/>
      <dgm:t>
        <a:bodyPr/>
        <a:lstStyle/>
        <a:p>
          <a:endParaRPr lang="id-ID"/>
        </a:p>
      </dgm:t>
    </dgm:pt>
    <dgm:pt modelId="{0EE2FB7A-02E2-4E5E-B0D9-AB6B08085827}" type="sibTrans" cxnId="{35D1B2AD-C8F4-4E78-89D2-D83AE800AC2B}">
      <dgm:prSet/>
      <dgm:spPr/>
      <dgm:t>
        <a:bodyPr/>
        <a:lstStyle/>
        <a:p>
          <a:endParaRPr lang="id-ID"/>
        </a:p>
      </dgm:t>
    </dgm:pt>
    <dgm:pt modelId="{13BD0E52-0698-45E6-A5FD-E6338DEB83DC}">
      <dgm:prSet phldrT="[Text]"/>
      <dgm:spPr/>
      <dgm:t>
        <a:bodyPr/>
        <a:lstStyle/>
        <a:p>
          <a:r>
            <a:rPr lang="id-ID" dirty="0" smtClean="0"/>
            <a:t>Kesedihan yang mencekam</a:t>
          </a:r>
          <a:endParaRPr lang="id-ID" dirty="0"/>
        </a:p>
      </dgm:t>
    </dgm:pt>
    <dgm:pt modelId="{026A4B6D-47E1-4017-8355-607917C55666}" type="parTrans" cxnId="{2FDD367A-B650-431C-96C5-55C69B2EA966}">
      <dgm:prSet/>
      <dgm:spPr/>
      <dgm:t>
        <a:bodyPr/>
        <a:lstStyle/>
        <a:p>
          <a:endParaRPr lang="id-ID"/>
        </a:p>
      </dgm:t>
    </dgm:pt>
    <dgm:pt modelId="{7C5332C6-13C3-4C31-A251-FE00445AB009}" type="sibTrans" cxnId="{2FDD367A-B650-431C-96C5-55C69B2EA966}">
      <dgm:prSet/>
      <dgm:spPr/>
      <dgm:t>
        <a:bodyPr/>
        <a:lstStyle/>
        <a:p>
          <a:endParaRPr lang="id-ID"/>
        </a:p>
      </dgm:t>
    </dgm:pt>
    <dgm:pt modelId="{D55E83E4-F70A-41AF-BF52-554E754B8501}">
      <dgm:prSet phldrT="[Text]"/>
      <dgm:spPr/>
      <dgm:t>
        <a:bodyPr/>
        <a:lstStyle/>
        <a:p>
          <a:r>
            <a:rPr lang="id-ID" dirty="0" smtClean="0"/>
            <a:t>Pangkur </a:t>
          </a:r>
          <a:endParaRPr lang="id-ID" dirty="0"/>
        </a:p>
      </dgm:t>
    </dgm:pt>
    <dgm:pt modelId="{0A77C9D6-9B91-4E0D-83BD-CBCD3DE7DEA0}" type="parTrans" cxnId="{D704BA81-B71F-46D5-80FD-B5DAE10EE7CA}">
      <dgm:prSet/>
      <dgm:spPr/>
      <dgm:t>
        <a:bodyPr/>
        <a:lstStyle/>
        <a:p>
          <a:endParaRPr lang="id-ID"/>
        </a:p>
      </dgm:t>
    </dgm:pt>
    <dgm:pt modelId="{B3CBF42F-6538-41A5-A7EE-833862B26263}" type="sibTrans" cxnId="{D704BA81-B71F-46D5-80FD-B5DAE10EE7CA}">
      <dgm:prSet/>
      <dgm:spPr/>
      <dgm:t>
        <a:bodyPr/>
        <a:lstStyle/>
        <a:p>
          <a:endParaRPr lang="id-ID"/>
        </a:p>
      </dgm:t>
    </dgm:pt>
    <dgm:pt modelId="{6B6B7C61-E5DC-40C6-A4F6-68157A3842CC}">
      <dgm:prSet phldrT="[Text]"/>
      <dgm:spPr/>
      <dgm:t>
        <a:bodyPr/>
        <a:lstStyle/>
        <a:p>
          <a:r>
            <a:rPr lang="id-ID" dirty="0" smtClean="0"/>
            <a:t>keras</a:t>
          </a:r>
          <a:endParaRPr lang="id-ID" dirty="0"/>
        </a:p>
      </dgm:t>
    </dgm:pt>
    <dgm:pt modelId="{9D9FA267-D64A-40CC-9975-9B20B06022E0}" type="parTrans" cxnId="{229F0CF1-C6FC-430D-BE58-27DC84391A01}">
      <dgm:prSet/>
      <dgm:spPr/>
      <dgm:t>
        <a:bodyPr/>
        <a:lstStyle/>
        <a:p>
          <a:endParaRPr lang="id-ID"/>
        </a:p>
      </dgm:t>
    </dgm:pt>
    <dgm:pt modelId="{F49359C9-B383-419D-879A-A35922EBB94F}" type="sibTrans" cxnId="{229F0CF1-C6FC-430D-BE58-27DC84391A01}">
      <dgm:prSet/>
      <dgm:spPr/>
      <dgm:t>
        <a:bodyPr/>
        <a:lstStyle/>
        <a:p>
          <a:endParaRPr lang="id-ID"/>
        </a:p>
      </dgm:t>
    </dgm:pt>
    <dgm:pt modelId="{DF9517A7-110B-4CD5-86CF-3291D6F588E6}">
      <dgm:prSet phldrT="[Text]"/>
      <dgm:spPr/>
      <dgm:t>
        <a:bodyPr/>
        <a:lstStyle/>
        <a:p>
          <a:endParaRPr lang="id-ID" dirty="0"/>
        </a:p>
      </dgm:t>
    </dgm:pt>
    <dgm:pt modelId="{70102CFA-806A-471F-81A4-DFC9D6994FCD}" type="parTrans" cxnId="{B0EFB57A-1389-44ED-B5F1-12325CB34E3E}">
      <dgm:prSet/>
      <dgm:spPr/>
      <dgm:t>
        <a:bodyPr/>
        <a:lstStyle/>
        <a:p>
          <a:endParaRPr lang="id-ID"/>
        </a:p>
      </dgm:t>
    </dgm:pt>
    <dgm:pt modelId="{B4293A90-769E-4D6C-8FB9-D106993B9668}" type="sibTrans" cxnId="{B0EFB57A-1389-44ED-B5F1-12325CB34E3E}">
      <dgm:prSet/>
      <dgm:spPr/>
      <dgm:t>
        <a:bodyPr/>
        <a:lstStyle/>
        <a:p>
          <a:endParaRPr lang="id-ID"/>
        </a:p>
      </dgm:t>
    </dgm:pt>
    <dgm:pt modelId="{0EC240B6-A48A-4818-8722-E17DC3AC3A46}">
      <dgm:prSet phldrT="[Text]"/>
      <dgm:spPr/>
      <dgm:t>
        <a:bodyPr/>
        <a:lstStyle/>
        <a:p>
          <a:r>
            <a:rPr lang="id-ID" dirty="0" smtClean="0"/>
            <a:t>Tidak sabar</a:t>
          </a:r>
          <a:endParaRPr lang="id-ID" dirty="0"/>
        </a:p>
      </dgm:t>
    </dgm:pt>
    <dgm:pt modelId="{0F2E48BC-9A3A-407C-9E09-B6B38FE49CF9}" type="parTrans" cxnId="{24269B0D-B632-452D-8BD4-0279BBC545EF}">
      <dgm:prSet/>
      <dgm:spPr/>
      <dgm:t>
        <a:bodyPr/>
        <a:lstStyle/>
        <a:p>
          <a:endParaRPr lang="id-ID"/>
        </a:p>
      </dgm:t>
    </dgm:pt>
    <dgm:pt modelId="{2B601C7D-DA1C-4CE8-AAB3-1EF9F6C8430B}" type="sibTrans" cxnId="{24269B0D-B632-452D-8BD4-0279BBC545EF}">
      <dgm:prSet/>
      <dgm:spPr/>
      <dgm:t>
        <a:bodyPr/>
        <a:lstStyle/>
        <a:p>
          <a:endParaRPr lang="id-ID"/>
        </a:p>
      </dgm:t>
    </dgm:pt>
    <dgm:pt modelId="{D48FCD82-2E94-408A-9FED-0E98E89BE22D}">
      <dgm:prSet phldrT="[Text]"/>
      <dgm:spPr/>
      <dgm:t>
        <a:bodyPr/>
        <a:lstStyle/>
        <a:p>
          <a:r>
            <a:rPr lang="id-ID" dirty="0" smtClean="0"/>
            <a:t>Berisi kemarahan</a:t>
          </a:r>
          <a:endParaRPr lang="id-ID" dirty="0"/>
        </a:p>
      </dgm:t>
    </dgm:pt>
    <dgm:pt modelId="{84A11EF3-9055-456C-A964-91E60E0193B2}" type="parTrans" cxnId="{9DDA38E7-4C13-4A7B-BA2E-23547CF3BB1C}">
      <dgm:prSet/>
      <dgm:spPr/>
      <dgm:t>
        <a:bodyPr/>
        <a:lstStyle/>
        <a:p>
          <a:endParaRPr lang="id-ID"/>
        </a:p>
      </dgm:t>
    </dgm:pt>
    <dgm:pt modelId="{2C438A99-F00E-406C-B0DE-E8E6FCF81D68}" type="sibTrans" cxnId="{9DDA38E7-4C13-4A7B-BA2E-23547CF3BB1C}">
      <dgm:prSet/>
      <dgm:spPr/>
      <dgm:t>
        <a:bodyPr/>
        <a:lstStyle/>
        <a:p>
          <a:endParaRPr lang="id-ID"/>
        </a:p>
      </dgm:t>
    </dgm:pt>
    <dgm:pt modelId="{2BB69AC6-C9F3-4402-9619-37EDA2DB5B82}" type="pres">
      <dgm:prSet presAssocID="{57C1F974-905E-4F90-8747-63E49E0456A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10F0837B-14A6-4BF1-B6A9-A893AEFBE51A}" type="pres">
      <dgm:prSet presAssocID="{90B66A9D-9F5D-4605-8A3F-6C21DB23B1DA}" presName="composite" presStyleCnt="0"/>
      <dgm:spPr/>
    </dgm:pt>
    <dgm:pt modelId="{83F19AF8-3686-47C7-83F0-FCA1C8B2834E}" type="pres">
      <dgm:prSet presAssocID="{90B66A9D-9F5D-4605-8A3F-6C21DB23B1DA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246C7FD-78CB-4F69-A491-15309785DBB4}" type="pres">
      <dgm:prSet presAssocID="{90B66A9D-9F5D-4605-8A3F-6C21DB23B1DA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F11D2830-D02D-44CD-9955-5EBB738C80A0}" type="pres">
      <dgm:prSet presAssocID="{9F27366C-73DF-4D09-9860-3904D9BEA6BF}" presName="space" presStyleCnt="0"/>
      <dgm:spPr/>
    </dgm:pt>
    <dgm:pt modelId="{9C85C2FE-FA5B-48DF-9AC7-40175AAC44AD}" type="pres">
      <dgm:prSet presAssocID="{4B4E374B-47C5-4D1C-8081-782A886C4A5D}" presName="composite" presStyleCnt="0"/>
      <dgm:spPr/>
    </dgm:pt>
    <dgm:pt modelId="{EC81DA54-CC28-40C3-A71F-1196E36F5A50}" type="pres">
      <dgm:prSet presAssocID="{4B4E374B-47C5-4D1C-8081-782A886C4A5D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0CD55E2-B7E9-4003-8E4C-9F160B2F8330}" type="pres">
      <dgm:prSet presAssocID="{4B4E374B-47C5-4D1C-8081-782A886C4A5D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53846CB-9BA2-4873-933E-C68CEAF6C0DF}" type="pres">
      <dgm:prSet presAssocID="{04DF993F-4246-4BBE-90FF-B70C32D47DBF}" presName="space" presStyleCnt="0"/>
      <dgm:spPr/>
    </dgm:pt>
    <dgm:pt modelId="{1EA7A77D-4AB5-4B26-B0BC-717E4BF55B63}" type="pres">
      <dgm:prSet presAssocID="{D55E83E4-F70A-41AF-BF52-554E754B8501}" presName="composite" presStyleCnt="0"/>
      <dgm:spPr/>
    </dgm:pt>
    <dgm:pt modelId="{33F818AE-DCB3-492D-A116-BDFCFCFC5ECA}" type="pres">
      <dgm:prSet presAssocID="{D55E83E4-F70A-41AF-BF52-554E754B8501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5B8A987-533F-4F4D-B4C4-AC7AF5473E43}" type="pres">
      <dgm:prSet presAssocID="{D55E83E4-F70A-41AF-BF52-554E754B8501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8D7D5FE5-2915-4A3E-9951-42C084281B2D}" srcId="{57C1F974-905E-4F90-8747-63E49E0456A4}" destId="{4B4E374B-47C5-4D1C-8081-782A886C4A5D}" srcOrd="1" destOrd="0" parTransId="{582CB429-355C-4E9E-85E5-A5E8EF2C1609}" sibTransId="{04DF993F-4246-4BBE-90FF-B70C32D47DBF}"/>
    <dgm:cxn modelId="{1D130B5D-9875-4BF7-BCBB-B3659578A732}" type="presOf" srcId="{D55E83E4-F70A-41AF-BF52-554E754B8501}" destId="{33F818AE-DCB3-492D-A116-BDFCFCFC5ECA}" srcOrd="0" destOrd="0" presId="urn:microsoft.com/office/officeart/2005/8/layout/hList1"/>
    <dgm:cxn modelId="{86EEEF32-A94C-42CC-B7BF-6EDDB32B6A47}" srcId="{90B66A9D-9F5D-4605-8A3F-6C21DB23B1DA}" destId="{9FFFF143-DB45-4E87-9898-8A9610C2E28A}" srcOrd="0" destOrd="0" parTransId="{6BF11EB5-5A40-410B-9983-BD9AE95039CA}" sibTransId="{3A4E9100-1395-4678-8EDC-B81FBDEEA7AE}"/>
    <dgm:cxn modelId="{9DDA38E7-4C13-4A7B-BA2E-23547CF3BB1C}" srcId="{D55E83E4-F70A-41AF-BF52-554E754B8501}" destId="{D48FCD82-2E94-408A-9FED-0E98E89BE22D}" srcOrd="2" destOrd="0" parTransId="{84A11EF3-9055-456C-A964-91E60E0193B2}" sibTransId="{2C438A99-F00E-406C-B0DE-E8E6FCF81D68}"/>
    <dgm:cxn modelId="{EA0697AF-4075-49B5-8AA2-A3A0C8317CCB}" type="presOf" srcId="{4B4E374B-47C5-4D1C-8081-782A886C4A5D}" destId="{EC81DA54-CC28-40C3-A71F-1196E36F5A50}" srcOrd="0" destOrd="0" presId="urn:microsoft.com/office/officeart/2005/8/layout/hList1"/>
    <dgm:cxn modelId="{F263631B-699F-4503-86ED-26DCF8DC21E2}" type="presOf" srcId="{57C1F974-905E-4F90-8747-63E49E0456A4}" destId="{2BB69AC6-C9F3-4402-9619-37EDA2DB5B82}" srcOrd="0" destOrd="0" presId="urn:microsoft.com/office/officeart/2005/8/layout/hList1"/>
    <dgm:cxn modelId="{DE03E4B8-2366-4D3A-AE6A-942EB318827E}" type="presOf" srcId="{0EC240B6-A48A-4818-8722-E17DC3AC3A46}" destId="{A5B8A987-533F-4F4D-B4C4-AC7AF5473E43}" srcOrd="0" destOrd="1" presId="urn:microsoft.com/office/officeart/2005/8/layout/hList1"/>
    <dgm:cxn modelId="{B0EFB57A-1389-44ED-B5F1-12325CB34E3E}" srcId="{90B66A9D-9F5D-4605-8A3F-6C21DB23B1DA}" destId="{DF9517A7-110B-4CD5-86CF-3291D6F588E6}" srcOrd="2" destOrd="0" parTransId="{70102CFA-806A-471F-81A4-DFC9D6994FCD}" sibTransId="{B4293A90-769E-4D6C-8FB9-D106993B9668}"/>
    <dgm:cxn modelId="{2FDD367A-B650-431C-96C5-55C69B2EA966}" srcId="{4B4E374B-47C5-4D1C-8081-782A886C4A5D}" destId="{13BD0E52-0698-45E6-A5FD-E6338DEB83DC}" srcOrd="1" destOrd="0" parTransId="{026A4B6D-47E1-4017-8355-607917C55666}" sibTransId="{7C5332C6-13C3-4C31-A251-FE00445AB009}"/>
    <dgm:cxn modelId="{229F0CF1-C6FC-430D-BE58-27DC84391A01}" srcId="{D55E83E4-F70A-41AF-BF52-554E754B8501}" destId="{6B6B7C61-E5DC-40C6-A4F6-68157A3842CC}" srcOrd="0" destOrd="0" parTransId="{9D9FA267-D64A-40CC-9975-9B20B06022E0}" sibTransId="{F49359C9-B383-419D-879A-A35922EBB94F}"/>
    <dgm:cxn modelId="{35D1B2AD-C8F4-4E78-89D2-D83AE800AC2B}" srcId="{4B4E374B-47C5-4D1C-8081-782A886C4A5D}" destId="{0A78CA16-FEDE-4FD7-8C7A-04739E780468}" srcOrd="0" destOrd="0" parTransId="{6F1F7A08-D46F-4F76-9A5A-1629CC732DB8}" sibTransId="{0EE2FB7A-02E2-4E5E-B0D9-AB6B08085827}"/>
    <dgm:cxn modelId="{5393EC7F-22A7-47BE-90CD-449093DC2CFD}" type="presOf" srcId="{0A78CA16-FEDE-4FD7-8C7A-04739E780468}" destId="{D0CD55E2-B7E9-4003-8E4C-9F160B2F8330}" srcOrd="0" destOrd="0" presId="urn:microsoft.com/office/officeart/2005/8/layout/hList1"/>
    <dgm:cxn modelId="{D704BA81-B71F-46D5-80FD-B5DAE10EE7CA}" srcId="{57C1F974-905E-4F90-8747-63E49E0456A4}" destId="{D55E83E4-F70A-41AF-BF52-554E754B8501}" srcOrd="2" destOrd="0" parTransId="{0A77C9D6-9B91-4E0D-83BD-CBCD3DE7DEA0}" sibTransId="{B3CBF42F-6538-41A5-A7EE-833862B26263}"/>
    <dgm:cxn modelId="{965D6867-CE50-439B-B44D-AC06409051D3}" type="presOf" srcId="{9FFFF143-DB45-4E87-9898-8A9610C2E28A}" destId="{4246C7FD-78CB-4F69-A491-15309785DBB4}" srcOrd="0" destOrd="0" presId="urn:microsoft.com/office/officeart/2005/8/layout/hList1"/>
    <dgm:cxn modelId="{C7429033-B426-4A2A-AAD0-77780E358EE3}" type="presOf" srcId="{A2F8EC4D-6D06-4ABA-B4D8-1634497283F6}" destId="{4246C7FD-78CB-4F69-A491-15309785DBB4}" srcOrd="0" destOrd="1" presId="urn:microsoft.com/office/officeart/2005/8/layout/hList1"/>
    <dgm:cxn modelId="{2247A4A2-FC1E-4776-B64E-29A04DF4A1C8}" type="presOf" srcId="{DF9517A7-110B-4CD5-86CF-3291D6F588E6}" destId="{4246C7FD-78CB-4F69-A491-15309785DBB4}" srcOrd="0" destOrd="2" presId="urn:microsoft.com/office/officeart/2005/8/layout/hList1"/>
    <dgm:cxn modelId="{6FA887AE-8650-4B96-9C42-C1DF65D02FD9}" srcId="{57C1F974-905E-4F90-8747-63E49E0456A4}" destId="{90B66A9D-9F5D-4605-8A3F-6C21DB23B1DA}" srcOrd="0" destOrd="0" parTransId="{A5B0AD98-58DA-4AE8-9A3D-C1F8CB78745C}" sibTransId="{9F27366C-73DF-4D09-9860-3904D9BEA6BF}"/>
    <dgm:cxn modelId="{A15D8F2C-1CC6-4060-A24C-D0E1223328B1}" type="presOf" srcId="{13BD0E52-0698-45E6-A5FD-E6338DEB83DC}" destId="{D0CD55E2-B7E9-4003-8E4C-9F160B2F8330}" srcOrd="0" destOrd="1" presId="urn:microsoft.com/office/officeart/2005/8/layout/hList1"/>
    <dgm:cxn modelId="{101D585D-0307-4916-B82F-54CA824A6C73}" type="presOf" srcId="{90B66A9D-9F5D-4605-8A3F-6C21DB23B1DA}" destId="{83F19AF8-3686-47C7-83F0-FCA1C8B2834E}" srcOrd="0" destOrd="0" presId="urn:microsoft.com/office/officeart/2005/8/layout/hList1"/>
    <dgm:cxn modelId="{24269B0D-B632-452D-8BD4-0279BBC545EF}" srcId="{D55E83E4-F70A-41AF-BF52-554E754B8501}" destId="{0EC240B6-A48A-4818-8722-E17DC3AC3A46}" srcOrd="1" destOrd="0" parTransId="{0F2E48BC-9A3A-407C-9E09-B6B38FE49CF9}" sibTransId="{2B601C7D-DA1C-4CE8-AAB3-1EF9F6C8430B}"/>
    <dgm:cxn modelId="{7FFD1DC3-2640-417E-9D68-F5F5AF284D0E}" type="presOf" srcId="{D48FCD82-2E94-408A-9FED-0E98E89BE22D}" destId="{A5B8A987-533F-4F4D-B4C4-AC7AF5473E43}" srcOrd="0" destOrd="2" presId="urn:microsoft.com/office/officeart/2005/8/layout/hList1"/>
    <dgm:cxn modelId="{17B71FF6-1ACD-4381-BFF4-453BD4388A6B}" type="presOf" srcId="{6B6B7C61-E5DC-40C6-A4F6-68157A3842CC}" destId="{A5B8A987-533F-4F4D-B4C4-AC7AF5473E43}" srcOrd="0" destOrd="0" presId="urn:microsoft.com/office/officeart/2005/8/layout/hList1"/>
    <dgm:cxn modelId="{70651319-BD77-49A0-8842-D6B27CC6E857}" srcId="{90B66A9D-9F5D-4605-8A3F-6C21DB23B1DA}" destId="{A2F8EC4D-6D06-4ABA-B4D8-1634497283F6}" srcOrd="1" destOrd="0" parTransId="{1094EE60-E76D-40BD-8D98-C681049878EE}" sibTransId="{EB8A00CF-1E19-434B-ACB1-C6EC268D837C}"/>
    <dgm:cxn modelId="{D3859914-130C-4DB0-A73A-8F4EFD800D5A}" type="presParOf" srcId="{2BB69AC6-C9F3-4402-9619-37EDA2DB5B82}" destId="{10F0837B-14A6-4BF1-B6A9-A893AEFBE51A}" srcOrd="0" destOrd="0" presId="urn:microsoft.com/office/officeart/2005/8/layout/hList1"/>
    <dgm:cxn modelId="{3320B80C-A70C-424B-BDAA-5D18CED3453B}" type="presParOf" srcId="{10F0837B-14A6-4BF1-B6A9-A893AEFBE51A}" destId="{83F19AF8-3686-47C7-83F0-FCA1C8B2834E}" srcOrd="0" destOrd="0" presId="urn:microsoft.com/office/officeart/2005/8/layout/hList1"/>
    <dgm:cxn modelId="{F2EFEB30-97B7-4C0E-A992-B28B4CD82856}" type="presParOf" srcId="{10F0837B-14A6-4BF1-B6A9-A893AEFBE51A}" destId="{4246C7FD-78CB-4F69-A491-15309785DBB4}" srcOrd="1" destOrd="0" presId="urn:microsoft.com/office/officeart/2005/8/layout/hList1"/>
    <dgm:cxn modelId="{7B4586ED-CECF-419D-BD93-4CF113B89E42}" type="presParOf" srcId="{2BB69AC6-C9F3-4402-9619-37EDA2DB5B82}" destId="{F11D2830-D02D-44CD-9955-5EBB738C80A0}" srcOrd="1" destOrd="0" presId="urn:microsoft.com/office/officeart/2005/8/layout/hList1"/>
    <dgm:cxn modelId="{E5A8A793-2291-4D17-BCAA-3BCD88A2A0EE}" type="presParOf" srcId="{2BB69AC6-C9F3-4402-9619-37EDA2DB5B82}" destId="{9C85C2FE-FA5B-48DF-9AC7-40175AAC44AD}" srcOrd="2" destOrd="0" presId="urn:microsoft.com/office/officeart/2005/8/layout/hList1"/>
    <dgm:cxn modelId="{ADE2452A-EA16-42D1-B3FE-B6CE74E1A229}" type="presParOf" srcId="{9C85C2FE-FA5B-48DF-9AC7-40175AAC44AD}" destId="{EC81DA54-CC28-40C3-A71F-1196E36F5A50}" srcOrd="0" destOrd="0" presId="urn:microsoft.com/office/officeart/2005/8/layout/hList1"/>
    <dgm:cxn modelId="{5CFE18B3-EA6C-4195-B429-4A9A4D1BFF97}" type="presParOf" srcId="{9C85C2FE-FA5B-48DF-9AC7-40175AAC44AD}" destId="{D0CD55E2-B7E9-4003-8E4C-9F160B2F8330}" srcOrd="1" destOrd="0" presId="urn:microsoft.com/office/officeart/2005/8/layout/hList1"/>
    <dgm:cxn modelId="{77B01BF7-EADC-432C-818B-A0D2CD6D6894}" type="presParOf" srcId="{2BB69AC6-C9F3-4402-9619-37EDA2DB5B82}" destId="{D53846CB-9BA2-4873-933E-C68CEAF6C0DF}" srcOrd="3" destOrd="0" presId="urn:microsoft.com/office/officeart/2005/8/layout/hList1"/>
    <dgm:cxn modelId="{08FB092B-491A-4587-8B8D-BF29FD829613}" type="presParOf" srcId="{2BB69AC6-C9F3-4402-9619-37EDA2DB5B82}" destId="{1EA7A77D-4AB5-4B26-B0BC-717E4BF55B63}" srcOrd="4" destOrd="0" presId="urn:microsoft.com/office/officeart/2005/8/layout/hList1"/>
    <dgm:cxn modelId="{5D740356-8BF1-451C-9D46-0CD1C82B332E}" type="presParOf" srcId="{1EA7A77D-4AB5-4B26-B0BC-717E4BF55B63}" destId="{33F818AE-DCB3-492D-A116-BDFCFCFC5ECA}" srcOrd="0" destOrd="0" presId="urn:microsoft.com/office/officeart/2005/8/layout/hList1"/>
    <dgm:cxn modelId="{1DFF592C-72C1-419E-A471-3DFCB27C9039}" type="presParOf" srcId="{1EA7A77D-4AB5-4B26-B0BC-717E4BF55B63}" destId="{A5B8A987-533F-4F4D-B4C4-AC7AF5473E43}" srcOrd="1" destOrd="0" presId="urn:microsoft.com/office/officeart/2005/8/layout/h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5302FA1-EB59-4916-ABE7-227236B59509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94F05A6-887F-4B5D-96BD-81BD15B779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5302FA1-EB59-4916-ABE7-227236B59509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94F05A6-887F-4B5D-96BD-81BD15B7797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5302FA1-EB59-4916-ABE7-227236B59509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94F05A6-887F-4B5D-96BD-81BD15B779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02FA1-EB59-4916-ABE7-227236B59509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05A6-887F-4B5D-96BD-81BD15B7797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02FA1-EB59-4916-ABE7-227236B59509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05A6-887F-4B5D-96BD-81BD15B7797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5302FA1-EB59-4916-ABE7-227236B59509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94F05A6-887F-4B5D-96BD-81BD15B7797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02FA1-EB59-4916-ABE7-227236B59509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05A6-887F-4B5D-96BD-81BD15B779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5302FA1-EB59-4916-ABE7-227236B59509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94F05A6-887F-4B5D-96BD-81BD15B7797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5302FA1-EB59-4916-ABE7-227236B59509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94F05A6-887F-4B5D-96BD-81BD15B7797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02FA1-EB59-4916-ABE7-227236B59509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05A6-887F-4B5D-96BD-81BD15B779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02FA1-EB59-4916-ABE7-227236B59509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F05A6-887F-4B5D-96BD-81BD15B779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5302FA1-EB59-4916-ABE7-227236B59509}" type="datetimeFigureOut">
              <a:rPr lang="en-US" smtClean="0"/>
              <a:pPr/>
              <a:t>3/30/2020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94F05A6-887F-4B5D-96BD-81BD15B7797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990600"/>
            <a:ext cx="6172200" cy="4027962"/>
          </a:xfrm>
        </p:spPr>
        <p:txBody>
          <a:bodyPr/>
          <a:lstStyle/>
          <a:p>
            <a:r>
              <a:rPr lang="en-US" dirty="0" err="1" smtClean="0"/>
              <a:t>Tembang</a:t>
            </a:r>
            <a:r>
              <a:rPr lang="en-US" dirty="0" smtClean="0"/>
              <a:t> </a:t>
            </a:r>
            <a:r>
              <a:rPr lang="en-US" dirty="0" err="1" smtClean="0"/>
              <a:t>Macapat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PGSD DARING </a:t>
            </a:r>
            <a:endParaRPr lang="en-US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 10\Downloads\8OVmF4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2971800" y="152400"/>
            <a:ext cx="3276600" cy="533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PENGERTIAN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304800" y="3276600"/>
            <a:ext cx="7924800" cy="33528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None/>
            </a:pPr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en-US" dirty="0" err="1" smtClean="0"/>
              <a:t>Pendapat</a:t>
            </a:r>
            <a:r>
              <a:rPr lang="en-US" dirty="0" smtClean="0"/>
              <a:t>  </a:t>
            </a:r>
            <a:r>
              <a:rPr lang="en-US" dirty="0" err="1" smtClean="0"/>
              <a:t>Ahli</a:t>
            </a:r>
            <a:endParaRPr lang="en-US" dirty="0" smtClean="0"/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err="1" smtClean="0"/>
              <a:t>Arps</a:t>
            </a:r>
            <a:endParaRPr lang="en-US" dirty="0" smtClean="0"/>
          </a:p>
          <a:p>
            <a:pPr marL="457200" indent="-457200">
              <a:lnSpc>
                <a:spcPct val="150000"/>
              </a:lnSpc>
              <a:buNone/>
            </a:pPr>
            <a:r>
              <a:rPr lang="en-US" dirty="0" err="1" smtClean="0"/>
              <a:t>macapat</a:t>
            </a:r>
            <a:r>
              <a:rPr lang="en-US" dirty="0" smtClean="0"/>
              <a:t> </a:t>
            </a:r>
            <a:r>
              <a:rPr lang="en-US" dirty="0" err="1" smtClean="0"/>
              <a:t>diartikan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i="1" dirty="0" err="1" smtClean="0"/>
              <a:t>maca</a:t>
            </a:r>
            <a:r>
              <a:rPr lang="en-US" i="1" dirty="0" smtClean="0"/>
              <a:t> </a:t>
            </a:r>
            <a:r>
              <a:rPr lang="en-US" i="1" dirty="0" err="1" smtClean="0"/>
              <a:t>papat-papat</a:t>
            </a:r>
            <a:r>
              <a:rPr lang="en-US" dirty="0" smtClean="0"/>
              <a:t> (</a:t>
            </a:r>
            <a:r>
              <a:rPr lang="en-US" dirty="0" err="1" smtClean="0"/>
              <a:t>membaca</a:t>
            </a:r>
            <a:r>
              <a:rPr lang="en-US" dirty="0" smtClean="0"/>
              <a:t> </a:t>
            </a:r>
          </a:p>
          <a:p>
            <a:pPr marL="457200" indent="-457200">
              <a:lnSpc>
                <a:spcPct val="150000"/>
              </a:lnSpc>
              <a:buNone/>
            </a:pPr>
            <a:r>
              <a:rPr lang="en-US" dirty="0" err="1" smtClean="0"/>
              <a:t>empat-empat</a:t>
            </a:r>
            <a:r>
              <a:rPr lang="en-US" dirty="0" smtClean="0"/>
              <a:t>),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maksudnya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terjalin</a:t>
            </a:r>
            <a:r>
              <a:rPr lang="en-US" dirty="0" smtClean="0"/>
              <a:t> </a:t>
            </a:r>
            <a:r>
              <a:rPr lang="en-US" dirty="0" err="1" smtClean="0"/>
              <a:t>tiap</a:t>
            </a:r>
            <a:endParaRPr lang="en-US" dirty="0" smtClean="0"/>
          </a:p>
          <a:p>
            <a:pPr marL="457200" indent="-457200">
              <a:lnSpc>
                <a:spcPct val="150000"/>
              </a:lnSpc>
              <a:buNone/>
            </a:pPr>
            <a:r>
              <a:rPr lang="en-US" dirty="0" err="1" smtClean="0"/>
              <a:t>empat</a:t>
            </a:r>
            <a:r>
              <a:rPr lang="en-US" dirty="0" smtClean="0"/>
              <a:t> </a:t>
            </a:r>
            <a:r>
              <a:rPr lang="en-US" dirty="0" err="1" smtClean="0"/>
              <a:t>suku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endParaRPr lang="en-US" dirty="0" smtClean="0"/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q"/>
            </a:pPr>
            <a:r>
              <a:rPr lang="en-US" dirty="0" err="1" smtClean="0"/>
              <a:t>Serat</a:t>
            </a:r>
            <a:r>
              <a:rPr lang="en-US" dirty="0" smtClean="0"/>
              <a:t> </a:t>
            </a:r>
            <a:r>
              <a:rPr lang="en-US" dirty="0" err="1" smtClean="0"/>
              <a:t>Mardawalagu</a:t>
            </a:r>
            <a:r>
              <a:rPr lang="en-US" dirty="0" smtClean="0"/>
              <a:t> (</a:t>
            </a:r>
            <a:r>
              <a:rPr lang="en-US" dirty="0" err="1" smtClean="0"/>
              <a:t>Ranggawarsita</a:t>
            </a:r>
            <a:r>
              <a:rPr lang="en-US" dirty="0" smtClean="0"/>
              <a:t>)</a:t>
            </a:r>
          </a:p>
          <a:p>
            <a:pPr marL="457200" indent="-457200">
              <a:lnSpc>
                <a:spcPct val="150000"/>
              </a:lnSpc>
              <a:buNone/>
            </a:pPr>
            <a:r>
              <a:rPr lang="en-US" dirty="0" err="1" smtClean="0"/>
              <a:t>macapat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singkatan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frasa</a:t>
            </a:r>
            <a:r>
              <a:rPr lang="en-US" dirty="0" smtClean="0"/>
              <a:t> </a:t>
            </a:r>
            <a:r>
              <a:rPr lang="en-US" i="1" dirty="0" err="1" smtClean="0"/>
              <a:t>maca</a:t>
            </a:r>
            <a:r>
              <a:rPr lang="en-US" i="1" dirty="0" smtClean="0"/>
              <a:t>-pat-</a:t>
            </a:r>
            <a:r>
              <a:rPr lang="en-US" i="1" dirty="0" err="1" smtClean="0"/>
              <a:t>lagu</a:t>
            </a:r>
            <a:endParaRPr lang="en-US" i="1" dirty="0" smtClean="0"/>
          </a:p>
          <a:p>
            <a:pPr marL="457200" indent="-457200">
              <a:lnSpc>
                <a:spcPct val="150000"/>
              </a:lnSpc>
              <a:buNone/>
            </a:pPr>
            <a:r>
              <a:rPr lang="en-US" dirty="0" smtClean="0"/>
              <a:t>yang </a:t>
            </a:r>
            <a:r>
              <a:rPr lang="en-US" dirty="0" err="1" smtClean="0"/>
              <a:t>artinya</a:t>
            </a:r>
            <a:r>
              <a:rPr lang="en-US" dirty="0" smtClean="0"/>
              <a:t> </a:t>
            </a:r>
            <a:r>
              <a:rPr lang="en-US" dirty="0" err="1" smtClean="0"/>
              <a:t>ialah</a:t>
            </a:r>
            <a:r>
              <a:rPr lang="en-US" dirty="0" smtClean="0"/>
              <a:t> "</a:t>
            </a:r>
            <a:r>
              <a:rPr lang="en-US" dirty="0" err="1" smtClean="0"/>
              <a:t>melagukan</a:t>
            </a:r>
            <a:r>
              <a:rPr lang="en-US" dirty="0" smtClean="0"/>
              <a:t> nada </a:t>
            </a:r>
            <a:r>
              <a:rPr lang="en-US" dirty="0" err="1" smtClean="0"/>
              <a:t>keempat</a:t>
            </a:r>
            <a:r>
              <a:rPr lang="en-US" dirty="0" smtClean="0"/>
              <a:t>”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457200" y="990600"/>
            <a:ext cx="7543800" cy="18288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None/>
            </a:pP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:</a:t>
            </a:r>
          </a:p>
          <a:p>
            <a:pPr>
              <a:lnSpc>
                <a:spcPct val="150000"/>
              </a:lnSpc>
              <a:buNone/>
            </a:pPr>
            <a:r>
              <a:rPr lang="en-US" dirty="0" smtClean="0"/>
              <a:t> </a:t>
            </a:r>
            <a:r>
              <a:rPr lang="en-US" dirty="0" err="1" smtClean="0"/>
              <a:t>Macapat</a:t>
            </a:r>
            <a:r>
              <a:rPr lang="en-US" dirty="0" smtClean="0"/>
              <a:t> ( </a:t>
            </a:r>
            <a:r>
              <a:rPr lang="en-US" dirty="0" err="1" smtClean="0"/>
              <a:t>Puisi</a:t>
            </a:r>
            <a:r>
              <a:rPr lang="en-US" dirty="0" smtClean="0"/>
              <a:t> </a:t>
            </a:r>
            <a:r>
              <a:rPr lang="en-US" dirty="0" err="1" smtClean="0"/>
              <a:t>bertembang</a:t>
            </a:r>
            <a:r>
              <a:rPr lang="en-US" dirty="0" smtClean="0"/>
              <a:t> )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tembang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puisi</a:t>
            </a:r>
            <a:r>
              <a:rPr lang="en-US" dirty="0" smtClean="0"/>
              <a:t> </a:t>
            </a:r>
            <a:r>
              <a:rPr lang="en-US" dirty="0" err="1" smtClean="0"/>
              <a:t>tradisional</a:t>
            </a:r>
            <a:endParaRPr lang="en-US" dirty="0" smtClean="0"/>
          </a:p>
          <a:p>
            <a:pPr>
              <a:lnSpc>
                <a:spcPct val="150000"/>
              </a:lnSpc>
              <a:buNone/>
            </a:pPr>
            <a:r>
              <a:rPr lang="en-US" dirty="0" err="1" smtClean="0"/>
              <a:t>Jawa</a:t>
            </a:r>
            <a:r>
              <a:rPr lang="en-US" dirty="0" smtClean="0"/>
              <a:t> yang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pembacaannya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ditembangkan</a:t>
            </a:r>
            <a:r>
              <a:rPr lang="en-US" dirty="0" smtClean="0"/>
              <a:t> 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 10\Downloads\8OVmF4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ounded Rectangle 2"/>
          <p:cNvSpPr/>
          <p:nvPr/>
        </p:nvSpPr>
        <p:spPr>
          <a:xfrm>
            <a:off x="2971800" y="152400"/>
            <a:ext cx="3276600" cy="533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SEJARAH MACAPAT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762000" y="1371600"/>
            <a:ext cx="7924800" cy="472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dirty="0" err="1" smtClean="0"/>
              <a:t>Macapat</a:t>
            </a:r>
            <a:r>
              <a:rPr lang="en-US" dirty="0" smtClean="0"/>
              <a:t>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chemeClr val="tx2">
                    <a:lumMod val="50000"/>
                  </a:schemeClr>
                </a:solidFill>
              </a:rPr>
              <a:t>Majapahit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dimulainya</a:t>
            </a:r>
            <a:r>
              <a:rPr lang="en-US" dirty="0" smtClean="0"/>
              <a:t> </a:t>
            </a:r>
            <a:r>
              <a:rPr lang="en-US" dirty="0" err="1" smtClean="0"/>
              <a:t>pengaruh</a:t>
            </a:r>
            <a:r>
              <a:rPr lang="en-US" dirty="0" smtClean="0"/>
              <a:t> </a:t>
            </a:r>
            <a:r>
              <a:rPr lang="en-US" dirty="0" err="1" smtClean="0"/>
              <a:t>Walisanga</a:t>
            </a:r>
            <a:r>
              <a:rPr lang="en-US" dirty="0" smtClean="0"/>
              <a:t>. (Wilayah </a:t>
            </a:r>
            <a:r>
              <a:rPr lang="en-US" dirty="0" err="1" smtClean="0"/>
              <a:t>Jawa</a:t>
            </a:r>
            <a:r>
              <a:rPr lang="en-US" dirty="0" smtClean="0"/>
              <a:t> Tengah)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Wilayah Bali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Jawa</a:t>
            </a:r>
            <a:r>
              <a:rPr lang="en-US" dirty="0" smtClean="0"/>
              <a:t> </a:t>
            </a:r>
            <a:r>
              <a:rPr lang="en-US" dirty="0" err="1" smtClean="0"/>
              <a:t>Timur</a:t>
            </a:r>
            <a:r>
              <a:rPr lang="en-US" dirty="0" smtClean="0"/>
              <a:t> </a:t>
            </a:r>
            <a:r>
              <a:rPr lang="en-US" dirty="0" err="1" smtClean="0"/>
              <a:t>macapat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dikenal</a:t>
            </a:r>
            <a:r>
              <a:rPr lang="en-US" dirty="0" smtClean="0"/>
              <a:t>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datangnya</a:t>
            </a:r>
            <a:r>
              <a:rPr lang="en-US" dirty="0" smtClean="0"/>
              <a:t> Islam.</a:t>
            </a:r>
          </a:p>
          <a:p>
            <a:pPr algn="just">
              <a:lnSpc>
                <a:spcPct val="150000"/>
              </a:lnSpc>
            </a:pPr>
            <a:endParaRPr lang="en-US" dirty="0" smtClean="0"/>
          </a:p>
          <a:p>
            <a:pPr algn="just">
              <a:lnSpc>
                <a:spcPct val="150000"/>
              </a:lnSpc>
              <a:buNone/>
            </a:pPr>
            <a:r>
              <a:rPr lang="en-US" dirty="0" err="1" smtClean="0"/>
              <a:t>Sementara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macapat</a:t>
            </a:r>
            <a:r>
              <a:rPr lang="en-US" dirty="0" smtClean="0"/>
              <a:t>, </a:t>
            </a:r>
            <a:r>
              <a:rPr lang="en-US" dirty="0" err="1" smtClean="0"/>
              <a:t>terutama</a:t>
            </a:r>
            <a:r>
              <a:rPr lang="en-US" dirty="0" smtClean="0"/>
              <a:t> 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dirty="0" err="1" smtClean="0"/>
              <a:t>hubungannya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kakawin</a:t>
            </a:r>
            <a:r>
              <a:rPr lang="en-US" dirty="0" smtClean="0"/>
              <a:t>,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pendapat</a:t>
            </a:r>
            <a:r>
              <a:rPr lang="en-US" dirty="0" smtClean="0"/>
              <a:t> yang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dirty="0" err="1" smtClean="0"/>
              <a:t>berbeda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dirty="0" err="1" smtClean="0"/>
              <a:t>Pendapat</a:t>
            </a:r>
            <a:r>
              <a:rPr lang="en-US" dirty="0" smtClean="0"/>
              <a:t> </a:t>
            </a:r>
            <a:r>
              <a:rPr lang="en-US" dirty="0" err="1" smtClean="0"/>
              <a:t>Prijohoetomo</a:t>
            </a:r>
            <a:endParaRPr lang="en-US" dirty="0" smtClean="0"/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dirty="0" err="1" smtClean="0"/>
              <a:t>Pendapat</a:t>
            </a:r>
            <a:r>
              <a:rPr lang="en-US" dirty="0" smtClean="0"/>
              <a:t> </a:t>
            </a:r>
            <a:r>
              <a:rPr lang="en-US" dirty="0" err="1" smtClean="0"/>
              <a:t>Poerbatjaraka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Zoetmulder</a:t>
            </a:r>
            <a:endParaRPr lang="en-US" dirty="0" smtClean="0"/>
          </a:p>
          <a:p>
            <a:pPr marL="457200" indent="-457200" algn="just">
              <a:lnSpc>
                <a:spcPct val="150000"/>
              </a:lnSpc>
              <a:buNone/>
            </a:pPr>
            <a:endParaRPr lang="en-US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 10\Downloads\8OVmF4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ounded Rectangle 2"/>
          <p:cNvSpPr/>
          <p:nvPr/>
        </p:nvSpPr>
        <p:spPr>
          <a:xfrm>
            <a:off x="2971800" y="152400"/>
            <a:ext cx="3276600" cy="533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STRUKTUR MACAPAT 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6400800" y="1219200"/>
            <a:ext cx="1752600" cy="533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Pupuh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6400800" y="2362200"/>
            <a:ext cx="1752600" cy="533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Pada</a:t>
            </a:r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6400800" y="3505200"/>
            <a:ext cx="1752600" cy="533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Gatra</a:t>
            </a:r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6400800" y="4724400"/>
            <a:ext cx="1752600" cy="533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Wanda</a:t>
            </a:r>
            <a:endParaRPr lang="en-US" dirty="0"/>
          </a:p>
        </p:txBody>
      </p:sp>
      <p:sp>
        <p:nvSpPr>
          <p:cNvPr id="10" name="Down Arrow 9"/>
          <p:cNvSpPr/>
          <p:nvPr/>
        </p:nvSpPr>
        <p:spPr>
          <a:xfrm>
            <a:off x="7086600" y="4267200"/>
            <a:ext cx="304800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/>
          <p:cNvSpPr/>
          <p:nvPr/>
        </p:nvSpPr>
        <p:spPr>
          <a:xfrm>
            <a:off x="7162800" y="3048000"/>
            <a:ext cx="304800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Down Arrow 11"/>
          <p:cNvSpPr/>
          <p:nvPr/>
        </p:nvSpPr>
        <p:spPr>
          <a:xfrm>
            <a:off x="7162800" y="1905000"/>
            <a:ext cx="304800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57200" y="990600"/>
            <a:ext cx="4648200" cy="53340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 err="1" smtClean="0"/>
              <a:t>Macapat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dibagi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i="1" dirty="0" err="1" smtClean="0"/>
              <a:t>pupuh</a:t>
            </a:r>
            <a:r>
              <a:rPr lang="en-US" i="1" dirty="0" smtClean="0"/>
              <a:t> </a:t>
            </a:r>
            <a:r>
              <a:rPr lang="en-US" dirty="0" smtClean="0"/>
              <a:t>(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pupuh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metrum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)</a:t>
            </a:r>
            <a:r>
              <a:rPr lang="en-US" i="1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i="1" dirty="0" err="1" smtClean="0"/>
              <a:t>pupuh</a:t>
            </a:r>
            <a:r>
              <a:rPr lang="en-US" dirty="0" smtClean="0"/>
              <a:t> </a:t>
            </a:r>
            <a:r>
              <a:rPr lang="en-US" dirty="0" err="1" smtClean="0"/>
              <a:t>dibagi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i="1" dirty="0" err="1" smtClean="0"/>
              <a:t>pada</a:t>
            </a:r>
            <a:r>
              <a:rPr lang="en-US" i="1" dirty="0" smtClean="0"/>
              <a:t>. </a:t>
            </a:r>
            <a:r>
              <a:rPr lang="en-US" dirty="0" err="1" smtClean="0"/>
              <a:t>Sementara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i="1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dibagi</a:t>
            </a:r>
            <a:r>
              <a:rPr lang="en-US" dirty="0" smtClean="0"/>
              <a:t> </a:t>
            </a:r>
            <a:r>
              <a:rPr lang="en-US" dirty="0" err="1" smtClean="0"/>
              <a:t>lagi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i="1" dirty="0" err="1" smtClean="0"/>
              <a:t>larik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i="1" dirty="0" err="1" smtClean="0"/>
              <a:t>gatra</a:t>
            </a:r>
            <a:r>
              <a:rPr lang="en-US" i="1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i="1" dirty="0" err="1" smtClean="0"/>
              <a:t>larik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i="1" dirty="0" err="1" smtClean="0"/>
              <a:t>gatra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dibagi</a:t>
            </a:r>
            <a:r>
              <a:rPr lang="en-US" dirty="0" smtClean="0"/>
              <a:t> </a:t>
            </a:r>
            <a:r>
              <a:rPr lang="en-US" dirty="0" err="1" smtClean="0"/>
              <a:t>lagi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suku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i="1" dirty="0" err="1" smtClean="0"/>
              <a:t>wanda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 10\Downloads\8OVmF4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ounded Rectangle 2"/>
          <p:cNvSpPr/>
          <p:nvPr/>
        </p:nvSpPr>
        <p:spPr>
          <a:xfrm>
            <a:off x="2971800" y="152400"/>
            <a:ext cx="3276600" cy="533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METRUM MACAPAT 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6400800" y="1219200"/>
            <a:ext cx="1752600" cy="9906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Tembang</a:t>
            </a:r>
            <a:r>
              <a:rPr lang="en-US" dirty="0" smtClean="0"/>
              <a:t> </a:t>
            </a:r>
            <a:r>
              <a:rPr lang="en-US" dirty="0" err="1" smtClean="0"/>
              <a:t>Cilik</a:t>
            </a:r>
            <a:r>
              <a:rPr lang="en-US" dirty="0" smtClean="0"/>
              <a:t> </a:t>
            </a:r>
          </a:p>
          <a:p>
            <a:pPr algn="ctr"/>
            <a:r>
              <a:rPr lang="en-US" dirty="0" smtClean="0"/>
              <a:t>( 9 </a:t>
            </a:r>
            <a:r>
              <a:rPr lang="en-US" dirty="0" err="1" smtClean="0"/>
              <a:t>metrum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6400800" y="3124200"/>
            <a:ext cx="1752600" cy="10668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Tembang</a:t>
            </a:r>
            <a:r>
              <a:rPr lang="en-US" dirty="0" smtClean="0"/>
              <a:t> </a:t>
            </a:r>
            <a:r>
              <a:rPr lang="en-US" dirty="0" err="1" smtClean="0"/>
              <a:t>Tengahan</a:t>
            </a:r>
            <a:endParaRPr lang="en-US" dirty="0" smtClean="0"/>
          </a:p>
          <a:p>
            <a:pPr algn="ctr"/>
            <a:r>
              <a:rPr lang="en-US" dirty="0" smtClean="0"/>
              <a:t>( 5 </a:t>
            </a:r>
            <a:r>
              <a:rPr lang="en-US" dirty="0" err="1" smtClean="0"/>
              <a:t>metrum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6400800" y="5029200"/>
            <a:ext cx="1752600" cy="9906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Tembang</a:t>
            </a:r>
            <a:r>
              <a:rPr lang="en-US" dirty="0" smtClean="0"/>
              <a:t> </a:t>
            </a:r>
            <a:r>
              <a:rPr lang="en-US" dirty="0" err="1" smtClean="0"/>
              <a:t>Gedhe</a:t>
            </a:r>
            <a:endParaRPr lang="en-US" dirty="0" smtClean="0"/>
          </a:p>
          <a:p>
            <a:pPr algn="ctr"/>
            <a:r>
              <a:rPr lang="en-US" dirty="0" smtClean="0"/>
              <a:t>(1 </a:t>
            </a:r>
            <a:r>
              <a:rPr lang="en-US" dirty="0" err="1" smtClean="0"/>
              <a:t>metrum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11" name="Down Arrow 10"/>
          <p:cNvSpPr/>
          <p:nvPr/>
        </p:nvSpPr>
        <p:spPr>
          <a:xfrm>
            <a:off x="7162800" y="4419600"/>
            <a:ext cx="304800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Down Arrow 11"/>
          <p:cNvSpPr/>
          <p:nvPr/>
        </p:nvSpPr>
        <p:spPr>
          <a:xfrm>
            <a:off x="7239000" y="2590800"/>
            <a:ext cx="304800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57200" y="990600"/>
            <a:ext cx="4648200" cy="53340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metrum</a:t>
            </a:r>
            <a:r>
              <a:rPr lang="en-US" dirty="0" smtClean="0"/>
              <a:t> </a:t>
            </a:r>
            <a:r>
              <a:rPr lang="en-US" dirty="0" err="1" smtClean="0"/>
              <a:t>baku</a:t>
            </a:r>
            <a:r>
              <a:rPr lang="en-US" dirty="0" smtClean="0"/>
              <a:t> </a:t>
            </a:r>
            <a:r>
              <a:rPr lang="en-US" dirty="0" err="1" smtClean="0"/>
              <a:t>macapat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15 </a:t>
            </a:r>
            <a:r>
              <a:rPr lang="en-US" dirty="0" err="1" smtClean="0"/>
              <a:t>buah</a:t>
            </a:r>
            <a:r>
              <a:rPr lang="en-US" dirty="0" smtClean="0"/>
              <a:t>. </a:t>
            </a:r>
            <a:r>
              <a:rPr lang="en-US" dirty="0" err="1" smtClean="0"/>
              <a:t>Lalu</a:t>
            </a:r>
            <a:r>
              <a:rPr lang="en-US" dirty="0" smtClean="0"/>
              <a:t> </a:t>
            </a:r>
            <a:r>
              <a:rPr lang="en-US" dirty="0" err="1" smtClean="0"/>
              <a:t>metrum-metrum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dibagi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tiga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i="1" dirty="0" err="1" smtClean="0"/>
              <a:t>tembang</a:t>
            </a:r>
            <a:r>
              <a:rPr lang="en-US" i="1" dirty="0" smtClean="0"/>
              <a:t> </a:t>
            </a:r>
            <a:r>
              <a:rPr lang="en-US" i="1" dirty="0" err="1" smtClean="0"/>
              <a:t>cilik</a:t>
            </a:r>
            <a:r>
              <a:rPr lang="en-US" dirty="0" smtClean="0"/>
              <a:t>, </a:t>
            </a:r>
            <a:r>
              <a:rPr lang="en-US" i="1" dirty="0" err="1" smtClean="0"/>
              <a:t>tembang</a:t>
            </a:r>
            <a:r>
              <a:rPr lang="en-US" i="1" dirty="0" smtClean="0"/>
              <a:t> </a:t>
            </a:r>
            <a:r>
              <a:rPr lang="en-US" i="1" dirty="0" err="1" smtClean="0"/>
              <a:t>tengahan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i="1" dirty="0" err="1" smtClean="0"/>
              <a:t>tembang</a:t>
            </a:r>
            <a:r>
              <a:rPr lang="en-US" i="1" dirty="0" smtClean="0"/>
              <a:t> </a:t>
            </a:r>
            <a:r>
              <a:rPr lang="en-US" i="1" dirty="0" err="1" smtClean="0"/>
              <a:t>gedhé</a:t>
            </a:r>
            <a:r>
              <a:rPr lang="en-US" dirty="0" smtClean="0"/>
              <a:t>. 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tembang</a:t>
            </a:r>
            <a:r>
              <a:rPr lang="en-US" dirty="0" smtClean="0"/>
              <a:t> </a:t>
            </a:r>
            <a:r>
              <a:rPr lang="en-US" dirty="0" err="1" smtClean="0"/>
              <a:t>macapat</a:t>
            </a:r>
            <a:r>
              <a:rPr lang="en-US" dirty="0" smtClean="0"/>
              <a:t>. </a:t>
            </a:r>
            <a:r>
              <a:rPr lang="en-US" dirty="0" err="1" smtClean="0"/>
              <a:t>masing-masing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tembang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aturan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guru </a:t>
            </a:r>
            <a:r>
              <a:rPr lang="en-US" dirty="0" err="1" smtClean="0"/>
              <a:t>lagu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guru </a:t>
            </a:r>
            <a:r>
              <a:rPr lang="en-US" dirty="0" err="1" smtClean="0"/>
              <a:t>wilangan</a:t>
            </a:r>
            <a:r>
              <a:rPr lang="en-US" dirty="0" smtClean="0"/>
              <a:t> </a:t>
            </a:r>
            <a:r>
              <a:rPr lang="en-US" dirty="0" err="1" smtClean="0"/>
              <a:t>masing-masing</a:t>
            </a:r>
            <a:r>
              <a:rPr lang="en-US" dirty="0" smtClean="0"/>
              <a:t> yang </a:t>
            </a:r>
            <a:r>
              <a:rPr lang="en-US" dirty="0" err="1" smtClean="0"/>
              <a:t>berbeda-beda</a:t>
            </a:r>
            <a:r>
              <a:rPr lang="en-US" dirty="0" smtClean="0"/>
              <a:t>. Yang paling </a:t>
            </a:r>
            <a:r>
              <a:rPr lang="en-US" dirty="0" err="1" smtClean="0"/>
              <a:t>dikenal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11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tembang</a:t>
            </a:r>
            <a:r>
              <a:rPr lang="en-US" dirty="0" smtClean="0"/>
              <a:t> </a:t>
            </a:r>
            <a:r>
              <a:rPr lang="en-US" dirty="0" err="1" smtClean="0"/>
              <a:t>macapat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 10\Downloads\8OVmF4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ounded Rectangle 2"/>
          <p:cNvSpPr/>
          <p:nvPr/>
        </p:nvSpPr>
        <p:spPr>
          <a:xfrm>
            <a:off x="2971800" y="152400"/>
            <a:ext cx="3276600" cy="533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KEGUNAAN</a:t>
            </a:r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>
            <a:off x="457200" y="1600200"/>
            <a:ext cx="8001000" cy="29718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err="1" smtClean="0"/>
              <a:t>Tembang</a:t>
            </a:r>
            <a:r>
              <a:rPr lang="en-US" dirty="0" smtClean="0"/>
              <a:t> </a:t>
            </a:r>
            <a:r>
              <a:rPr lang="en-US" dirty="0" err="1" smtClean="0"/>
              <a:t>macapat</a:t>
            </a:r>
            <a:r>
              <a:rPr lang="en-US" dirty="0" smtClean="0"/>
              <a:t>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aturannya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metrum</a:t>
            </a:r>
            <a:r>
              <a:rPr lang="en-US" dirty="0" smtClean="0"/>
              <a:t> yang </a:t>
            </a:r>
            <a:r>
              <a:rPr lang="en-US" dirty="0" err="1" smtClean="0"/>
              <a:t>berbeda-beda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tembang</a:t>
            </a:r>
            <a:r>
              <a:rPr lang="en-US" dirty="0" smtClean="0"/>
              <a:t>. </a:t>
            </a:r>
            <a:r>
              <a:rPr lang="en-US" dirty="0" err="1" smtClean="0"/>
              <a:t>Selain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tembang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maksud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watak</a:t>
            </a:r>
            <a:r>
              <a:rPr lang="en-US" dirty="0" smtClean="0"/>
              <a:t> yang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lahir</a:t>
            </a:r>
            <a:r>
              <a:rPr lang="en-US" dirty="0" smtClean="0"/>
              <a:t> </a:t>
            </a:r>
            <a:r>
              <a:rPr lang="en-US" dirty="0" err="1" smtClean="0"/>
              <a:t>hingga</a:t>
            </a:r>
            <a:r>
              <a:rPr lang="en-US" dirty="0" smtClean="0"/>
              <a:t> </a:t>
            </a:r>
            <a:r>
              <a:rPr lang="en-US" dirty="0" err="1" smtClean="0"/>
              <a:t>menemui</a:t>
            </a:r>
            <a:r>
              <a:rPr lang="en-US" dirty="0" smtClean="0"/>
              <a:t> </a:t>
            </a:r>
            <a:r>
              <a:rPr lang="en-US" dirty="0" err="1" smtClean="0"/>
              <a:t>ajal</a:t>
            </a:r>
            <a:r>
              <a:rPr lang="en-US" dirty="0" smtClean="0"/>
              <a:t> </a:t>
            </a:r>
            <a:r>
              <a:rPr lang="en-US" dirty="0" err="1" smtClean="0"/>
              <a:t>dikemas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watak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tembang</a:t>
            </a:r>
            <a:r>
              <a:rPr lang="en-US" dirty="0" smtClean="0"/>
              <a:t> </a:t>
            </a:r>
            <a:r>
              <a:rPr lang="en-US" dirty="0" err="1" smtClean="0"/>
              <a:t>macapat</a:t>
            </a:r>
            <a:r>
              <a:rPr lang="en-US" dirty="0" smtClean="0"/>
              <a:t>. </a:t>
            </a:r>
            <a:r>
              <a:rPr lang="en-US" dirty="0" err="1" smtClean="0"/>
              <a:t>Pigeud</a:t>
            </a:r>
            <a:r>
              <a:rPr lang="en-US" dirty="0" smtClean="0"/>
              <a:t> </a:t>
            </a:r>
            <a:r>
              <a:rPr lang="en-US" dirty="0" err="1" smtClean="0"/>
              <a:t>berpendapat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i="1" dirty="0" err="1" smtClean="0"/>
              <a:t>tembang</a:t>
            </a:r>
            <a:r>
              <a:rPr lang="en-US" i="1" dirty="0" smtClean="0"/>
              <a:t> </a:t>
            </a:r>
            <a:r>
              <a:rPr lang="en-US" i="1" dirty="0" err="1" smtClean="0"/>
              <a:t>macapat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periode</a:t>
            </a:r>
            <a:r>
              <a:rPr lang="en-US" dirty="0" smtClean="0"/>
              <a:t> Islam.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     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 10\Downloads\8OVmF4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ounded Rectangle 2"/>
          <p:cNvSpPr/>
          <p:nvPr/>
        </p:nvSpPr>
        <p:spPr>
          <a:xfrm>
            <a:off x="2971800" y="152400"/>
            <a:ext cx="3276600" cy="533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KEKHASAN</a:t>
            </a:r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>
            <a:off x="457200" y="1600200"/>
            <a:ext cx="8001000" cy="29718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dirty="0" smtClean="0"/>
              <a:t>Menggunakan aturan ketat (guru lagu, guru gatra, dan guru wilangan)</a:t>
            </a:r>
          </a:p>
          <a:p>
            <a:r>
              <a:rPr lang="id-ID" dirty="0" smtClean="0"/>
              <a:t>Menggunakan metrum asli Jawa</a:t>
            </a:r>
          </a:p>
          <a:p>
            <a:r>
              <a:rPr lang="id-ID" dirty="0" smtClean="0"/>
              <a:t>Kebanyakan berisi tentang nasihat </a:t>
            </a:r>
          </a:p>
          <a:p>
            <a:r>
              <a:rPr lang="id-ID" dirty="0" smtClean="0"/>
              <a:t>Memiliki sifat-sifat tembang</a:t>
            </a:r>
          </a:p>
          <a:p>
            <a:r>
              <a:rPr lang="id-ID" dirty="0" smtClean="0"/>
              <a:t>Menggunakan bahasa Jawa Baru</a:t>
            </a:r>
          </a:p>
          <a:p>
            <a:endParaRPr lang="id-ID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Win 10\Downloads\8OVmF4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ounded Rectangle 2"/>
          <p:cNvSpPr/>
          <p:nvPr/>
        </p:nvSpPr>
        <p:spPr>
          <a:xfrm>
            <a:off x="2971800" y="152400"/>
            <a:ext cx="3276600" cy="533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SASMITANING  TEMBANG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>
            <a:off x="228600" y="1981200"/>
            <a:ext cx="8610600" cy="3962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dirty="0" err="1" smtClean="0"/>
              <a:t>Sasmita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tembang</a:t>
            </a:r>
            <a:r>
              <a:rPr lang="en-US" dirty="0" smtClean="0"/>
              <a:t> </a:t>
            </a:r>
            <a:r>
              <a:rPr lang="en-US" dirty="0" err="1" smtClean="0"/>
              <a:t>macapat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kata-kata</a:t>
            </a:r>
            <a:r>
              <a:rPr lang="en-US" dirty="0" smtClean="0"/>
              <a:t> yang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akhi</a:t>
            </a:r>
            <a:r>
              <a:rPr lang="id-ID" dirty="0" smtClean="0"/>
              <a:t>r c</a:t>
            </a:r>
            <a:r>
              <a:rPr lang="en-US" dirty="0" err="1" smtClean="0"/>
              <a:t>akepan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pupuh</a:t>
            </a:r>
            <a:r>
              <a:rPr lang="en-US" dirty="0" smtClean="0"/>
              <a:t>. </a:t>
            </a:r>
            <a:r>
              <a:rPr lang="en-US" dirty="0" err="1" smtClean="0"/>
              <a:t>Sasmitaning</a:t>
            </a:r>
            <a:r>
              <a:rPr lang="en-US" dirty="0" smtClean="0"/>
              <a:t> </a:t>
            </a:r>
            <a:r>
              <a:rPr lang="en-US" dirty="0" err="1" smtClean="0"/>
              <a:t>tembang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isyarat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pola</a:t>
            </a:r>
            <a:r>
              <a:rPr lang="en-US" dirty="0" smtClean="0"/>
              <a:t> </a:t>
            </a:r>
            <a:r>
              <a:rPr lang="en-US" dirty="0" err="1" smtClean="0"/>
              <a:t>metrum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membingkai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suasana</a:t>
            </a:r>
            <a:r>
              <a:rPr lang="en-US" dirty="0" smtClean="0"/>
              <a:t> </a:t>
            </a:r>
            <a:r>
              <a:rPr lang="en-US" i="1" dirty="0" err="1" smtClean="0"/>
              <a:t>macapat</a:t>
            </a:r>
            <a:r>
              <a:rPr lang="en-US" dirty="0" smtClean="0"/>
              <a:t>,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ataupun</a:t>
            </a:r>
            <a:r>
              <a:rPr lang="en-US" dirty="0" smtClean="0"/>
              <a:t> </a:t>
            </a:r>
            <a:r>
              <a:rPr lang="en-US" dirty="0" err="1" smtClean="0"/>
              <a:t>konstruksi</a:t>
            </a:r>
            <a:r>
              <a:rPr lang="en-US" dirty="0" smtClean="0"/>
              <a:t> </a:t>
            </a:r>
            <a:r>
              <a:rPr lang="en-US" dirty="0" err="1" smtClean="0"/>
              <a:t>gramatika</a:t>
            </a:r>
            <a:r>
              <a:rPr lang="en-US" dirty="0" smtClean="0"/>
              <a:t>. </a:t>
            </a:r>
            <a:r>
              <a:rPr lang="en-US" dirty="0" err="1" smtClean="0"/>
              <a:t>Sasmitaning</a:t>
            </a:r>
            <a:r>
              <a:rPr lang="en-US" dirty="0" smtClean="0"/>
              <a:t> </a:t>
            </a:r>
            <a:r>
              <a:rPr lang="en-US" dirty="0" err="1" smtClean="0"/>
              <a:t>tembang</a:t>
            </a:r>
            <a:r>
              <a:rPr lang="en-US" dirty="0" smtClean="0"/>
              <a:t> yang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diawal</a:t>
            </a:r>
            <a:r>
              <a:rPr lang="en-US" dirty="0" smtClean="0"/>
              <a:t> </a:t>
            </a:r>
            <a:r>
              <a:rPr lang="en-US" dirty="0" err="1" smtClean="0"/>
              <a:t>pupuh</a:t>
            </a:r>
            <a:r>
              <a:rPr lang="en-US" dirty="0" smtClean="0"/>
              <a:t> </a:t>
            </a:r>
            <a:r>
              <a:rPr lang="en-US" dirty="0" err="1" smtClean="0"/>
              <a:t>biasannya</a:t>
            </a:r>
            <a:r>
              <a:rPr lang="en-US" dirty="0" smtClean="0"/>
              <a:t>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wacana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merupakn</a:t>
            </a:r>
            <a:r>
              <a:rPr lang="en-US" dirty="0" smtClean="0"/>
              <a:t> </a:t>
            </a:r>
            <a:r>
              <a:rPr lang="en-US" dirty="0" err="1" smtClean="0"/>
              <a:t>isyarat</a:t>
            </a:r>
            <a:r>
              <a:rPr lang="en-US" dirty="0" smtClean="0"/>
              <a:t> </a:t>
            </a:r>
            <a:r>
              <a:rPr lang="en-US" dirty="0" err="1" smtClean="0"/>
              <a:t>pola</a:t>
            </a:r>
            <a:r>
              <a:rPr lang="en-US" dirty="0" smtClean="0"/>
              <a:t> </a:t>
            </a:r>
            <a:r>
              <a:rPr lang="en-US" dirty="0" err="1" smtClean="0"/>
              <a:t>metrum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pupuh</a:t>
            </a:r>
            <a:r>
              <a:rPr lang="en-US" dirty="0" smtClean="0"/>
              <a:t> yang </a:t>
            </a:r>
            <a:r>
              <a:rPr lang="en-US" dirty="0" err="1" smtClean="0"/>
              <a:t>bersangkutan</a:t>
            </a:r>
            <a:r>
              <a:rPr lang="en-US" dirty="0" smtClean="0"/>
              <a:t>.</a:t>
            </a:r>
            <a:endParaRPr lang="en-US" i="1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Win 10\Downloads\8OVmF4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Oval 2"/>
          <p:cNvSpPr/>
          <p:nvPr/>
        </p:nvSpPr>
        <p:spPr>
          <a:xfrm>
            <a:off x="228600" y="228600"/>
            <a:ext cx="4038600" cy="68580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SANDIASMA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152400" y="1143000"/>
            <a:ext cx="5486400" cy="29718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harfiah</a:t>
            </a:r>
            <a:r>
              <a:rPr lang="en-US" dirty="0" smtClean="0"/>
              <a:t> </a:t>
            </a:r>
            <a:r>
              <a:rPr lang="en-US" dirty="0" err="1" smtClean="0"/>
              <a:t>sandiasma</a:t>
            </a:r>
            <a:r>
              <a:rPr lang="en-US" dirty="0" smtClean="0"/>
              <a:t>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penyamaran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. Yang </a:t>
            </a:r>
            <a:r>
              <a:rPr lang="en-US" dirty="0" err="1" smtClean="0"/>
              <a:t>dimaksud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</a:t>
            </a:r>
            <a:r>
              <a:rPr lang="en-US" dirty="0" err="1" smtClean="0"/>
              <a:t>yakni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</a:t>
            </a:r>
            <a:r>
              <a:rPr lang="en-US" dirty="0" err="1" smtClean="0"/>
              <a:t>pengarang</a:t>
            </a:r>
            <a:r>
              <a:rPr lang="en-US" dirty="0" smtClean="0"/>
              <a:t>. </a:t>
            </a:r>
            <a:r>
              <a:rPr lang="en-US" dirty="0" err="1" smtClean="0"/>
              <a:t>Penulisan</a:t>
            </a:r>
            <a:r>
              <a:rPr lang="en-US" dirty="0" smtClean="0"/>
              <a:t> </a:t>
            </a:r>
            <a:r>
              <a:rPr lang="en-US" dirty="0" err="1" smtClean="0"/>
              <a:t>sandiasma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sistematis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pembacaan</a:t>
            </a:r>
            <a:r>
              <a:rPr lang="en-US" dirty="0" smtClean="0"/>
              <a:t> yang </a:t>
            </a:r>
            <a:r>
              <a:rPr lang="en-US" dirty="0" err="1" smtClean="0"/>
              <a:t>cermat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mengidentifikasi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</a:t>
            </a:r>
            <a:r>
              <a:rPr lang="en-US" dirty="0" err="1" smtClean="0"/>
              <a:t>pengarang</a:t>
            </a:r>
            <a:r>
              <a:rPr lang="en-US" dirty="0" smtClean="0"/>
              <a:t> </a:t>
            </a:r>
            <a:r>
              <a:rPr lang="en-US" dirty="0" err="1" smtClean="0"/>
              <a:t>wacana</a:t>
            </a:r>
            <a:r>
              <a:rPr lang="en-US" dirty="0" smtClean="0"/>
              <a:t> </a:t>
            </a:r>
            <a:r>
              <a:rPr lang="en-US" dirty="0" err="1" smtClean="0"/>
              <a:t>bersangkutan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6248400" y="1143000"/>
            <a:ext cx="28956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wanda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gatra-gatra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i="1" dirty="0" err="1" smtClean="0"/>
              <a:t>pada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6248400" y="2209800"/>
            <a:ext cx="2819400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wanda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gatra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i="1" dirty="0" err="1" smtClean="0"/>
              <a:t>pada-pada</a:t>
            </a:r>
            <a:r>
              <a:rPr lang="en-US" i="1" dirty="0" smtClean="0"/>
              <a:t> </a:t>
            </a:r>
            <a:r>
              <a:rPr lang="en-US" dirty="0" smtClean="0"/>
              <a:t> yang </a:t>
            </a:r>
            <a:r>
              <a:rPr lang="en-US" dirty="0" err="1" smtClean="0"/>
              <a:t>berurutan</a:t>
            </a:r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6248400" y="3200400"/>
            <a:ext cx="2819400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Wanda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pupuh</a:t>
            </a:r>
            <a:r>
              <a:rPr lang="en-US" dirty="0" smtClean="0"/>
              <a:t> yang </a:t>
            </a:r>
            <a:r>
              <a:rPr lang="en-US" dirty="0" err="1" smtClean="0"/>
              <a:t>berurutan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0" name="Rounded Rectangle 9"/>
          <p:cNvSpPr/>
          <p:nvPr/>
        </p:nvSpPr>
        <p:spPr>
          <a:xfrm>
            <a:off x="6705600" y="4419600"/>
            <a:ext cx="205740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Wanda </a:t>
            </a:r>
            <a:r>
              <a:rPr lang="en-US" dirty="0" err="1" smtClean="0"/>
              <a:t>akhir</a:t>
            </a:r>
            <a:r>
              <a:rPr lang="en-US" dirty="0" smtClean="0"/>
              <a:t> </a:t>
            </a:r>
            <a:r>
              <a:rPr lang="en-US" dirty="0" err="1" smtClean="0"/>
              <a:t>pedhotan</a:t>
            </a:r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>
            <a:off x="6858000" y="5257800"/>
            <a:ext cx="2057400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Akhir</a:t>
            </a:r>
            <a:r>
              <a:rPr lang="en-US" dirty="0" smtClean="0"/>
              <a:t> </a:t>
            </a:r>
            <a:r>
              <a:rPr lang="en-US" dirty="0" err="1" smtClean="0"/>
              <a:t>gatra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i="1" dirty="0" err="1" smtClean="0"/>
              <a:t>pada</a:t>
            </a:r>
            <a:r>
              <a:rPr lang="en-US" i="1" dirty="0" smtClean="0"/>
              <a:t> </a:t>
            </a:r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>
            <a:off x="4648200" y="5257800"/>
            <a:ext cx="2057400" cy="1219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tiap</a:t>
            </a:r>
            <a:r>
              <a:rPr lang="en-US" dirty="0" smtClean="0"/>
              <a:t> </a:t>
            </a:r>
            <a:r>
              <a:rPr lang="en-US" dirty="0" err="1" smtClean="0"/>
              <a:t>gatra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i="1" dirty="0" err="1" smtClean="0"/>
              <a:t>pada</a:t>
            </a:r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>
            <a:off x="2438400" y="5257800"/>
            <a:ext cx="2057400" cy="1600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Terangkum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gatra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gatra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pupuh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wacana</a:t>
            </a:r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>
            <a:off x="228600" y="5257800"/>
            <a:ext cx="2057400" cy="1066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Wanda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sesudah</a:t>
            </a:r>
            <a:r>
              <a:rPr lang="en-US" dirty="0" smtClean="0"/>
              <a:t> </a:t>
            </a:r>
            <a:r>
              <a:rPr lang="en-US" dirty="0" err="1" smtClean="0"/>
              <a:t>pedhotan</a:t>
            </a:r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>
            <a:off x="5486400" y="228600"/>
            <a:ext cx="342900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Penulisan</a:t>
            </a:r>
            <a:r>
              <a:rPr lang="en-US" dirty="0" smtClean="0"/>
              <a:t> </a:t>
            </a:r>
            <a:r>
              <a:rPr lang="en-US" dirty="0" err="1" smtClean="0"/>
              <a:t>sandiasma</a:t>
            </a:r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7162800" y="914400"/>
            <a:ext cx="304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162800" y="990600"/>
            <a:ext cx="304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Win 10\Downloads\8OVmF4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ounded Rectangle 3"/>
          <p:cNvSpPr/>
          <p:nvPr/>
        </p:nvSpPr>
        <p:spPr>
          <a:xfrm>
            <a:off x="381000" y="381000"/>
            <a:ext cx="8534400" cy="175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4000" i="1" dirty="0" smtClean="0"/>
              <a:t>Wataking Tembang</a:t>
            </a:r>
            <a:endParaRPr lang="en-US" sz="4000" i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7162800" y="990600"/>
            <a:ext cx="304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Diagram 5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Win 10\Downloads\8OVmF4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ounded Rectangle 3"/>
          <p:cNvSpPr/>
          <p:nvPr/>
        </p:nvSpPr>
        <p:spPr>
          <a:xfrm>
            <a:off x="381000" y="381000"/>
            <a:ext cx="8534400" cy="175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4000" i="1" dirty="0" smtClean="0"/>
              <a:t>Wataking Tembang</a:t>
            </a:r>
            <a:endParaRPr lang="en-US" sz="4000" i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7162800" y="990600"/>
            <a:ext cx="304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Diagram 5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Win 10\Downloads\8OVmF4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ounded Rectangle 3"/>
          <p:cNvSpPr/>
          <p:nvPr/>
        </p:nvSpPr>
        <p:spPr>
          <a:xfrm>
            <a:off x="381000" y="381000"/>
            <a:ext cx="8534400" cy="175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4000" i="1" dirty="0" smtClean="0"/>
              <a:t>Wataking Tembang</a:t>
            </a:r>
            <a:endParaRPr lang="en-US" sz="4000" i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7162800" y="990600"/>
            <a:ext cx="304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Diagram 5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Win 10\Downloads\8OVmF4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ounded Rectangle 3"/>
          <p:cNvSpPr/>
          <p:nvPr/>
        </p:nvSpPr>
        <p:spPr>
          <a:xfrm>
            <a:off x="381000" y="381000"/>
            <a:ext cx="8534400" cy="175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4000" i="1" dirty="0" smtClean="0"/>
              <a:t>Wataking Tembang</a:t>
            </a:r>
            <a:endParaRPr lang="en-US" sz="4000" i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7162800" y="990600"/>
            <a:ext cx="304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Diagram 5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496</TotalTime>
  <Words>543</Words>
  <Application>Microsoft Office PowerPoint</Application>
  <PresentationFormat>On-screen Show (4:3)</PresentationFormat>
  <Paragraphs>99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Oriel</vt:lpstr>
      <vt:lpstr>Tembang Macapat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Tembang Macapat</dc:title>
  <dc:creator>Win 10</dc:creator>
  <cp:lastModifiedBy>hp</cp:lastModifiedBy>
  <cp:revision>51</cp:revision>
  <dcterms:created xsi:type="dcterms:W3CDTF">2017-04-05T16:17:01Z</dcterms:created>
  <dcterms:modified xsi:type="dcterms:W3CDTF">2020-03-30T15:40:27Z</dcterms:modified>
</cp:coreProperties>
</file>