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182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5.png"/><Relationship Id="rId7" Type="http://schemas.openxmlformats.org/officeDocument/2006/relationships/image" Target="../media/image21.png"/><Relationship Id="rId12" Type="http://schemas.openxmlformats.org/officeDocument/2006/relationships/image" Target="../media/image3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g"/><Relationship Id="rId4" Type="http://schemas.openxmlformats.org/officeDocument/2006/relationships/image" Target="../media/image3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9" y="4392167"/>
            <a:ext cx="5724143" cy="1222247"/>
          </a:xfrm>
          <a:custGeom>
            <a:avLst/>
            <a:gdLst/>
            <a:ahLst/>
            <a:cxnLst/>
            <a:rect l="l" t="t" r="r" b="b"/>
            <a:pathLst>
              <a:path w="5724143" h="1222247">
                <a:moveTo>
                  <a:pt x="0" y="1222247"/>
                </a:moveTo>
                <a:lnTo>
                  <a:pt x="5724143" y="1222247"/>
                </a:lnTo>
                <a:lnTo>
                  <a:pt x="5724143" y="0"/>
                </a:lnTo>
                <a:lnTo>
                  <a:pt x="0" y="0"/>
                </a:lnTo>
                <a:lnTo>
                  <a:pt x="0" y="1222247"/>
                </a:lnTo>
                <a:close/>
              </a:path>
            </a:pathLst>
          </a:custGeom>
          <a:solidFill>
            <a:srgbClr val="99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57199" y="4392167"/>
            <a:ext cx="5724143" cy="1222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1"/>
              </a:spcBef>
            </a:pPr>
            <a:endParaRPr sz="850" dirty="0"/>
          </a:p>
          <a:p>
            <a:pPr marL="126364">
              <a:lnSpc>
                <a:spcPct val="95825"/>
              </a:lnSpc>
            </a:pP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ek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tur</a:t>
            </a:r>
            <a:r>
              <a:rPr sz="3200" b="1" spc="-3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3200" b="1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hou</a:t>
            </a:r>
            <a:r>
              <a:rPr sz="3200" b="1" spc="-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12278" y="2914887"/>
            <a:ext cx="6799845" cy="10112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811" marR="53263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Pengan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</a:t>
            </a:r>
            <a:endParaRPr sz="3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36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engap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0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pentin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?</a:t>
            </a:r>
            <a:r>
              <a:rPr sz="2800" spc="-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569884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4569884"/>
            <a:ext cx="6518581" cy="1233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ujua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6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Wingdings"/>
                <a:cs typeface="Wingdings"/>
              </a:rPr>
              <a:t></a:t>
            </a:r>
            <a:r>
              <a:rPr sz="2800" spc="52" dirty="0" smtClean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eyakinka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obje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6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2700" marR="728985">
              <a:lnSpc>
                <a:spcPct val="100041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diperluka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databas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terpenuhi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23389" y="2914887"/>
            <a:ext cx="3594760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b="1" spc="0" dirty="0" smtClean="0">
                <a:solidFill>
                  <a:srgbClr val="990033"/>
                </a:solidFill>
                <a:latin typeface="Arial"/>
                <a:cs typeface="Arial"/>
              </a:rPr>
              <a:t>Tabel </a:t>
            </a:r>
            <a:r>
              <a:rPr sz="3600" b="1" spc="4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600" b="1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b="1" spc="-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b="1" spc="0" dirty="0" smtClean="0">
                <a:solidFill>
                  <a:srgbClr val="990033"/>
                </a:solidFill>
                <a:latin typeface="Arial"/>
                <a:cs typeface="Arial"/>
              </a:rPr>
              <a:t>at</a:t>
            </a:r>
            <a:r>
              <a:rPr sz="3600" b="1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b="1" spc="0" dirty="0" smtClean="0">
                <a:solidFill>
                  <a:srgbClr val="990033"/>
                </a:solidFill>
                <a:latin typeface="Arial"/>
                <a:cs typeface="Arial"/>
              </a:rPr>
              <a:t>onal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2278" y="3499516"/>
            <a:ext cx="179202" cy="734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292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5178" y="3499516"/>
            <a:ext cx="6966627" cy="10705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Tabel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na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Wingdings"/>
                <a:cs typeface="Wingdings"/>
              </a:rPr>
              <a:t></a:t>
            </a:r>
            <a:r>
              <a:rPr sz="2400" spc="59" dirty="0" smtClean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bangun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eh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bar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om</a:t>
            </a:r>
            <a:endParaRPr sz="2400">
              <a:latin typeface="Arial"/>
              <a:cs typeface="Arial"/>
            </a:endParaRPr>
          </a:p>
          <a:p>
            <a:pPr marL="14102" marR="45737">
              <a:lnSpc>
                <a:spcPct val="95825"/>
              </a:lnSpc>
              <a:spcBef>
                <a:spcPts val="292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Terdapat dua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sudut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pandang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4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ya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8402" marR="45737">
              <a:lnSpc>
                <a:spcPct val="95825"/>
              </a:lnSpc>
              <a:spcBef>
                <a:spcPts val="340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– </a:t>
            </a:r>
            <a:r>
              <a:rPr sz="2000" spc="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sebagai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su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bu x</a:t>
            </a:r>
            <a:r>
              <a:rPr sz="20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dan ko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om sebagi</a:t>
            </a:r>
            <a:r>
              <a:rPr sz="20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su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0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06644" y="4960760"/>
            <a:ext cx="7318302" cy="5542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Tapi</a:t>
            </a:r>
            <a:r>
              <a:rPr sz="20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sebenarn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re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onal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ersebut</a:t>
            </a:r>
            <a:r>
              <a:rPr sz="20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han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pun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ai</a:t>
            </a:r>
            <a:endParaRPr sz="2000">
              <a:latin typeface="Arial"/>
              <a:cs typeface="Arial"/>
            </a:endParaRPr>
          </a:p>
          <a:p>
            <a:pPr marL="2841459" marR="2862204" algn="ctr">
              <a:lnSpc>
                <a:spcPts val="2160"/>
              </a:lnSpc>
              <a:spcBef>
                <a:spcPts val="0"/>
              </a:spcBef>
            </a:pP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ensi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44232" y="6576200"/>
            <a:ext cx="326101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hat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pada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ber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kut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ni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685800" y="609600"/>
            <a:ext cx="8670035" cy="2513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9" y="3362863"/>
            <a:ext cx="179202" cy="696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6039" y="3362863"/>
            <a:ext cx="7679360" cy="3549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Karak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 :</a:t>
            </a:r>
            <a:endParaRPr sz="2400">
              <a:latin typeface="Arial"/>
              <a:cs typeface="Arial"/>
            </a:endParaRPr>
          </a:p>
          <a:p>
            <a:pPr marL="14102" marR="324612">
              <a:lnSpc>
                <a:spcPts val="2300"/>
              </a:lnSpc>
              <a:spcBef>
                <a:spcPts val="519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record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au bar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merepresen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kan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buku yang berbeda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-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beda.</a:t>
            </a:r>
            <a:endParaRPr sz="2400">
              <a:latin typeface="Arial"/>
              <a:cs typeface="Arial"/>
            </a:endParaRPr>
          </a:p>
          <a:p>
            <a:pPr marL="14102">
              <a:lnSpc>
                <a:spcPts val="2300"/>
              </a:lnSpc>
              <a:spcBef>
                <a:spcPts val="579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 bar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bar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nnya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den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ka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400" spc="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dengan sebuah key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ya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pr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-1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ary</a:t>
            </a:r>
            <a:r>
              <a:rPr sz="2400" i="1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ke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4102" marR="191718">
              <a:lnSpc>
                <a:spcPts val="2300"/>
              </a:lnSpc>
              <a:spcBef>
                <a:spcPts val="580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Sedangkan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bag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om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seper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i,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udul,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buku, pengarang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meny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mpan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ak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yang sama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au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s, 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mana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ak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ersebut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meru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 pada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pr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-1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ary</a:t>
            </a:r>
            <a:r>
              <a:rPr sz="2400" i="1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key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ya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 Kode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Buku.</a:t>
            </a:r>
            <a:endParaRPr sz="2400">
              <a:latin typeface="Arial"/>
              <a:cs typeface="Arial"/>
            </a:endParaRPr>
          </a:p>
          <a:p>
            <a:pPr marL="14102" marR="594359">
              <a:lnSpc>
                <a:spcPts val="2300"/>
              </a:lnSpc>
              <a:spcBef>
                <a:spcPts val="579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al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ah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yang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menun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ukkan</a:t>
            </a:r>
            <a:r>
              <a:rPr sz="2400" spc="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bah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abel re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onal hanya mempunyai</a:t>
            </a:r>
            <a:r>
              <a:rPr sz="2400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 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mensi.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4542" y="4387116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4542" y="5045484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94542" y="6289068"/>
            <a:ext cx="17780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/>
          <p:nvPr/>
        </p:nvSpPr>
        <p:spPr>
          <a:xfrm>
            <a:off x="457200" y="3746569"/>
            <a:ext cx="9142476" cy="35671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10678">
              <a:lnSpc>
                <a:spcPts val="2245"/>
              </a:lnSpc>
              <a:spcBef>
                <a:spcPts val="112"/>
              </a:spcBef>
            </a:pP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ebuah</a:t>
            </a:r>
            <a:r>
              <a:rPr sz="2200" spc="-7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200" spc="-1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berbagai</a:t>
            </a:r>
            <a:r>
              <a:rPr sz="22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udut</a:t>
            </a:r>
            <a:r>
              <a:rPr sz="2200" spc="-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pandang</a:t>
            </a:r>
            <a:r>
              <a:rPr sz="22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atau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9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12278" y="2656909"/>
            <a:ext cx="372460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Mu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mensi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2278" y="3465645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5178" y="3465645"/>
            <a:ext cx="637533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spc="-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ultidi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-10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adalah</a:t>
            </a:r>
            <a:r>
              <a:rPr sz="2200" spc="-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eti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ita</a:t>
            </a:r>
            <a:r>
              <a:rPr sz="22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dapat</a:t>
            </a:r>
            <a:r>
              <a:rPr sz="2200" spc="-4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elihat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3680" y="4069274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6580" y="4069274"/>
            <a:ext cx="7019730" cy="2047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492">
              <a:lnSpc>
                <a:spcPts val="2280"/>
              </a:lnSpc>
              <a:spcBef>
                <a:spcPts val="114"/>
              </a:spcBef>
            </a:pP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Sebagai</a:t>
            </a:r>
            <a:r>
              <a:rPr sz="3300" spc="-80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4" baseline="-1317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onto</a:t>
            </a:r>
            <a:r>
              <a:rPr sz="3300" spc="9" baseline="-1317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3300" spc="-67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penjualan</a:t>
            </a:r>
            <a:r>
              <a:rPr sz="3300" spc="-80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3300" spc="4" baseline="-1317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3300" spc="-37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dapat</a:t>
            </a:r>
            <a:r>
              <a:rPr sz="3300" spc="-45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dilihat</a:t>
            </a:r>
            <a:r>
              <a:rPr sz="3300" spc="-42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3300" spc="-26" baseline="-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4" baseline="-1317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3300" spc="0" baseline="-1317" dirty="0" smtClean="0">
                <a:solidFill>
                  <a:srgbClr val="4D4D4D"/>
                </a:solidFill>
                <a:latin typeface="Arial"/>
                <a:cs typeface="Arial"/>
              </a:rPr>
              <a:t>egi</a:t>
            </a:r>
            <a:endParaRPr sz="2200">
              <a:latin typeface="Arial"/>
              <a:cs typeface="Arial"/>
            </a:endParaRPr>
          </a:p>
          <a:p>
            <a:pPr marL="12700" marR="35492">
              <a:lnSpc>
                <a:spcPts val="2180"/>
              </a:lnSpc>
            </a:pP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ku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3300" spc="-56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wa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3300" spc="9" baseline="1317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3300" spc="-58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lo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3300" spc="-56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penjualan</a:t>
            </a:r>
            <a:r>
              <a:rPr sz="3300" spc="-80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/</a:t>
            </a:r>
            <a:r>
              <a:rPr sz="3300" spc="-1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to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3300" spc="-31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3300" spc="-31" baseline="13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300" spc="4" baseline="1317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ebagain</a:t>
            </a:r>
            <a:r>
              <a:rPr sz="3300" spc="-4" baseline="1317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3300" spc="9" baseline="1317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3300" spc="0" baseline="1317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ts val="2110"/>
              </a:lnSpc>
              <a:spcBef>
                <a:spcPts val="481"/>
              </a:spcBef>
            </a:pP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diga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bar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200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200" spc="-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3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200" spc="-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terdapat</a:t>
            </a:r>
            <a:r>
              <a:rPr sz="2200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tiga</a:t>
            </a:r>
            <a:r>
              <a:rPr sz="22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oordinat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aitu</a:t>
            </a:r>
            <a:r>
              <a:rPr sz="2200" spc="-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2200" spc="-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ewa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ili</a:t>
            </a:r>
            <a:r>
              <a:rPr sz="22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ku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200" spc="-4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-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ewa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ili</a:t>
            </a:r>
            <a:r>
              <a:rPr sz="22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 wa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tu</a:t>
            </a:r>
            <a:r>
              <a:rPr sz="22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2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-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z</a:t>
            </a:r>
            <a:r>
              <a:rPr sz="2200" spc="-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-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lo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9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200">
              <a:latin typeface="Arial"/>
              <a:cs typeface="Arial"/>
            </a:endParaRPr>
          </a:p>
          <a:p>
            <a:pPr marL="12700" marR="461765">
              <a:lnSpc>
                <a:spcPts val="2110"/>
              </a:lnSpc>
              <a:spcBef>
                <a:spcPts val="529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Hal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inilah</a:t>
            </a:r>
            <a:r>
              <a:rPr sz="22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200" spc="-2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enjadi</a:t>
            </a:r>
            <a:r>
              <a:rPr sz="22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perbedaan</a:t>
            </a:r>
            <a:r>
              <a:rPr sz="2200" spc="-8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enda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200" spc="-6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antara tabel</a:t>
            </a:r>
            <a:r>
              <a:rPr sz="2200" spc="-4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rela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ional</a:t>
            </a:r>
            <a:r>
              <a:rPr sz="2200" spc="-8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200" spc="-1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ultidi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19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672778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5544506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14400" y="2438400"/>
            <a:ext cx="8391143" cy="14569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821689">
              <a:lnSpc>
                <a:spcPct val="95825"/>
              </a:lnSpc>
              <a:spcBef>
                <a:spcPts val="2392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Spreadsheet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14400" y="2438400"/>
            <a:ext cx="8391143" cy="4265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30595" y="4959095"/>
            <a:ext cx="998219" cy="283463"/>
          </a:xfrm>
          <a:custGeom>
            <a:avLst/>
            <a:gdLst/>
            <a:ahLst/>
            <a:cxnLst/>
            <a:rect l="l" t="t" r="r" b="b"/>
            <a:pathLst>
              <a:path w="998219" h="283463">
                <a:moveTo>
                  <a:pt x="0" y="283463"/>
                </a:moveTo>
                <a:lnTo>
                  <a:pt x="998219" y="283463"/>
                </a:lnTo>
                <a:lnTo>
                  <a:pt x="998219" y="0"/>
                </a:lnTo>
                <a:lnTo>
                  <a:pt x="0" y="0"/>
                </a:lnTo>
                <a:lnTo>
                  <a:pt x="0" y="2834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5466529" y="4972395"/>
            <a:ext cx="108365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-5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1600" b="1" spc="0" dirty="0" smtClean="0">
                <a:solidFill>
                  <a:srgbClr val="4D4D4D"/>
                </a:solidFill>
                <a:latin typeface="Arial"/>
                <a:cs typeface="Arial"/>
              </a:rPr>
              <a:t>ak</a:t>
            </a:r>
            <a:r>
              <a:rPr sz="1600" b="1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600" b="1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600" b="1" spc="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1600" b="1" spc="0" dirty="0" smtClean="0">
                <a:solidFill>
                  <a:srgbClr val="4D4D4D"/>
                </a:solidFill>
                <a:latin typeface="Arial"/>
                <a:cs typeface="Arial"/>
              </a:rPr>
              <a:t>enj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12278" y="2914887"/>
            <a:ext cx="6094869" cy="10112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811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Pemode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an</a:t>
            </a:r>
            <a:r>
              <a:rPr sz="3600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 Mu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mensi</a:t>
            </a:r>
            <a:endParaRPr sz="3600">
              <a:latin typeface="Arial"/>
              <a:cs typeface="Arial"/>
            </a:endParaRPr>
          </a:p>
          <a:p>
            <a:pPr marL="12700" marR="68579">
              <a:lnSpc>
                <a:spcPct val="95825"/>
              </a:lnSpc>
              <a:spcBef>
                <a:spcPts val="736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ensiona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1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odelin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9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?</a:t>
            </a:r>
            <a:r>
              <a:rPr sz="2800" spc="-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3680" y="4057820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6580" y="4057820"/>
            <a:ext cx="6861276" cy="1233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enggunaka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konse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fakt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2700" marR="107249">
              <a:lnSpc>
                <a:spcPct val="100041"/>
              </a:lnSpc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ensiona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930511" y="5411733"/>
            <a:ext cx="617457" cy="392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79" dirty="0" smtClean="0">
                <a:solidFill>
                  <a:srgbClr val="4D4D4D"/>
                </a:solidFill>
                <a:latin typeface="Arial"/>
                <a:cs typeface="Arial"/>
              </a:rPr>
              <a:t>3</a:t>
            </a:r>
            <a:r>
              <a:rPr sz="2775" spc="0" baseline="26637" dirty="0" smtClean="0">
                <a:solidFill>
                  <a:srgbClr val="4D4D4D"/>
                </a:solidFill>
                <a:latin typeface="Arial"/>
                <a:cs typeface="Arial"/>
              </a:rPr>
              <a:t>rd</a:t>
            </a:r>
            <a:endParaRPr sz="18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5423324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5423324"/>
            <a:ext cx="5853524" cy="807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erbed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0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denga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7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konse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alisas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  <a:p>
            <a:pPr marL="12700" marR="53263">
              <a:lnSpc>
                <a:spcPct val="95825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64627" y="855900"/>
            <a:ext cx="3310163" cy="1799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5575" marR="61335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Pengan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endParaRPr sz="3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911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akt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?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r>
              <a:rPr sz="2800" spc="-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  <a:p>
            <a:pPr marL="12700" marR="61335">
              <a:lnSpc>
                <a:spcPct val="95825"/>
              </a:lnSpc>
              <a:spcBef>
                <a:spcPts val="812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?</a:t>
            </a:r>
            <a:r>
              <a:rPr sz="2800" spc="-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4627" y="3299061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07527" y="3299061"/>
            <a:ext cx="7142393" cy="20874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akt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Wingdings"/>
                <a:cs typeface="Wingdings"/>
              </a:rPr>
              <a:t></a:t>
            </a:r>
            <a:r>
              <a:rPr sz="2800" spc="52" dirty="0" smtClean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beris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easure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etri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prose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6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bisni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2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foreig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800" spc="-9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fakt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erupaka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ma</a:t>
            </a:r>
            <a:r>
              <a:rPr sz="28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cube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arakteristi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13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  <a:p>
            <a:pPr marL="14102" marR="48635">
              <a:lnSpc>
                <a:spcPct val="95825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fakt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3230" y="5497922"/>
            <a:ext cx="240588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209742" y="5497922"/>
            <a:ext cx="4858308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995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kumpu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 key</a:t>
            </a:r>
            <a:r>
              <a:rPr sz="2400" b="1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mensi dari tabel</a:t>
            </a:r>
            <a:endParaRPr sz="2400">
              <a:latin typeface="Arial"/>
              <a:cs typeface="Arial"/>
            </a:endParaRPr>
          </a:p>
          <a:p>
            <a:pPr marL="94995" marR="45720">
              <a:lnSpc>
                <a:spcPct val="95825"/>
              </a:lnSpc>
              <a:spcBef>
                <a:spcPts val="568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ada measure(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400" b="1" spc="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ng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uku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696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data akan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u berubah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23389" y="2914887"/>
            <a:ext cx="2202129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Pengan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2278" y="3465645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55178" y="3465645"/>
            <a:ext cx="200832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ure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</a:t>
            </a:r>
            <a:r>
              <a:rPr sz="2200" spc="-10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?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3801050"/>
            <a:ext cx="7412085" cy="29194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492">
              <a:lnSpc>
                <a:spcPts val="2345"/>
              </a:lnSpc>
              <a:spcBef>
                <a:spcPts val="117"/>
              </a:spcBef>
            </a:pP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al</a:t>
            </a:r>
            <a:r>
              <a:rPr sz="22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ts val="2110"/>
              </a:lnSpc>
              <a:spcBef>
                <a:spcPts val="473"/>
              </a:spcBef>
            </a:pP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anda</a:t>
            </a:r>
            <a:r>
              <a:rPr sz="22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pun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ai</a:t>
            </a:r>
            <a:r>
              <a:rPr sz="22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nis</a:t>
            </a:r>
            <a:r>
              <a:rPr sz="2200" spc="-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penjualan</a:t>
            </a:r>
            <a:r>
              <a:rPr sz="2200" spc="-8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epeda</a:t>
            </a:r>
            <a:r>
              <a:rPr sz="22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otor</a:t>
            </a:r>
            <a:r>
              <a:rPr sz="2200" spc="-2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ure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</a:t>
            </a:r>
            <a:r>
              <a:rPr sz="2200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200" spc="-2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nis</a:t>
            </a:r>
            <a:r>
              <a:rPr sz="2200" spc="-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anda</a:t>
            </a:r>
            <a:r>
              <a:rPr sz="22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adalah</a:t>
            </a:r>
            <a:r>
              <a:rPr sz="2200" spc="-4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jumlah</a:t>
            </a:r>
            <a:endParaRPr sz="2200">
              <a:latin typeface="Arial"/>
              <a:cs typeface="Arial"/>
            </a:endParaRPr>
          </a:p>
          <a:p>
            <a:pPr marL="355600" marR="399974">
              <a:lnSpc>
                <a:spcPts val="2110"/>
              </a:lnSpc>
            </a:pP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penjualan</a:t>
            </a:r>
            <a:r>
              <a:rPr sz="2200" b="1" i="1" spc="-6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moto</a:t>
            </a:r>
            <a:r>
              <a:rPr sz="2200" b="1" i="1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atau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rat</a:t>
            </a:r>
            <a:r>
              <a:rPr sz="2200" b="1" i="1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-rata</a:t>
            </a:r>
            <a:r>
              <a:rPr sz="2200" b="1" i="1" spc="-6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penjualan</a:t>
            </a:r>
            <a:r>
              <a:rPr sz="2200" b="1" i="1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sepeda motor</a:t>
            </a:r>
            <a:r>
              <a:rPr sz="2200" b="1" i="1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merk</a:t>
            </a:r>
            <a:r>
              <a:rPr sz="2200" b="1" i="1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4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endParaRPr sz="2200">
              <a:latin typeface="Arial"/>
              <a:cs typeface="Arial"/>
            </a:endParaRPr>
          </a:p>
          <a:p>
            <a:pPr marL="12700" marR="35492">
              <a:lnSpc>
                <a:spcPct val="95825"/>
              </a:lnSpc>
              <a:spcBef>
                <a:spcPts val="49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Contoh</a:t>
            </a:r>
            <a:r>
              <a:rPr sz="22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lain</a:t>
            </a:r>
            <a:endParaRPr sz="2200">
              <a:latin typeface="Arial"/>
              <a:cs typeface="Arial"/>
            </a:endParaRPr>
          </a:p>
          <a:p>
            <a:pPr marL="355600" marR="277572" indent="-342900">
              <a:lnSpc>
                <a:spcPts val="2110"/>
              </a:lnSpc>
              <a:spcBef>
                <a:spcPts val="590"/>
              </a:spcBef>
            </a:pP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Pro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es</a:t>
            </a:r>
            <a:r>
              <a:rPr sz="2200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nis</a:t>
            </a:r>
            <a:r>
              <a:rPr sz="2200" spc="-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anda</a:t>
            </a:r>
            <a:r>
              <a:rPr sz="22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prudu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ertas</a:t>
            </a:r>
            <a:r>
              <a:rPr sz="2200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ure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entn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1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adalah</a:t>
            </a:r>
            <a:r>
              <a:rPr sz="2200" spc="55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i="1" spc="-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rat</a:t>
            </a:r>
            <a:r>
              <a:rPr sz="2200" b="1" i="1" spc="9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-rata</a:t>
            </a:r>
            <a:r>
              <a:rPr sz="2200" b="1" i="1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produksi</a:t>
            </a:r>
            <a:r>
              <a:rPr sz="2200" b="1" i="1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kertas pada</a:t>
            </a:r>
            <a:r>
              <a:rPr sz="2200" b="1" i="1" spc="-4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suatu</a:t>
            </a:r>
            <a:r>
              <a:rPr sz="2200" b="1" i="1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mesi</a:t>
            </a:r>
            <a:r>
              <a:rPr sz="2200" b="1" i="1" spc="9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i="1" spc="5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atau</a:t>
            </a:r>
            <a:r>
              <a:rPr sz="2200" spc="5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produksi</a:t>
            </a:r>
            <a:r>
              <a:rPr sz="2200" b="1" i="1" spc="-6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kertas</a:t>
            </a:r>
            <a:r>
              <a:rPr sz="2200" b="1" i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setiap bula</a:t>
            </a:r>
            <a:r>
              <a:rPr sz="2200" b="1" i="1" spc="1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200" b="1" i="1" spc="0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93189" y="2905869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36089" y="2905869"/>
            <a:ext cx="6898530" cy="35383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6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Wingdings"/>
                <a:cs typeface="Wingdings"/>
              </a:rPr>
              <a:t></a:t>
            </a:r>
            <a:r>
              <a:rPr sz="2800" spc="52" dirty="0" smtClean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beris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6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atribu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7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  <a:p>
            <a:pPr marL="14102" marR="495690" indent="-1402">
              <a:lnSpc>
                <a:spcPct val="100041"/>
              </a:lnSpc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easure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9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fakta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  <a:spcBef>
                <a:spcPts val="67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erupaka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hierarki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kategor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logi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8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dapa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digunaka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enganalis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easure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sudu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pandan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10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tertentu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4102" marR="20583">
              <a:lnSpc>
                <a:spcPct val="95825"/>
              </a:lnSpc>
              <a:spcBef>
                <a:spcPts val="67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bersifa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9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statis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14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berubah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4592" y="4271498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94592" y="6063722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95400" y="1600199"/>
            <a:ext cx="7845552" cy="23332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43"/>
              </a:spcBef>
            </a:pPr>
            <a:endParaRPr sz="550"/>
          </a:p>
          <a:p>
            <a:pPr marL="440689" marR="1792967" algn="just">
              <a:lnSpc>
                <a:spcPts val="4320"/>
              </a:lnSpc>
              <a:spcBef>
                <a:spcPts val="5216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From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equ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rement</a:t>
            </a:r>
            <a:r>
              <a:rPr sz="3600" spc="-2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(ana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sa kebu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uhan)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o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es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gn (des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gn</a:t>
            </a:r>
            <a:r>
              <a:rPr sz="3600" spc="-2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a)</a:t>
            </a:r>
            <a:endParaRPr sz="3600">
              <a:latin typeface="Arial"/>
              <a:cs typeface="Arial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95400" y="1600199"/>
            <a:ext cx="7845552" cy="5103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43711" y="815339"/>
            <a:ext cx="8564879" cy="60700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86839" y="743711"/>
            <a:ext cx="7571231" cy="6184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200" y="1743455"/>
            <a:ext cx="6999731" cy="48783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036002" y="855900"/>
            <a:ext cx="7731963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oh</a:t>
            </a:r>
            <a:r>
              <a:rPr sz="3600" spc="-2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orma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3600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Package</a:t>
            </a:r>
            <a:r>
              <a:rPr sz="3600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agram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86967" y="886967"/>
            <a:ext cx="8316467" cy="59268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69151" y="4098035"/>
            <a:ext cx="2519172" cy="26471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72200" y="4101084"/>
            <a:ext cx="2513075" cy="26410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160007" y="4088891"/>
            <a:ext cx="2540507" cy="2668523"/>
          </a:xfrm>
          <a:custGeom>
            <a:avLst/>
            <a:gdLst/>
            <a:ahLst/>
            <a:cxnLst/>
            <a:rect l="l" t="t" r="r" b="b"/>
            <a:pathLst>
              <a:path w="2540507" h="2668523">
                <a:moveTo>
                  <a:pt x="0" y="2662427"/>
                </a:moveTo>
                <a:lnTo>
                  <a:pt x="0" y="2665475"/>
                </a:lnTo>
                <a:lnTo>
                  <a:pt x="3048" y="2668523"/>
                </a:lnTo>
                <a:lnTo>
                  <a:pt x="2534411" y="2668523"/>
                </a:lnTo>
                <a:lnTo>
                  <a:pt x="12192" y="2662427"/>
                </a:lnTo>
                <a:lnTo>
                  <a:pt x="12192" y="12191"/>
                </a:lnTo>
                <a:lnTo>
                  <a:pt x="2534411" y="12191"/>
                </a:lnTo>
                <a:lnTo>
                  <a:pt x="2537459" y="2668523"/>
                </a:lnTo>
                <a:lnTo>
                  <a:pt x="2540507" y="2665475"/>
                </a:lnTo>
                <a:lnTo>
                  <a:pt x="2540507" y="3048"/>
                </a:lnTo>
                <a:lnTo>
                  <a:pt x="2537459" y="0"/>
                </a:lnTo>
                <a:lnTo>
                  <a:pt x="2534411" y="0"/>
                </a:lnTo>
                <a:lnTo>
                  <a:pt x="2526791" y="6096"/>
                </a:lnTo>
                <a:lnTo>
                  <a:pt x="12192" y="6096"/>
                </a:lnTo>
                <a:lnTo>
                  <a:pt x="6096" y="12191"/>
                </a:lnTo>
                <a:lnTo>
                  <a:pt x="6096" y="2654807"/>
                </a:lnTo>
                <a:lnTo>
                  <a:pt x="6096" y="0"/>
                </a:lnTo>
                <a:lnTo>
                  <a:pt x="3048" y="0"/>
                </a:lnTo>
                <a:lnTo>
                  <a:pt x="0" y="3048"/>
                </a:lnTo>
                <a:lnTo>
                  <a:pt x="0" y="2662427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172199" y="4101083"/>
            <a:ext cx="2522219" cy="2656331"/>
          </a:xfrm>
          <a:custGeom>
            <a:avLst/>
            <a:gdLst/>
            <a:ahLst/>
            <a:cxnLst/>
            <a:rect l="l" t="t" r="r" b="b"/>
            <a:pathLst>
              <a:path w="2522219" h="2656331">
                <a:moveTo>
                  <a:pt x="2522219" y="0"/>
                </a:moveTo>
                <a:lnTo>
                  <a:pt x="2514599" y="0"/>
                </a:lnTo>
                <a:lnTo>
                  <a:pt x="2514600" y="2642615"/>
                </a:lnTo>
                <a:lnTo>
                  <a:pt x="0" y="2642615"/>
                </a:lnTo>
                <a:lnTo>
                  <a:pt x="0" y="2650235"/>
                </a:lnTo>
                <a:lnTo>
                  <a:pt x="2522219" y="2656331"/>
                </a:lnTo>
                <a:lnTo>
                  <a:pt x="2514599" y="2650235"/>
                </a:lnTo>
                <a:lnTo>
                  <a:pt x="2522219" y="2642615"/>
                </a:lnTo>
                <a:lnTo>
                  <a:pt x="2522219" y="0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66103" y="4088891"/>
            <a:ext cx="2528315" cy="2654807"/>
          </a:xfrm>
          <a:custGeom>
            <a:avLst/>
            <a:gdLst/>
            <a:ahLst/>
            <a:cxnLst/>
            <a:rect l="l" t="t" r="r" b="b"/>
            <a:pathLst>
              <a:path w="2528315" h="2654807">
                <a:moveTo>
                  <a:pt x="0" y="2654807"/>
                </a:moveTo>
                <a:lnTo>
                  <a:pt x="0" y="12191"/>
                </a:lnTo>
                <a:lnTo>
                  <a:pt x="6096" y="6096"/>
                </a:lnTo>
                <a:lnTo>
                  <a:pt x="2520695" y="6096"/>
                </a:lnTo>
                <a:lnTo>
                  <a:pt x="2528315" y="0"/>
                </a:lnTo>
                <a:lnTo>
                  <a:pt x="0" y="0"/>
                </a:lnTo>
                <a:lnTo>
                  <a:pt x="0" y="2654807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69151" y="4098035"/>
            <a:ext cx="2519172" cy="26471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72200" y="4101084"/>
            <a:ext cx="2513075" cy="26410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160007" y="4088891"/>
            <a:ext cx="2540507" cy="2668523"/>
          </a:xfrm>
          <a:custGeom>
            <a:avLst/>
            <a:gdLst/>
            <a:ahLst/>
            <a:cxnLst/>
            <a:rect l="l" t="t" r="r" b="b"/>
            <a:pathLst>
              <a:path w="2540507" h="2668523">
                <a:moveTo>
                  <a:pt x="0" y="2662427"/>
                </a:moveTo>
                <a:lnTo>
                  <a:pt x="0" y="2665475"/>
                </a:lnTo>
                <a:lnTo>
                  <a:pt x="3048" y="2668523"/>
                </a:lnTo>
                <a:lnTo>
                  <a:pt x="2534411" y="2668523"/>
                </a:lnTo>
                <a:lnTo>
                  <a:pt x="12192" y="2662427"/>
                </a:lnTo>
                <a:lnTo>
                  <a:pt x="12192" y="12191"/>
                </a:lnTo>
                <a:lnTo>
                  <a:pt x="2534411" y="12191"/>
                </a:lnTo>
                <a:lnTo>
                  <a:pt x="2537459" y="2668523"/>
                </a:lnTo>
                <a:lnTo>
                  <a:pt x="2540507" y="2665475"/>
                </a:lnTo>
                <a:lnTo>
                  <a:pt x="2540507" y="3048"/>
                </a:lnTo>
                <a:lnTo>
                  <a:pt x="2537459" y="0"/>
                </a:lnTo>
                <a:lnTo>
                  <a:pt x="2534411" y="0"/>
                </a:lnTo>
                <a:lnTo>
                  <a:pt x="2526791" y="6096"/>
                </a:lnTo>
                <a:lnTo>
                  <a:pt x="12192" y="6096"/>
                </a:lnTo>
                <a:lnTo>
                  <a:pt x="6096" y="12191"/>
                </a:lnTo>
                <a:lnTo>
                  <a:pt x="6096" y="2654807"/>
                </a:lnTo>
                <a:lnTo>
                  <a:pt x="6096" y="0"/>
                </a:lnTo>
                <a:lnTo>
                  <a:pt x="3048" y="0"/>
                </a:lnTo>
                <a:lnTo>
                  <a:pt x="0" y="3048"/>
                </a:lnTo>
                <a:lnTo>
                  <a:pt x="0" y="2662427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172199" y="4101083"/>
            <a:ext cx="2522219" cy="2656331"/>
          </a:xfrm>
          <a:custGeom>
            <a:avLst/>
            <a:gdLst/>
            <a:ahLst/>
            <a:cxnLst/>
            <a:rect l="l" t="t" r="r" b="b"/>
            <a:pathLst>
              <a:path w="2522219" h="2656331">
                <a:moveTo>
                  <a:pt x="2522219" y="0"/>
                </a:moveTo>
                <a:lnTo>
                  <a:pt x="2514599" y="0"/>
                </a:lnTo>
                <a:lnTo>
                  <a:pt x="2514600" y="2642615"/>
                </a:lnTo>
                <a:lnTo>
                  <a:pt x="0" y="2642615"/>
                </a:lnTo>
                <a:lnTo>
                  <a:pt x="0" y="2650235"/>
                </a:lnTo>
                <a:lnTo>
                  <a:pt x="2522219" y="2656331"/>
                </a:lnTo>
                <a:lnTo>
                  <a:pt x="2514599" y="2650235"/>
                </a:lnTo>
                <a:lnTo>
                  <a:pt x="2522219" y="2642615"/>
                </a:lnTo>
                <a:lnTo>
                  <a:pt x="2522219" y="0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66103" y="4088891"/>
            <a:ext cx="2528315" cy="2654807"/>
          </a:xfrm>
          <a:custGeom>
            <a:avLst/>
            <a:gdLst/>
            <a:ahLst/>
            <a:cxnLst/>
            <a:rect l="l" t="t" r="r" b="b"/>
            <a:pathLst>
              <a:path w="2528315" h="2654807">
                <a:moveTo>
                  <a:pt x="0" y="2654807"/>
                </a:moveTo>
                <a:lnTo>
                  <a:pt x="0" y="12191"/>
                </a:lnTo>
                <a:lnTo>
                  <a:pt x="6096" y="6096"/>
                </a:lnTo>
                <a:lnTo>
                  <a:pt x="2520695" y="6096"/>
                </a:lnTo>
                <a:lnTo>
                  <a:pt x="2528315" y="0"/>
                </a:lnTo>
                <a:lnTo>
                  <a:pt x="0" y="0"/>
                </a:lnTo>
                <a:lnTo>
                  <a:pt x="0" y="2654807"/>
                </a:lnTo>
                <a:close/>
              </a:path>
            </a:pathLst>
          </a:custGeom>
          <a:solidFill>
            <a:srgbClr val="C6A5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72711" y="5082539"/>
            <a:ext cx="1171955" cy="104897"/>
          </a:xfrm>
          <a:custGeom>
            <a:avLst/>
            <a:gdLst/>
            <a:ahLst/>
            <a:cxnLst/>
            <a:rect l="l" t="t" r="r" b="b"/>
            <a:pathLst>
              <a:path w="1171955" h="104897">
                <a:moveTo>
                  <a:pt x="1171955" y="4571"/>
                </a:moveTo>
                <a:lnTo>
                  <a:pt x="1144366" y="20390"/>
                </a:lnTo>
                <a:lnTo>
                  <a:pt x="1171955" y="36575"/>
                </a:lnTo>
                <a:lnTo>
                  <a:pt x="1171955" y="4571"/>
                </a:lnTo>
                <a:close/>
              </a:path>
              <a:path w="1171955" h="104897">
                <a:moveTo>
                  <a:pt x="1048156" y="84372"/>
                </a:moveTo>
                <a:lnTo>
                  <a:pt x="1050035" y="96012"/>
                </a:lnTo>
                <a:lnTo>
                  <a:pt x="1053666" y="100283"/>
                </a:lnTo>
                <a:lnTo>
                  <a:pt x="1064304" y="105511"/>
                </a:lnTo>
                <a:lnTo>
                  <a:pt x="1075943" y="103631"/>
                </a:lnTo>
                <a:lnTo>
                  <a:pt x="1219199" y="19812"/>
                </a:lnTo>
                <a:lnTo>
                  <a:pt x="1077467" y="-62484"/>
                </a:lnTo>
                <a:lnTo>
                  <a:pt x="1070798" y="-65273"/>
                </a:lnTo>
                <a:lnTo>
                  <a:pt x="1059271" y="-64067"/>
                </a:lnTo>
                <a:lnTo>
                  <a:pt x="1050035" y="-56387"/>
                </a:lnTo>
                <a:lnTo>
                  <a:pt x="1049570" y="-39253"/>
                </a:lnTo>
                <a:lnTo>
                  <a:pt x="1057655" y="-30480"/>
                </a:lnTo>
                <a:lnTo>
                  <a:pt x="1112056" y="1434"/>
                </a:lnTo>
                <a:lnTo>
                  <a:pt x="1181099" y="1523"/>
                </a:lnTo>
                <a:lnTo>
                  <a:pt x="1181099" y="39623"/>
                </a:lnTo>
                <a:lnTo>
                  <a:pt x="1110976" y="39533"/>
                </a:lnTo>
                <a:lnTo>
                  <a:pt x="1057655" y="70103"/>
                </a:lnTo>
                <a:lnTo>
                  <a:pt x="1053384" y="73734"/>
                </a:lnTo>
                <a:lnTo>
                  <a:pt x="1048156" y="84372"/>
                </a:lnTo>
                <a:close/>
              </a:path>
              <a:path w="1171955" h="104897">
                <a:moveTo>
                  <a:pt x="1181099" y="1523"/>
                </a:moveTo>
                <a:lnTo>
                  <a:pt x="1171955" y="4571"/>
                </a:lnTo>
                <a:lnTo>
                  <a:pt x="1171955" y="36575"/>
                </a:lnTo>
                <a:lnTo>
                  <a:pt x="1144366" y="20390"/>
                </a:lnTo>
                <a:lnTo>
                  <a:pt x="1171955" y="4571"/>
                </a:lnTo>
                <a:lnTo>
                  <a:pt x="1181099" y="1523"/>
                </a:lnTo>
                <a:lnTo>
                  <a:pt x="1112056" y="1434"/>
                </a:lnTo>
                <a:lnTo>
                  <a:pt x="0" y="0"/>
                </a:lnTo>
                <a:lnTo>
                  <a:pt x="0" y="38100"/>
                </a:lnTo>
                <a:lnTo>
                  <a:pt x="1110976" y="39533"/>
                </a:lnTo>
                <a:lnTo>
                  <a:pt x="1181099" y="39623"/>
                </a:lnTo>
                <a:lnTo>
                  <a:pt x="1181099" y="152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07503" y="2216473"/>
            <a:ext cx="7277091" cy="6060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Sebagai</a:t>
            </a:r>
            <a:r>
              <a:rPr sz="2200" spc="-8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ontoh</a:t>
            </a:r>
            <a:r>
              <a:rPr sz="22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Auto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200" spc="-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Sale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2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terdapat</a:t>
            </a:r>
            <a:r>
              <a:rPr sz="2200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tiga</a:t>
            </a:r>
            <a:r>
              <a:rPr sz="22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tipe</a:t>
            </a:r>
            <a:r>
              <a:rPr sz="22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entit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endParaRPr sz="2200">
              <a:latin typeface="Arial"/>
              <a:cs typeface="Arial"/>
            </a:endParaRPr>
          </a:p>
          <a:p>
            <a:pPr marL="355600" marR="41833">
              <a:lnSpc>
                <a:spcPts val="2375"/>
              </a:lnSpc>
              <a:spcBef>
                <a:spcPts val="1"/>
              </a:spcBef>
            </a:pP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aitu</a:t>
            </a:r>
            <a:r>
              <a:rPr sz="2200" spc="-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7503" y="2887033"/>
            <a:ext cx="299829" cy="1041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1.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5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2.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75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3.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22615" y="2887033"/>
            <a:ext cx="6140555" cy="1041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833">
              <a:lnSpc>
                <a:spcPts val="2345"/>
              </a:lnSpc>
              <a:spcBef>
                <a:spcPts val="117"/>
              </a:spcBef>
            </a:pP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ure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</a:t>
            </a:r>
            <a:r>
              <a:rPr sz="2200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atau</a:t>
            </a:r>
            <a:r>
              <a:rPr sz="22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etric</a:t>
            </a:r>
            <a:endParaRPr sz="2200">
              <a:latin typeface="Arial"/>
              <a:cs typeface="Arial"/>
            </a:endParaRPr>
          </a:p>
          <a:p>
            <a:pPr marL="12700" marR="41833">
              <a:lnSpc>
                <a:spcPct val="95825"/>
              </a:lnSpc>
              <a:spcBef>
                <a:spcPts val="25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ine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-10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ion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75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Atribut</a:t>
            </a:r>
            <a:r>
              <a:rPr sz="2200" spc="-6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200" spc="9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-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ing</a:t>
            </a:r>
            <a:r>
              <a:rPr sz="2200" spc="-1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ine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-8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608905" y="4731198"/>
            <a:ext cx="2193227" cy="673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833">
              <a:lnSpc>
                <a:spcPts val="2345"/>
              </a:lnSpc>
              <a:spcBef>
                <a:spcPts val="117"/>
              </a:spcBef>
            </a:pP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ure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5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Auto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200" spc="-9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Sales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86967" y="1315211"/>
            <a:ext cx="8484107" cy="50703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71955" y="1315211"/>
            <a:ext cx="8071103" cy="54132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43583" y="1028700"/>
            <a:ext cx="7973567" cy="55001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58595" y="1171955"/>
            <a:ext cx="8141207" cy="54284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3869436"/>
            <a:ext cx="9142476" cy="3215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993139" y="745871"/>
            <a:ext cx="482280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spc="-2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: A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oma</a:t>
            </a:r>
            <a:r>
              <a:rPr sz="3200" spc="4" dirty="0" smtClean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spc="-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4" dirty="0" smtClean="0">
                <a:solidFill>
                  <a:srgbClr val="FFFFFF"/>
                </a:solidFill>
                <a:latin typeface="Arial"/>
                <a:cs typeface="Arial"/>
              </a:rPr>
              <a:t>ale</a:t>
            </a:r>
            <a:r>
              <a:rPr sz="32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1548383"/>
            <a:ext cx="5713476" cy="23515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6123" y="1959863"/>
            <a:ext cx="5297423" cy="2004059"/>
          </a:xfrm>
          <a:custGeom>
            <a:avLst/>
            <a:gdLst/>
            <a:ahLst/>
            <a:cxnLst/>
            <a:rect l="l" t="t" r="r" b="b"/>
            <a:pathLst>
              <a:path w="5297423" h="2004059">
                <a:moveTo>
                  <a:pt x="5149595" y="1923287"/>
                </a:moveTo>
                <a:lnTo>
                  <a:pt x="5145380" y="1922544"/>
                </a:lnTo>
                <a:lnTo>
                  <a:pt x="5154195" y="1927859"/>
                </a:lnTo>
                <a:lnTo>
                  <a:pt x="5166293" y="1927859"/>
                </a:lnTo>
                <a:lnTo>
                  <a:pt x="5149595" y="1923287"/>
                </a:lnTo>
                <a:close/>
              </a:path>
              <a:path w="5297423" h="2004059">
                <a:moveTo>
                  <a:pt x="5257799" y="1844039"/>
                </a:moveTo>
                <a:lnTo>
                  <a:pt x="5256399" y="1839279"/>
                </a:lnTo>
                <a:lnTo>
                  <a:pt x="5247699" y="1830981"/>
                </a:lnTo>
                <a:lnTo>
                  <a:pt x="5234939" y="1830323"/>
                </a:lnTo>
                <a:lnTo>
                  <a:pt x="5232191" y="1831085"/>
                </a:lnTo>
                <a:lnTo>
                  <a:pt x="5223352" y="1839668"/>
                </a:lnTo>
                <a:lnTo>
                  <a:pt x="5221223" y="1853183"/>
                </a:lnTo>
                <a:lnTo>
                  <a:pt x="5236320" y="1913572"/>
                </a:lnTo>
                <a:lnTo>
                  <a:pt x="5224271" y="1900427"/>
                </a:lnTo>
                <a:lnTo>
                  <a:pt x="5204459" y="1880615"/>
                </a:lnTo>
                <a:lnTo>
                  <a:pt x="5183123" y="1859279"/>
                </a:lnTo>
                <a:lnTo>
                  <a:pt x="5158739" y="1836419"/>
                </a:lnTo>
                <a:lnTo>
                  <a:pt x="5134355" y="1812035"/>
                </a:lnTo>
                <a:lnTo>
                  <a:pt x="5108447" y="1784603"/>
                </a:lnTo>
                <a:lnTo>
                  <a:pt x="5079491" y="1757171"/>
                </a:lnTo>
                <a:lnTo>
                  <a:pt x="5050535" y="1728215"/>
                </a:lnTo>
                <a:lnTo>
                  <a:pt x="4986527" y="1665731"/>
                </a:lnTo>
                <a:lnTo>
                  <a:pt x="4916423" y="1600199"/>
                </a:lnTo>
                <a:lnTo>
                  <a:pt x="4841747" y="1528571"/>
                </a:lnTo>
                <a:lnTo>
                  <a:pt x="4764023" y="1453895"/>
                </a:lnTo>
                <a:lnTo>
                  <a:pt x="4680203" y="1377695"/>
                </a:lnTo>
                <a:lnTo>
                  <a:pt x="4593335" y="1296923"/>
                </a:lnTo>
                <a:lnTo>
                  <a:pt x="4501895" y="1216151"/>
                </a:lnTo>
                <a:lnTo>
                  <a:pt x="4408931" y="1132331"/>
                </a:lnTo>
                <a:lnTo>
                  <a:pt x="4311395" y="1050035"/>
                </a:lnTo>
                <a:lnTo>
                  <a:pt x="4213859" y="966215"/>
                </a:lnTo>
                <a:lnTo>
                  <a:pt x="4113275" y="882395"/>
                </a:lnTo>
                <a:lnTo>
                  <a:pt x="4011167" y="800099"/>
                </a:lnTo>
                <a:lnTo>
                  <a:pt x="3909059" y="719327"/>
                </a:lnTo>
                <a:lnTo>
                  <a:pt x="3805427" y="640079"/>
                </a:lnTo>
                <a:lnTo>
                  <a:pt x="3703319" y="563879"/>
                </a:lnTo>
                <a:lnTo>
                  <a:pt x="3599687" y="490727"/>
                </a:lnTo>
                <a:lnTo>
                  <a:pt x="3497579" y="420623"/>
                </a:lnTo>
                <a:lnTo>
                  <a:pt x="3396995" y="356615"/>
                </a:lnTo>
                <a:lnTo>
                  <a:pt x="3297935" y="295655"/>
                </a:lnTo>
                <a:lnTo>
                  <a:pt x="3200399" y="240791"/>
                </a:lnTo>
                <a:lnTo>
                  <a:pt x="3151631" y="216407"/>
                </a:lnTo>
                <a:lnTo>
                  <a:pt x="3104387" y="192023"/>
                </a:lnTo>
                <a:lnTo>
                  <a:pt x="3058667" y="170687"/>
                </a:lnTo>
                <a:lnTo>
                  <a:pt x="3012947" y="149351"/>
                </a:lnTo>
                <a:lnTo>
                  <a:pt x="2967227" y="131063"/>
                </a:lnTo>
                <a:lnTo>
                  <a:pt x="2923031" y="114299"/>
                </a:lnTo>
                <a:lnTo>
                  <a:pt x="2878835" y="100583"/>
                </a:lnTo>
                <a:lnTo>
                  <a:pt x="2836163" y="86867"/>
                </a:lnTo>
                <a:lnTo>
                  <a:pt x="2752343" y="65531"/>
                </a:lnTo>
                <a:lnTo>
                  <a:pt x="2668523" y="47243"/>
                </a:lnTo>
                <a:lnTo>
                  <a:pt x="2584703" y="32003"/>
                </a:lnTo>
                <a:lnTo>
                  <a:pt x="2499359" y="19812"/>
                </a:lnTo>
                <a:lnTo>
                  <a:pt x="2414015" y="10667"/>
                </a:lnTo>
                <a:lnTo>
                  <a:pt x="2327147" y="4572"/>
                </a:lnTo>
                <a:lnTo>
                  <a:pt x="2241803" y="1524"/>
                </a:lnTo>
                <a:lnTo>
                  <a:pt x="2154935" y="0"/>
                </a:lnTo>
                <a:lnTo>
                  <a:pt x="2068067" y="3048"/>
                </a:lnTo>
                <a:lnTo>
                  <a:pt x="1979675" y="7620"/>
                </a:lnTo>
                <a:lnTo>
                  <a:pt x="1892807" y="13715"/>
                </a:lnTo>
                <a:lnTo>
                  <a:pt x="1804415" y="22860"/>
                </a:lnTo>
                <a:lnTo>
                  <a:pt x="1716023" y="33527"/>
                </a:lnTo>
                <a:lnTo>
                  <a:pt x="1626107" y="45719"/>
                </a:lnTo>
                <a:lnTo>
                  <a:pt x="1537715" y="60959"/>
                </a:lnTo>
                <a:lnTo>
                  <a:pt x="1449323" y="77723"/>
                </a:lnTo>
                <a:lnTo>
                  <a:pt x="1359407" y="96011"/>
                </a:lnTo>
                <a:lnTo>
                  <a:pt x="1269491" y="115823"/>
                </a:lnTo>
                <a:lnTo>
                  <a:pt x="1089659" y="160019"/>
                </a:lnTo>
                <a:lnTo>
                  <a:pt x="908303" y="210311"/>
                </a:lnTo>
                <a:lnTo>
                  <a:pt x="726947" y="263651"/>
                </a:lnTo>
                <a:lnTo>
                  <a:pt x="545591" y="320039"/>
                </a:lnTo>
                <a:lnTo>
                  <a:pt x="364235" y="379475"/>
                </a:lnTo>
                <a:lnTo>
                  <a:pt x="181355" y="441959"/>
                </a:lnTo>
                <a:lnTo>
                  <a:pt x="0" y="502919"/>
                </a:lnTo>
                <a:lnTo>
                  <a:pt x="12192" y="539495"/>
                </a:lnTo>
                <a:lnTo>
                  <a:pt x="193547" y="477011"/>
                </a:lnTo>
                <a:lnTo>
                  <a:pt x="376427" y="416051"/>
                </a:lnTo>
                <a:lnTo>
                  <a:pt x="557783" y="356615"/>
                </a:lnTo>
                <a:lnTo>
                  <a:pt x="739139" y="300227"/>
                </a:lnTo>
                <a:lnTo>
                  <a:pt x="918971" y="246887"/>
                </a:lnTo>
                <a:lnTo>
                  <a:pt x="1098803" y="198119"/>
                </a:lnTo>
                <a:lnTo>
                  <a:pt x="1278635" y="153923"/>
                </a:lnTo>
                <a:lnTo>
                  <a:pt x="1367027" y="134111"/>
                </a:lnTo>
                <a:lnTo>
                  <a:pt x="1456943" y="115823"/>
                </a:lnTo>
                <a:lnTo>
                  <a:pt x="1545335" y="99059"/>
                </a:lnTo>
                <a:lnTo>
                  <a:pt x="1633727" y="83819"/>
                </a:lnTo>
                <a:lnTo>
                  <a:pt x="1720595" y="71627"/>
                </a:lnTo>
                <a:lnTo>
                  <a:pt x="1808987" y="59435"/>
                </a:lnTo>
                <a:lnTo>
                  <a:pt x="1895855" y="51815"/>
                </a:lnTo>
                <a:lnTo>
                  <a:pt x="1982723" y="44195"/>
                </a:lnTo>
                <a:lnTo>
                  <a:pt x="2069591" y="41147"/>
                </a:lnTo>
                <a:lnTo>
                  <a:pt x="2154935" y="38099"/>
                </a:lnTo>
                <a:lnTo>
                  <a:pt x="2240279" y="39623"/>
                </a:lnTo>
                <a:lnTo>
                  <a:pt x="2325623" y="42671"/>
                </a:lnTo>
                <a:lnTo>
                  <a:pt x="2410967" y="48767"/>
                </a:lnTo>
                <a:lnTo>
                  <a:pt x="2494787" y="57911"/>
                </a:lnTo>
                <a:lnTo>
                  <a:pt x="2578607" y="70103"/>
                </a:lnTo>
                <a:lnTo>
                  <a:pt x="2662427" y="85343"/>
                </a:lnTo>
                <a:lnTo>
                  <a:pt x="2744723" y="102107"/>
                </a:lnTo>
                <a:lnTo>
                  <a:pt x="2827019" y="123443"/>
                </a:lnTo>
                <a:lnTo>
                  <a:pt x="2868167" y="137159"/>
                </a:lnTo>
                <a:lnTo>
                  <a:pt x="2910839" y="150875"/>
                </a:lnTo>
                <a:lnTo>
                  <a:pt x="2953511" y="167639"/>
                </a:lnTo>
                <a:lnTo>
                  <a:pt x="2997707" y="185927"/>
                </a:lnTo>
                <a:lnTo>
                  <a:pt x="3043427" y="205739"/>
                </a:lnTo>
                <a:lnTo>
                  <a:pt x="3089147" y="227075"/>
                </a:lnTo>
                <a:lnTo>
                  <a:pt x="3134867" y="249935"/>
                </a:lnTo>
                <a:lnTo>
                  <a:pt x="3182111" y="274319"/>
                </a:lnTo>
                <a:lnTo>
                  <a:pt x="3278123" y="329183"/>
                </a:lnTo>
                <a:lnTo>
                  <a:pt x="3377183" y="388619"/>
                </a:lnTo>
                <a:lnTo>
                  <a:pt x="3477767" y="452627"/>
                </a:lnTo>
                <a:lnTo>
                  <a:pt x="3578351" y="522731"/>
                </a:lnTo>
                <a:lnTo>
                  <a:pt x="3680459" y="594359"/>
                </a:lnTo>
                <a:lnTo>
                  <a:pt x="3784091" y="670559"/>
                </a:lnTo>
                <a:lnTo>
                  <a:pt x="3886199" y="749807"/>
                </a:lnTo>
                <a:lnTo>
                  <a:pt x="3988307" y="829055"/>
                </a:lnTo>
                <a:lnTo>
                  <a:pt x="4088891" y="911351"/>
                </a:lnTo>
                <a:lnTo>
                  <a:pt x="4189475" y="995171"/>
                </a:lnTo>
                <a:lnTo>
                  <a:pt x="4287011" y="1078991"/>
                </a:lnTo>
                <a:lnTo>
                  <a:pt x="4383023" y="1161287"/>
                </a:lnTo>
                <a:lnTo>
                  <a:pt x="4475987" y="1245107"/>
                </a:lnTo>
                <a:lnTo>
                  <a:pt x="4567427" y="1325879"/>
                </a:lnTo>
                <a:lnTo>
                  <a:pt x="4654295" y="1405127"/>
                </a:lnTo>
                <a:lnTo>
                  <a:pt x="4738115" y="1482851"/>
                </a:lnTo>
                <a:lnTo>
                  <a:pt x="4815839" y="1556003"/>
                </a:lnTo>
                <a:lnTo>
                  <a:pt x="4890515" y="1627631"/>
                </a:lnTo>
                <a:lnTo>
                  <a:pt x="4959095" y="1693163"/>
                </a:lnTo>
                <a:lnTo>
                  <a:pt x="5023103" y="1755647"/>
                </a:lnTo>
                <a:lnTo>
                  <a:pt x="5053583" y="1784603"/>
                </a:lnTo>
                <a:lnTo>
                  <a:pt x="5081015" y="1812035"/>
                </a:lnTo>
                <a:lnTo>
                  <a:pt x="5108447" y="1837943"/>
                </a:lnTo>
                <a:lnTo>
                  <a:pt x="5132831" y="1863851"/>
                </a:lnTo>
                <a:lnTo>
                  <a:pt x="5155691" y="1886711"/>
                </a:lnTo>
                <a:lnTo>
                  <a:pt x="5177027" y="1908047"/>
                </a:lnTo>
                <a:lnTo>
                  <a:pt x="5196839" y="1927859"/>
                </a:lnTo>
                <a:lnTo>
                  <a:pt x="5242303" y="1927859"/>
                </a:lnTo>
                <a:lnTo>
                  <a:pt x="5241035" y="1918715"/>
                </a:lnTo>
                <a:lnTo>
                  <a:pt x="5250179" y="1927859"/>
                </a:lnTo>
                <a:lnTo>
                  <a:pt x="5257799" y="1927859"/>
                </a:lnTo>
                <a:lnTo>
                  <a:pt x="5257799" y="1844039"/>
                </a:lnTo>
                <a:close/>
              </a:path>
              <a:path w="5297423" h="2004059">
                <a:moveTo>
                  <a:pt x="5145380" y="1922544"/>
                </a:moveTo>
                <a:lnTo>
                  <a:pt x="5133135" y="1925798"/>
                </a:lnTo>
                <a:lnTo>
                  <a:pt x="5131772" y="1927859"/>
                </a:lnTo>
                <a:lnTo>
                  <a:pt x="5154195" y="1927859"/>
                </a:lnTo>
                <a:lnTo>
                  <a:pt x="5145380" y="1922544"/>
                </a:lnTo>
                <a:close/>
              </a:path>
              <a:path w="5297423" h="2004059">
                <a:moveTo>
                  <a:pt x="5241035" y="1918715"/>
                </a:moveTo>
                <a:lnTo>
                  <a:pt x="5242303" y="1927859"/>
                </a:lnTo>
                <a:lnTo>
                  <a:pt x="5250179" y="1927859"/>
                </a:lnTo>
                <a:lnTo>
                  <a:pt x="5241035" y="1918715"/>
                </a:lnTo>
                <a:close/>
              </a:path>
              <a:path w="5297423" h="2004059">
                <a:moveTo>
                  <a:pt x="5257799" y="1844039"/>
                </a:moveTo>
                <a:lnTo>
                  <a:pt x="5257799" y="1927859"/>
                </a:lnTo>
                <a:lnTo>
                  <a:pt x="5278555" y="1927859"/>
                </a:lnTo>
                <a:lnTo>
                  <a:pt x="5257799" y="184403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3872484"/>
            <a:ext cx="5713476" cy="27553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91400" y="4143755"/>
            <a:ext cx="1955291" cy="2965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516123" y="1959863"/>
            <a:ext cx="5297423" cy="2004059"/>
          </a:xfrm>
          <a:custGeom>
            <a:avLst/>
            <a:gdLst/>
            <a:ahLst/>
            <a:cxnLst/>
            <a:rect l="l" t="t" r="r" b="b"/>
            <a:pathLst>
              <a:path w="5297423" h="2004059">
                <a:moveTo>
                  <a:pt x="5257799" y="1926335"/>
                </a:moveTo>
                <a:lnTo>
                  <a:pt x="5248655" y="1926335"/>
                </a:lnTo>
                <a:lnTo>
                  <a:pt x="5257799" y="1935479"/>
                </a:lnTo>
                <a:lnTo>
                  <a:pt x="5257799" y="1926335"/>
                </a:lnTo>
                <a:close/>
              </a:path>
              <a:path w="5297423" h="2004059">
                <a:moveTo>
                  <a:pt x="5244083" y="1976627"/>
                </a:moveTo>
                <a:lnTo>
                  <a:pt x="5245301" y="1949493"/>
                </a:lnTo>
                <a:lnTo>
                  <a:pt x="5242091" y="1926335"/>
                </a:lnTo>
                <a:lnTo>
                  <a:pt x="5195315" y="1926335"/>
                </a:lnTo>
                <a:lnTo>
                  <a:pt x="5196839" y="1927859"/>
                </a:lnTo>
                <a:lnTo>
                  <a:pt x="5208357" y="1939377"/>
                </a:lnTo>
                <a:lnTo>
                  <a:pt x="5160727" y="1926335"/>
                </a:lnTo>
                <a:lnTo>
                  <a:pt x="5151668" y="1926335"/>
                </a:lnTo>
                <a:lnTo>
                  <a:pt x="5257799" y="1990343"/>
                </a:lnTo>
                <a:lnTo>
                  <a:pt x="5244083" y="1976627"/>
                </a:lnTo>
                <a:close/>
              </a:path>
              <a:path w="5297423" h="2004059">
                <a:moveTo>
                  <a:pt x="5277611" y="1958339"/>
                </a:moveTo>
                <a:lnTo>
                  <a:pt x="5253227" y="1981199"/>
                </a:lnTo>
                <a:lnTo>
                  <a:pt x="5256275" y="1988819"/>
                </a:lnTo>
                <a:lnTo>
                  <a:pt x="5277611" y="1958339"/>
                </a:lnTo>
                <a:close/>
              </a:path>
              <a:path w="5297423" h="2004059">
                <a:moveTo>
                  <a:pt x="5271515" y="1949195"/>
                </a:moveTo>
                <a:lnTo>
                  <a:pt x="5277611" y="1958339"/>
                </a:lnTo>
                <a:lnTo>
                  <a:pt x="5283707" y="1961387"/>
                </a:lnTo>
                <a:lnTo>
                  <a:pt x="5271515" y="1949195"/>
                </a:lnTo>
                <a:close/>
              </a:path>
              <a:path w="5297423" h="2004059">
                <a:moveTo>
                  <a:pt x="5132779" y="1926335"/>
                </a:moveTo>
                <a:lnTo>
                  <a:pt x="5126735" y="1935479"/>
                </a:lnTo>
                <a:lnTo>
                  <a:pt x="5125945" y="1940778"/>
                </a:lnTo>
                <a:lnTo>
                  <a:pt x="5129526" y="1952636"/>
                </a:lnTo>
                <a:lnTo>
                  <a:pt x="5138927" y="1959863"/>
                </a:lnTo>
                <a:lnTo>
                  <a:pt x="5248235" y="1990343"/>
                </a:lnTo>
                <a:lnTo>
                  <a:pt x="5257799" y="1990343"/>
                </a:lnTo>
                <a:lnTo>
                  <a:pt x="5207260" y="1959863"/>
                </a:lnTo>
                <a:lnTo>
                  <a:pt x="5195276" y="1952636"/>
                </a:lnTo>
                <a:lnTo>
                  <a:pt x="5175615" y="1940778"/>
                </a:lnTo>
                <a:lnTo>
                  <a:pt x="5166829" y="1935479"/>
                </a:lnTo>
                <a:lnTo>
                  <a:pt x="5151668" y="1926335"/>
                </a:lnTo>
              </a:path>
              <a:path w="5297423" h="2004059">
                <a:moveTo>
                  <a:pt x="5242091" y="1926335"/>
                </a:moveTo>
                <a:lnTo>
                  <a:pt x="5243359" y="1935479"/>
                </a:lnTo>
                <a:lnTo>
                  <a:pt x="5257799" y="1935479"/>
                </a:lnTo>
                <a:lnTo>
                  <a:pt x="5248655" y="1926335"/>
                </a:lnTo>
              </a:path>
              <a:path w="5297423" h="2004059">
                <a:moveTo>
                  <a:pt x="5257799" y="1926335"/>
                </a:moveTo>
                <a:lnTo>
                  <a:pt x="5257799" y="1935479"/>
                </a:lnTo>
                <a:lnTo>
                  <a:pt x="5280442" y="1935479"/>
                </a:lnTo>
                <a:lnTo>
                  <a:pt x="5278177" y="1926335"/>
                </a:lnTo>
              </a:path>
              <a:path w="5297423" h="2004059">
                <a:moveTo>
                  <a:pt x="5243359" y="1935479"/>
                </a:moveTo>
                <a:lnTo>
                  <a:pt x="5245259" y="1949195"/>
                </a:lnTo>
                <a:lnTo>
                  <a:pt x="5283838" y="1949195"/>
                </a:lnTo>
                <a:lnTo>
                  <a:pt x="5280442" y="1935479"/>
                </a:lnTo>
              </a:path>
              <a:path w="5297423" h="2004059">
                <a:moveTo>
                  <a:pt x="5245259" y="1949195"/>
                </a:moveTo>
                <a:lnTo>
                  <a:pt x="5245301" y="1949493"/>
                </a:lnTo>
                <a:lnTo>
                  <a:pt x="5244904" y="1958339"/>
                </a:lnTo>
                <a:lnTo>
                  <a:pt x="5244083" y="1976627"/>
                </a:lnTo>
                <a:lnTo>
                  <a:pt x="5248655" y="1981199"/>
                </a:lnTo>
                <a:lnTo>
                  <a:pt x="5256275" y="1988819"/>
                </a:lnTo>
                <a:lnTo>
                  <a:pt x="5253227" y="1981199"/>
                </a:lnTo>
                <a:lnTo>
                  <a:pt x="5258104" y="1976627"/>
                </a:lnTo>
                <a:lnTo>
                  <a:pt x="5277611" y="1958339"/>
                </a:lnTo>
                <a:lnTo>
                  <a:pt x="5271713" y="1949493"/>
                </a:lnTo>
                <a:lnTo>
                  <a:pt x="5271515" y="1949195"/>
                </a:lnTo>
              </a:path>
              <a:path w="5297423" h="2004059">
                <a:moveTo>
                  <a:pt x="5271515" y="1949195"/>
                </a:moveTo>
                <a:lnTo>
                  <a:pt x="5283707" y="1961387"/>
                </a:lnTo>
                <a:lnTo>
                  <a:pt x="5286857" y="1961387"/>
                </a:lnTo>
                <a:lnTo>
                  <a:pt x="5283838" y="1949195"/>
                </a:lnTo>
              </a:path>
              <a:path w="5297423" h="2004059">
                <a:moveTo>
                  <a:pt x="5277611" y="1958339"/>
                </a:moveTo>
                <a:lnTo>
                  <a:pt x="5275478" y="1961387"/>
                </a:lnTo>
                <a:lnTo>
                  <a:pt x="5283707" y="1961387"/>
                </a:lnTo>
              </a:path>
              <a:path w="5297423" h="2004059">
                <a:moveTo>
                  <a:pt x="5275478" y="1961387"/>
                </a:moveTo>
                <a:lnTo>
                  <a:pt x="5256275" y="1988819"/>
                </a:lnTo>
                <a:lnTo>
                  <a:pt x="5293650" y="1988819"/>
                </a:lnTo>
                <a:lnTo>
                  <a:pt x="5286857" y="1961387"/>
                </a:lnTo>
              </a:path>
              <a:path w="5297423" h="2004059">
                <a:moveTo>
                  <a:pt x="5256275" y="1988819"/>
                </a:moveTo>
                <a:lnTo>
                  <a:pt x="5257799" y="1990343"/>
                </a:lnTo>
                <a:lnTo>
                  <a:pt x="5294027" y="1990343"/>
                </a:lnTo>
                <a:lnTo>
                  <a:pt x="5293650" y="1988819"/>
                </a:lnTo>
              </a:path>
              <a:path w="5297423" h="2004059">
                <a:moveTo>
                  <a:pt x="5248235" y="1990343"/>
                </a:moveTo>
                <a:lnTo>
                  <a:pt x="5297423" y="2004059"/>
                </a:lnTo>
                <a:lnTo>
                  <a:pt x="5294027" y="1990343"/>
                </a:lnTo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993139" y="801130"/>
            <a:ext cx="3568699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b="1" spc="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600" b="1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mensi</a:t>
            </a:r>
            <a:r>
              <a:rPr sz="3600" b="1" spc="-1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Produk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58467" y="1761743"/>
            <a:ext cx="6856476" cy="55519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535940" y="540416"/>
            <a:ext cx="7722514" cy="1061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Menaruh semuan</a:t>
            </a:r>
            <a:r>
              <a:rPr sz="2400" b="1" spc="-25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39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bersam</a:t>
            </a:r>
            <a:r>
              <a:rPr sz="2400" b="1" spc="9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-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sama.</a:t>
            </a:r>
            <a:r>
              <a:rPr sz="2400" b="1" spc="19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tu</a:t>
            </a:r>
            <a:r>
              <a:rPr sz="2400" b="1" spc="-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menun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j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ukkan</a:t>
            </a:r>
            <a:endParaRPr sz="2400">
              <a:latin typeface="Arial"/>
              <a:cs typeface="Arial"/>
            </a:endParaRPr>
          </a:p>
          <a:p>
            <a:pPr marL="12700" marR="148797">
              <a:lnSpc>
                <a:spcPct val="100041"/>
              </a:lnSpc>
            </a:pP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baga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mana</a:t>
            </a:r>
            <a:r>
              <a:rPr sz="24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berbagai</a:t>
            </a:r>
            <a:r>
              <a:rPr sz="2400" b="1" spc="9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mens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on</a:t>
            </a:r>
            <a:r>
              <a:rPr sz="2400" b="1" spc="-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tab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es</a:t>
            </a:r>
            <a:r>
              <a:rPr sz="24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bentuk</a:t>
            </a:r>
            <a:r>
              <a:rPr sz="24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dari 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nformat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on</a:t>
            </a:r>
            <a:r>
              <a:rPr sz="2400" b="1" spc="-39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package</a:t>
            </a:r>
            <a:r>
              <a:rPr sz="24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FFFF00"/>
                </a:solidFill>
                <a:latin typeface="Arial"/>
                <a:cs typeface="Arial"/>
              </a:rPr>
              <a:t>agram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4151" y="1493520"/>
            <a:ext cx="4483607" cy="42230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1496568"/>
            <a:ext cx="4477511" cy="24063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5007" y="1482851"/>
            <a:ext cx="4503419" cy="4245863"/>
          </a:xfrm>
          <a:custGeom>
            <a:avLst/>
            <a:gdLst/>
            <a:ahLst/>
            <a:cxnLst/>
            <a:rect l="l" t="t" r="r" b="b"/>
            <a:pathLst>
              <a:path w="4503419" h="4245863">
                <a:moveTo>
                  <a:pt x="4503419" y="3048"/>
                </a:moveTo>
                <a:lnTo>
                  <a:pt x="4500371" y="0"/>
                </a:lnTo>
                <a:lnTo>
                  <a:pt x="4497323" y="0"/>
                </a:lnTo>
                <a:lnTo>
                  <a:pt x="4491227" y="7620"/>
                </a:lnTo>
                <a:lnTo>
                  <a:pt x="12192" y="7620"/>
                </a:lnTo>
                <a:lnTo>
                  <a:pt x="12192" y="13716"/>
                </a:lnTo>
                <a:lnTo>
                  <a:pt x="4497323" y="13715"/>
                </a:lnTo>
                <a:lnTo>
                  <a:pt x="4499046" y="2404871"/>
                </a:lnTo>
                <a:lnTo>
                  <a:pt x="4503419" y="2404871"/>
                </a:lnTo>
                <a:lnTo>
                  <a:pt x="4503419" y="3048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199" y="1496567"/>
            <a:ext cx="4485131" cy="4232147"/>
          </a:xfrm>
          <a:custGeom>
            <a:avLst/>
            <a:gdLst/>
            <a:ahLst/>
            <a:cxnLst/>
            <a:rect l="l" t="t" r="r" b="b"/>
            <a:pathLst>
              <a:path w="4485131" h="4232147">
                <a:moveTo>
                  <a:pt x="4485131" y="0"/>
                </a:moveTo>
                <a:lnTo>
                  <a:pt x="4479035" y="0"/>
                </a:lnTo>
                <a:lnTo>
                  <a:pt x="4479035" y="2391155"/>
                </a:lnTo>
                <a:lnTo>
                  <a:pt x="4485131" y="2391155"/>
                </a:lnTo>
                <a:lnTo>
                  <a:pt x="4485131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1103" y="1482851"/>
            <a:ext cx="4491227" cy="4232147"/>
          </a:xfrm>
          <a:custGeom>
            <a:avLst/>
            <a:gdLst/>
            <a:ahLst/>
            <a:cxnLst/>
            <a:rect l="l" t="t" r="r" b="b"/>
            <a:pathLst>
              <a:path w="4491227" h="4232147">
                <a:moveTo>
                  <a:pt x="4491227" y="0"/>
                </a:moveTo>
                <a:lnTo>
                  <a:pt x="6096" y="0"/>
                </a:lnTo>
                <a:lnTo>
                  <a:pt x="6096" y="7620"/>
                </a:lnTo>
                <a:lnTo>
                  <a:pt x="4485131" y="7620"/>
                </a:lnTo>
                <a:lnTo>
                  <a:pt x="4491227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4151" y="1493520"/>
            <a:ext cx="4483607" cy="42230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57200" y="1496568"/>
            <a:ext cx="4477511" cy="24063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45007" y="1482851"/>
            <a:ext cx="4503419" cy="4245863"/>
          </a:xfrm>
          <a:custGeom>
            <a:avLst/>
            <a:gdLst/>
            <a:ahLst/>
            <a:cxnLst/>
            <a:rect l="l" t="t" r="r" b="b"/>
            <a:pathLst>
              <a:path w="4503419" h="4245863">
                <a:moveTo>
                  <a:pt x="4503419" y="3048"/>
                </a:moveTo>
                <a:lnTo>
                  <a:pt x="4500371" y="0"/>
                </a:lnTo>
                <a:lnTo>
                  <a:pt x="4497323" y="0"/>
                </a:lnTo>
                <a:lnTo>
                  <a:pt x="4491227" y="7620"/>
                </a:lnTo>
                <a:lnTo>
                  <a:pt x="12192" y="7620"/>
                </a:lnTo>
                <a:lnTo>
                  <a:pt x="12192" y="13716"/>
                </a:lnTo>
                <a:lnTo>
                  <a:pt x="4497323" y="13715"/>
                </a:lnTo>
                <a:lnTo>
                  <a:pt x="4499046" y="2404871"/>
                </a:lnTo>
                <a:lnTo>
                  <a:pt x="4503419" y="2404871"/>
                </a:lnTo>
                <a:lnTo>
                  <a:pt x="4503419" y="3048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7199" y="1496567"/>
            <a:ext cx="4485131" cy="4232147"/>
          </a:xfrm>
          <a:custGeom>
            <a:avLst/>
            <a:gdLst/>
            <a:ahLst/>
            <a:cxnLst/>
            <a:rect l="l" t="t" r="r" b="b"/>
            <a:pathLst>
              <a:path w="4485131" h="4232147">
                <a:moveTo>
                  <a:pt x="4485131" y="0"/>
                </a:moveTo>
                <a:lnTo>
                  <a:pt x="4479035" y="0"/>
                </a:lnTo>
                <a:lnTo>
                  <a:pt x="4479035" y="2391155"/>
                </a:lnTo>
                <a:lnTo>
                  <a:pt x="4485131" y="2391155"/>
                </a:lnTo>
                <a:lnTo>
                  <a:pt x="4485131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51103" y="1482851"/>
            <a:ext cx="4491227" cy="4232147"/>
          </a:xfrm>
          <a:custGeom>
            <a:avLst/>
            <a:gdLst/>
            <a:ahLst/>
            <a:cxnLst/>
            <a:rect l="l" t="t" r="r" b="b"/>
            <a:pathLst>
              <a:path w="4491227" h="4232147">
                <a:moveTo>
                  <a:pt x="4491227" y="0"/>
                </a:moveTo>
                <a:lnTo>
                  <a:pt x="6096" y="0"/>
                </a:lnTo>
                <a:lnTo>
                  <a:pt x="6096" y="7620"/>
                </a:lnTo>
                <a:lnTo>
                  <a:pt x="4485131" y="7620"/>
                </a:lnTo>
                <a:lnTo>
                  <a:pt x="4491227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026151" y="1481328"/>
            <a:ext cx="4401311" cy="42351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029200" y="1484375"/>
            <a:ext cx="4395215" cy="24170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17007" y="1472183"/>
            <a:ext cx="4421123" cy="4256531"/>
          </a:xfrm>
          <a:custGeom>
            <a:avLst/>
            <a:gdLst/>
            <a:ahLst/>
            <a:cxnLst/>
            <a:rect l="l" t="t" r="r" b="b"/>
            <a:pathLst>
              <a:path w="4421123" h="4256531">
                <a:moveTo>
                  <a:pt x="4421123" y="3047"/>
                </a:moveTo>
                <a:lnTo>
                  <a:pt x="4418075" y="0"/>
                </a:lnTo>
                <a:lnTo>
                  <a:pt x="4415027" y="0"/>
                </a:lnTo>
                <a:lnTo>
                  <a:pt x="4408931" y="6095"/>
                </a:lnTo>
                <a:lnTo>
                  <a:pt x="12192" y="6095"/>
                </a:lnTo>
                <a:lnTo>
                  <a:pt x="6096" y="12191"/>
                </a:lnTo>
                <a:lnTo>
                  <a:pt x="6096" y="0"/>
                </a:lnTo>
                <a:lnTo>
                  <a:pt x="3048" y="0"/>
                </a:lnTo>
                <a:lnTo>
                  <a:pt x="0" y="3047"/>
                </a:lnTo>
                <a:lnTo>
                  <a:pt x="0" y="2415539"/>
                </a:lnTo>
                <a:lnTo>
                  <a:pt x="12191" y="2415539"/>
                </a:lnTo>
                <a:lnTo>
                  <a:pt x="12191" y="12192"/>
                </a:lnTo>
                <a:lnTo>
                  <a:pt x="4415027" y="12191"/>
                </a:lnTo>
                <a:lnTo>
                  <a:pt x="4416753" y="2415539"/>
                </a:lnTo>
                <a:lnTo>
                  <a:pt x="4421123" y="2415539"/>
                </a:lnTo>
                <a:lnTo>
                  <a:pt x="4421123" y="3047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029199" y="1484375"/>
            <a:ext cx="4402835" cy="4244339"/>
          </a:xfrm>
          <a:custGeom>
            <a:avLst/>
            <a:gdLst/>
            <a:ahLst/>
            <a:cxnLst/>
            <a:rect l="l" t="t" r="r" b="b"/>
            <a:pathLst>
              <a:path w="4402835" h="4244339">
                <a:moveTo>
                  <a:pt x="4402835" y="0"/>
                </a:moveTo>
                <a:lnTo>
                  <a:pt x="4396739" y="0"/>
                </a:lnTo>
                <a:lnTo>
                  <a:pt x="4396739" y="2403347"/>
                </a:lnTo>
                <a:lnTo>
                  <a:pt x="4402835" y="2403347"/>
                </a:lnTo>
                <a:lnTo>
                  <a:pt x="4402835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023103" y="1472183"/>
            <a:ext cx="4408931" cy="4242815"/>
          </a:xfrm>
          <a:custGeom>
            <a:avLst/>
            <a:gdLst/>
            <a:ahLst/>
            <a:cxnLst/>
            <a:rect l="l" t="t" r="r" b="b"/>
            <a:pathLst>
              <a:path w="4408931" h="4242815">
                <a:moveTo>
                  <a:pt x="6096" y="6095"/>
                </a:moveTo>
                <a:lnTo>
                  <a:pt x="4402835" y="6095"/>
                </a:lnTo>
                <a:lnTo>
                  <a:pt x="4408931" y="0"/>
                </a:lnTo>
                <a:lnTo>
                  <a:pt x="0" y="0"/>
                </a:lnTo>
                <a:lnTo>
                  <a:pt x="0" y="12191"/>
                </a:lnTo>
                <a:lnTo>
                  <a:pt x="6096" y="609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026151" y="1481328"/>
            <a:ext cx="4401311" cy="42351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029200" y="1484375"/>
            <a:ext cx="4395215" cy="24170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17007" y="1472183"/>
            <a:ext cx="4421123" cy="4256531"/>
          </a:xfrm>
          <a:custGeom>
            <a:avLst/>
            <a:gdLst/>
            <a:ahLst/>
            <a:cxnLst/>
            <a:rect l="l" t="t" r="r" b="b"/>
            <a:pathLst>
              <a:path w="4421123" h="4256531">
                <a:moveTo>
                  <a:pt x="4421123" y="3047"/>
                </a:moveTo>
                <a:lnTo>
                  <a:pt x="4418075" y="0"/>
                </a:lnTo>
                <a:lnTo>
                  <a:pt x="4415027" y="0"/>
                </a:lnTo>
                <a:lnTo>
                  <a:pt x="4408931" y="6095"/>
                </a:lnTo>
                <a:lnTo>
                  <a:pt x="12192" y="6095"/>
                </a:lnTo>
                <a:lnTo>
                  <a:pt x="6096" y="12191"/>
                </a:lnTo>
                <a:lnTo>
                  <a:pt x="6096" y="0"/>
                </a:lnTo>
                <a:lnTo>
                  <a:pt x="3048" y="0"/>
                </a:lnTo>
                <a:lnTo>
                  <a:pt x="0" y="3047"/>
                </a:lnTo>
                <a:lnTo>
                  <a:pt x="0" y="2415539"/>
                </a:lnTo>
                <a:lnTo>
                  <a:pt x="12191" y="2415539"/>
                </a:lnTo>
                <a:lnTo>
                  <a:pt x="12191" y="12192"/>
                </a:lnTo>
                <a:lnTo>
                  <a:pt x="4415027" y="12191"/>
                </a:lnTo>
                <a:lnTo>
                  <a:pt x="4416753" y="2415539"/>
                </a:lnTo>
                <a:lnTo>
                  <a:pt x="4421123" y="2415539"/>
                </a:lnTo>
                <a:lnTo>
                  <a:pt x="4421123" y="3047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029199" y="1484375"/>
            <a:ext cx="4402835" cy="4244339"/>
          </a:xfrm>
          <a:custGeom>
            <a:avLst/>
            <a:gdLst/>
            <a:ahLst/>
            <a:cxnLst/>
            <a:rect l="l" t="t" r="r" b="b"/>
            <a:pathLst>
              <a:path w="4402835" h="4244339">
                <a:moveTo>
                  <a:pt x="4402835" y="0"/>
                </a:moveTo>
                <a:lnTo>
                  <a:pt x="4396739" y="0"/>
                </a:lnTo>
                <a:lnTo>
                  <a:pt x="4396739" y="2403347"/>
                </a:lnTo>
                <a:lnTo>
                  <a:pt x="4402835" y="2403347"/>
                </a:lnTo>
                <a:lnTo>
                  <a:pt x="4402835" y="0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23103" y="1472183"/>
            <a:ext cx="4408931" cy="4242815"/>
          </a:xfrm>
          <a:custGeom>
            <a:avLst/>
            <a:gdLst/>
            <a:ahLst/>
            <a:cxnLst/>
            <a:rect l="l" t="t" r="r" b="b"/>
            <a:pathLst>
              <a:path w="4408931" h="4242815">
                <a:moveTo>
                  <a:pt x="6096" y="6095"/>
                </a:moveTo>
                <a:lnTo>
                  <a:pt x="4402835" y="6095"/>
                </a:lnTo>
                <a:lnTo>
                  <a:pt x="4408931" y="0"/>
                </a:lnTo>
                <a:lnTo>
                  <a:pt x="0" y="0"/>
                </a:lnTo>
                <a:lnTo>
                  <a:pt x="0" y="12191"/>
                </a:lnTo>
                <a:lnTo>
                  <a:pt x="6096" y="609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54151" y="1493520"/>
            <a:ext cx="4483607" cy="42230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57200" y="3869436"/>
            <a:ext cx="4477511" cy="18440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45007" y="1482851"/>
            <a:ext cx="4503419" cy="4245863"/>
          </a:xfrm>
          <a:custGeom>
            <a:avLst/>
            <a:gdLst/>
            <a:ahLst/>
            <a:cxnLst/>
            <a:rect l="l" t="t" r="r" b="b"/>
            <a:pathLst>
              <a:path w="4503419" h="4245863">
                <a:moveTo>
                  <a:pt x="12192" y="4239767"/>
                </a:moveTo>
                <a:lnTo>
                  <a:pt x="12192" y="4245863"/>
                </a:lnTo>
                <a:lnTo>
                  <a:pt x="4497323" y="4245863"/>
                </a:lnTo>
                <a:lnTo>
                  <a:pt x="12192" y="4239767"/>
                </a:lnTo>
                <a:close/>
              </a:path>
              <a:path w="4503419" h="4245863">
                <a:moveTo>
                  <a:pt x="4503419" y="4242815"/>
                </a:moveTo>
                <a:lnTo>
                  <a:pt x="4503419" y="2403347"/>
                </a:lnTo>
                <a:lnTo>
                  <a:pt x="4499044" y="2403347"/>
                </a:lnTo>
                <a:lnTo>
                  <a:pt x="4500371" y="4245863"/>
                </a:lnTo>
                <a:lnTo>
                  <a:pt x="4503419" y="424281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57199" y="1496567"/>
            <a:ext cx="4485131" cy="4232147"/>
          </a:xfrm>
          <a:custGeom>
            <a:avLst/>
            <a:gdLst/>
            <a:ahLst/>
            <a:cxnLst/>
            <a:rect l="l" t="t" r="r" b="b"/>
            <a:pathLst>
              <a:path w="4485131" h="4232147">
                <a:moveTo>
                  <a:pt x="4479035" y="4226051"/>
                </a:moveTo>
                <a:lnTo>
                  <a:pt x="4485131" y="4218431"/>
                </a:lnTo>
                <a:lnTo>
                  <a:pt x="4485131" y="2389631"/>
                </a:lnTo>
                <a:lnTo>
                  <a:pt x="4479035" y="2389631"/>
                </a:lnTo>
                <a:lnTo>
                  <a:pt x="4479035" y="4218431"/>
                </a:lnTo>
                <a:lnTo>
                  <a:pt x="0" y="4218431"/>
                </a:lnTo>
                <a:lnTo>
                  <a:pt x="0" y="4226051"/>
                </a:lnTo>
                <a:lnTo>
                  <a:pt x="4485131" y="4232147"/>
                </a:lnTo>
                <a:lnTo>
                  <a:pt x="4479035" y="4226051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54151" y="1493520"/>
            <a:ext cx="4483607" cy="42230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57200" y="3869436"/>
            <a:ext cx="4477511" cy="18440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5007" y="1482851"/>
            <a:ext cx="4503419" cy="4245863"/>
          </a:xfrm>
          <a:custGeom>
            <a:avLst/>
            <a:gdLst/>
            <a:ahLst/>
            <a:cxnLst/>
            <a:rect l="l" t="t" r="r" b="b"/>
            <a:pathLst>
              <a:path w="4503419" h="4245863">
                <a:moveTo>
                  <a:pt x="12192" y="4239767"/>
                </a:moveTo>
                <a:lnTo>
                  <a:pt x="12192" y="4245863"/>
                </a:lnTo>
                <a:lnTo>
                  <a:pt x="4497323" y="4245863"/>
                </a:lnTo>
                <a:lnTo>
                  <a:pt x="12192" y="4239767"/>
                </a:lnTo>
                <a:close/>
              </a:path>
              <a:path w="4503419" h="4245863">
                <a:moveTo>
                  <a:pt x="4503419" y="4242815"/>
                </a:moveTo>
                <a:lnTo>
                  <a:pt x="4503419" y="2403347"/>
                </a:lnTo>
                <a:lnTo>
                  <a:pt x="4499044" y="2403347"/>
                </a:lnTo>
                <a:lnTo>
                  <a:pt x="4500371" y="4245863"/>
                </a:lnTo>
                <a:lnTo>
                  <a:pt x="4503419" y="424281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7199" y="1496567"/>
            <a:ext cx="4485131" cy="4232147"/>
          </a:xfrm>
          <a:custGeom>
            <a:avLst/>
            <a:gdLst/>
            <a:ahLst/>
            <a:cxnLst/>
            <a:rect l="l" t="t" r="r" b="b"/>
            <a:pathLst>
              <a:path w="4485131" h="4232147">
                <a:moveTo>
                  <a:pt x="4479035" y="4226051"/>
                </a:moveTo>
                <a:lnTo>
                  <a:pt x="4485131" y="4218431"/>
                </a:lnTo>
                <a:lnTo>
                  <a:pt x="4485131" y="2389631"/>
                </a:lnTo>
                <a:lnTo>
                  <a:pt x="4479035" y="2389631"/>
                </a:lnTo>
                <a:lnTo>
                  <a:pt x="4479035" y="4218431"/>
                </a:lnTo>
                <a:lnTo>
                  <a:pt x="0" y="4218431"/>
                </a:lnTo>
                <a:lnTo>
                  <a:pt x="0" y="4226051"/>
                </a:lnTo>
                <a:lnTo>
                  <a:pt x="4485131" y="4232147"/>
                </a:lnTo>
                <a:lnTo>
                  <a:pt x="4479035" y="4226051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026151" y="1481328"/>
            <a:ext cx="4401311" cy="42351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029200" y="3870960"/>
            <a:ext cx="4395215" cy="184251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017007" y="1472183"/>
            <a:ext cx="4421123" cy="4256531"/>
          </a:xfrm>
          <a:custGeom>
            <a:avLst/>
            <a:gdLst/>
            <a:ahLst/>
            <a:cxnLst/>
            <a:rect l="l" t="t" r="r" b="b"/>
            <a:pathLst>
              <a:path w="4421123" h="4256531">
                <a:moveTo>
                  <a:pt x="4421123" y="4253483"/>
                </a:moveTo>
                <a:lnTo>
                  <a:pt x="4421123" y="2414015"/>
                </a:lnTo>
                <a:lnTo>
                  <a:pt x="4416752" y="2414015"/>
                </a:lnTo>
                <a:lnTo>
                  <a:pt x="4418075" y="4256531"/>
                </a:lnTo>
                <a:lnTo>
                  <a:pt x="4421123" y="4253483"/>
                </a:lnTo>
                <a:close/>
              </a:path>
              <a:path w="4421123" h="4256531">
                <a:moveTo>
                  <a:pt x="12192" y="4250435"/>
                </a:moveTo>
                <a:lnTo>
                  <a:pt x="12191" y="2414015"/>
                </a:lnTo>
                <a:lnTo>
                  <a:pt x="0" y="2414015"/>
                </a:lnTo>
                <a:lnTo>
                  <a:pt x="0" y="4250435"/>
                </a:lnTo>
                <a:lnTo>
                  <a:pt x="0" y="4253483"/>
                </a:lnTo>
                <a:lnTo>
                  <a:pt x="3048" y="4256531"/>
                </a:lnTo>
                <a:lnTo>
                  <a:pt x="4415027" y="4256531"/>
                </a:lnTo>
                <a:lnTo>
                  <a:pt x="12192" y="425043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29199" y="1484375"/>
            <a:ext cx="4402835" cy="4244339"/>
          </a:xfrm>
          <a:custGeom>
            <a:avLst/>
            <a:gdLst/>
            <a:ahLst/>
            <a:cxnLst/>
            <a:rect l="l" t="t" r="r" b="b"/>
            <a:pathLst>
              <a:path w="4402835" h="4244339">
                <a:moveTo>
                  <a:pt x="4396739" y="4238243"/>
                </a:moveTo>
                <a:lnTo>
                  <a:pt x="4402835" y="4230623"/>
                </a:lnTo>
                <a:lnTo>
                  <a:pt x="4402835" y="2401823"/>
                </a:lnTo>
                <a:lnTo>
                  <a:pt x="4396739" y="2401823"/>
                </a:lnTo>
                <a:lnTo>
                  <a:pt x="4396739" y="4230623"/>
                </a:lnTo>
                <a:lnTo>
                  <a:pt x="0" y="4230623"/>
                </a:lnTo>
                <a:lnTo>
                  <a:pt x="0" y="4238243"/>
                </a:lnTo>
                <a:lnTo>
                  <a:pt x="4402835" y="4244339"/>
                </a:lnTo>
                <a:lnTo>
                  <a:pt x="4396739" y="4238243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026151" y="1481328"/>
            <a:ext cx="4401311" cy="42351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029200" y="3870960"/>
            <a:ext cx="4395215" cy="184251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017007" y="1472183"/>
            <a:ext cx="4421123" cy="4256531"/>
          </a:xfrm>
          <a:custGeom>
            <a:avLst/>
            <a:gdLst/>
            <a:ahLst/>
            <a:cxnLst/>
            <a:rect l="l" t="t" r="r" b="b"/>
            <a:pathLst>
              <a:path w="4421123" h="4256531">
                <a:moveTo>
                  <a:pt x="4421123" y="4253483"/>
                </a:moveTo>
                <a:lnTo>
                  <a:pt x="4421123" y="2414015"/>
                </a:lnTo>
                <a:lnTo>
                  <a:pt x="4416752" y="2414015"/>
                </a:lnTo>
                <a:lnTo>
                  <a:pt x="4418075" y="4256531"/>
                </a:lnTo>
                <a:lnTo>
                  <a:pt x="4421123" y="4253483"/>
                </a:lnTo>
                <a:close/>
              </a:path>
              <a:path w="4421123" h="4256531">
                <a:moveTo>
                  <a:pt x="12192" y="4250435"/>
                </a:moveTo>
                <a:lnTo>
                  <a:pt x="12191" y="2414015"/>
                </a:lnTo>
                <a:lnTo>
                  <a:pt x="0" y="2414015"/>
                </a:lnTo>
                <a:lnTo>
                  <a:pt x="0" y="4250435"/>
                </a:lnTo>
                <a:lnTo>
                  <a:pt x="0" y="4253483"/>
                </a:lnTo>
                <a:lnTo>
                  <a:pt x="3048" y="4256531"/>
                </a:lnTo>
                <a:lnTo>
                  <a:pt x="4415027" y="4256531"/>
                </a:lnTo>
                <a:lnTo>
                  <a:pt x="12192" y="4250435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029199" y="1484375"/>
            <a:ext cx="4402835" cy="4244339"/>
          </a:xfrm>
          <a:custGeom>
            <a:avLst/>
            <a:gdLst/>
            <a:ahLst/>
            <a:cxnLst/>
            <a:rect l="l" t="t" r="r" b="b"/>
            <a:pathLst>
              <a:path w="4402835" h="4244339">
                <a:moveTo>
                  <a:pt x="4396739" y="4238243"/>
                </a:moveTo>
                <a:lnTo>
                  <a:pt x="4402835" y="4230623"/>
                </a:lnTo>
                <a:lnTo>
                  <a:pt x="4402835" y="2401823"/>
                </a:lnTo>
                <a:lnTo>
                  <a:pt x="4396739" y="2401823"/>
                </a:lnTo>
                <a:lnTo>
                  <a:pt x="4396739" y="4230623"/>
                </a:lnTo>
                <a:lnTo>
                  <a:pt x="0" y="4230623"/>
                </a:lnTo>
                <a:lnTo>
                  <a:pt x="0" y="4238243"/>
                </a:lnTo>
                <a:lnTo>
                  <a:pt x="4402835" y="4244339"/>
                </a:lnTo>
                <a:lnTo>
                  <a:pt x="4396739" y="4238243"/>
                </a:lnTo>
                <a:close/>
              </a:path>
            </a:pathLst>
          </a:custGeom>
          <a:solidFill>
            <a:srgbClr val="FD60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93139" y="684752"/>
            <a:ext cx="78713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E-R</a:t>
            </a:r>
            <a:endParaRPr sz="3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03293" y="684752"/>
            <a:ext cx="1734413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-4" dirty="0" smtClean="0">
                <a:solidFill>
                  <a:srgbClr val="FFFF00"/>
                </a:solidFill>
                <a:latin typeface="Arial"/>
                <a:cs typeface="Arial"/>
              </a:rPr>
              <a:t>Modelin</a:t>
            </a: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64798" y="684752"/>
            <a:ext cx="56089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Vs</a:t>
            </a:r>
            <a:endParaRPr sz="3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50746" y="684752"/>
            <a:ext cx="2321988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3200" spc="-4" dirty="0" smtClean="0">
                <a:solidFill>
                  <a:srgbClr val="FFFF00"/>
                </a:solidFill>
                <a:latin typeface="Arial"/>
                <a:cs typeface="Arial"/>
              </a:rPr>
              <a:t>imen</a:t>
            </a:r>
            <a:r>
              <a:rPr sz="3200" spc="4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3200" spc="-4" dirty="0" smtClean="0">
                <a:solidFill>
                  <a:srgbClr val="FFFF00"/>
                </a:solidFill>
                <a:latin typeface="Arial"/>
                <a:cs typeface="Arial"/>
              </a:rPr>
              <a:t>iona</a:t>
            </a: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98605" y="684752"/>
            <a:ext cx="1734413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-4" dirty="0" smtClean="0">
                <a:solidFill>
                  <a:srgbClr val="FFFF00"/>
                </a:solidFill>
                <a:latin typeface="Arial"/>
                <a:cs typeface="Arial"/>
              </a:rPr>
              <a:t>Modelin</a:t>
            </a:r>
            <a:r>
              <a:rPr sz="3200" spc="0" dirty="0" smtClean="0">
                <a:solidFill>
                  <a:srgbClr val="FFFF00"/>
                </a:solidFill>
                <a:latin typeface="Arial"/>
                <a:cs typeface="Arial"/>
              </a:rPr>
              <a:t>g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9597" y="6065025"/>
            <a:ext cx="570147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K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-3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ah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f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mili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ar</a:t>
            </a:r>
            <a:r>
              <a:rPr sz="2000" b="1" spc="-2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dengan</a:t>
            </a:r>
            <a:r>
              <a:rPr sz="2000" b="1" spc="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da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-1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ode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li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ng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un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uk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06977" y="6065025"/>
            <a:ext cx="208214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operas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onal</a:t>
            </a:r>
            <a:r>
              <a:rPr sz="2000" b="1" spc="-1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au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94856" y="6065025"/>
            <a:ext cx="7232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</a:t>
            </a:r>
            <a:r>
              <a:rPr sz="2000" b="1" spc="-139" dirty="0" smtClean="0">
                <a:solidFill>
                  <a:srgbClr val="720026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TP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95253" y="6369825"/>
            <a:ext cx="7893140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2495" marR="472098"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s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s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em.</a:t>
            </a:r>
            <a:r>
              <a:rPr sz="2000" b="1" spc="-4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-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R</a:t>
            </a:r>
            <a:r>
              <a:rPr sz="2000" b="1" spc="-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ode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li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ng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un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uk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 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buat</a:t>
            </a:r>
            <a:r>
              <a:rPr sz="2000" b="1" spc="-1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da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-1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odel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s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s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em.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41"/>
              </a:lnSpc>
            </a:pP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U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n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uk</a:t>
            </a:r>
            <a:r>
              <a:rPr sz="2000" b="1" spc="-1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D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ens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onal</a:t>
            </a:r>
            <a:r>
              <a:rPr sz="2000" b="1" spc="-2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Model sesuai</a:t>
            </a:r>
            <a:r>
              <a:rPr sz="2000" b="1" spc="-9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d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gunakan un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uk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 m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ode</a:t>
            </a:r>
            <a:r>
              <a:rPr sz="2000" b="1" spc="-4" dirty="0" smtClean="0">
                <a:solidFill>
                  <a:srgbClr val="720026"/>
                </a:solidFill>
                <a:latin typeface="Arial"/>
                <a:cs typeface="Arial"/>
              </a:rPr>
              <a:t>li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ng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da</a:t>
            </a:r>
            <a:r>
              <a:rPr sz="2000" b="1" spc="4" dirty="0" smtClean="0">
                <a:solidFill>
                  <a:srgbClr val="720026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 </a:t>
            </a:r>
            <a:r>
              <a:rPr sz="2000" b="1" spc="25" dirty="0" smtClean="0">
                <a:solidFill>
                  <a:srgbClr val="720026"/>
                </a:solidFill>
                <a:latin typeface="Arial"/>
                <a:cs typeface="Arial"/>
              </a:rPr>
              <a:t>w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a</a:t>
            </a:r>
            <a:r>
              <a:rPr sz="2000" b="1" spc="-9" dirty="0" smtClean="0">
                <a:solidFill>
                  <a:srgbClr val="720026"/>
                </a:solidFill>
                <a:latin typeface="Arial"/>
                <a:cs typeface="Arial"/>
              </a:rPr>
              <a:t>r</a:t>
            </a:r>
            <a:r>
              <a:rPr sz="2000" b="1" spc="0" dirty="0" smtClean="0">
                <a:solidFill>
                  <a:srgbClr val="720026"/>
                </a:solidFill>
                <a:latin typeface="Arial"/>
                <a:cs typeface="Arial"/>
              </a:rPr>
              <a:t>ehouse.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238627" y="3272075"/>
            <a:ext cx="3647490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si Ars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ek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140717" y="4288706"/>
            <a:ext cx="6461785" cy="1233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eku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pula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4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atura</a:t>
            </a:r>
            <a:r>
              <a:rPr sz="2800" spc="39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-atura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6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struktu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enyediaka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kerangk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kerj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disai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keseluruha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siste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produk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28921" y="2675477"/>
            <a:ext cx="6087515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ig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ompone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Ut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am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Ar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39458" y="2675477"/>
            <a:ext cx="763938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DW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2278" y="3545631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5178" y="3545631"/>
            <a:ext cx="4748225" cy="27241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13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opulas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0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414914">
              <a:lnSpc>
                <a:spcPct val="95825"/>
              </a:lnSpc>
              <a:spcBef>
                <a:spcPts val="560"/>
              </a:spcBef>
            </a:pP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oad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ng</a:t>
            </a:r>
            <a:r>
              <a:rPr sz="2400" b="1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vs Vo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ume 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ata</a:t>
            </a:r>
            <a:endParaRPr sz="2400">
              <a:latin typeface="Arial"/>
              <a:cs typeface="Arial"/>
            </a:endParaRPr>
          </a:p>
          <a:p>
            <a:pPr marL="14102" marR="61335">
              <a:lnSpc>
                <a:spcPct val="95825"/>
              </a:lnSpc>
              <a:spcBef>
                <a:spcPts val="801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inistras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414914" marR="61335">
              <a:lnSpc>
                <a:spcPct val="95825"/>
              </a:lnSpc>
              <a:spcBef>
                <a:spcPts val="70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Pera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atan</a:t>
            </a:r>
            <a:r>
              <a:rPr sz="24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Metadata</a:t>
            </a:r>
            <a:endParaRPr sz="2400">
              <a:latin typeface="Arial"/>
              <a:cs typeface="Arial"/>
            </a:endParaRPr>
          </a:p>
          <a:p>
            <a:pPr marL="14102" marR="23555">
              <a:lnSpc>
                <a:spcPct val="95825"/>
              </a:lnSpc>
              <a:spcBef>
                <a:spcPts val="801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endukun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14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eputusa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  <a:p>
            <a:pPr marL="414914" marR="61335">
              <a:lnSpc>
                <a:spcPct val="95825"/>
              </a:lnSpc>
              <a:spcBef>
                <a:spcPts val="707"/>
              </a:spcBef>
            </a:pP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Q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uery</a:t>
            </a:r>
            <a:r>
              <a:rPr sz="24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dan Pe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aporan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496732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5447708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87792" y="2504992"/>
            <a:ext cx="634302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0213" y="2504992"/>
            <a:ext cx="6672975" cy="24453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y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an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g 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per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lu</a:t>
            </a:r>
            <a:r>
              <a:rPr sz="2900" spc="-1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perha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tik</a:t>
            </a:r>
            <a:r>
              <a:rPr sz="29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da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900" spc="-1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sit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kt</a:t>
            </a:r>
            <a:r>
              <a:rPr sz="2900" spc="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endParaRPr sz="2900">
              <a:latin typeface="Arial"/>
              <a:cs typeface="Arial"/>
            </a:endParaRPr>
          </a:p>
          <a:p>
            <a:pPr marL="27664" marR="3321071" indent="2648838">
              <a:lnSpc>
                <a:spcPts val="3334"/>
              </a:lnSpc>
            </a:pPr>
            <a:r>
              <a:rPr sz="2900" spc="0" dirty="0" smtClean="0">
                <a:solidFill>
                  <a:srgbClr val="990033"/>
                </a:solidFill>
                <a:latin typeface="Arial"/>
                <a:cs typeface="Arial"/>
              </a:rPr>
              <a:t>DW </a:t>
            </a:r>
            <a:endParaRPr sz="2800">
              <a:latin typeface="Arial"/>
              <a:cs typeface="Arial"/>
            </a:endParaRPr>
          </a:p>
          <a:p>
            <a:pPr marL="27664" marR="3321071">
              <a:lnSpc>
                <a:spcPts val="3219"/>
              </a:lnSpc>
              <a:spcBef>
                <a:spcPts val="1113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ffectiv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 </a:t>
            </a:r>
            <a:endParaRPr sz="2800">
              <a:latin typeface="Arial"/>
              <a:cs typeface="Arial"/>
            </a:endParaRPr>
          </a:p>
          <a:p>
            <a:pPr marL="27664" marR="3321071">
              <a:lnSpc>
                <a:spcPts val="3219"/>
              </a:lnSpc>
              <a:spcBef>
                <a:spcPts val="1075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daptabl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29066" marR="55321">
              <a:lnSpc>
                <a:spcPts val="2985"/>
              </a:lnSpc>
              <a:spcBef>
                <a:spcPts val="122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asil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spc="-8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ente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2278" y="3545631"/>
            <a:ext cx="204348" cy="14047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66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812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93189" y="2165935"/>
            <a:ext cx="6629401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68">
              <a:lnSpc>
                <a:spcPts val="2960"/>
              </a:lnSpc>
              <a:spcBef>
                <a:spcPts val="148"/>
              </a:spcBef>
            </a:pP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2800" b="1" spc="-43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29" dirty="0" smtClean="0">
                <a:solidFill>
                  <a:srgbClr val="990033"/>
                </a:solidFill>
                <a:latin typeface="Arial"/>
                <a:cs typeface="Arial"/>
              </a:rPr>
              <a:t>y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an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g</a:t>
            </a:r>
            <a:r>
              <a:rPr sz="2800" b="1" spc="-2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erl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2800" b="1" spc="-68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erti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b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ng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ka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800" b="1" spc="-18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ala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ili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2800" b="1" spc="-11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6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&amp;</a:t>
            </a:r>
            <a:r>
              <a:rPr sz="2800" b="1" spc="-2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et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od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-57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800" b="1" spc="-29" dirty="0" smtClean="0">
                <a:solidFill>
                  <a:srgbClr val="990033"/>
                </a:solidFill>
                <a:latin typeface="Arial"/>
                <a:cs typeface="Arial"/>
              </a:rPr>
              <a:t>y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800" b="1" spc="9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ana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07503" y="3096559"/>
            <a:ext cx="204348" cy="3666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 marR="1402">
              <a:lnSpc>
                <a:spcPct val="95825"/>
              </a:lnSpc>
              <a:spcBef>
                <a:spcPts val="326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50403" y="3096559"/>
            <a:ext cx="3770525" cy="27275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loa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  <a:p>
            <a:pPr marL="14102" indent="-1402">
              <a:lnSpc>
                <a:spcPts val="3700"/>
              </a:lnSpc>
              <a:spcBef>
                <a:spcPts val="176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ynchronizatio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ecover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arizatio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7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level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etho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securit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distributio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44897" y="4974252"/>
            <a:ext cx="24893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entatio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951805" y="5913036"/>
            <a:ext cx="4782212" cy="8498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acces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quer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spee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  <a:p>
            <a:pPr marL="12700" marR="53263">
              <a:lnSpc>
                <a:spcPct val="95825"/>
              </a:lnSpc>
              <a:spcBef>
                <a:spcPts val="326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6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aintenanc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55178" y="2860421"/>
            <a:ext cx="6889013" cy="30435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95329" marR="39873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ks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o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ma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endParaRPr sz="3200">
              <a:latin typeface="Arial"/>
              <a:cs typeface="Arial"/>
            </a:endParaRPr>
          </a:p>
          <a:p>
            <a:pPr marL="12700" marR="39873">
              <a:lnSpc>
                <a:spcPct val="95825"/>
              </a:lnSpc>
              <a:spcBef>
                <a:spcPts val="1591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pone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kunc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6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tekni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endParaRPr sz="2800">
              <a:latin typeface="Arial"/>
              <a:cs typeface="Arial"/>
            </a:endParaRPr>
          </a:p>
          <a:p>
            <a:pPr marL="414914" indent="-286511">
              <a:lnSpc>
                <a:spcPct val="100041"/>
              </a:lnSpc>
              <a:spcBef>
                <a:spcPts val="708"/>
              </a:spcBef>
              <a:tabLst>
                <a:tab pos="584200" algn="l"/>
              </a:tabLst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		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Member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kan akses</a:t>
            </a:r>
            <a:r>
              <a:rPr sz="2400" b="1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pada orang </a:t>
            </a:r>
            <a:r>
              <a:rPr sz="2400" b="1" spc="-25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tepat untuk</a:t>
            </a:r>
            <a:r>
              <a:rPr sz="24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nformasi</a:t>
            </a:r>
            <a:r>
              <a:rPr sz="24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-25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tepat pada 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aktu</a:t>
            </a:r>
            <a:r>
              <a:rPr sz="24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-25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ang tepat.</a:t>
            </a:r>
            <a:endParaRPr sz="2400">
              <a:latin typeface="Arial"/>
              <a:cs typeface="Arial"/>
            </a:endParaRPr>
          </a:p>
          <a:p>
            <a:pPr marL="414914" marR="11582" indent="-286511">
              <a:lnSpc>
                <a:spcPct val="100041"/>
              </a:lnSpc>
              <a:spcBef>
                <a:spcPts val="578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r>
              <a:rPr sz="2400" spc="2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Memudahkan pengamb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 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nformasi</a:t>
            </a:r>
            <a:r>
              <a:rPr sz="24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secara cepat dan mudah.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2278" y="3545631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55178" y="2812796"/>
            <a:ext cx="7092765" cy="38444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156" marR="48635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ujua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Ut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am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 Ar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2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DW</a:t>
            </a:r>
            <a:endParaRPr sz="3200">
              <a:latin typeface="Arial"/>
              <a:cs typeface="Arial"/>
            </a:endParaRPr>
          </a:p>
          <a:p>
            <a:pPr marL="14102" indent="-1402">
              <a:lnSpc>
                <a:spcPts val="3020"/>
              </a:lnSpc>
              <a:spcBef>
                <a:spcPts val="1991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endefinisika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8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suat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struktu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bant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11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custo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bua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0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entas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2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efektif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10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entas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berika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udaha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akse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penggun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0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aplikasi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4102" marR="87663">
              <a:lnSpc>
                <a:spcPts val="3020"/>
              </a:lnSpc>
              <a:spcBef>
                <a:spcPts val="676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rsitektu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1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engidentifikas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endefinisika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8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pone</a:t>
            </a:r>
            <a:r>
              <a:rPr sz="2800" spc="4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-ko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ponen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2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anta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protoko</a:t>
            </a:r>
            <a:r>
              <a:rPr sz="2800" spc="39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-protokol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2278" y="3502959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5508668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369978" y="2669921"/>
            <a:ext cx="559199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Ma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ala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3200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ks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-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/I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o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ma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2278" y="3545631"/>
            <a:ext cx="204348" cy="892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66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5178" y="3545631"/>
            <a:ext cx="6052003" cy="1831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banya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terseba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  <a:p>
            <a:pPr marL="14102" marR="6758">
              <a:lnSpc>
                <a:spcPct val="100041"/>
              </a:lnSpc>
              <a:spcBef>
                <a:spcPts val="665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ebutuha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siste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analisi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cepa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 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engakse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1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67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pertahanka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20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investas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0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organisas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25457" y="4057820"/>
            <a:ext cx="671667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996604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5423324"/>
            <a:ext cx="66805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terhada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-1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siste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infor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9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52103" y="2354054"/>
            <a:ext cx="5351843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rm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asa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29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b="1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Cu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st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om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2900" b="1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b="1" spc="-39" dirty="0" smtClean="0">
                <a:solidFill>
                  <a:srgbClr val="990033"/>
                </a:solidFill>
                <a:latin typeface="Arial"/>
                <a:cs typeface="Arial"/>
              </a:rPr>
              <a:t>y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ng</a:t>
            </a:r>
            <a:endParaRPr sz="29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79104" y="2989814"/>
            <a:ext cx="5497843" cy="32407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di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se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es</a:t>
            </a:r>
            <a:r>
              <a:rPr sz="29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900" b="1" spc="-4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b="1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ng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 Ar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tekt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ur</a:t>
            </a:r>
            <a:endParaRPr sz="2900" dirty="0">
              <a:latin typeface="Arial"/>
              <a:cs typeface="Arial"/>
            </a:endParaRPr>
          </a:p>
          <a:p>
            <a:pPr marL="90175" marR="1871028" indent="-1402">
              <a:lnSpc>
                <a:spcPts val="3219"/>
              </a:lnSpc>
              <a:spcBef>
                <a:spcPts val="55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-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singl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vie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endParaRPr sz="2800" dirty="0">
              <a:latin typeface="Arial"/>
              <a:cs typeface="Arial"/>
            </a:endParaRPr>
          </a:p>
          <a:p>
            <a:pPr marL="90175" marR="1871028">
              <a:lnSpc>
                <a:spcPts val="3219"/>
              </a:lnSpc>
              <a:spcBef>
                <a:spcPts val="476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ifferen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0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tool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 </a:t>
            </a:r>
            <a:endParaRPr sz="2800" dirty="0">
              <a:latin typeface="Arial"/>
              <a:cs typeface="Arial"/>
            </a:endParaRPr>
          </a:p>
          <a:p>
            <a:pPr marL="90175" marR="1871028">
              <a:lnSpc>
                <a:spcPts val="3219"/>
              </a:lnSpc>
              <a:spcBef>
                <a:spcPts val="476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consistenc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endParaRPr sz="2800" dirty="0">
              <a:latin typeface="Arial"/>
              <a:cs typeface="Arial"/>
            </a:endParaRPr>
          </a:p>
          <a:p>
            <a:pPr marL="90175" marR="27660">
              <a:lnSpc>
                <a:spcPct val="95825"/>
              </a:lnSpc>
              <a:spcBef>
                <a:spcPts val="486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usefu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historica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11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capabilit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endParaRPr sz="2800" dirty="0">
              <a:latin typeface="Arial"/>
              <a:cs typeface="Arial"/>
            </a:endParaRPr>
          </a:p>
          <a:p>
            <a:pPr marL="90175" marR="27660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onflic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bet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applicatio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typ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 dirty="0">
              <a:latin typeface="Arial"/>
              <a:cs typeface="Arial"/>
            </a:endParaRPr>
          </a:p>
          <a:p>
            <a:pPr marL="90175" marR="27660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roble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ms</a:t>
            </a:r>
            <a:r>
              <a:rPr sz="2800" spc="-11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2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inisterin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1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21892" y="2989814"/>
            <a:ext cx="694786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DW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2278" y="3502959"/>
            <a:ext cx="204348" cy="31969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326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47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6319436"/>
            <a:ext cx="675829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roliferatio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2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2800" spc="-10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extrac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8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applicatio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55178" y="2765171"/>
            <a:ext cx="4761586" cy="2697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08759" marR="48635">
              <a:lnSpc>
                <a:spcPts val="3375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on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igu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200" spc="-2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200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spc="0" dirty="0" smtClean="0">
                <a:solidFill>
                  <a:srgbClr val="990033"/>
                </a:solidFill>
                <a:latin typeface="Arial"/>
                <a:cs typeface="Arial"/>
              </a:rPr>
              <a:t>ta</a:t>
            </a:r>
            <a:endParaRPr sz="3200" dirty="0">
              <a:latin typeface="Arial"/>
              <a:cs typeface="Arial"/>
            </a:endParaRPr>
          </a:p>
          <a:p>
            <a:pPr marL="14102" indent="-1402">
              <a:lnSpc>
                <a:spcPts val="4029"/>
              </a:lnSpc>
              <a:spcBef>
                <a:spcPts val="1945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ingl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7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cop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configuratio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econcile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1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configuratio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erive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9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configuratio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ybri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-8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configuratio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2278" y="3545631"/>
            <a:ext cx="204348" cy="1916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66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812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 marR="0">
              <a:lnSpc>
                <a:spcPct val="95825"/>
              </a:lnSpc>
              <a:spcBef>
                <a:spcPts val="812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435607" y="2489911"/>
            <a:ext cx="7239930" cy="8361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Kompon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b="1" spc="25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-k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omp</a:t>
            </a:r>
            <a:r>
              <a:rPr sz="2900" b="1" spc="-9" dirty="0" smtClean="0">
                <a:solidFill>
                  <a:srgbClr val="990033"/>
                </a:solidFill>
                <a:latin typeface="Arial"/>
                <a:cs typeface="Arial"/>
              </a:rPr>
              <a:t>o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900" b="1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Kun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c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i Ar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900" b="1" spc="4" dirty="0" smtClean="0">
                <a:solidFill>
                  <a:srgbClr val="990033"/>
                </a:solidFill>
                <a:latin typeface="Arial"/>
                <a:cs typeface="Arial"/>
              </a:rPr>
              <a:t>tekt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ur</a:t>
            </a:r>
            <a:r>
              <a:rPr sz="29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endParaRPr sz="2900">
              <a:latin typeface="Arial"/>
              <a:cs typeface="Arial"/>
            </a:endParaRPr>
          </a:p>
          <a:p>
            <a:pPr marL="3259607" marR="3285537" algn="ctr">
              <a:lnSpc>
                <a:spcPct val="95825"/>
              </a:lnSpc>
            </a:pPr>
            <a:r>
              <a:rPr sz="2900" b="1" spc="0" dirty="0" smtClean="0">
                <a:solidFill>
                  <a:srgbClr val="990033"/>
                </a:solidFill>
                <a:latin typeface="Arial"/>
                <a:cs typeface="Arial"/>
              </a:rPr>
              <a:t>DW</a:t>
            </a:r>
            <a:endParaRPr sz="2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2278" y="3464463"/>
            <a:ext cx="179202" cy="696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55178" y="3464463"/>
            <a:ext cx="6652793" cy="1939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Model 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yang mende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si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arehouse</a:t>
            </a:r>
            <a:endParaRPr sz="2400">
              <a:latin typeface="Arial"/>
              <a:cs typeface="Arial"/>
            </a:endParaRPr>
          </a:p>
          <a:p>
            <a:pPr marL="14102" marR="266700">
              <a:lnSpc>
                <a:spcPts val="2300"/>
              </a:lnSpc>
              <a:spcBef>
                <a:spcPts val="519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abase</a:t>
            </a:r>
            <a:r>
              <a:rPr sz="2400" spc="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arehouse,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apakah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rars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ka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 re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400" spc="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au mu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4102">
              <a:lnSpc>
                <a:spcPts val="2300"/>
              </a:lnSpc>
              <a:spcBef>
                <a:spcPts val="580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ili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 un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 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scrubb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ng,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copy managemen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 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ranspor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4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rep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on,</a:t>
            </a:r>
            <a:r>
              <a:rPr sz="2400" spc="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cross 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tf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orm commun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3680" y="4488716"/>
            <a:ext cx="17780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3680" y="5439692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6580" y="5439692"/>
            <a:ext cx="127325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masi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6960" y="5439692"/>
            <a:ext cx="535848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arehouse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server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 pe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aporan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6580" y="5732300"/>
            <a:ext cx="416946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pemrosesan query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yang cepat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6098060"/>
            <a:ext cx="17780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6098060"/>
            <a:ext cx="4659883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SS un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 pe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aporan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ana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5756" y="2684208"/>
            <a:ext cx="673694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5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B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gi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b="1" spc="-3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ri 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od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200" b="1" spc="-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Ar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it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ek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tur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200" b="1" spc="-2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DW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2278" y="3537616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5178" y="3537616"/>
            <a:ext cx="6237833" cy="696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pera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onal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abase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/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spc="-9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ernal</a:t>
            </a:r>
            <a:r>
              <a:rPr sz="2400" spc="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abase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endParaRPr sz="2400">
              <a:latin typeface="Arial"/>
              <a:cs typeface="Arial"/>
            </a:endParaRPr>
          </a:p>
          <a:p>
            <a:pPr marL="14102" marR="45720">
              <a:lnSpc>
                <a:spcPct val="95825"/>
              </a:lnSpc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(Lap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san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abase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pera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3680" y="4342412"/>
            <a:ext cx="177800" cy="29636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56580" y="4342412"/>
            <a:ext cx="5527751" cy="29636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555"/>
              </a:lnSpc>
              <a:spcBef>
                <a:spcPts val="127"/>
              </a:spcBef>
            </a:pP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orma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access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(Lap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san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Akses</a:t>
            </a:r>
            <a:endParaRPr sz="2400">
              <a:latin typeface="Arial"/>
              <a:cs typeface="Arial"/>
            </a:endParaRPr>
          </a:p>
          <a:p>
            <a:pPr marL="12700" marR="43438">
              <a:lnSpc>
                <a:spcPts val="2759"/>
              </a:lnSpc>
              <a:spcBef>
                <a:spcPts val="568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access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(Lap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san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Akses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a) </a:t>
            </a:r>
            <a:endParaRPr sz="2400">
              <a:latin typeface="Arial"/>
              <a:cs typeface="Arial"/>
            </a:endParaRPr>
          </a:p>
          <a:p>
            <a:pPr marL="12700" marR="43438">
              <a:lnSpc>
                <a:spcPts val="2759"/>
              </a:lnSpc>
              <a:spcBef>
                <a:spcPts val="695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rec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ory (me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a)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endParaRPr sz="2400">
              <a:latin typeface="Arial"/>
              <a:cs typeface="Arial"/>
            </a:endParaRPr>
          </a:p>
          <a:p>
            <a:pPr marL="12700" marR="1668022" algn="just">
              <a:lnSpc>
                <a:spcPts val="2759"/>
              </a:lnSpc>
              <a:spcBef>
                <a:spcPts val="715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Process management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 </a:t>
            </a:r>
            <a:endParaRPr sz="2400">
              <a:latin typeface="Arial"/>
              <a:cs typeface="Arial"/>
            </a:endParaRPr>
          </a:p>
          <a:p>
            <a:pPr marL="12700" marR="1668022" algn="just">
              <a:lnSpc>
                <a:spcPts val="2759"/>
              </a:lnSpc>
              <a:spcBef>
                <a:spcPts val="695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App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 messag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ng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 </a:t>
            </a:r>
            <a:endParaRPr sz="2400">
              <a:latin typeface="Arial"/>
              <a:cs typeface="Arial"/>
            </a:endParaRPr>
          </a:p>
          <a:p>
            <a:pPr marL="12700" marR="1668022" algn="just">
              <a:lnSpc>
                <a:spcPts val="2759"/>
              </a:lnSpc>
              <a:spcBef>
                <a:spcPts val="695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arehouse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endParaRPr sz="2400">
              <a:latin typeface="Arial"/>
              <a:cs typeface="Arial"/>
            </a:endParaRPr>
          </a:p>
          <a:p>
            <a:pPr marL="12700" marR="3015691" algn="just">
              <a:lnSpc>
                <a:spcPct val="95825"/>
              </a:lnSpc>
              <a:spcBef>
                <a:spcPts val="715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ag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ng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ayer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10950" y="4342412"/>
            <a:ext cx="142565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ormas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55178" y="2472119"/>
            <a:ext cx="6796264" cy="34170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81278" marR="917079" algn="ctr">
              <a:lnSpc>
                <a:spcPts val="3375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Pilih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b="1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em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ind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200" b="1" spc="-2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e D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ta</a:t>
            </a:r>
            <a:endParaRPr sz="3200">
              <a:latin typeface="Arial"/>
              <a:cs typeface="Arial"/>
            </a:endParaRPr>
          </a:p>
          <a:p>
            <a:pPr marL="1799973" marR="2336269" algn="ctr">
              <a:lnSpc>
                <a:spcPct val="95825"/>
              </a:lnSpc>
            </a:pP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r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hou</a:t>
            </a:r>
            <a:r>
              <a:rPr sz="3200" b="1" spc="-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200" b="1" spc="0" dirty="0" smtClean="0">
                <a:solidFill>
                  <a:srgbClr val="990033"/>
                </a:solidFill>
                <a:latin typeface="Arial"/>
                <a:cs typeface="Arial"/>
              </a:rPr>
              <a:t>ing</a:t>
            </a:r>
            <a:endParaRPr sz="3200">
              <a:latin typeface="Arial"/>
              <a:cs typeface="Arial"/>
            </a:endParaRPr>
          </a:p>
          <a:p>
            <a:pPr marL="12700" marR="48635">
              <a:lnSpc>
                <a:spcPct val="95825"/>
              </a:lnSpc>
              <a:spcBef>
                <a:spcPts val="977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ehostin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1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ainfra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me</a:t>
            </a:r>
            <a:r>
              <a:rPr sz="2800" spc="-10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application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  <a:spcBef>
                <a:spcPts val="813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Tw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architectur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usin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ainfra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me</a:t>
            </a:r>
            <a:r>
              <a:rPr sz="2800" spc="-10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serve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  <a:p>
            <a:pPr marL="14102" marR="48635">
              <a:lnSpc>
                <a:spcPct val="95825"/>
              </a:lnSpc>
              <a:spcBef>
                <a:spcPts val="67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hre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1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architectur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4102" marR="48635">
              <a:lnSpc>
                <a:spcPct val="95825"/>
              </a:lnSpc>
              <a:spcBef>
                <a:spcPts val="812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1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architectur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2278" y="3545631"/>
            <a:ext cx="204348" cy="892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665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4996604"/>
            <a:ext cx="202945" cy="892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12278" y="2515249"/>
            <a:ext cx="678777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efi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is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800" b="1" spc="-10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istila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2800" b="1" spc="-8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2800" b="1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ndu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g</a:t>
            </a:r>
            <a:r>
              <a:rPr sz="2800" b="1" spc="-10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ke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sa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2278" y="3497596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5178" y="3497596"/>
            <a:ext cx="7166029" cy="30537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Fa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414914">
              <a:lnSpc>
                <a:spcPts val="2160"/>
              </a:lnSpc>
              <a:spcBef>
                <a:spcPts val="490"/>
              </a:spcBef>
            </a:pP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abe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l-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au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pengukuran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b="1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asan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 d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pan</a:t>
            </a:r>
            <a:r>
              <a:rPr sz="20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am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ben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uk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nu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b="1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erupakan</a:t>
            </a:r>
            <a:r>
              <a:rPr sz="20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okus dari</a:t>
            </a:r>
            <a:r>
              <a:rPr sz="20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es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gasi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pendukung kepu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usan</a:t>
            </a:r>
            <a:endParaRPr sz="2000">
              <a:latin typeface="Arial"/>
              <a:cs typeface="Arial"/>
            </a:endParaRPr>
          </a:p>
          <a:p>
            <a:pPr marL="14102" marR="31111">
              <a:lnSpc>
                <a:spcPct val="95825"/>
              </a:lnSpc>
              <a:spcBef>
                <a:spcPts val="221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Me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414914" marR="114783">
              <a:lnSpc>
                <a:spcPts val="2160"/>
              </a:lnSpc>
              <a:spcBef>
                <a:spcPts val="593"/>
              </a:spcBef>
            </a:pP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na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b="1" spc="-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pengukuran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b="1" spc="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ka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ku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asi</a:t>
            </a:r>
            <a:r>
              <a:rPr sz="20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ak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-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secara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angsung</a:t>
            </a:r>
            <a:endParaRPr sz="2000">
              <a:latin typeface="Arial"/>
              <a:cs typeface="Arial"/>
            </a:endParaRPr>
          </a:p>
          <a:p>
            <a:pPr marL="14102" marR="31111">
              <a:lnSpc>
                <a:spcPct val="95825"/>
              </a:lnSpc>
              <a:spcBef>
                <a:spcPts val="221"/>
              </a:spcBef>
            </a:pP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ions</a:t>
            </a:r>
            <a:endParaRPr sz="2000">
              <a:latin typeface="Arial"/>
              <a:cs typeface="Arial"/>
            </a:endParaRPr>
          </a:p>
          <a:p>
            <a:pPr marL="414914" marR="347">
              <a:lnSpc>
                <a:spcPts val="2160"/>
              </a:lnSpc>
              <a:spcBef>
                <a:spcPts val="593"/>
              </a:spcBef>
            </a:pP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enge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pokkan</a:t>
            </a:r>
            <a:r>
              <a:rPr sz="2000" b="1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secara</a:t>
            </a:r>
            <a:r>
              <a:rPr sz="2000" b="1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og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ka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bu</a:t>
            </a:r>
            <a:r>
              <a:rPr sz="2000" b="1" spc="5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-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b="1" spc="-1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but</a:t>
            </a:r>
            <a:r>
              <a:rPr sz="20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 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mili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ki</a:t>
            </a:r>
            <a:r>
              <a:rPr sz="20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re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asi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kunci</a:t>
            </a:r>
            <a:r>
              <a:rPr sz="20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erkec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0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-3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b="1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000" b="1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4D4D4D"/>
                </a:solidFill>
                <a:latin typeface="Arial"/>
                <a:cs typeface="Arial"/>
              </a:rPr>
              <a:t>a.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716921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5661801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55830" y="2740660"/>
            <a:ext cx="5980430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Permasa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ahan</a:t>
            </a:r>
            <a:r>
              <a:rPr sz="3600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sa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600" spc="-25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Skema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23242" y="4406181"/>
            <a:ext cx="5997840" cy="807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esei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banga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7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kebutuha</a:t>
            </a:r>
            <a:r>
              <a:rPr sz="2800" spc="5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-kebutuha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  <a:p>
            <a:pPr marL="12700" marR="53263">
              <a:lnSpc>
                <a:spcPct val="95825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konfli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9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42909" y="4406181"/>
            <a:ext cx="8499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37542" y="5324757"/>
            <a:ext cx="240588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424054" y="5324757"/>
            <a:ext cx="4843983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fungs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tas</a:t>
            </a:r>
            <a:r>
              <a:rPr sz="24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ana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ner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query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kemampuan pera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atan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database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83492" y="2746166"/>
            <a:ext cx="6292773" cy="807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960"/>
              </a:lnSpc>
              <a:spcBef>
                <a:spcPts val="148"/>
              </a:spcBef>
            </a:pP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Du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52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ti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p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-4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ta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b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2800" b="1" spc="-5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ta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ma</a:t>
            </a:r>
            <a:r>
              <a:rPr sz="2800" b="1" spc="-67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29" dirty="0" smtClean="0">
                <a:solidFill>
                  <a:srgbClr val="990033"/>
                </a:solidFill>
                <a:latin typeface="Arial"/>
                <a:cs typeface="Arial"/>
              </a:rPr>
              <a:t>y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an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g</a:t>
            </a:r>
            <a:r>
              <a:rPr sz="2800" b="1" spc="-3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33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ala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  <a:p>
            <a:pPr marL="1704631" marR="1727687" algn="ctr">
              <a:lnSpc>
                <a:spcPct val="95825"/>
              </a:lnSpc>
            </a:pP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at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2800" b="1" spc="-60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are</a:t>
            </a:r>
            <a:r>
              <a:rPr sz="2800" b="1" spc="-4" dirty="0" smtClean="0">
                <a:solidFill>
                  <a:srgbClr val="990033"/>
                </a:solidFill>
                <a:latin typeface="Arial"/>
                <a:cs typeface="Arial"/>
              </a:rPr>
              <a:t>hou</a:t>
            </a:r>
            <a:r>
              <a:rPr sz="2800" b="1" spc="4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2800" b="1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80342" y="4120431"/>
            <a:ext cx="202946" cy="892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23242" y="4120431"/>
            <a:ext cx="3101561" cy="892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ension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1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able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143603" y="2132583"/>
            <a:ext cx="6981085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C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oncep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t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ua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l</a:t>
            </a:r>
            <a:r>
              <a:rPr sz="3200" spc="-54" dirty="0" smtClean="0">
                <a:solidFill>
                  <a:srgbClr val="666633"/>
                </a:solidFill>
                <a:latin typeface="Times New Roman"/>
                <a:cs typeface="Times New Roman"/>
              </a:rPr>
              <a:t> </a:t>
            </a:r>
            <a:r>
              <a:rPr sz="3200" spc="-4" dirty="0" smtClean="0">
                <a:solidFill>
                  <a:srgbClr val="666633"/>
                </a:solidFill>
                <a:latin typeface="Times New Roman"/>
                <a:cs typeface="Times New Roman"/>
              </a:rPr>
              <a:t>M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ode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li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n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g</a:t>
            </a:r>
            <a:r>
              <a:rPr sz="3200" spc="-29" dirty="0" smtClean="0">
                <a:solidFill>
                  <a:srgbClr val="666633"/>
                </a:solidFill>
                <a:latin typeface="Times New Roman"/>
                <a:cs typeface="Times New Roman"/>
              </a:rPr>
              <a:t> 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o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f D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a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ta</a:t>
            </a:r>
            <a:r>
              <a:rPr sz="3200" spc="-64" dirty="0" smtClean="0">
                <a:solidFill>
                  <a:srgbClr val="666633"/>
                </a:solidFill>
                <a:latin typeface="Times New Roman"/>
                <a:cs typeface="Times New Roman"/>
              </a:rPr>
              <a:t> </a:t>
            </a:r>
            <a:r>
              <a:rPr sz="3200" spc="-250" dirty="0" smtClean="0">
                <a:solidFill>
                  <a:srgbClr val="666633"/>
                </a:solidFill>
                <a:latin typeface="Times New Roman"/>
                <a:cs typeface="Times New Roman"/>
              </a:rPr>
              <a:t>W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a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r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ehou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s</a:t>
            </a:r>
            <a:r>
              <a:rPr sz="3200" spc="4" dirty="0" smtClean="0">
                <a:solidFill>
                  <a:srgbClr val="666633"/>
                </a:solidFill>
                <a:latin typeface="Times New Roman"/>
                <a:cs typeface="Times New Roman"/>
              </a:rPr>
              <a:t>e</a:t>
            </a:r>
            <a:r>
              <a:rPr sz="3200" spc="0" dirty="0" smtClean="0">
                <a:solidFill>
                  <a:srgbClr val="666633"/>
                </a:solidFill>
                <a:latin typeface="Times New Roman"/>
                <a:cs typeface="Times New Roman"/>
              </a:rPr>
              <a:t>s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93762" y="2863515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36662" y="2863515"/>
            <a:ext cx="6664200" cy="7645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odelin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9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arehouses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r>
              <a:rPr sz="2800" spc="-1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ension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12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&amp;</a:t>
            </a:r>
            <a:endParaRPr sz="2800">
              <a:latin typeface="Arial"/>
              <a:cs typeface="Arial"/>
            </a:endParaRPr>
          </a:p>
          <a:p>
            <a:pPr marL="12700" marR="53263">
              <a:lnSpc>
                <a:spcPts val="3025"/>
              </a:lnSpc>
              <a:spcBef>
                <a:spcPts val="3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easure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50962" y="3702843"/>
            <a:ext cx="24058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FF0000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37475" y="3702843"/>
            <a:ext cx="727567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Star</a:t>
            </a:r>
            <a:r>
              <a:rPr sz="2400" b="1" u="heavy" spc="-4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schem</a:t>
            </a:r>
            <a:r>
              <a:rPr sz="2400" b="1" u="heavy" spc="4" dirty="0" smtClean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r>
              <a:rPr sz="2400" b="1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 fact tab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the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connected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38877" y="4032152"/>
            <a:ext cx="407680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to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set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of 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tab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52365" y="4434488"/>
            <a:ext cx="240588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FF0000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8877" y="4434488"/>
            <a:ext cx="2896006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Sno</a:t>
            </a:r>
            <a:r>
              <a:rPr sz="2400" b="1" u="heavy" spc="29" dirty="0" smtClean="0">
                <a:solidFill>
                  <a:srgbClr val="FF0000"/>
                </a:solidFill>
                <a:latin typeface="Arial"/>
                <a:cs typeface="Arial"/>
              </a:rPr>
              <a:t>w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f</a:t>
            </a:r>
            <a:r>
              <a:rPr sz="2400" b="1" u="heavy" spc="-4" dirty="0" smtClean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ake</a:t>
            </a:r>
            <a:r>
              <a:rPr sz="2400" b="1" u="heavy" spc="-29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schem</a:t>
            </a:r>
            <a:r>
              <a:rPr sz="2400" b="1" u="heavy" spc="4" dirty="0" smtClean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34146" y="4434488"/>
            <a:ext cx="4164888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 ref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nement of star schema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38877" y="4763672"/>
            <a:ext cx="7175398" cy="9885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here</a:t>
            </a:r>
            <a:r>
              <a:rPr sz="24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some 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onal</a:t>
            </a:r>
            <a:r>
              <a:rPr sz="2400" b="1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erarchy</a:t>
            </a:r>
            <a:r>
              <a:rPr sz="2400" b="1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norma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zed</a:t>
            </a:r>
            <a:endParaRPr sz="2400">
              <a:latin typeface="Arial"/>
              <a:cs typeface="Arial"/>
            </a:endParaRPr>
          </a:p>
          <a:p>
            <a:pPr marL="12700" marR="129595">
              <a:lnSpc>
                <a:spcPts val="2590"/>
              </a:lnSpc>
              <a:spcBef>
                <a:spcPts val="11"/>
              </a:spcBef>
            </a:pP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nto</a:t>
            </a:r>
            <a:r>
              <a:rPr sz="24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set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of sma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er 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tab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es, form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ng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 shape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to sno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ake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52365" y="5824376"/>
            <a:ext cx="24058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FF0000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38877" y="5824376"/>
            <a:ext cx="293258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Fact conste</a:t>
            </a:r>
            <a:r>
              <a:rPr sz="2400" b="1" u="heavy" spc="4" dirty="0" smtClean="0">
                <a:solidFill>
                  <a:srgbClr val="FF0000"/>
                </a:solidFill>
                <a:latin typeface="Arial"/>
                <a:cs typeface="Arial"/>
              </a:rPr>
              <a:t>ll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at</a:t>
            </a:r>
            <a:r>
              <a:rPr sz="2400" b="1" u="heavy" spc="4" dirty="0" smtClean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u="heavy" spc="0" dirty="0" smtClean="0">
                <a:solidFill>
                  <a:srgbClr val="FF0000"/>
                </a:solidFill>
                <a:latin typeface="Arial"/>
                <a:cs typeface="Arial"/>
              </a:rPr>
              <a:t>on</a:t>
            </a:r>
            <a:r>
              <a:rPr sz="2400" b="1" u="heavy" spc="9" dirty="0" smtClean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6455" y="5824376"/>
            <a:ext cx="370586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Mu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b="1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fact tab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es share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38877" y="6153560"/>
            <a:ext cx="7188504" cy="10739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tab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es, v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b="1" spc="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ed</a:t>
            </a:r>
            <a:r>
              <a:rPr sz="24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as a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co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ect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400" b="1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of stars,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ts val="2590"/>
              </a:lnSpc>
              <a:spcBef>
                <a:spcPts val="1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therefore</a:t>
            </a:r>
            <a:r>
              <a:rPr sz="2400" b="1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ca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ed ga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axy schema</a:t>
            </a:r>
            <a:r>
              <a:rPr sz="2400" b="1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or fact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374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conste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ll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2401" y="3822827"/>
            <a:ext cx="838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160032" y="4554472"/>
            <a:ext cx="8046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2277331" y="5944360"/>
            <a:ext cx="841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256455" y="1468408"/>
            <a:ext cx="2622733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 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60425" y="2582862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1.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93241" y="2582862"/>
            <a:ext cx="221660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buah </a:t>
            </a:r>
            <a:r>
              <a:rPr sz="3600" spc="-50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t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able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04869" y="2582862"/>
            <a:ext cx="380766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ang 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sar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dan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29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alisasi.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0425" y="3387725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2.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93241" y="3387725"/>
            <a:ext cx="402986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tu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u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tuk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tiap 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1827" y="4192712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3.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94643" y="4192712"/>
            <a:ext cx="741923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tiap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50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t p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i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ts u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tuk s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tu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tuple dalam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tiap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</a:t>
            </a:r>
            <a:r>
              <a:rPr sz="3600" spc="-50" baseline="3413" dirty="0" smtClean="0">
                <a:latin typeface="Calibri"/>
                <a:cs typeface="Calibri"/>
              </a:rPr>
              <a:t>n</a:t>
            </a: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711341" y="4192712"/>
            <a:ext cx="53715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dan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19027" y="4924549"/>
            <a:ext cx="343946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miliki</a:t>
            </a:r>
            <a:r>
              <a:rPr sz="3600" spc="-49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tribut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ambahan.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1827" y="5729412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4.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4643" y="5729412"/>
            <a:ext cx="793191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Mudah 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</a:t>
            </a:r>
            <a:r>
              <a:rPr sz="3600" spc="-25" baseline="3413" dirty="0" smtClean="0">
                <a:latin typeface="Calibri"/>
                <a:cs typeface="Calibri"/>
              </a:rPr>
              <a:t>g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rti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dan 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ngu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angi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jumlah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dari “p</a:t>
            </a:r>
            <a:r>
              <a:rPr sz="3600" spc="-50" baseline="3413" dirty="0" smtClean="0">
                <a:latin typeface="Calibri"/>
                <a:cs typeface="Calibri"/>
              </a:rPr>
              <a:t>h</a:t>
            </a:r>
            <a:r>
              <a:rPr sz="3600" spc="-14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si</a:t>
            </a:r>
            <a:r>
              <a:rPr sz="3600" spc="-1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al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j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ins</a:t>
            </a:r>
            <a:r>
              <a:rPr sz="3600" spc="-225" baseline="3413" dirty="0" smtClean="0">
                <a:latin typeface="Calibri"/>
                <a:cs typeface="Calibri"/>
              </a:rPr>
              <a:t>”</a:t>
            </a:r>
            <a:r>
              <a:rPr sz="3600" spc="0" baseline="3413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1827" y="6534274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5.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94643" y="6534274"/>
            <a:ext cx="50686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Mudah u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tuk 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nd</a:t>
            </a:r>
            <a:r>
              <a:rPr sz="3600" spc="-1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finisi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an hi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arki</a:t>
            </a:r>
            <a:r>
              <a:rPr sz="3600" spc="-50" baseline="3413" dirty="0" smtClean="0">
                <a:latin typeface="Calibri"/>
                <a:cs typeface="Calibri"/>
              </a:rPr>
              <a:t>n</a:t>
            </a: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81100" y="2833116"/>
            <a:ext cx="1319783" cy="16108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81100" y="4509515"/>
            <a:ext cx="1319783" cy="17251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78607" y="2807208"/>
            <a:ext cx="6399275" cy="34274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942350" y="1601031"/>
            <a:ext cx="4504338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 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ar (</a:t>
            </a:r>
            <a:r>
              <a:rPr sz="6600" spc="-34" baseline="310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FFFFFF"/>
                </a:solidFill>
                <a:latin typeface="Calibri"/>
                <a:cs typeface="Calibri"/>
              </a:rPr>
              <a:t>’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d)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080374" y="2904355"/>
            <a:ext cx="190707" cy="1127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971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p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ts val="2200"/>
              </a:lnSpc>
              <a:spcBef>
                <a:spcPts val="241"/>
              </a:spcBef>
            </a:pPr>
            <a:r>
              <a:rPr sz="1900" spc="0" dirty="0" smtClean="0">
                <a:latin typeface="Tahoma"/>
                <a:cs typeface="Tahoma"/>
              </a:rPr>
              <a:t>r o d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77988" y="2923405"/>
            <a:ext cx="286027" cy="1153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587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T</a:t>
            </a:r>
            <a:endParaRPr sz="1900">
              <a:latin typeface="Tahoma"/>
              <a:cs typeface="Tahoma"/>
            </a:endParaRPr>
          </a:p>
          <a:p>
            <a:pPr marL="12700" indent="64007">
              <a:lnSpc>
                <a:spcPct val="95657"/>
              </a:lnSpc>
              <a:spcBef>
                <a:spcPts val="81"/>
              </a:spcBef>
            </a:pPr>
            <a:r>
              <a:rPr sz="1900" spc="0" dirty="0" smtClean="0">
                <a:latin typeface="Tahoma"/>
                <a:cs typeface="Tahoma"/>
              </a:rPr>
              <a:t>i </a:t>
            </a:r>
            <a:r>
              <a:rPr sz="2100" spc="0" dirty="0" smtClean="0">
                <a:latin typeface="Tahoma"/>
                <a:cs typeface="Tahoma"/>
              </a:rPr>
              <a:t>m </a:t>
            </a:r>
            <a:r>
              <a:rPr sz="1900" spc="0" dirty="0" smtClean="0">
                <a:latin typeface="Tahoma"/>
                <a:cs typeface="Tahoma"/>
              </a:rPr>
              <a:t>e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97275" y="3187585"/>
            <a:ext cx="50963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Tahoma"/>
                <a:cs typeface="Tahoma"/>
              </a:rPr>
              <a:t>d</a:t>
            </a:r>
            <a:r>
              <a:rPr sz="1600" spc="0" dirty="0" smtClean="0">
                <a:latin typeface="Tahoma"/>
                <a:cs typeface="Tahoma"/>
              </a:rPr>
              <a:t>a</a:t>
            </a:r>
            <a:r>
              <a:rPr sz="1600" spc="-4" dirty="0" smtClean="0">
                <a:latin typeface="Tahoma"/>
                <a:cs typeface="Tahoma"/>
              </a:rPr>
              <a:t>t</a:t>
            </a:r>
            <a:r>
              <a:rPr sz="1600" spc="0" dirty="0" smtClean="0">
                <a:latin typeface="Tahoma"/>
                <a:cs typeface="Tahoma"/>
              </a:rPr>
              <a:t>e,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14747" y="3187585"/>
            <a:ext cx="69914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Tahoma"/>
                <a:cs typeface="Tahoma"/>
              </a:rPr>
              <a:t>c</a:t>
            </a:r>
            <a:r>
              <a:rPr sz="1600" spc="0" dirty="0" smtClean="0">
                <a:latin typeface="Tahoma"/>
                <a:cs typeface="Tahoma"/>
              </a:rPr>
              <a:t>u</a:t>
            </a:r>
            <a:r>
              <a:rPr sz="1600" spc="-4" dirty="0" smtClean="0">
                <a:latin typeface="Tahoma"/>
                <a:cs typeface="Tahoma"/>
              </a:rPr>
              <a:t>st</a:t>
            </a:r>
            <a:r>
              <a:rPr sz="1600" spc="0" dirty="0" smtClean="0">
                <a:latin typeface="Tahoma"/>
                <a:cs typeface="Tahoma"/>
              </a:rPr>
              <a:t>n</a:t>
            </a:r>
            <a:r>
              <a:rPr sz="1600" spc="-25" dirty="0" smtClean="0">
                <a:latin typeface="Tahoma"/>
                <a:cs typeface="Tahoma"/>
              </a:rPr>
              <a:t>o</a:t>
            </a:r>
            <a:r>
              <a:rPr sz="1600" spc="0" dirty="0" smtClean="0">
                <a:latin typeface="Tahoma"/>
                <a:cs typeface="Tahoma"/>
              </a:rPr>
              <a:t>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23156" y="3187585"/>
            <a:ext cx="742726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Tahoma"/>
                <a:cs typeface="Tahoma"/>
              </a:rPr>
              <a:t>p</a:t>
            </a:r>
            <a:r>
              <a:rPr sz="1600" spc="-9" dirty="0" smtClean="0">
                <a:latin typeface="Tahoma"/>
                <a:cs typeface="Tahoma"/>
              </a:rPr>
              <a:t>r</a:t>
            </a:r>
            <a:r>
              <a:rPr sz="1600" spc="0" dirty="0" smtClean="0">
                <a:latin typeface="Tahoma"/>
                <a:cs typeface="Tahoma"/>
              </a:rPr>
              <a:t>o</a:t>
            </a:r>
            <a:r>
              <a:rPr sz="1600" spc="4" dirty="0" smtClean="0">
                <a:latin typeface="Tahoma"/>
                <a:cs typeface="Tahoma"/>
              </a:rPr>
              <a:t>d</a:t>
            </a:r>
            <a:r>
              <a:rPr sz="1600" spc="0" dirty="0" smtClean="0">
                <a:latin typeface="Tahoma"/>
                <a:cs typeface="Tahoma"/>
              </a:rPr>
              <a:t>n</a:t>
            </a:r>
            <a:r>
              <a:rPr sz="1600" spc="-25" dirty="0" smtClean="0">
                <a:latin typeface="Tahoma"/>
                <a:cs typeface="Tahoma"/>
              </a:rPr>
              <a:t>o</a:t>
            </a:r>
            <a:r>
              <a:rPr sz="1600" spc="0" dirty="0" smtClean="0">
                <a:latin typeface="Tahoma"/>
                <a:cs typeface="Tahoma"/>
              </a:rPr>
              <a:t>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75143" y="3187585"/>
            <a:ext cx="91825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Tahoma"/>
                <a:cs typeface="Tahoma"/>
              </a:rPr>
              <a:t>ci</a:t>
            </a:r>
            <a:r>
              <a:rPr sz="1600" spc="-19" dirty="0" smtClean="0">
                <a:latin typeface="Tahoma"/>
                <a:cs typeface="Tahoma"/>
              </a:rPr>
              <a:t>t</a:t>
            </a:r>
            <a:r>
              <a:rPr sz="1600" spc="0" dirty="0" smtClean="0">
                <a:latin typeface="Tahoma"/>
                <a:cs typeface="Tahoma"/>
              </a:rPr>
              <a:t>yna</a:t>
            </a:r>
            <a:r>
              <a:rPr sz="1600" spc="4" dirty="0" smtClean="0">
                <a:latin typeface="Tahoma"/>
                <a:cs typeface="Tahoma"/>
              </a:rPr>
              <a:t>m</a:t>
            </a:r>
            <a:r>
              <a:rPr sz="1600" spc="0" dirty="0" smtClean="0">
                <a:latin typeface="Tahoma"/>
                <a:cs typeface="Tahoma"/>
              </a:rPr>
              <a:t>e,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66510" y="3187585"/>
            <a:ext cx="23903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Tahoma"/>
                <a:cs typeface="Tahoma"/>
              </a:rPr>
              <a:t>...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10485" y="3835834"/>
            <a:ext cx="182563" cy="11409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72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f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ct val="96562"/>
              </a:lnSpc>
              <a:spcBef>
                <a:spcPts val="161"/>
              </a:spcBef>
            </a:pPr>
            <a:r>
              <a:rPr sz="1900" spc="0" dirty="0" smtClean="0">
                <a:latin typeface="Tahoma"/>
                <a:cs typeface="Tahoma"/>
              </a:rPr>
              <a:t>a c t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79390" y="4615169"/>
            <a:ext cx="190509" cy="1137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685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c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ct val="96562"/>
              </a:lnSpc>
              <a:spcBef>
                <a:spcPts val="136"/>
              </a:spcBef>
            </a:pPr>
            <a:r>
              <a:rPr sz="1900" spc="0" dirty="0" smtClean="0">
                <a:latin typeface="Tahoma"/>
                <a:cs typeface="Tahoma"/>
              </a:rPr>
              <a:t>u s t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157976" y="4882632"/>
            <a:ext cx="193294" cy="1156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C</a:t>
            </a:r>
            <a:endParaRPr sz="1900">
              <a:latin typeface="Tahoma"/>
              <a:cs typeface="Tahoma"/>
            </a:endParaRPr>
          </a:p>
          <a:p>
            <a:pPr marL="12700" marR="16991" algn="just">
              <a:lnSpc>
                <a:spcPct val="96562"/>
              </a:lnSpc>
              <a:spcBef>
                <a:spcPts val="281"/>
              </a:spcBef>
            </a:pPr>
            <a:r>
              <a:rPr sz="1900" dirty="0" smtClean="0">
                <a:latin typeface="Tahoma"/>
                <a:cs typeface="Tahoma"/>
              </a:rPr>
              <a:t>i t </a:t>
            </a:r>
            <a:r>
              <a:rPr sz="1900" spc="0" dirty="0" smtClean="0">
                <a:latin typeface="Tahoma"/>
                <a:cs typeface="Tahoma"/>
              </a:rPr>
              <a:t>y</a:t>
            </a:r>
            <a:endParaRPr sz="1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3870959"/>
            <a:ext cx="9142476" cy="28285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 txBox="1"/>
          <p:nvPr/>
        </p:nvSpPr>
        <p:spPr>
          <a:xfrm>
            <a:off x="457200" y="3769053"/>
            <a:ext cx="9142476" cy="35446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647328" algn="r">
              <a:lnSpc>
                <a:spcPts val="1839"/>
              </a:lnSpc>
              <a:spcBef>
                <a:spcPts val="92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Q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00327" y="2243327"/>
            <a:ext cx="2071115" cy="2642615"/>
          </a:xfrm>
          <a:custGeom>
            <a:avLst/>
            <a:gdLst/>
            <a:ahLst/>
            <a:cxnLst/>
            <a:rect l="l" t="t" r="r" b="b"/>
            <a:pathLst>
              <a:path w="2071115" h="2642615">
                <a:moveTo>
                  <a:pt x="2071115" y="0"/>
                </a:moveTo>
                <a:lnTo>
                  <a:pt x="0" y="0"/>
                </a:lnTo>
                <a:lnTo>
                  <a:pt x="0" y="1644395"/>
                </a:lnTo>
                <a:lnTo>
                  <a:pt x="2071115" y="1644395"/>
                </a:lnTo>
                <a:lnTo>
                  <a:pt x="20711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88135" y="2231135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6095"/>
                </a:moveTo>
                <a:lnTo>
                  <a:pt x="2090927" y="0"/>
                </a:lnTo>
                <a:lnTo>
                  <a:pt x="2084831" y="0"/>
                </a:lnTo>
                <a:lnTo>
                  <a:pt x="2071115" y="12191"/>
                </a:lnTo>
                <a:lnTo>
                  <a:pt x="25908" y="12191"/>
                </a:lnTo>
                <a:lnTo>
                  <a:pt x="12192" y="25907"/>
                </a:lnTo>
                <a:lnTo>
                  <a:pt x="12192" y="0"/>
                </a:lnTo>
                <a:lnTo>
                  <a:pt x="6096" y="0"/>
                </a:lnTo>
                <a:lnTo>
                  <a:pt x="0" y="6095"/>
                </a:lnTo>
                <a:lnTo>
                  <a:pt x="0" y="1656587"/>
                </a:lnTo>
                <a:lnTo>
                  <a:pt x="25907" y="1656587"/>
                </a:lnTo>
                <a:lnTo>
                  <a:pt x="25907" y="25908"/>
                </a:lnTo>
                <a:lnTo>
                  <a:pt x="2084831" y="25907"/>
                </a:lnTo>
                <a:lnTo>
                  <a:pt x="2088593" y="1656587"/>
                </a:lnTo>
                <a:lnTo>
                  <a:pt x="2097023" y="1656587"/>
                </a:lnTo>
                <a:lnTo>
                  <a:pt x="2097023" y="6095"/>
                </a:lnTo>
                <a:close/>
              </a:path>
              <a:path w="2097023" h="2668523">
                <a:moveTo>
                  <a:pt x="2084831" y="25907"/>
                </a:moveTo>
                <a:lnTo>
                  <a:pt x="2084831" y="1656587"/>
                </a:lnTo>
                <a:lnTo>
                  <a:pt x="2088593" y="1656587"/>
                </a:lnTo>
                <a:lnTo>
                  <a:pt x="2084831" y="25907"/>
                </a:lnTo>
                <a:close/>
              </a:path>
              <a:path w="2097023" h="2668523">
                <a:moveTo>
                  <a:pt x="2084831" y="25907"/>
                </a:moveTo>
                <a:lnTo>
                  <a:pt x="2071115" y="25908"/>
                </a:lnTo>
                <a:lnTo>
                  <a:pt x="2071115" y="1656587"/>
                </a:lnTo>
                <a:lnTo>
                  <a:pt x="2084831" y="1656587"/>
                </a:lnTo>
                <a:lnTo>
                  <a:pt x="2084831" y="25907"/>
                </a:lnTo>
                <a:close/>
              </a:path>
              <a:path w="2097023" h="2668523">
                <a:moveTo>
                  <a:pt x="25908" y="12191"/>
                </a:moveTo>
                <a:lnTo>
                  <a:pt x="2071115" y="12191"/>
                </a:lnTo>
                <a:lnTo>
                  <a:pt x="2084831" y="0"/>
                </a:lnTo>
                <a:lnTo>
                  <a:pt x="12192" y="0"/>
                </a:lnTo>
                <a:lnTo>
                  <a:pt x="12192" y="25907"/>
                </a:lnTo>
                <a:lnTo>
                  <a:pt x="25908" y="1219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01839" y="2243327"/>
            <a:ext cx="2069591" cy="2642615"/>
          </a:xfrm>
          <a:custGeom>
            <a:avLst/>
            <a:gdLst/>
            <a:ahLst/>
            <a:cxnLst/>
            <a:rect l="l" t="t" r="r" b="b"/>
            <a:pathLst>
              <a:path w="2069591" h="2642615">
                <a:moveTo>
                  <a:pt x="2069591" y="0"/>
                </a:moveTo>
                <a:lnTo>
                  <a:pt x="0" y="0"/>
                </a:lnTo>
                <a:lnTo>
                  <a:pt x="0" y="1644395"/>
                </a:lnTo>
                <a:lnTo>
                  <a:pt x="2069591" y="1644395"/>
                </a:lnTo>
                <a:lnTo>
                  <a:pt x="20695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089647" y="2231135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6095"/>
                </a:moveTo>
                <a:lnTo>
                  <a:pt x="2090927" y="0"/>
                </a:lnTo>
                <a:lnTo>
                  <a:pt x="2083307" y="0"/>
                </a:lnTo>
                <a:lnTo>
                  <a:pt x="2071115" y="12191"/>
                </a:lnTo>
                <a:lnTo>
                  <a:pt x="24383" y="12191"/>
                </a:lnTo>
                <a:lnTo>
                  <a:pt x="12191" y="25907"/>
                </a:lnTo>
                <a:lnTo>
                  <a:pt x="12191" y="0"/>
                </a:lnTo>
                <a:lnTo>
                  <a:pt x="4572" y="0"/>
                </a:lnTo>
                <a:lnTo>
                  <a:pt x="0" y="6095"/>
                </a:lnTo>
                <a:lnTo>
                  <a:pt x="0" y="1656587"/>
                </a:lnTo>
                <a:lnTo>
                  <a:pt x="24383" y="1656587"/>
                </a:lnTo>
                <a:lnTo>
                  <a:pt x="24383" y="25908"/>
                </a:lnTo>
                <a:lnTo>
                  <a:pt x="2083307" y="25907"/>
                </a:lnTo>
                <a:lnTo>
                  <a:pt x="2088010" y="1656587"/>
                </a:lnTo>
                <a:lnTo>
                  <a:pt x="2097023" y="1656587"/>
                </a:lnTo>
                <a:lnTo>
                  <a:pt x="2097023" y="6095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160763" y="2257043"/>
            <a:ext cx="19812" cy="2642615"/>
          </a:xfrm>
          <a:custGeom>
            <a:avLst/>
            <a:gdLst/>
            <a:ahLst/>
            <a:cxnLst/>
            <a:rect l="l" t="t" r="r" b="b"/>
            <a:pathLst>
              <a:path w="19812" h="2642615">
                <a:moveTo>
                  <a:pt x="12192" y="0"/>
                </a:moveTo>
                <a:lnTo>
                  <a:pt x="12192" y="1630679"/>
                </a:lnTo>
                <a:lnTo>
                  <a:pt x="16894" y="1630679"/>
                </a:lnTo>
                <a:lnTo>
                  <a:pt x="12192" y="0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14031" y="2257043"/>
            <a:ext cx="2058924" cy="2642615"/>
          </a:xfrm>
          <a:custGeom>
            <a:avLst/>
            <a:gdLst/>
            <a:ahLst/>
            <a:cxnLst/>
            <a:rect l="l" t="t" r="r" b="b"/>
            <a:pathLst>
              <a:path w="2058924" h="2642615">
                <a:moveTo>
                  <a:pt x="2058924" y="0"/>
                </a:moveTo>
                <a:lnTo>
                  <a:pt x="2046731" y="0"/>
                </a:lnTo>
                <a:lnTo>
                  <a:pt x="2046731" y="1630679"/>
                </a:lnTo>
                <a:lnTo>
                  <a:pt x="2058924" y="1630679"/>
                </a:lnTo>
                <a:lnTo>
                  <a:pt x="2058924" y="0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101839" y="2231135"/>
            <a:ext cx="2071115" cy="2642615"/>
          </a:xfrm>
          <a:custGeom>
            <a:avLst/>
            <a:gdLst/>
            <a:ahLst/>
            <a:cxnLst/>
            <a:rect l="l" t="t" r="r" b="b"/>
            <a:pathLst>
              <a:path w="2071115" h="2642615">
                <a:moveTo>
                  <a:pt x="12191" y="12191"/>
                </a:moveTo>
                <a:lnTo>
                  <a:pt x="2058923" y="12191"/>
                </a:lnTo>
                <a:lnTo>
                  <a:pt x="2071115" y="0"/>
                </a:lnTo>
                <a:lnTo>
                  <a:pt x="0" y="0"/>
                </a:lnTo>
                <a:lnTo>
                  <a:pt x="0" y="25907"/>
                </a:lnTo>
                <a:lnTo>
                  <a:pt x="12191" y="1219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816095" y="2171699"/>
            <a:ext cx="2069591" cy="2642615"/>
          </a:xfrm>
          <a:custGeom>
            <a:avLst/>
            <a:gdLst/>
            <a:ahLst/>
            <a:cxnLst/>
            <a:rect l="l" t="t" r="r" b="b"/>
            <a:pathLst>
              <a:path w="2069591" h="2642615">
                <a:moveTo>
                  <a:pt x="2069591" y="0"/>
                </a:moveTo>
                <a:lnTo>
                  <a:pt x="0" y="0"/>
                </a:lnTo>
                <a:lnTo>
                  <a:pt x="0" y="1716023"/>
                </a:lnTo>
                <a:lnTo>
                  <a:pt x="2069591" y="1716023"/>
                </a:lnTo>
                <a:lnTo>
                  <a:pt x="20695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02379" y="2159507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6096"/>
                </a:moveTo>
                <a:lnTo>
                  <a:pt x="2092451" y="0"/>
                </a:lnTo>
                <a:lnTo>
                  <a:pt x="2084831" y="0"/>
                </a:lnTo>
                <a:lnTo>
                  <a:pt x="2072639" y="12192"/>
                </a:lnTo>
                <a:lnTo>
                  <a:pt x="25908" y="12192"/>
                </a:lnTo>
                <a:lnTo>
                  <a:pt x="13715" y="25908"/>
                </a:lnTo>
                <a:lnTo>
                  <a:pt x="13715" y="0"/>
                </a:lnTo>
                <a:lnTo>
                  <a:pt x="6096" y="0"/>
                </a:lnTo>
                <a:lnTo>
                  <a:pt x="0" y="6096"/>
                </a:lnTo>
                <a:lnTo>
                  <a:pt x="0" y="1728215"/>
                </a:lnTo>
                <a:lnTo>
                  <a:pt x="25908" y="1728215"/>
                </a:lnTo>
                <a:lnTo>
                  <a:pt x="25908" y="25907"/>
                </a:lnTo>
                <a:lnTo>
                  <a:pt x="2084831" y="25908"/>
                </a:lnTo>
                <a:lnTo>
                  <a:pt x="2089740" y="1728215"/>
                </a:lnTo>
                <a:lnTo>
                  <a:pt x="2097023" y="1728215"/>
                </a:lnTo>
                <a:lnTo>
                  <a:pt x="2097023" y="6096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875019" y="2185415"/>
            <a:ext cx="19812" cy="2642615"/>
          </a:xfrm>
          <a:custGeom>
            <a:avLst/>
            <a:gdLst/>
            <a:ahLst/>
            <a:cxnLst/>
            <a:rect l="l" t="t" r="r" b="b"/>
            <a:pathLst>
              <a:path w="19812" h="2642615">
                <a:moveTo>
                  <a:pt x="12192" y="0"/>
                </a:moveTo>
                <a:lnTo>
                  <a:pt x="12192" y="1702307"/>
                </a:lnTo>
                <a:lnTo>
                  <a:pt x="17100" y="1702307"/>
                </a:lnTo>
                <a:lnTo>
                  <a:pt x="12192" y="0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828287" y="2185415"/>
            <a:ext cx="2058923" cy="2642615"/>
          </a:xfrm>
          <a:custGeom>
            <a:avLst/>
            <a:gdLst/>
            <a:ahLst/>
            <a:cxnLst/>
            <a:rect l="l" t="t" r="r" b="b"/>
            <a:pathLst>
              <a:path w="2058923" h="2642615">
                <a:moveTo>
                  <a:pt x="2058923" y="0"/>
                </a:moveTo>
                <a:lnTo>
                  <a:pt x="2046731" y="0"/>
                </a:lnTo>
                <a:lnTo>
                  <a:pt x="2046731" y="1702307"/>
                </a:lnTo>
                <a:lnTo>
                  <a:pt x="2058923" y="1702307"/>
                </a:lnTo>
                <a:lnTo>
                  <a:pt x="2058923" y="0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16095" y="2159507"/>
            <a:ext cx="2071115" cy="2644139"/>
          </a:xfrm>
          <a:custGeom>
            <a:avLst/>
            <a:gdLst/>
            <a:ahLst/>
            <a:cxnLst/>
            <a:rect l="l" t="t" r="r" b="b"/>
            <a:pathLst>
              <a:path w="2071115" h="2644139">
                <a:moveTo>
                  <a:pt x="12192" y="12192"/>
                </a:moveTo>
                <a:lnTo>
                  <a:pt x="2058923" y="12192"/>
                </a:lnTo>
                <a:lnTo>
                  <a:pt x="2071115" y="0"/>
                </a:lnTo>
                <a:lnTo>
                  <a:pt x="0" y="0"/>
                </a:lnTo>
                <a:lnTo>
                  <a:pt x="0" y="25908"/>
                </a:lnTo>
                <a:lnTo>
                  <a:pt x="12192" y="12192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71443" y="3451859"/>
            <a:ext cx="627887" cy="62484"/>
          </a:xfrm>
          <a:custGeom>
            <a:avLst/>
            <a:gdLst/>
            <a:ahLst/>
            <a:cxnLst/>
            <a:rect l="l" t="t" r="r" b="b"/>
            <a:pathLst>
              <a:path w="627887" h="62484">
                <a:moveTo>
                  <a:pt x="627887" y="35051"/>
                </a:moveTo>
                <a:lnTo>
                  <a:pt x="618820" y="39674"/>
                </a:lnTo>
                <a:lnTo>
                  <a:pt x="627887" y="45719"/>
                </a:lnTo>
                <a:lnTo>
                  <a:pt x="627887" y="35051"/>
                </a:lnTo>
                <a:close/>
              </a:path>
              <a:path w="627887" h="62484">
                <a:moveTo>
                  <a:pt x="545591" y="80771"/>
                </a:moveTo>
                <a:lnTo>
                  <a:pt x="547115" y="83819"/>
                </a:lnTo>
                <a:lnTo>
                  <a:pt x="548639" y="86867"/>
                </a:lnTo>
                <a:lnTo>
                  <a:pt x="553211" y="88391"/>
                </a:lnTo>
                <a:lnTo>
                  <a:pt x="556259" y="86867"/>
                </a:lnTo>
                <a:lnTo>
                  <a:pt x="644651" y="41147"/>
                </a:lnTo>
                <a:lnTo>
                  <a:pt x="560831" y="-13716"/>
                </a:lnTo>
                <a:lnTo>
                  <a:pt x="557783" y="-15240"/>
                </a:lnTo>
                <a:lnTo>
                  <a:pt x="554735" y="-13716"/>
                </a:lnTo>
                <a:lnTo>
                  <a:pt x="553211" y="-10668"/>
                </a:lnTo>
                <a:lnTo>
                  <a:pt x="550163" y="-9144"/>
                </a:lnTo>
                <a:lnTo>
                  <a:pt x="551687" y="-4572"/>
                </a:lnTo>
                <a:lnTo>
                  <a:pt x="554735" y="-3048"/>
                </a:lnTo>
                <a:lnTo>
                  <a:pt x="610015" y="33805"/>
                </a:lnTo>
                <a:lnTo>
                  <a:pt x="632459" y="35051"/>
                </a:lnTo>
                <a:lnTo>
                  <a:pt x="630935" y="47243"/>
                </a:lnTo>
                <a:lnTo>
                  <a:pt x="606622" y="45893"/>
                </a:lnTo>
                <a:lnTo>
                  <a:pt x="550163" y="74675"/>
                </a:lnTo>
                <a:lnTo>
                  <a:pt x="547115" y="76200"/>
                </a:lnTo>
                <a:lnTo>
                  <a:pt x="545591" y="80771"/>
                </a:lnTo>
                <a:close/>
              </a:path>
              <a:path w="627887" h="62484">
                <a:moveTo>
                  <a:pt x="632459" y="35051"/>
                </a:moveTo>
                <a:lnTo>
                  <a:pt x="627887" y="35051"/>
                </a:lnTo>
                <a:lnTo>
                  <a:pt x="627887" y="45719"/>
                </a:lnTo>
                <a:lnTo>
                  <a:pt x="618820" y="39674"/>
                </a:lnTo>
                <a:lnTo>
                  <a:pt x="627887" y="35051"/>
                </a:lnTo>
                <a:lnTo>
                  <a:pt x="632459" y="35051"/>
                </a:lnTo>
                <a:lnTo>
                  <a:pt x="610015" y="33805"/>
                </a:lnTo>
                <a:lnTo>
                  <a:pt x="1523" y="0"/>
                </a:lnTo>
                <a:lnTo>
                  <a:pt x="0" y="12191"/>
                </a:lnTo>
                <a:lnTo>
                  <a:pt x="606622" y="45893"/>
                </a:lnTo>
                <a:lnTo>
                  <a:pt x="630935" y="47243"/>
                </a:lnTo>
                <a:lnTo>
                  <a:pt x="632459" y="35051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887211" y="3480815"/>
            <a:ext cx="1214627" cy="103632"/>
          </a:xfrm>
          <a:custGeom>
            <a:avLst/>
            <a:gdLst/>
            <a:ahLst/>
            <a:cxnLst/>
            <a:rect l="l" t="t" r="r" b="b"/>
            <a:pathLst>
              <a:path w="1214627" h="103632">
                <a:moveTo>
                  <a:pt x="15239" y="54863"/>
                </a:moveTo>
                <a:lnTo>
                  <a:pt x="34083" y="55502"/>
                </a:lnTo>
                <a:lnTo>
                  <a:pt x="1214627" y="89915"/>
                </a:lnTo>
                <a:lnTo>
                  <a:pt x="1214627" y="77724"/>
                </a:lnTo>
                <a:lnTo>
                  <a:pt x="36173" y="43371"/>
                </a:lnTo>
                <a:lnTo>
                  <a:pt x="12191" y="42672"/>
                </a:lnTo>
                <a:lnTo>
                  <a:pt x="12191" y="54863"/>
                </a:lnTo>
                <a:lnTo>
                  <a:pt x="83819" y="100584"/>
                </a:lnTo>
                <a:lnTo>
                  <a:pt x="86867" y="103632"/>
                </a:lnTo>
                <a:lnTo>
                  <a:pt x="91439" y="102108"/>
                </a:lnTo>
                <a:lnTo>
                  <a:pt x="92963" y="99060"/>
                </a:lnTo>
                <a:lnTo>
                  <a:pt x="94487" y="96012"/>
                </a:lnTo>
                <a:lnTo>
                  <a:pt x="94487" y="92963"/>
                </a:lnTo>
                <a:lnTo>
                  <a:pt x="91439" y="89915"/>
                </a:lnTo>
                <a:lnTo>
                  <a:pt x="34083" y="55502"/>
                </a:lnTo>
                <a:lnTo>
                  <a:pt x="15239" y="54863"/>
                </a:lnTo>
                <a:lnTo>
                  <a:pt x="15239" y="44196"/>
                </a:lnTo>
                <a:lnTo>
                  <a:pt x="24524" y="49766"/>
                </a:lnTo>
                <a:lnTo>
                  <a:pt x="15239" y="54863"/>
                </a:lnTo>
                <a:close/>
              </a:path>
              <a:path w="1214627" h="103632">
                <a:moveTo>
                  <a:pt x="83819" y="100584"/>
                </a:moveTo>
                <a:lnTo>
                  <a:pt x="12191" y="54863"/>
                </a:lnTo>
                <a:lnTo>
                  <a:pt x="12191" y="42672"/>
                </a:lnTo>
                <a:lnTo>
                  <a:pt x="36173" y="43371"/>
                </a:lnTo>
                <a:lnTo>
                  <a:pt x="92963" y="12191"/>
                </a:lnTo>
                <a:lnTo>
                  <a:pt x="96011" y="10667"/>
                </a:lnTo>
                <a:lnTo>
                  <a:pt x="97535" y="7620"/>
                </a:lnTo>
                <a:lnTo>
                  <a:pt x="96011" y="4572"/>
                </a:lnTo>
                <a:lnTo>
                  <a:pt x="94487" y="1524"/>
                </a:lnTo>
                <a:lnTo>
                  <a:pt x="89915" y="0"/>
                </a:lnTo>
                <a:lnTo>
                  <a:pt x="86867" y="1524"/>
                </a:lnTo>
                <a:lnTo>
                  <a:pt x="0" y="48767"/>
                </a:lnTo>
                <a:lnTo>
                  <a:pt x="83819" y="100584"/>
                </a:lnTo>
                <a:close/>
              </a:path>
              <a:path w="1214627" h="103632">
                <a:moveTo>
                  <a:pt x="24524" y="49766"/>
                </a:moveTo>
                <a:lnTo>
                  <a:pt x="15239" y="44196"/>
                </a:lnTo>
                <a:lnTo>
                  <a:pt x="15239" y="54863"/>
                </a:lnTo>
                <a:lnTo>
                  <a:pt x="24524" y="49766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744467" y="5672327"/>
            <a:ext cx="2426207" cy="1499615"/>
          </a:xfrm>
          <a:custGeom>
            <a:avLst/>
            <a:gdLst/>
            <a:ahLst/>
            <a:cxnLst/>
            <a:rect l="l" t="t" r="r" b="b"/>
            <a:pathLst>
              <a:path w="2426207" h="1499615">
                <a:moveTo>
                  <a:pt x="0" y="1499615"/>
                </a:moveTo>
                <a:lnTo>
                  <a:pt x="2426207" y="1499615"/>
                </a:lnTo>
                <a:lnTo>
                  <a:pt x="2426207" y="0"/>
                </a:lnTo>
                <a:lnTo>
                  <a:pt x="0" y="0"/>
                </a:lnTo>
                <a:lnTo>
                  <a:pt x="0" y="14996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730751" y="5660135"/>
            <a:ext cx="2455163" cy="1525523"/>
          </a:xfrm>
          <a:custGeom>
            <a:avLst/>
            <a:gdLst/>
            <a:ahLst/>
            <a:cxnLst/>
            <a:rect l="l" t="t" r="r" b="b"/>
            <a:pathLst>
              <a:path w="2455163" h="1525523">
                <a:moveTo>
                  <a:pt x="0" y="1513331"/>
                </a:moveTo>
                <a:lnTo>
                  <a:pt x="0" y="1519427"/>
                </a:lnTo>
                <a:lnTo>
                  <a:pt x="6096" y="1525523"/>
                </a:lnTo>
                <a:lnTo>
                  <a:pt x="2441447" y="1525523"/>
                </a:lnTo>
                <a:lnTo>
                  <a:pt x="25907" y="1513331"/>
                </a:lnTo>
                <a:lnTo>
                  <a:pt x="25907" y="25908"/>
                </a:lnTo>
                <a:lnTo>
                  <a:pt x="2441447" y="25908"/>
                </a:lnTo>
                <a:lnTo>
                  <a:pt x="2449067" y="1525523"/>
                </a:lnTo>
                <a:lnTo>
                  <a:pt x="2455163" y="1519427"/>
                </a:lnTo>
                <a:lnTo>
                  <a:pt x="2455163" y="6096"/>
                </a:lnTo>
                <a:lnTo>
                  <a:pt x="2449067" y="0"/>
                </a:lnTo>
                <a:lnTo>
                  <a:pt x="2441447" y="0"/>
                </a:lnTo>
                <a:lnTo>
                  <a:pt x="2429255" y="12192"/>
                </a:lnTo>
                <a:lnTo>
                  <a:pt x="25907" y="12192"/>
                </a:lnTo>
                <a:lnTo>
                  <a:pt x="13715" y="25908"/>
                </a:lnTo>
                <a:lnTo>
                  <a:pt x="13715" y="1499615"/>
                </a:lnTo>
                <a:lnTo>
                  <a:pt x="13715" y="0"/>
                </a:lnTo>
                <a:lnTo>
                  <a:pt x="6096" y="0"/>
                </a:lnTo>
                <a:lnTo>
                  <a:pt x="0" y="6096"/>
                </a:lnTo>
                <a:lnTo>
                  <a:pt x="0" y="151333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160007" y="5686043"/>
            <a:ext cx="19812" cy="1499615"/>
          </a:xfrm>
          <a:custGeom>
            <a:avLst/>
            <a:gdLst/>
            <a:ahLst/>
            <a:cxnLst/>
            <a:rect l="l" t="t" r="r" b="b"/>
            <a:pathLst>
              <a:path w="19812" h="1499615">
                <a:moveTo>
                  <a:pt x="12192" y="1473707"/>
                </a:moveTo>
                <a:lnTo>
                  <a:pt x="0" y="1487423"/>
                </a:lnTo>
                <a:lnTo>
                  <a:pt x="12192" y="1499615"/>
                </a:lnTo>
                <a:lnTo>
                  <a:pt x="19812" y="1499615"/>
                </a:lnTo>
                <a:lnTo>
                  <a:pt x="12192" y="0"/>
                </a:lnTo>
                <a:lnTo>
                  <a:pt x="12192" y="1473707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56659" y="5686043"/>
            <a:ext cx="2415539" cy="1499615"/>
          </a:xfrm>
          <a:custGeom>
            <a:avLst/>
            <a:gdLst/>
            <a:ahLst/>
            <a:cxnLst/>
            <a:rect l="l" t="t" r="r" b="b"/>
            <a:pathLst>
              <a:path w="2415539" h="1499615">
                <a:moveTo>
                  <a:pt x="2415539" y="0"/>
                </a:moveTo>
                <a:lnTo>
                  <a:pt x="2403347" y="0"/>
                </a:lnTo>
                <a:lnTo>
                  <a:pt x="2403348" y="1473707"/>
                </a:lnTo>
                <a:lnTo>
                  <a:pt x="0" y="1473707"/>
                </a:lnTo>
                <a:lnTo>
                  <a:pt x="0" y="1487423"/>
                </a:lnTo>
                <a:lnTo>
                  <a:pt x="2415539" y="1499615"/>
                </a:lnTo>
                <a:lnTo>
                  <a:pt x="2403347" y="1487423"/>
                </a:lnTo>
                <a:lnTo>
                  <a:pt x="2415539" y="1473707"/>
                </a:lnTo>
                <a:lnTo>
                  <a:pt x="2415539" y="0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44467" y="5660135"/>
            <a:ext cx="2427731" cy="1499615"/>
          </a:xfrm>
          <a:custGeom>
            <a:avLst/>
            <a:gdLst/>
            <a:ahLst/>
            <a:cxnLst/>
            <a:rect l="l" t="t" r="r" b="b"/>
            <a:pathLst>
              <a:path w="2427731" h="1499615">
                <a:moveTo>
                  <a:pt x="0" y="1499615"/>
                </a:moveTo>
                <a:lnTo>
                  <a:pt x="0" y="25908"/>
                </a:lnTo>
                <a:lnTo>
                  <a:pt x="12191" y="12192"/>
                </a:lnTo>
                <a:lnTo>
                  <a:pt x="2415539" y="12192"/>
                </a:lnTo>
                <a:lnTo>
                  <a:pt x="2427731" y="0"/>
                </a:lnTo>
                <a:lnTo>
                  <a:pt x="0" y="0"/>
                </a:lnTo>
                <a:lnTo>
                  <a:pt x="0" y="1499615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100327" y="2243327"/>
            <a:ext cx="2071115" cy="2642615"/>
          </a:xfrm>
          <a:custGeom>
            <a:avLst/>
            <a:gdLst/>
            <a:ahLst/>
            <a:cxnLst/>
            <a:rect l="l" t="t" r="r" b="b"/>
            <a:pathLst>
              <a:path w="2071115" h="2642615">
                <a:moveTo>
                  <a:pt x="2071115" y="1642871"/>
                </a:moveTo>
                <a:lnTo>
                  <a:pt x="0" y="1642871"/>
                </a:lnTo>
                <a:lnTo>
                  <a:pt x="0" y="2642615"/>
                </a:lnTo>
                <a:lnTo>
                  <a:pt x="2071115" y="2642615"/>
                </a:lnTo>
                <a:lnTo>
                  <a:pt x="2071115" y="16428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88135" y="2231135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2662427"/>
                </a:moveTo>
                <a:lnTo>
                  <a:pt x="2097023" y="1655063"/>
                </a:lnTo>
                <a:lnTo>
                  <a:pt x="2088590" y="1655063"/>
                </a:lnTo>
                <a:lnTo>
                  <a:pt x="2090927" y="2668523"/>
                </a:lnTo>
                <a:lnTo>
                  <a:pt x="2097023" y="2662427"/>
                </a:lnTo>
                <a:close/>
              </a:path>
              <a:path w="2097023" h="2668523">
                <a:moveTo>
                  <a:pt x="25908" y="2656331"/>
                </a:moveTo>
                <a:lnTo>
                  <a:pt x="25907" y="1655063"/>
                </a:lnTo>
                <a:lnTo>
                  <a:pt x="0" y="1655063"/>
                </a:lnTo>
                <a:lnTo>
                  <a:pt x="0" y="2656331"/>
                </a:lnTo>
                <a:lnTo>
                  <a:pt x="0" y="2662427"/>
                </a:lnTo>
                <a:lnTo>
                  <a:pt x="6096" y="2668523"/>
                </a:lnTo>
                <a:lnTo>
                  <a:pt x="2084831" y="2668523"/>
                </a:lnTo>
                <a:lnTo>
                  <a:pt x="25908" y="2656331"/>
                </a:lnTo>
                <a:close/>
              </a:path>
              <a:path w="2097023" h="2668523">
                <a:moveTo>
                  <a:pt x="2088590" y="1655063"/>
                </a:moveTo>
                <a:lnTo>
                  <a:pt x="2084831" y="1655063"/>
                </a:lnTo>
                <a:lnTo>
                  <a:pt x="2084831" y="2642615"/>
                </a:lnTo>
                <a:lnTo>
                  <a:pt x="2071115" y="2656331"/>
                </a:lnTo>
                <a:lnTo>
                  <a:pt x="2084831" y="2668523"/>
                </a:lnTo>
                <a:lnTo>
                  <a:pt x="2090927" y="2668523"/>
                </a:lnTo>
                <a:lnTo>
                  <a:pt x="2088590" y="1655063"/>
                </a:lnTo>
                <a:close/>
              </a:path>
              <a:path w="2097023" h="2668523">
                <a:moveTo>
                  <a:pt x="2071115" y="2656331"/>
                </a:moveTo>
                <a:lnTo>
                  <a:pt x="2084831" y="2642615"/>
                </a:lnTo>
                <a:lnTo>
                  <a:pt x="2084831" y="1655063"/>
                </a:lnTo>
                <a:lnTo>
                  <a:pt x="2071115" y="1655063"/>
                </a:lnTo>
                <a:lnTo>
                  <a:pt x="2071115" y="2642615"/>
                </a:lnTo>
                <a:lnTo>
                  <a:pt x="25907" y="2642615"/>
                </a:lnTo>
                <a:lnTo>
                  <a:pt x="25908" y="2656331"/>
                </a:lnTo>
                <a:lnTo>
                  <a:pt x="2084831" y="2668523"/>
                </a:lnTo>
                <a:lnTo>
                  <a:pt x="2071115" y="265633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101839" y="2243327"/>
            <a:ext cx="2069591" cy="2642615"/>
          </a:xfrm>
          <a:custGeom>
            <a:avLst/>
            <a:gdLst/>
            <a:ahLst/>
            <a:cxnLst/>
            <a:rect l="l" t="t" r="r" b="b"/>
            <a:pathLst>
              <a:path w="2069591" h="2642615">
                <a:moveTo>
                  <a:pt x="2069591" y="1642871"/>
                </a:moveTo>
                <a:lnTo>
                  <a:pt x="0" y="1642871"/>
                </a:lnTo>
                <a:lnTo>
                  <a:pt x="0" y="2642615"/>
                </a:lnTo>
                <a:lnTo>
                  <a:pt x="2069591" y="2642615"/>
                </a:lnTo>
                <a:lnTo>
                  <a:pt x="2069591" y="16428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089647" y="2231135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2662427"/>
                </a:moveTo>
                <a:lnTo>
                  <a:pt x="2097023" y="1655063"/>
                </a:lnTo>
                <a:lnTo>
                  <a:pt x="2088005" y="1655063"/>
                </a:lnTo>
                <a:lnTo>
                  <a:pt x="2090927" y="2668523"/>
                </a:lnTo>
                <a:lnTo>
                  <a:pt x="2097023" y="2662427"/>
                </a:lnTo>
                <a:close/>
              </a:path>
              <a:path w="2097023" h="2668523">
                <a:moveTo>
                  <a:pt x="24383" y="2656331"/>
                </a:moveTo>
                <a:lnTo>
                  <a:pt x="24383" y="1655063"/>
                </a:lnTo>
                <a:lnTo>
                  <a:pt x="0" y="1655063"/>
                </a:lnTo>
                <a:lnTo>
                  <a:pt x="0" y="2656331"/>
                </a:lnTo>
                <a:lnTo>
                  <a:pt x="0" y="2662427"/>
                </a:lnTo>
                <a:lnTo>
                  <a:pt x="4572" y="2668523"/>
                </a:lnTo>
                <a:lnTo>
                  <a:pt x="2083307" y="2668523"/>
                </a:lnTo>
                <a:lnTo>
                  <a:pt x="24383" y="265633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160763" y="2257043"/>
            <a:ext cx="19812" cy="2642615"/>
          </a:xfrm>
          <a:custGeom>
            <a:avLst/>
            <a:gdLst/>
            <a:ahLst/>
            <a:cxnLst/>
            <a:rect l="l" t="t" r="r" b="b"/>
            <a:pathLst>
              <a:path w="19812" h="2642615">
                <a:moveTo>
                  <a:pt x="16889" y="1629155"/>
                </a:moveTo>
                <a:lnTo>
                  <a:pt x="12192" y="1629155"/>
                </a:lnTo>
                <a:lnTo>
                  <a:pt x="12192" y="2616707"/>
                </a:lnTo>
                <a:lnTo>
                  <a:pt x="0" y="2630423"/>
                </a:lnTo>
                <a:lnTo>
                  <a:pt x="12192" y="2642615"/>
                </a:lnTo>
                <a:lnTo>
                  <a:pt x="19812" y="2642615"/>
                </a:lnTo>
                <a:lnTo>
                  <a:pt x="16889" y="1629155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114031" y="2257043"/>
            <a:ext cx="2058924" cy="2642615"/>
          </a:xfrm>
          <a:custGeom>
            <a:avLst/>
            <a:gdLst/>
            <a:ahLst/>
            <a:cxnLst/>
            <a:rect l="l" t="t" r="r" b="b"/>
            <a:pathLst>
              <a:path w="2058924" h="2642615">
                <a:moveTo>
                  <a:pt x="2046732" y="2630423"/>
                </a:moveTo>
                <a:lnTo>
                  <a:pt x="2058924" y="2616707"/>
                </a:lnTo>
                <a:lnTo>
                  <a:pt x="2058924" y="1629155"/>
                </a:lnTo>
                <a:lnTo>
                  <a:pt x="2046731" y="1629155"/>
                </a:lnTo>
                <a:lnTo>
                  <a:pt x="2046731" y="2616707"/>
                </a:lnTo>
                <a:lnTo>
                  <a:pt x="0" y="2616707"/>
                </a:lnTo>
                <a:lnTo>
                  <a:pt x="0" y="2630423"/>
                </a:lnTo>
                <a:lnTo>
                  <a:pt x="2058924" y="2642615"/>
                </a:lnTo>
                <a:lnTo>
                  <a:pt x="2046732" y="2630423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816095" y="2171699"/>
            <a:ext cx="2069591" cy="2642615"/>
          </a:xfrm>
          <a:custGeom>
            <a:avLst/>
            <a:gdLst/>
            <a:ahLst/>
            <a:cxnLst/>
            <a:rect l="l" t="t" r="r" b="b"/>
            <a:pathLst>
              <a:path w="2069591" h="2642615">
                <a:moveTo>
                  <a:pt x="2069591" y="1714499"/>
                </a:moveTo>
                <a:lnTo>
                  <a:pt x="0" y="1714499"/>
                </a:lnTo>
                <a:lnTo>
                  <a:pt x="0" y="2642615"/>
                </a:lnTo>
                <a:lnTo>
                  <a:pt x="2069591" y="2642615"/>
                </a:lnTo>
                <a:lnTo>
                  <a:pt x="2069591" y="17144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802379" y="2159507"/>
            <a:ext cx="2097023" cy="2668523"/>
          </a:xfrm>
          <a:custGeom>
            <a:avLst/>
            <a:gdLst/>
            <a:ahLst/>
            <a:cxnLst/>
            <a:rect l="l" t="t" r="r" b="b"/>
            <a:pathLst>
              <a:path w="2097023" h="2668523">
                <a:moveTo>
                  <a:pt x="2097023" y="2662427"/>
                </a:moveTo>
                <a:lnTo>
                  <a:pt x="2097023" y="1726691"/>
                </a:lnTo>
                <a:lnTo>
                  <a:pt x="2089736" y="1726691"/>
                </a:lnTo>
                <a:lnTo>
                  <a:pt x="2092451" y="2668523"/>
                </a:lnTo>
                <a:lnTo>
                  <a:pt x="2097023" y="2662427"/>
                </a:lnTo>
                <a:close/>
              </a:path>
              <a:path w="2097023" h="2668523">
                <a:moveTo>
                  <a:pt x="25908" y="2656331"/>
                </a:moveTo>
                <a:lnTo>
                  <a:pt x="25908" y="1726691"/>
                </a:lnTo>
                <a:lnTo>
                  <a:pt x="0" y="1726691"/>
                </a:lnTo>
                <a:lnTo>
                  <a:pt x="0" y="2656331"/>
                </a:lnTo>
                <a:lnTo>
                  <a:pt x="0" y="2662427"/>
                </a:lnTo>
                <a:lnTo>
                  <a:pt x="6096" y="2668523"/>
                </a:lnTo>
                <a:lnTo>
                  <a:pt x="2084831" y="2668523"/>
                </a:lnTo>
                <a:lnTo>
                  <a:pt x="25908" y="2656331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875019" y="2185415"/>
            <a:ext cx="19812" cy="2642615"/>
          </a:xfrm>
          <a:custGeom>
            <a:avLst/>
            <a:gdLst/>
            <a:ahLst/>
            <a:cxnLst/>
            <a:rect l="l" t="t" r="r" b="b"/>
            <a:pathLst>
              <a:path w="19812" h="2642615">
                <a:moveTo>
                  <a:pt x="17096" y="1700783"/>
                </a:moveTo>
                <a:lnTo>
                  <a:pt x="12192" y="1700783"/>
                </a:lnTo>
                <a:lnTo>
                  <a:pt x="12192" y="2618231"/>
                </a:lnTo>
                <a:lnTo>
                  <a:pt x="0" y="2630423"/>
                </a:lnTo>
                <a:lnTo>
                  <a:pt x="12192" y="2642615"/>
                </a:lnTo>
                <a:lnTo>
                  <a:pt x="19812" y="2642615"/>
                </a:lnTo>
                <a:lnTo>
                  <a:pt x="17096" y="1700783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28287" y="2185415"/>
            <a:ext cx="2058923" cy="2642615"/>
          </a:xfrm>
          <a:custGeom>
            <a:avLst/>
            <a:gdLst/>
            <a:ahLst/>
            <a:cxnLst/>
            <a:rect l="l" t="t" r="r" b="b"/>
            <a:pathLst>
              <a:path w="2058923" h="2642615">
                <a:moveTo>
                  <a:pt x="2046731" y="2630423"/>
                </a:moveTo>
                <a:lnTo>
                  <a:pt x="2058923" y="2618231"/>
                </a:lnTo>
                <a:lnTo>
                  <a:pt x="2058923" y="1700783"/>
                </a:lnTo>
                <a:lnTo>
                  <a:pt x="2046731" y="1700783"/>
                </a:lnTo>
                <a:lnTo>
                  <a:pt x="2046731" y="2618231"/>
                </a:lnTo>
                <a:lnTo>
                  <a:pt x="0" y="2618231"/>
                </a:lnTo>
                <a:lnTo>
                  <a:pt x="0" y="2630423"/>
                </a:lnTo>
                <a:lnTo>
                  <a:pt x="2058923" y="2642615"/>
                </a:lnTo>
                <a:lnTo>
                  <a:pt x="2046731" y="2630423"/>
                </a:lnTo>
                <a:close/>
              </a:path>
            </a:pathLst>
          </a:custGeom>
          <a:solidFill>
            <a:srgbClr val="E65B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764023" y="4817363"/>
            <a:ext cx="103631" cy="786383"/>
          </a:xfrm>
          <a:custGeom>
            <a:avLst/>
            <a:gdLst/>
            <a:ahLst/>
            <a:cxnLst/>
            <a:rect l="l" t="t" r="r" b="b"/>
            <a:pathLst>
              <a:path w="103631" h="786383">
                <a:moveTo>
                  <a:pt x="10667" y="94487"/>
                </a:moveTo>
                <a:lnTo>
                  <a:pt x="12191" y="91439"/>
                </a:lnTo>
                <a:lnTo>
                  <a:pt x="45677" y="33706"/>
                </a:lnTo>
                <a:lnTo>
                  <a:pt x="51053" y="24436"/>
                </a:lnTo>
                <a:lnTo>
                  <a:pt x="57864" y="36179"/>
                </a:lnTo>
                <a:lnTo>
                  <a:pt x="89915" y="91439"/>
                </a:lnTo>
                <a:lnTo>
                  <a:pt x="91439" y="94487"/>
                </a:lnTo>
                <a:lnTo>
                  <a:pt x="96011" y="96011"/>
                </a:lnTo>
                <a:lnTo>
                  <a:pt x="99059" y="94487"/>
                </a:lnTo>
                <a:lnTo>
                  <a:pt x="102107" y="92963"/>
                </a:lnTo>
                <a:lnTo>
                  <a:pt x="103631" y="88391"/>
                </a:lnTo>
                <a:lnTo>
                  <a:pt x="100583" y="85343"/>
                </a:lnTo>
                <a:lnTo>
                  <a:pt x="51815" y="0"/>
                </a:lnTo>
                <a:lnTo>
                  <a:pt x="57912" y="12191"/>
                </a:lnTo>
                <a:lnTo>
                  <a:pt x="56387" y="15239"/>
                </a:lnTo>
                <a:lnTo>
                  <a:pt x="45719" y="15239"/>
                </a:lnTo>
                <a:lnTo>
                  <a:pt x="45719" y="12191"/>
                </a:lnTo>
                <a:lnTo>
                  <a:pt x="10667" y="94487"/>
                </a:lnTo>
                <a:close/>
              </a:path>
              <a:path w="103631" h="786383">
                <a:moveTo>
                  <a:pt x="56387" y="786383"/>
                </a:moveTo>
                <a:lnTo>
                  <a:pt x="57864" y="36179"/>
                </a:lnTo>
                <a:lnTo>
                  <a:pt x="51053" y="24436"/>
                </a:lnTo>
                <a:lnTo>
                  <a:pt x="45677" y="33706"/>
                </a:lnTo>
                <a:lnTo>
                  <a:pt x="44195" y="786383"/>
                </a:lnTo>
                <a:lnTo>
                  <a:pt x="56387" y="786383"/>
                </a:lnTo>
                <a:close/>
              </a:path>
              <a:path w="103631" h="786383">
                <a:moveTo>
                  <a:pt x="45719" y="12191"/>
                </a:moveTo>
                <a:lnTo>
                  <a:pt x="45719" y="15239"/>
                </a:lnTo>
                <a:lnTo>
                  <a:pt x="56387" y="15239"/>
                </a:lnTo>
                <a:lnTo>
                  <a:pt x="57912" y="12191"/>
                </a:lnTo>
                <a:lnTo>
                  <a:pt x="51815" y="0"/>
                </a:lnTo>
                <a:lnTo>
                  <a:pt x="1523" y="85343"/>
                </a:lnTo>
                <a:lnTo>
                  <a:pt x="0" y="88391"/>
                </a:lnTo>
                <a:lnTo>
                  <a:pt x="0" y="92963"/>
                </a:lnTo>
                <a:lnTo>
                  <a:pt x="3047" y="94487"/>
                </a:lnTo>
                <a:lnTo>
                  <a:pt x="6095" y="96011"/>
                </a:lnTo>
                <a:lnTo>
                  <a:pt x="10667" y="94487"/>
                </a:lnTo>
                <a:lnTo>
                  <a:pt x="45719" y="12191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816225" y="1058481"/>
            <a:ext cx="4504338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 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ar (</a:t>
            </a:r>
            <a:r>
              <a:rPr sz="6600" spc="-34" baseline="310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FFFFFF"/>
                </a:solidFill>
                <a:latin typeface="Calibri"/>
                <a:cs typeface="Calibri"/>
              </a:rPr>
              <a:t>’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d)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83207" y="2388220"/>
            <a:ext cx="182722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Century"/>
                <a:cs typeface="Century"/>
              </a:rPr>
              <a:t>St</a:t>
            </a:r>
            <a:r>
              <a:rPr sz="1800" b="1" spc="9" dirty="0" smtClean="0">
                <a:latin typeface="Century"/>
                <a:cs typeface="Century"/>
              </a:rPr>
              <a:t>o</a:t>
            </a:r>
            <a:r>
              <a:rPr sz="1800" b="1" spc="14" dirty="0" smtClean="0">
                <a:latin typeface="Century"/>
                <a:cs typeface="Century"/>
              </a:rPr>
              <a:t>r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r>
              <a:rPr sz="1800" b="1" spc="-79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95279" y="2388220"/>
            <a:ext cx="1173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F</a:t>
            </a:r>
            <a:r>
              <a:rPr sz="1800" b="1" spc="4" dirty="0" smtClean="0">
                <a:latin typeface="Century"/>
                <a:cs typeface="Century"/>
              </a:rPr>
              <a:t>a</a:t>
            </a:r>
            <a:r>
              <a:rPr sz="1800" b="1" spc="1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69" dirty="0" smtClean="0">
                <a:latin typeface="Century"/>
                <a:cs typeface="Century"/>
              </a:rPr>
              <a:t> </a:t>
            </a:r>
            <a:r>
              <a:rPr sz="1800" b="1" spc="-94" dirty="0" smtClean="0">
                <a:latin typeface="Century"/>
                <a:cs typeface="Century"/>
              </a:rPr>
              <a:t>T</a:t>
            </a:r>
            <a:r>
              <a:rPr sz="1800" b="1" spc="4" dirty="0" smtClean="0">
                <a:latin typeface="Century"/>
                <a:cs typeface="Century"/>
              </a:rPr>
              <a:t>ab</a:t>
            </a:r>
            <a:r>
              <a:rPr sz="1800" b="1" spc="9" dirty="0" smtClean="0">
                <a:latin typeface="Century"/>
                <a:cs typeface="Century"/>
              </a:rPr>
              <a:t>l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290879" y="2518395"/>
            <a:ext cx="17991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34" dirty="0" smtClean="0">
                <a:latin typeface="Century"/>
                <a:cs typeface="Century"/>
              </a:rPr>
              <a:t>T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r>
              <a:rPr sz="1800" b="1" spc="-62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</a:t>
            </a:r>
            <a:r>
              <a:rPr sz="1800" b="1" spc="-4" dirty="0" smtClean="0">
                <a:latin typeface="Century"/>
                <a:cs typeface="Century"/>
              </a:rPr>
              <a:t>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19199" y="2925138"/>
            <a:ext cx="1147708" cy="1031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43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53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39430">
              <a:lnSpc>
                <a:spcPct val="95825"/>
              </a:lnSpc>
              <a:spcBef>
                <a:spcPts val="930"/>
              </a:spcBef>
            </a:pP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16387" y="2925138"/>
            <a:ext cx="1212173" cy="10053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43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85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9430">
              <a:lnSpc>
                <a:spcPct val="95825"/>
              </a:lnSpc>
              <a:spcBef>
                <a:spcPts val="822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40588" y="3020261"/>
            <a:ext cx="1092733" cy="622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737"/>
              </a:spcBef>
            </a:pPr>
            <a:r>
              <a:rPr sz="1800" spc="-184" dirty="0" smtClean="0">
                <a:latin typeface="Times New Roman"/>
                <a:cs typeface="Times New Roman"/>
              </a:rPr>
              <a:t>Y</a:t>
            </a:r>
            <a:r>
              <a:rPr sz="1800" spc="4" dirty="0" smtClean="0">
                <a:latin typeface="Times New Roman"/>
                <a:cs typeface="Times New Roman"/>
              </a:rPr>
              <a:t>ea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7790" y="4045403"/>
            <a:ext cx="555523" cy="622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73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ic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0602" y="4101791"/>
            <a:ext cx="721029" cy="6548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tat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89"/>
              </a:spcBef>
            </a:pP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41989" y="4125285"/>
            <a:ext cx="6693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17790" y="5848295"/>
            <a:ext cx="1282776" cy="6487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41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965390" y="6765272"/>
            <a:ext cx="20937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P</a:t>
            </a:r>
            <a:r>
              <a:rPr sz="1800" b="1" spc="14" dirty="0" smtClean="0">
                <a:latin typeface="Century"/>
                <a:cs typeface="Century"/>
              </a:rPr>
              <a:t>r</a:t>
            </a:r>
            <a:r>
              <a:rPr sz="1800" b="1" spc="9" dirty="0" smtClean="0">
                <a:latin typeface="Century"/>
                <a:cs typeface="Century"/>
              </a:rPr>
              <a:t>o</a:t>
            </a:r>
            <a:r>
              <a:rPr sz="1800" b="1" spc="0" dirty="0" smtClean="0">
                <a:latin typeface="Century"/>
                <a:cs typeface="Century"/>
              </a:rPr>
              <a:t>d</a:t>
            </a:r>
            <a:r>
              <a:rPr sz="1800" b="1" spc="4" dirty="0" smtClean="0">
                <a:latin typeface="Century"/>
                <a:cs typeface="Century"/>
              </a:rPr>
              <a:t>u</a:t>
            </a:r>
            <a:r>
              <a:rPr sz="1800" b="1" spc="-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99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12278" y="2535061"/>
            <a:ext cx="5372353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Karak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er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k</a:t>
            </a:r>
            <a:r>
              <a:rPr sz="3600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 Schema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2278" y="3467116"/>
            <a:ext cx="154056" cy="8896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02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4102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5178" y="3467116"/>
            <a:ext cx="7141240" cy="3084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ik</a:t>
            </a:r>
            <a:r>
              <a:rPr sz="2000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model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ini</a:t>
            </a:r>
            <a:r>
              <a:rPr sz="20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adalah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  <a:p>
            <a:pPr marL="14102" marR="31111">
              <a:lnSpc>
                <a:spcPct val="95825"/>
              </a:lnSpc>
            </a:pP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ar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ebut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</a:t>
            </a:r>
            <a:endParaRPr sz="2000">
              <a:latin typeface="Arial"/>
              <a:cs typeface="Arial"/>
            </a:endParaRPr>
          </a:p>
          <a:p>
            <a:pPr marL="14102" marR="308413">
              <a:lnSpc>
                <a:spcPts val="1920"/>
              </a:lnSpc>
              <a:spcBef>
                <a:spcPts val="536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Fa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 mempun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ai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ebuah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nilai</a:t>
            </a:r>
            <a:r>
              <a:rPr sz="20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agg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ega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a-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be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al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0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  <a:spcBef>
                <a:spcPts val="43"/>
              </a:spcBef>
            </a:pP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iap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 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be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ela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lang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ung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 Tabel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bei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 da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ma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au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ela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 dengan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si-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adalah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1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000">
              <a:latin typeface="Arial"/>
              <a:cs typeface="Arial"/>
            </a:endParaRPr>
          </a:p>
          <a:p>
            <a:pPr marL="14102" marR="31111">
              <a:lnSpc>
                <a:spcPts val="1820"/>
              </a:lnSpc>
              <a:spcBef>
                <a:spcPts val="91"/>
              </a:spcBef>
            </a:pPr>
            <a:r>
              <a:rPr sz="3000" spc="0" baseline="1449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3000" spc="-9" baseline="14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000" spc="0" baseline="1449" dirty="0" smtClean="0">
                <a:solidFill>
                  <a:srgbClr val="4D4D4D"/>
                </a:solidFill>
                <a:latin typeface="Arial"/>
                <a:cs typeface="Arial"/>
              </a:rPr>
              <a:t>(one</a:t>
            </a:r>
            <a:r>
              <a:rPr sz="3000" spc="-24" baseline="14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000" spc="-4" baseline="1449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3000" spc="0" baseline="1449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3000" spc="-14" baseline="14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3000" spc="0" baseline="1449" dirty="0" smtClean="0">
                <a:solidFill>
                  <a:srgbClr val="4D4D4D"/>
                </a:solidFill>
                <a:latin typeface="Arial"/>
                <a:cs typeface="Arial"/>
              </a:rPr>
              <a:t>man</a:t>
            </a:r>
            <a:r>
              <a:rPr sz="3000" spc="-4" baseline="144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3000" spc="0" baseline="1449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  <a:p>
            <a:pPr marL="14102" marR="382497">
              <a:lnSpc>
                <a:spcPts val="1920"/>
              </a:lnSpc>
              <a:spcBef>
                <a:spcPts val="445"/>
              </a:spcBef>
            </a:pP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ima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ey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pada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 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menjadi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ey pada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au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dapat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bah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able memili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ombina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ey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abel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ebut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625481"/>
            <a:ext cx="152654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5783721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52600" y="1828800"/>
            <a:ext cx="6932676" cy="51252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622829" y="901700"/>
            <a:ext cx="519221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C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on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oh</a:t>
            </a:r>
            <a:r>
              <a:rPr sz="3600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La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n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(Model</a:t>
            </a:r>
            <a:r>
              <a:rPr sz="3600" spc="-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ar)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7437" y="2480208"/>
            <a:ext cx="3424115" cy="1445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5105"/>
              </a:lnSpc>
              <a:spcBef>
                <a:spcPts val="255"/>
              </a:spcBef>
            </a:pPr>
            <a:r>
              <a:rPr sz="4900" spc="0" dirty="0" smtClean="0">
                <a:solidFill>
                  <a:srgbClr val="666633"/>
                </a:solidFill>
                <a:latin typeface="Arial"/>
                <a:cs typeface="Arial"/>
              </a:rPr>
              <a:t>Keuntungan</a:t>
            </a:r>
            <a:endParaRPr sz="4900" dirty="0">
              <a:latin typeface="Arial"/>
              <a:cs typeface="Arial"/>
            </a:endParaRPr>
          </a:p>
          <a:p>
            <a:pPr marL="598208" marR="633025" algn="ctr">
              <a:lnSpc>
                <a:spcPct val="95825"/>
              </a:lnSpc>
              <a:spcBef>
                <a:spcPts val="2767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euntunga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15497" y="2480208"/>
            <a:ext cx="532782" cy="647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95"/>
              </a:lnSpc>
              <a:spcBef>
                <a:spcPts val="254"/>
              </a:spcBef>
            </a:pPr>
            <a:r>
              <a:rPr sz="4900" spc="0" dirty="0" smtClean="0">
                <a:solidFill>
                  <a:srgbClr val="666633"/>
                </a:solidFill>
                <a:latin typeface="Arial"/>
                <a:cs typeface="Arial"/>
              </a:rPr>
              <a:t>&amp;</a:t>
            </a:r>
            <a:endParaRPr sz="4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02237" y="2480208"/>
            <a:ext cx="2606458" cy="647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95"/>
              </a:lnSpc>
              <a:spcBef>
                <a:spcPts val="254"/>
              </a:spcBef>
            </a:pPr>
            <a:r>
              <a:rPr sz="4900" spc="0" dirty="0" smtClean="0">
                <a:solidFill>
                  <a:srgbClr val="666633"/>
                </a:solidFill>
                <a:latin typeface="Arial"/>
                <a:cs typeface="Arial"/>
              </a:rPr>
              <a:t>Kerugian</a:t>
            </a:r>
            <a:endParaRPr sz="49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866189" y="2480208"/>
            <a:ext cx="1257791" cy="647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95"/>
              </a:lnSpc>
              <a:spcBef>
                <a:spcPts val="254"/>
              </a:spcBef>
            </a:pPr>
            <a:r>
              <a:rPr sz="4900" spc="0" dirty="0" smtClean="0">
                <a:solidFill>
                  <a:srgbClr val="666633"/>
                </a:solidFill>
                <a:latin typeface="Arial"/>
                <a:cs typeface="Arial"/>
              </a:rPr>
              <a:t>Star</a:t>
            </a:r>
            <a:endParaRPr sz="49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3680" y="4057820"/>
            <a:ext cx="202946" cy="1404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812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6580" y="4057820"/>
            <a:ext cx="6306781" cy="18313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2700" marR="48635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dipaha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12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prose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5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quer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i="1" spc="-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jug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relati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cepat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3680" y="6020732"/>
            <a:ext cx="169859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erugia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6532795"/>
            <a:ext cx="20294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6532795"/>
            <a:ext cx="318287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boro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space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46412" y="1058481"/>
            <a:ext cx="404626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 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fla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0425" y="2582862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1.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93241" y="2582862"/>
            <a:ext cx="526399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rupa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an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39" baseline="3413" dirty="0" smtClean="0">
                <a:latin typeface="Calibri"/>
                <a:cs typeface="Calibri"/>
              </a:rPr>
              <a:t>v</a:t>
            </a:r>
            <a:r>
              <a:rPr sz="3600" spc="0" baseline="3413" dirty="0" smtClean="0">
                <a:latin typeface="Calibri"/>
                <a:cs typeface="Calibri"/>
              </a:rPr>
              <a:t>aria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 dari m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d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69" baseline="3413" dirty="0" smtClean="0">
                <a:latin typeface="Calibri"/>
                <a:cs typeface="Calibri"/>
              </a:rPr>
              <a:t>k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ma</a:t>
            </a:r>
            <a:r>
              <a:rPr sz="3600" spc="-25" baseline="3413" dirty="0" smtClean="0">
                <a:latin typeface="Calibri"/>
                <a:cs typeface="Calibri"/>
              </a:rPr>
              <a:t> s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23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0425" y="3387725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2.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3241" y="3387725"/>
            <a:ext cx="60625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buah </a:t>
            </a:r>
            <a:r>
              <a:rPr sz="3600" spc="-50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t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abl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ang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sar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dan</a:t>
            </a:r>
            <a:r>
              <a:rPr sz="3600" spc="4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29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alisasi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48702" y="3387725"/>
            <a:ext cx="190144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r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tu </a:t>
            </a:r>
            <a:r>
              <a:rPr sz="3600" spc="-19" baseline="3413" dirty="0" smtClean="0">
                <a:latin typeface="Calibri"/>
                <a:cs typeface="Calibri"/>
              </a:rPr>
              <a:t>at</a:t>
            </a:r>
            <a:r>
              <a:rPr sz="3600" spc="0" baseline="3413" dirty="0" smtClean="0">
                <a:latin typeface="Calibri"/>
                <a:cs typeface="Calibri"/>
              </a:rPr>
              <a:t>au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19027" y="4119687"/>
            <a:ext cx="409508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bih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u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tuk s</a:t>
            </a:r>
            <a:r>
              <a:rPr sz="3600" spc="-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tiap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1827" y="4924549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3.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94643" y="4924549"/>
            <a:ext cx="75810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194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 din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rmalisasi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</a:t>
            </a:r>
            <a:r>
              <a:rPr sz="3600" spc="-50" baseline="3413" dirty="0" smtClean="0">
                <a:latin typeface="Calibri"/>
                <a:cs typeface="Calibri"/>
              </a:rPr>
              <a:t>g</a:t>
            </a:r>
            <a:r>
              <a:rPr sz="3600" spc="0" baseline="3413" dirty="0" smtClean="0">
                <a:latin typeface="Calibri"/>
                <a:cs typeface="Calibri"/>
              </a:rPr>
              <a:t>an </a:t>
            </a:r>
            <a:r>
              <a:rPr sz="3600" spc="-1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54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-split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</a:t>
            </a:r>
            <a:r>
              <a:rPr sz="3600" spc="-19" baseline="3413" dirty="0" smtClean="0">
                <a:latin typeface="Calibri"/>
                <a:cs typeface="Calibri"/>
              </a:rPr>
              <a:t>at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pada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19027" y="5656387"/>
            <a:ext cx="501741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25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69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e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dalam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ambahan.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1827" y="6461248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4.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94643" y="6461248"/>
            <a:ext cx="658408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Mudah u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0" baseline="3413" dirty="0" smtClean="0">
                <a:latin typeface="Calibri"/>
                <a:cs typeface="Calibri"/>
              </a:rPr>
              <a:t>tuk mai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nan</a:t>
            </a:r>
            <a:r>
              <a:rPr sz="3600" spc="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e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dan 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ngh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m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</a:t>
            </a:r>
            <a:r>
              <a:rPr sz="3600" spc="-25" baseline="3413" dirty="0" smtClean="0">
                <a:latin typeface="Calibri"/>
                <a:cs typeface="Calibri"/>
              </a:rPr>
              <a:t> s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25" baseline="3413" dirty="0" smtClean="0">
                <a:latin typeface="Calibri"/>
                <a:cs typeface="Calibri"/>
              </a:rPr>
              <a:t>g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730692" y="2542585"/>
            <a:ext cx="400258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Sno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ake</a:t>
            </a:r>
            <a:r>
              <a:rPr sz="3600" spc="-2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Schema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712278" y="3545631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55178" y="3545631"/>
            <a:ext cx="104664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78366" y="3545631"/>
            <a:ext cx="166166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flak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918773" y="3545631"/>
            <a:ext cx="185945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55777" y="3545631"/>
            <a:ext cx="164284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perlu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480239" y="3545631"/>
            <a:ext cx="743751" cy="8073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502" marR="2581" algn="ctr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endParaRPr sz="2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056580" y="3972476"/>
            <a:ext cx="844940" cy="16606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5973" algn="just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ct val="100041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50584" y="3972476"/>
            <a:ext cx="124443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217611" y="3972476"/>
            <a:ext cx="35528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694623" y="3972476"/>
            <a:ext cx="75085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jug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67876" y="3972476"/>
            <a:ext cx="279006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punya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6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endParaRPr sz="2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984696" y="4399196"/>
            <a:ext cx="140689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488884" y="4399196"/>
            <a:ext cx="110772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ny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94367" y="4399196"/>
            <a:ext cx="169851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saj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56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491163" y="4399196"/>
            <a:ext cx="175860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sno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flake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31940" y="4825916"/>
            <a:ext cx="8499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2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007299" y="4825916"/>
            <a:ext cx="132645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berel</a:t>
            </a: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59672" y="4825916"/>
            <a:ext cx="86945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54843" y="4825916"/>
            <a:ext cx="65036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9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ac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229036" y="4825916"/>
            <a:ext cx="84956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tabl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04396" y="4825916"/>
            <a:ext cx="104770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hany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77076" y="5252636"/>
            <a:ext cx="627383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30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3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sedangka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2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3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6580" y="5679356"/>
            <a:ext cx="453612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lai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dihubungka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3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tabe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12400" y="5679356"/>
            <a:ext cx="249350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7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3680" y="6191420"/>
            <a:ext cx="20294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56580" y="6191420"/>
            <a:ext cx="104664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60540" y="6191420"/>
            <a:ext cx="166130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1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no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flak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1720" y="6191420"/>
            <a:ext cx="4344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73032" y="6191420"/>
            <a:ext cx="116631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</a:t>
            </a:r>
            <a:r>
              <a:rPr sz="2800" spc="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97388" y="6191420"/>
            <a:ext cx="94792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ma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03812" y="6191420"/>
            <a:ext cx="114642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sepert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6618139"/>
            <a:ext cx="29050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tekni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alisas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07439" y="2478325"/>
            <a:ext cx="7173721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Keun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ungan</a:t>
            </a:r>
            <a:r>
              <a:rPr sz="3600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&amp; Kerug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an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Sno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f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ake</a:t>
            </a:r>
            <a:endParaRPr sz="3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2278" y="3545631"/>
            <a:ext cx="7157777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euntunga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enggunaka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no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flak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3680" y="4057820"/>
            <a:ext cx="202946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6580" y="4057820"/>
            <a:ext cx="6965769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akai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0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spac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i="1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sediki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i="1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pdat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i="1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aintenanc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i="1" spc="-1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3680" y="5081948"/>
            <a:ext cx="642664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erugia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enggunaka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2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yait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5594012"/>
            <a:ext cx="202945" cy="1404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12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5594012"/>
            <a:ext cx="5241050" cy="14046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ko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ple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8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  <a:p>
            <a:pPr marL="12700" marR="53263">
              <a:lnSpc>
                <a:spcPct val="95825"/>
              </a:lnSpc>
              <a:spcBef>
                <a:spcPts val="66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rose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quer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800" i="1" spc="-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12"/>
              </a:spcBef>
            </a:pPr>
            <a:r>
              <a:rPr sz="2800" i="1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erfor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anc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i="1" spc="-1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kuran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8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bagu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7200" y="3874008"/>
            <a:ext cx="9142476" cy="34396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64108" y="2667000"/>
            <a:ext cx="1331975" cy="16123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64108" y="4343400"/>
            <a:ext cx="1331975" cy="17266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61616" y="2642616"/>
            <a:ext cx="7325867" cy="39090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05025" y="1058481"/>
            <a:ext cx="5934330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ma 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-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w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fla</a:t>
            </a:r>
            <a:r>
              <a:rPr sz="6600" spc="-1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k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e (</a:t>
            </a:r>
            <a:r>
              <a:rPr sz="6600" spc="-34" baseline="3103" dirty="0" smtClean="0">
                <a:solidFill>
                  <a:srgbClr val="3A3A3A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3A3A3A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3A3A3A"/>
                </a:solidFill>
                <a:latin typeface="Calibri"/>
                <a:cs typeface="Calibri"/>
              </a:rPr>
              <a:t>’</a:t>
            </a:r>
            <a:r>
              <a:rPr sz="6600" spc="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d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69225" y="2740842"/>
            <a:ext cx="189305" cy="11272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569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p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ts val="2200"/>
              </a:lnSpc>
              <a:spcBef>
                <a:spcPts val="241"/>
              </a:spcBef>
            </a:pPr>
            <a:r>
              <a:rPr sz="1900" spc="0" dirty="0" smtClean="0">
                <a:latin typeface="Tahoma"/>
                <a:cs typeface="Tahoma"/>
              </a:rPr>
              <a:t>r o d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68425" y="2759892"/>
            <a:ext cx="286027" cy="11531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587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T</a:t>
            </a:r>
            <a:endParaRPr sz="1900">
              <a:latin typeface="Tahoma"/>
              <a:cs typeface="Tahoma"/>
            </a:endParaRPr>
          </a:p>
          <a:p>
            <a:pPr marL="12700" indent="76200">
              <a:lnSpc>
                <a:spcPct val="95657"/>
              </a:lnSpc>
              <a:spcBef>
                <a:spcPts val="81"/>
              </a:spcBef>
            </a:pPr>
            <a:r>
              <a:rPr sz="1900" spc="0" dirty="0" smtClean="0">
                <a:latin typeface="Tahoma"/>
                <a:cs typeface="Tahoma"/>
              </a:rPr>
              <a:t>i </a:t>
            </a:r>
            <a:r>
              <a:rPr sz="2100" spc="0" dirty="0" smtClean="0">
                <a:latin typeface="Tahoma"/>
                <a:cs typeface="Tahoma"/>
              </a:rPr>
              <a:t>m </a:t>
            </a:r>
            <a:r>
              <a:rPr sz="1900" spc="0" dirty="0" smtClean="0">
                <a:latin typeface="Tahoma"/>
                <a:cs typeface="Tahoma"/>
              </a:rPr>
              <a:t>e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60750" y="3024073"/>
            <a:ext cx="50963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Tahoma"/>
                <a:cs typeface="Tahoma"/>
              </a:rPr>
              <a:t>d</a:t>
            </a:r>
            <a:r>
              <a:rPr sz="1600" spc="0" dirty="0" smtClean="0">
                <a:latin typeface="Tahoma"/>
                <a:cs typeface="Tahoma"/>
              </a:rPr>
              <a:t>a</a:t>
            </a:r>
            <a:r>
              <a:rPr sz="1600" spc="-4" dirty="0" smtClean="0">
                <a:latin typeface="Tahoma"/>
                <a:cs typeface="Tahoma"/>
              </a:rPr>
              <a:t>t</a:t>
            </a:r>
            <a:r>
              <a:rPr sz="1600" spc="0" dirty="0" smtClean="0">
                <a:latin typeface="Tahoma"/>
                <a:cs typeface="Tahoma"/>
              </a:rPr>
              <a:t>e,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78222" y="3024073"/>
            <a:ext cx="69914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Tahoma"/>
                <a:cs typeface="Tahoma"/>
              </a:rPr>
              <a:t>c</a:t>
            </a:r>
            <a:r>
              <a:rPr sz="1600" spc="0" dirty="0" smtClean="0">
                <a:latin typeface="Tahoma"/>
                <a:cs typeface="Tahoma"/>
              </a:rPr>
              <a:t>u</a:t>
            </a:r>
            <a:r>
              <a:rPr sz="1600" spc="-4" dirty="0" smtClean="0">
                <a:latin typeface="Tahoma"/>
                <a:cs typeface="Tahoma"/>
              </a:rPr>
              <a:t>st</a:t>
            </a:r>
            <a:r>
              <a:rPr sz="1600" spc="0" dirty="0" smtClean="0">
                <a:latin typeface="Tahoma"/>
                <a:cs typeface="Tahoma"/>
              </a:rPr>
              <a:t>n</a:t>
            </a:r>
            <a:r>
              <a:rPr sz="1600" spc="-25" dirty="0" smtClean="0">
                <a:latin typeface="Tahoma"/>
                <a:cs typeface="Tahoma"/>
              </a:rPr>
              <a:t>o</a:t>
            </a:r>
            <a:r>
              <a:rPr sz="1600" spc="0" dirty="0" smtClean="0">
                <a:latin typeface="Tahoma"/>
                <a:cs typeface="Tahoma"/>
              </a:rPr>
              <a:t>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86631" y="3024073"/>
            <a:ext cx="742726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Tahoma"/>
                <a:cs typeface="Tahoma"/>
              </a:rPr>
              <a:t>p</a:t>
            </a:r>
            <a:r>
              <a:rPr sz="1600" spc="-9" dirty="0" smtClean="0">
                <a:latin typeface="Tahoma"/>
                <a:cs typeface="Tahoma"/>
              </a:rPr>
              <a:t>r</a:t>
            </a:r>
            <a:r>
              <a:rPr sz="1600" spc="0" dirty="0" smtClean="0">
                <a:latin typeface="Tahoma"/>
                <a:cs typeface="Tahoma"/>
              </a:rPr>
              <a:t>o</a:t>
            </a:r>
            <a:r>
              <a:rPr sz="1600" spc="4" dirty="0" smtClean="0">
                <a:latin typeface="Tahoma"/>
                <a:cs typeface="Tahoma"/>
              </a:rPr>
              <a:t>d</a:t>
            </a:r>
            <a:r>
              <a:rPr sz="1600" spc="0" dirty="0" smtClean="0">
                <a:latin typeface="Tahoma"/>
                <a:cs typeface="Tahoma"/>
              </a:rPr>
              <a:t>n</a:t>
            </a:r>
            <a:r>
              <a:rPr sz="1600" spc="-25" dirty="0" smtClean="0">
                <a:latin typeface="Tahoma"/>
                <a:cs typeface="Tahoma"/>
              </a:rPr>
              <a:t>o</a:t>
            </a:r>
            <a:r>
              <a:rPr sz="1600" spc="0" dirty="0" smtClean="0">
                <a:latin typeface="Tahoma"/>
                <a:cs typeface="Tahoma"/>
              </a:rPr>
              <a:t>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38618" y="3024073"/>
            <a:ext cx="91825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Tahoma"/>
                <a:cs typeface="Tahoma"/>
              </a:rPr>
              <a:t>ci</a:t>
            </a:r>
            <a:r>
              <a:rPr sz="1600" spc="-19" dirty="0" smtClean="0">
                <a:latin typeface="Tahoma"/>
                <a:cs typeface="Tahoma"/>
              </a:rPr>
              <a:t>t</a:t>
            </a:r>
            <a:r>
              <a:rPr sz="1600" spc="0" dirty="0" smtClean="0">
                <a:latin typeface="Tahoma"/>
                <a:cs typeface="Tahoma"/>
              </a:rPr>
              <a:t>yna</a:t>
            </a:r>
            <a:r>
              <a:rPr sz="1600" spc="4" dirty="0" smtClean="0">
                <a:latin typeface="Tahoma"/>
                <a:cs typeface="Tahoma"/>
              </a:rPr>
              <a:t>m</a:t>
            </a:r>
            <a:r>
              <a:rPr sz="1600" spc="0" dirty="0" smtClean="0">
                <a:latin typeface="Tahoma"/>
                <a:cs typeface="Tahoma"/>
              </a:rPr>
              <a:t>e,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29985" y="3024073"/>
            <a:ext cx="23903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Tahoma"/>
                <a:cs typeface="Tahoma"/>
              </a:rPr>
              <a:t>...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94250" y="3672197"/>
            <a:ext cx="183965" cy="1141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8575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f</a:t>
            </a:r>
            <a:endParaRPr sz="1900">
              <a:latin typeface="Tahoma"/>
              <a:cs typeface="Tahoma"/>
            </a:endParaRPr>
          </a:p>
          <a:p>
            <a:pPr marL="14102" algn="just">
              <a:lnSpc>
                <a:spcPct val="96562"/>
              </a:lnSpc>
              <a:spcBef>
                <a:spcPts val="161"/>
              </a:spcBef>
            </a:pPr>
            <a:r>
              <a:rPr sz="1900" spc="0" dirty="0" smtClean="0">
                <a:latin typeface="Tahoma"/>
                <a:cs typeface="Tahoma"/>
              </a:rPr>
              <a:t>a c t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69827" y="4451657"/>
            <a:ext cx="190509" cy="1137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685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c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ct val="96562"/>
              </a:lnSpc>
              <a:spcBef>
                <a:spcPts val="136"/>
              </a:spcBef>
            </a:pPr>
            <a:r>
              <a:rPr sz="1900" spc="0" dirty="0" smtClean="0">
                <a:latin typeface="Tahoma"/>
                <a:cs typeface="Tahoma"/>
              </a:rPr>
              <a:t>u s t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991414" y="4498198"/>
            <a:ext cx="210388" cy="1845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587">
              <a:lnSpc>
                <a:spcPts val="2285"/>
              </a:lnSpc>
              <a:spcBef>
                <a:spcPts val="114"/>
              </a:spcBef>
            </a:pPr>
            <a:r>
              <a:rPr sz="2100" spc="0" dirty="0" smtClean="0">
                <a:latin typeface="Tahoma"/>
                <a:cs typeface="Tahoma"/>
              </a:rPr>
              <a:t>r</a:t>
            </a:r>
            <a:endParaRPr sz="2100">
              <a:latin typeface="Tahoma"/>
              <a:cs typeface="Tahoma"/>
            </a:endParaRPr>
          </a:p>
          <a:p>
            <a:pPr marL="12700">
              <a:lnSpc>
                <a:spcPts val="2534"/>
              </a:lnSpc>
              <a:spcBef>
                <a:spcPts val="75"/>
              </a:spcBef>
            </a:pPr>
            <a:r>
              <a:rPr sz="2100" spc="0" dirty="0" smtClean="0">
                <a:latin typeface="Tahoma"/>
                <a:cs typeface="Tahoma"/>
              </a:rPr>
              <a:t>e </a:t>
            </a:r>
            <a:endParaRPr sz="2100">
              <a:latin typeface="Tahoma"/>
              <a:cs typeface="Tahoma"/>
            </a:endParaRPr>
          </a:p>
          <a:p>
            <a:pPr marL="12700">
              <a:lnSpc>
                <a:spcPts val="2534"/>
              </a:lnSpc>
            </a:pPr>
            <a:r>
              <a:rPr sz="2100" spc="0" dirty="0" smtClean="0">
                <a:latin typeface="Tahoma"/>
                <a:cs typeface="Tahoma"/>
              </a:rPr>
              <a:t>g </a:t>
            </a:r>
            <a:endParaRPr sz="2100">
              <a:latin typeface="Tahoma"/>
              <a:cs typeface="Tahoma"/>
            </a:endParaRPr>
          </a:p>
          <a:p>
            <a:pPr marL="12700">
              <a:lnSpc>
                <a:spcPts val="2534"/>
              </a:lnSpc>
            </a:pPr>
            <a:r>
              <a:rPr sz="2100" spc="0" dirty="0" smtClean="0">
                <a:latin typeface="Tahoma"/>
                <a:cs typeface="Tahoma"/>
              </a:rPr>
              <a:t>i </a:t>
            </a:r>
            <a:endParaRPr sz="2100">
              <a:latin typeface="Tahoma"/>
              <a:cs typeface="Tahoma"/>
            </a:endParaRPr>
          </a:p>
          <a:p>
            <a:pPr marL="12700">
              <a:lnSpc>
                <a:spcPts val="2534"/>
              </a:lnSpc>
            </a:pPr>
            <a:r>
              <a:rPr sz="2100" spc="0" dirty="0" smtClean="0">
                <a:latin typeface="Tahoma"/>
                <a:cs typeface="Tahoma"/>
              </a:rPr>
              <a:t>o </a:t>
            </a:r>
            <a:endParaRPr sz="2100">
              <a:latin typeface="Tahoma"/>
              <a:cs typeface="Tahoma"/>
            </a:endParaRPr>
          </a:p>
          <a:p>
            <a:pPr marL="12700">
              <a:lnSpc>
                <a:spcPts val="2534"/>
              </a:lnSpc>
            </a:pPr>
            <a:r>
              <a:rPr sz="2100" spc="0" dirty="0" smtClean="0">
                <a:latin typeface="Tahoma"/>
                <a:cs typeface="Tahoma"/>
              </a:rPr>
              <a:t>n</a:t>
            </a:r>
            <a:endParaRPr sz="21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465826" y="4514204"/>
            <a:ext cx="176302" cy="11272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479" algn="just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c</a:t>
            </a:r>
            <a:endParaRPr sz="1900">
              <a:latin typeface="Tahoma"/>
              <a:cs typeface="Tahoma"/>
            </a:endParaRPr>
          </a:p>
          <a:p>
            <a:pPr marL="12700" algn="just">
              <a:lnSpc>
                <a:spcPts val="2200"/>
              </a:lnSpc>
              <a:spcBef>
                <a:spcPts val="241"/>
              </a:spcBef>
            </a:pPr>
            <a:r>
              <a:rPr sz="1900" dirty="0" smtClean="0">
                <a:latin typeface="Tahoma"/>
                <a:cs typeface="Tahoma"/>
              </a:rPr>
              <a:t>i t </a:t>
            </a:r>
            <a:r>
              <a:rPr sz="1900" spc="0" dirty="0" smtClean="0">
                <a:latin typeface="Tahoma"/>
                <a:cs typeface="Tahoma"/>
              </a:rPr>
              <a:t>y</a:t>
            </a:r>
            <a:endParaRPr sz="1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7200" y="3874008"/>
            <a:ext cx="9142476" cy="34396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05025" y="1058481"/>
            <a:ext cx="159537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ma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17416" y="1058481"/>
            <a:ext cx="2434898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-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w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fla</a:t>
            </a:r>
            <a:r>
              <a:rPr sz="6600" spc="-1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k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e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69982" y="1058481"/>
            <a:ext cx="1869373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(</a:t>
            </a:r>
            <a:r>
              <a:rPr sz="6600" spc="-34" baseline="3103" dirty="0" smtClean="0">
                <a:solidFill>
                  <a:srgbClr val="3A3A3A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3A3A3A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3A3A3A"/>
                </a:solidFill>
                <a:latin typeface="Calibri"/>
                <a:cs typeface="Calibri"/>
              </a:rPr>
              <a:t>’</a:t>
            </a:r>
            <a:r>
              <a:rPr sz="6600" spc="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d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45445" y="2496170"/>
            <a:ext cx="1173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F</a:t>
            </a:r>
            <a:r>
              <a:rPr sz="1800" b="1" spc="4" dirty="0" smtClean="0">
                <a:latin typeface="Century"/>
                <a:cs typeface="Century"/>
              </a:rPr>
              <a:t>a</a:t>
            </a:r>
            <a:r>
              <a:rPr sz="1800" b="1" spc="1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69" dirty="0" smtClean="0">
                <a:latin typeface="Century"/>
                <a:cs typeface="Century"/>
              </a:rPr>
              <a:t> </a:t>
            </a:r>
            <a:r>
              <a:rPr sz="1800" b="1" spc="-94" dirty="0" smtClean="0">
                <a:latin typeface="Century"/>
                <a:cs typeface="Century"/>
              </a:rPr>
              <a:t>T</a:t>
            </a:r>
            <a:r>
              <a:rPr sz="1800" b="1" spc="4" dirty="0" smtClean="0">
                <a:latin typeface="Century"/>
                <a:cs typeface="Century"/>
              </a:rPr>
              <a:t>ab</a:t>
            </a:r>
            <a:r>
              <a:rPr sz="1800" b="1" spc="9" dirty="0" smtClean="0">
                <a:latin typeface="Century"/>
                <a:cs typeface="Century"/>
              </a:rPr>
              <a:t>l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20457" y="2572370"/>
            <a:ext cx="17991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34" dirty="0" smtClean="0">
                <a:latin typeface="Century"/>
                <a:cs typeface="Century"/>
              </a:rPr>
              <a:t>T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r>
              <a:rPr sz="1800" b="1" spc="-62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</a:t>
            </a:r>
            <a:r>
              <a:rPr sz="1800" b="1" spc="-4" dirty="0" smtClean="0">
                <a:latin typeface="Century"/>
                <a:cs typeface="Century"/>
              </a:rPr>
              <a:t>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6650" y="2611639"/>
            <a:ext cx="16726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latin typeface="Times New Roman"/>
                <a:cs typeface="Times New Roman"/>
              </a:rPr>
              <a:t>to</a:t>
            </a:r>
            <a:r>
              <a:rPr sz="1800" b="1" spc="-29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latin typeface="Times New Roman"/>
                <a:cs typeface="Times New Roman"/>
              </a:rPr>
              <a:t>D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m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-4" dirty="0" smtClean="0">
                <a:latin typeface="Times New Roman"/>
                <a:cs typeface="Times New Roman"/>
              </a:rPr>
              <a:t>ns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33837" y="2998036"/>
            <a:ext cx="1199473" cy="1726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9"/>
              </a:lnSpc>
              <a:spcBef>
                <a:spcPts val="73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9"/>
              </a:lnSpc>
              <a:spcBef>
                <a:spcPts val="82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69"/>
              </a:lnSpc>
              <a:spcBef>
                <a:spcPts val="82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4102" marR="26730">
              <a:lnSpc>
                <a:spcPct val="95825"/>
              </a:lnSpc>
              <a:spcBef>
                <a:spcPts val="852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ic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6449" y="3074236"/>
            <a:ext cx="1092733" cy="1359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737"/>
              </a:spcBef>
            </a:pPr>
            <a:r>
              <a:rPr sz="1800" spc="-184" dirty="0" smtClean="0">
                <a:latin typeface="Times New Roman"/>
                <a:cs typeface="Times New Roman"/>
              </a:rPr>
              <a:t>Y</a:t>
            </a:r>
            <a:r>
              <a:rPr sz="1800" spc="4" dirty="0" smtClean="0">
                <a:latin typeface="Times New Roman"/>
                <a:cs typeface="Times New Roman"/>
              </a:rPr>
              <a:t>ea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  <a:p>
            <a:pPr marL="14102" marR="34290">
              <a:lnSpc>
                <a:spcPct val="95825"/>
              </a:lnSpc>
              <a:spcBef>
                <a:spcPts val="823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Q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  <a:p>
            <a:pPr marL="14102" marR="34290">
              <a:lnSpc>
                <a:spcPct val="95825"/>
              </a:lnSpc>
              <a:spcBef>
                <a:spcPts val="834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6650" y="3218191"/>
            <a:ext cx="1147708" cy="10161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43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833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4102" marR="39430">
              <a:lnSpc>
                <a:spcPct val="95825"/>
              </a:lnSpc>
              <a:spcBef>
                <a:spcPts val="931"/>
              </a:spcBef>
            </a:pP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1852" y="4589916"/>
            <a:ext cx="1727479" cy="18724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C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ty</a:t>
            </a:r>
            <a:r>
              <a:rPr sz="1800" b="1" spc="-19" dirty="0" smtClean="0"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latin typeface="Times New Roman"/>
                <a:cs typeface="Times New Roman"/>
              </a:rPr>
              <a:t>D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m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-4" dirty="0" smtClean="0">
                <a:latin typeface="Times New Roman"/>
                <a:cs typeface="Times New Roman"/>
              </a:rPr>
              <a:t>ns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120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1158"/>
              </a:spcBef>
            </a:pP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930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tat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1074"/>
              </a:spcBef>
            </a:pP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35240" y="5270445"/>
            <a:ext cx="1282700" cy="6487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41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82840" y="6187422"/>
            <a:ext cx="20937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P</a:t>
            </a:r>
            <a:r>
              <a:rPr sz="1800" b="1" spc="14" dirty="0" smtClean="0">
                <a:latin typeface="Century"/>
                <a:cs typeface="Century"/>
              </a:rPr>
              <a:t>r</a:t>
            </a:r>
            <a:r>
              <a:rPr sz="1800" b="1" spc="9" dirty="0" smtClean="0">
                <a:latin typeface="Century"/>
                <a:cs typeface="Century"/>
              </a:rPr>
              <a:t>o</a:t>
            </a:r>
            <a:r>
              <a:rPr sz="1800" b="1" spc="0" dirty="0" smtClean="0">
                <a:latin typeface="Century"/>
                <a:cs typeface="Century"/>
              </a:rPr>
              <a:t>d</a:t>
            </a:r>
            <a:r>
              <a:rPr sz="1800" b="1" spc="4" dirty="0" smtClean="0">
                <a:latin typeface="Century"/>
                <a:cs typeface="Century"/>
              </a:rPr>
              <a:t>u</a:t>
            </a:r>
            <a:r>
              <a:rPr sz="1800" b="1" spc="-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99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8595" y="2101596"/>
            <a:ext cx="8212835" cy="46405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3107689" y="857313"/>
            <a:ext cx="38799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200" b="1" spc="-69" baseline="2925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4200" b="1" spc="-4" baseline="29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200" b="1" spc="4" baseline="292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200" b="1" spc="-62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Sn</a:t>
            </a:r>
            <a:r>
              <a:rPr sz="4200" b="1" spc="-4" baseline="292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b="1" spc="14" baseline="2925" dirty="0" smtClean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4200" b="1" spc="4" baseline="2925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4200" b="1" spc="-69" baseline="2925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200" b="1" spc="-111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4200" b="1" spc="-4" baseline="2925" dirty="0" smtClean="0">
                <a:solidFill>
                  <a:srgbClr val="FFFFFF"/>
                </a:solidFill>
                <a:latin typeface="Calibri"/>
                <a:cs typeface="Calibri"/>
              </a:rPr>
              <a:t>co</a:t>
            </a:r>
            <a:r>
              <a:rPr sz="4200" b="1" spc="-19" baseline="29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200" b="1" spc="75" baseline="29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200" b="1" spc="-179" baseline="2925" dirty="0" smtClean="0">
                <a:solidFill>
                  <a:srgbClr val="FFFFFF"/>
                </a:solidFill>
                <a:latin typeface="Calibri"/>
                <a:cs typeface="Calibri"/>
              </a:rPr>
              <a:t>’</a:t>
            </a:r>
            <a:r>
              <a:rPr sz="4200" b="1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d)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185987" y="1058481"/>
            <a:ext cx="576445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 </a:t>
            </a:r>
            <a:r>
              <a:rPr sz="6600" spc="-1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act C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ll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0425" y="2582862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1.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3241" y="2582862"/>
            <a:ext cx="54157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4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apa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50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4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t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abl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rbagi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ab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dim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nsi.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60425" y="3387725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2.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93241" y="3387725"/>
            <a:ext cx="616346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Di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ampil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an</a:t>
            </a:r>
            <a:r>
              <a:rPr sz="3600" spc="-2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ba</a:t>
            </a:r>
            <a:r>
              <a:rPr sz="3600" spc="-50" baseline="3413" dirty="0" smtClean="0">
                <a:latin typeface="Calibri"/>
                <a:cs typeface="Calibri"/>
              </a:rPr>
              <a:t>g</a:t>
            </a:r>
            <a:r>
              <a:rPr sz="3600" spc="0" baseline="3413" dirty="0" smtClean="0">
                <a:latin typeface="Calibri"/>
                <a:cs typeface="Calibri"/>
              </a:rPr>
              <a:t>ai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79" baseline="3413" dirty="0" smtClean="0">
                <a:latin typeface="Calibri"/>
                <a:cs typeface="Calibri"/>
              </a:rPr>
              <a:t>k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-19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si dari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umpulan s</a:t>
            </a:r>
            <a:r>
              <a:rPr sz="3600" spc="-69" baseline="3413" dirty="0" smtClean="0">
                <a:latin typeface="Calibri"/>
                <a:cs typeface="Calibri"/>
              </a:rPr>
              <a:t>k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ma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51115" y="3387725"/>
            <a:ext cx="100624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bi</a:t>
            </a:r>
            <a:r>
              <a:rPr sz="3600" spc="-25" baseline="3413" dirty="0" smtClean="0">
                <a:latin typeface="Calibri"/>
                <a:cs typeface="Calibri"/>
              </a:rPr>
              <a:t>n</a:t>
            </a:r>
            <a:r>
              <a:rPr sz="3600" spc="-19" baseline="3413" dirty="0" smtClean="0">
                <a:latin typeface="Calibri"/>
                <a:cs typeface="Calibri"/>
              </a:rPr>
              <a:t>t</a:t>
            </a:r>
            <a:r>
              <a:rPr sz="3600" spc="0" baseline="3413" dirty="0" smtClean="0">
                <a:latin typeface="Calibri"/>
                <a:cs typeface="Calibri"/>
              </a:rPr>
              <a:t>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53297" y="3387725"/>
            <a:ext cx="65450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19027" y="4119687"/>
            <a:ext cx="45577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ring</a:t>
            </a:r>
            <a:r>
              <a:rPr sz="3600" spc="-2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dis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but</a:t>
            </a:r>
            <a:r>
              <a:rPr sz="3600" spc="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ba</a:t>
            </a:r>
            <a:r>
              <a:rPr sz="3600" spc="-50" baseline="3413" dirty="0" smtClean="0">
                <a:latin typeface="Calibri"/>
                <a:cs typeface="Calibri"/>
              </a:rPr>
              <a:t>g</a:t>
            </a:r>
            <a:r>
              <a:rPr sz="3600" spc="0" baseline="3413" dirty="0" smtClean="0">
                <a:latin typeface="Calibri"/>
                <a:cs typeface="Calibri"/>
              </a:rPr>
              <a:t>ai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s</a:t>
            </a:r>
            <a:r>
              <a:rPr sz="3600" spc="-69" baseline="3413" dirty="0" smtClean="0">
                <a:latin typeface="Calibri"/>
                <a:cs typeface="Calibri"/>
              </a:rPr>
              <a:t>k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ma</a:t>
            </a:r>
            <a:r>
              <a:rPr sz="3600" spc="-14" baseline="3413" dirty="0" smtClean="0">
                <a:latin typeface="Calibri"/>
                <a:cs typeface="Calibri"/>
              </a:rPr>
              <a:t> </a:t>
            </a:r>
            <a:r>
              <a:rPr sz="3600" spc="-50" baseline="3413" dirty="0" smtClean="0">
                <a:latin typeface="Calibri"/>
                <a:cs typeface="Calibri"/>
              </a:rPr>
              <a:t>g</a:t>
            </a:r>
            <a:r>
              <a:rPr sz="3600" spc="0" baseline="3413" dirty="0" smtClean="0">
                <a:latin typeface="Calibri"/>
                <a:cs typeface="Calibri"/>
              </a:rPr>
              <a:t>al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x</a:t>
            </a:r>
            <a:r>
              <a:rPr sz="3600" spc="-150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1827" y="4924549"/>
            <a:ext cx="3018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3.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94643" y="4924549"/>
            <a:ext cx="484825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Dibutuh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an </a:t>
            </a:r>
            <a:r>
              <a:rPr sz="3600" spc="-4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l</a:t>
            </a:r>
            <a:r>
              <a:rPr sz="3600" spc="4" baseline="3413" dirty="0" smtClean="0">
                <a:latin typeface="Calibri"/>
                <a:cs typeface="Calibri"/>
              </a:rPr>
              <a:t>e</a:t>
            </a:r>
            <a:r>
              <a:rPr sz="3600" spc="0" baseline="3413" dirty="0" smtClean="0">
                <a:latin typeface="Calibri"/>
                <a:cs typeface="Calibri"/>
              </a:rPr>
              <a:t>h apli</a:t>
            </a:r>
            <a:r>
              <a:rPr sz="3600" spc="-34" baseline="3413" dirty="0" smtClean="0">
                <a:latin typeface="Calibri"/>
                <a:cs typeface="Calibri"/>
              </a:rPr>
              <a:t>k</a:t>
            </a:r>
            <a:r>
              <a:rPr sz="3600" spc="0" baseline="3413" dirty="0" smtClean="0">
                <a:latin typeface="Calibri"/>
                <a:cs typeface="Calibri"/>
              </a:rPr>
              <a:t>asi</a:t>
            </a:r>
            <a:r>
              <a:rPr sz="3600" spc="-24" baseline="3413" dirty="0" smtClean="0">
                <a:latin typeface="Calibri"/>
                <a:cs typeface="Calibri"/>
              </a:rPr>
              <a:t> </a:t>
            </a:r>
            <a:r>
              <a:rPr sz="3600" spc="-29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ang</a:t>
            </a:r>
            <a:r>
              <a:rPr sz="3600" spc="-14" baseline="3413" dirty="0" smtClean="0">
                <a:latin typeface="Calibri"/>
                <a:cs typeface="Calibri"/>
              </a:rPr>
              <a:t> c</a:t>
            </a:r>
            <a:r>
              <a:rPr sz="3600" spc="0" baseline="3413" dirty="0" smtClean="0">
                <a:latin typeface="Calibri"/>
                <a:cs typeface="Calibri"/>
              </a:rPr>
              <a:t>an</a:t>
            </a:r>
            <a:r>
              <a:rPr sz="3600" spc="19" baseline="3413" dirty="0" smtClean="0">
                <a:latin typeface="Calibri"/>
                <a:cs typeface="Calibri"/>
              </a:rPr>
              <a:t>g</a:t>
            </a:r>
            <a:r>
              <a:rPr sz="3600" spc="0" baseline="3413" dirty="0" smtClean="0">
                <a:latin typeface="Calibri"/>
                <a:cs typeface="Calibri"/>
              </a:rPr>
              <a:t>gih.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32659" y="3575303"/>
            <a:ext cx="1726691" cy="138683"/>
          </a:xfrm>
          <a:custGeom>
            <a:avLst/>
            <a:gdLst/>
            <a:ahLst/>
            <a:cxnLst/>
            <a:rect l="l" t="t" r="r" b="b"/>
            <a:pathLst>
              <a:path w="1726691" h="138683">
                <a:moveTo>
                  <a:pt x="0" y="0"/>
                </a:moveTo>
                <a:lnTo>
                  <a:pt x="0" y="13715"/>
                </a:lnTo>
                <a:lnTo>
                  <a:pt x="1725167" y="138683"/>
                </a:lnTo>
                <a:lnTo>
                  <a:pt x="1726691" y="1264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11951" y="3346703"/>
            <a:ext cx="1626107" cy="291084"/>
          </a:xfrm>
          <a:custGeom>
            <a:avLst/>
            <a:gdLst/>
            <a:ahLst/>
            <a:cxnLst/>
            <a:rect l="l" t="t" r="r" b="b"/>
            <a:pathLst>
              <a:path w="1626107" h="291084">
                <a:moveTo>
                  <a:pt x="1626107" y="13715"/>
                </a:moveTo>
                <a:lnTo>
                  <a:pt x="1623059" y="0"/>
                </a:lnTo>
                <a:lnTo>
                  <a:pt x="0" y="278891"/>
                </a:lnTo>
                <a:lnTo>
                  <a:pt x="1524" y="291084"/>
                </a:lnTo>
                <a:lnTo>
                  <a:pt x="1626107" y="137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08903" y="3779519"/>
            <a:ext cx="1554479" cy="873251"/>
          </a:xfrm>
          <a:custGeom>
            <a:avLst/>
            <a:gdLst/>
            <a:ahLst/>
            <a:cxnLst/>
            <a:rect l="l" t="t" r="r" b="b"/>
            <a:pathLst>
              <a:path w="1554479" h="873251">
                <a:moveTo>
                  <a:pt x="6096" y="0"/>
                </a:moveTo>
                <a:lnTo>
                  <a:pt x="0" y="10668"/>
                </a:lnTo>
                <a:lnTo>
                  <a:pt x="175082" y="108204"/>
                </a:lnTo>
                <a:lnTo>
                  <a:pt x="200327" y="108204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31135" y="3651503"/>
            <a:ext cx="2872739" cy="824483"/>
          </a:xfrm>
          <a:custGeom>
            <a:avLst/>
            <a:gdLst/>
            <a:ahLst/>
            <a:cxnLst/>
            <a:rect l="l" t="t" r="r" b="b"/>
            <a:pathLst>
              <a:path w="2872739" h="824483">
                <a:moveTo>
                  <a:pt x="3048" y="0"/>
                </a:moveTo>
                <a:lnTo>
                  <a:pt x="0" y="12191"/>
                </a:lnTo>
                <a:lnTo>
                  <a:pt x="791033" y="236219"/>
                </a:lnTo>
                <a:lnTo>
                  <a:pt x="837573" y="236219"/>
                </a:lnTo>
                <a:lnTo>
                  <a:pt x="30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089903" y="3348227"/>
            <a:ext cx="1251203" cy="973835"/>
          </a:xfrm>
          <a:custGeom>
            <a:avLst/>
            <a:gdLst/>
            <a:ahLst/>
            <a:cxnLst/>
            <a:rect l="l" t="t" r="r" b="b"/>
            <a:pathLst>
              <a:path w="1251203" h="973835">
                <a:moveTo>
                  <a:pt x="1251203" y="10667"/>
                </a:moveTo>
                <a:lnTo>
                  <a:pt x="1242059" y="0"/>
                </a:lnTo>
                <a:lnTo>
                  <a:pt x="546349" y="539495"/>
                </a:lnTo>
                <a:lnTo>
                  <a:pt x="568413" y="539495"/>
                </a:lnTo>
                <a:lnTo>
                  <a:pt x="1251203" y="106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94887" y="3933443"/>
            <a:ext cx="745235" cy="870203"/>
          </a:xfrm>
          <a:custGeom>
            <a:avLst/>
            <a:gdLst/>
            <a:ahLst/>
            <a:cxnLst/>
            <a:rect l="l" t="t" r="r" b="b"/>
            <a:pathLst>
              <a:path w="745235" h="870203">
                <a:moveTo>
                  <a:pt x="0" y="862583"/>
                </a:moveTo>
                <a:lnTo>
                  <a:pt x="9143" y="870203"/>
                </a:lnTo>
                <a:lnTo>
                  <a:pt x="745235" y="9144"/>
                </a:lnTo>
                <a:lnTo>
                  <a:pt x="734567" y="0"/>
                </a:lnTo>
                <a:lnTo>
                  <a:pt x="0" y="8625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09743" y="4014215"/>
            <a:ext cx="0" cy="1165859"/>
          </a:xfrm>
          <a:custGeom>
            <a:avLst/>
            <a:gdLst/>
            <a:ahLst/>
            <a:cxnLst/>
            <a:rect l="l" t="t" r="r" b="b"/>
            <a:pathLst>
              <a:path h="1165859">
                <a:moveTo>
                  <a:pt x="0" y="0"/>
                </a:moveTo>
                <a:lnTo>
                  <a:pt x="0" y="1165859"/>
                </a:lnTo>
              </a:path>
            </a:pathLst>
          </a:custGeom>
          <a:ln w="134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08903" y="3779519"/>
            <a:ext cx="1554479" cy="873251"/>
          </a:xfrm>
          <a:custGeom>
            <a:avLst/>
            <a:gdLst/>
            <a:ahLst/>
            <a:cxnLst/>
            <a:rect l="l" t="t" r="r" b="b"/>
            <a:pathLst>
              <a:path w="1554479" h="873251">
                <a:moveTo>
                  <a:pt x="1554479" y="862583"/>
                </a:moveTo>
                <a:lnTo>
                  <a:pt x="197592" y="106679"/>
                </a:lnTo>
                <a:lnTo>
                  <a:pt x="172346" y="106679"/>
                </a:lnTo>
                <a:lnTo>
                  <a:pt x="1548383" y="873251"/>
                </a:lnTo>
                <a:lnTo>
                  <a:pt x="1554479" y="8625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231135" y="3651503"/>
            <a:ext cx="2872739" cy="824483"/>
          </a:xfrm>
          <a:custGeom>
            <a:avLst/>
            <a:gdLst/>
            <a:ahLst/>
            <a:cxnLst/>
            <a:rect l="l" t="t" r="r" b="b"/>
            <a:pathLst>
              <a:path w="2872739" h="824483">
                <a:moveTo>
                  <a:pt x="2872739" y="812291"/>
                </a:moveTo>
                <a:lnTo>
                  <a:pt x="832189" y="234695"/>
                </a:lnTo>
                <a:lnTo>
                  <a:pt x="785651" y="234695"/>
                </a:lnTo>
                <a:lnTo>
                  <a:pt x="2868167" y="824483"/>
                </a:lnTo>
                <a:lnTo>
                  <a:pt x="2872739" y="8122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97935" y="4465319"/>
            <a:ext cx="1652015" cy="339852"/>
          </a:xfrm>
          <a:custGeom>
            <a:avLst/>
            <a:gdLst/>
            <a:ahLst/>
            <a:cxnLst/>
            <a:rect l="l" t="t" r="r" b="b"/>
            <a:pathLst>
              <a:path w="1652015" h="339852">
                <a:moveTo>
                  <a:pt x="0" y="327660"/>
                </a:moveTo>
                <a:lnTo>
                  <a:pt x="3047" y="339852"/>
                </a:lnTo>
                <a:lnTo>
                  <a:pt x="1652015" y="12192"/>
                </a:lnTo>
                <a:lnTo>
                  <a:pt x="1650491" y="0"/>
                </a:lnTo>
                <a:lnTo>
                  <a:pt x="0" y="3276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817363" y="4469891"/>
            <a:ext cx="213359" cy="713231"/>
          </a:xfrm>
          <a:custGeom>
            <a:avLst/>
            <a:gdLst/>
            <a:ahLst/>
            <a:cxnLst/>
            <a:rect l="l" t="t" r="r" b="b"/>
            <a:pathLst>
              <a:path w="213359" h="713231">
                <a:moveTo>
                  <a:pt x="0" y="708659"/>
                </a:moveTo>
                <a:lnTo>
                  <a:pt x="12191" y="713231"/>
                </a:lnTo>
                <a:lnTo>
                  <a:pt x="213359" y="3048"/>
                </a:lnTo>
                <a:lnTo>
                  <a:pt x="201167" y="0"/>
                </a:lnTo>
                <a:lnTo>
                  <a:pt x="0" y="7086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89903" y="3348227"/>
            <a:ext cx="1251203" cy="973835"/>
          </a:xfrm>
          <a:custGeom>
            <a:avLst/>
            <a:gdLst/>
            <a:ahLst/>
            <a:cxnLst/>
            <a:rect l="l" t="t" r="r" b="b"/>
            <a:pathLst>
              <a:path w="1251203" h="973835">
                <a:moveTo>
                  <a:pt x="570381" y="537971"/>
                </a:moveTo>
                <a:lnTo>
                  <a:pt x="548314" y="537971"/>
                </a:lnTo>
                <a:lnTo>
                  <a:pt x="0" y="963167"/>
                </a:lnTo>
                <a:lnTo>
                  <a:pt x="7619" y="973835"/>
                </a:lnTo>
                <a:lnTo>
                  <a:pt x="570381" y="5379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16751" y="4617719"/>
            <a:ext cx="1168907" cy="263651"/>
          </a:xfrm>
          <a:custGeom>
            <a:avLst/>
            <a:gdLst/>
            <a:ahLst/>
            <a:cxnLst/>
            <a:rect l="l" t="t" r="r" b="b"/>
            <a:pathLst>
              <a:path w="1168907" h="263651">
                <a:moveTo>
                  <a:pt x="1165859" y="263651"/>
                </a:moveTo>
                <a:lnTo>
                  <a:pt x="1168907" y="251459"/>
                </a:lnTo>
                <a:lnTo>
                  <a:pt x="1524" y="0"/>
                </a:lnTo>
                <a:lnTo>
                  <a:pt x="0" y="12192"/>
                </a:lnTo>
                <a:lnTo>
                  <a:pt x="1165859" y="2636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246187" y="1058481"/>
            <a:ext cx="159537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57554" y="1058481"/>
            <a:ext cx="1042221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-114" baseline="3103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act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16883" y="1058481"/>
            <a:ext cx="3093763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-39" baseline="310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ll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26636" y="1058481"/>
            <a:ext cx="1865523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6600" spc="-34" baseline="310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FFFFFF"/>
                </a:solidFill>
                <a:latin typeface="Calibri"/>
                <a:cs typeface="Calibri"/>
              </a:rPr>
              <a:t>’</a:t>
            </a:r>
            <a:r>
              <a:rPr sz="6600" spc="0" baseline="3103" dirty="0" smtClean="0">
                <a:solidFill>
                  <a:srgbClr val="FFFFFF"/>
                </a:solidFill>
                <a:latin typeface="Calibri"/>
                <a:cs typeface="Calibri"/>
              </a:rPr>
              <a:t>d)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12025" y="3134542"/>
            <a:ext cx="1143638" cy="266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P</a:t>
            </a:r>
            <a:r>
              <a:rPr sz="1900" spc="-9" dirty="0" smtClean="0">
                <a:latin typeface="Tahoma"/>
                <a:cs typeface="Tahoma"/>
              </a:rPr>
              <a:t>r</a:t>
            </a:r>
            <a:r>
              <a:rPr sz="1900" spc="0" dirty="0" smtClean="0">
                <a:latin typeface="Tahoma"/>
                <a:cs typeface="Tahoma"/>
              </a:rPr>
              <a:t>omotion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90637" y="3363142"/>
            <a:ext cx="724178" cy="266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Hotels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0037" y="3427991"/>
            <a:ext cx="1597491" cy="4551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585"/>
              </a:lnSpc>
              <a:spcBef>
                <a:spcPts val="179"/>
              </a:spcBef>
            </a:pPr>
            <a:r>
              <a:rPr sz="3350" spc="4" dirty="0" smtClean="0">
                <a:solidFill>
                  <a:srgbClr val="BF4F4D"/>
                </a:solidFill>
                <a:latin typeface="Tahoma"/>
                <a:cs typeface="Tahoma"/>
              </a:rPr>
              <a:t>B</a:t>
            </a:r>
            <a:r>
              <a:rPr sz="3350" spc="0" dirty="0" smtClean="0">
                <a:solidFill>
                  <a:srgbClr val="BF4F4D"/>
                </a:solidFill>
                <a:latin typeface="Tahoma"/>
                <a:cs typeface="Tahoma"/>
              </a:rPr>
              <a:t>oo</a:t>
            </a:r>
            <a:r>
              <a:rPr sz="3350" spc="-4" dirty="0" smtClean="0">
                <a:solidFill>
                  <a:srgbClr val="BF4F4D"/>
                </a:solidFill>
                <a:latin typeface="Tahoma"/>
                <a:cs typeface="Tahoma"/>
              </a:rPr>
              <a:t>ki</a:t>
            </a:r>
            <a:r>
              <a:rPr sz="3350" spc="0" dirty="0" smtClean="0">
                <a:solidFill>
                  <a:srgbClr val="BF4F4D"/>
                </a:solidFill>
                <a:latin typeface="Tahoma"/>
                <a:cs typeface="Tahoma"/>
              </a:rPr>
              <a:t>ng</a:t>
            </a:r>
            <a:endParaRPr sz="335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8240" y="4163947"/>
            <a:ext cx="1833874" cy="453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570"/>
              </a:lnSpc>
              <a:spcBef>
                <a:spcPts val="178"/>
              </a:spcBef>
            </a:pPr>
            <a:r>
              <a:rPr sz="3350" spc="0" dirty="0" smtClean="0">
                <a:solidFill>
                  <a:srgbClr val="BF4F4D"/>
                </a:solidFill>
                <a:latin typeface="Tahoma"/>
                <a:cs typeface="Tahoma"/>
              </a:rPr>
              <a:t>C</a:t>
            </a:r>
            <a:r>
              <a:rPr sz="3350" spc="4" dirty="0" smtClean="0">
                <a:solidFill>
                  <a:srgbClr val="BF4F4D"/>
                </a:solidFill>
                <a:latin typeface="Tahoma"/>
                <a:cs typeface="Tahoma"/>
              </a:rPr>
              <a:t>h</a:t>
            </a:r>
            <a:r>
              <a:rPr sz="3350" spc="0" dirty="0" smtClean="0">
                <a:solidFill>
                  <a:srgbClr val="BF4F4D"/>
                </a:solidFill>
                <a:latin typeface="Tahoma"/>
                <a:cs typeface="Tahoma"/>
              </a:rPr>
              <a:t>e</a:t>
            </a:r>
            <a:r>
              <a:rPr sz="3350" spc="4" dirty="0" smtClean="0">
                <a:solidFill>
                  <a:srgbClr val="BF4F4D"/>
                </a:solidFill>
                <a:latin typeface="Tahoma"/>
                <a:cs typeface="Tahoma"/>
              </a:rPr>
              <a:t>c</a:t>
            </a:r>
            <a:r>
              <a:rPr sz="3350" spc="-19" dirty="0" smtClean="0">
                <a:solidFill>
                  <a:srgbClr val="BF4F4D"/>
                </a:solidFill>
                <a:latin typeface="Tahoma"/>
                <a:cs typeface="Tahoma"/>
              </a:rPr>
              <a:t>k</a:t>
            </a:r>
            <a:r>
              <a:rPr sz="3350" spc="4" dirty="0" smtClean="0">
                <a:solidFill>
                  <a:srgbClr val="BF4F4D"/>
                </a:solidFill>
                <a:latin typeface="Tahoma"/>
                <a:cs typeface="Tahoma"/>
              </a:rPr>
              <a:t>ou</a:t>
            </a:r>
            <a:r>
              <a:rPr sz="3350" spc="0" dirty="0" smtClean="0">
                <a:solidFill>
                  <a:srgbClr val="BF4F4D"/>
                </a:solidFill>
                <a:latin typeface="Tahoma"/>
                <a:cs typeface="Tahoma"/>
              </a:rPr>
              <a:t>t</a:t>
            </a:r>
            <a:endParaRPr sz="335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68240" y="4573322"/>
            <a:ext cx="1489174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65"/>
              </a:lnSpc>
              <a:spcBef>
                <a:spcPts val="103"/>
              </a:spcBef>
            </a:pPr>
            <a:r>
              <a:rPr sz="1900" spc="-179" dirty="0" smtClean="0">
                <a:latin typeface="Tahoma"/>
                <a:cs typeface="Tahoma"/>
              </a:rPr>
              <a:t>T</a:t>
            </a:r>
            <a:r>
              <a:rPr sz="1900" spc="-34" dirty="0" smtClean="0">
                <a:latin typeface="Tahoma"/>
                <a:cs typeface="Tahoma"/>
              </a:rPr>
              <a:t>r</a:t>
            </a:r>
            <a:r>
              <a:rPr sz="1900" spc="-9" dirty="0" smtClean="0">
                <a:latin typeface="Tahoma"/>
                <a:cs typeface="Tahoma"/>
              </a:rPr>
              <a:t>av</a:t>
            </a:r>
            <a:r>
              <a:rPr sz="1900" spc="0" dirty="0" smtClean="0">
                <a:latin typeface="Tahoma"/>
                <a:cs typeface="Tahoma"/>
              </a:rPr>
              <a:t>el</a:t>
            </a:r>
            <a:r>
              <a:rPr sz="1900" spc="-31" dirty="0" smtClean="0">
                <a:latin typeface="Tahoma"/>
                <a:cs typeface="Tahoma"/>
              </a:rPr>
              <a:t> </a:t>
            </a:r>
            <a:r>
              <a:rPr sz="1900" spc="0" dirty="0" smtClean="0">
                <a:latin typeface="Tahoma"/>
                <a:cs typeface="Tahoma"/>
              </a:rPr>
              <a:t>A</a:t>
            </a:r>
            <a:r>
              <a:rPr sz="1900" spc="-4" dirty="0" smtClean="0">
                <a:latin typeface="Tahoma"/>
                <a:cs typeface="Tahoma"/>
              </a:rPr>
              <a:t>g</a:t>
            </a:r>
            <a:r>
              <a:rPr sz="1900" spc="0" dirty="0" smtClean="0">
                <a:latin typeface="Tahoma"/>
                <a:cs typeface="Tahoma"/>
              </a:rPr>
              <a:t>ents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61026" y="4635806"/>
            <a:ext cx="1236583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65"/>
              </a:lnSpc>
              <a:spcBef>
                <a:spcPts val="103"/>
              </a:spcBef>
            </a:pPr>
            <a:r>
              <a:rPr sz="1900" spc="-34" dirty="0" smtClean="0">
                <a:latin typeface="Tahoma"/>
                <a:cs typeface="Tahoma"/>
              </a:rPr>
              <a:t>R</a:t>
            </a:r>
            <a:r>
              <a:rPr sz="1900" spc="0" dirty="0" smtClean="0">
                <a:latin typeface="Tahoma"/>
                <a:cs typeface="Tahoma"/>
              </a:rPr>
              <a:t>oom</a:t>
            </a:r>
            <a:r>
              <a:rPr sz="1900" spc="-88" dirty="0" smtClean="0">
                <a:latin typeface="Tahoma"/>
                <a:cs typeface="Tahoma"/>
              </a:rPr>
              <a:t> </a:t>
            </a:r>
            <a:r>
              <a:rPr sz="1900" spc="-179" dirty="0" smtClean="0">
                <a:latin typeface="Tahoma"/>
                <a:cs typeface="Tahoma"/>
              </a:rPr>
              <a:t>T</a:t>
            </a:r>
            <a:r>
              <a:rPr sz="1900" spc="0" dirty="0" smtClean="0">
                <a:latin typeface="Tahoma"/>
                <a:cs typeface="Tahoma"/>
              </a:rPr>
              <a:t>y</a:t>
            </a:r>
            <a:r>
              <a:rPr sz="1900" spc="-4" dirty="0" smtClean="0">
                <a:latin typeface="Tahoma"/>
                <a:cs typeface="Tahoma"/>
              </a:rPr>
              <a:t>p</a:t>
            </a:r>
            <a:r>
              <a:rPr sz="1900" spc="0" dirty="0" smtClean="0">
                <a:latin typeface="Tahoma"/>
                <a:cs typeface="Tahoma"/>
              </a:rPr>
              <a:t>e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111440" y="5163619"/>
            <a:ext cx="1074771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65"/>
              </a:lnSpc>
              <a:spcBef>
                <a:spcPts val="103"/>
              </a:spcBef>
            </a:pPr>
            <a:r>
              <a:rPr sz="1900" spc="0" dirty="0" smtClean="0">
                <a:latin typeface="Tahoma"/>
                <a:cs typeface="Tahoma"/>
              </a:rPr>
              <a:t>Cu</a:t>
            </a:r>
            <a:r>
              <a:rPr sz="1900" spc="4" dirty="0" smtClean="0">
                <a:latin typeface="Tahoma"/>
                <a:cs typeface="Tahoma"/>
              </a:rPr>
              <a:t>s</a:t>
            </a:r>
            <a:r>
              <a:rPr sz="1900" spc="0" dirty="0" smtClean="0">
                <a:latin typeface="Tahoma"/>
                <a:cs typeface="Tahoma"/>
              </a:rPr>
              <a:t>tomer</a:t>
            </a:r>
            <a:endParaRPr sz="1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3874008"/>
            <a:ext cx="9142476" cy="34396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46187" y="1058481"/>
            <a:ext cx="2654613" cy="32255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-1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k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ma </a:t>
            </a:r>
            <a:r>
              <a:rPr sz="6600" spc="-114" baseline="3103" dirty="0" smtClean="0">
                <a:solidFill>
                  <a:srgbClr val="3A3A3A"/>
                </a:solidFill>
                <a:latin typeface="Calibri"/>
                <a:cs typeface="Calibri"/>
              </a:rPr>
              <a:t>F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act</a:t>
            </a:r>
            <a:endParaRPr sz="4400">
              <a:latin typeface="Calibri"/>
              <a:cs typeface="Calibri"/>
            </a:endParaRPr>
          </a:p>
          <a:p>
            <a:pPr marL="346075" marR="83896">
              <a:lnSpc>
                <a:spcPct val="100179"/>
              </a:lnSpc>
              <a:spcBef>
                <a:spcPts val="3032"/>
              </a:spcBef>
            </a:pPr>
            <a:r>
              <a:rPr sz="1800" b="1" spc="4" dirty="0" smtClean="0">
                <a:latin typeface="Century"/>
                <a:cs typeface="Century"/>
              </a:rPr>
              <a:t>Sa</a:t>
            </a:r>
            <a:r>
              <a:rPr sz="1800" b="1" spc="9" dirty="0" smtClean="0">
                <a:latin typeface="Century"/>
                <a:cs typeface="Century"/>
              </a:rPr>
              <a:t>le</a:t>
            </a:r>
            <a:r>
              <a:rPr sz="1800" b="1" spc="0" dirty="0" smtClean="0">
                <a:latin typeface="Century"/>
                <a:cs typeface="Century"/>
              </a:rPr>
              <a:t>s</a:t>
            </a:r>
            <a:r>
              <a:rPr sz="1800" b="1" spc="-75" dirty="0" smtClean="0">
                <a:latin typeface="Century"/>
                <a:cs typeface="Century"/>
              </a:rPr>
              <a:t> </a:t>
            </a:r>
            <a:r>
              <a:rPr sz="1800" b="1" spc="9" dirty="0" smtClean="0">
                <a:latin typeface="Century"/>
                <a:cs typeface="Century"/>
              </a:rPr>
              <a:t>F</a:t>
            </a:r>
            <a:r>
              <a:rPr sz="1800" b="1" spc="4" dirty="0" smtClean="0">
                <a:latin typeface="Century"/>
                <a:cs typeface="Century"/>
              </a:rPr>
              <a:t>a</a:t>
            </a:r>
            <a:r>
              <a:rPr sz="1800" b="1" spc="1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59" dirty="0" smtClean="0">
                <a:latin typeface="Century"/>
                <a:cs typeface="Century"/>
              </a:rPr>
              <a:t> </a:t>
            </a:r>
            <a:r>
              <a:rPr sz="1800" b="1" spc="-94" dirty="0" smtClean="0">
                <a:latin typeface="Century"/>
                <a:cs typeface="Century"/>
              </a:rPr>
              <a:t>T</a:t>
            </a:r>
            <a:r>
              <a:rPr sz="1800" b="1" spc="4" dirty="0" smtClean="0">
                <a:latin typeface="Century"/>
                <a:cs typeface="Century"/>
              </a:rPr>
              <a:t>ab</a:t>
            </a:r>
            <a:r>
              <a:rPr sz="1800" b="1" spc="9" dirty="0" smtClean="0">
                <a:latin typeface="Century"/>
                <a:cs typeface="Century"/>
              </a:rPr>
              <a:t>l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endParaRPr sz="1800">
              <a:latin typeface="Century"/>
              <a:cs typeface="Century"/>
            </a:endParaRPr>
          </a:p>
          <a:p>
            <a:pPr marL="346075" marR="1121765">
              <a:lnSpc>
                <a:spcPts val="2069"/>
              </a:lnSpc>
              <a:spcBef>
                <a:spcPts val="1423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346075" marR="1121765">
              <a:lnSpc>
                <a:spcPts val="2069"/>
              </a:lnSpc>
              <a:spcBef>
                <a:spcPts val="906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346075" marR="1121765">
              <a:lnSpc>
                <a:spcPts val="2069"/>
              </a:lnSpc>
              <a:spcBef>
                <a:spcPts val="906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346075" marR="1121765">
              <a:lnSpc>
                <a:spcPts val="2069"/>
              </a:lnSpc>
              <a:spcBef>
                <a:spcPts val="906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347477" marR="83896">
              <a:lnSpc>
                <a:spcPts val="2030"/>
              </a:lnSpc>
              <a:spcBef>
                <a:spcPts val="1008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ic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17909" y="1058481"/>
            <a:ext cx="497527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-39" baseline="3103" dirty="0" smtClean="0">
                <a:solidFill>
                  <a:srgbClr val="3A3A3A"/>
                </a:solidFill>
                <a:latin typeface="Calibri"/>
                <a:cs typeface="Calibri"/>
              </a:rPr>
              <a:t>s</a:t>
            </a:r>
            <a:r>
              <a:rPr sz="6600" spc="-44" baseline="3103" dirty="0" smtClean="0">
                <a:solidFill>
                  <a:srgbClr val="3A3A3A"/>
                </a:solidFill>
                <a:latin typeface="Calibri"/>
                <a:cs typeface="Calibri"/>
              </a:rPr>
              <a:t>t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e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ll</a:t>
            </a:r>
            <a:r>
              <a:rPr sz="6600" spc="-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a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ti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n (</a:t>
            </a:r>
            <a:r>
              <a:rPr sz="6600" spc="-34" baseline="3103" dirty="0" smtClean="0">
                <a:solidFill>
                  <a:srgbClr val="3A3A3A"/>
                </a:solidFill>
                <a:latin typeface="Calibri"/>
                <a:cs typeface="Calibri"/>
              </a:rPr>
              <a:t>c</a:t>
            </a:r>
            <a:r>
              <a:rPr sz="6600" spc="4" baseline="3103" dirty="0" smtClean="0">
                <a:solidFill>
                  <a:srgbClr val="3A3A3A"/>
                </a:solidFill>
                <a:latin typeface="Calibri"/>
                <a:cs typeface="Calibri"/>
              </a:rPr>
              <a:t>o</a:t>
            </a:r>
            <a:r>
              <a:rPr sz="6600" spc="-29" baseline="3103" dirty="0" smtClean="0">
                <a:solidFill>
                  <a:srgbClr val="3A3A3A"/>
                </a:solidFill>
                <a:latin typeface="Calibri"/>
                <a:cs typeface="Calibri"/>
              </a:rPr>
              <a:t>n</a:t>
            </a:r>
            <a:r>
              <a:rPr sz="6600" spc="154" baseline="3103" dirty="0" smtClean="0">
                <a:solidFill>
                  <a:srgbClr val="3A3A3A"/>
                </a:solidFill>
                <a:latin typeface="Calibri"/>
                <a:cs typeface="Calibri"/>
              </a:rPr>
              <a:t>t</a:t>
            </a:r>
            <a:r>
              <a:rPr sz="6600" spc="-304" baseline="3103" dirty="0" smtClean="0">
                <a:solidFill>
                  <a:srgbClr val="3A3A3A"/>
                </a:solidFill>
                <a:latin typeface="Calibri"/>
                <a:cs typeface="Calibri"/>
              </a:rPr>
              <a:t>’</a:t>
            </a:r>
            <a:r>
              <a:rPr sz="6600" spc="0" baseline="3103" dirty="0" smtClean="0">
                <a:solidFill>
                  <a:srgbClr val="3A3A3A"/>
                </a:solidFill>
                <a:latin typeface="Calibri"/>
                <a:cs typeface="Calibri"/>
              </a:rPr>
              <a:t>d)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88075" y="2243757"/>
            <a:ext cx="10163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Century"/>
                <a:cs typeface="Century"/>
              </a:rPr>
              <a:t>S</a:t>
            </a:r>
            <a:r>
              <a:rPr sz="1800" b="1" spc="14" dirty="0" smtClean="0">
                <a:latin typeface="Century"/>
                <a:cs typeface="Century"/>
              </a:rPr>
              <a:t>h</a:t>
            </a:r>
            <a:r>
              <a:rPr sz="1800" b="1" spc="9" dirty="0" smtClean="0">
                <a:latin typeface="Century"/>
                <a:cs typeface="Century"/>
              </a:rPr>
              <a:t>ip</a:t>
            </a:r>
            <a:r>
              <a:rPr sz="1800" b="1" spc="0" dirty="0" smtClean="0">
                <a:latin typeface="Century"/>
                <a:cs typeface="Century"/>
              </a:rPr>
              <a:t>pi</a:t>
            </a:r>
            <a:r>
              <a:rPr sz="1800" b="1" spc="4" dirty="0" smtClean="0">
                <a:latin typeface="Century"/>
                <a:cs typeface="Century"/>
              </a:rPr>
              <a:t>n</a:t>
            </a:r>
            <a:r>
              <a:rPr sz="1800" b="1" spc="0" dirty="0" smtClean="0">
                <a:latin typeface="Century"/>
                <a:cs typeface="Century"/>
              </a:rPr>
              <a:t>g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20127" y="2243757"/>
            <a:ext cx="10582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F</a:t>
            </a:r>
            <a:r>
              <a:rPr sz="1800" b="1" spc="4" dirty="0" smtClean="0">
                <a:latin typeface="Century"/>
                <a:cs typeface="Century"/>
              </a:rPr>
              <a:t>a</a:t>
            </a:r>
            <a:r>
              <a:rPr sz="1800" b="1" spc="1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69" dirty="0" smtClean="0">
                <a:latin typeface="Century"/>
                <a:cs typeface="Century"/>
              </a:rPr>
              <a:t> </a:t>
            </a:r>
            <a:r>
              <a:rPr sz="1800" b="1" spc="-94" dirty="0" smtClean="0">
                <a:latin typeface="Century"/>
                <a:cs typeface="Century"/>
              </a:rPr>
              <a:t>T</a:t>
            </a:r>
            <a:r>
              <a:rPr sz="1800" b="1" spc="4" dirty="0" smtClean="0">
                <a:latin typeface="Century"/>
                <a:cs typeface="Century"/>
              </a:rPr>
              <a:t>ab</a:t>
            </a:r>
            <a:r>
              <a:rPr sz="1800" b="1" spc="0" dirty="0" smtClean="0">
                <a:latin typeface="Century"/>
                <a:cs typeface="Century"/>
              </a:rPr>
              <a:t>l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31148" y="2243757"/>
            <a:ext cx="1739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Century"/>
                <a:cs typeface="Century"/>
              </a:rPr>
              <a:t>e</a:t>
            </a:r>
            <a:endParaRPr sz="1800">
              <a:latin typeface="Century"/>
              <a:cs typeface="Century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90962" y="2497757"/>
            <a:ext cx="2093772" cy="1085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Century"/>
                <a:cs typeface="Century"/>
              </a:rPr>
              <a:t>P</a:t>
            </a:r>
            <a:r>
              <a:rPr sz="1800" b="1" spc="14" dirty="0" smtClean="0">
                <a:latin typeface="Century"/>
                <a:cs typeface="Century"/>
              </a:rPr>
              <a:t>r</a:t>
            </a:r>
            <a:r>
              <a:rPr sz="1800" b="1" spc="9" dirty="0" smtClean="0">
                <a:latin typeface="Century"/>
                <a:cs typeface="Century"/>
              </a:rPr>
              <a:t>o</a:t>
            </a:r>
            <a:r>
              <a:rPr sz="1800" b="1" spc="0" dirty="0" smtClean="0">
                <a:latin typeface="Century"/>
                <a:cs typeface="Century"/>
              </a:rPr>
              <a:t>d</a:t>
            </a:r>
            <a:r>
              <a:rPr sz="1800" b="1" spc="4" dirty="0" smtClean="0">
                <a:latin typeface="Century"/>
                <a:cs typeface="Century"/>
              </a:rPr>
              <a:t>u</a:t>
            </a:r>
            <a:r>
              <a:rPr sz="1800" b="1" spc="-4" dirty="0" smtClean="0">
                <a:latin typeface="Century"/>
                <a:cs typeface="Century"/>
              </a:rPr>
              <a:t>c</a:t>
            </a:r>
            <a:r>
              <a:rPr sz="1800" b="1" spc="0" dirty="0" smtClean="0">
                <a:latin typeface="Century"/>
                <a:cs typeface="Century"/>
              </a:rPr>
              <a:t>t</a:t>
            </a:r>
            <a:r>
              <a:rPr sz="1800" b="1" spc="-99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  <a:p>
            <a:pPr marL="114808" marR="34289">
              <a:lnSpc>
                <a:spcPct val="95825"/>
              </a:lnSpc>
              <a:spcBef>
                <a:spcPts val="1252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14808" marR="34289">
              <a:lnSpc>
                <a:spcPct val="95825"/>
              </a:lnSpc>
              <a:spcBef>
                <a:spcPts val="1026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78575" y="2652660"/>
            <a:ext cx="1207033" cy="2100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h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pp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7559">
              <a:lnSpc>
                <a:spcPts val="2069"/>
              </a:lnSpc>
              <a:spcBef>
                <a:spcPts val="869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 marR="7559">
              <a:lnSpc>
                <a:spcPts val="2069"/>
              </a:lnSpc>
              <a:spcBef>
                <a:spcPts val="825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rodu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 marR="7559">
              <a:lnSpc>
                <a:spcPts val="2069"/>
              </a:lnSpc>
              <a:spcBef>
                <a:spcPts val="825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od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 marR="7559">
              <a:lnSpc>
                <a:spcPts val="2069"/>
              </a:lnSpc>
              <a:spcBef>
                <a:spcPts val="825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9944" marR="34290">
              <a:lnSpc>
                <a:spcPts val="2020"/>
              </a:lnSpc>
              <a:spcBef>
                <a:spcPts val="926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ic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935227" y="4785342"/>
            <a:ext cx="1827225" cy="2250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Century"/>
                <a:cs typeface="Century"/>
              </a:rPr>
              <a:t>St</a:t>
            </a:r>
            <a:r>
              <a:rPr sz="1800" b="1" spc="9" dirty="0" smtClean="0">
                <a:latin typeface="Century"/>
                <a:cs typeface="Century"/>
              </a:rPr>
              <a:t>o</a:t>
            </a:r>
            <a:r>
              <a:rPr sz="1800" b="1" spc="14" dirty="0" smtClean="0">
                <a:latin typeface="Century"/>
                <a:cs typeface="Century"/>
              </a:rPr>
              <a:t>r</a:t>
            </a:r>
            <a:r>
              <a:rPr sz="1800" b="1" spc="0" dirty="0" smtClean="0">
                <a:latin typeface="Century"/>
                <a:cs typeface="Century"/>
              </a:rPr>
              <a:t>e</a:t>
            </a:r>
            <a:r>
              <a:rPr sz="1800" b="1" spc="-79" dirty="0" smtClean="0">
                <a:latin typeface="Century"/>
                <a:cs typeface="Century"/>
              </a:rPr>
              <a:t> </a:t>
            </a:r>
            <a:r>
              <a:rPr sz="1800" b="1" spc="14" dirty="0" smtClean="0">
                <a:latin typeface="Century"/>
                <a:cs typeface="Century"/>
              </a:rPr>
              <a:t>D</a:t>
            </a:r>
            <a:r>
              <a:rPr sz="1800" b="1" spc="9" dirty="0" smtClean="0">
                <a:latin typeface="Century"/>
                <a:cs typeface="Century"/>
              </a:rPr>
              <a:t>i</a:t>
            </a:r>
            <a:r>
              <a:rPr sz="1800" b="1" spc="4" dirty="0" smtClean="0">
                <a:latin typeface="Century"/>
                <a:cs typeface="Century"/>
              </a:rPr>
              <a:t>m</a:t>
            </a:r>
            <a:r>
              <a:rPr sz="1800" b="1" spc="9" dirty="0" smtClean="0">
                <a:latin typeface="Century"/>
                <a:cs typeface="Century"/>
              </a:rPr>
              <a:t>e</a:t>
            </a:r>
            <a:r>
              <a:rPr sz="1800" b="1" spc="4" dirty="0" smtClean="0">
                <a:latin typeface="Century"/>
                <a:cs typeface="Century"/>
              </a:rPr>
              <a:t>ns</a:t>
            </a:r>
            <a:r>
              <a:rPr sz="1800" b="1" spc="0" dirty="0" smtClean="0">
                <a:latin typeface="Century"/>
                <a:cs typeface="Century"/>
              </a:rPr>
              <a:t>ion</a:t>
            </a:r>
            <a:endParaRPr sz="1800">
              <a:latin typeface="Century"/>
              <a:cs typeface="Century"/>
            </a:endParaRPr>
          </a:p>
          <a:p>
            <a:pPr marL="12700" marR="692216">
              <a:lnSpc>
                <a:spcPts val="2069"/>
              </a:lnSpc>
              <a:spcBef>
                <a:spcPts val="1324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K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y </a:t>
            </a:r>
            <a:endParaRPr sz="1800">
              <a:latin typeface="Times New Roman"/>
              <a:cs typeface="Times New Roman"/>
            </a:endParaRPr>
          </a:p>
          <a:p>
            <a:pPr marL="12700" marR="692216">
              <a:lnSpc>
                <a:spcPts val="2069"/>
              </a:lnSpc>
              <a:spcBef>
                <a:spcPts val="1032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ore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e </a:t>
            </a:r>
            <a:endParaRPr sz="1800">
              <a:latin typeface="Times New Roman"/>
              <a:cs typeface="Times New Roman"/>
            </a:endParaRPr>
          </a:p>
          <a:p>
            <a:pPr marL="12700" marR="692216">
              <a:lnSpc>
                <a:spcPts val="2069"/>
              </a:lnSpc>
              <a:spcBef>
                <a:spcPts val="1032"/>
              </a:spcBef>
            </a:pP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y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ts val="2005"/>
              </a:lnSpc>
              <a:spcBef>
                <a:spcPts val="1133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tat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829"/>
              </a:spcBef>
            </a:pP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50378" y="2426935"/>
            <a:ext cx="2175154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cube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0378" y="3385914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93278" y="3385914"/>
            <a:ext cx="6504051" cy="1829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cube,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such as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sa</a:t>
            </a:r>
            <a:r>
              <a:rPr sz="2400" spc="-4" dirty="0" smtClean="0">
                <a:latin typeface="Arial"/>
                <a:cs typeface="Arial"/>
              </a:rPr>
              <a:t>l</a:t>
            </a:r>
            <a:r>
              <a:rPr sz="2400" spc="0" dirty="0" smtClean="0">
                <a:latin typeface="Arial"/>
                <a:cs typeface="Arial"/>
              </a:rPr>
              <a:t>es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be</a:t>
            </a:r>
            <a:endParaRPr sz="2400" dirty="0">
              <a:latin typeface="Arial"/>
              <a:cs typeface="Arial"/>
            </a:endParaRPr>
          </a:p>
          <a:p>
            <a:pPr marL="14102" marR="39873">
              <a:lnSpc>
                <a:spcPct val="95825"/>
              </a:lnSpc>
              <a:spcBef>
                <a:spcPts val="85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mode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ed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and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ed</a:t>
            </a:r>
            <a:r>
              <a:rPr sz="2400" spc="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 mu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ons</a:t>
            </a:r>
            <a:endParaRPr sz="2400" dirty="0">
              <a:latin typeface="Arial"/>
              <a:cs typeface="Arial"/>
            </a:endParaRPr>
          </a:p>
          <a:p>
            <a:pPr marL="14102">
              <a:lnSpc>
                <a:spcPct val="130208"/>
              </a:lnSpc>
              <a:spcBef>
                <a:spcPts val="1246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Suppose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ALLELET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crea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 a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es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arehouse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respect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mens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ons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51780" y="4410167"/>
            <a:ext cx="17780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08980" y="5434295"/>
            <a:ext cx="240588" cy="1427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432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0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495492" y="5434295"/>
            <a:ext cx="1340002" cy="1427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me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432"/>
              </a:spcBef>
            </a:pP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tem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0"/>
              </a:spcBef>
            </a:pP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Locat</a:t>
            </a:r>
            <a:r>
              <a:rPr sz="2400" b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33600" y="2133600"/>
            <a:ext cx="7085076" cy="4875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01828" y="3050277"/>
            <a:ext cx="118714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C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ube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524000" y="2743199"/>
            <a:ext cx="7237476" cy="11490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50"/>
              </a:lnSpc>
              <a:spcBef>
                <a:spcPts val="42"/>
              </a:spcBef>
            </a:pPr>
            <a:endParaRPr sz="950"/>
          </a:p>
          <a:p>
            <a:pPr marL="212089">
              <a:lnSpc>
                <a:spcPct val="95825"/>
              </a:lnSpc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3D</a:t>
            </a:r>
            <a:r>
              <a:rPr sz="3600" spc="-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cube Examp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endParaRPr sz="3600">
              <a:latin typeface="Arial"/>
              <a:cs typeface="Arial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0" y="2743199"/>
            <a:ext cx="7237476" cy="39806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14400" y="2667000"/>
            <a:ext cx="8228076" cy="4524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143000" y="1752600"/>
            <a:ext cx="4789423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4D</a:t>
            </a:r>
            <a:r>
              <a:rPr sz="3600" spc="-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cube Examp</a:t>
            </a:r>
            <a:r>
              <a:rPr sz="3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9" y="4392167"/>
            <a:ext cx="5724143" cy="1222247"/>
          </a:xfrm>
          <a:custGeom>
            <a:avLst/>
            <a:gdLst/>
            <a:ahLst/>
            <a:cxnLst/>
            <a:rect l="l" t="t" r="r" b="b"/>
            <a:pathLst>
              <a:path w="5724143" h="1222247">
                <a:moveTo>
                  <a:pt x="0" y="1222247"/>
                </a:moveTo>
                <a:lnTo>
                  <a:pt x="5724143" y="1222247"/>
                </a:lnTo>
                <a:lnTo>
                  <a:pt x="5724143" y="0"/>
                </a:lnTo>
                <a:lnTo>
                  <a:pt x="0" y="0"/>
                </a:lnTo>
                <a:lnTo>
                  <a:pt x="0" y="1222247"/>
                </a:lnTo>
                <a:close/>
              </a:path>
            </a:pathLst>
          </a:custGeom>
          <a:solidFill>
            <a:srgbClr val="99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57199" y="4392167"/>
            <a:ext cx="5724143" cy="1222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41"/>
              </a:spcBef>
            </a:pPr>
            <a:endParaRPr sz="650"/>
          </a:p>
          <a:p>
            <a:pPr marL="126364">
              <a:lnSpc>
                <a:spcPct val="95825"/>
              </a:lnSpc>
            </a:pP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Membuat</a:t>
            </a:r>
            <a:r>
              <a:rPr sz="3600" b="1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model untuk</a:t>
            </a:r>
            <a:endParaRPr sz="3600">
              <a:latin typeface="Arial"/>
              <a:cs typeface="Arial"/>
            </a:endParaRPr>
          </a:p>
          <a:p>
            <a:pPr marL="126364">
              <a:lnSpc>
                <a:spcPct val="95825"/>
              </a:lnSpc>
              <a:spcBef>
                <a:spcPts val="180"/>
              </a:spcBef>
            </a:pPr>
            <a:r>
              <a:rPr sz="3600" b="1" spc="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ata</a:t>
            </a:r>
            <a:r>
              <a:rPr sz="3600" b="1" spc="-2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spc="0" dirty="0" smtClean="0">
                <a:solidFill>
                  <a:srgbClr val="FFFFFF"/>
                </a:solidFill>
                <a:latin typeface="Arial"/>
                <a:cs typeface="Arial"/>
              </a:rPr>
              <a:t>Warehouse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13680" y="2258314"/>
            <a:ext cx="6568531" cy="14380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811" marR="48635">
              <a:lnSpc>
                <a:spcPts val="3779"/>
              </a:lnSpc>
              <a:spcBef>
                <a:spcPts val="189"/>
              </a:spcBef>
            </a:pPr>
            <a:r>
              <a:rPr sz="3600" spc="0" dirty="0" err="1" smtClean="0">
                <a:solidFill>
                  <a:srgbClr val="990033"/>
                </a:solidFill>
                <a:latin typeface="Arial"/>
                <a:cs typeface="Arial"/>
              </a:rPr>
              <a:t>Pers</a:t>
            </a:r>
            <a:r>
              <a:rPr sz="3600" spc="4" dirty="0" err="1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err="1" smtClean="0">
                <a:solidFill>
                  <a:srgbClr val="990033"/>
                </a:solidFill>
                <a:latin typeface="Arial"/>
                <a:cs typeface="Arial"/>
              </a:rPr>
              <a:t>apan</a:t>
            </a:r>
            <a:endParaRPr lang="en-US" sz="3600" spc="0" dirty="0" smtClean="0">
              <a:solidFill>
                <a:srgbClr val="990033"/>
              </a:solidFill>
              <a:latin typeface="Arial"/>
              <a:cs typeface="Arial"/>
            </a:endParaRPr>
          </a:p>
          <a:p>
            <a:pPr marL="23811" marR="48635">
              <a:lnSpc>
                <a:spcPts val="3779"/>
              </a:lnSpc>
              <a:spcBef>
                <a:spcPts val="189"/>
              </a:spcBef>
            </a:pPr>
            <a:endParaRPr sz="3600" dirty="0">
              <a:latin typeface="Arial"/>
              <a:cs typeface="Arial"/>
            </a:endParaRPr>
          </a:p>
          <a:p>
            <a:pPr marL="357002" indent="-344302">
              <a:lnSpc>
                <a:spcPct val="100041"/>
              </a:lnSpc>
              <a:spcBef>
                <a:spcPts val="736"/>
              </a:spcBef>
            </a:pPr>
            <a:r>
              <a:rPr lang="en-US" sz="2800" spc="-4" dirty="0" smtClean="0">
                <a:solidFill>
                  <a:srgbClr val="4D4D4D"/>
                </a:solidFill>
                <a:latin typeface="Arial"/>
                <a:cs typeface="Arial"/>
              </a:rPr>
              <a:t>    </a:t>
            </a:r>
            <a:r>
              <a:rPr sz="2800" spc="-4" dirty="0" err="1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800" spc="4" dirty="0" err="1" smtClean="0">
                <a:solidFill>
                  <a:srgbClr val="4D4D4D"/>
                </a:solidFill>
                <a:latin typeface="Arial"/>
                <a:cs typeface="Arial"/>
              </a:rPr>
              <a:t>ntu</a:t>
            </a:r>
            <a:r>
              <a:rPr sz="2800" spc="0" dirty="0" err="1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bua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9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arehous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-1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sebaikny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1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haru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diketahu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1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3680" y="4484540"/>
            <a:ext cx="202945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4484540"/>
            <a:ext cx="6439059" cy="13192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pesifikas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kebutuha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infor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 dirty="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664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tersedi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800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r>
              <a:rPr sz="2800" spc="-6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suda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haru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tersedi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07421" y="2475317"/>
            <a:ext cx="7298955" cy="14380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811" marR="48635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C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on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oh</a:t>
            </a:r>
            <a:endParaRPr sz="3600" dirty="0">
              <a:latin typeface="Arial"/>
              <a:cs typeface="Arial"/>
            </a:endParaRPr>
          </a:p>
          <a:p>
            <a:pPr indent="12700">
              <a:lnSpc>
                <a:spcPct val="100041"/>
              </a:lnSpc>
              <a:spcBef>
                <a:spcPts val="736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asu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saa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2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hany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kebutuha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spesifikas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kebutuha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fungsiona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6580" y="4431343"/>
            <a:ext cx="4555213" cy="18313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9732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saja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7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etap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6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nant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kenyataa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 dirty="0">
              <a:latin typeface="Arial"/>
              <a:cs typeface="Arial"/>
            </a:endParaRPr>
          </a:p>
          <a:p>
            <a:pPr marL="12700" marR="60625">
              <a:lnSpc>
                <a:spcPct val="95825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lengka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800" spc="-9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3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deti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12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10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kecepata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endParaRPr sz="2800" dirty="0">
              <a:latin typeface="Arial"/>
              <a:cs typeface="Arial"/>
            </a:endParaRPr>
          </a:p>
          <a:p>
            <a:pPr marL="12700" marR="7361">
              <a:lnSpc>
                <a:spcPct val="95825"/>
              </a:lnSpc>
              <a:spcBef>
                <a:spcPts val="812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baha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10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spesifikas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02467" y="4399196"/>
            <a:ext cx="169894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lebi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3680" y="5337980"/>
            <a:ext cx="202945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23418" y="5337980"/>
            <a:ext cx="1935794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410" marR="53263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respon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664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tekni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6580" y="6276764"/>
            <a:ext cx="660063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for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7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,ukura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dat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volu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me</a:t>
            </a:r>
            <a:r>
              <a:rPr sz="2800" spc="-7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kualita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7852" y="2164237"/>
            <a:ext cx="8766399" cy="12811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5"/>
              </a:lnSpc>
              <a:spcBef>
                <a:spcPts val="127"/>
              </a:spcBef>
            </a:pP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uk men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ab</a:t>
            </a:r>
            <a:r>
              <a:rPr sz="2400" spc="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1155699" indent="-228600">
              <a:lnSpc>
                <a:spcPts val="2300"/>
              </a:lnSpc>
              <a:spcBef>
                <a:spcPts val="518"/>
              </a:spcBef>
            </a:pP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•</a:t>
            </a:r>
            <a:r>
              <a:rPr sz="2400" spc="29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Berapa besar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pen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ua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</a:t>
            </a:r>
            <a:r>
              <a:rPr sz="2400" spc="3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dan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aba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per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bu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an,</a:t>
            </a:r>
            <a:r>
              <a:rPr sz="2400" spc="1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per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produk, per 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 pe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anggan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/p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emb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el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3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(gros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r, pabr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kan,</a:t>
            </a:r>
            <a:r>
              <a:rPr sz="2400" spc="1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ndus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ri rumah,</a:t>
            </a:r>
            <a:r>
              <a:rPr sz="2400" spc="-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au e</a:t>
            </a:r>
            <a:r>
              <a:rPr sz="2400" spc="-9" dirty="0" smtClean="0">
                <a:solidFill>
                  <a:srgbClr val="00AFEF"/>
                </a:solidFill>
                <a:latin typeface="Arial"/>
                <a:cs typeface="Arial"/>
              </a:rPr>
              <a:t>x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por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r),</a:t>
            </a:r>
            <a:r>
              <a:rPr sz="2400" spc="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en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s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ndus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ri</a:t>
            </a:r>
            <a:r>
              <a:rPr sz="2400" spc="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(dari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0242" y="3505710"/>
            <a:ext cx="7688341" cy="2305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11397">
              <a:lnSpc>
                <a:spcPts val="2480"/>
              </a:lnSpc>
              <a:spcBef>
                <a:spcPts val="124"/>
              </a:spcBef>
            </a:pP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pe</a:t>
            </a:r>
            <a:r>
              <a:rPr sz="3600" spc="-4" baseline="-1207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anggan</a:t>
            </a:r>
            <a:r>
              <a:rPr sz="3600" spc="4" baseline="-1207" dirty="0" smtClean="0">
                <a:solidFill>
                  <a:srgbClr val="00AFEF"/>
                </a:solidFill>
                <a:latin typeface="Arial"/>
                <a:cs typeface="Arial"/>
              </a:rPr>
              <a:t>/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pemb</a:t>
            </a:r>
            <a:r>
              <a:rPr sz="3600" spc="4" baseline="-1207" dirty="0" smtClean="0">
                <a:solidFill>
                  <a:srgbClr val="00AFEF"/>
                </a:solidFill>
                <a:latin typeface="Arial"/>
                <a:cs typeface="Arial"/>
              </a:rPr>
              <a:t>el</a:t>
            </a:r>
            <a:r>
              <a:rPr sz="3600" spc="-4" baseline="-1207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),</a:t>
            </a:r>
            <a:r>
              <a:rPr sz="3600" spc="34" baseline="-1207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dan kemana</a:t>
            </a:r>
            <a:r>
              <a:rPr sz="3600" spc="14" baseline="-1207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barang</a:t>
            </a:r>
            <a:r>
              <a:rPr sz="3600" spc="14" baseline="-1207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3600" spc="0" baseline="-1207" dirty="0" smtClean="0">
                <a:solidFill>
                  <a:srgbClr val="00AFEF"/>
                </a:solidFill>
                <a:latin typeface="Arial"/>
                <a:cs typeface="Arial"/>
              </a:rPr>
              <a:t>pesanan</a:t>
            </a:r>
            <a:endParaRPr sz="2400" dirty="0">
              <a:latin typeface="Arial"/>
              <a:cs typeface="Arial"/>
            </a:endParaRPr>
          </a:p>
          <a:p>
            <a:pPr marL="812799" marR="52573">
              <a:lnSpc>
                <a:spcPts val="2380"/>
              </a:lnSpc>
            </a:pPr>
            <a:r>
              <a:rPr sz="3600" spc="0" baseline="1207" dirty="0" smtClean="0">
                <a:solidFill>
                  <a:srgbClr val="00AFEF"/>
                </a:solidFill>
                <a:latin typeface="Arial"/>
                <a:cs typeface="Arial"/>
              </a:rPr>
              <a:t>(prop</a:t>
            </a:r>
            <a:r>
              <a:rPr sz="3600" spc="-4" baseline="1207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3600" spc="0" baseline="1207" dirty="0" smtClean="0">
                <a:solidFill>
                  <a:srgbClr val="00AFEF"/>
                </a:solidFill>
                <a:latin typeface="Arial"/>
                <a:cs typeface="Arial"/>
              </a:rPr>
              <a:t>nsi</a:t>
            </a:r>
            <a:r>
              <a:rPr sz="3600" spc="9" baseline="1207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3600" spc="0" baseline="1207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3600" spc="4" baseline="1207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3600" spc="0" baseline="1207" dirty="0" smtClean="0">
                <a:solidFill>
                  <a:srgbClr val="00AFEF"/>
                </a:solidFill>
                <a:latin typeface="Arial"/>
                <a:cs typeface="Arial"/>
              </a:rPr>
              <a:t>au nama negara)</a:t>
            </a:r>
            <a:endParaRPr sz="2400" dirty="0">
              <a:latin typeface="Arial"/>
              <a:cs typeface="Arial"/>
            </a:endParaRPr>
          </a:p>
          <a:p>
            <a:pPr marL="26987" marR="52573">
              <a:lnSpc>
                <a:spcPct val="95825"/>
              </a:lnSpc>
              <a:spcBef>
                <a:spcPts val="1432"/>
              </a:spcBef>
            </a:pPr>
            <a:r>
              <a:rPr sz="3600" spc="-4" dirty="0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3600" spc="0" dirty="0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3600" spc="-4" dirty="0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FF0000"/>
                </a:solidFill>
                <a:latin typeface="Arial"/>
                <a:cs typeface="Arial"/>
              </a:rPr>
              <a:t>put</a:t>
            </a:r>
            <a:endParaRPr sz="3600" dirty="0">
              <a:latin typeface="Arial"/>
              <a:cs typeface="Arial"/>
            </a:endParaRPr>
          </a:p>
          <a:p>
            <a:pPr marL="12700" marR="435579">
              <a:lnSpc>
                <a:spcPts val="2300"/>
              </a:lnSpc>
              <a:spcBef>
                <a:spcPts val="715"/>
              </a:spcBef>
            </a:pP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put</a:t>
            </a:r>
            <a:r>
              <a:rPr sz="24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ersebut b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asa</a:t>
            </a:r>
            <a:r>
              <a:rPr sz="2400" spc="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sebut</a:t>
            </a:r>
            <a:r>
              <a:rPr sz="24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ana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sa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mu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25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-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mensi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400" i="1" spc="-1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im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400" i="1" spc="9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al</a:t>
            </a:r>
            <a:r>
              <a:rPr sz="2400" i="1" spc="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ana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ys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s).</a:t>
            </a:r>
            <a:r>
              <a:rPr sz="2400" i="1" spc="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Besaran</a:t>
            </a:r>
            <a:r>
              <a:rPr sz="2400" spc="1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(</a:t>
            </a:r>
            <a:r>
              <a:rPr sz="2400" i="1" spc="-19" dirty="0" smtClean="0">
                <a:solidFill>
                  <a:srgbClr val="00AFEF"/>
                </a:solidFill>
                <a:latin typeface="Arial"/>
                <a:cs typeface="Arial"/>
              </a:rPr>
              <a:t>m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easure)</a:t>
            </a:r>
            <a:r>
              <a:rPr sz="2400" i="1" spc="2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yang d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anyakan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(d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ana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sa)</a:t>
            </a:r>
            <a:r>
              <a:rPr sz="2400" spc="3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ada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ah</a:t>
            </a:r>
            <a:r>
              <a:rPr sz="2400" spc="25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‘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pen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ua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n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’</a:t>
            </a:r>
            <a:r>
              <a:rPr sz="2400" spc="3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dan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‘l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aba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’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578392" y="3568223"/>
            <a:ext cx="94955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d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k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m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7342" y="495823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7342" y="5909211"/>
            <a:ext cx="177799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80242" y="5909211"/>
            <a:ext cx="7843464" cy="9154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0"/>
              </a:lnSpc>
              <a:spcBef>
                <a:spcPts val="320"/>
              </a:spcBef>
            </a:pP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Ba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asan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(d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-19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400" i="1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400" i="1" spc="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400" i="1" spc="0" dirty="0" smtClean="0">
                <a:solidFill>
                  <a:srgbClr val="4D4D4D"/>
                </a:solidFill>
                <a:latin typeface="Arial"/>
                <a:cs typeface="Arial"/>
              </a:rPr>
              <a:t>n)</a:t>
            </a:r>
            <a:r>
              <a:rPr sz="2400" i="1" spc="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dari besaran</a:t>
            </a:r>
            <a:r>
              <a:rPr sz="2400" spc="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ersebut</a:t>
            </a:r>
            <a:r>
              <a:rPr sz="24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ada</a:t>
            </a:r>
            <a:r>
              <a:rPr sz="2400" spc="-4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4D4D4D"/>
                </a:solidFill>
                <a:latin typeface="Arial"/>
                <a:cs typeface="Arial"/>
              </a:rPr>
              <a:t>ah</a:t>
            </a:r>
            <a:r>
              <a:rPr sz="2400" spc="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bu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 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(per</a:t>
            </a:r>
            <a:r>
              <a:rPr sz="2400" i="1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od),</a:t>
            </a:r>
            <a:r>
              <a:rPr sz="2400" i="1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produk,</a:t>
            </a:r>
            <a:r>
              <a:rPr sz="2400" spc="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pe pe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angg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n,</a:t>
            </a:r>
            <a:r>
              <a:rPr sz="2400" spc="3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en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ndus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,</a:t>
            </a:r>
            <a:r>
              <a:rPr sz="2400" spc="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dan</a:t>
            </a:r>
            <a:r>
              <a:rPr sz="2400" spc="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u</a:t>
            </a:r>
            <a:r>
              <a:rPr sz="24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uan peng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400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spc="0" dirty="0" smtClean="0">
                <a:solidFill>
                  <a:srgbClr val="00AFEF"/>
                </a:solidFill>
                <a:latin typeface="Arial"/>
                <a:cs typeface="Arial"/>
              </a:rPr>
              <a:t>man</a:t>
            </a:r>
            <a:r>
              <a:rPr sz="2400" spc="3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(</a:t>
            </a:r>
            <a:r>
              <a:rPr sz="2400" i="1" spc="-4" dirty="0" smtClean="0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oca</a:t>
            </a:r>
            <a:r>
              <a:rPr sz="2400" i="1" spc="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400" i="1" spc="-4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400" i="1" spc="0" dirty="0" smtClean="0">
                <a:solidFill>
                  <a:srgbClr val="00AFEF"/>
                </a:solidFill>
                <a:latin typeface="Arial"/>
                <a:cs typeface="Arial"/>
              </a:rPr>
              <a:t>on).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23389" y="2914887"/>
            <a:ext cx="177007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Ba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asan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2278" y="3545631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55178" y="3545631"/>
            <a:ext cx="7143104" cy="33676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635">
              <a:lnSpc>
                <a:spcPts val="2960"/>
              </a:lnSpc>
              <a:spcBef>
                <a:spcPts val="148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utpu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69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se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aca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-12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diata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7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bias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6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disebu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  <a:p>
            <a:pPr marL="14102" marR="640146">
              <a:lnSpc>
                <a:spcPct val="100041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analis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-8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ult</a:t>
            </a:r>
            <a:r>
              <a:rPr sz="2800" spc="19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-di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ens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1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(m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ultidi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ensiona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l 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analysis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).</a:t>
            </a:r>
            <a:r>
              <a:rPr sz="2800" i="1" spc="-11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esara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(m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easure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r>
              <a:rPr sz="2800" i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ditanyaka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dianalisa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r>
              <a:rPr sz="2800" spc="-1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adala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8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‘penjualan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’</a:t>
            </a:r>
            <a:endParaRPr sz="28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</a:pP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‘laba’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800" spc="-7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atasa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ension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)</a:t>
            </a:r>
            <a:r>
              <a:rPr sz="2800" i="1" spc="-9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dar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besara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tersebu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800" spc="-1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adala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bula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period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),</a:t>
            </a:r>
            <a:r>
              <a:rPr sz="2800" i="1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produk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tip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e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pelanggan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1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jeni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800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industri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800" spc="-9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tujua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pengiri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0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800" i="1" spc="4" dirty="0" smtClean="0">
                <a:solidFill>
                  <a:srgbClr val="4D4D4D"/>
                </a:solidFill>
                <a:latin typeface="Arial"/>
                <a:cs typeface="Arial"/>
              </a:rPr>
              <a:t>location</a:t>
            </a:r>
            <a:r>
              <a:rPr sz="2800" i="1" spc="0" dirty="0" smtClean="0">
                <a:solidFill>
                  <a:srgbClr val="4D4D4D"/>
                </a:solidFill>
                <a:latin typeface="Arial"/>
                <a:cs typeface="Arial"/>
              </a:rPr>
              <a:t>).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028700" y="1315211"/>
            <a:ext cx="8113628" cy="2592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707389">
              <a:lnSpc>
                <a:spcPct val="95825"/>
              </a:lnSpc>
              <a:spcBef>
                <a:spcPts val="11236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Tabel</a:t>
            </a:r>
            <a:r>
              <a:rPr sz="3600" spc="-1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ransaksi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28700" y="1315211"/>
            <a:ext cx="8113628" cy="25923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8700" y="3864863"/>
            <a:ext cx="8100059" cy="3398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829628" y="800535"/>
            <a:ext cx="13521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1800" b="1" spc="-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b="1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800" b="1" spc="-4" dirty="0" smtClean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1800" b="1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501139" y="2734056"/>
            <a:ext cx="8098535" cy="1161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64"/>
              </a:spcBef>
            </a:pPr>
            <a:endParaRPr sz="1000"/>
          </a:p>
          <a:p>
            <a:pPr marL="234950">
              <a:lnSpc>
                <a:spcPct val="95825"/>
              </a:lnSpc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So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usi</a:t>
            </a:r>
            <a:r>
              <a:rPr sz="3600" spc="-1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 model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01139" y="2734056"/>
            <a:ext cx="8098535" cy="45796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909128" y="1745597"/>
            <a:ext cx="5869859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ode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l</a:t>
            </a:r>
            <a:r>
              <a:rPr sz="2800" spc="-7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yan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r>
              <a:rPr sz="2800" spc="-6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digunaka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1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adala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h</a:t>
            </a:r>
            <a:r>
              <a:rPr sz="2800" spc="-8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STA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endParaRPr sz="2800">
              <a:latin typeface="Arial"/>
              <a:cs typeface="Arial"/>
            </a:endParaRPr>
          </a:p>
          <a:p>
            <a:pPr marL="355599" marR="53263">
              <a:lnSpc>
                <a:spcPts val="3025"/>
              </a:lnSpc>
              <a:spcBef>
                <a:spcPts val="3"/>
              </a:spcBef>
            </a:pPr>
            <a:r>
              <a:rPr sz="2800" spc="-4" dirty="0" smtClean="0">
                <a:solidFill>
                  <a:srgbClr val="4D4D4D"/>
                </a:solidFill>
                <a:latin typeface="Arial"/>
                <a:cs typeface="Arial"/>
              </a:rPr>
              <a:t>SCHE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MA</a:t>
            </a:r>
            <a:r>
              <a:rPr sz="2800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denga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n</a:t>
            </a:r>
            <a:r>
              <a:rPr sz="2800" spc="-9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4" dirty="0" smtClean="0">
                <a:solidFill>
                  <a:srgbClr val="4D4D4D"/>
                </a:solidFill>
                <a:latin typeface="Arial"/>
                <a:cs typeface="Arial"/>
              </a:rPr>
              <a:t>bentu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800" spc="-8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800" spc="0" dirty="0" smtClean="0">
                <a:solidFill>
                  <a:srgbClr val="4D4D4D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16939" y="1560588"/>
            <a:ext cx="3648709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3600" spc="-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FFFF00"/>
                </a:solidFill>
                <a:latin typeface="Arial"/>
                <a:cs typeface="Arial"/>
              </a:rPr>
              <a:t>3 d</a:t>
            </a:r>
            <a:r>
              <a:rPr sz="3600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FFFF00"/>
                </a:solidFill>
                <a:latin typeface="Arial"/>
                <a:cs typeface="Arial"/>
              </a:rPr>
              <a:t>mens</a:t>
            </a:r>
            <a:r>
              <a:rPr sz="3600" spc="4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FFFF00"/>
                </a:solidFill>
                <a:latin typeface="Arial"/>
                <a:cs typeface="Arial"/>
              </a:rPr>
              <a:t>on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2636970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2636970"/>
            <a:ext cx="8243862" cy="5725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10"/>
              </a:lnSpc>
              <a:spcBef>
                <a:spcPts val="295"/>
              </a:spcBef>
            </a:pP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3</a:t>
            </a:r>
            <a:r>
              <a:rPr sz="2200" spc="-2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200" spc="-7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dibuat</a:t>
            </a:r>
            <a:r>
              <a:rPr sz="2200" spc="-4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um</a:t>
            </a:r>
            <a:r>
              <a:rPr sz="2200" spc="-4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o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on</a:t>
            </a:r>
            <a:r>
              <a:rPr sz="2200" spc="-5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ion),</a:t>
            </a:r>
            <a:r>
              <a:rPr sz="2200" spc="-10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dapat</a:t>
            </a:r>
            <a:r>
              <a:rPr sz="2200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anfaat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 untuk</a:t>
            </a:r>
            <a:r>
              <a:rPr sz="2200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anali</a:t>
            </a:r>
            <a:r>
              <a:rPr sz="22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spc="-7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lain</a:t>
            </a:r>
            <a:r>
              <a:rPr sz="2200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(</a:t>
            </a:r>
            <a:r>
              <a:rPr sz="2200" spc="-4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2200" spc="0" dirty="0" smtClean="0">
                <a:solidFill>
                  <a:srgbClr val="4D4D4D"/>
                </a:solidFill>
                <a:latin typeface="Arial"/>
                <a:cs typeface="Arial"/>
              </a:rPr>
              <a:t>endatang)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3139" y="3240474"/>
            <a:ext cx="299829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1.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6039" y="3240474"/>
            <a:ext cx="8107030" cy="392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8573" algn="just">
              <a:lnSpc>
                <a:spcPts val="2110"/>
              </a:lnSpc>
              <a:spcBef>
                <a:spcPts val="295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Waktu</a:t>
            </a:r>
            <a:r>
              <a:rPr sz="2200" b="1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-</a:t>
            </a:r>
            <a:r>
              <a:rPr sz="2200" b="1" spc="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b="1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memenuhi</a:t>
            </a:r>
            <a:r>
              <a:rPr sz="2200" b="1" spc="-10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spesifikasi</a:t>
            </a:r>
            <a:r>
              <a:rPr sz="2200" b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per</a:t>
            </a:r>
            <a:r>
              <a:rPr sz="2200" b="1" spc="-4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bulan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200" b="1" spc="-5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200" b="1" spc="-1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akan dihubungkan</a:t>
            </a:r>
            <a:r>
              <a:rPr sz="2200" b="1" spc="-9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200" b="1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b="1" spc="-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tanggal</a:t>
            </a:r>
            <a:r>
              <a:rPr sz="2200" b="1" spc="-6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pesan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200" b="1" spc="-7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Table</a:t>
            </a:r>
            <a:r>
              <a:rPr sz="2200" b="1" spc="-4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ini</a:t>
            </a:r>
            <a:r>
              <a:rPr sz="2200" b="1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akan diisi</a:t>
            </a:r>
            <a:r>
              <a:rPr sz="2200" b="1" spc="-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semua</a:t>
            </a:r>
            <a:r>
              <a:rPr sz="2200" b="1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bulan</a:t>
            </a:r>
            <a:r>
              <a:rPr sz="2200" b="1" spc="-3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2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sekian</a:t>
            </a:r>
            <a:r>
              <a:rPr sz="2200" b="1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tahun</a:t>
            </a:r>
            <a:r>
              <a:rPr sz="2200" b="1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(harus</a:t>
            </a:r>
            <a:r>
              <a:rPr sz="2200" b="1" spc="-5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diputuskan berapa</a:t>
            </a:r>
            <a:r>
              <a:rPr sz="2200" b="1" spc="-7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tahun,</a:t>
            </a:r>
            <a:r>
              <a:rPr sz="2200" b="1" spc="-4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karena</a:t>
            </a:r>
            <a:r>
              <a:rPr sz="2200" b="1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tabel</a:t>
            </a:r>
            <a:r>
              <a:rPr sz="2200" b="1" spc="-4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ini</a:t>
            </a:r>
            <a:r>
              <a:rPr sz="2200" b="1" spc="-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kecil</a:t>
            </a:r>
            <a:r>
              <a:rPr sz="2200" b="1" spc="-4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volumen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a,</a:t>
            </a:r>
            <a:r>
              <a:rPr sz="2200" b="1" spc="-7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misaln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 diisi</a:t>
            </a:r>
            <a:r>
              <a:rPr sz="2200" b="1" spc="-4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b="1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50</a:t>
            </a:r>
            <a:r>
              <a:rPr sz="22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tahun</a:t>
            </a:r>
            <a:r>
              <a:rPr sz="2200" b="1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pada</a:t>
            </a:r>
            <a:r>
              <a:rPr sz="2200" b="1" spc="-3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200" b="1" spc="1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al</a:t>
            </a:r>
            <a:r>
              <a:rPr sz="2200" b="1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implementasi</a:t>
            </a:r>
            <a:r>
              <a:rPr sz="2200" b="1" spc="-13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data </a:t>
            </a:r>
            <a:r>
              <a:rPr sz="2200" b="1" spc="1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arehouse)</a:t>
            </a:r>
            <a:endParaRPr sz="2200" dirty="0">
              <a:latin typeface="Arial"/>
              <a:cs typeface="Arial"/>
            </a:endParaRPr>
          </a:p>
          <a:p>
            <a:pPr marL="14102" algn="just">
              <a:lnSpc>
                <a:spcPts val="2110"/>
              </a:lnSpc>
              <a:spcBef>
                <a:spcPts val="529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Jenis</a:t>
            </a:r>
            <a:r>
              <a:rPr sz="2200" b="1" spc="-5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industri</a:t>
            </a:r>
            <a:r>
              <a:rPr sz="2200" b="1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r>
              <a:rPr sz="2200" b="1" spc="-1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b="1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memenuhi</a:t>
            </a:r>
            <a:r>
              <a:rPr sz="2200" b="1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spesifikasi</a:t>
            </a:r>
            <a:r>
              <a:rPr sz="2200" b="1" spc="-10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jenis</a:t>
            </a:r>
            <a:r>
              <a:rPr sz="2200" b="1" spc="-4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industri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, 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200" b="1" spc="-26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akan</a:t>
            </a:r>
            <a:r>
              <a:rPr sz="2200" b="1" spc="-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dihubungkan</a:t>
            </a:r>
            <a:r>
              <a:rPr sz="2200" b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200" b="1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b="1" spc="-2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industri</a:t>
            </a:r>
            <a:r>
              <a:rPr sz="2200" b="1" spc="-8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pelanggan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;</a:t>
            </a:r>
            <a:endParaRPr sz="2200" dirty="0">
              <a:latin typeface="Arial"/>
              <a:cs typeface="Arial"/>
            </a:endParaRPr>
          </a:p>
          <a:p>
            <a:pPr marL="14102" marR="127828" algn="just">
              <a:lnSpc>
                <a:spcPts val="2110"/>
              </a:lnSpc>
              <a:spcBef>
                <a:spcPts val="529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Lokasi</a:t>
            </a:r>
            <a:r>
              <a:rPr sz="2200" b="1" spc="-5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–</a:t>
            </a:r>
            <a:r>
              <a:rPr sz="2200" b="1" spc="-12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untuk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memenuhi</a:t>
            </a:r>
            <a:r>
              <a:rPr sz="2200" b="1" spc="-10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spesifikasi</a:t>
            </a:r>
            <a:r>
              <a:rPr sz="2200" b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propinsi/negara pemakai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”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200" b="1" spc="-11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-19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200" b="1" spc="-1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akan</a:t>
            </a:r>
            <a:r>
              <a:rPr sz="2200" b="1" spc="-3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dihubungkan</a:t>
            </a:r>
            <a:r>
              <a:rPr sz="2200" b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200" b="1" spc="-3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bagian</a:t>
            </a:r>
            <a:r>
              <a:rPr sz="2200" b="1" spc="-5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data </a:t>
            </a:r>
            <a:r>
              <a:rPr sz="2200" b="1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alamat</a:t>
            </a:r>
            <a:r>
              <a:rPr sz="2200" b="1" spc="-9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kirim’,</a:t>
            </a:r>
            <a:r>
              <a:rPr sz="2200" b="1" spc="-6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dengan</a:t>
            </a:r>
            <a:r>
              <a:rPr sz="2200" b="1" spc="-53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kata</a:t>
            </a:r>
            <a:r>
              <a:rPr sz="2200" b="1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lain</a:t>
            </a:r>
            <a:r>
              <a:rPr sz="2200" b="1" spc="-3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didalam</a:t>
            </a:r>
            <a:r>
              <a:rPr sz="2200" b="1" spc="-68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proses memasukkan</a:t>
            </a:r>
            <a:r>
              <a:rPr sz="2200" b="1" spc="-1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data</a:t>
            </a:r>
            <a:r>
              <a:rPr sz="2200" b="1" spc="-3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dari</a:t>
            </a:r>
            <a:r>
              <a:rPr sz="2200" b="1" spc="-4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sumber</a:t>
            </a:r>
            <a:r>
              <a:rPr sz="2200" b="1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kedalam</a:t>
            </a:r>
            <a:r>
              <a:rPr sz="2200" b="1" spc="-8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1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arehouse</a:t>
            </a:r>
            <a:r>
              <a:rPr sz="2200" b="1" spc="-9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harus mencari</a:t>
            </a:r>
            <a:r>
              <a:rPr sz="2200" b="1" spc="-9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200" b="1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menentukan</a:t>
            </a:r>
            <a:r>
              <a:rPr sz="2200" b="1" spc="-8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propinsi</a:t>
            </a:r>
            <a:r>
              <a:rPr sz="2200" b="1" spc="-61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atau</a:t>
            </a:r>
            <a:r>
              <a:rPr sz="2200" b="1" spc="-30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negara</a:t>
            </a:r>
            <a:r>
              <a:rPr sz="2200" b="1" spc="-57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didalam/dari data</a:t>
            </a:r>
            <a:r>
              <a:rPr sz="2200" b="1" spc="-4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alamat</a:t>
            </a:r>
            <a:r>
              <a:rPr sz="2200" b="1" spc="-6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kirim.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4542" y="4916999"/>
            <a:ext cx="299829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2.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94542" y="5520503"/>
            <a:ext cx="299829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dirty="0" smtClean="0">
                <a:solidFill>
                  <a:srgbClr val="4D4D4D"/>
                </a:solidFill>
                <a:latin typeface="Arial"/>
                <a:cs typeface="Arial"/>
              </a:rPr>
              <a:t>3.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13574" y="2385724"/>
            <a:ext cx="1464208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O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u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put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2278" y="3528076"/>
            <a:ext cx="27558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1.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45678" y="3528076"/>
            <a:ext cx="6764962" cy="24745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spc="-4" dirty="0" smtClean="0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enjualan</a:t>
            </a:r>
            <a:r>
              <a:rPr sz="2000" spc="-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dia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umula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an</a:t>
            </a:r>
            <a:r>
              <a:rPr sz="2000" spc="-50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per</a:t>
            </a:r>
            <a:r>
              <a:rPr sz="2000" spc="-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bulan</a:t>
            </a:r>
            <a:r>
              <a:rPr sz="2000" spc="25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(mon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hly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agg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ega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ed),</a:t>
            </a:r>
            <a:endParaRPr sz="2000">
              <a:latin typeface="Arial"/>
              <a:cs typeface="Arial"/>
            </a:endParaRPr>
          </a:p>
          <a:p>
            <a:pPr marL="14102" marR="63881">
              <a:lnSpc>
                <a:spcPct val="100041"/>
              </a:lnSpc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juga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per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dimen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lain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uai</a:t>
            </a:r>
            <a:r>
              <a:rPr sz="2000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pe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i: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odu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000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ipe pelanggan,</a:t>
            </a:r>
            <a:r>
              <a:rPr sz="2000" spc="-4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jenis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indu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,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dan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lo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im.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ajak penjualan dan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Ong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os</a:t>
            </a:r>
            <a:r>
              <a:rPr sz="2000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im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idak</a:t>
            </a:r>
            <a:r>
              <a:rPr sz="20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dipe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hi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ung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an.</a:t>
            </a:r>
            <a:endParaRPr sz="2000">
              <a:latin typeface="Arial"/>
              <a:cs typeface="Arial"/>
            </a:endParaRPr>
          </a:p>
          <a:p>
            <a:pPr marL="14102">
              <a:lnSpc>
                <a:spcPct val="100041"/>
              </a:lnSpc>
              <a:spcBef>
                <a:spcPts val="480"/>
              </a:spcBef>
            </a:pP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ha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pe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hi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ungan</a:t>
            </a:r>
            <a:r>
              <a:rPr sz="2000" spc="-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“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laba”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ut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impan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(p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2000" spc="-3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al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ula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ed), agar</a:t>
            </a:r>
            <a:r>
              <a:rPr sz="2000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que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-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epa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2000" spc="-2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Fo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mula</a:t>
            </a:r>
            <a:r>
              <a:rPr sz="2000" spc="-25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-4" dirty="0" smtClean="0">
                <a:solidFill>
                  <a:srgbClr val="4D4D4D"/>
                </a:solidFill>
                <a:latin typeface="Arial"/>
                <a:cs typeface="Arial"/>
              </a:rPr>
              <a:t>y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ang</a:t>
            </a:r>
            <a:r>
              <a:rPr sz="2000" spc="-1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dibe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2000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oleh u</a:t>
            </a:r>
            <a:r>
              <a:rPr sz="2000" spc="4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er</a:t>
            </a:r>
            <a:r>
              <a:rPr sz="2000" spc="-3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adalah: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Laba</a:t>
            </a:r>
            <a:r>
              <a:rPr sz="2000" spc="-25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penjualan</a:t>
            </a:r>
            <a:r>
              <a:rPr sz="2000" spc="-25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=</a:t>
            </a:r>
            <a:r>
              <a:rPr sz="2000" spc="-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(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ga</a:t>
            </a:r>
            <a:r>
              <a:rPr sz="2000" spc="-3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uan</a:t>
            </a:r>
            <a:r>
              <a:rPr sz="2000" spc="1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– (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ga</a:t>
            </a:r>
            <a:r>
              <a:rPr sz="2000" spc="-39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bahan</a:t>
            </a:r>
            <a:r>
              <a:rPr sz="2000" spc="-2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ba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u</a:t>
            </a:r>
            <a:r>
              <a:rPr sz="2000" spc="-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+ Ong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k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os</a:t>
            </a:r>
            <a:r>
              <a:rPr sz="2000" spc="-4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odu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ks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i))</a:t>
            </a:r>
            <a:r>
              <a:rPr sz="2000" spc="-50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x</a:t>
            </a:r>
            <a:r>
              <a:rPr sz="2000" spc="-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J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umlah</a:t>
            </a:r>
            <a:r>
              <a:rPr sz="2000" spc="-14" dirty="0" smtClean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pe</a:t>
            </a:r>
            <a:r>
              <a:rPr sz="2000" spc="4" dirty="0" smtClean="0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00AFEF"/>
                </a:solidFill>
                <a:latin typeface="Arial"/>
                <a:cs typeface="Arial"/>
              </a:rPr>
              <a:t>anan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3680" y="4808361"/>
            <a:ext cx="2755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4D4D4D"/>
                </a:solidFill>
                <a:latin typeface="Arial"/>
                <a:cs typeface="Arial"/>
              </a:rPr>
              <a:t>2.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50847" y="3744467"/>
            <a:ext cx="13715" cy="2572511"/>
          </a:xfrm>
          <a:custGeom>
            <a:avLst/>
            <a:gdLst/>
            <a:ahLst/>
            <a:cxnLst/>
            <a:rect l="l" t="t" r="r" b="b"/>
            <a:pathLst>
              <a:path w="13715" h="2572511">
                <a:moveTo>
                  <a:pt x="13715" y="0"/>
                </a:moveTo>
                <a:lnTo>
                  <a:pt x="1524" y="0"/>
                </a:lnTo>
                <a:lnTo>
                  <a:pt x="1439" y="143256"/>
                </a:lnTo>
                <a:lnTo>
                  <a:pt x="13631" y="143256"/>
                </a:lnTo>
                <a:lnTo>
                  <a:pt x="13715" y="0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52115" y="3744467"/>
            <a:ext cx="13716" cy="2570987"/>
          </a:xfrm>
          <a:custGeom>
            <a:avLst/>
            <a:gdLst/>
            <a:ahLst/>
            <a:cxnLst/>
            <a:rect l="l" t="t" r="r" b="b"/>
            <a:pathLst>
              <a:path w="13716" h="2570987">
                <a:moveTo>
                  <a:pt x="13716" y="0"/>
                </a:moveTo>
                <a:lnTo>
                  <a:pt x="1524" y="0"/>
                </a:lnTo>
                <a:lnTo>
                  <a:pt x="1439" y="143256"/>
                </a:lnTo>
                <a:lnTo>
                  <a:pt x="13631" y="143256"/>
                </a:lnTo>
                <a:lnTo>
                  <a:pt x="13716" y="0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738871" y="3672839"/>
            <a:ext cx="13715" cy="2570987"/>
          </a:xfrm>
          <a:custGeom>
            <a:avLst/>
            <a:gdLst/>
            <a:ahLst/>
            <a:cxnLst/>
            <a:rect l="l" t="t" r="r" b="b"/>
            <a:pathLst>
              <a:path w="13715" h="2570987">
                <a:moveTo>
                  <a:pt x="13715" y="0"/>
                </a:moveTo>
                <a:lnTo>
                  <a:pt x="1524" y="0"/>
                </a:lnTo>
                <a:lnTo>
                  <a:pt x="1396" y="214883"/>
                </a:lnTo>
                <a:lnTo>
                  <a:pt x="13588" y="214883"/>
                </a:lnTo>
                <a:lnTo>
                  <a:pt x="13715" y="0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58467" y="3666743"/>
            <a:ext cx="6286499" cy="83819"/>
          </a:xfrm>
          <a:custGeom>
            <a:avLst/>
            <a:gdLst/>
            <a:ahLst/>
            <a:cxnLst/>
            <a:rect l="l" t="t" r="r" b="b"/>
            <a:pathLst>
              <a:path w="6286499" h="83819">
                <a:moveTo>
                  <a:pt x="0" y="71627"/>
                </a:moveTo>
                <a:lnTo>
                  <a:pt x="0" y="83819"/>
                </a:lnTo>
                <a:lnTo>
                  <a:pt x="6286499" y="12192"/>
                </a:lnTo>
                <a:lnTo>
                  <a:pt x="6286499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50847" y="3744467"/>
            <a:ext cx="13715" cy="2572511"/>
          </a:xfrm>
          <a:custGeom>
            <a:avLst/>
            <a:gdLst/>
            <a:ahLst/>
            <a:cxnLst/>
            <a:rect l="l" t="t" r="r" b="b"/>
            <a:pathLst>
              <a:path w="13715" h="2572511">
                <a:moveTo>
                  <a:pt x="13632" y="141731"/>
                </a:moveTo>
                <a:lnTo>
                  <a:pt x="1440" y="141731"/>
                </a:lnTo>
                <a:lnTo>
                  <a:pt x="0" y="2572511"/>
                </a:lnTo>
                <a:lnTo>
                  <a:pt x="12191" y="2572511"/>
                </a:lnTo>
                <a:lnTo>
                  <a:pt x="13632" y="141731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452115" y="3744467"/>
            <a:ext cx="13716" cy="2570987"/>
          </a:xfrm>
          <a:custGeom>
            <a:avLst/>
            <a:gdLst/>
            <a:ahLst/>
            <a:cxnLst/>
            <a:rect l="l" t="t" r="r" b="b"/>
            <a:pathLst>
              <a:path w="13716" h="2570987">
                <a:moveTo>
                  <a:pt x="13631" y="141731"/>
                </a:moveTo>
                <a:lnTo>
                  <a:pt x="1439" y="141731"/>
                </a:lnTo>
                <a:lnTo>
                  <a:pt x="0" y="2570987"/>
                </a:lnTo>
                <a:lnTo>
                  <a:pt x="12192" y="2570987"/>
                </a:lnTo>
                <a:lnTo>
                  <a:pt x="13631" y="141731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738871" y="3672839"/>
            <a:ext cx="13715" cy="2570987"/>
          </a:xfrm>
          <a:custGeom>
            <a:avLst/>
            <a:gdLst/>
            <a:ahLst/>
            <a:cxnLst/>
            <a:rect l="l" t="t" r="r" b="b"/>
            <a:pathLst>
              <a:path w="13715" h="2570987">
                <a:moveTo>
                  <a:pt x="13589" y="213359"/>
                </a:moveTo>
                <a:lnTo>
                  <a:pt x="1397" y="213359"/>
                </a:lnTo>
                <a:lnTo>
                  <a:pt x="0" y="2570987"/>
                </a:lnTo>
                <a:lnTo>
                  <a:pt x="12191" y="2570987"/>
                </a:lnTo>
                <a:lnTo>
                  <a:pt x="13589" y="213359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58467" y="6237731"/>
            <a:ext cx="6286499" cy="83820"/>
          </a:xfrm>
          <a:custGeom>
            <a:avLst/>
            <a:gdLst/>
            <a:ahLst/>
            <a:cxnLst/>
            <a:rect l="l" t="t" r="r" b="b"/>
            <a:pathLst>
              <a:path w="6286499" h="83820">
                <a:moveTo>
                  <a:pt x="0" y="71628"/>
                </a:moveTo>
                <a:lnTo>
                  <a:pt x="0" y="83820"/>
                </a:lnTo>
                <a:lnTo>
                  <a:pt x="6286499" y="13715"/>
                </a:lnTo>
                <a:lnTo>
                  <a:pt x="6286499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990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50378" y="2570400"/>
            <a:ext cx="1920036" cy="9971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SI Tabel</a:t>
            </a:r>
            <a:endParaRPr sz="3600">
              <a:latin typeface="Arial"/>
              <a:cs typeface="Arial"/>
            </a:endParaRPr>
          </a:p>
          <a:p>
            <a:pPr marL="84136" marR="68579">
              <a:lnSpc>
                <a:spcPct val="95825"/>
              </a:lnSpc>
              <a:spcBef>
                <a:spcPts val="1752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1780" y="3827705"/>
            <a:ext cx="440080" cy="27213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916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</a:t>
            </a:r>
            <a:r>
              <a:rPr sz="1800" spc="-134" dirty="0" smtClean="0">
                <a:solidFill>
                  <a:srgbClr val="4D4D4D"/>
                </a:solidFill>
                <a:latin typeface="Arial"/>
                <a:cs typeface="Arial"/>
              </a:rPr>
              <a:t>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2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3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5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31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6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32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32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2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32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3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  <a:spcBef>
                <a:spcPts val="75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666180" y="3827705"/>
            <a:ext cx="4757073" cy="27213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43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oo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-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B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ag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e 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-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-18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oba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cco Pr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odu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ct</a:t>
            </a:r>
            <a:r>
              <a:rPr sz="1800" spc="1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-18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-9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il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e 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ill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-18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-9" dirty="0" smtClean="0">
                <a:solidFill>
                  <a:srgbClr val="4D4D4D"/>
                </a:solidFill>
                <a:latin typeface="Arial"/>
                <a:cs typeface="Arial"/>
              </a:rPr>
              <a:t>x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il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e Pr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odu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ct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ill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ppa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l 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Lea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he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 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-9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llie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2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Pr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odu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ct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-29" dirty="0" smtClean="0">
                <a:solidFill>
                  <a:srgbClr val="4D4D4D"/>
                </a:solidFill>
                <a:latin typeface="Arial"/>
                <a:cs typeface="Arial"/>
              </a:rPr>
              <a:t>W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oo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 Pr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odu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ct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P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ape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 M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anu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Pr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g 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an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Rela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d</a:t>
            </a:r>
            <a:r>
              <a:rPr sz="1800" spc="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uppo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rt</a:t>
            </a:r>
            <a:r>
              <a:rPr sz="1800" spc="-89" dirty="0" smtClean="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Ac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v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</a:t>
            </a:r>
            <a:r>
              <a:rPr sz="1800" spc="4" dirty="0" smtClean="0">
                <a:solidFill>
                  <a:srgbClr val="4D4D4D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4D4D4D"/>
                </a:solidFill>
                <a:latin typeface="Arial"/>
                <a:cs typeface="Arial"/>
              </a:rPr>
              <a:t>ie</a:t>
            </a: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9430">
              <a:lnSpc>
                <a:spcPct val="95825"/>
              </a:lnSpc>
              <a:spcBef>
                <a:spcPts val="75"/>
              </a:spcBef>
            </a:pPr>
            <a:r>
              <a:rPr sz="1800" spc="0" dirty="0" smtClean="0">
                <a:solidFill>
                  <a:srgbClr val="4D4D4D"/>
                </a:solidFill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501139" y="2927587"/>
            <a:ext cx="8098535" cy="96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4950">
              <a:lnSpc>
                <a:spcPts val="3679"/>
              </a:lnSpc>
              <a:spcBef>
                <a:spcPts val="184"/>
              </a:spcBef>
            </a:pP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SI Tabel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01139" y="1365503"/>
            <a:ext cx="8098535" cy="56296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429511" y="1365503"/>
            <a:ext cx="8170164" cy="223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00"/>
              </a:lnSpc>
              <a:spcBef>
                <a:spcPts val="40"/>
              </a:spcBef>
            </a:pPr>
            <a:endParaRPr sz="800"/>
          </a:p>
          <a:p>
            <a:pPr marL="306577">
              <a:lnSpc>
                <a:spcPct val="95825"/>
              </a:lnSpc>
              <a:spcBef>
                <a:spcPts val="11000"/>
              </a:spcBef>
            </a:pP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SI Tab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endParaRPr sz="3600">
              <a:latin typeface="Arial"/>
              <a:cs typeface="Arial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9511" y="1365503"/>
            <a:ext cx="8170164" cy="53949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00827" y="2590800"/>
            <a:ext cx="4498847" cy="12466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01139" y="2590800"/>
            <a:ext cx="3055619" cy="47228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97907" y="3816096"/>
            <a:ext cx="5001767" cy="34975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86230" y="909821"/>
            <a:ext cx="7829194" cy="80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 c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si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abe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l-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abe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2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800" spc="-39" dirty="0" smtClean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hou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3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ode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dia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s.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abe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1800" dirty="0">
              <a:latin typeface="Arial"/>
              <a:cs typeface="Arial"/>
            </a:endParaRPr>
          </a:p>
          <a:p>
            <a:pPr marL="12700" marR="119878" algn="just">
              <a:lnSpc>
                <a:spcPct val="100041"/>
              </a:lnSpc>
            </a:pP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si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dii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pad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-39" dirty="0" smtClean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4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800" spc="-39" dirty="0" smtClean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1800" spc="4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ple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3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loaded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edan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800" spc="2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k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abe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(P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enjualan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1800" spc="3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1800" spc="-25" dirty="0" smtClean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3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800" spc="-94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50378" y="2102087"/>
            <a:ext cx="575487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Tab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9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-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ab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arehouse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58467" y="3672840"/>
            <a:ext cx="6335267" cy="14081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458467" y="2727749"/>
            <a:ext cx="575487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Tab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9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-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ab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e</a:t>
            </a:r>
            <a:r>
              <a:rPr sz="3600" spc="-3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da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arehouse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" y="457200"/>
            <a:ext cx="9142476" cy="6856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01139" y="3672840"/>
            <a:ext cx="8098535" cy="17312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723389" y="2914887"/>
            <a:ext cx="4687468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H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as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i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l</a:t>
            </a:r>
            <a:r>
              <a:rPr sz="3600" spc="-19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D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</a:t>
            </a:r>
            <a:r>
              <a:rPr sz="3600" spc="-4" dirty="0" smtClean="0">
                <a:solidFill>
                  <a:srgbClr val="990033"/>
                </a:solidFill>
                <a:latin typeface="Arial"/>
                <a:cs typeface="Arial"/>
              </a:rPr>
              <a:t>t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 </a:t>
            </a:r>
            <a:r>
              <a:rPr sz="3600" spc="4" dirty="0" smtClean="0">
                <a:solidFill>
                  <a:srgbClr val="990033"/>
                </a:solidFill>
                <a:latin typeface="Arial"/>
                <a:cs typeface="Arial"/>
              </a:rPr>
              <a:t>w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are</a:t>
            </a:r>
            <a:r>
              <a:rPr sz="3600" spc="-14" dirty="0" smtClean="0">
                <a:solidFill>
                  <a:srgbClr val="990033"/>
                </a:solidFill>
                <a:latin typeface="Arial"/>
                <a:cs typeface="Arial"/>
              </a:rPr>
              <a:t> </a:t>
            </a:r>
            <a:r>
              <a:rPr sz="3600" spc="0" dirty="0" smtClean="0">
                <a:solidFill>
                  <a:srgbClr val="990033"/>
                </a:solidFill>
                <a:latin typeface="Arial"/>
                <a:cs typeface="Arial"/>
              </a:rPr>
              <a:t>house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82239" y="3000755"/>
            <a:ext cx="3703319" cy="283463"/>
          </a:xfrm>
          <a:custGeom>
            <a:avLst/>
            <a:gdLst/>
            <a:ahLst/>
            <a:cxnLst/>
            <a:rect l="l" t="t" r="r" b="b"/>
            <a:pathLst>
              <a:path w="3703319" h="283463">
                <a:moveTo>
                  <a:pt x="0" y="283463"/>
                </a:moveTo>
                <a:lnTo>
                  <a:pt x="3703319" y="283463"/>
                </a:lnTo>
                <a:lnTo>
                  <a:pt x="3703319" y="0"/>
                </a:lnTo>
                <a:lnTo>
                  <a:pt x="0" y="0"/>
                </a:lnTo>
                <a:lnTo>
                  <a:pt x="0" y="283463"/>
                </a:lnTo>
                <a:close/>
              </a:path>
            </a:pathLst>
          </a:custGeom>
          <a:solidFill>
            <a:srgbClr val="EBFB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676143" y="2994659"/>
            <a:ext cx="3717035" cy="283463"/>
          </a:xfrm>
          <a:custGeom>
            <a:avLst/>
            <a:gdLst/>
            <a:ahLst/>
            <a:cxnLst/>
            <a:rect l="l" t="t" r="r" b="b"/>
            <a:pathLst>
              <a:path w="3717035" h="283463">
                <a:moveTo>
                  <a:pt x="6095" y="283463"/>
                </a:moveTo>
                <a:lnTo>
                  <a:pt x="6095" y="12191"/>
                </a:lnTo>
                <a:lnTo>
                  <a:pt x="12191" y="6095"/>
                </a:lnTo>
                <a:lnTo>
                  <a:pt x="3704843" y="6095"/>
                </a:lnTo>
                <a:lnTo>
                  <a:pt x="3717035" y="0"/>
                </a:lnTo>
                <a:lnTo>
                  <a:pt x="0" y="0"/>
                </a:lnTo>
                <a:lnTo>
                  <a:pt x="6095" y="28346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676143" y="2994659"/>
            <a:ext cx="3717035" cy="297179"/>
          </a:xfrm>
          <a:custGeom>
            <a:avLst/>
            <a:gdLst/>
            <a:ahLst/>
            <a:cxnLst/>
            <a:rect l="l" t="t" r="r" b="b"/>
            <a:pathLst>
              <a:path w="3717035" h="297179">
                <a:moveTo>
                  <a:pt x="3717035" y="297179"/>
                </a:moveTo>
                <a:lnTo>
                  <a:pt x="3717035" y="0"/>
                </a:lnTo>
                <a:lnTo>
                  <a:pt x="3704843" y="6095"/>
                </a:lnTo>
                <a:lnTo>
                  <a:pt x="12191" y="6095"/>
                </a:lnTo>
                <a:lnTo>
                  <a:pt x="6095" y="12191"/>
                </a:lnTo>
                <a:lnTo>
                  <a:pt x="6095" y="283463"/>
                </a:lnTo>
                <a:lnTo>
                  <a:pt x="0" y="0"/>
                </a:lnTo>
                <a:lnTo>
                  <a:pt x="0" y="297179"/>
                </a:lnTo>
                <a:lnTo>
                  <a:pt x="3717035" y="297179"/>
                </a:lnTo>
                <a:lnTo>
                  <a:pt x="12191" y="291083"/>
                </a:lnTo>
                <a:lnTo>
                  <a:pt x="12192" y="12191"/>
                </a:lnTo>
                <a:lnTo>
                  <a:pt x="3710939" y="12191"/>
                </a:lnTo>
                <a:lnTo>
                  <a:pt x="3710939" y="283463"/>
                </a:lnTo>
                <a:lnTo>
                  <a:pt x="3704843" y="291083"/>
                </a:lnTo>
                <a:lnTo>
                  <a:pt x="3717035" y="297179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688335" y="3006851"/>
            <a:ext cx="3704843" cy="284987"/>
          </a:xfrm>
          <a:custGeom>
            <a:avLst/>
            <a:gdLst/>
            <a:ahLst/>
            <a:cxnLst/>
            <a:rect l="l" t="t" r="r" b="b"/>
            <a:pathLst>
              <a:path w="3704843" h="284987">
                <a:moveTo>
                  <a:pt x="3698747" y="0"/>
                </a:moveTo>
                <a:lnTo>
                  <a:pt x="3692651" y="0"/>
                </a:lnTo>
                <a:lnTo>
                  <a:pt x="3692651" y="271272"/>
                </a:lnTo>
                <a:lnTo>
                  <a:pt x="0" y="271271"/>
                </a:lnTo>
                <a:lnTo>
                  <a:pt x="0" y="278891"/>
                </a:lnTo>
                <a:lnTo>
                  <a:pt x="3704843" y="284987"/>
                </a:lnTo>
                <a:lnTo>
                  <a:pt x="3692651" y="278891"/>
                </a:lnTo>
                <a:lnTo>
                  <a:pt x="3698747" y="271271"/>
                </a:lnTo>
                <a:lnTo>
                  <a:pt x="3698747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185159" y="3883151"/>
            <a:ext cx="3208019" cy="284988"/>
          </a:xfrm>
          <a:custGeom>
            <a:avLst/>
            <a:gdLst/>
            <a:ahLst/>
            <a:cxnLst/>
            <a:rect l="l" t="t" r="r" b="b"/>
            <a:pathLst>
              <a:path w="3208019" h="284988">
                <a:moveTo>
                  <a:pt x="3208019" y="0"/>
                </a:moveTo>
                <a:lnTo>
                  <a:pt x="0" y="0"/>
                </a:lnTo>
                <a:lnTo>
                  <a:pt x="122" y="4572"/>
                </a:lnTo>
                <a:lnTo>
                  <a:pt x="3200704" y="4572"/>
                </a:lnTo>
                <a:lnTo>
                  <a:pt x="3208019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185159" y="3883151"/>
            <a:ext cx="3208019" cy="297179"/>
          </a:xfrm>
          <a:custGeom>
            <a:avLst/>
            <a:gdLst/>
            <a:ahLst/>
            <a:cxnLst/>
            <a:rect l="l" t="t" r="r" b="b"/>
            <a:pathLst>
              <a:path w="3208019" h="297179">
                <a:moveTo>
                  <a:pt x="3208019" y="0"/>
                </a:moveTo>
                <a:lnTo>
                  <a:pt x="3200704" y="4572"/>
                </a:lnTo>
                <a:lnTo>
                  <a:pt x="3208019" y="4572"/>
                </a:lnTo>
                <a:lnTo>
                  <a:pt x="3208019" y="0"/>
                </a:lnTo>
                <a:close/>
              </a:path>
              <a:path w="3208019" h="297179">
                <a:moveTo>
                  <a:pt x="0" y="0"/>
                </a:moveTo>
                <a:lnTo>
                  <a:pt x="0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192779" y="3445763"/>
            <a:ext cx="3192779" cy="281939"/>
          </a:xfrm>
          <a:custGeom>
            <a:avLst/>
            <a:gdLst/>
            <a:ahLst/>
            <a:cxnLst/>
            <a:rect l="l" t="t" r="r" b="b"/>
            <a:pathLst>
              <a:path w="3192779" h="281939">
                <a:moveTo>
                  <a:pt x="0" y="281939"/>
                </a:moveTo>
                <a:lnTo>
                  <a:pt x="3192779" y="281939"/>
                </a:lnTo>
                <a:lnTo>
                  <a:pt x="3192779" y="0"/>
                </a:lnTo>
                <a:lnTo>
                  <a:pt x="0" y="0"/>
                </a:lnTo>
                <a:lnTo>
                  <a:pt x="0" y="281939"/>
                </a:lnTo>
                <a:close/>
              </a:path>
            </a:pathLst>
          </a:custGeom>
          <a:solidFill>
            <a:srgbClr val="EBFB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185159" y="3439667"/>
            <a:ext cx="3208019" cy="283463"/>
          </a:xfrm>
          <a:custGeom>
            <a:avLst/>
            <a:gdLst/>
            <a:ahLst/>
            <a:cxnLst/>
            <a:rect l="l" t="t" r="r" b="b"/>
            <a:pathLst>
              <a:path w="3208019" h="283463">
                <a:moveTo>
                  <a:pt x="7619" y="283463"/>
                </a:moveTo>
                <a:lnTo>
                  <a:pt x="7619" y="12192"/>
                </a:lnTo>
                <a:lnTo>
                  <a:pt x="13716" y="6096"/>
                </a:lnTo>
                <a:lnTo>
                  <a:pt x="3195827" y="6096"/>
                </a:lnTo>
                <a:lnTo>
                  <a:pt x="3208019" y="0"/>
                </a:lnTo>
                <a:lnTo>
                  <a:pt x="0" y="0"/>
                </a:lnTo>
                <a:lnTo>
                  <a:pt x="7619" y="28346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85159" y="3439667"/>
            <a:ext cx="3208019" cy="295655"/>
          </a:xfrm>
          <a:custGeom>
            <a:avLst/>
            <a:gdLst/>
            <a:ahLst/>
            <a:cxnLst/>
            <a:rect l="l" t="t" r="r" b="b"/>
            <a:pathLst>
              <a:path w="3208019" h="295655">
                <a:moveTo>
                  <a:pt x="3208019" y="295655"/>
                </a:moveTo>
                <a:lnTo>
                  <a:pt x="3208019" y="0"/>
                </a:lnTo>
                <a:lnTo>
                  <a:pt x="3195827" y="6096"/>
                </a:lnTo>
                <a:lnTo>
                  <a:pt x="13716" y="6096"/>
                </a:lnTo>
                <a:lnTo>
                  <a:pt x="7619" y="12192"/>
                </a:lnTo>
                <a:lnTo>
                  <a:pt x="7619" y="283463"/>
                </a:lnTo>
                <a:lnTo>
                  <a:pt x="0" y="0"/>
                </a:lnTo>
                <a:lnTo>
                  <a:pt x="0" y="295655"/>
                </a:lnTo>
                <a:lnTo>
                  <a:pt x="3208019" y="295655"/>
                </a:lnTo>
                <a:lnTo>
                  <a:pt x="13716" y="289559"/>
                </a:lnTo>
                <a:lnTo>
                  <a:pt x="13715" y="12192"/>
                </a:lnTo>
                <a:lnTo>
                  <a:pt x="3201923" y="12192"/>
                </a:lnTo>
                <a:lnTo>
                  <a:pt x="3201923" y="283463"/>
                </a:lnTo>
                <a:lnTo>
                  <a:pt x="3195827" y="289559"/>
                </a:lnTo>
                <a:lnTo>
                  <a:pt x="3208019" y="29565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98875" y="3451859"/>
            <a:ext cx="3194303" cy="283463"/>
          </a:xfrm>
          <a:custGeom>
            <a:avLst/>
            <a:gdLst/>
            <a:ahLst/>
            <a:cxnLst/>
            <a:rect l="l" t="t" r="r" b="b"/>
            <a:pathLst>
              <a:path w="3194303" h="283463">
                <a:moveTo>
                  <a:pt x="3188207" y="0"/>
                </a:moveTo>
                <a:lnTo>
                  <a:pt x="3182111" y="0"/>
                </a:lnTo>
                <a:lnTo>
                  <a:pt x="3182111" y="271271"/>
                </a:lnTo>
                <a:lnTo>
                  <a:pt x="0" y="271271"/>
                </a:lnTo>
                <a:lnTo>
                  <a:pt x="0" y="277367"/>
                </a:lnTo>
                <a:lnTo>
                  <a:pt x="3194303" y="283463"/>
                </a:lnTo>
                <a:lnTo>
                  <a:pt x="3182111" y="277367"/>
                </a:lnTo>
                <a:lnTo>
                  <a:pt x="3188207" y="271271"/>
                </a:lnTo>
                <a:lnTo>
                  <a:pt x="3188207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17675" y="3883151"/>
            <a:ext cx="1822703" cy="284988"/>
          </a:xfrm>
          <a:custGeom>
            <a:avLst/>
            <a:gdLst/>
            <a:ahLst/>
            <a:cxnLst/>
            <a:rect l="l" t="t" r="r" b="b"/>
            <a:pathLst>
              <a:path w="1822703" h="284988">
                <a:moveTo>
                  <a:pt x="1822703" y="0"/>
                </a:moveTo>
                <a:lnTo>
                  <a:pt x="0" y="0"/>
                </a:lnTo>
                <a:lnTo>
                  <a:pt x="122" y="4572"/>
                </a:lnTo>
                <a:lnTo>
                  <a:pt x="1815388" y="4572"/>
                </a:lnTo>
                <a:lnTo>
                  <a:pt x="1822703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217675" y="3883151"/>
            <a:ext cx="1822703" cy="297179"/>
          </a:xfrm>
          <a:custGeom>
            <a:avLst/>
            <a:gdLst/>
            <a:ahLst/>
            <a:cxnLst/>
            <a:rect l="l" t="t" r="r" b="b"/>
            <a:pathLst>
              <a:path w="1822703" h="297179">
                <a:moveTo>
                  <a:pt x="1822703" y="0"/>
                </a:moveTo>
                <a:lnTo>
                  <a:pt x="1815388" y="4572"/>
                </a:lnTo>
                <a:lnTo>
                  <a:pt x="1822703" y="4572"/>
                </a:lnTo>
                <a:lnTo>
                  <a:pt x="1822703" y="0"/>
                </a:lnTo>
                <a:close/>
              </a:path>
              <a:path w="1822703" h="297179">
                <a:moveTo>
                  <a:pt x="0" y="0"/>
                </a:moveTo>
                <a:lnTo>
                  <a:pt x="0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25295" y="3445763"/>
            <a:ext cx="859535" cy="281939"/>
          </a:xfrm>
          <a:custGeom>
            <a:avLst/>
            <a:gdLst/>
            <a:ahLst/>
            <a:cxnLst/>
            <a:rect l="l" t="t" r="r" b="b"/>
            <a:pathLst>
              <a:path w="859535" h="281939">
                <a:moveTo>
                  <a:pt x="0" y="281939"/>
                </a:moveTo>
                <a:lnTo>
                  <a:pt x="859535" y="281939"/>
                </a:lnTo>
                <a:lnTo>
                  <a:pt x="859535" y="0"/>
                </a:lnTo>
                <a:lnTo>
                  <a:pt x="0" y="0"/>
                </a:lnTo>
                <a:lnTo>
                  <a:pt x="0" y="281939"/>
                </a:lnTo>
                <a:close/>
              </a:path>
            </a:pathLst>
          </a:custGeom>
          <a:solidFill>
            <a:srgbClr val="F9BA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217675" y="3439667"/>
            <a:ext cx="876299" cy="283463"/>
          </a:xfrm>
          <a:custGeom>
            <a:avLst/>
            <a:gdLst/>
            <a:ahLst/>
            <a:cxnLst/>
            <a:rect l="l" t="t" r="r" b="b"/>
            <a:pathLst>
              <a:path w="876299" h="283463">
                <a:moveTo>
                  <a:pt x="7619" y="283463"/>
                </a:moveTo>
                <a:lnTo>
                  <a:pt x="7619" y="12192"/>
                </a:lnTo>
                <a:lnTo>
                  <a:pt x="13715" y="6096"/>
                </a:lnTo>
                <a:lnTo>
                  <a:pt x="862583" y="6096"/>
                </a:lnTo>
                <a:lnTo>
                  <a:pt x="876299" y="0"/>
                </a:lnTo>
                <a:lnTo>
                  <a:pt x="0" y="0"/>
                </a:lnTo>
                <a:lnTo>
                  <a:pt x="7619" y="28346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217675" y="3439667"/>
            <a:ext cx="876299" cy="295655"/>
          </a:xfrm>
          <a:custGeom>
            <a:avLst/>
            <a:gdLst/>
            <a:ahLst/>
            <a:cxnLst/>
            <a:rect l="l" t="t" r="r" b="b"/>
            <a:pathLst>
              <a:path w="876299" h="295655">
                <a:moveTo>
                  <a:pt x="876299" y="295655"/>
                </a:moveTo>
                <a:lnTo>
                  <a:pt x="876299" y="0"/>
                </a:lnTo>
                <a:lnTo>
                  <a:pt x="862583" y="6096"/>
                </a:lnTo>
                <a:lnTo>
                  <a:pt x="13715" y="6096"/>
                </a:lnTo>
                <a:lnTo>
                  <a:pt x="7619" y="12192"/>
                </a:lnTo>
                <a:lnTo>
                  <a:pt x="7619" y="283463"/>
                </a:lnTo>
                <a:lnTo>
                  <a:pt x="0" y="0"/>
                </a:lnTo>
                <a:lnTo>
                  <a:pt x="0" y="295655"/>
                </a:lnTo>
                <a:lnTo>
                  <a:pt x="876299" y="295655"/>
                </a:lnTo>
                <a:lnTo>
                  <a:pt x="13715" y="289559"/>
                </a:lnTo>
                <a:lnTo>
                  <a:pt x="13715" y="12192"/>
                </a:lnTo>
                <a:lnTo>
                  <a:pt x="868679" y="12192"/>
                </a:lnTo>
                <a:lnTo>
                  <a:pt x="868679" y="283463"/>
                </a:lnTo>
                <a:lnTo>
                  <a:pt x="862583" y="289559"/>
                </a:lnTo>
                <a:lnTo>
                  <a:pt x="876299" y="29565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231391" y="3451859"/>
            <a:ext cx="862583" cy="283463"/>
          </a:xfrm>
          <a:custGeom>
            <a:avLst/>
            <a:gdLst/>
            <a:ahLst/>
            <a:cxnLst/>
            <a:rect l="l" t="t" r="r" b="b"/>
            <a:pathLst>
              <a:path w="862583" h="283463">
                <a:moveTo>
                  <a:pt x="854963" y="0"/>
                </a:moveTo>
                <a:lnTo>
                  <a:pt x="848867" y="0"/>
                </a:lnTo>
                <a:lnTo>
                  <a:pt x="848867" y="271271"/>
                </a:lnTo>
                <a:lnTo>
                  <a:pt x="0" y="271271"/>
                </a:lnTo>
                <a:lnTo>
                  <a:pt x="0" y="277367"/>
                </a:lnTo>
                <a:lnTo>
                  <a:pt x="862583" y="283463"/>
                </a:lnTo>
                <a:lnTo>
                  <a:pt x="848867" y="277367"/>
                </a:lnTo>
                <a:lnTo>
                  <a:pt x="854963" y="271271"/>
                </a:lnTo>
                <a:lnTo>
                  <a:pt x="854963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225295" y="3000755"/>
            <a:ext cx="859535" cy="283463"/>
          </a:xfrm>
          <a:custGeom>
            <a:avLst/>
            <a:gdLst/>
            <a:ahLst/>
            <a:cxnLst/>
            <a:rect l="l" t="t" r="r" b="b"/>
            <a:pathLst>
              <a:path w="859535" h="283463">
                <a:moveTo>
                  <a:pt x="0" y="283463"/>
                </a:moveTo>
                <a:lnTo>
                  <a:pt x="859535" y="283463"/>
                </a:lnTo>
                <a:lnTo>
                  <a:pt x="859535" y="0"/>
                </a:lnTo>
                <a:lnTo>
                  <a:pt x="0" y="0"/>
                </a:lnTo>
                <a:lnTo>
                  <a:pt x="0" y="283463"/>
                </a:lnTo>
                <a:close/>
              </a:path>
            </a:pathLst>
          </a:custGeom>
          <a:solidFill>
            <a:srgbClr val="F9BA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217675" y="2994659"/>
            <a:ext cx="876299" cy="283463"/>
          </a:xfrm>
          <a:custGeom>
            <a:avLst/>
            <a:gdLst/>
            <a:ahLst/>
            <a:cxnLst/>
            <a:rect l="l" t="t" r="r" b="b"/>
            <a:pathLst>
              <a:path w="876299" h="283463">
                <a:moveTo>
                  <a:pt x="7619" y="283463"/>
                </a:moveTo>
                <a:lnTo>
                  <a:pt x="7619" y="12191"/>
                </a:lnTo>
                <a:lnTo>
                  <a:pt x="13715" y="6095"/>
                </a:lnTo>
                <a:lnTo>
                  <a:pt x="862583" y="6095"/>
                </a:lnTo>
                <a:lnTo>
                  <a:pt x="876299" y="0"/>
                </a:lnTo>
                <a:lnTo>
                  <a:pt x="0" y="0"/>
                </a:lnTo>
                <a:lnTo>
                  <a:pt x="7619" y="28346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217675" y="2994659"/>
            <a:ext cx="876299" cy="297179"/>
          </a:xfrm>
          <a:custGeom>
            <a:avLst/>
            <a:gdLst/>
            <a:ahLst/>
            <a:cxnLst/>
            <a:rect l="l" t="t" r="r" b="b"/>
            <a:pathLst>
              <a:path w="876299" h="297179">
                <a:moveTo>
                  <a:pt x="876299" y="297179"/>
                </a:moveTo>
                <a:lnTo>
                  <a:pt x="876299" y="0"/>
                </a:lnTo>
                <a:lnTo>
                  <a:pt x="862583" y="6095"/>
                </a:lnTo>
                <a:lnTo>
                  <a:pt x="13715" y="6095"/>
                </a:lnTo>
                <a:lnTo>
                  <a:pt x="7619" y="12191"/>
                </a:lnTo>
                <a:lnTo>
                  <a:pt x="7619" y="283463"/>
                </a:lnTo>
                <a:lnTo>
                  <a:pt x="0" y="0"/>
                </a:lnTo>
                <a:lnTo>
                  <a:pt x="0" y="297179"/>
                </a:lnTo>
                <a:lnTo>
                  <a:pt x="876299" y="297179"/>
                </a:lnTo>
                <a:lnTo>
                  <a:pt x="13715" y="291083"/>
                </a:lnTo>
                <a:lnTo>
                  <a:pt x="13715" y="12192"/>
                </a:lnTo>
                <a:lnTo>
                  <a:pt x="868679" y="12191"/>
                </a:lnTo>
                <a:lnTo>
                  <a:pt x="868679" y="283463"/>
                </a:lnTo>
                <a:lnTo>
                  <a:pt x="862583" y="291083"/>
                </a:lnTo>
                <a:lnTo>
                  <a:pt x="876299" y="297179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231391" y="3006851"/>
            <a:ext cx="862583" cy="284987"/>
          </a:xfrm>
          <a:custGeom>
            <a:avLst/>
            <a:gdLst/>
            <a:ahLst/>
            <a:cxnLst/>
            <a:rect l="l" t="t" r="r" b="b"/>
            <a:pathLst>
              <a:path w="862583" h="284987">
                <a:moveTo>
                  <a:pt x="854963" y="0"/>
                </a:moveTo>
                <a:lnTo>
                  <a:pt x="848867" y="0"/>
                </a:lnTo>
                <a:lnTo>
                  <a:pt x="848867" y="271272"/>
                </a:lnTo>
                <a:lnTo>
                  <a:pt x="0" y="271272"/>
                </a:lnTo>
                <a:lnTo>
                  <a:pt x="0" y="278891"/>
                </a:lnTo>
                <a:lnTo>
                  <a:pt x="862583" y="284987"/>
                </a:lnTo>
                <a:lnTo>
                  <a:pt x="848867" y="278891"/>
                </a:lnTo>
                <a:lnTo>
                  <a:pt x="854963" y="271271"/>
                </a:lnTo>
                <a:lnTo>
                  <a:pt x="854963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652015" y="1594103"/>
            <a:ext cx="7493507" cy="208787"/>
          </a:xfrm>
          <a:custGeom>
            <a:avLst/>
            <a:gdLst/>
            <a:ahLst/>
            <a:cxnLst/>
            <a:rect l="l" t="t" r="r" b="b"/>
            <a:pathLst>
              <a:path w="7493507" h="208787">
                <a:moveTo>
                  <a:pt x="0" y="208787"/>
                </a:moveTo>
                <a:lnTo>
                  <a:pt x="7493507" y="208787"/>
                </a:lnTo>
                <a:lnTo>
                  <a:pt x="7493507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93D4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644395" y="1588007"/>
            <a:ext cx="7508747" cy="210311"/>
          </a:xfrm>
          <a:custGeom>
            <a:avLst/>
            <a:gdLst/>
            <a:ahLst/>
            <a:cxnLst/>
            <a:rect l="l" t="t" r="r" b="b"/>
            <a:pathLst>
              <a:path w="7508747" h="210311">
                <a:moveTo>
                  <a:pt x="7619" y="210311"/>
                </a:moveTo>
                <a:lnTo>
                  <a:pt x="7619" y="12191"/>
                </a:lnTo>
                <a:lnTo>
                  <a:pt x="13716" y="6095"/>
                </a:lnTo>
                <a:lnTo>
                  <a:pt x="7496555" y="6095"/>
                </a:lnTo>
                <a:lnTo>
                  <a:pt x="7508747" y="0"/>
                </a:lnTo>
                <a:lnTo>
                  <a:pt x="0" y="0"/>
                </a:lnTo>
                <a:lnTo>
                  <a:pt x="7619" y="210311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644395" y="1588007"/>
            <a:ext cx="7508747" cy="222503"/>
          </a:xfrm>
          <a:custGeom>
            <a:avLst/>
            <a:gdLst/>
            <a:ahLst/>
            <a:cxnLst/>
            <a:rect l="l" t="t" r="r" b="b"/>
            <a:pathLst>
              <a:path w="7508747" h="222503">
                <a:moveTo>
                  <a:pt x="7508747" y="222503"/>
                </a:moveTo>
                <a:lnTo>
                  <a:pt x="7508747" y="0"/>
                </a:lnTo>
                <a:lnTo>
                  <a:pt x="7496555" y="6095"/>
                </a:lnTo>
                <a:lnTo>
                  <a:pt x="13716" y="6095"/>
                </a:lnTo>
                <a:lnTo>
                  <a:pt x="7619" y="12191"/>
                </a:lnTo>
                <a:lnTo>
                  <a:pt x="7619" y="210311"/>
                </a:lnTo>
                <a:lnTo>
                  <a:pt x="0" y="0"/>
                </a:lnTo>
                <a:lnTo>
                  <a:pt x="0" y="222503"/>
                </a:lnTo>
                <a:lnTo>
                  <a:pt x="7508747" y="222503"/>
                </a:lnTo>
                <a:lnTo>
                  <a:pt x="13716" y="216407"/>
                </a:lnTo>
                <a:lnTo>
                  <a:pt x="13715" y="12192"/>
                </a:lnTo>
                <a:lnTo>
                  <a:pt x="7502651" y="12191"/>
                </a:lnTo>
                <a:lnTo>
                  <a:pt x="7502651" y="210311"/>
                </a:lnTo>
                <a:lnTo>
                  <a:pt x="7496555" y="216407"/>
                </a:lnTo>
                <a:lnTo>
                  <a:pt x="7508747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658111" y="1600199"/>
            <a:ext cx="7495031" cy="210312"/>
          </a:xfrm>
          <a:custGeom>
            <a:avLst/>
            <a:gdLst/>
            <a:ahLst/>
            <a:cxnLst/>
            <a:rect l="l" t="t" r="r" b="b"/>
            <a:pathLst>
              <a:path w="7495031" h="210312">
                <a:moveTo>
                  <a:pt x="7488935" y="0"/>
                </a:moveTo>
                <a:lnTo>
                  <a:pt x="7482839" y="0"/>
                </a:lnTo>
                <a:lnTo>
                  <a:pt x="7482839" y="198120"/>
                </a:lnTo>
                <a:lnTo>
                  <a:pt x="0" y="198120"/>
                </a:lnTo>
                <a:lnTo>
                  <a:pt x="0" y="204216"/>
                </a:lnTo>
                <a:lnTo>
                  <a:pt x="7495031" y="210312"/>
                </a:lnTo>
                <a:lnTo>
                  <a:pt x="7482839" y="204216"/>
                </a:lnTo>
                <a:lnTo>
                  <a:pt x="7488935" y="198120"/>
                </a:lnTo>
                <a:lnTo>
                  <a:pt x="7488935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225295" y="1295399"/>
            <a:ext cx="7930895" cy="208787"/>
          </a:xfrm>
          <a:custGeom>
            <a:avLst/>
            <a:gdLst/>
            <a:ahLst/>
            <a:cxnLst/>
            <a:rect l="l" t="t" r="r" b="b"/>
            <a:pathLst>
              <a:path w="7930895" h="208787">
                <a:moveTo>
                  <a:pt x="0" y="208787"/>
                </a:moveTo>
                <a:lnTo>
                  <a:pt x="7930895" y="208787"/>
                </a:lnTo>
                <a:lnTo>
                  <a:pt x="7930895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93D4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17675" y="1289303"/>
            <a:ext cx="7946135" cy="210311"/>
          </a:xfrm>
          <a:custGeom>
            <a:avLst/>
            <a:gdLst/>
            <a:ahLst/>
            <a:cxnLst/>
            <a:rect l="l" t="t" r="r" b="b"/>
            <a:pathLst>
              <a:path w="7946135" h="210311">
                <a:moveTo>
                  <a:pt x="7619" y="210311"/>
                </a:moveTo>
                <a:lnTo>
                  <a:pt x="7619" y="13716"/>
                </a:lnTo>
                <a:lnTo>
                  <a:pt x="13715" y="6096"/>
                </a:lnTo>
                <a:lnTo>
                  <a:pt x="7933943" y="6096"/>
                </a:lnTo>
                <a:lnTo>
                  <a:pt x="7946135" y="0"/>
                </a:lnTo>
                <a:lnTo>
                  <a:pt x="0" y="0"/>
                </a:lnTo>
                <a:lnTo>
                  <a:pt x="7619" y="210311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17675" y="1289303"/>
            <a:ext cx="7946135" cy="222503"/>
          </a:xfrm>
          <a:custGeom>
            <a:avLst/>
            <a:gdLst/>
            <a:ahLst/>
            <a:cxnLst/>
            <a:rect l="l" t="t" r="r" b="b"/>
            <a:pathLst>
              <a:path w="7946135" h="222503">
                <a:moveTo>
                  <a:pt x="7946135" y="222503"/>
                </a:moveTo>
                <a:lnTo>
                  <a:pt x="7946135" y="0"/>
                </a:lnTo>
                <a:lnTo>
                  <a:pt x="7933943" y="6096"/>
                </a:lnTo>
                <a:lnTo>
                  <a:pt x="13715" y="6096"/>
                </a:lnTo>
                <a:lnTo>
                  <a:pt x="7619" y="13716"/>
                </a:lnTo>
                <a:lnTo>
                  <a:pt x="7619" y="210311"/>
                </a:lnTo>
                <a:lnTo>
                  <a:pt x="0" y="0"/>
                </a:lnTo>
                <a:lnTo>
                  <a:pt x="0" y="222503"/>
                </a:lnTo>
                <a:lnTo>
                  <a:pt x="7946135" y="222503"/>
                </a:lnTo>
                <a:lnTo>
                  <a:pt x="13715" y="216407"/>
                </a:lnTo>
                <a:lnTo>
                  <a:pt x="13715" y="13716"/>
                </a:lnTo>
                <a:lnTo>
                  <a:pt x="7940039" y="13716"/>
                </a:lnTo>
                <a:lnTo>
                  <a:pt x="7940039" y="210311"/>
                </a:lnTo>
                <a:lnTo>
                  <a:pt x="7933943" y="216407"/>
                </a:lnTo>
                <a:lnTo>
                  <a:pt x="7946135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231391" y="1303019"/>
            <a:ext cx="7932419" cy="208787"/>
          </a:xfrm>
          <a:custGeom>
            <a:avLst/>
            <a:gdLst/>
            <a:ahLst/>
            <a:cxnLst/>
            <a:rect l="l" t="t" r="r" b="b"/>
            <a:pathLst>
              <a:path w="7932419" h="208787">
                <a:moveTo>
                  <a:pt x="7926323" y="0"/>
                </a:moveTo>
                <a:lnTo>
                  <a:pt x="7920227" y="0"/>
                </a:lnTo>
                <a:lnTo>
                  <a:pt x="7920227" y="196595"/>
                </a:lnTo>
                <a:lnTo>
                  <a:pt x="0" y="196595"/>
                </a:lnTo>
                <a:lnTo>
                  <a:pt x="0" y="202691"/>
                </a:lnTo>
                <a:lnTo>
                  <a:pt x="7932419" y="208787"/>
                </a:lnTo>
                <a:lnTo>
                  <a:pt x="7920227" y="202691"/>
                </a:lnTo>
                <a:lnTo>
                  <a:pt x="7926323" y="196595"/>
                </a:lnTo>
                <a:lnTo>
                  <a:pt x="7926323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609087" y="1889759"/>
            <a:ext cx="6547103" cy="208787"/>
          </a:xfrm>
          <a:custGeom>
            <a:avLst/>
            <a:gdLst/>
            <a:ahLst/>
            <a:cxnLst/>
            <a:rect l="l" t="t" r="r" b="b"/>
            <a:pathLst>
              <a:path w="6547103" h="208787">
                <a:moveTo>
                  <a:pt x="0" y="208787"/>
                </a:moveTo>
                <a:lnTo>
                  <a:pt x="6547103" y="208787"/>
                </a:lnTo>
                <a:lnTo>
                  <a:pt x="6547103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93D4F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02991" y="1883663"/>
            <a:ext cx="6560819" cy="208787"/>
          </a:xfrm>
          <a:custGeom>
            <a:avLst/>
            <a:gdLst/>
            <a:ahLst/>
            <a:cxnLst/>
            <a:rect l="l" t="t" r="r" b="b"/>
            <a:pathLst>
              <a:path w="6560819" h="208787">
                <a:moveTo>
                  <a:pt x="6096" y="208787"/>
                </a:moveTo>
                <a:lnTo>
                  <a:pt x="6096" y="12191"/>
                </a:lnTo>
                <a:lnTo>
                  <a:pt x="12192" y="6096"/>
                </a:lnTo>
                <a:lnTo>
                  <a:pt x="6548627" y="6096"/>
                </a:lnTo>
                <a:lnTo>
                  <a:pt x="6560819" y="0"/>
                </a:lnTo>
                <a:lnTo>
                  <a:pt x="0" y="0"/>
                </a:lnTo>
                <a:lnTo>
                  <a:pt x="6096" y="208787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602991" y="1883663"/>
            <a:ext cx="6560819" cy="222503"/>
          </a:xfrm>
          <a:custGeom>
            <a:avLst/>
            <a:gdLst/>
            <a:ahLst/>
            <a:cxnLst/>
            <a:rect l="l" t="t" r="r" b="b"/>
            <a:pathLst>
              <a:path w="6560819" h="222503">
                <a:moveTo>
                  <a:pt x="6560819" y="222503"/>
                </a:moveTo>
                <a:lnTo>
                  <a:pt x="6560819" y="0"/>
                </a:lnTo>
                <a:lnTo>
                  <a:pt x="6548627" y="6096"/>
                </a:lnTo>
                <a:lnTo>
                  <a:pt x="12192" y="6096"/>
                </a:lnTo>
                <a:lnTo>
                  <a:pt x="6096" y="12191"/>
                </a:lnTo>
                <a:lnTo>
                  <a:pt x="6096" y="208787"/>
                </a:lnTo>
                <a:lnTo>
                  <a:pt x="0" y="0"/>
                </a:lnTo>
                <a:lnTo>
                  <a:pt x="0" y="222503"/>
                </a:lnTo>
                <a:lnTo>
                  <a:pt x="6560819" y="222503"/>
                </a:lnTo>
                <a:lnTo>
                  <a:pt x="12192" y="216407"/>
                </a:lnTo>
                <a:lnTo>
                  <a:pt x="12191" y="12192"/>
                </a:lnTo>
                <a:lnTo>
                  <a:pt x="6554723" y="12191"/>
                </a:lnTo>
                <a:lnTo>
                  <a:pt x="6554723" y="208787"/>
                </a:lnTo>
                <a:lnTo>
                  <a:pt x="6548627" y="216407"/>
                </a:lnTo>
                <a:lnTo>
                  <a:pt x="6560819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615183" y="1895855"/>
            <a:ext cx="6548627" cy="210312"/>
          </a:xfrm>
          <a:custGeom>
            <a:avLst/>
            <a:gdLst/>
            <a:ahLst/>
            <a:cxnLst/>
            <a:rect l="l" t="t" r="r" b="b"/>
            <a:pathLst>
              <a:path w="6548627" h="210312">
                <a:moveTo>
                  <a:pt x="6542531" y="0"/>
                </a:moveTo>
                <a:lnTo>
                  <a:pt x="6536435" y="0"/>
                </a:lnTo>
                <a:lnTo>
                  <a:pt x="6536435" y="196595"/>
                </a:lnTo>
                <a:lnTo>
                  <a:pt x="0" y="196596"/>
                </a:lnTo>
                <a:lnTo>
                  <a:pt x="0" y="204216"/>
                </a:lnTo>
                <a:lnTo>
                  <a:pt x="6548627" y="210312"/>
                </a:lnTo>
                <a:lnTo>
                  <a:pt x="6536435" y="204216"/>
                </a:lnTo>
                <a:lnTo>
                  <a:pt x="6542531" y="196596"/>
                </a:lnTo>
                <a:lnTo>
                  <a:pt x="6542531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553199" y="3549395"/>
            <a:ext cx="2610611" cy="207263"/>
          </a:xfrm>
          <a:custGeom>
            <a:avLst/>
            <a:gdLst/>
            <a:ahLst/>
            <a:cxnLst/>
            <a:rect l="l" t="t" r="r" b="b"/>
            <a:pathLst>
              <a:path w="2610611" h="207263">
                <a:moveTo>
                  <a:pt x="0" y="207263"/>
                </a:moveTo>
                <a:lnTo>
                  <a:pt x="2610611" y="207263"/>
                </a:lnTo>
                <a:lnTo>
                  <a:pt x="2610611" y="0"/>
                </a:lnTo>
                <a:lnTo>
                  <a:pt x="0" y="0"/>
                </a:lnTo>
                <a:lnTo>
                  <a:pt x="0" y="207263"/>
                </a:lnTo>
                <a:close/>
              </a:path>
            </a:pathLst>
          </a:custGeom>
          <a:solidFill>
            <a:srgbClr val="A8F2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547103" y="3541775"/>
            <a:ext cx="2624327" cy="210311"/>
          </a:xfrm>
          <a:custGeom>
            <a:avLst/>
            <a:gdLst/>
            <a:ahLst/>
            <a:cxnLst/>
            <a:rect l="l" t="t" r="r" b="b"/>
            <a:pathLst>
              <a:path w="2624327" h="210311">
                <a:moveTo>
                  <a:pt x="6096" y="210311"/>
                </a:moveTo>
                <a:lnTo>
                  <a:pt x="6096" y="13715"/>
                </a:lnTo>
                <a:lnTo>
                  <a:pt x="13716" y="7619"/>
                </a:lnTo>
                <a:lnTo>
                  <a:pt x="2612135" y="7619"/>
                </a:lnTo>
                <a:lnTo>
                  <a:pt x="2624327" y="0"/>
                </a:lnTo>
                <a:lnTo>
                  <a:pt x="0" y="0"/>
                </a:lnTo>
                <a:lnTo>
                  <a:pt x="6096" y="210311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547103" y="3541775"/>
            <a:ext cx="2624327" cy="222503"/>
          </a:xfrm>
          <a:custGeom>
            <a:avLst/>
            <a:gdLst/>
            <a:ahLst/>
            <a:cxnLst/>
            <a:rect l="l" t="t" r="r" b="b"/>
            <a:pathLst>
              <a:path w="2624327" h="222503">
                <a:moveTo>
                  <a:pt x="2624327" y="222503"/>
                </a:moveTo>
                <a:lnTo>
                  <a:pt x="2624327" y="0"/>
                </a:lnTo>
                <a:lnTo>
                  <a:pt x="2612135" y="7619"/>
                </a:lnTo>
                <a:lnTo>
                  <a:pt x="13716" y="7619"/>
                </a:lnTo>
                <a:lnTo>
                  <a:pt x="6096" y="13715"/>
                </a:lnTo>
                <a:lnTo>
                  <a:pt x="6096" y="210311"/>
                </a:lnTo>
                <a:lnTo>
                  <a:pt x="0" y="0"/>
                </a:lnTo>
                <a:lnTo>
                  <a:pt x="0" y="222503"/>
                </a:lnTo>
                <a:lnTo>
                  <a:pt x="2624327" y="222503"/>
                </a:lnTo>
                <a:lnTo>
                  <a:pt x="13716" y="216407"/>
                </a:lnTo>
                <a:lnTo>
                  <a:pt x="13715" y="13716"/>
                </a:lnTo>
                <a:lnTo>
                  <a:pt x="2618231" y="13715"/>
                </a:lnTo>
                <a:lnTo>
                  <a:pt x="2618231" y="210311"/>
                </a:lnTo>
                <a:lnTo>
                  <a:pt x="2612135" y="216407"/>
                </a:lnTo>
                <a:lnTo>
                  <a:pt x="2624327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560819" y="3555491"/>
            <a:ext cx="2610612" cy="208787"/>
          </a:xfrm>
          <a:custGeom>
            <a:avLst/>
            <a:gdLst/>
            <a:ahLst/>
            <a:cxnLst/>
            <a:rect l="l" t="t" r="r" b="b"/>
            <a:pathLst>
              <a:path w="2610612" h="208787">
                <a:moveTo>
                  <a:pt x="2604516" y="0"/>
                </a:moveTo>
                <a:lnTo>
                  <a:pt x="2598420" y="0"/>
                </a:lnTo>
                <a:lnTo>
                  <a:pt x="2598419" y="196596"/>
                </a:lnTo>
                <a:lnTo>
                  <a:pt x="0" y="196596"/>
                </a:lnTo>
                <a:lnTo>
                  <a:pt x="0" y="202691"/>
                </a:lnTo>
                <a:lnTo>
                  <a:pt x="2610612" y="208787"/>
                </a:lnTo>
                <a:lnTo>
                  <a:pt x="2598420" y="202691"/>
                </a:lnTo>
                <a:lnTo>
                  <a:pt x="2604516" y="196595"/>
                </a:lnTo>
                <a:lnTo>
                  <a:pt x="2604516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553199" y="2956559"/>
            <a:ext cx="2610611" cy="208787"/>
          </a:xfrm>
          <a:custGeom>
            <a:avLst/>
            <a:gdLst/>
            <a:ahLst/>
            <a:cxnLst/>
            <a:rect l="l" t="t" r="r" b="b"/>
            <a:pathLst>
              <a:path w="2610611" h="208787">
                <a:moveTo>
                  <a:pt x="0" y="208787"/>
                </a:moveTo>
                <a:lnTo>
                  <a:pt x="2610611" y="208787"/>
                </a:lnTo>
                <a:lnTo>
                  <a:pt x="26106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A8F2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547103" y="2950463"/>
            <a:ext cx="2624327" cy="208787"/>
          </a:xfrm>
          <a:custGeom>
            <a:avLst/>
            <a:gdLst/>
            <a:ahLst/>
            <a:cxnLst/>
            <a:rect l="l" t="t" r="r" b="b"/>
            <a:pathLst>
              <a:path w="2624327" h="208787">
                <a:moveTo>
                  <a:pt x="6096" y="208787"/>
                </a:moveTo>
                <a:lnTo>
                  <a:pt x="6096" y="12191"/>
                </a:lnTo>
                <a:lnTo>
                  <a:pt x="13716" y="6096"/>
                </a:lnTo>
                <a:lnTo>
                  <a:pt x="2612135" y="6096"/>
                </a:lnTo>
                <a:lnTo>
                  <a:pt x="2624327" y="0"/>
                </a:lnTo>
                <a:lnTo>
                  <a:pt x="0" y="0"/>
                </a:lnTo>
                <a:lnTo>
                  <a:pt x="6096" y="208787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547103" y="2950463"/>
            <a:ext cx="2624327" cy="222503"/>
          </a:xfrm>
          <a:custGeom>
            <a:avLst/>
            <a:gdLst/>
            <a:ahLst/>
            <a:cxnLst/>
            <a:rect l="l" t="t" r="r" b="b"/>
            <a:pathLst>
              <a:path w="2624327" h="222503">
                <a:moveTo>
                  <a:pt x="2624327" y="222503"/>
                </a:moveTo>
                <a:lnTo>
                  <a:pt x="2624327" y="0"/>
                </a:lnTo>
                <a:lnTo>
                  <a:pt x="2612135" y="6096"/>
                </a:lnTo>
                <a:lnTo>
                  <a:pt x="13716" y="6096"/>
                </a:lnTo>
                <a:lnTo>
                  <a:pt x="6096" y="12191"/>
                </a:lnTo>
                <a:lnTo>
                  <a:pt x="6096" y="208787"/>
                </a:lnTo>
                <a:lnTo>
                  <a:pt x="0" y="0"/>
                </a:lnTo>
                <a:lnTo>
                  <a:pt x="0" y="222503"/>
                </a:lnTo>
                <a:lnTo>
                  <a:pt x="2624327" y="222503"/>
                </a:lnTo>
                <a:lnTo>
                  <a:pt x="13716" y="216407"/>
                </a:lnTo>
                <a:lnTo>
                  <a:pt x="13715" y="12192"/>
                </a:lnTo>
                <a:lnTo>
                  <a:pt x="2618231" y="12191"/>
                </a:lnTo>
                <a:lnTo>
                  <a:pt x="2618231" y="208787"/>
                </a:lnTo>
                <a:lnTo>
                  <a:pt x="2612135" y="216407"/>
                </a:lnTo>
                <a:lnTo>
                  <a:pt x="2624327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560819" y="2962655"/>
            <a:ext cx="2610611" cy="210311"/>
          </a:xfrm>
          <a:custGeom>
            <a:avLst/>
            <a:gdLst/>
            <a:ahLst/>
            <a:cxnLst/>
            <a:rect l="l" t="t" r="r" b="b"/>
            <a:pathLst>
              <a:path w="2610611" h="210311">
                <a:moveTo>
                  <a:pt x="2604515" y="0"/>
                </a:moveTo>
                <a:lnTo>
                  <a:pt x="2598419" y="0"/>
                </a:lnTo>
                <a:lnTo>
                  <a:pt x="2598419" y="196595"/>
                </a:lnTo>
                <a:lnTo>
                  <a:pt x="0" y="196596"/>
                </a:lnTo>
                <a:lnTo>
                  <a:pt x="0" y="204215"/>
                </a:lnTo>
                <a:lnTo>
                  <a:pt x="2610611" y="210311"/>
                </a:lnTo>
                <a:lnTo>
                  <a:pt x="2598419" y="204215"/>
                </a:lnTo>
                <a:lnTo>
                  <a:pt x="2604515" y="196595"/>
                </a:lnTo>
                <a:lnTo>
                  <a:pt x="2604515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553199" y="3252215"/>
            <a:ext cx="2610611" cy="208787"/>
          </a:xfrm>
          <a:custGeom>
            <a:avLst/>
            <a:gdLst/>
            <a:ahLst/>
            <a:cxnLst/>
            <a:rect l="l" t="t" r="r" b="b"/>
            <a:pathLst>
              <a:path w="2610611" h="208787">
                <a:moveTo>
                  <a:pt x="0" y="208787"/>
                </a:moveTo>
                <a:lnTo>
                  <a:pt x="2610611" y="208787"/>
                </a:lnTo>
                <a:lnTo>
                  <a:pt x="26106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A8F2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547103" y="3246119"/>
            <a:ext cx="2624327" cy="210312"/>
          </a:xfrm>
          <a:custGeom>
            <a:avLst/>
            <a:gdLst/>
            <a:ahLst/>
            <a:cxnLst/>
            <a:rect l="l" t="t" r="r" b="b"/>
            <a:pathLst>
              <a:path w="2624327" h="210312">
                <a:moveTo>
                  <a:pt x="6096" y="210312"/>
                </a:moveTo>
                <a:lnTo>
                  <a:pt x="6096" y="12192"/>
                </a:lnTo>
                <a:lnTo>
                  <a:pt x="13716" y="6096"/>
                </a:lnTo>
                <a:lnTo>
                  <a:pt x="2612135" y="6096"/>
                </a:lnTo>
                <a:lnTo>
                  <a:pt x="2624327" y="0"/>
                </a:lnTo>
                <a:lnTo>
                  <a:pt x="0" y="0"/>
                </a:lnTo>
                <a:lnTo>
                  <a:pt x="6096" y="210312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547103" y="3246119"/>
            <a:ext cx="2624327" cy="224028"/>
          </a:xfrm>
          <a:custGeom>
            <a:avLst/>
            <a:gdLst/>
            <a:ahLst/>
            <a:cxnLst/>
            <a:rect l="l" t="t" r="r" b="b"/>
            <a:pathLst>
              <a:path w="2624327" h="224028">
                <a:moveTo>
                  <a:pt x="2624327" y="224028"/>
                </a:moveTo>
                <a:lnTo>
                  <a:pt x="2624327" y="0"/>
                </a:lnTo>
                <a:lnTo>
                  <a:pt x="2612135" y="6096"/>
                </a:lnTo>
                <a:lnTo>
                  <a:pt x="13716" y="6096"/>
                </a:lnTo>
                <a:lnTo>
                  <a:pt x="6096" y="12192"/>
                </a:lnTo>
                <a:lnTo>
                  <a:pt x="6096" y="210312"/>
                </a:lnTo>
                <a:lnTo>
                  <a:pt x="0" y="0"/>
                </a:lnTo>
                <a:lnTo>
                  <a:pt x="0" y="224028"/>
                </a:lnTo>
                <a:lnTo>
                  <a:pt x="2624327" y="224028"/>
                </a:lnTo>
                <a:lnTo>
                  <a:pt x="13716" y="216408"/>
                </a:lnTo>
                <a:lnTo>
                  <a:pt x="13716" y="12191"/>
                </a:lnTo>
                <a:lnTo>
                  <a:pt x="2618231" y="12192"/>
                </a:lnTo>
                <a:lnTo>
                  <a:pt x="2618231" y="210312"/>
                </a:lnTo>
                <a:lnTo>
                  <a:pt x="2612135" y="216408"/>
                </a:lnTo>
                <a:lnTo>
                  <a:pt x="2624327" y="224028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560819" y="3258311"/>
            <a:ext cx="2610611" cy="211836"/>
          </a:xfrm>
          <a:custGeom>
            <a:avLst/>
            <a:gdLst/>
            <a:ahLst/>
            <a:cxnLst/>
            <a:rect l="l" t="t" r="r" b="b"/>
            <a:pathLst>
              <a:path w="2610611" h="211836">
                <a:moveTo>
                  <a:pt x="2604515" y="0"/>
                </a:moveTo>
                <a:lnTo>
                  <a:pt x="2598420" y="0"/>
                </a:lnTo>
                <a:lnTo>
                  <a:pt x="2598419" y="198120"/>
                </a:lnTo>
                <a:lnTo>
                  <a:pt x="0" y="198120"/>
                </a:lnTo>
                <a:lnTo>
                  <a:pt x="0" y="204216"/>
                </a:lnTo>
                <a:lnTo>
                  <a:pt x="2610611" y="211836"/>
                </a:lnTo>
                <a:lnTo>
                  <a:pt x="2598419" y="204216"/>
                </a:lnTo>
                <a:lnTo>
                  <a:pt x="2604515" y="198120"/>
                </a:lnTo>
                <a:lnTo>
                  <a:pt x="2604515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553199" y="2659379"/>
            <a:ext cx="2610611" cy="208787"/>
          </a:xfrm>
          <a:custGeom>
            <a:avLst/>
            <a:gdLst/>
            <a:ahLst/>
            <a:cxnLst/>
            <a:rect l="l" t="t" r="r" b="b"/>
            <a:pathLst>
              <a:path w="2610611" h="208787">
                <a:moveTo>
                  <a:pt x="0" y="208787"/>
                </a:moveTo>
                <a:lnTo>
                  <a:pt x="2610611" y="208787"/>
                </a:lnTo>
                <a:lnTo>
                  <a:pt x="26106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A8F2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547103" y="2653283"/>
            <a:ext cx="2624327" cy="210312"/>
          </a:xfrm>
          <a:custGeom>
            <a:avLst/>
            <a:gdLst/>
            <a:ahLst/>
            <a:cxnLst/>
            <a:rect l="l" t="t" r="r" b="b"/>
            <a:pathLst>
              <a:path w="2624327" h="210312">
                <a:moveTo>
                  <a:pt x="6096" y="210312"/>
                </a:moveTo>
                <a:lnTo>
                  <a:pt x="6096" y="12192"/>
                </a:lnTo>
                <a:lnTo>
                  <a:pt x="13716" y="6096"/>
                </a:lnTo>
                <a:lnTo>
                  <a:pt x="2612135" y="6096"/>
                </a:lnTo>
                <a:lnTo>
                  <a:pt x="2624327" y="0"/>
                </a:lnTo>
                <a:lnTo>
                  <a:pt x="0" y="0"/>
                </a:lnTo>
                <a:lnTo>
                  <a:pt x="6096" y="210312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547103" y="2653283"/>
            <a:ext cx="2624327" cy="222504"/>
          </a:xfrm>
          <a:custGeom>
            <a:avLst/>
            <a:gdLst/>
            <a:ahLst/>
            <a:cxnLst/>
            <a:rect l="l" t="t" r="r" b="b"/>
            <a:pathLst>
              <a:path w="2624327" h="222504">
                <a:moveTo>
                  <a:pt x="2624327" y="222504"/>
                </a:moveTo>
                <a:lnTo>
                  <a:pt x="2624327" y="0"/>
                </a:lnTo>
                <a:lnTo>
                  <a:pt x="2612135" y="6096"/>
                </a:lnTo>
                <a:lnTo>
                  <a:pt x="13716" y="6096"/>
                </a:lnTo>
                <a:lnTo>
                  <a:pt x="6096" y="12192"/>
                </a:lnTo>
                <a:lnTo>
                  <a:pt x="6096" y="210312"/>
                </a:lnTo>
                <a:lnTo>
                  <a:pt x="0" y="0"/>
                </a:lnTo>
                <a:lnTo>
                  <a:pt x="0" y="222504"/>
                </a:lnTo>
                <a:lnTo>
                  <a:pt x="2624327" y="222504"/>
                </a:lnTo>
                <a:lnTo>
                  <a:pt x="13716" y="216408"/>
                </a:lnTo>
                <a:lnTo>
                  <a:pt x="13716" y="12191"/>
                </a:lnTo>
                <a:lnTo>
                  <a:pt x="2618231" y="12192"/>
                </a:lnTo>
                <a:lnTo>
                  <a:pt x="2618231" y="210312"/>
                </a:lnTo>
                <a:lnTo>
                  <a:pt x="2612135" y="216408"/>
                </a:lnTo>
                <a:lnTo>
                  <a:pt x="2624327" y="222504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560819" y="2665475"/>
            <a:ext cx="2610611" cy="210312"/>
          </a:xfrm>
          <a:custGeom>
            <a:avLst/>
            <a:gdLst/>
            <a:ahLst/>
            <a:cxnLst/>
            <a:rect l="l" t="t" r="r" b="b"/>
            <a:pathLst>
              <a:path w="2610611" h="210312">
                <a:moveTo>
                  <a:pt x="2604515" y="0"/>
                </a:moveTo>
                <a:lnTo>
                  <a:pt x="2598420" y="0"/>
                </a:lnTo>
                <a:lnTo>
                  <a:pt x="2598419" y="198120"/>
                </a:lnTo>
                <a:lnTo>
                  <a:pt x="0" y="198120"/>
                </a:lnTo>
                <a:lnTo>
                  <a:pt x="0" y="204216"/>
                </a:lnTo>
                <a:lnTo>
                  <a:pt x="2610611" y="210312"/>
                </a:lnTo>
                <a:lnTo>
                  <a:pt x="2598419" y="204216"/>
                </a:lnTo>
                <a:lnTo>
                  <a:pt x="2604515" y="198120"/>
                </a:lnTo>
                <a:lnTo>
                  <a:pt x="2604515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553199" y="2362199"/>
            <a:ext cx="2610611" cy="208787"/>
          </a:xfrm>
          <a:custGeom>
            <a:avLst/>
            <a:gdLst/>
            <a:ahLst/>
            <a:cxnLst/>
            <a:rect l="l" t="t" r="r" b="b"/>
            <a:pathLst>
              <a:path w="2610611" h="208787">
                <a:moveTo>
                  <a:pt x="0" y="208787"/>
                </a:moveTo>
                <a:lnTo>
                  <a:pt x="2610611" y="208787"/>
                </a:lnTo>
                <a:lnTo>
                  <a:pt x="26106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A8F2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547103" y="2356103"/>
            <a:ext cx="2624327" cy="210311"/>
          </a:xfrm>
          <a:custGeom>
            <a:avLst/>
            <a:gdLst/>
            <a:ahLst/>
            <a:cxnLst/>
            <a:rect l="l" t="t" r="r" b="b"/>
            <a:pathLst>
              <a:path w="2624327" h="210311">
                <a:moveTo>
                  <a:pt x="6096" y="210311"/>
                </a:moveTo>
                <a:lnTo>
                  <a:pt x="6096" y="13715"/>
                </a:lnTo>
                <a:lnTo>
                  <a:pt x="13716" y="6096"/>
                </a:lnTo>
                <a:lnTo>
                  <a:pt x="2612135" y="6096"/>
                </a:lnTo>
                <a:lnTo>
                  <a:pt x="2624327" y="0"/>
                </a:lnTo>
                <a:lnTo>
                  <a:pt x="0" y="0"/>
                </a:lnTo>
                <a:lnTo>
                  <a:pt x="6096" y="210311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547103" y="2356103"/>
            <a:ext cx="2624327" cy="222503"/>
          </a:xfrm>
          <a:custGeom>
            <a:avLst/>
            <a:gdLst/>
            <a:ahLst/>
            <a:cxnLst/>
            <a:rect l="l" t="t" r="r" b="b"/>
            <a:pathLst>
              <a:path w="2624327" h="222503">
                <a:moveTo>
                  <a:pt x="2624327" y="222503"/>
                </a:moveTo>
                <a:lnTo>
                  <a:pt x="2624327" y="0"/>
                </a:lnTo>
                <a:lnTo>
                  <a:pt x="2612135" y="6096"/>
                </a:lnTo>
                <a:lnTo>
                  <a:pt x="13716" y="6096"/>
                </a:lnTo>
                <a:lnTo>
                  <a:pt x="6096" y="13715"/>
                </a:lnTo>
                <a:lnTo>
                  <a:pt x="6096" y="210311"/>
                </a:lnTo>
                <a:lnTo>
                  <a:pt x="0" y="0"/>
                </a:lnTo>
                <a:lnTo>
                  <a:pt x="0" y="222503"/>
                </a:lnTo>
                <a:lnTo>
                  <a:pt x="2624327" y="222503"/>
                </a:lnTo>
                <a:lnTo>
                  <a:pt x="13716" y="216407"/>
                </a:lnTo>
                <a:lnTo>
                  <a:pt x="13715" y="13716"/>
                </a:lnTo>
                <a:lnTo>
                  <a:pt x="2618231" y="13715"/>
                </a:lnTo>
                <a:lnTo>
                  <a:pt x="2618231" y="210311"/>
                </a:lnTo>
                <a:lnTo>
                  <a:pt x="2612135" y="216407"/>
                </a:lnTo>
                <a:lnTo>
                  <a:pt x="2624327" y="222503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560819" y="2369819"/>
            <a:ext cx="2610611" cy="208787"/>
          </a:xfrm>
          <a:custGeom>
            <a:avLst/>
            <a:gdLst/>
            <a:ahLst/>
            <a:cxnLst/>
            <a:rect l="l" t="t" r="r" b="b"/>
            <a:pathLst>
              <a:path w="2610611" h="208787">
                <a:moveTo>
                  <a:pt x="2604515" y="0"/>
                </a:moveTo>
                <a:lnTo>
                  <a:pt x="2598419" y="0"/>
                </a:lnTo>
                <a:lnTo>
                  <a:pt x="2598419" y="196595"/>
                </a:lnTo>
                <a:lnTo>
                  <a:pt x="0" y="196596"/>
                </a:lnTo>
                <a:lnTo>
                  <a:pt x="0" y="202691"/>
                </a:lnTo>
                <a:lnTo>
                  <a:pt x="2610611" y="208787"/>
                </a:lnTo>
                <a:lnTo>
                  <a:pt x="2598419" y="202691"/>
                </a:lnTo>
                <a:lnTo>
                  <a:pt x="2604515" y="196595"/>
                </a:lnTo>
                <a:lnTo>
                  <a:pt x="2604515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192779" y="3890771"/>
            <a:ext cx="3192779" cy="281939"/>
          </a:xfrm>
          <a:custGeom>
            <a:avLst/>
            <a:gdLst/>
            <a:ahLst/>
            <a:cxnLst/>
            <a:rect l="l" t="t" r="r" b="b"/>
            <a:pathLst>
              <a:path w="3192779" h="281939">
                <a:moveTo>
                  <a:pt x="0" y="281939"/>
                </a:moveTo>
                <a:lnTo>
                  <a:pt x="3192779" y="281939"/>
                </a:lnTo>
                <a:lnTo>
                  <a:pt x="3192779" y="0"/>
                </a:lnTo>
                <a:lnTo>
                  <a:pt x="0" y="0"/>
                </a:lnTo>
                <a:lnTo>
                  <a:pt x="0" y="281939"/>
                </a:lnTo>
                <a:close/>
              </a:path>
            </a:pathLst>
          </a:custGeom>
          <a:solidFill>
            <a:srgbClr val="EBFB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185159" y="3883151"/>
            <a:ext cx="3208019" cy="284988"/>
          </a:xfrm>
          <a:custGeom>
            <a:avLst/>
            <a:gdLst/>
            <a:ahLst/>
            <a:cxnLst/>
            <a:rect l="l" t="t" r="r" b="b"/>
            <a:pathLst>
              <a:path w="3208019" h="284988">
                <a:moveTo>
                  <a:pt x="7619" y="13715"/>
                </a:moveTo>
                <a:lnTo>
                  <a:pt x="13716" y="7619"/>
                </a:lnTo>
                <a:lnTo>
                  <a:pt x="3195827" y="7619"/>
                </a:lnTo>
                <a:lnTo>
                  <a:pt x="3203143" y="3047"/>
                </a:lnTo>
                <a:lnTo>
                  <a:pt x="81" y="3047"/>
                </a:lnTo>
                <a:lnTo>
                  <a:pt x="7619" y="284988"/>
                </a:lnTo>
                <a:lnTo>
                  <a:pt x="7619" y="1371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185159" y="3883151"/>
            <a:ext cx="3208019" cy="297179"/>
          </a:xfrm>
          <a:custGeom>
            <a:avLst/>
            <a:gdLst/>
            <a:ahLst/>
            <a:cxnLst/>
            <a:rect l="l" t="t" r="r" b="b"/>
            <a:pathLst>
              <a:path w="3208019" h="297179">
                <a:moveTo>
                  <a:pt x="3208019" y="3047"/>
                </a:moveTo>
                <a:lnTo>
                  <a:pt x="3203143" y="3047"/>
                </a:lnTo>
                <a:lnTo>
                  <a:pt x="3195827" y="7619"/>
                </a:lnTo>
                <a:lnTo>
                  <a:pt x="13716" y="7619"/>
                </a:lnTo>
                <a:lnTo>
                  <a:pt x="7619" y="13715"/>
                </a:lnTo>
                <a:lnTo>
                  <a:pt x="7619" y="284988"/>
                </a:lnTo>
                <a:lnTo>
                  <a:pt x="81" y="3047"/>
                </a:lnTo>
                <a:lnTo>
                  <a:pt x="0" y="297179"/>
                </a:lnTo>
                <a:lnTo>
                  <a:pt x="3208019" y="297179"/>
                </a:lnTo>
                <a:lnTo>
                  <a:pt x="13716" y="291084"/>
                </a:lnTo>
                <a:lnTo>
                  <a:pt x="13715" y="13716"/>
                </a:lnTo>
                <a:lnTo>
                  <a:pt x="3201923" y="13715"/>
                </a:lnTo>
                <a:lnTo>
                  <a:pt x="3201923" y="284988"/>
                </a:lnTo>
                <a:lnTo>
                  <a:pt x="3195827" y="291084"/>
                </a:lnTo>
                <a:lnTo>
                  <a:pt x="3208019" y="297179"/>
                </a:lnTo>
                <a:lnTo>
                  <a:pt x="3208019" y="3047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198875" y="3896867"/>
            <a:ext cx="3194303" cy="283463"/>
          </a:xfrm>
          <a:custGeom>
            <a:avLst/>
            <a:gdLst/>
            <a:ahLst/>
            <a:cxnLst/>
            <a:rect l="l" t="t" r="r" b="b"/>
            <a:pathLst>
              <a:path w="3194303" h="283463">
                <a:moveTo>
                  <a:pt x="3188207" y="0"/>
                </a:moveTo>
                <a:lnTo>
                  <a:pt x="3182111" y="0"/>
                </a:lnTo>
                <a:lnTo>
                  <a:pt x="3182111" y="271271"/>
                </a:lnTo>
                <a:lnTo>
                  <a:pt x="0" y="271272"/>
                </a:lnTo>
                <a:lnTo>
                  <a:pt x="0" y="277368"/>
                </a:lnTo>
                <a:lnTo>
                  <a:pt x="3194303" y="283463"/>
                </a:lnTo>
                <a:lnTo>
                  <a:pt x="3182111" y="277368"/>
                </a:lnTo>
                <a:lnTo>
                  <a:pt x="3188207" y="271272"/>
                </a:lnTo>
                <a:lnTo>
                  <a:pt x="3188207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225295" y="3890771"/>
            <a:ext cx="1807463" cy="281939"/>
          </a:xfrm>
          <a:custGeom>
            <a:avLst/>
            <a:gdLst/>
            <a:ahLst/>
            <a:cxnLst/>
            <a:rect l="l" t="t" r="r" b="b"/>
            <a:pathLst>
              <a:path w="1807463" h="281939">
                <a:moveTo>
                  <a:pt x="0" y="281939"/>
                </a:moveTo>
                <a:lnTo>
                  <a:pt x="1807463" y="281939"/>
                </a:lnTo>
                <a:lnTo>
                  <a:pt x="1807463" y="0"/>
                </a:lnTo>
                <a:lnTo>
                  <a:pt x="0" y="0"/>
                </a:lnTo>
                <a:lnTo>
                  <a:pt x="0" y="281939"/>
                </a:lnTo>
                <a:close/>
              </a:path>
            </a:pathLst>
          </a:custGeom>
          <a:solidFill>
            <a:srgbClr val="F9BA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217675" y="3883151"/>
            <a:ext cx="1822703" cy="284988"/>
          </a:xfrm>
          <a:custGeom>
            <a:avLst/>
            <a:gdLst/>
            <a:ahLst/>
            <a:cxnLst/>
            <a:rect l="l" t="t" r="r" b="b"/>
            <a:pathLst>
              <a:path w="1822703" h="284988">
                <a:moveTo>
                  <a:pt x="7619" y="13715"/>
                </a:moveTo>
                <a:lnTo>
                  <a:pt x="13715" y="7619"/>
                </a:lnTo>
                <a:lnTo>
                  <a:pt x="1810511" y="7619"/>
                </a:lnTo>
                <a:lnTo>
                  <a:pt x="1817827" y="3047"/>
                </a:lnTo>
                <a:lnTo>
                  <a:pt x="81" y="3047"/>
                </a:lnTo>
                <a:lnTo>
                  <a:pt x="7619" y="284988"/>
                </a:lnTo>
                <a:lnTo>
                  <a:pt x="7619" y="1371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17675" y="3883151"/>
            <a:ext cx="1822703" cy="297179"/>
          </a:xfrm>
          <a:custGeom>
            <a:avLst/>
            <a:gdLst/>
            <a:ahLst/>
            <a:cxnLst/>
            <a:rect l="l" t="t" r="r" b="b"/>
            <a:pathLst>
              <a:path w="1822703" h="297179">
                <a:moveTo>
                  <a:pt x="1822703" y="3047"/>
                </a:moveTo>
                <a:lnTo>
                  <a:pt x="1817827" y="3047"/>
                </a:lnTo>
                <a:lnTo>
                  <a:pt x="1810511" y="7619"/>
                </a:lnTo>
                <a:lnTo>
                  <a:pt x="13715" y="7619"/>
                </a:lnTo>
                <a:lnTo>
                  <a:pt x="7619" y="13715"/>
                </a:lnTo>
                <a:lnTo>
                  <a:pt x="7619" y="284988"/>
                </a:lnTo>
                <a:lnTo>
                  <a:pt x="81" y="3047"/>
                </a:lnTo>
                <a:lnTo>
                  <a:pt x="0" y="297179"/>
                </a:lnTo>
                <a:lnTo>
                  <a:pt x="1822703" y="297179"/>
                </a:lnTo>
                <a:lnTo>
                  <a:pt x="13715" y="291084"/>
                </a:lnTo>
                <a:lnTo>
                  <a:pt x="13715" y="13716"/>
                </a:lnTo>
                <a:lnTo>
                  <a:pt x="1816607" y="13715"/>
                </a:lnTo>
                <a:lnTo>
                  <a:pt x="1816607" y="284988"/>
                </a:lnTo>
                <a:lnTo>
                  <a:pt x="1810511" y="291084"/>
                </a:lnTo>
                <a:lnTo>
                  <a:pt x="1822703" y="297179"/>
                </a:lnTo>
                <a:lnTo>
                  <a:pt x="1822703" y="3047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31391" y="3896867"/>
            <a:ext cx="1808987" cy="283463"/>
          </a:xfrm>
          <a:custGeom>
            <a:avLst/>
            <a:gdLst/>
            <a:ahLst/>
            <a:cxnLst/>
            <a:rect l="l" t="t" r="r" b="b"/>
            <a:pathLst>
              <a:path w="1808987" h="283463">
                <a:moveTo>
                  <a:pt x="1802891" y="0"/>
                </a:moveTo>
                <a:lnTo>
                  <a:pt x="1796795" y="0"/>
                </a:lnTo>
                <a:lnTo>
                  <a:pt x="1796795" y="271271"/>
                </a:lnTo>
                <a:lnTo>
                  <a:pt x="0" y="271272"/>
                </a:lnTo>
                <a:lnTo>
                  <a:pt x="0" y="277368"/>
                </a:lnTo>
                <a:lnTo>
                  <a:pt x="1808987" y="283463"/>
                </a:lnTo>
                <a:lnTo>
                  <a:pt x="1796795" y="277368"/>
                </a:lnTo>
                <a:lnTo>
                  <a:pt x="1802891" y="271272"/>
                </a:lnTo>
                <a:lnTo>
                  <a:pt x="1802891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216151" y="4881371"/>
            <a:ext cx="862583" cy="755903"/>
          </a:xfrm>
          <a:custGeom>
            <a:avLst/>
            <a:gdLst/>
            <a:ahLst/>
            <a:cxnLst/>
            <a:rect l="l" t="t" r="r" b="b"/>
            <a:pathLst>
              <a:path w="862583" h="755903">
                <a:moveTo>
                  <a:pt x="648167" y="749807"/>
                </a:moveTo>
                <a:lnTo>
                  <a:pt x="647699" y="749807"/>
                </a:lnTo>
                <a:lnTo>
                  <a:pt x="647699" y="750617"/>
                </a:lnTo>
                <a:lnTo>
                  <a:pt x="648167" y="749807"/>
                </a:lnTo>
                <a:close/>
              </a:path>
              <a:path w="862583" h="755903">
                <a:moveTo>
                  <a:pt x="649924" y="746759"/>
                </a:moveTo>
                <a:lnTo>
                  <a:pt x="649223" y="746759"/>
                </a:lnTo>
                <a:lnTo>
                  <a:pt x="649223" y="747974"/>
                </a:lnTo>
                <a:lnTo>
                  <a:pt x="649924" y="746759"/>
                </a:lnTo>
                <a:close/>
              </a:path>
              <a:path w="862583" h="755903">
                <a:moveTo>
                  <a:pt x="651682" y="743711"/>
                </a:moveTo>
                <a:lnTo>
                  <a:pt x="650747" y="743711"/>
                </a:lnTo>
                <a:lnTo>
                  <a:pt x="650747" y="745235"/>
                </a:lnTo>
                <a:lnTo>
                  <a:pt x="651682" y="743711"/>
                </a:lnTo>
                <a:close/>
              </a:path>
              <a:path w="862583" h="755903">
                <a:moveTo>
                  <a:pt x="652560" y="742187"/>
                </a:moveTo>
                <a:lnTo>
                  <a:pt x="652271" y="742187"/>
                </a:lnTo>
                <a:lnTo>
                  <a:pt x="652271" y="742688"/>
                </a:lnTo>
                <a:lnTo>
                  <a:pt x="652560" y="742187"/>
                </a:lnTo>
                <a:close/>
              </a:path>
              <a:path w="862583" h="755903">
                <a:moveTo>
                  <a:pt x="654318" y="739139"/>
                </a:moveTo>
                <a:lnTo>
                  <a:pt x="653795" y="739139"/>
                </a:lnTo>
                <a:lnTo>
                  <a:pt x="653795" y="740045"/>
                </a:lnTo>
                <a:lnTo>
                  <a:pt x="654318" y="739139"/>
                </a:lnTo>
                <a:close/>
              </a:path>
              <a:path w="862583" h="755903">
                <a:moveTo>
                  <a:pt x="656075" y="736091"/>
                </a:moveTo>
                <a:lnTo>
                  <a:pt x="655319" y="736091"/>
                </a:lnTo>
                <a:lnTo>
                  <a:pt x="655319" y="737402"/>
                </a:lnTo>
                <a:lnTo>
                  <a:pt x="656075" y="736091"/>
                </a:lnTo>
                <a:close/>
              </a:path>
              <a:path w="862583" h="755903">
                <a:moveTo>
                  <a:pt x="657833" y="733043"/>
                </a:moveTo>
                <a:lnTo>
                  <a:pt x="656843" y="733043"/>
                </a:lnTo>
                <a:lnTo>
                  <a:pt x="656844" y="734567"/>
                </a:lnTo>
                <a:lnTo>
                  <a:pt x="656844" y="734759"/>
                </a:lnTo>
                <a:lnTo>
                  <a:pt x="657833" y="733043"/>
                </a:lnTo>
                <a:close/>
              </a:path>
              <a:path w="862583" h="755903">
                <a:moveTo>
                  <a:pt x="658712" y="731519"/>
                </a:moveTo>
                <a:lnTo>
                  <a:pt x="658367" y="731519"/>
                </a:lnTo>
                <a:lnTo>
                  <a:pt x="658367" y="732116"/>
                </a:lnTo>
                <a:lnTo>
                  <a:pt x="658712" y="731519"/>
                </a:lnTo>
                <a:close/>
              </a:path>
              <a:path w="862583" h="755903">
                <a:moveTo>
                  <a:pt x="660469" y="728471"/>
                </a:moveTo>
                <a:lnTo>
                  <a:pt x="659891" y="728471"/>
                </a:lnTo>
                <a:lnTo>
                  <a:pt x="659892" y="729473"/>
                </a:lnTo>
                <a:lnTo>
                  <a:pt x="660469" y="728471"/>
                </a:lnTo>
                <a:close/>
              </a:path>
              <a:path w="862583" h="755903">
                <a:moveTo>
                  <a:pt x="662227" y="725423"/>
                </a:moveTo>
                <a:lnTo>
                  <a:pt x="661415" y="725423"/>
                </a:lnTo>
                <a:lnTo>
                  <a:pt x="661416" y="726830"/>
                </a:lnTo>
                <a:lnTo>
                  <a:pt x="662227" y="725423"/>
                </a:lnTo>
                <a:close/>
              </a:path>
              <a:path w="862583" h="755903">
                <a:moveTo>
                  <a:pt x="663984" y="722375"/>
                </a:moveTo>
                <a:lnTo>
                  <a:pt x="662939" y="722375"/>
                </a:lnTo>
                <a:lnTo>
                  <a:pt x="662939" y="723899"/>
                </a:lnTo>
                <a:lnTo>
                  <a:pt x="662939" y="724187"/>
                </a:lnTo>
                <a:lnTo>
                  <a:pt x="663984" y="722375"/>
                </a:lnTo>
                <a:close/>
              </a:path>
              <a:path w="862583" h="755903">
                <a:moveTo>
                  <a:pt x="664863" y="720851"/>
                </a:moveTo>
                <a:lnTo>
                  <a:pt x="664463" y="720851"/>
                </a:lnTo>
                <a:lnTo>
                  <a:pt x="664463" y="721544"/>
                </a:lnTo>
                <a:lnTo>
                  <a:pt x="664863" y="720851"/>
                </a:lnTo>
                <a:close/>
              </a:path>
              <a:path w="862583" h="755903">
                <a:moveTo>
                  <a:pt x="666620" y="717803"/>
                </a:moveTo>
                <a:lnTo>
                  <a:pt x="665987" y="717803"/>
                </a:lnTo>
                <a:lnTo>
                  <a:pt x="665988" y="718901"/>
                </a:lnTo>
                <a:lnTo>
                  <a:pt x="666620" y="717803"/>
                </a:lnTo>
                <a:close/>
              </a:path>
              <a:path w="862583" h="755903">
                <a:moveTo>
                  <a:pt x="668378" y="714755"/>
                </a:moveTo>
                <a:lnTo>
                  <a:pt x="667511" y="714755"/>
                </a:lnTo>
                <a:lnTo>
                  <a:pt x="667511" y="716258"/>
                </a:lnTo>
                <a:lnTo>
                  <a:pt x="668378" y="714755"/>
                </a:lnTo>
                <a:close/>
              </a:path>
              <a:path w="862583" h="755903">
                <a:moveTo>
                  <a:pt x="670135" y="711707"/>
                </a:moveTo>
                <a:lnTo>
                  <a:pt x="669035" y="711707"/>
                </a:lnTo>
                <a:lnTo>
                  <a:pt x="669036" y="713231"/>
                </a:lnTo>
                <a:lnTo>
                  <a:pt x="669036" y="713615"/>
                </a:lnTo>
                <a:lnTo>
                  <a:pt x="670135" y="711707"/>
                </a:lnTo>
                <a:close/>
              </a:path>
              <a:path w="862583" h="755903">
                <a:moveTo>
                  <a:pt x="671014" y="710183"/>
                </a:moveTo>
                <a:lnTo>
                  <a:pt x="670559" y="710183"/>
                </a:lnTo>
                <a:lnTo>
                  <a:pt x="670559" y="710972"/>
                </a:lnTo>
                <a:lnTo>
                  <a:pt x="671014" y="710183"/>
                </a:lnTo>
                <a:close/>
              </a:path>
              <a:path w="862583" h="755903">
                <a:moveTo>
                  <a:pt x="672772" y="707135"/>
                </a:moveTo>
                <a:lnTo>
                  <a:pt x="672083" y="707135"/>
                </a:lnTo>
                <a:lnTo>
                  <a:pt x="672083" y="708329"/>
                </a:lnTo>
                <a:lnTo>
                  <a:pt x="672772" y="707135"/>
                </a:lnTo>
                <a:close/>
              </a:path>
              <a:path w="862583" h="755903">
                <a:moveTo>
                  <a:pt x="674529" y="704087"/>
                </a:moveTo>
                <a:lnTo>
                  <a:pt x="673607" y="704087"/>
                </a:lnTo>
                <a:lnTo>
                  <a:pt x="673608" y="705611"/>
                </a:lnTo>
                <a:lnTo>
                  <a:pt x="674529" y="704087"/>
                </a:lnTo>
                <a:close/>
              </a:path>
              <a:path w="862583" h="755903">
                <a:moveTo>
                  <a:pt x="675408" y="702563"/>
                </a:moveTo>
                <a:lnTo>
                  <a:pt x="675131" y="702563"/>
                </a:lnTo>
                <a:lnTo>
                  <a:pt x="675131" y="703043"/>
                </a:lnTo>
                <a:lnTo>
                  <a:pt x="675408" y="702563"/>
                </a:lnTo>
                <a:close/>
              </a:path>
              <a:path w="862583" h="755903">
                <a:moveTo>
                  <a:pt x="677166" y="699515"/>
                </a:moveTo>
                <a:lnTo>
                  <a:pt x="676655" y="699515"/>
                </a:lnTo>
                <a:lnTo>
                  <a:pt x="676655" y="700400"/>
                </a:lnTo>
                <a:lnTo>
                  <a:pt x="677166" y="699515"/>
                </a:lnTo>
                <a:close/>
              </a:path>
              <a:path w="862583" h="755903">
                <a:moveTo>
                  <a:pt x="678923" y="696467"/>
                </a:moveTo>
                <a:lnTo>
                  <a:pt x="678179" y="696467"/>
                </a:lnTo>
                <a:lnTo>
                  <a:pt x="678180" y="697757"/>
                </a:lnTo>
                <a:lnTo>
                  <a:pt x="678923" y="696467"/>
                </a:lnTo>
                <a:close/>
              </a:path>
              <a:path w="862583" h="755903">
                <a:moveTo>
                  <a:pt x="680681" y="693420"/>
                </a:moveTo>
                <a:lnTo>
                  <a:pt x="679703" y="693419"/>
                </a:lnTo>
                <a:lnTo>
                  <a:pt x="679704" y="694943"/>
                </a:lnTo>
                <a:lnTo>
                  <a:pt x="679704" y="695114"/>
                </a:lnTo>
                <a:lnTo>
                  <a:pt x="680681" y="693420"/>
                </a:lnTo>
                <a:close/>
              </a:path>
              <a:path w="862583" h="755903">
                <a:moveTo>
                  <a:pt x="681559" y="691895"/>
                </a:moveTo>
                <a:lnTo>
                  <a:pt x="681227" y="691895"/>
                </a:lnTo>
                <a:lnTo>
                  <a:pt x="681227" y="692471"/>
                </a:lnTo>
                <a:lnTo>
                  <a:pt x="681559" y="691895"/>
                </a:lnTo>
                <a:close/>
              </a:path>
              <a:path w="862583" h="755903">
                <a:moveTo>
                  <a:pt x="683317" y="688847"/>
                </a:moveTo>
                <a:lnTo>
                  <a:pt x="682751" y="688847"/>
                </a:lnTo>
                <a:lnTo>
                  <a:pt x="682751" y="689609"/>
                </a:lnTo>
                <a:lnTo>
                  <a:pt x="682752" y="689828"/>
                </a:lnTo>
                <a:lnTo>
                  <a:pt x="683317" y="688847"/>
                </a:lnTo>
                <a:close/>
              </a:path>
              <a:path w="862583" h="755903">
                <a:moveTo>
                  <a:pt x="685074" y="685799"/>
                </a:moveTo>
                <a:lnTo>
                  <a:pt x="684275" y="685799"/>
                </a:lnTo>
                <a:lnTo>
                  <a:pt x="684275" y="687185"/>
                </a:lnTo>
                <a:lnTo>
                  <a:pt x="685074" y="685799"/>
                </a:lnTo>
                <a:close/>
              </a:path>
              <a:path w="862583" h="755903">
                <a:moveTo>
                  <a:pt x="686832" y="682751"/>
                </a:moveTo>
                <a:lnTo>
                  <a:pt x="685983" y="682751"/>
                </a:lnTo>
                <a:lnTo>
                  <a:pt x="685799" y="682751"/>
                </a:lnTo>
                <a:lnTo>
                  <a:pt x="685799" y="684275"/>
                </a:lnTo>
                <a:lnTo>
                  <a:pt x="685799" y="684542"/>
                </a:lnTo>
                <a:lnTo>
                  <a:pt x="686832" y="682751"/>
                </a:lnTo>
                <a:close/>
              </a:path>
              <a:path w="862583" h="755903">
                <a:moveTo>
                  <a:pt x="687711" y="681227"/>
                </a:moveTo>
                <a:lnTo>
                  <a:pt x="687323" y="681227"/>
                </a:lnTo>
                <a:lnTo>
                  <a:pt x="687323" y="681899"/>
                </a:lnTo>
                <a:lnTo>
                  <a:pt x="687711" y="681227"/>
                </a:lnTo>
                <a:close/>
              </a:path>
              <a:path w="862583" h="755903">
                <a:moveTo>
                  <a:pt x="689468" y="678179"/>
                </a:moveTo>
                <a:lnTo>
                  <a:pt x="688847" y="678179"/>
                </a:lnTo>
                <a:lnTo>
                  <a:pt x="688847" y="679256"/>
                </a:lnTo>
                <a:lnTo>
                  <a:pt x="689468" y="678179"/>
                </a:lnTo>
                <a:close/>
              </a:path>
              <a:path w="862583" h="755903">
                <a:moveTo>
                  <a:pt x="691226" y="675131"/>
                </a:moveTo>
                <a:lnTo>
                  <a:pt x="690371" y="675131"/>
                </a:lnTo>
                <a:lnTo>
                  <a:pt x="690371" y="676613"/>
                </a:lnTo>
                <a:lnTo>
                  <a:pt x="691226" y="675131"/>
                </a:lnTo>
                <a:close/>
              </a:path>
              <a:path w="862583" h="755903">
                <a:moveTo>
                  <a:pt x="692983" y="672083"/>
                </a:moveTo>
                <a:lnTo>
                  <a:pt x="691895" y="672083"/>
                </a:lnTo>
                <a:lnTo>
                  <a:pt x="691896" y="673607"/>
                </a:lnTo>
                <a:lnTo>
                  <a:pt x="691896" y="673970"/>
                </a:lnTo>
                <a:lnTo>
                  <a:pt x="692983" y="672083"/>
                </a:lnTo>
                <a:close/>
              </a:path>
              <a:path w="862583" h="755903">
                <a:moveTo>
                  <a:pt x="693862" y="670559"/>
                </a:moveTo>
                <a:lnTo>
                  <a:pt x="693419" y="670559"/>
                </a:lnTo>
                <a:lnTo>
                  <a:pt x="693419" y="671327"/>
                </a:lnTo>
                <a:lnTo>
                  <a:pt x="693862" y="670559"/>
                </a:lnTo>
                <a:close/>
              </a:path>
              <a:path w="862583" h="755903">
                <a:moveTo>
                  <a:pt x="695619" y="667511"/>
                </a:moveTo>
                <a:lnTo>
                  <a:pt x="694943" y="667511"/>
                </a:lnTo>
                <a:lnTo>
                  <a:pt x="694943" y="668684"/>
                </a:lnTo>
                <a:lnTo>
                  <a:pt x="695619" y="667511"/>
                </a:lnTo>
                <a:close/>
              </a:path>
              <a:path w="862583" h="755903">
                <a:moveTo>
                  <a:pt x="697377" y="664463"/>
                </a:moveTo>
                <a:lnTo>
                  <a:pt x="696467" y="664463"/>
                </a:lnTo>
                <a:lnTo>
                  <a:pt x="696468" y="665987"/>
                </a:lnTo>
                <a:lnTo>
                  <a:pt x="697377" y="664463"/>
                </a:lnTo>
                <a:close/>
              </a:path>
              <a:path w="862583" h="755903">
                <a:moveTo>
                  <a:pt x="698256" y="662939"/>
                </a:moveTo>
                <a:lnTo>
                  <a:pt x="697991" y="662939"/>
                </a:lnTo>
                <a:lnTo>
                  <a:pt x="697991" y="663398"/>
                </a:lnTo>
                <a:lnTo>
                  <a:pt x="698256" y="662939"/>
                </a:lnTo>
                <a:close/>
              </a:path>
              <a:path w="862583" h="755903">
                <a:moveTo>
                  <a:pt x="647288" y="751331"/>
                </a:moveTo>
                <a:lnTo>
                  <a:pt x="646175" y="751331"/>
                </a:lnTo>
                <a:lnTo>
                  <a:pt x="646175" y="664463"/>
                </a:lnTo>
                <a:lnTo>
                  <a:pt x="646175" y="662939"/>
                </a:lnTo>
                <a:lnTo>
                  <a:pt x="646175" y="661415"/>
                </a:lnTo>
                <a:lnTo>
                  <a:pt x="644651" y="661415"/>
                </a:lnTo>
                <a:lnTo>
                  <a:pt x="644651" y="755903"/>
                </a:lnTo>
                <a:lnTo>
                  <a:pt x="647288" y="751331"/>
                </a:lnTo>
                <a:close/>
              </a:path>
              <a:path w="862583" h="755903">
                <a:moveTo>
                  <a:pt x="700013" y="659891"/>
                </a:moveTo>
                <a:lnTo>
                  <a:pt x="699515" y="659891"/>
                </a:lnTo>
                <a:lnTo>
                  <a:pt x="699515" y="660755"/>
                </a:lnTo>
                <a:lnTo>
                  <a:pt x="700013" y="659891"/>
                </a:lnTo>
                <a:close/>
              </a:path>
              <a:path w="862583" h="755903">
                <a:moveTo>
                  <a:pt x="701771" y="656843"/>
                </a:moveTo>
                <a:lnTo>
                  <a:pt x="701039" y="656843"/>
                </a:lnTo>
                <a:lnTo>
                  <a:pt x="701040" y="658112"/>
                </a:lnTo>
                <a:lnTo>
                  <a:pt x="701771" y="656843"/>
                </a:lnTo>
                <a:close/>
              </a:path>
              <a:path w="862583" h="755903">
                <a:moveTo>
                  <a:pt x="703528" y="653795"/>
                </a:moveTo>
                <a:lnTo>
                  <a:pt x="702563" y="653795"/>
                </a:lnTo>
                <a:lnTo>
                  <a:pt x="702563" y="655319"/>
                </a:lnTo>
                <a:lnTo>
                  <a:pt x="702563" y="655469"/>
                </a:lnTo>
                <a:lnTo>
                  <a:pt x="703528" y="653795"/>
                </a:lnTo>
                <a:close/>
              </a:path>
              <a:path w="862583" h="755903">
                <a:moveTo>
                  <a:pt x="704407" y="652271"/>
                </a:moveTo>
                <a:lnTo>
                  <a:pt x="704087" y="652271"/>
                </a:lnTo>
                <a:lnTo>
                  <a:pt x="704087" y="652826"/>
                </a:lnTo>
                <a:lnTo>
                  <a:pt x="704407" y="652271"/>
                </a:lnTo>
                <a:close/>
              </a:path>
              <a:path w="862583" h="755903">
                <a:moveTo>
                  <a:pt x="706165" y="649223"/>
                </a:moveTo>
                <a:lnTo>
                  <a:pt x="705611" y="649223"/>
                </a:lnTo>
                <a:lnTo>
                  <a:pt x="705611" y="650183"/>
                </a:lnTo>
                <a:lnTo>
                  <a:pt x="706165" y="649223"/>
                </a:lnTo>
                <a:close/>
              </a:path>
              <a:path w="862583" h="755903">
                <a:moveTo>
                  <a:pt x="707922" y="646175"/>
                </a:moveTo>
                <a:lnTo>
                  <a:pt x="707135" y="646175"/>
                </a:lnTo>
                <a:lnTo>
                  <a:pt x="707135" y="647540"/>
                </a:lnTo>
                <a:lnTo>
                  <a:pt x="707922" y="646175"/>
                </a:lnTo>
                <a:close/>
              </a:path>
              <a:path w="862583" h="755903">
                <a:moveTo>
                  <a:pt x="709680" y="643127"/>
                </a:moveTo>
                <a:lnTo>
                  <a:pt x="708659" y="643127"/>
                </a:lnTo>
                <a:lnTo>
                  <a:pt x="708660" y="644651"/>
                </a:lnTo>
                <a:lnTo>
                  <a:pt x="708660" y="644897"/>
                </a:lnTo>
                <a:lnTo>
                  <a:pt x="709680" y="643127"/>
                </a:lnTo>
                <a:close/>
              </a:path>
              <a:path w="862583" h="755903">
                <a:moveTo>
                  <a:pt x="710558" y="641603"/>
                </a:moveTo>
                <a:lnTo>
                  <a:pt x="710183" y="641603"/>
                </a:lnTo>
                <a:lnTo>
                  <a:pt x="710183" y="642254"/>
                </a:lnTo>
                <a:lnTo>
                  <a:pt x="710558" y="641603"/>
                </a:lnTo>
                <a:close/>
              </a:path>
              <a:path w="862583" h="755903">
                <a:moveTo>
                  <a:pt x="712316" y="638555"/>
                </a:moveTo>
                <a:lnTo>
                  <a:pt x="711707" y="638555"/>
                </a:lnTo>
                <a:lnTo>
                  <a:pt x="711707" y="639611"/>
                </a:lnTo>
                <a:lnTo>
                  <a:pt x="712316" y="638555"/>
                </a:lnTo>
                <a:close/>
              </a:path>
              <a:path w="862583" h="755903">
                <a:moveTo>
                  <a:pt x="714073" y="635507"/>
                </a:moveTo>
                <a:lnTo>
                  <a:pt x="713231" y="635507"/>
                </a:lnTo>
                <a:lnTo>
                  <a:pt x="713232" y="636967"/>
                </a:lnTo>
                <a:lnTo>
                  <a:pt x="714073" y="635507"/>
                </a:lnTo>
                <a:close/>
              </a:path>
              <a:path w="862583" h="755903">
                <a:moveTo>
                  <a:pt x="714952" y="633983"/>
                </a:moveTo>
                <a:lnTo>
                  <a:pt x="714755" y="633983"/>
                </a:lnTo>
                <a:lnTo>
                  <a:pt x="714755" y="634325"/>
                </a:lnTo>
                <a:lnTo>
                  <a:pt x="714952" y="633983"/>
                </a:lnTo>
                <a:close/>
              </a:path>
              <a:path w="862583" h="755903">
                <a:moveTo>
                  <a:pt x="716710" y="630935"/>
                </a:moveTo>
                <a:lnTo>
                  <a:pt x="716279" y="630935"/>
                </a:lnTo>
                <a:lnTo>
                  <a:pt x="716279" y="631681"/>
                </a:lnTo>
                <a:lnTo>
                  <a:pt x="716710" y="630935"/>
                </a:lnTo>
                <a:close/>
              </a:path>
              <a:path w="862583" h="755903">
                <a:moveTo>
                  <a:pt x="718467" y="627887"/>
                </a:moveTo>
                <a:lnTo>
                  <a:pt x="717803" y="627887"/>
                </a:lnTo>
                <a:lnTo>
                  <a:pt x="717804" y="629038"/>
                </a:lnTo>
                <a:lnTo>
                  <a:pt x="718467" y="627887"/>
                </a:lnTo>
                <a:close/>
              </a:path>
              <a:path w="862583" h="755903">
                <a:moveTo>
                  <a:pt x="720225" y="624839"/>
                </a:moveTo>
                <a:lnTo>
                  <a:pt x="719327" y="624839"/>
                </a:lnTo>
                <a:lnTo>
                  <a:pt x="719328" y="626363"/>
                </a:lnTo>
                <a:lnTo>
                  <a:pt x="720225" y="624839"/>
                </a:lnTo>
                <a:close/>
              </a:path>
              <a:path w="862583" h="755903">
                <a:moveTo>
                  <a:pt x="721103" y="623315"/>
                </a:moveTo>
                <a:lnTo>
                  <a:pt x="720851" y="623315"/>
                </a:lnTo>
                <a:lnTo>
                  <a:pt x="720851" y="623752"/>
                </a:lnTo>
                <a:lnTo>
                  <a:pt x="721103" y="623315"/>
                </a:lnTo>
                <a:close/>
              </a:path>
              <a:path w="862583" h="755903">
                <a:moveTo>
                  <a:pt x="722861" y="620267"/>
                </a:moveTo>
                <a:lnTo>
                  <a:pt x="722375" y="620267"/>
                </a:lnTo>
                <a:lnTo>
                  <a:pt x="722376" y="621109"/>
                </a:lnTo>
                <a:lnTo>
                  <a:pt x="722861" y="620267"/>
                </a:lnTo>
                <a:close/>
              </a:path>
              <a:path w="862583" h="755903">
                <a:moveTo>
                  <a:pt x="724618" y="617219"/>
                </a:moveTo>
                <a:lnTo>
                  <a:pt x="723899" y="617219"/>
                </a:lnTo>
                <a:lnTo>
                  <a:pt x="723900" y="618466"/>
                </a:lnTo>
                <a:lnTo>
                  <a:pt x="724618" y="617219"/>
                </a:lnTo>
                <a:close/>
              </a:path>
              <a:path w="862583" h="755903">
                <a:moveTo>
                  <a:pt x="726376" y="614171"/>
                </a:moveTo>
                <a:lnTo>
                  <a:pt x="725423" y="614171"/>
                </a:lnTo>
                <a:lnTo>
                  <a:pt x="725423" y="615695"/>
                </a:lnTo>
                <a:lnTo>
                  <a:pt x="725423" y="615823"/>
                </a:lnTo>
                <a:lnTo>
                  <a:pt x="726376" y="614171"/>
                </a:lnTo>
                <a:close/>
              </a:path>
              <a:path w="862583" h="755903">
                <a:moveTo>
                  <a:pt x="727255" y="612647"/>
                </a:moveTo>
                <a:lnTo>
                  <a:pt x="726947" y="612647"/>
                </a:lnTo>
                <a:lnTo>
                  <a:pt x="726947" y="613180"/>
                </a:lnTo>
                <a:lnTo>
                  <a:pt x="727255" y="612647"/>
                </a:lnTo>
                <a:close/>
              </a:path>
              <a:path w="862583" h="755903">
                <a:moveTo>
                  <a:pt x="729012" y="609599"/>
                </a:moveTo>
                <a:lnTo>
                  <a:pt x="728471" y="609599"/>
                </a:lnTo>
                <a:lnTo>
                  <a:pt x="728471" y="610537"/>
                </a:lnTo>
                <a:lnTo>
                  <a:pt x="729012" y="609599"/>
                </a:lnTo>
                <a:close/>
              </a:path>
              <a:path w="862583" h="755903">
                <a:moveTo>
                  <a:pt x="730770" y="606551"/>
                </a:moveTo>
                <a:lnTo>
                  <a:pt x="729995" y="606551"/>
                </a:lnTo>
                <a:lnTo>
                  <a:pt x="729995" y="607894"/>
                </a:lnTo>
                <a:lnTo>
                  <a:pt x="730770" y="606551"/>
                </a:lnTo>
                <a:close/>
              </a:path>
              <a:path w="862583" h="755903">
                <a:moveTo>
                  <a:pt x="732527" y="603503"/>
                </a:moveTo>
                <a:lnTo>
                  <a:pt x="731519" y="603503"/>
                </a:lnTo>
                <a:lnTo>
                  <a:pt x="731520" y="605027"/>
                </a:lnTo>
                <a:lnTo>
                  <a:pt x="731520" y="605251"/>
                </a:lnTo>
                <a:lnTo>
                  <a:pt x="732527" y="603503"/>
                </a:lnTo>
                <a:close/>
              </a:path>
              <a:path w="862583" h="755903">
                <a:moveTo>
                  <a:pt x="733406" y="601979"/>
                </a:moveTo>
                <a:lnTo>
                  <a:pt x="733043" y="601979"/>
                </a:lnTo>
                <a:lnTo>
                  <a:pt x="733043" y="602608"/>
                </a:lnTo>
                <a:lnTo>
                  <a:pt x="733406" y="601979"/>
                </a:lnTo>
                <a:close/>
              </a:path>
              <a:path w="862583" h="755903">
                <a:moveTo>
                  <a:pt x="735164" y="598931"/>
                </a:moveTo>
                <a:lnTo>
                  <a:pt x="734567" y="598931"/>
                </a:lnTo>
                <a:lnTo>
                  <a:pt x="734567" y="599965"/>
                </a:lnTo>
                <a:lnTo>
                  <a:pt x="735164" y="598931"/>
                </a:lnTo>
                <a:close/>
              </a:path>
              <a:path w="862583" h="755903">
                <a:moveTo>
                  <a:pt x="736921" y="595883"/>
                </a:moveTo>
                <a:lnTo>
                  <a:pt x="736091" y="595883"/>
                </a:lnTo>
                <a:lnTo>
                  <a:pt x="736092" y="597322"/>
                </a:lnTo>
                <a:lnTo>
                  <a:pt x="736921" y="595883"/>
                </a:lnTo>
                <a:close/>
              </a:path>
              <a:path w="862583" h="755903">
                <a:moveTo>
                  <a:pt x="737800" y="594359"/>
                </a:moveTo>
                <a:lnTo>
                  <a:pt x="737615" y="594359"/>
                </a:lnTo>
                <a:lnTo>
                  <a:pt x="737615" y="594679"/>
                </a:lnTo>
                <a:lnTo>
                  <a:pt x="737800" y="594359"/>
                </a:lnTo>
                <a:close/>
              </a:path>
              <a:path w="862583" h="755903">
                <a:moveTo>
                  <a:pt x="739557" y="591311"/>
                </a:moveTo>
                <a:lnTo>
                  <a:pt x="739139" y="591311"/>
                </a:lnTo>
                <a:lnTo>
                  <a:pt x="739139" y="592036"/>
                </a:lnTo>
                <a:lnTo>
                  <a:pt x="739557" y="591311"/>
                </a:lnTo>
                <a:close/>
              </a:path>
              <a:path w="862583" h="755903">
                <a:moveTo>
                  <a:pt x="741315" y="588263"/>
                </a:moveTo>
                <a:lnTo>
                  <a:pt x="740663" y="588263"/>
                </a:lnTo>
                <a:lnTo>
                  <a:pt x="740664" y="589393"/>
                </a:lnTo>
                <a:lnTo>
                  <a:pt x="741315" y="588263"/>
                </a:lnTo>
                <a:close/>
              </a:path>
              <a:path w="862583" h="755903">
                <a:moveTo>
                  <a:pt x="743072" y="585215"/>
                </a:moveTo>
                <a:lnTo>
                  <a:pt x="742187" y="585215"/>
                </a:lnTo>
                <a:lnTo>
                  <a:pt x="742188" y="586739"/>
                </a:lnTo>
                <a:lnTo>
                  <a:pt x="743072" y="585215"/>
                </a:lnTo>
                <a:close/>
              </a:path>
              <a:path w="862583" h="755903">
                <a:moveTo>
                  <a:pt x="743951" y="583691"/>
                </a:moveTo>
                <a:lnTo>
                  <a:pt x="743711" y="583691"/>
                </a:lnTo>
                <a:lnTo>
                  <a:pt x="743711" y="584107"/>
                </a:lnTo>
                <a:lnTo>
                  <a:pt x="743951" y="583691"/>
                </a:lnTo>
                <a:close/>
              </a:path>
              <a:path w="862583" h="755903">
                <a:moveTo>
                  <a:pt x="745709" y="580643"/>
                </a:moveTo>
                <a:lnTo>
                  <a:pt x="745235" y="580643"/>
                </a:lnTo>
                <a:lnTo>
                  <a:pt x="745236" y="581464"/>
                </a:lnTo>
                <a:lnTo>
                  <a:pt x="745709" y="580643"/>
                </a:lnTo>
                <a:close/>
              </a:path>
              <a:path w="862583" h="755903">
                <a:moveTo>
                  <a:pt x="747466" y="577595"/>
                </a:moveTo>
                <a:lnTo>
                  <a:pt x="746759" y="577595"/>
                </a:lnTo>
                <a:lnTo>
                  <a:pt x="746760" y="578821"/>
                </a:lnTo>
                <a:lnTo>
                  <a:pt x="747466" y="577595"/>
                </a:lnTo>
                <a:close/>
              </a:path>
              <a:path w="862583" h="755903">
                <a:moveTo>
                  <a:pt x="749224" y="574547"/>
                </a:moveTo>
                <a:lnTo>
                  <a:pt x="748283" y="574547"/>
                </a:lnTo>
                <a:lnTo>
                  <a:pt x="748283" y="576071"/>
                </a:lnTo>
                <a:lnTo>
                  <a:pt x="749224" y="574547"/>
                </a:lnTo>
                <a:close/>
              </a:path>
              <a:path w="862583" h="755903">
                <a:moveTo>
                  <a:pt x="750102" y="573023"/>
                </a:moveTo>
                <a:lnTo>
                  <a:pt x="749807" y="573023"/>
                </a:lnTo>
                <a:lnTo>
                  <a:pt x="749807" y="573535"/>
                </a:lnTo>
                <a:lnTo>
                  <a:pt x="750102" y="573023"/>
                </a:lnTo>
                <a:close/>
              </a:path>
              <a:path w="862583" h="755903">
                <a:moveTo>
                  <a:pt x="751860" y="569975"/>
                </a:moveTo>
                <a:lnTo>
                  <a:pt x="751331" y="569975"/>
                </a:lnTo>
                <a:lnTo>
                  <a:pt x="751331" y="570892"/>
                </a:lnTo>
                <a:lnTo>
                  <a:pt x="751860" y="569975"/>
                </a:lnTo>
                <a:close/>
              </a:path>
              <a:path w="862583" h="755903">
                <a:moveTo>
                  <a:pt x="753618" y="566927"/>
                </a:moveTo>
                <a:lnTo>
                  <a:pt x="752855" y="566927"/>
                </a:lnTo>
                <a:lnTo>
                  <a:pt x="752855" y="568249"/>
                </a:lnTo>
                <a:lnTo>
                  <a:pt x="753618" y="566927"/>
                </a:lnTo>
                <a:close/>
              </a:path>
              <a:path w="862583" h="755903">
                <a:moveTo>
                  <a:pt x="755375" y="563879"/>
                </a:moveTo>
                <a:lnTo>
                  <a:pt x="754379" y="563879"/>
                </a:lnTo>
                <a:lnTo>
                  <a:pt x="754380" y="565403"/>
                </a:lnTo>
                <a:lnTo>
                  <a:pt x="754380" y="565606"/>
                </a:lnTo>
                <a:lnTo>
                  <a:pt x="755375" y="563879"/>
                </a:lnTo>
                <a:close/>
              </a:path>
              <a:path w="862583" h="755903">
                <a:moveTo>
                  <a:pt x="756254" y="562355"/>
                </a:moveTo>
                <a:lnTo>
                  <a:pt x="755903" y="562355"/>
                </a:lnTo>
                <a:lnTo>
                  <a:pt x="755903" y="562963"/>
                </a:lnTo>
                <a:lnTo>
                  <a:pt x="756254" y="562355"/>
                </a:lnTo>
                <a:close/>
              </a:path>
              <a:path w="862583" h="755903">
                <a:moveTo>
                  <a:pt x="758011" y="559307"/>
                </a:moveTo>
                <a:lnTo>
                  <a:pt x="757427" y="559307"/>
                </a:lnTo>
                <a:lnTo>
                  <a:pt x="757427" y="560320"/>
                </a:lnTo>
                <a:lnTo>
                  <a:pt x="758011" y="559307"/>
                </a:lnTo>
                <a:close/>
              </a:path>
              <a:path w="862583" h="755903">
                <a:moveTo>
                  <a:pt x="759769" y="556259"/>
                </a:moveTo>
                <a:lnTo>
                  <a:pt x="758951" y="556259"/>
                </a:lnTo>
                <a:lnTo>
                  <a:pt x="758952" y="557677"/>
                </a:lnTo>
                <a:lnTo>
                  <a:pt x="759769" y="556259"/>
                </a:lnTo>
                <a:close/>
              </a:path>
              <a:path w="862583" h="755903">
                <a:moveTo>
                  <a:pt x="760648" y="554735"/>
                </a:moveTo>
                <a:lnTo>
                  <a:pt x="760475" y="554735"/>
                </a:lnTo>
                <a:lnTo>
                  <a:pt x="760475" y="555034"/>
                </a:lnTo>
                <a:lnTo>
                  <a:pt x="760648" y="554735"/>
                </a:lnTo>
                <a:close/>
              </a:path>
              <a:path w="862583" h="755903">
                <a:moveTo>
                  <a:pt x="762405" y="551687"/>
                </a:moveTo>
                <a:lnTo>
                  <a:pt x="761999" y="551687"/>
                </a:lnTo>
                <a:lnTo>
                  <a:pt x="761999" y="552391"/>
                </a:lnTo>
                <a:lnTo>
                  <a:pt x="762405" y="551687"/>
                </a:lnTo>
                <a:close/>
              </a:path>
              <a:path w="862583" h="755903">
                <a:moveTo>
                  <a:pt x="764163" y="548639"/>
                </a:moveTo>
                <a:lnTo>
                  <a:pt x="763523" y="548639"/>
                </a:lnTo>
                <a:lnTo>
                  <a:pt x="763524" y="549748"/>
                </a:lnTo>
                <a:lnTo>
                  <a:pt x="764163" y="548639"/>
                </a:lnTo>
                <a:close/>
              </a:path>
              <a:path w="862583" h="755903">
                <a:moveTo>
                  <a:pt x="765920" y="545591"/>
                </a:moveTo>
                <a:lnTo>
                  <a:pt x="765047" y="545591"/>
                </a:lnTo>
                <a:lnTo>
                  <a:pt x="765048" y="547105"/>
                </a:lnTo>
                <a:lnTo>
                  <a:pt x="765920" y="545591"/>
                </a:lnTo>
                <a:close/>
              </a:path>
              <a:path w="862583" h="755903">
                <a:moveTo>
                  <a:pt x="766799" y="544067"/>
                </a:moveTo>
                <a:lnTo>
                  <a:pt x="766571" y="544067"/>
                </a:lnTo>
                <a:lnTo>
                  <a:pt x="766571" y="544462"/>
                </a:lnTo>
                <a:lnTo>
                  <a:pt x="766799" y="544067"/>
                </a:lnTo>
                <a:close/>
              </a:path>
              <a:path w="862583" h="755903">
                <a:moveTo>
                  <a:pt x="768556" y="541019"/>
                </a:moveTo>
                <a:lnTo>
                  <a:pt x="768095" y="541019"/>
                </a:lnTo>
                <a:lnTo>
                  <a:pt x="768096" y="541819"/>
                </a:lnTo>
                <a:lnTo>
                  <a:pt x="768556" y="541019"/>
                </a:lnTo>
                <a:close/>
              </a:path>
              <a:path w="862583" h="755903">
                <a:moveTo>
                  <a:pt x="770314" y="537971"/>
                </a:moveTo>
                <a:lnTo>
                  <a:pt x="769619" y="537971"/>
                </a:lnTo>
                <a:lnTo>
                  <a:pt x="769620" y="539176"/>
                </a:lnTo>
                <a:lnTo>
                  <a:pt x="770314" y="537971"/>
                </a:lnTo>
                <a:close/>
              </a:path>
              <a:path w="862583" h="755903">
                <a:moveTo>
                  <a:pt x="772071" y="534923"/>
                </a:moveTo>
                <a:lnTo>
                  <a:pt x="771143" y="534923"/>
                </a:lnTo>
                <a:lnTo>
                  <a:pt x="771143" y="536447"/>
                </a:lnTo>
                <a:lnTo>
                  <a:pt x="772071" y="534923"/>
                </a:lnTo>
                <a:close/>
              </a:path>
              <a:path w="862583" h="755903">
                <a:moveTo>
                  <a:pt x="772950" y="533399"/>
                </a:moveTo>
                <a:lnTo>
                  <a:pt x="772667" y="533399"/>
                </a:lnTo>
                <a:lnTo>
                  <a:pt x="772667" y="533890"/>
                </a:lnTo>
                <a:lnTo>
                  <a:pt x="772950" y="533399"/>
                </a:lnTo>
                <a:close/>
              </a:path>
              <a:path w="862583" h="755903">
                <a:moveTo>
                  <a:pt x="774708" y="530351"/>
                </a:moveTo>
                <a:lnTo>
                  <a:pt x="774191" y="530351"/>
                </a:lnTo>
                <a:lnTo>
                  <a:pt x="774191" y="531247"/>
                </a:lnTo>
                <a:lnTo>
                  <a:pt x="774708" y="530351"/>
                </a:lnTo>
                <a:close/>
              </a:path>
              <a:path w="862583" h="755903">
                <a:moveTo>
                  <a:pt x="776465" y="527303"/>
                </a:moveTo>
                <a:lnTo>
                  <a:pt x="775715" y="527303"/>
                </a:lnTo>
                <a:lnTo>
                  <a:pt x="775715" y="528604"/>
                </a:lnTo>
                <a:lnTo>
                  <a:pt x="776465" y="527303"/>
                </a:lnTo>
                <a:close/>
              </a:path>
              <a:path w="862583" h="755903">
                <a:moveTo>
                  <a:pt x="777344" y="525779"/>
                </a:moveTo>
                <a:lnTo>
                  <a:pt x="777239" y="525961"/>
                </a:lnTo>
                <a:lnTo>
                  <a:pt x="777344" y="525779"/>
                </a:lnTo>
                <a:close/>
              </a:path>
              <a:path w="862583" h="755903">
                <a:moveTo>
                  <a:pt x="779101" y="522731"/>
                </a:moveTo>
                <a:lnTo>
                  <a:pt x="778763" y="522731"/>
                </a:lnTo>
                <a:lnTo>
                  <a:pt x="778763" y="523318"/>
                </a:lnTo>
                <a:lnTo>
                  <a:pt x="779101" y="522731"/>
                </a:lnTo>
                <a:close/>
              </a:path>
              <a:path w="862583" h="755903">
                <a:moveTo>
                  <a:pt x="780859" y="519683"/>
                </a:moveTo>
                <a:lnTo>
                  <a:pt x="780287" y="519683"/>
                </a:lnTo>
                <a:lnTo>
                  <a:pt x="780287" y="520675"/>
                </a:lnTo>
                <a:lnTo>
                  <a:pt x="780859" y="519683"/>
                </a:lnTo>
                <a:close/>
              </a:path>
              <a:path w="862583" h="755903">
                <a:moveTo>
                  <a:pt x="782617" y="516635"/>
                </a:moveTo>
                <a:lnTo>
                  <a:pt x="781811" y="516635"/>
                </a:lnTo>
                <a:lnTo>
                  <a:pt x="781812" y="518032"/>
                </a:lnTo>
                <a:lnTo>
                  <a:pt x="782617" y="516635"/>
                </a:lnTo>
                <a:close/>
              </a:path>
              <a:path w="862583" h="755903">
                <a:moveTo>
                  <a:pt x="783495" y="515111"/>
                </a:moveTo>
                <a:lnTo>
                  <a:pt x="783335" y="515111"/>
                </a:lnTo>
                <a:lnTo>
                  <a:pt x="783335" y="515389"/>
                </a:lnTo>
                <a:lnTo>
                  <a:pt x="783495" y="515111"/>
                </a:lnTo>
                <a:close/>
              </a:path>
              <a:path w="862583" h="755903">
                <a:moveTo>
                  <a:pt x="785253" y="512063"/>
                </a:moveTo>
                <a:lnTo>
                  <a:pt x="784859" y="512063"/>
                </a:lnTo>
                <a:lnTo>
                  <a:pt x="784859" y="512746"/>
                </a:lnTo>
                <a:lnTo>
                  <a:pt x="785253" y="512063"/>
                </a:lnTo>
                <a:close/>
              </a:path>
              <a:path w="862583" h="755903">
                <a:moveTo>
                  <a:pt x="787010" y="509015"/>
                </a:moveTo>
                <a:lnTo>
                  <a:pt x="786383" y="509015"/>
                </a:lnTo>
                <a:lnTo>
                  <a:pt x="786383" y="510103"/>
                </a:lnTo>
                <a:lnTo>
                  <a:pt x="787010" y="509015"/>
                </a:lnTo>
                <a:close/>
              </a:path>
              <a:path w="862583" h="755903">
                <a:moveTo>
                  <a:pt x="788768" y="505967"/>
                </a:moveTo>
                <a:lnTo>
                  <a:pt x="787907" y="505967"/>
                </a:lnTo>
                <a:lnTo>
                  <a:pt x="787907" y="507459"/>
                </a:lnTo>
                <a:lnTo>
                  <a:pt x="788768" y="505967"/>
                </a:lnTo>
                <a:close/>
              </a:path>
              <a:path w="862583" h="755903">
                <a:moveTo>
                  <a:pt x="789647" y="504444"/>
                </a:moveTo>
                <a:lnTo>
                  <a:pt x="789431" y="504443"/>
                </a:lnTo>
                <a:lnTo>
                  <a:pt x="789431" y="504817"/>
                </a:lnTo>
                <a:lnTo>
                  <a:pt x="789647" y="504444"/>
                </a:lnTo>
                <a:close/>
              </a:path>
              <a:path w="862583" h="755903">
                <a:moveTo>
                  <a:pt x="791404" y="501395"/>
                </a:moveTo>
                <a:lnTo>
                  <a:pt x="790955" y="501395"/>
                </a:lnTo>
                <a:lnTo>
                  <a:pt x="790955" y="502173"/>
                </a:lnTo>
                <a:lnTo>
                  <a:pt x="791404" y="501395"/>
                </a:lnTo>
                <a:close/>
              </a:path>
              <a:path w="862583" h="755903">
                <a:moveTo>
                  <a:pt x="793162" y="498347"/>
                </a:moveTo>
                <a:lnTo>
                  <a:pt x="792479" y="498347"/>
                </a:lnTo>
                <a:lnTo>
                  <a:pt x="792479" y="499530"/>
                </a:lnTo>
                <a:lnTo>
                  <a:pt x="793162" y="498347"/>
                </a:lnTo>
                <a:close/>
              </a:path>
              <a:path w="862583" h="755903">
                <a:moveTo>
                  <a:pt x="794919" y="495300"/>
                </a:moveTo>
                <a:lnTo>
                  <a:pt x="794003" y="495299"/>
                </a:lnTo>
                <a:lnTo>
                  <a:pt x="794003" y="496823"/>
                </a:lnTo>
                <a:lnTo>
                  <a:pt x="794919" y="495300"/>
                </a:lnTo>
                <a:close/>
              </a:path>
              <a:path w="862583" h="755903">
                <a:moveTo>
                  <a:pt x="795798" y="493775"/>
                </a:moveTo>
                <a:lnTo>
                  <a:pt x="795527" y="493775"/>
                </a:lnTo>
                <a:lnTo>
                  <a:pt x="795527" y="494244"/>
                </a:lnTo>
                <a:lnTo>
                  <a:pt x="795798" y="493775"/>
                </a:lnTo>
                <a:close/>
              </a:path>
              <a:path w="862583" h="755903">
                <a:moveTo>
                  <a:pt x="797555" y="490727"/>
                </a:moveTo>
                <a:lnTo>
                  <a:pt x="797051" y="490727"/>
                </a:lnTo>
                <a:lnTo>
                  <a:pt x="797051" y="491601"/>
                </a:lnTo>
                <a:lnTo>
                  <a:pt x="797555" y="490727"/>
                </a:lnTo>
                <a:close/>
              </a:path>
              <a:path w="862583" h="755903">
                <a:moveTo>
                  <a:pt x="799313" y="487680"/>
                </a:moveTo>
                <a:lnTo>
                  <a:pt x="798575" y="487679"/>
                </a:lnTo>
                <a:lnTo>
                  <a:pt x="798575" y="488958"/>
                </a:lnTo>
                <a:lnTo>
                  <a:pt x="799313" y="487680"/>
                </a:lnTo>
                <a:close/>
              </a:path>
              <a:path w="862583" h="755903">
                <a:moveTo>
                  <a:pt x="800192" y="486155"/>
                </a:moveTo>
                <a:lnTo>
                  <a:pt x="800099" y="486315"/>
                </a:lnTo>
                <a:lnTo>
                  <a:pt x="800192" y="486155"/>
                </a:lnTo>
                <a:close/>
              </a:path>
              <a:path w="862583" h="755903">
                <a:moveTo>
                  <a:pt x="801949" y="483107"/>
                </a:moveTo>
                <a:lnTo>
                  <a:pt x="801623" y="483107"/>
                </a:lnTo>
                <a:lnTo>
                  <a:pt x="801623" y="483672"/>
                </a:lnTo>
                <a:lnTo>
                  <a:pt x="801949" y="483107"/>
                </a:lnTo>
                <a:close/>
              </a:path>
              <a:path w="862583" h="755903">
                <a:moveTo>
                  <a:pt x="803707" y="480059"/>
                </a:moveTo>
                <a:lnTo>
                  <a:pt x="803147" y="480059"/>
                </a:lnTo>
                <a:lnTo>
                  <a:pt x="803147" y="481029"/>
                </a:lnTo>
                <a:lnTo>
                  <a:pt x="803707" y="480059"/>
                </a:lnTo>
                <a:close/>
              </a:path>
              <a:path w="862583" h="755903">
                <a:moveTo>
                  <a:pt x="805464" y="477011"/>
                </a:moveTo>
                <a:lnTo>
                  <a:pt x="804671" y="477011"/>
                </a:lnTo>
                <a:lnTo>
                  <a:pt x="804671" y="478386"/>
                </a:lnTo>
                <a:lnTo>
                  <a:pt x="805464" y="477011"/>
                </a:lnTo>
                <a:close/>
              </a:path>
              <a:path w="862583" h="755903">
                <a:moveTo>
                  <a:pt x="806343" y="475487"/>
                </a:moveTo>
                <a:lnTo>
                  <a:pt x="806195" y="475487"/>
                </a:lnTo>
                <a:lnTo>
                  <a:pt x="806195" y="475743"/>
                </a:lnTo>
                <a:lnTo>
                  <a:pt x="806343" y="475487"/>
                </a:lnTo>
                <a:close/>
              </a:path>
              <a:path w="862583" h="755903">
                <a:moveTo>
                  <a:pt x="808100" y="472439"/>
                </a:moveTo>
                <a:lnTo>
                  <a:pt x="807719" y="472439"/>
                </a:lnTo>
                <a:lnTo>
                  <a:pt x="807719" y="473100"/>
                </a:lnTo>
                <a:lnTo>
                  <a:pt x="808100" y="472439"/>
                </a:lnTo>
                <a:close/>
              </a:path>
              <a:path w="862583" h="755903">
                <a:moveTo>
                  <a:pt x="809858" y="469391"/>
                </a:moveTo>
                <a:lnTo>
                  <a:pt x="809243" y="469391"/>
                </a:lnTo>
                <a:lnTo>
                  <a:pt x="809243" y="470457"/>
                </a:lnTo>
                <a:lnTo>
                  <a:pt x="809858" y="469391"/>
                </a:lnTo>
                <a:close/>
              </a:path>
              <a:path w="862583" h="755903">
                <a:moveTo>
                  <a:pt x="811616" y="466343"/>
                </a:moveTo>
                <a:lnTo>
                  <a:pt x="810767" y="466343"/>
                </a:lnTo>
                <a:lnTo>
                  <a:pt x="810767" y="467814"/>
                </a:lnTo>
                <a:lnTo>
                  <a:pt x="811616" y="466343"/>
                </a:lnTo>
                <a:close/>
              </a:path>
              <a:path w="862583" h="755903">
                <a:moveTo>
                  <a:pt x="812494" y="464819"/>
                </a:moveTo>
                <a:lnTo>
                  <a:pt x="812291" y="464819"/>
                </a:lnTo>
                <a:lnTo>
                  <a:pt x="812291" y="465171"/>
                </a:lnTo>
                <a:lnTo>
                  <a:pt x="812494" y="464819"/>
                </a:lnTo>
                <a:close/>
              </a:path>
              <a:path w="862583" h="755903">
                <a:moveTo>
                  <a:pt x="814252" y="461771"/>
                </a:moveTo>
                <a:lnTo>
                  <a:pt x="813815" y="461771"/>
                </a:lnTo>
                <a:lnTo>
                  <a:pt x="813815" y="462528"/>
                </a:lnTo>
                <a:lnTo>
                  <a:pt x="814252" y="461771"/>
                </a:lnTo>
                <a:close/>
              </a:path>
              <a:path w="862583" h="755903">
                <a:moveTo>
                  <a:pt x="816009" y="458723"/>
                </a:moveTo>
                <a:lnTo>
                  <a:pt x="815339" y="458723"/>
                </a:lnTo>
                <a:lnTo>
                  <a:pt x="815339" y="459885"/>
                </a:lnTo>
                <a:lnTo>
                  <a:pt x="816009" y="458723"/>
                </a:lnTo>
                <a:close/>
              </a:path>
              <a:path w="862583" h="755903">
                <a:moveTo>
                  <a:pt x="817767" y="455676"/>
                </a:moveTo>
                <a:lnTo>
                  <a:pt x="816863" y="455675"/>
                </a:lnTo>
                <a:lnTo>
                  <a:pt x="816863" y="457199"/>
                </a:lnTo>
                <a:lnTo>
                  <a:pt x="817767" y="455676"/>
                </a:lnTo>
                <a:close/>
              </a:path>
              <a:path w="862583" h="755903">
                <a:moveTo>
                  <a:pt x="818646" y="454151"/>
                </a:moveTo>
                <a:lnTo>
                  <a:pt x="818387" y="454151"/>
                </a:lnTo>
                <a:lnTo>
                  <a:pt x="818387" y="454599"/>
                </a:lnTo>
                <a:lnTo>
                  <a:pt x="818646" y="454151"/>
                </a:lnTo>
                <a:close/>
              </a:path>
              <a:path w="862583" h="755903">
                <a:moveTo>
                  <a:pt x="820403" y="451103"/>
                </a:moveTo>
                <a:lnTo>
                  <a:pt x="819911" y="451103"/>
                </a:lnTo>
                <a:lnTo>
                  <a:pt x="819911" y="451956"/>
                </a:lnTo>
                <a:lnTo>
                  <a:pt x="820403" y="451103"/>
                </a:lnTo>
                <a:close/>
              </a:path>
              <a:path w="862583" h="755903">
                <a:moveTo>
                  <a:pt x="822161" y="448055"/>
                </a:moveTo>
                <a:lnTo>
                  <a:pt x="821435" y="448055"/>
                </a:lnTo>
                <a:lnTo>
                  <a:pt x="821435" y="449313"/>
                </a:lnTo>
                <a:lnTo>
                  <a:pt x="822161" y="448055"/>
                </a:lnTo>
                <a:close/>
              </a:path>
              <a:path w="862583" h="755903">
                <a:moveTo>
                  <a:pt x="823039" y="446531"/>
                </a:moveTo>
                <a:lnTo>
                  <a:pt x="822959" y="446670"/>
                </a:lnTo>
                <a:lnTo>
                  <a:pt x="823039" y="446531"/>
                </a:lnTo>
                <a:close/>
              </a:path>
              <a:path w="862583" h="755903">
                <a:moveTo>
                  <a:pt x="824797" y="443483"/>
                </a:moveTo>
                <a:lnTo>
                  <a:pt x="824483" y="443483"/>
                </a:lnTo>
                <a:lnTo>
                  <a:pt x="824483" y="444027"/>
                </a:lnTo>
                <a:lnTo>
                  <a:pt x="824797" y="443483"/>
                </a:lnTo>
                <a:close/>
              </a:path>
              <a:path w="862583" h="755903">
                <a:moveTo>
                  <a:pt x="826554" y="440435"/>
                </a:moveTo>
                <a:lnTo>
                  <a:pt x="826007" y="440435"/>
                </a:lnTo>
                <a:lnTo>
                  <a:pt x="826007" y="441384"/>
                </a:lnTo>
                <a:lnTo>
                  <a:pt x="826554" y="440435"/>
                </a:lnTo>
                <a:close/>
              </a:path>
              <a:path w="862583" h="755903">
                <a:moveTo>
                  <a:pt x="828312" y="437388"/>
                </a:moveTo>
                <a:lnTo>
                  <a:pt x="827531" y="437387"/>
                </a:lnTo>
                <a:lnTo>
                  <a:pt x="827531" y="438741"/>
                </a:lnTo>
                <a:lnTo>
                  <a:pt x="828312" y="437388"/>
                </a:lnTo>
                <a:close/>
              </a:path>
              <a:path w="862583" h="755903">
                <a:moveTo>
                  <a:pt x="829191" y="435863"/>
                </a:moveTo>
                <a:lnTo>
                  <a:pt x="829055" y="435863"/>
                </a:lnTo>
                <a:lnTo>
                  <a:pt x="829055" y="436098"/>
                </a:lnTo>
                <a:lnTo>
                  <a:pt x="829191" y="435863"/>
                </a:lnTo>
                <a:close/>
              </a:path>
              <a:path w="862583" h="755903">
                <a:moveTo>
                  <a:pt x="830948" y="432815"/>
                </a:moveTo>
                <a:lnTo>
                  <a:pt x="830579" y="432815"/>
                </a:lnTo>
                <a:lnTo>
                  <a:pt x="830579" y="433455"/>
                </a:lnTo>
                <a:lnTo>
                  <a:pt x="830948" y="432815"/>
                </a:lnTo>
                <a:close/>
              </a:path>
              <a:path w="862583" h="755903">
                <a:moveTo>
                  <a:pt x="832706" y="429767"/>
                </a:moveTo>
                <a:lnTo>
                  <a:pt x="832103" y="429767"/>
                </a:lnTo>
                <a:lnTo>
                  <a:pt x="832103" y="430812"/>
                </a:lnTo>
                <a:lnTo>
                  <a:pt x="832706" y="429767"/>
                </a:lnTo>
                <a:close/>
              </a:path>
              <a:path w="862583" h="755903">
                <a:moveTo>
                  <a:pt x="834463" y="426719"/>
                </a:moveTo>
                <a:lnTo>
                  <a:pt x="833627" y="426719"/>
                </a:lnTo>
                <a:lnTo>
                  <a:pt x="833627" y="428169"/>
                </a:lnTo>
                <a:lnTo>
                  <a:pt x="834463" y="426719"/>
                </a:lnTo>
                <a:close/>
              </a:path>
              <a:path w="862583" h="755903">
                <a:moveTo>
                  <a:pt x="835342" y="425195"/>
                </a:moveTo>
                <a:lnTo>
                  <a:pt x="835151" y="425195"/>
                </a:lnTo>
                <a:lnTo>
                  <a:pt x="835151" y="425526"/>
                </a:lnTo>
                <a:lnTo>
                  <a:pt x="835342" y="425195"/>
                </a:lnTo>
                <a:close/>
              </a:path>
              <a:path w="862583" h="755903">
                <a:moveTo>
                  <a:pt x="837099" y="422147"/>
                </a:moveTo>
                <a:lnTo>
                  <a:pt x="836675" y="422147"/>
                </a:lnTo>
                <a:lnTo>
                  <a:pt x="836675" y="422883"/>
                </a:lnTo>
                <a:lnTo>
                  <a:pt x="837099" y="422147"/>
                </a:lnTo>
                <a:close/>
              </a:path>
              <a:path w="862583" h="755903">
                <a:moveTo>
                  <a:pt x="838857" y="419099"/>
                </a:moveTo>
                <a:lnTo>
                  <a:pt x="838199" y="419099"/>
                </a:lnTo>
                <a:lnTo>
                  <a:pt x="838199" y="420240"/>
                </a:lnTo>
                <a:lnTo>
                  <a:pt x="838857" y="419099"/>
                </a:lnTo>
                <a:close/>
              </a:path>
              <a:path w="862583" h="755903">
                <a:moveTo>
                  <a:pt x="839736" y="417575"/>
                </a:moveTo>
                <a:lnTo>
                  <a:pt x="839723" y="417575"/>
                </a:lnTo>
                <a:lnTo>
                  <a:pt x="839723" y="417597"/>
                </a:lnTo>
                <a:close/>
              </a:path>
              <a:path w="862583" h="755903">
                <a:moveTo>
                  <a:pt x="841493" y="414527"/>
                </a:moveTo>
                <a:lnTo>
                  <a:pt x="841247" y="414527"/>
                </a:lnTo>
                <a:lnTo>
                  <a:pt x="841247" y="414954"/>
                </a:lnTo>
                <a:lnTo>
                  <a:pt x="841493" y="414527"/>
                </a:lnTo>
                <a:close/>
              </a:path>
              <a:path w="862583" h="755903">
                <a:moveTo>
                  <a:pt x="843251" y="411479"/>
                </a:moveTo>
                <a:lnTo>
                  <a:pt x="842771" y="411479"/>
                </a:lnTo>
                <a:lnTo>
                  <a:pt x="842771" y="412311"/>
                </a:lnTo>
                <a:lnTo>
                  <a:pt x="843251" y="411479"/>
                </a:lnTo>
                <a:close/>
              </a:path>
              <a:path w="862583" h="755903">
                <a:moveTo>
                  <a:pt x="845008" y="408431"/>
                </a:moveTo>
                <a:lnTo>
                  <a:pt x="844295" y="408431"/>
                </a:lnTo>
                <a:lnTo>
                  <a:pt x="844295" y="409668"/>
                </a:lnTo>
                <a:lnTo>
                  <a:pt x="845008" y="408431"/>
                </a:lnTo>
                <a:close/>
              </a:path>
              <a:path w="862583" h="755903">
                <a:moveTo>
                  <a:pt x="845887" y="406907"/>
                </a:moveTo>
                <a:lnTo>
                  <a:pt x="845819" y="406907"/>
                </a:lnTo>
                <a:lnTo>
                  <a:pt x="845819" y="407025"/>
                </a:lnTo>
                <a:close/>
              </a:path>
              <a:path w="862583" h="755903">
                <a:moveTo>
                  <a:pt x="847645" y="403859"/>
                </a:moveTo>
                <a:lnTo>
                  <a:pt x="847343" y="403859"/>
                </a:lnTo>
                <a:lnTo>
                  <a:pt x="847343" y="404382"/>
                </a:lnTo>
                <a:lnTo>
                  <a:pt x="847645" y="403859"/>
                </a:lnTo>
                <a:close/>
              </a:path>
              <a:path w="862583" h="755903">
                <a:moveTo>
                  <a:pt x="849402" y="400811"/>
                </a:moveTo>
                <a:lnTo>
                  <a:pt x="848867" y="400811"/>
                </a:lnTo>
                <a:lnTo>
                  <a:pt x="848867" y="401739"/>
                </a:lnTo>
                <a:lnTo>
                  <a:pt x="849402" y="400811"/>
                </a:lnTo>
                <a:close/>
              </a:path>
              <a:path w="862583" h="755903">
                <a:moveTo>
                  <a:pt x="851160" y="397764"/>
                </a:moveTo>
                <a:lnTo>
                  <a:pt x="850391" y="397763"/>
                </a:lnTo>
                <a:lnTo>
                  <a:pt x="850391" y="399096"/>
                </a:lnTo>
                <a:lnTo>
                  <a:pt x="851160" y="397764"/>
                </a:lnTo>
                <a:close/>
              </a:path>
              <a:path w="862583" h="755903">
                <a:moveTo>
                  <a:pt x="852038" y="396239"/>
                </a:moveTo>
                <a:lnTo>
                  <a:pt x="851915" y="396453"/>
                </a:lnTo>
                <a:lnTo>
                  <a:pt x="852038" y="396239"/>
                </a:lnTo>
                <a:close/>
              </a:path>
              <a:path w="862583" h="755903">
                <a:moveTo>
                  <a:pt x="853796" y="393191"/>
                </a:moveTo>
                <a:lnTo>
                  <a:pt x="853439" y="393191"/>
                </a:lnTo>
                <a:lnTo>
                  <a:pt x="853439" y="393810"/>
                </a:lnTo>
                <a:lnTo>
                  <a:pt x="853796" y="393191"/>
                </a:lnTo>
                <a:close/>
              </a:path>
              <a:path w="862583" h="755903">
                <a:moveTo>
                  <a:pt x="855553" y="390143"/>
                </a:moveTo>
                <a:lnTo>
                  <a:pt x="854963" y="390143"/>
                </a:lnTo>
                <a:lnTo>
                  <a:pt x="854963" y="391167"/>
                </a:lnTo>
                <a:lnTo>
                  <a:pt x="855553" y="390143"/>
                </a:lnTo>
                <a:close/>
              </a:path>
              <a:path w="862583" h="755903">
                <a:moveTo>
                  <a:pt x="857311" y="387095"/>
                </a:moveTo>
                <a:lnTo>
                  <a:pt x="856487" y="387095"/>
                </a:lnTo>
                <a:lnTo>
                  <a:pt x="856487" y="388524"/>
                </a:lnTo>
                <a:lnTo>
                  <a:pt x="857311" y="387095"/>
                </a:lnTo>
                <a:close/>
              </a:path>
              <a:path w="862583" h="755903">
                <a:moveTo>
                  <a:pt x="858190" y="385571"/>
                </a:moveTo>
                <a:lnTo>
                  <a:pt x="858011" y="385571"/>
                </a:lnTo>
                <a:lnTo>
                  <a:pt x="858011" y="385881"/>
                </a:lnTo>
                <a:lnTo>
                  <a:pt x="858190" y="385571"/>
                </a:lnTo>
                <a:close/>
              </a:path>
              <a:path w="862583" h="755903">
                <a:moveTo>
                  <a:pt x="859947" y="382523"/>
                </a:moveTo>
                <a:lnTo>
                  <a:pt x="859535" y="382523"/>
                </a:lnTo>
                <a:lnTo>
                  <a:pt x="859535" y="383238"/>
                </a:lnTo>
                <a:lnTo>
                  <a:pt x="859947" y="382523"/>
                </a:lnTo>
                <a:close/>
              </a:path>
              <a:path w="862583" h="755903">
                <a:moveTo>
                  <a:pt x="861705" y="379476"/>
                </a:moveTo>
                <a:lnTo>
                  <a:pt x="861059" y="379475"/>
                </a:lnTo>
                <a:lnTo>
                  <a:pt x="861059" y="380595"/>
                </a:lnTo>
                <a:lnTo>
                  <a:pt x="861705" y="379476"/>
                </a:lnTo>
                <a:close/>
              </a:path>
              <a:path w="862583" h="755903">
                <a:moveTo>
                  <a:pt x="861705" y="376427"/>
                </a:moveTo>
                <a:lnTo>
                  <a:pt x="861059" y="375308"/>
                </a:lnTo>
                <a:lnTo>
                  <a:pt x="861059" y="376427"/>
                </a:lnTo>
                <a:lnTo>
                  <a:pt x="861705" y="376427"/>
                </a:lnTo>
                <a:close/>
              </a:path>
              <a:path w="862583" h="755903">
                <a:moveTo>
                  <a:pt x="859536" y="372666"/>
                </a:moveTo>
                <a:lnTo>
                  <a:pt x="859535" y="374903"/>
                </a:lnTo>
                <a:lnTo>
                  <a:pt x="860826" y="374904"/>
                </a:lnTo>
                <a:lnTo>
                  <a:pt x="859536" y="372666"/>
                </a:lnTo>
                <a:close/>
              </a:path>
              <a:path w="862583" h="755903">
                <a:moveTo>
                  <a:pt x="859068" y="371855"/>
                </a:moveTo>
                <a:lnTo>
                  <a:pt x="858011" y="370022"/>
                </a:lnTo>
                <a:lnTo>
                  <a:pt x="858011" y="371855"/>
                </a:lnTo>
                <a:lnTo>
                  <a:pt x="859068" y="371855"/>
                </a:lnTo>
                <a:close/>
              </a:path>
              <a:path w="862583" h="755903">
                <a:moveTo>
                  <a:pt x="857311" y="368807"/>
                </a:moveTo>
                <a:lnTo>
                  <a:pt x="856487" y="367379"/>
                </a:lnTo>
                <a:lnTo>
                  <a:pt x="856487" y="368807"/>
                </a:lnTo>
                <a:lnTo>
                  <a:pt x="857311" y="368807"/>
                </a:lnTo>
                <a:close/>
              </a:path>
              <a:path w="862583" h="755903">
                <a:moveTo>
                  <a:pt x="855553" y="365759"/>
                </a:moveTo>
                <a:lnTo>
                  <a:pt x="854963" y="364736"/>
                </a:lnTo>
                <a:lnTo>
                  <a:pt x="854963" y="365759"/>
                </a:lnTo>
                <a:lnTo>
                  <a:pt x="855553" y="365759"/>
                </a:lnTo>
                <a:close/>
              </a:path>
              <a:path w="862583" h="755903">
                <a:moveTo>
                  <a:pt x="854675" y="364235"/>
                </a:moveTo>
                <a:lnTo>
                  <a:pt x="853439" y="362093"/>
                </a:lnTo>
                <a:lnTo>
                  <a:pt x="853439" y="364235"/>
                </a:lnTo>
                <a:lnTo>
                  <a:pt x="854675" y="364235"/>
                </a:lnTo>
                <a:close/>
              </a:path>
              <a:path w="862583" h="755903">
                <a:moveTo>
                  <a:pt x="852917" y="361187"/>
                </a:moveTo>
                <a:lnTo>
                  <a:pt x="851915" y="359450"/>
                </a:lnTo>
                <a:lnTo>
                  <a:pt x="851915" y="359663"/>
                </a:lnTo>
                <a:lnTo>
                  <a:pt x="851915" y="361187"/>
                </a:lnTo>
                <a:lnTo>
                  <a:pt x="852917" y="361187"/>
                </a:lnTo>
                <a:close/>
              </a:path>
              <a:path w="862583" h="755903">
                <a:moveTo>
                  <a:pt x="851160" y="358139"/>
                </a:moveTo>
                <a:lnTo>
                  <a:pt x="850391" y="356807"/>
                </a:lnTo>
                <a:lnTo>
                  <a:pt x="850391" y="358139"/>
                </a:lnTo>
                <a:lnTo>
                  <a:pt x="851160" y="358139"/>
                </a:lnTo>
                <a:close/>
              </a:path>
              <a:path w="862583" h="755903">
                <a:moveTo>
                  <a:pt x="849402" y="355091"/>
                </a:moveTo>
                <a:lnTo>
                  <a:pt x="848867" y="354164"/>
                </a:lnTo>
                <a:lnTo>
                  <a:pt x="848867" y="355091"/>
                </a:lnTo>
                <a:lnTo>
                  <a:pt x="849402" y="355091"/>
                </a:lnTo>
                <a:close/>
              </a:path>
              <a:path w="862583" h="755903">
                <a:moveTo>
                  <a:pt x="848523" y="353567"/>
                </a:moveTo>
                <a:lnTo>
                  <a:pt x="847343" y="351521"/>
                </a:lnTo>
                <a:lnTo>
                  <a:pt x="847343" y="352043"/>
                </a:lnTo>
                <a:lnTo>
                  <a:pt x="847343" y="353567"/>
                </a:lnTo>
                <a:lnTo>
                  <a:pt x="848523" y="353567"/>
                </a:lnTo>
                <a:close/>
              </a:path>
              <a:path w="862583" h="755903">
                <a:moveTo>
                  <a:pt x="846766" y="350519"/>
                </a:moveTo>
                <a:lnTo>
                  <a:pt x="845819" y="348878"/>
                </a:lnTo>
                <a:lnTo>
                  <a:pt x="845819" y="350519"/>
                </a:lnTo>
                <a:lnTo>
                  <a:pt x="846766" y="350519"/>
                </a:lnTo>
                <a:close/>
              </a:path>
              <a:path w="862583" h="755903">
                <a:moveTo>
                  <a:pt x="845008" y="347471"/>
                </a:moveTo>
                <a:lnTo>
                  <a:pt x="844295" y="346235"/>
                </a:lnTo>
                <a:lnTo>
                  <a:pt x="844295" y="347471"/>
                </a:lnTo>
                <a:lnTo>
                  <a:pt x="845008" y="347471"/>
                </a:lnTo>
                <a:close/>
              </a:path>
              <a:path w="862583" h="755903">
                <a:moveTo>
                  <a:pt x="843251" y="344423"/>
                </a:moveTo>
                <a:lnTo>
                  <a:pt x="842771" y="343592"/>
                </a:lnTo>
                <a:lnTo>
                  <a:pt x="842771" y="344423"/>
                </a:lnTo>
                <a:lnTo>
                  <a:pt x="843251" y="344423"/>
                </a:lnTo>
                <a:close/>
              </a:path>
              <a:path w="862583" h="755903">
                <a:moveTo>
                  <a:pt x="841247" y="340949"/>
                </a:moveTo>
                <a:lnTo>
                  <a:pt x="841247" y="341375"/>
                </a:lnTo>
                <a:lnTo>
                  <a:pt x="841247" y="342899"/>
                </a:lnTo>
                <a:lnTo>
                  <a:pt x="842372" y="342900"/>
                </a:lnTo>
                <a:lnTo>
                  <a:pt x="841247" y="340949"/>
                </a:lnTo>
                <a:close/>
              </a:path>
              <a:path w="862583" h="755903">
                <a:moveTo>
                  <a:pt x="840615" y="339851"/>
                </a:moveTo>
                <a:lnTo>
                  <a:pt x="839723" y="338306"/>
                </a:lnTo>
                <a:lnTo>
                  <a:pt x="839723" y="339851"/>
                </a:lnTo>
                <a:lnTo>
                  <a:pt x="840615" y="339851"/>
                </a:lnTo>
                <a:close/>
              </a:path>
              <a:path w="862583" h="755903">
                <a:moveTo>
                  <a:pt x="838857" y="336803"/>
                </a:moveTo>
                <a:lnTo>
                  <a:pt x="838199" y="335663"/>
                </a:lnTo>
                <a:lnTo>
                  <a:pt x="838199" y="336803"/>
                </a:lnTo>
                <a:lnTo>
                  <a:pt x="838857" y="336803"/>
                </a:lnTo>
                <a:close/>
              </a:path>
              <a:path w="862583" h="755903">
                <a:moveTo>
                  <a:pt x="836675" y="333020"/>
                </a:moveTo>
                <a:lnTo>
                  <a:pt x="836675" y="333755"/>
                </a:lnTo>
                <a:lnTo>
                  <a:pt x="836675" y="335279"/>
                </a:lnTo>
                <a:lnTo>
                  <a:pt x="837978" y="335280"/>
                </a:lnTo>
                <a:lnTo>
                  <a:pt x="836675" y="333020"/>
                </a:lnTo>
                <a:close/>
              </a:path>
              <a:path w="862583" h="755903">
                <a:moveTo>
                  <a:pt x="836221" y="332231"/>
                </a:moveTo>
                <a:lnTo>
                  <a:pt x="835152" y="330377"/>
                </a:lnTo>
                <a:lnTo>
                  <a:pt x="835151" y="330707"/>
                </a:lnTo>
                <a:lnTo>
                  <a:pt x="835151" y="332231"/>
                </a:lnTo>
                <a:lnTo>
                  <a:pt x="836221" y="332231"/>
                </a:lnTo>
                <a:close/>
              </a:path>
              <a:path w="862583" h="755903">
                <a:moveTo>
                  <a:pt x="834463" y="329183"/>
                </a:moveTo>
                <a:lnTo>
                  <a:pt x="833627" y="327734"/>
                </a:lnTo>
                <a:lnTo>
                  <a:pt x="833627" y="329183"/>
                </a:lnTo>
                <a:lnTo>
                  <a:pt x="834463" y="329183"/>
                </a:lnTo>
                <a:close/>
              </a:path>
              <a:path w="862583" h="755903">
                <a:moveTo>
                  <a:pt x="832706" y="326135"/>
                </a:moveTo>
                <a:lnTo>
                  <a:pt x="832103" y="325091"/>
                </a:lnTo>
                <a:lnTo>
                  <a:pt x="832103" y="326135"/>
                </a:lnTo>
                <a:lnTo>
                  <a:pt x="832706" y="326135"/>
                </a:lnTo>
                <a:close/>
              </a:path>
              <a:path w="862583" h="755903">
                <a:moveTo>
                  <a:pt x="830579" y="322448"/>
                </a:moveTo>
                <a:lnTo>
                  <a:pt x="830579" y="323087"/>
                </a:lnTo>
                <a:lnTo>
                  <a:pt x="830579" y="324611"/>
                </a:lnTo>
                <a:lnTo>
                  <a:pt x="831827" y="324612"/>
                </a:lnTo>
                <a:lnTo>
                  <a:pt x="830579" y="322448"/>
                </a:lnTo>
                <a:close/>
              </a:path>
              <a:path w="862583" h="755903">
                <a:moveTo>
                  <a:pt x="830069" y="321563"/>
                </a:moveTo>
                <a:lnTo>
                  <a:pt x="829055" y="319805"/>
                </a:lnTo>
                <a:lnTo>
                  <a:pt x="829055" y="320039"/>
                </a:lnTo>
                <a:lnTo>
                  <a:pt x="829055" y="321563"/>
                </a:lnTo>
                <a:lnTo>
                  <a:pt x="830069" y="321563"/>
                </a:lnTo>
                <a:close/>
              </a:path>
              <a:path w="862583" h="755903">
                <a:moveTo>
                  <a:pt x="828312" y="318515"/>
                </a:moveTo>
                <a:lnTo>
                  <a:pt x="827531" y="317162"/>
                </a:lnTo>
                <a:lnTo>
                  <a:pt x="827531" y="318515"/>
                </a:lnTo>
                <a:lnTo>
                  <a:pt x="828312" y="318515"/>
                </a:lnTo>
                <a:close/>
              </a:path>
              <a:path w="862583" h="755903">
                <a:moveTo>
                  <a:pt x="826554" y="315467"/>
                </a:moveTo>
                <a:lnTo>
                  <a:pt x="826007" y="314519"/>
                </a:lnTo>
                <a:lnTo>
                  <a:pt x="826007" y="315467"/>
                </a:lnTo>
                <a:lnTo>
                  <a:pt x="826554" y="315467"/>
                </a:lnTo>
                <a:close/>
              </a:path>
              <a:path w="862583" h="755903">
                <a:moveTo>
                  <a:pt x="825676" y="313943"/>
                </a:moveTo>
                <a:lnTo>
                  <a:pt x="824483" y="311876"/>
                </a:lnTo>
                <a:lnTo>
                  <a:pt x="824483" y="312419"/>
                </a:lnTo>
                <a:lnTo>
                  <a:pt x="824483" y="313943"/>
                </a:lnTo>
                <a:lnTo>
                  <a:pt x="825676" y="313943"/>
                </a:lnTo>
                <a:close/>
              </a:path>
              <a:path w="862583" h="755903">
                <a:moveTo>
                  <a:pt x="823918" y="310895"/>
                </a:moveTo>
                <a:lnTo>
                  <a:pt x="822959" y="309233"/>
                </a:lnTo>
                <a:lnTo>
                  <a:pt x="822959" y="309371"/>
                </a:lnTo>
                <a:lnTo>
                  <a:pt x="822959" y="310895"/>
                </a:lnTo>
                <a:lnTo>
                  <a:pt x="823918" y="310895"/>
                </a:lnTo>
                <a:close/>
              </a:path>
              <a:path w="862583" h="755903">
                <a:moveTo>
                  <a:pt x="822161" y="307847"/>
                </a:moveTo>
                <a:lnTo>
                  <a:pt x="821435" y="306590"/>
                </a:lnTo>
                <a:lnTo>
                  <a:pt x="821435" y="307847"/>
                </a:lnTo>
                <a:lnTo>
                  <a:pt x="822161" y="307847"/>
                </a:lnTo>
                <a:close/>
              </a:path>
              <a:path w="862583" h="755903">
                <a:moveTo>
                  <a:pt x="820403" y="304799"/>
                </a:moveTo>
                <a:lnTo>
                  <a:pt x="819911" y="303947"/>
                </a:lnTo>
                <a:lnTo>
                  <a:pt x="819911" y="304799"/>
                </a:lnTo>
                <a:lnTo>
                  <a:pt x="820403" y="304799"/>
                </a:lnTo>
                <a:close/>
              </a:path>
              <a:path w="862583" h="755903">
                <a:moveTo>
                  <a:pt x="819524" y="303275"/>
                </a:moveTo>
                <a:lnTo>
                  <a:pt x="818387" y="301304"/>
                </a:lnTo>
                <a:lnTo>
                  <a:pt x="818387" y="301751"/>
                </a:lnTo>
                <a:lnTo>
                  <a:pt x="818387" y="303275"/>
                </a:lnTo>
                <a:lnTo>
                  <a:pt x="819524" y="303275"/>
                </a:lnTo>
                <a:close/>
              </a:path>
              <a:path w="862583" h="755903">
                <a:moveTo>
                  <a:pt x="817767" y="300227"/>
                </a:moveTo>
                <a:lnTo>
                  <a:pt x="816863" y="298661"/>
                </a:lnTo>
                <a:lnTo>
                  <a:pt x="816863" y="300227"/>
                </a:lnTo>
                <a:lnTo>
                  <a:pt x="817767" y="300227"/>
                </a:lnTo>
                <a:close/>
              </a:path>
              <a:path w="862583" h="755903">
                <a:moveTo>
                  <a:pt x="816009" y="297179"/>
                </a:moveTo>
                <a:lnTo>
                  <a:pt x="815339" y="296018"/>
                </a:lnTo>
                <a:lnTo>
                  <a:pt x="815339" y="297179"/>
                </a:lnTo>
                <a:lnTo>
                  <a:pt x="816009" y="297179"/>
                </a:lnTo>
                <a:close/>
              </a:path>
              <a:path w="862583" h="755903">
                <a:moveTo>
                  <a:pt x="815131" y="295655"/>
                </a:moveTo>
                <a:lnTo>
                  <a:pt x="813815" y="293375"/>
                </a:lnTo>
                <a:lnTo>
                  <a:pt x="813815" y="294131"/>
                </a:lnTo>
                <a:lnTo>
                  <a:pt x="813815" y="295655"/>
                </a:lnTo>
                <a:lnTo>
                  <a:pt x="815131" y="295655"/>
                </a:lnTo>
                <a:close/>
              </a:path>
              <a:path w="862583" h="755903">
                <a:moveTo>
                  <a:pt x="813373" y="292607"/>
                </a:moveTo>
                <a:lnTo>
                  <a:pt x="812291" y="290732"/>
                </a:lnTo>
                <a:lnTo>
                  <a:pt x="812291" y="291083"/>
                </a:lnTo>
                <a:lnTo>
                  <a:pt x="812291" y="292607"/>
                </a:lnTo>
                <a:lnTo>
                  <a:pt x="813373" y="292607"/>
                </a:lnTo>
                <a:close/>
              </a:path>
              <a:path w="862583" h="755903">
                <a:moveTo>
                  <a:pt x="811615" y="289559"/>
                </a:moveTo>
                <a:lnTo>
                  <a:pt x="810767" y="288089"/>
                </a:lnTo>
                <a:lnTo>
                  <a:pt x="810767" y="289559"/>
                </a:lnTo>
                <a:lnTo>
                  <a:pt x="811615" y="289559"/>
                </a:lnTo>
                <a:close/>
              </a:path>
              <a:path w="862583" h="755903">
                <a:moveTo>
                  <a:pt x="809858" y="286511"/>
                </a:moveTo>
                <a:lnTo>
                  <a:pt x="809243" y="285446"/>
                </a:lnTo>
                <a:lnTo>
                  <a:pt x="809243" y="286511"/>
                </a:lnTo>
                <a:lnTo>
                  <a:pt x="809858" y="286511"/>
                </a:lnTo>
                <a:close/>
              </a:path>
              <a:path w="862583" h="755903">
                <a:moveTo>
                  <a:pt x="807719" y="282803"/>
                </a:moveTo>
                <a:lnTo>
                  <a:pt x="807719" y="283463"/>
                </a:lnTo>
                <a:lnTo>
                  <a:pt x="807719" y="284987"/>
                </a:lnTo>
                <a:lnTo>
                  <a:pt x="808979" y="284988"/>
                </a:lnTo>
                <a:lnTo>
                  <a:pt x="807719" y="282803"/>
                </a:lnTo>
                <a:close/>
              </a:path>
              <a:path w="862583" h="755903">
                <a:moveTo>
                  <a:pt x="807222" y="281939"/>
                </a:moveTo>
                <a:lnTo>
                  <a:pt x="806196" y="280160"/>
                </a:lnTo>
                <a:lnTo>
                  <a:pt x="806195" y="280415"/>
                </a:lnTo>
                <a:lnTo>
                  <a:pt x="806195" y="281939"/>
                </a:lnTo>
                <a:lnTo>
                  <a:pt x="807222" y="281939"/>
                </a:lnTo>
                <a:close/>
              </a:path>
              <a:path w="862583" h="755903">
                <a:moveTo>
                  <a:pt x="805464" y="278891"/>
                </a:moveTo>
                <a:lnTo>
                  <a:pt x="804671" y="277517"/>
                </a:lnTo>
                <a:lnTo>
                  <a:pt x="804671" y="278891"/>
                </a:lnTo>
                <a:lnTo>
                  <a:pt x="805464" y="278891"/>
                </a:lnTo>
                <a:close/>
              </a:path>
              <a:path w="862583" h="755903">
                <a:moveTo>
                  <a:pt x="803707" y="275843"/>
                </a:moveTo>
                <a:lnTo>
                  <a:pt x="803147" y="274874"/>
                </a:lnTo>
                <a:lnTo>
                  <a:pt x="803147" y="275843"/>
                </a:lnTo>
                <a:lnTo>
                  <a:pt x="803707" y="275843"/>
                </a:lnTo>
                <a:close/>
              </a:path>
              <a:path w="862583" h="755903">
                <a:moveTo>
                  <a:pt x="801623" y="272231"/>
                </a:moveTo>
                <a:lnTo>
                  <a:pt x="801623" y="272795"/>
                </a:lnTo>
                <a:lnTo>
                  <a:pt x="801623" y="274319"/>
                </a:lnTo>
                <a:lnTo>
                  <a:pt x="802828" y="274320"/>
                </a:lnTo>
                <a:lnTo>
                  <a:pt x="801623" y="272231"/>
                </a:lnTo>
                <a:close/>
              </a:path>
              <a:path w="862583" h="755903">
                <a:moveTo>
                  <a:pt x="801070" y="271271"/>
                </a:moveTo>
                <a:lnTo>
                  <a:pt x="800099" y="269588"/>
                </a:lnTo>
                <a:lnTo>
                  <a:pt x="800099" y="269747"/>
                </a:lnTo>
                <a:lnTo>
                  <a:pt x="800099" y="271271"/>
                </a:lnTo>
                <a:lnTo>
                  <a:pt x="801070" y="271271"/>
                </a:lnTo>
                <a:close/>
              </a:path>
              <a:path w="862583" h="755903">
                <a:moveTo>
                  <a:pt x="799313" y="268223"/>
                </a:moveTo>
                <a:lnTo>
                  <a:pt x="798575" y="266945"/>
                </a:lnTo>
                <a:lnTo>
                  <a:pt x="798575" y="268223"/>
                </a:lnTo>
                <a:lnTo>
                  <a:pt x="799313" y="268223"/>
                </a:lnTo>
                <a:close/>
              </a:path>
              <a:path w="862583" h="755903">
                <a:moveTo>
                  <a:pt x="797555" y="265175"/>
                </a:moveTo>
                <a:lnTo>
                  <a:pt x="797051" y="264302"/>
                </a:lnTo>
                <a:lnTo>
                  <a:pt x="797051" y="265175"/>
                </a:lnTo>
                <a:lnTo>
                  <a:pt x="797555" y="265175"/>
                </a:lnTo>
                <a:close/>
              </a:path>
              <a:path w="862583" h="755903">
                <a:moveTo>
                  <a:pt x="796677" y="263651"/>
                </a:moveTo>
                <a:lnTo>
                  <a:pt x="795527" y="261659"/>
                </a:lnTo>
                <a:lnTo>
                  <a:pt x="795527" y="262127"/>
                </a:lnTo>
                <a:lnTo>
                  <a:pt x="795527" y="263651"/>
                </a:lnTo>
                <a:lnTo>
                  <a:pt x="796677" y="263651"/>
                </a:lnTo>
                <a:close/>
              </a:path>
              <a:path w="862583" h="755903">
                <a:moveTo>
                  <a:pt x="794919" y="260603"/>
                </a:moveTo>
                <a:lnTo>
                  <a:pt x="794003" y="259016"/>
                </a:lnTo>
                <a:lnTo>
                  <a:pt x="794003" y="260603"/>
                </a:lnTo>
                <a:lnTo>
                  <a:pt x="794919" y="260603"/>
                </a:lnTo>
                <a:close/>
              </a:path>
              <a:path w="862583" h="755903">
                <a:moveTo>
                  <a:pt x="793162" y="257555"/>
                </a:moveTo>
                <a:lnTo>
                  <a:pt x="792479" y="256373"/>
                </a:lnTo>
                <a:lnTo>
                  <a:pt x="792479" y="257555"/>
                </a:lnTo>
                <a:lnTo>
                  <a:pt x="793162" y="257555"/>
                </a:lnTo>
                <a:close/>
              </a:path>
              <a:path w="862583" h="755903">
                <a:moveTo>
                  <a:pt x="792283" y="256031"/>
                </a:moveTo>
                <a:lnTo>
                  <a:pt x="790955" y="253730"/>
                </a:lnTo>
                <a:lnTo>
                  <a:pt x="790955" y="254507"/>
                </a:lnTo>
                <a:lnTo>
                  <a:pt x="790955" y="256031"/>
                </a:lnTo>
                <a:lnTo>
                  <a:pt x="792283" y="256031"/>
                </a:lnTo>
                <a:close/>
              </a:path>
              <a:path w="862583" h="755903">
                <a:moveTo>
                  <a:pt x="790525" y="252983"/>
                </a:moveTo>
                <a:lnTo>
                  <a:pt x="789431" y="251087"/>
                </a:lnTo>
                <a:lnTo>
                  <a:pt x="789431" y="251459"/>
                </a:lnTo>
                <a:lnTo>
                  <a:pt x="789431" y="252983"/>
                </a:lnTo>
                <a:lnTo>
                  <a:pt x="790525" y="252983"/>
                </a:lnTo>
                <a:close/>
              </a:path>
              <a:path w="862583" h="755903">
                <a:moveTo>
                  <a:pt x="788768" y="249935"/>
                </a:moveTo>
                <a:lnTo>
                  <a:pt x="787907" y="248443"/>
                </a:lnTo>
                <a:lnTo>
                  <a:pt x="787907" y="249935"/>
                </a:lnTo>
                <a:lnTo>
                  <a:pt x="788768" y="249935"/>
                </a:lnTo>
                <a:close/>
              </a:path>
              <a:path w="862583" h="755903">
                <a:moveTo>
                  <a:pt x="787010" y="246887"/>
                </a:moveTo>
                <a:lnTo>
                  <a:pt x="786383" y="245800"/>
                </a:lnTo>
                <a:lnTo>
                  <a:pt x="786383" y="246887"/>
                </a:lnTo>
                <a:lnTo>
                  <a:pt x="787010" y="246887"/>
                </a:lnTo>
                <a:close/>
              </a:path>
              <a:path w="862583" h="755903">
                <a:moveTo>
                  <a:pt x="784859" y="243157"/>
                </a:moveTo>
                <a:lnTo>
                  <a:pt x="784859" y="243839"/>
                </a:lnTo>
                <a:lnTo>
                  <a:pt x="784859" y="245363"/>
                </a:lnTo>
                <a:lnTo>
                  <a:pt x="786132" y="245364"/>
                </a:lnTo>
                <a:lnTo>
                  <a:pt x="784859" y="243157"/>
                </a:lnTo>
                <a:close/>
              </a:path>
              <a:path w="862583" h="755903">
                <a:moveTo>
                  <a:pt x="784374" y="242315"/>
                </a:moveTo>
                <a:lnTo>
                  <a:pt x="783335" y="240514"/>
                </a:lnTo>
                <a:lnTo>
                  <a:pt x="783335" y="240791"/>
                </a:lnTo>
                <a:lnTo>
                  <a:pt x="783335" y="242315"/>
                </a:lnTo>
                <a:lnTo>
                  <a:pt x="784374" y="242315"/>
                </a:lnTo>
                <a:close/>
              </a:path>
              <a:path w="862583" h="755903">
                <a:moveTo>
                  <a:pt x="782616" y="239267"/>
                </a:moveTo>
                <a:lnTo>
                  <a:pt x="781812" y="237871"/>
                </a:lnTo>
                <a:lnTo>
                  <a:pt x="781811" y="239267"/>
                </a:lnTo>
                <a:lnTo>
                  <a:pt x="782616" y="239267"/>
                </a:lnTo>
                <a:close/>
              </a:path>
              <a:path w="862583" h="755903">
                <a:moveTo>
                  <a:pt x="780859" y="236219"/>
                </a:moveTo>
                <a:lnTo>
                  <a:pt x="780287" y="235228"/>
                </a:lnTo>
                <a:lnTo>
                  <a:pt x="780287" y="236219"/>
                </a:lnTo>
                <a:lnTo>
                  <a:pt x="780859" y="236219"/>
                </a:lnTo>
                <a:close/>
              </a:path>
              <a:path w="862583" h="755903">
                <a:moveTo>
                  <a:pt x="778763" y="232585"/>
                </a:moveTo>
                <a:lnTo>
                  <a:pt x="778763" y="234695"/>
                </a:lnTo>
                <a:lnTo>
                  <a:pt x="779980" y="234696"/>
                </a:lnTo>
                <a:lnTo>
                  <a:pt x="778763" y="232585"/>
                </a:lnTo>
                <a:close/>
              </a:path>
              <a:path w="862583" h="755903">
                <a:moveTo>
                  <a:pt x="778223" y="231647"/>
                </a:moveTo>
                <a:lnTo>
                  <a:pt x="777240" y="229942"/>
                </a:lnTo>
                <a:lnTo>
                  <a:pt x="777240" y="230123"/>
                </a:lnTo>
                <a:lnTo>
                  <a:pt x="777239" y="231647"/>
                </a:lnTo>
                <a:lnTo>
                  <a:pt x="778223" y="231647"/>
                </a:lnTo>
                <a:close/>
              </a:path>
              <a:path w="862583" h="755903">
                <a:moveTo>
                  <a:pt x="776465" y="228599"/>
                </a:moveTo>
                <a:lnTo>
                  <a:pt x="775715" y="227299"/>
                </a:lnTo>
                <a:lnTo>
                  <a:pt x="775715" y="228599"/>
                </a:lnTo>
                <a:lnTo>
                  <a:pt x="776465" y="228599"/>
                </a:lnTo>
                <a:close/>
              </a:path>
              <a:path w="862583" h="755903">
                <a:moveTo>
                  <a:pt x="774191" y="224656"/>
                </a:moveTo>
                <a:lnTo>
                  <a:pt x="774191" y="225551"/>
                </a:lnTo>
                <a:lnTo>
                  <a:pt x="774191" y="227075"/>
                </a:lnTo>
                <a:lnTo>
                  <a:pt x="775586" y="227076"/>
                </a:lnTo>
                <a:lnTo>
                  <a:pt x="774191" y="224656"/>
                </a:lnTo>
                <a:close/>
              </a:path>
              <a:path w="862583" h="755903">
                <a:moveTo>
                  <a:pt x="773829" y="224027"/>
                </a:moveTo>
                <a:lnTo>
                  <a:pt x="772668" y="222013"/>
                </a:lnTo>
                <a:lnTo>
                  <a:pt x="772668" y="222503"/>
                </a:lnTo>
                <a:lnTo>
                  <a:pt x="772667" y="224027"/>
                </a:lnTo>
                <a:lnTo>
                  <a:pt x="773829" y="224027"/>
                </a:lnTo>
                <a:close/>
              </a:path>
              <a:path w="862583" h="755903">
                <a:moveTo>
                  <a:pt x="772071" y="220979"/>
                </a:moveTo>
                <a:lnTo>
                  <a:pt x="771143" y="219370"/>
                </a:lnTo>
                <a:lnTo>
                  <a:pt x="771143" y="220504"/>
                </a:lnTo>
                <a:lnTo>
                  <a:pt x="771143" y="220979"/>
                </a:lnTo>
                <a:lnTo>
                  <a:pt x="772071" y="220979"/>
                </a:lnTo>
                <a:close/>
              </a:path>
              <a:path w="862583" h="755903">
                <a:moveTo>
                  <a:pt x="770314" y="217931"/>
                </a:moveTo>
                <a:lnTo>
                  <a:pt x="769619" y="216727"/>
                </a:lnTo>
                <a:lnTo>
                  <a:pt x="769619" y="217931"/>
                </a:lnTo>
                <a:lnTo>
                  <a:pt x="770314" y="217931"/>
                </a:lnTo>
                <a:close/>
              </a:path>
              <a:path w="862583" h="755903">
                <a:moveTo>
                  <a:pt x="769435" y="216407"/>
                </a:moveTo>
                <a:lnTo>
                  <a:pt x="768095" y="214084"/>
                </a:lnTo>
                <a:lnTo>
                  <a:pt x="768095" y="216407"/>
                </a:lnTo>
                <a:lnTo>
                  <a:pt x="769435" y="216407"/>
                </a:lnTo>
                <a:close/>
              </a:path>
              <a:path w="862583" h="755903">
                <a:moveTo>
                  <a:pt x="767678" y="213359"/>
                </a:moveTo>
                <a:lnTo>
                  <a:pt x="766571" y="211441"/>
                </a:lnTo>
                <a:lnTo>
                  <a:pt x="766571" y="211835"/>
                </a:lnTo>
                <a:lnTo>
                  <a:pt x="766571" y="213359"/>
                </a:lnTo>
                <a:lnTo>
                  <a:pt x="767678" y="213359"/>
                </a:lnTo>
                <a:close/>
              </a:path>
              <a:path w="862583" h="755903">
                <a:moveTo>
                  <a:pt x="765920" y="210311"/>
                </a:moveTo>
                <a:lnTo>
                  <a:pt x="765048" y="208798"/>
                </a:lnTo>
                <a:lnTo>
                  <a:pt x="765047" y="210311"/>
                </a:lnTo>
                <a:lnTo>
                  <a:pt x="765920" y="210311"/>
                </a:lnTo>
                <a:close/>
              </a:path>
              <a:path w="862583" h="755903">
                <a:moveTo>
                  <a:pt x="764163" y="207263"/>
                </a:moveTo>
                <a:lnTo>
                  <a:pt x="763524" y="206155"/>
                </a:lnTo>
                <a:lnTo>
                  <a:pt x="763523" y="207263"/>
                </a:lnTo>
                <a:lnTo>
                  <a:pt x="764163" y="207263"/>
                </a:lnTo>
                <a:close/>
              </a:path>
              <a:path w="862583" h="755903">
                <a:moveTo>
                  <a:pt x="763284" y="205739"/>
                </a:moveTo>
                <a:lnTo>
                  <a:pt x="761999" y="203512"/>
                </a:lnTo>
                <a:lnTo>
                  <a:pt x="761999" y="205739"/>
                </a:lnTo>
                <a:lnTo>
                  <a:pt x="763284" y="205739"/>
                </a:lnTo>
                <a:close/>
              </a:path>
              <a:path w="862583" h="755903">
                <a:moveTo>
                  <a:pt x="761526" y="202691"/>
                </a:moveTo>
                <a:lnTo>
                  <a:pt x="760476" y="200869"/>
                </a:lnTo>
                <a:lnTo>
                  <a:pt x="760476" y="201167"/>
                </a:lnTo>
                <a:lnTo>
                  <a:pt x="760475" y="202691"/>
                </a:lnTo>
                <a:lnTo>
                  <a:pt x="761526" y="202691"/>
                </a:lnTo>
                <a:close/>
              </a:path>
              <a:path w="862583" h="755903">
                <a:moveTo>
                  <a:pt x="759769" y="199643"/>
                </a:moveTo>
                <a:lnTo>
                  <a:pt x="758952" y="198226"/>
                </a:lnTo>
                <a:lnTo>
                  <a:pt x="758951" y="199643"/>
                </a:lnTo>
                <a:lnTo>
                  <a:pt x="759769" y="199643"/>
                </a:lnTo>
                <a:close/>
              </a:path>
              <a:path w="862583" h="755903">
                <a:moveTo>
                  <a:pt x="758011" y="196595"/>
                </a:moveTo>
                <a:lnTo>
                  <a:pt x="757427" y="195583"/>
                </a:lnTo>
                <a:lnTo>
                  <a:pt x="757427" y="196595"/>
                </a:lnTo>
                <a:lnTo>
                  <a:pt x="758011" y="196595"/>
                </a:lnTo>
                <a:close/>
              </a:path>
              <a:path w="862583" h="755903">
                <a:moveTo>
                  <a:pt x="755903" y="192940"/>
                </a:moveTo>
                <a:lnTo>
                  <a:pt x="755903" y="195071"/>
                </a:lnTo>
                <a:lnTo>
                  <a:pt x="757133" y="195072"/>
                </a:lnTo>
                <a:lnTo>
                  <a:pt x="755903" y="192940"/>
                </a:lnTo>
                <a:close/>
              </a:path>
              <a:path w="862583" h="755903">
                <a:moveTo>
                  <a:pt x="755375" y="192023"/>
                </a:moveTo>
                <a:lnTo>
                  <a:pt x="754380" y="190297"/>
                </a:lnTo>
                <a:lnTo>
                  <a:pt x="754380" y="190499"/>
                </a:lnTo>
                <a:lnTo>
                  <a:pt x="754379" y="192023"/>
                </a:lnTo>
                <a:lnTo>
                  <a:pt x="755375" y="192023"/>
                </a:lnTo>
                <a:close/>
              </a:path>
              <a:path w="862583" h="755903">
                <a:moveTo>
                  <a:pt x="753617" y="188975"/>
                </a:moveTo>
                <a:lnTo>
                  <a:pt x="752855" y="187654"/>
                </a:lnTo>
                <a:lnTo>
                  <a:pt x="752855" y="188975"/>
                </a:lnTo>
                <a:lnTo>
                  <a:pt x="753617" y="188975"/>
                </a:lnTo>
                <a:close/>
              </a:path>
              <a:path w="862583" h="755903">
                <a:moveTo>
                  <a:pt x="751331" y="185011"/>
                </a:moveTo>
                <a:lnTo>
                  <a:pt x="751331" y="187451"/>
                </a:lnTo>
                <a:lnTo>
                  <a:pt x="752739" y="187452"/>
                </a:lnTo>
                <a:lnTo>
                  <a:pt x="751331" y="185011"/>
                </a:lnTo>
                <a:close/>
              </a:path>
              <a:path w="862583" h="755903">
                <a:moveTo>
                  <a:pt x="750981" y="184403"/>
                </a:moveTo>
                <a:lnTo>
                  <a:pt x="749808" y="182368"/>
                </a:lnTo>
                <a:lnTo>
                  <a:pt x="749808" y="182879"/>
                </a:lnTo>
                <a:lnTo>
                  <a:pt x="749807" y="184403"/>
                </a:lnTo>
                <a:lnTo>
                  <a:pt x="750981" y="184403"/>
                </a:lnTo>
                <a:close/>
              </a:path>
              <a:path w="862583" h="755903">
                <a:moveTo>
                  <a:pt x="749224" y="181355"/>
                </a:moveTo>
                <a:lnTo>
                  <a:pt x="748283" y="179725"/>
                </a:lnTo>
                <a:lnTo>
                  <a:pt x="748283" y="181355"/>
                </a:lnTo>
                <a:lnTo>
                  <a:pt x="749224" y="181355"/>
                </a:lnTo>
                <a:close/>
              </a:path>
              <a:path w="862583" h="755903">
                <a:moveTo>
                  <a:pt x="747466" y="178307"/>
                </a:moveTo>
                <a:lnTo>
                  <a:pt x="746759" y="177082"/>
                </a:lnTo>
                <a:lnTo>
                  <a:pt x="746759" y="178307"/>
                </a:lnTo>
                <a:lnTo>
                  <a:pt x="747466" y="178307"/>
                </a:lnTo>
                <a:close/>
              </a:path>
              <a:path w="862583" h="755903">
                <a:moveTo>
                  <a:pt x="746587" y="176783"/>
                </a:moveTo>
                <a:lnTo>
                  <a:pt x="745235" y="174439"/>
                </a:lnTo>
                <a:lnTo>
                  <a:pt x="745235" y="176783"/>
                </a:lnTo>
                <a:lnTo>
                  <a:pt x="746587" y="176783"/>
                </a:lnTo>
                <a:close/>
              </a:path>
              <a:path w="862583" h="755903">
                <a:moveTo>
                  <a:pt x="744830" y="173735"/>
                </a:moveTo>
                <a:lnTo>
                  <a:pt x="743711" y="171796"/>
                </a:lnTo>
                <a:lnTo>
                  <a:pt x="743711" y="172211"/>
                </a:lnTo>
                <a:lnTo>
                  <a:pt x="743711" y="173735"/>
                </a:lnTo>
                <a:lnTo>
                  <a:pt x="744830" y="173735"/>
                </a:lnTo>
                <a:close/>
              </a:path>
              <a:path w="862583" h="755903">
                <a:moveTo>
                  <a:pt x="743072" y="170687"/>
                </a:moveTo>
                <a:lnTo>
                  <a:pt x="742188" y="169153"/>
                </a:lnTo>
                <a:lnTo>
                  <a:pt x="742187" y="170687"/>
                </a:lnTo>
                <a:lnTo>
                  <a:pt x="743072" y="170687"/>
                </a:lnTo>
                <a:close/>
              </a:path>
              <a:path w="862583" h="755903">
                <a:moveTo>
                  <a:pt x="741315" y="167639"/>
                </a:moveTo>
                <a:lnTo>
                  <a:pt x="740664" y="166510"/>
                </a:lnTo>
                <a:lnTo>
                  <a:pt x="740663" y="167639"/>
                </a:lnTo>
                <a:lnTo>
                  <a:pt x="741315" y="167639"/>
                </a:lnTo>
                <a:close/>
              </a:path>
              <a:path w="862583" h="755903">
                <a:moveTo>
                  <a:pt x="740436" y="166115"/>
                </a:moveTo>
                <a:lnTo>
                  <a:pt x="739139" y="163867"/>
                </a:lnTo>
                <a:lnTo>
                  <a:pt x="739139" y="166115"/>
                </a:lnTo>
                <a:lnTo>
                  <a:pt x="740436" y="166115"/>
                </a:lnTo>
                <a:close/>
              </a:path>
              <a:path w="862583" h="755903">
                <a:moveTo>
                  <a:pt x="738679" y="163067"/>
                </a:moveTo>
                <a:lnTo>
                  <a:pt x="737616" y="161224"/>
                </a:lnTo>
                <a:lnTo>
                  <a:pt x="737616" y="161543"/>
                </a:lnTo>
                <a:lnTo>
                  <a:pt x="737615" y="163067"/>
                </a:lnTo>
                <a:lnTo>
                  <a:pt x="738679" y="163067"/>
                </a:lnTo>
                <a:close/>
              </a:path>
              <a:path w="862583" h="755903">
                <a:moveTo>
                  <a:pt x="736921" y="160019"/>
                </a:moveTo>
                <a:lnTo>
                  <a:pt x="736092" y="158581"/>
                </a:lnTo>
                <a:lnTo>
                  <a:pt x="736091" y="160019"/>
                </a:lnTo>
                <a:lnTo>
                  <a:pt x="736921" y="160019"/>
                </a:lnTo>
                <a:close/>
              </a:path>
              <a:path w="862583" h="755903">
                <a:moveTo>
                  <a:pt x="735164" y="156971"/>
                </a:moveTo>
                <a:lnTo>
                  <a:pt x="734567" y="155938"/>
                </a:lnTo>
                <a:lnTo>
                  <a:pt x="734567" y="156971"/>
                </a:lnTo>
                <a:lnTo>
                  <a:pt x="735164" y="156971"/>
                </a:lnTo>
                <a:close/>
              </a:path>
              <a:path w="862583" h="755903">
                <a:moveTo>
                  <a:pt x="733043" y="153295"/>
                </a:moveTo>
                <a:lnTo>
                  <a:pt x="733043" y="155447"/>
                </a:lnTo>
                <a:lnTo>
                  <a:pt x="734285" y="155448"/>
                </a:lnTo>
                <a:lnTo>
                  <a:pt x="733043" y="153295"/>
                </a:lnTo>
                <a:close/>
              </a:path>
              <a:path w="862583" h="755903">
                <a:moveTo>
                  <a:pt x="732527" y="152399"/>
                </a:moveTo>
                <a:lnTo>
                  <a:pt x="731520" y="150652"/>
                </a:lnTo>
                <a:lnTo>
                  <a:pt x="731520" y="150875"/>
                </a:lnTo>
                <a:lnTo>
                  <a:pt x="731519" y="152399"/>
                </a:lnTo>
                <a:lnTo>
                  <a:pt x="732527" y="152399"/>
                </a:lnTo>
                <a:close/>
              </a:path>
              <a:path w="862583" h="755903">
                <a:moveTo>
                  <a:pt x="730770" y="149351"/>
                </a:moveTo>
                <a:lnTo>
                  <a:pt x="729995" y="148009"/>
                </a:lnTo>
                <a:lnTo>
                  <a:pt x="729995" y="149351"/>
                </a:lnTo>
                <a:lnTo>
                  <a:pt x="730770" y="149351"/>
                </a:lnTo>
                <a:close/>
              </a:path>
              <a:path w="862583" h="755903">
                <a:moveTo>
                  <a:pt x="728471" y="145366"/>
                </a:moveTo>
                <a:lnTo>
                  <a:pt x="728471" y="147827"/>
                </a:lnTo>
                <a:lnTo>
                  <a:pt x="729891" y="147828"/>
                </a:lnTo>
                <a:lnTo>
                  <a:pt x="728471" y="145366"/>
                </a:lnTo>
                <a:close/>
              </a:path>
              <a:path w="862583" h="755903">
                <a:moveTo>
                  <a:pt x="728133" y="144779"/>
                </a:moveTo>
                <a:lnTo>
                  <a:pt x="726948" y="142723"/>
                </a:lnTo>
                <a:lnTo>
                  <a:pt x="726948" y="143255"/>
                </a:lnTo>
                <a:lnTo>
                  <a:pt x="726947" y="144779"/>
                </a:lnTo>
                <a:lnTo>
                  <a:pt x="728133" y="144779"/>
                </a:lnTo>
                <a:close/>
              </a:path>
              <a:path w="862583" h="755903">
                <a:moveTo>
                  <a:pt x="726376" y="141731"/>
                </a:moveTo>
                <a:lnTo>
                  <a:pt x="725423" y="140080"/>
                </a:lnTo>
                <a:lnTo>
                  <a:pt x="725423" y="141731"/>
                </a:lnTo>
                <a:lnTo>
                  <a:pt x="726376" y="141731"/>
                </a:lnTo>
                <a:close/>
              </a:path>
              <a:path w="862583" h="755903">
                <a:moveTo>
                  <a:pt x="724618" y="138683"/>
                </a:moveTo>
                <a:lnTo>
                  <a:pt x="723899" y="137437"/>
                </a:lnTo>
                <a:lnTo>
                  <a:pt x="723899" y="138683"/>
                </a:lnTo>
                <a:lnTo>
                  <a:pt x="724618" y="138683"/>
                </a:lnTo>
                <a:close/>
              </a:path>
              <a:path w="862583" h="755903">
                <a:moveTo>
                  <a:pt x="723740" y="137159"/>
                </a:moveTo>
                <a:lnTo>
                  <a:pt x="722376" y="134794"/>
                </a:lnTo>
                <a:lnTo>
                  <a:pt x="722375" y="137159"/>
                </a:lnTo>
                <a:lnTo>
                  <a:pt x="723740" y="137159"/>
                </a:lnTo>
                <a:close/>
              </a:path>
              <a:path w="862583" h="755903">
                <a:moveTo>
                  <a:pt x="721982" y="134111"/>
                </a:moveTo>
                <a:lnTo>
                  <a:pt x="720851" y="132151"/>
                </a:lnTo>
                <a:lnTo>
                  <a:pt x="720851" y="134111"/>
                </a:lnTo>
                <a:lnTo>
                  <a:pt x="721982" y="134111"/>
                </a:lnTo>
                <a:close/>
              </a:path>
              <a:path w="862583" h="755903">
                <a:moveTo>
                  <a:pt x="720225" y="131063"/>
                </a:moveTo>
                <a:lnTo>
                  <a:pt x="719328" y="129508"/>
                </a:lnTo>
                <a:lnTo>
                  <a:pt x="719327" y="131063"/>
                </a:lnTo>
                <a:lnTo>
                  <a:pt x="720225" y="131063"/>
                </a:lnTo>
                <a:close/>
              </a:path>
              <a:path w="862583" h="755903">
                <a:moveTo>
                  <a:pt x="718467" y="128015"/>
                </a:moveTo>
                <a:lnTo>
                  <a:pt x="717803" y="126865"/>
                </a:lnTo>
                <a:lnTo>
                  <a:pt x="717803" y="128015"/>
                </a:lnTo>
                <a:lnTo>
                  <a:pt x="718467" y="128015"/>
                </a:lnTo>
                <a:close/>
              </a:path>
              <a:path w="862583" h="755903">
                <a:moveTo>
                  <a:pt x="717588" y="126491"/>
                </a:moveTo>
                <a:lnTo>
                  <a:pt x="716279" y="124222"/>
                </a:lnTo>
                <a:lnTo>
                  <a:pt x="716279" y="124967"/>
                </a:lnTo>
                <a:lnTo>
                  <a:pt x="716279" y="126491"/>
                </a:lnTo>
                <a:lnTo>
                  <a:pt x="717588" y="126491"/>
                </a:lnTo>
                <a:close/>
              </a:path>
              <a:path w="862583" h="755903">
                <a:moveTo>
                  <a:pt x="715831" y="123443"/>
                </a:moveTo>
                <a:lnTo>
                  <a:pt x="714756" y="121579"/>
                </a:lnTo>
                <a:lnTo>
                  <a:pt x="714755" y="123443"/>
                </a:lnTo>
                <a:lnTo>
                  <a:pt x="715831" y="123443"/>
                </a:lnTo>
                <a:close/>
              </a:path>
              <a:path w="862583" h="755903">
                <a:moveTo>
                  <a:pt x="714073" y="120395"/>
                </a:moveTo>
                <a:lnTo>
                  <a:pt x="713232" y="118935"/>
                </a:lnTo>
                <a:lnTo>
                  <a:pt x="713231" y="120395"/>
                </a:lnTo>
                <a:lnTo>
                  <a:pt x="714073" y="120395"/>
                </a:lnTo>
                <a:close/>
              </a:path>
              <a:path w="862583" h="755903">
                <a:moveTo>
                  <a:pt x="713195" y="118871"/>
                </a:moveTo>
                <a:lnTo>
                  <a:pt x="711707" y="116292"/>
                </a:lnTo>
                <a:lnTo>
                  <a:pt x="711707" y="118871"/>
                </a:lnTo>
                <a:lnTo>
                  <a:pt x="713195" y="118871"/>
                </a:lnTo>
                <a:close/>
              </a:path>
              <a:path w="862583" h="755903">
                <a:moveTo>
                  <a:pt x="711437" y="115823"/>
                </a:moveTo>
                <a:lnTo>
                  <a:pt x="710184" y="113649"/>
                </a:lnTo>
                <a:lnTo>
                  <a:pt x="710184" y="114299"/>
                </a:lnTo>
                <a:lnTo>
                  <a:pt x="710183" y="115823"/>
                </a:lnTo>
                <a:lnTo>
                  <a:pt x="711437" y="115823"/>
                </a:lnTo>
                <a:close/>
              </a:path>
              <a:path w="862583" h="755903">
                <a:moveTo>
                  <a:pt x="709680" y="112775"/>
                </a:moveTo>
                <a:lnTo>
                  <a:pt x="708660" y="111006"/>
                </a:lnTo>
                <a:lnTo>
                  <a:pt x="708659" y="112775"/>
                </a:lnTo>
                <a:lnTo>
                  <a:pt x="709680" y="112775"/>
                </a:lnTo>
                <a:close/>
              </a:path>
              <a:path w="862583" h="755903">
                <a:moveTo>
                  <a:pt x="707922" y="109727"/>
                </a:moveTo>
                <a:lnTo>
                  <a:pt x="707135" y="108363"/>
                </a:lnTo>
                <a:lnTo>
                  <a:pt x="707135" y="109727"/>
                </a:lnTo>
                <a:lnTo>
                  <a:pt x="707922" y="109727"/>
                </a:lnTo>
                <a:close/>
              </a:path>
              <a:path w="862583" h="755903">
                <a:moveTo>
                  <a:pt x="705611" y="105720"/>
                </a:moveTo>
                <a:lnTo>
                  <a:pt x="705611" y="108203"/>
                </a:lnTo>
                <a:lnTo>
                  <a:pt x="707043" y="108204"/>
                </a:lnTo>
                <a:lnTo>
                  <a:pt x="705611" y="105720"/>
                </a:lnTo>
                <a:close/>
              </a:path>
              <a:path w="862583" h="755903">
                <a:moveTo>
                  <a:pt x="705286" y="105155"/>
                </a:moveTo>
                <a:lnTo>
                  <a:pt x="704088" y="103077"/>
                </a:lnTo>
                <a:lnTo>
                  <a:pt x="704088" y="103631"/>
                </a:lnTo>
                <a:lnTo>
                  <a:pt x="704087" y="105155"/>
                </a:lnTo>
                <a:lnTo>
                  <a:pt x="705286" y="105155"/>
                </a:lnTo>
                <a:close/>
              </a:path>
              <a:path w="862583" h="755903">
                <a:moveTo>
                  <a:pt x="703528" y="102107"/>
                </a:moveTo>
                <a:lnTo>
                  <a:pt x="702563" y="100434"/>
                </a:lnTo>
                <a:lnTo>
                  <a:pt x="702563" y="102107"/>
                </a:lnTo>
                <a:lnTo>
                  <a:pt x="703528" y="102107"/>
                </a:lnTo>
                <a:close/>
              </a:path>
              <a:path w="862583" h="755903">
                <a:moveTo>
                  <a:pt x="701771" y="99059"/>
                </a:moveTo>
                <a:lnTo>
                  <a:pt x="701039" y="97791"/>
                </a:lnTo>
                <a:lnTo>
                  <a:pt x="701039" y="99059"/>
                </a:lnTo>
                <a:lnTo>
                  <a:pt x="701771" y="99059"/>
                </a:lnTo>
                <a:close/>
              </a:path>
              <a:path w="862583" h="755903">
                <a:moveTo>
                  <a:pt x="700892" y="97535"/>
                </a:moveTo>
                <a:lnTo>
                  <a:pt x="699515" y="95148"/>
                </a:lnTo>
                <a:lnTo>
                  <a:pt x="699515" y="96011"/>
                </a:lnTo>
                <a:lnTo>
                  <a:pt x="699515" y="97535"/>
                </a:lnTo>
                <a:lnTo>
                  <a:pt x="700892" y="97535"/>
                </a:lnTo>
                <a:close/>
              </a:path>
              <a:path w="862583" h="755903">
                <a:moveTo>
                  <a:pt x="1524" y="94487"/>
                </a:moveTo>
                <a:lnTo>
                  <a:pt x="0" y="94487"/>
                </a:lnTo>
                <a:lnTo>
                  <a:pt x="0" y="661415"/>
                </a:lnTo>
                <a:lnTo>
                  <a:pt x="1524" y="661415"/>
                </a:lnTo>
                <a:lnTo>
                  <a:pt x="1524" y="94487"/>
                </a:lnTo>
                <a:close/>
              </a:path>
              <a:path w="862583" h="755903">
                <a:moveTo>
                  <a:pt x="697992" y="92505"/>
                </a:moveTo>
                <a:lnTo>
                  <a:pt x="697991" y="94487"/>
                </a:lnTo>
                <a:lnTo>
                  <a:pt x="699135" y="94488"/>
                </a:lnTo>
                <a:lnTo>
                  <a:pt x="697992" y="92505"/>
                </a:lnTo>
                <a:close/>
              </a:path>
              <a:path w="862583" h="755903">
                <a:moveTo>
                  <a:pt x="697377" y="91439"/>
                </a:moveTo>
                <a:lnTo>
                  <a:pt x="696468" y="89862"/>
                </a:lnTo>
                <a:lnTo>
                  <a:pt x="696467" y="91439"/>
                </a:lnTo>
                <a:lnTo>
                  <a:pt x="697377" y="91439"/>
                </a:lnTo>
                <a:close/>
              </a:path>
              <a:path w="862583" h="755903">
                <a:moveTo>
                  <a:pt x="695619" y="88391"/>
                </a:moveTo>
                <a:lnTo>
                  <a:pt x="694943" y="87219"/>
                </a:lnTo>
                <a:lnTo>
                  <a:pt x="694943" y="88391"/>
                </a:lnTo>
                <a:lnTo>
                  <a:pt x="695619" y="88391"/>
                </a:lnTo>
                <a:close/>
              </a:path>
              <a:path w="862583" h="755903">
                <a:moveTo>
                  <a:pt x="693419" y="84576"/>
                </a:moveTo>
                <a:lnTo>
                  <a:pt x="693419" y="85343"/>
                </a:lnTo>
                <a:lnTo>
                  <a:pt x="693419" y="86867"/>
                </a:lnTo>
                <a:lnTo>
                  <a:pt x="694741" y="86868"/>
                </a:lnTo>
                <a:lnTo>
                  <a:pt x="693419" y="84576"/>
                </a:lnTo>
                <a:close/>
              </a:path>
              <a:path w="862583" h="755903">
                <a:moveTo>
                  <a:pt x="692983" y="83819"/>
                </a:moveTo>
                <a:lnTo>
                  <a:pt x="691896" y="81933"/>
                </a:lnTo>
                <a:lnTo>
                  <a:pt x="691896" y="82295"/>
                </a:lnTo>
                <a:lnTo>
                  <a:pt x="691895" y="83819"/>
                </a:lnTo>
                <a:lnTo>
                  <a:pt x="692983" y="83819"/>
                </a:lnTo>
                <a:close/>
              </a:path>
              <a:path w="862583" h="755903">
                <a:moveTo>
                  <a:pt x="691226" y="80771"/>
                </a:moveTo>
                <a:lnTo>
                  <a:pt x="690371" y="79290"/>
                </a:lnTo>
                <a:lnTo>
                  <a:pt x="690371" y="80771"/>
                </a:lnTo>
                <a:lnTo>
                  <a:pt x="691226" y="80771"/>
                </a:lnTo>
                <a:close/>
              </a:path>
              <a:path w="862583" h="755903">
                <a:moveTo>
                  <a:pt x="688847" y="76647"/>
                </a:moveTo>
                <a:lnTo>
                  <a:pt x="688847" y="79247"/>
                </a:lnTo>
                <a:lnTo>
                  <a:pt x="690347" y="79248"/>
                </a:lnTo>
                <a:lnTo>
                  <a:pt x="688847" y="76647"/>
                </a:lnTo>
                <a:close/>
              </a:path>
              <a:path w="862583" h="755903">
                <a:moveTo>
                  <a:pt x="688589" y="76199"/>
                </a:moveTo>
                <a:lnTo>
                  <a:pt x="687324" y="74004"/>
                </a:lnTo>
                <a:lnTo>
                  <a:pt x="687324" y="74675"/>
                </a:lnTo>
                <a:lnTo>
                  <a:pt x="687323" y="76199"/>
                </a:lnTo>
                <a:lnTo>
                  <a:pt x="688589" y="76199"/>
                </a:lnTo>
                <a:close/>
              </a:path>
              <a:path w="862583" h="755903">
                <a:moveTo>
                  <a:pt x="686832" y="73151"/>
                </a:moveTo>
                <a:lnTo>
                  <a:pt x="685799" y="71361"/>
                </a:lnTo>
                <a:lnTo>
                  <a:pt x="685799" y="71627"/>
                </a:lnTo>
                <a:lnTo>
                  <a:pt x="685799" y="73151"/>
                </a:lnTo>
                <a:lnTo>
                  <a:pt x="686832" y="73151"/>
                </a:lnTo>
                <a:close/>
              </a:path>
              <a:path w="862583" h="755903">
                <a:moveTo>
                  <a:pt x="685074" y="70103"/>
                </a:moveTo>
                <a:lnTo>
                  <a:pt x="684275" y="68718"/>
                </a:lnTo>
                <a:lnTo>
                  <a:pt x="684275" y="70103"/>
                </a:lnTo>
                <a:lnTo>
                  <a:pt x="685074" y="70103"/>
                </a:lnTo>
                <a:close/>
              </a:path>
              <a:path w="862583" h="755903">
                <a:moveTo>
                  <a:pt x="682752" y="66075"/>
                </a:moveTo>
                <a:lnTo>
                  <a:pt x="682751" y="68579"/>
                </a:lnTo>
                <a:lnTo>
                  <a:pt x="684196" y="68579"/>
                </a:lnTo>
                <a:lnTo>
                  <a:pt x="682752" y="66075"/>
                </a:lnTo>
                <a:close/>
              </a:path>
              <a:path w="862583" h="755903">
                <a:moveTo>
                  <a:pt x="682438" y="65531"/>
                </a:moveTo>
                <a:lnTo>
                  <a:pt x="681227" y="63432"/>
                </a:lnTo>
                <a:lnTo>
                  <a:pt x="681227" y="65531"/>
                </a:lnTo>
                <a:lnTo>
                  <a:pt x="682438" y="65531"/>
                </a:lnTo>
                <a:close/>
              </a:path>
              <a:path w="862583" h="755903">
                <a:moveTo>
                  <a:pt x="680681" y="62483"/>
                </a:moveTo>
                <a:lnTo>
                  <a:pt x="679704" y="60789"/>
                </a:lnTo>
                <a:lnTo>
                  <a:pt x="679704" y="60959"/>
                </a:lnTo>
                <a:lnTo>
                  <a:pt x="679703" y="62483"/>
                </a:lnTo>
                <a:lnTo>
                  <a:pt x="680681" y="62483"/>
                </a:lnTo>
                <a:close/>
              </a:path>
              <a:path w="862583" h="755903">
                <a:moveTo>
                  <a:pt x="678923" y="59435"/>
                </a:moveTo>
                <a:lnTo>
                  <a:pt x="678180" y="58146"/>
                </a:lnTo>
                <a:lnTo>
                  <a:pt x="678179" y="59435"/>
                </a:lnTo>
                <a:lnTo>
                  <a:pt x="678923" y="59435"/>
                </a:lnTo>
                <a:close/>
              </a:path>
              <a:path w="862583" h="755903">
                <a:moveTo>
                  <a:pt x="678044" y="57911"/>
                </a:moveTo>
                <a:lnTo>
                  <a:pt x="676655" y="55503"/>
                </a:lnTo>
                <a:lnTo>
                  <a:pt x="676655" y="56387"/>
                </a:lnTo>
                <a:lnTo>
                  <a:pt x="676655" y="57911"/>
                </a:lnTo>
                <a:lnTo>
                  <a:pt x="678044" y="57911"/>
                </a:lnTo>
                <a:close/>
              </a:path>
              <a:path w="862583" h="755903">
                <a:moveTo>
                  <a:pt x="676287" y="54863"/>
                </a:moveTo>
                <a:lnTo>
                  <a:pt x="675132" y="52860"/>
                </a:lnTo>
                <a:lnTo>
                  <a:pt x="675132" y="53339"/>
                </a:lnTo>
                <a:lnTo>
                  <a:pt x="675131" y="54863"/>
                </a:lnTo>
                <a:lnTo>
                  <a:pt x="676287" y="54863"/>
                </a:lnTo>
                <a:close/>
              </a:path>
              <a:path w="862583" h="755903">
                <a:moveTo>
                  <a:pt x="674529" y="51815"/>
                </a:moveTo>
                <a:lnTo>
                  <a:pt x="673608" y="50217"/>
                </a:lnTo>
                <a:lnTo>
                  <a:pt x="673607" y="51815"/>
                </a:lnTo>
                <a:lnTo>
                  <a:pt x="674529" y="51815"/>
                </a:lnTo>
                <a:close/>
              </a:path>
              <a:path w="862583" h="755903">
                <a:moveTo>
                  <a:pt x="672772" y="48767"/>
                </a:moveTo>
                <a:lnTo>
                  <a:pt x="672083" y="47574"/>
                </a:lnTo>
                <a:lnTo>
                  <a:pt x="672083" y="48767"/>
                </a:lnTo>
                <a:lnTo>
                  <a:pt x="672772" y="48767"/>
                </a:lnTo>
                <a:close/>
              </a:path>
              <a:path w="862583" h="755903">
                <a:moveTo>
                  <a:pt x="670559" y="44931"/>
                </a:moveTo>
                <a:lnTo>
                  <a:pt x="670559" y="45719"/>
                </a:lnTo>
                <a:lnTo>
                  <a:pt x="670559" y="47243"/>
                </a:lnTo>
                <a:lnTo>
                  <a:pt x="671893" y="47244"/>
                </a:lnTo>
                <a:lnTo>
                  <a:pt x="670559" y="44931"/>
                </a:lnTo>
                <a:close/>
              </a:path>
              <a:path w="862583" h="755903">
                <a:moveTo>
                  <a:pt x="670135" y="44195"/>
                </a:moveTo>
                <a:lnTo>
                  <a:pt x="669036" y="42288"/>
                </a:lnTo>
                <a:lnTo>
                  <a:pt x="669036" y="42671"/>
                </a:lnTo>
                <a:lnTo>
                  <a:pt x="669035" y="44195"/>
                </a:lnTo>
                <a:lnTo>
                  <a:pt x="670135" y="44195"/>
                </a:lnTo>
                <a:close/>
              </a:path>
              <a:path w="862583" h="755903">
                <a:moveTo>
                  <a:pt x="668378" y="41147"/>
                </a:moveTo>
                <a:lnTo>
                  <a:pt x="667511" y="39645"/>
                </a:lnTo>
                <a:lnTo>
                  <a:pt x="667511" y="41147"/>
                </a:lnTo>
                <a:lnTo>
                  <a:pt x="668378" y="41147"/>
                </a:lnTo>
                <a:close/>
              </a:path>
              <a:path w="862583" h="755903">
                <a:moveTo>
                  <a:pt x="665987" y="37002"/>
                </a:moveTo>
                <a:lnTo>
                  <a:pt x="665987" y="38099"/>
                </a:lnTo>
                <a:lnTo>
                  <a:pt x="665987" y="39623"/>
                </a:lnTo>
                <a:lnTo>
                  <a:pt x="667499" y="39624"/>
                </a:lnTo>
                <a:lnTo>
                  <a:pt x="665987" y="37002"/>
                </a:lnTo>
                <a:close/>
              </a:path>
              <a:path w="862583" h="755903">
                <a:moveTo>
                  <a:pt x="665742" y="36575"/>
                </a:moveTo>
                <a:lnTo>
                  <a:pt x="664464" y="34359"/>
                </a:lnTo>
                <a:lnTo>
                  <a:pt x="664464" y="35051"/>
                </a:lnTo>
                <a:lnTo>
                  <a:pt x="664463" y="36575"/>
                </a:lnTo>
                <a:lnTo>
                  <a:pt x="665742" y="36575"/>
                </a:lnTo>
                <a:close/>
              </a:path>
              <a:path w="862583" h="755903">
                <a:moveTo>
                  <a:pt x="663984" y="33527"/>
                </a:moveTo>
                <a:lnTo>
                  <a:pt x="662939" y="31716"/>
                </a:lnTo>
                <a:lnTo>
                  <a:pt x="662939" y="33527"/>
                </a:lnTo>
                <a:lnTo>
                  <a:pt x="663984" y="33527"/>
                </a:lnTo>
                <a:close/>
              </a:path>
              <a:path w="862583" h="755903">
                <a:moveTo>
                  <a:pt x="662227" y="30479"/>
                </a:moveTo>
                <a:lnTo>
                  <a:pt x="661415" y="29073"/>
                </a:lnTo>
                <a:lnTo>
                  <a:pt x="661415" y="30479"/>
                </a:lnTo>
                <a:lnTo>
                  <a:pt x="662227" y="30479"/>
                </a:lnTo>
                <a:close/>
              </a:path>
              <a:path w="862583" h="755903">
                <a:moveTo>
                  <a:pt x="661348" y="28955"/>
                </a:moveTo>
                <a:lnTo>
                  <a:pt x="659891" y="26430"/>
                </a:lnTo>
                <a:lnTo>
                  <a:pt x="659891" y="27431"/>
                </a:lnTo>
                <a:lnTo>
                  <a:pt x="659891" y="28955"/>
                </a:lnTo>
                <a:lnTo>
                  <a:pt x="661348" y="28955"/>
                </a:lnTo>
                <a:close/>
              </a:path>
              <a:path w="862583" h="755903">
                <a:moveTo>
                  <a:pt x="659590" y="25907"/>
                </a:moveTo>
                <a:lnTo>
                  <a:pt x="658367" y="23787"/>
                </a:lnTo>
                <a:lnTo>
                  <a:pt x="658367" y="24383"/>
                </a:lnTo>
                <a:lnTo>
                  <a:pt x="658367" y="25907"/>
                </a:lnTo>
                <a:lnTo>
                  <a:pt x="659590" y="25907"/>
                </a:lnTo>
                <a:close/>
              </a:path>
              <a:path w="862583" h="755903">
                <a:moveTo>
                  <a:pt x="657833" y="22859"/>
                </a:moveTo>
                <a:lnTo>
                  <a:pt x="656844" y="21144"/>
                </a:lnTo>
                <a:lnTo>
                  <a:pt x="656843" y="22859"/>
                </a:lnTo>
                <a:lnTo>
                  <a:pt x="657833" y="22859"/>
                </a:lnTo>
                <a:close/>
              </a:path>
              <a:path w="862583" h="755903">
                <a:moveTo>
                  <a:pt x="656075" y="19811"/>
                </a:moveTo>
                <a:lnTo>
                  <a:pt x="655319" y="18501"/>
                </a:lnTo>
                <a:lnTo>
                  <a:pt x="655319" y="19811"/>
                </a:lnTo>
                <a:lnTo>
                  <a:pt x="656075" y="19811"/>
                </a:lnTo>
                <a:close/>
              </a:path>
              <a:path w="862583" h="755903">
                <a:moveTo>
                  <a:pt x="653795" y="15858"/>
                </a:moveTo>
                <a:lnTo>
                  <a:pt x="653795" y="16763"/>
                </a:lnTo>
                <a:lnTo>
                  <a:pt x="653795" y="18287"/>
                </a:lnTo>
                <a:lnTo>
                  <a:pt x="654067" y="18288"/>
                </a:lnTo>
                <a:lnTo>
                  <a:pt x="655197" y="18288"/>
                </a:lnTo>
                <a:lnTo>
                  <a:pt x="653795" y="15858"/>
                </a:lnTo>
                <a:close/>
              </a:path>
              <a:path w="862583" h="755903">
                <a:moveTo>
                  <a:pt x="653439" y="15239"/>
                </a:moveTo>
                <a:lnTo>
                  <a:pt x="652272" y="13215"/>
                </a:lnTo>
                <a:lnTo>
                  <a:pt x="652272" y="13715"/>
                </a:lnTo>
                <a:lnTo>
                  <a:pt x="652271" y="15239"/>
                </a:lnTo>
                <a:lnTo>
                  <a:pt x="653439" y="15239"/>
                </a:lnTo>
                <a:close/>
              </a:path>
              <a:path w="862583" h="755903">
                <a:moveTo>
                  <a:pt x="651682" y="12191"/>
                </a:moveTo>
                <a:lnTo>
                  <a:pt x="649223" y="7929"/>
                </a:lnTo>
                <a:lnTo>
                  <a:pt x="649223" y="9143"/>
                </a:lnTo>
                <a:lnTo>
                  <a:pt x="649223" y="10667"/>
                </a:lnTo>
                <a:lnTo>
                  <a:pt x="650747" y="10668"/>
                </a:lnTo>
                <a:lnTo>
                  <a:pt x="650747" y="12191"/>
                </a:lnTo>
                <a:lnTo>
                  <a:pt x="651682" y="12191"/>
                </a:lnTo>
                <a:close/>
              </a:path>
              <a:path w="862583" h="755903">
                <a:moveTo>
                  <a:pt x="649045" y="7619"/>
                </a:moveTo>
                <a:lnTo>
                  <a:pt x="647700" y="5286"/>
                </a:lnTo>
                <a:lnTo>
                  <a:pt x="647700" y="6095"/>
                </a:lnTo>
                <a:lnTo>
                  <a:pt x="647699" y="7619"/>
                </a:lnTo>
                <a:lnTo>
                  <a:pt x="649045" y="7619"/>
                </a:lnTo>
                <a:close/>
              </a:path>
              <a:path w="862583" h="755903">
                <a:moveTo>
                  <a:pt x="646175" y="96011"/>
                </a:moveTo>
                <a:lnTo>
                  <a:pt x="646175" y="94487"/>
                </a:lnTo>
                <a:lnTo>
                  <a:pt x="646175" y="92963"/>
                </a:lnTo>
                <a:lnTo>
                  <a:pt x="646175" y="4571"/>
                </a:lnTo>
                <a:lnTo>
                  <a:pt x="647288" y="4571"/>
                </a:lnTo>
                <a:lnTo>
                  <a:pt x="644651" y="0"/>
                </a:lnTo>
                <a:lnTo>
                  <a:pt x="644651" y="94487"/>
                </a:lnTo>
                <a:lnTo>
                  <a:pt x="1524" y="94487"/>
                </a:lnTo>
                <a:lnTo>
                  <a:pt x="1524" y="96011"/>
                </a:lnTo>
                <a:lnTo>
                  <a:pt x="646175" y="96011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210055" y="4856987"/>
            <a:ext cx="876299" cy="803147"/>
          </a:xfrm>
          <a:custGeom>
            <a:avLst/>
            <a:gdLst/>
            <a:ahLst/>
            <a:cxnLst/>
            <a:rect l="l" t="t" r="r" b="b"/>
            <a:pathLst>
              <a:path w="876299" h="803147">
                <a:moveTo>
                  <a:pt x="862260" y="377951"/>
                </a:moveTo>
                <a:lnTo>
                  <a:pt x="856487" y="377951"/>
                </a:lnTo>
                <a:lnTo>
                  <a:pt x="862260" y="377951"/>
                </a:lnTo>
                <a:lnTo>
                  <a:pt x="856487" y="377951"/>
                </a:lnTo>
                <a:lnTo>
                  <a:pt x="862260" y="377951"/>
                </a:lnTo>
                <a:lnTo>
                  <a:pt x="856118" y="367283"/>
                </a:lnTo>
                <a:lnTo>
                  <a:pt x="850391" y="367283"/>
                </a:lnTo>
                <a:lnTo>
                  <a:pt x="856118" y="367283"/>
                </a:lnTo>
                <a:lnTo>
                  <a:pt x="850391" y="367283"/>
                </a:lnTo>
                <a:lnTo>
                  <a:pt x="856118" y="367283"/>
                </a:lnTo>
                <a:lnTo>
                  <a:pt x="851731" y="359664"/>
                </a:lnTo>
                <a:lnTo>
                  <a:pt x="845819" y="359664"/>
                </a:lnTo>
                <a:lnTo>
                  <a:pt x="851731" y="359664"/>
                </a:lnTo>
                <a:lnTo>
                  <a:pt x="845589" y="348996"/>
                </a:lnTo>
                <a:lnTo>
                  <a:pt x="839723" y="348996"/>
                </a:lnTo>
                <a:lnTo>
                  <a:pt x="845589" y="348996"/>
                </a:lnTo>
                <a:lnTo>
                  <a:pt x="839446" y="338328"/>
                </a:lnTo>
                <a:lnTo>
                  <a:pt x="833627" y="338328"/>
                </a:lnTo>
                <a:lnTo>
                  <a:pt x="839446" y="338328"/>
                </a:lnTo>
                <a:lnTo>
                  <a:pt x="833304" y="327659"/>
                </a:lnTo>
                <a:lnTo>
                  <a:pt x="827531" y="327659"/>
                </a:lnTo>
                <a:lnTo>
                  <a:pt x="833304" y="327659"/>
                </a:lnTo>
                <a:lnTo>
                  <a:pt x="827531" y="327659"/>
                </a:lnTo>
                <a:lnTo>
                  <a:pt x="833304" y="327659"/>
                </a:lnTo>
                <a:lnTo>
                  <a:pt x="828917" y="320040"/>
                </a:lnTo>
                <a:lnTo>
                  <a:pt x="822959" y="320040"/>
                </a:lnTo>
                <a:lnTo>
                  <a:pt x="828917" y="320040"/>
                </a:lnTo>
                <a:lnTo>
                  <a:pt x="822775" y="309372"/>
                </a:lnTo>
                <a:lnTo>
                  <a:pt x="816863" y="309372"/>
                </a:lnTo>
                <a:lnTo>
                  <a:pt x="822775" y="309372"/>
                </a:lnTo>
                <a:lnTo>
                  <a:pt x="816633" y="298704"/>
                </a:lnTo>
                <a:lnTo>
                  <a:pt x="810767" y="298704"/>
                </a:lnTo>
                <a:lnTo>
                  <a:pt x="816633" y="298704"/>
                </a:lnTo>
                <a:lnTo>
                  <a:pt x="806103" y="280416"/>
                </a:lnTo>
                <a:lnTo>
                  <a:pt x="800099" y="280416"/>
                </a:lnTo>
                <a:lnTo>
                  <a:pt x="806103" y="280416"/>
                </a:lnTo>
                <a:lnTo>
                  <a:pt x="799961" y="269748"/>
                </a:lnTo>
                <a:lnTo>
                  <a:pt x="794003" y="269748"/>
                </a:lnTo>
                <a:lnTo>
                  <a:pt x="799961" y="269747"/>
                </a:lnTo>
                <a:lnTo>
                  <a:pt x="789431" y="251459"/>
                </a:lnTo>
                <a:lnTo>
                  <a:pt x="783335" y="251459"/>
                </a:lnTo>
                <a:lnTo>
                  <a:pt x="789431" y="251459"/>
                </a:lnTo>
                <a:lnTo>
                  <a:pt x="783335" y="251459"/>
                </a:lnTo>
                <a:lnTo>
                  <a:pt x="789431" y="251459"/>
                </a:lnTo>
                <a:lnTo>
                  <a:pt x="713970" y="120396"/>
                </a:lnTo>
                <a:lnTo>
                  <a:pt x="709923" y="120396"/>
                </a:lnTo>
                <a:lnTo>
                  <a:pt x="768095" y="225619"/>
                </a:lnTo>
                <a:lnTo>
                  <a:pt x="774191" y="236645"/>
                </a:lnTo>
                <a:lnTo>
                  <a:pt x="774191" y="236220"/>
                </a:lnTo>
                <a:lnTo>
                  <a:pt x="774192" y="236645"/>
                </a:lnTo>
                <a:lnTo>
                  <a:pt x="780287" y="247672"/>
                </a:lnTo>
                <a:lnTo>
                  <a:pt x="780287" y="246888"/>
                </a:lnTo>
                <a:lnTo>
                  <a:pt x="780287" y="247672"/>
                </a:lnTo>
                <a:lnTo>
                  <a:pt x="783224" y="252983"/>
                </a:lnTo>
                <a:lnTo>
                  <a:pt x="783336" y="253185"/>
                </a:lnTo>
                <a:lnTo>
                  <a:pt x="784859" y="255942"/>
                </a:lnTo>
                <a:lnTo>
                  <a:pt x="784859" y="254508"/>
                </a:lnTo>
                <a:lnTo>
                  <a:pt x="784860" y="255942"/>
                </a:lnTo>
                <a:lnTo>
                  <a:pt x="787437" y="260603"/>
                </a:lnTo>
                <a:lnTo>
                  <a:pt x="787908" y="260603"/>
                </a:lnTo>
                <a:lnTo>
                  <a:pt x="787908" y="261455"/>
                </a:lnTo>
                <a:lnTo>
                  <a:pt x="789122" y="263651"/>
                </a:lnTo>
                <a:lnTo>
                  <a:pt x="789432" y="263651"/>
                </a:lnTo>
                <a:lnTo>
                  <a:pt x="789432" y="264212"/>
                </a:lnTo>
                <a:lnTo>
                  <a:pt x="790807" y="266699"/>
                </a:lnTo>
                <a:lnTo>
                  <a:pt x="790955" y="266699"/>
                </a:lnTo>
                <a:lnTo>
                  <a:pt x="790955" y="265176"/>
                </a:lnTo>
                <a:lnTo>
                  <a:pt x="790955" y="266699"/>
                </a:lnTo>
                <a:lnTo>
                  <a:pt x="790955" y="266968"/>
                </a:lnTo>
                <a:lnTo>
                  <a:pt x="793334" y="271271"/>
                </a:lnTo>
                <a:lnTo>
                  <a:pt x="794004" y="271271"/>
                </a:lnTo>
                <a:lnTo>
                  <a:pt x="794003" y="272482"/>
                </a:lnTo>
                <a:lnTo>
                  <a:pt x="795019" y="274319"/>
                </a:lnTo>
                <a:lnTo>
                  <a:pt x="795527" y="274319"/>
                </a:lnTo>
                <a:lnTo>
                  <a:pt x="795527" y="275238"/>
                </a:lnTo>
                <a:lnTo>
                  <a:pt x="796705" y="277367"/>
                </a:lnTo>
                <a:lnTo>
                  <a:pt x="797051" y="277367"/>
                </a:lnTo>
                <a:lnTo>
                  <a:pt x="797051" y="275844"/>
                </a:lnTo>
                <a:lnTo>
                  <a:pt x="797051" y="277367"/>
                </a:lnTo>
                <a:lnTo>
                  <a:pt x="797051" y="277995"/>
                </a:lnTo>
                <a:lnTo>
                  <a:pt x="798390" y="280415"/>
                </a:lnTo>
                <a:lnTo>
                  <a:pt x="798575" y="280415"/>
                </a:lnTo>
                <a:lnTo>
                  <a:pt x="798575" y="280752"/>
                </a:lnTo>
                <a:lnTo>
                  <a:pt x="799232" y="281939"/>
                </a:lnTo>
                <a:lnTo>
                  <a:pt x="800099" y="281939"/>
                </a:lnTo>
                <a:lnTo>
                  <a:pt x="800099" y="283464"/>
                </a:lnTo>
                <a:lnTo>
                  <a:pt x="800917" y="284987"/>
                </a:lnTo>
                <a:lnTo>
                  <a:pt x="801623" y="284987"/>
                </a:lnTo>
                <a:lnTo>
                  <a:pt x="801623" y="283464"/>
                </a:lnTo>
                <a:lnTo>
                  <a:pt x="801623" y="284987"/>
                </a:lnTo>
                <a:lnTo>
                  <a:pt x="801623" y="286265"/>
                </a:lnTo>
                <a:lnTo>
                  <a:pt x="802602" y="288035"/>
                </a:lnTo>
                <a:lnTo>
                  <a:pt x="803147" y="288035"/>
                </a:lnTo>
                <a:lnTo>
                  <a:pt x="803147" y="289022"/>
                </a:lnTo>
                <a:lnTo>
                  <a:pt x="803445" y="289559"/>
                </a:lnTo>
                <a:lnTo>
                  <a:pt x="804671" y="289559"/>
                </a:lnTo>
                <a:lnTo>
                  <a:pt x="804671" y="291778"/>
                </a:lnTo>
                <a:lnTo>
                  <a:pt x="805130" y="292607"/>
                </a:lnTo>
                <a:lnTo>
                  <a:pt x="806195" y="292607"/>
                </a:lnTo>
                <a:lnTo>
                  <a:pt x="806195" y="294132"/>
                </a:lnTo>
                <a:lnTo>
                  <a:pt x="806195" y="294535"/>
                </a:lnTo>
                <a:lnTo>
                  <a:pt x="806815" y="295655"/>
                </a:lnTo>
                <a:lnTo>
                  <a:pt x="807719" y="295655"/>
                </a:lnTo>
                <a:lnTo>
                  <a:pt x="807719" y="294132"/>
                </a:lnTo>
                <a:lnTo>
                  <a:pt x="807720" y="295655"/>
                </a:lnTo>
                <a:lnTo>
                  <a:pt x="807719" y="297180"/>
                </a:lnTo>
                <a:lnTo>
                  <a:pt x="808500" y="298704"/>
                </a:lnTo>
                <a:lnTo>
                  <a:pt x="809243" y="298704"/>
                </a:lnTo>
                <a:lnTo>
                  <a:pt x="809243" y="300048"/>
                </a:lnTo>
                <a:lnTo>
                  <a:pt x="809343" y="300227"/>
                </a:lnTo>
                <a:lnTo>
                  <a:pt x="810767" y="300227"/>
                </a:lnTo>
                <a:lnTo>
                  <a:pt x="810767" y="302805"/>
                </a:lnTo>
                <a:lnTo>
                  <a:pt x="811028" y="303275"/>
                </a:lnTo>
                <a:lnTo>
                  <a:pt x="812292" y="303275"/>
                </a:lnTo>
                <a:lnTo>
                  <a:pt x="812291" y="304800"/>
                </a:lnTo>
                <a:lnTo>
                  <a:pt x="812291" y="305562"/>
                </a:lnTo>
                <a:lnTo>
                  <a:pt x="812713" y="306323"/>
                </a:lnTo>
                <a:lnTo>
                  <a:pt x="813815" y="306323"/>
                </a:lnTo>
                <a:lnTo>
                  <a:pt x="813815" y="304800"/>
                </a:lnTo>
                <a:lnTo>
                  <a:pt x="813816" y="306323"/>
                </a:lnTo>
                <a:lnTo>
                  <a:pt x="813815" y="307848"/>
                </a:lnTo>
                <a:lnTo>
                  <a:pt x="813815" y="308318"/>
                </a:lnTo>
                <a:lnTo>
                  <a:pt x="814398" y="309372"/>
                </a:lnTo>
                <a:lnTo>
                  <a:pt x="815339" y="309372"/>
                </a:lnTo>
                <a:lnTo>
                  <a:pt x="815339" y="310895"/>
                </a:lnTo>
                <a:lnTo>
                  <a:pt x="816864" y="310895"/>
                </a:lnTo>
                <a:lnTo>
                  <a:pt x="816863" y="313831"/>
                </a:lnTo>
                <a:lnTo>
                  <a:pt x="818388" y="313943"/>
                </a:lnTo>
                <a:lnTo>
                  <a:pt x="818387" y="315468"/>
                </a:lnTo>
                <a:lnTo>
                  <a:pt x="818387" y="316588"/>
                </a:lnTo>
                <a:lnTo>
                  <a:pt x="818611" y="316991"/>
                </a:lnTo>
                <a:lnTo>
                  <a:pt x="819911" y="316991"/>
                </a:lnTo>
                <a:lnTo>
                  <a:pt x="819911" y="315468"/>
                </a:lnTo>
                <a:lnTo>
                  <a:pt x="819911" y="316991"/>
                </a:lnTo>
                <a:lnTo>
                  <a:pt x="819911" y="318516"/>
                </a:lnTo>
                <a:lnTo>
                  <a:pt x="819911" y="319345"/>
                </a:lnTo>
                <a:lnTo>
                  <a:pt x="820296" y="320039"/>
                </a:lnTo>
                <a:lnTo>
                  <a:pt x="821435" y="320039"/>
                </a:lnTo>
                <a:lnTo>
                  <a:pt x="821435" y="321563"/>
                </a:lnTo>
                <a:lnTo>
                  <a:pt x="822960" y="321563"/>
                </a:lnTo>
                <a:lnTo>
                  <a:pt x="822959" y="323088"/>
                </a:lnTo>
                <a:lnTo>
                  <a:pt x="822959" y="324611"/>
                </a:lnTo>
                <a:lnTo>
                  <a:pt x="824483" y="324611"/>
                </a:lnTo>
                <a:lnTo>
                  <a:pt x="824483" y="323088"/>
                </a:lnTo>
                <a:lnTo>
                  <a:pt x="824483" y="324611"/>
                </a:lnTo>
                <a:lnTo>
                  <a:pt x="824483" y="326136"/>
                </a:lnTo>
                <a:lnTo>
                  <a:pt x="824483" y="327615"/>
                </a:lnTo>
                <a:lnTo>
                  <a:pt x="826007" y="327659"/>
                </a:lnTo>
                <a:lnTo>
                  <a:pt x="826007" y="329183"/>
                </a:lnTo>
                <a:lnTo>
                  <a:pt x="827532" y="329183"/>
                </a:lnTo>
                <a:lnTo>
                  <a:pt x="827531" y="332231"/>
                </a:lnTo>
                <a:lnTo>
                  <a:pt x="829055" y="332231"/>
                </a:lnTo>
                <a:lnTo>
                  <a:pt x="829055" y="333756"/>
                </a:lnTo>
                <a:lnTo>
                  <a:pt x="829055" y="335279"/>
                </a:lnTo>
                <a:lnTo>
                  <a:pt x="830579" y="335279"/>
                </a:lnTo>
                <a:lnTo>
                  <a:pt x="830579" y="333756"/>
                </a:lnTo>
                <a:lnTo>
                  <a:pt x="830580" y="335279"/>
                </a:lnTo>
                <a:lnTo>
                  <a:pt x="830579" y="336804"/>
                </a:lnTo>
                <a:lnTo>
                  <a:pt x="830579" y="338327"/>
                </a:lnTo>
                <a:lnTo>
                  <a:pt x="832103" y="338327"/>
                </a:lnTo>
                <a:lnTo>
                  <a:pt x="832103" y="339851"/>
                </a:lnTo>
                <a:lnTo>
                  <a:pt x="833627" y="339851"/>
                </a:lnTo>
                <a:lnTo>
                  <a:pt x="833627" y="342899"/>
                </a:lnTo>
                <a:lnTo>
                  <a:pt x="835151" y="342899"/>
                </a:lnTo>
                <a:lnTo>
                  <a:pt x="835151" y="344424"/>
                </a:lnTo>
                <a:lnTo>
                  <a:pt x="835151" y="345947"/>
                </a:lnTo>
                <a:lnTo>
                  <a:pt x="836675" y="345947"/>
                </a:lnTo>
                <a:lnTo>
                  <a:pt x="836675" y="344424"/>
                </a:lnTo>
                <a:lnTo>
                  <a:pt x="836676" y="345947"/>
                </a:lnTo>
                <a:lnTo>
                  <a:pt x="836675" y="347472"/>
                </a:lnTo>
                <a:lnTo>
                  <a:pt x="836675" y="348996"/>
                </a:lnTo>
                <a:lnTo>
                  <a:pt x="838199" y="348996"/>
                </a:lnTo>
                <a:lnTo>
                  <a:pt x="838199" y="350519"/>
                </a:lnTo>
                <a:lnTo>
                  <a:pt x="839723" y="350519"/>
                </a:lnTo>
                <a:lnTo>
                  <a:pt x="839723" y="353567"/>
                </a:lnTo>
                <a:lnTo>
                  <a:pt x="841248" y="353567"/>
                </a:lnTo>
                <a:lnTo>
                  <a:pt x="841247" y="355092"/>
                </a:lnTo>
                <a:lnTo>
                  <a:pt x="841247" y="356615"/>
                </a:lnTo>
                <a:lnTo>
                  <a:pt x="842771" y="356615"/>
                </a:lnTo>
                <a:lnTo>
                  <a:pt x="842771" y="355092"/>
                </a:lnTo>
                <a:lnTo>
                  <a:pt x="842772" y="356615"/>
                </a:lnTo>
                <a:lnTo>
                  <a:pt x="842771" y="358140"/>
                </a:lnTo>
                <a:lnTo>
                  <a:pt x="842771" y="359664"/>
                </a:lnTo>
                <a:lnTo>
                  <a:pt x="844295" y="359664"/>
                </a:lnTo>
                <a:lnTo>
                  <a:pt x="844295" y="361187"/>
                </a:lnTo>
                <a:lnTo>
                  <a:pt x="845820" y="361187"/>
                </a:lnTo>
                <a:lnTo>
                  <a:pt x="845819" y="362712"/>
                </a:lnTo>
                <a:lnTo>
                  <a:pt x="845819" y="364235"/>
                </a:lnTo>
                <a:lnTo>
                  <a:pt x="847343" y="364235"/>
                </a:lnTo>
                <a:lnTo>
                  <a:pt x="847343" y="362712"/>
                </a:lnTo>
                <a:lnTo>
                  <a:pt x="847344" y="364235"/>
                </a:lnTo>
                <a:lnTo>
                  <a:pt x="847343" y="365760"/>
                </a:lnTo>
                <a:lnTo>
                  <a:pt x="847343" y="367283"/>
                </a:lnTo>
                <a:lnTo>
                  <a:pt x="848867" y="367284"/>
                </a:lnTo>
                <a:lnTo>
                  <a:pt x="848867" y="368807"/>
                </a:lnTo>
                <a:lnTo>
                  <a:pt x="850392" y="368807"/>
                </a:lnTo>
                <a:lnTo>
                  <a:pt x="850391" y="371855"/>
                </a:lnTo>
                <a:lnTo>
                  <a:pt x="851916" y="371855"/>
                </a:lnTo>
                <a:lnTo>
                  <a:pt x="851915" y="373380"/>
                </a:lnTo>
                <a:lnTo>
                  <a:pt x="851915" y="374903"/>
                </a:lnTo>
                <a:lnTo>
                  <a:pt x="853439" y="374903"/>
                </a:lnTo>
                <a:lnTo>
                  <a:pt x="853439" y="373380"/>
                </a:lnTo>
                <a:lnTo>
                  <a:pt x="853439" y="374903"/>
                </a:lnTo>
                <a:lnTo>
                  <a:pt x="853439" y="376428"/>
                </a:lnTo>
                <a:lnTo>
                  <a:pt x="853439" y="377951"/>
                </a:lnTo>
                <a:lnTo>
                  <a:pt x="854963" y="377951"/>
                </a:lnTo>
                <a:lnTo>
                  <a:pt x="854963" y="379475"/>
                </a:lnTo>
                <a:lnTo>
                  <a:pt x="856488" y="379475"/>
                </a:lnTo>
                <a:lnTo>
                  <a:pt x="856487" y="382523"/>
                </a:lnTo>
                <a:lnTo>
                  <a:pt x="858011" y="382523"/>
                </a:lnTo>
                <a:lnTo>
                  <a:pt x="858011" y="384048"/>
                </a:lnTo>
                <a:lnTo>
                  <a:pt x="858011" y="385571"/>
                </a:lnTo>
                <a:lnTo>
                  <a:pt x="859535" y="385571"/>
                </a:lnTo>
                <a:lnTo>
                  <a:pt x="859535" y="384048"/>
                </a:lnTo>
                <a:lnTo>
                  <a:pt x="859536" y="385571"/>
                </a:lnTo>
                <a:lnTo>
                  <a:pt x="859535" y="388619"/>
                </a:lnTo>
                <a:lnTo>
                  <a:pt x="861059" y="388619"/>
                </a:lnTo>
                <a:lnTo>
                  <a:pt x="861059" y="390143"/>
                </a:lnTo>
                <a:lnTo>
                  <a:pt x="862583" y="390143"/>
                </a:lnTo>
                <a:lnTo>
                  <a:pt x="862583" y="391668"/>
                </a:lnTo>
                <a:lnTo>
                  <a:pt x="862583" y="393191"/>
                </a:lnTo>
                <a:lnTo>
                  <a:pt x="864107" y="393191"/>
                </a:lnTo>
                <a:lnTo>
                  <a:pt x="864107" y="391668"/>
                </a:lnTo>
                <a:lnTo>
                  <a:pt x="864107" y="393191"/>
                </a:lnTo>
                <a:lnTo>
                  <a:pt x="864107" y="396239"/>
                </a:lnTo>
                <a:lnTo>
                  <a:pt x="865632" y="396239"/>
                </a:lnTo>
                <a:lnTo>
                  <a:pt x="865631" y="399288"/>
                </a:lnTo>
                <a:lnTo>
                  <a:pt x="867155" y="399288"/>
                </a:lnTo>
                <a:lnTo>
                  <a:pt x="867155" y="400049"/>
                </a:lnTo>
                <a:lnTo>
                  <a:pt x="868679" y="400431"/>
                </a:lnTo>
                <a:lnTo>
                  <a:pt x="868679" y="399288"/>
                </a:lnTo>
                <a:lnTo>
                  <a:pt x="868679" y="400431"/>
                </a:lnTo>
                <a:lnTo>
                  <a:pt x="876299" y="402336"/>
                </a:lnTo>
                <a:lnTo>
                  <a:pt x="862260" y="377951"/>
                </a:lnTo>
                <a:close/>
              </a:path>
              <a:path w="876299" h="803147">
                <a:moveTo>
                  <a:pt x="708706" y="111252"/>
                </a:moveTo>
                <a:lnTo>
                  <a:pt x="704868" y="111252"/>
                </a:lnTo>
                <a:lnTo>
                  <a:pt x="709923" y="120396"/>
                </a:lnTo>
                <a:lnTo>
                  <a:pt x="713970" y="120396"/>
                </a:lnTo>
                <a:lnTo>
                  <a:pt x="708706" y="111252"/>
                </a:lnTo>
                <a:close/>
              </a:path>
              <a:path w="876299" h="803147">
                <a:moveTo>
                  <a:pt x="708706" y="111252"/>
                </a:moveTo>
                <a:lnTo>
                  <a:pt x="698176" y="92964"/>
                </a:lnTo>
                <a:lnTo>
                  <a:pt x="694758" y="92964"/>
                </a:lnTo>
                <a:lnTo>
                  <a:pt x="704868" y="111252"/>
                </a:lnTo>
                <a:lnTo>
                  <a:pt x="708706" y="111252"/>
                </a:lnTo>
                <a:close/>
              </a:path>
              <a:path w="876299" h="803147">
                <a:moveTo>
                  <a:pt x="692034" y="82296"/>
                </a:moveTo>
                <a:lnTo>
                  <a:pt x="688860" y="82296"/>
                </a:lnTo>
                <a:lnTo>
                  <a:pt x="694758" y="92964"/>
                </a:lnTo>
                <a:lnTo>
                  <a:pt x="698176" y="92964"/>
                </a:lnTo>
                <a:lnTo>
                  <a:pt x="692034" y="82296"/>
                </a:lnTo>
                <a:close/>
              </a:path>
              <a:path w="876299" h="803147">
                <a:moveTo>
                  <a:pt x="685892" y="71628"/>
                </a:moveTo>
                <a:lnTo>
                  <a:pt x="682962" y="71628"/>
                </a:lnTo>
                <a:lnTo>
                  <a:pt x="688860" y="82296"/>
                </a:lnTo>
                <a:lnTo>
                  <a:pt x="692034" y="82296"/>
                </a:lnTo>
                <a:lnTo>
                  <a:pt x="685892" y="71628"/>
                </a:lnTo>
                <a:close/>
              </a:path>
              <a:path w="876299" h="803147">
                <a:moveTo>
                  <a:pt x="685892" y="71627"/>
                </a:moveTo>
                <a:lnTo>
                  <a:pt x="681505" y="64007"/>
                </a:lnTo>
                <a:lnTo>
                  <a:pt x="678749" y="64007"/>
                </a:lnTo>
                <a:lnTo>
                  <a:pt x="682962" y="71628"/>
                </a:lnTo>
                <a:lnTo>
                  <a:pt x="685892" y="71627"/>
                </a:lnTo>
                <a:close/>
              </a:path>
              <a:path w="876299" h="803147">
                <a:moveTo>
                  <a:pt x="681505" y="64007"/>
                </a:moveTo>
                <a:lnTo>
                  <a:pt x="678749" y="64007"/>
                </a:lnTo>
                <a:lnTo>
                  <a:pt x="681505" y="64007"/>
                </a:lnTo>
                <a:close/>
              </a:path>
              <a:path w="876299" h="803147">
                <a:moveTo>
                  <a:pt x="675362" y="53340"/>
                </a:moveTo>
                <a:lnTo>
                  <a:pt x="672852" y="53340"/>
                </a:lnTo>
                <a:lnTo>
                  <a:pt x="678749" y="64007"/>
                </a:lnTo>
                <a:lnTo>
                  <a:pt x="681505" y="64007"/>
                </a:lnTo>
                <a:lnTo>
                  <a:pt x="675362" y="53340"/>
                </a:lnTo>
                <a:close/>
              </a:path>
              <a:path w="876299" h="803147">
                <a:moveTo>
                  <a:pt x="675362" y="53340"/>
                </a:moveTo>
                <a:lnTo>
                  <a:pt x="669220" y="42672"/>
                </a:lnTo>
                <a:lnTo>
                  <a:pt x="666954" y="42672"/>
                </a:lnTo>
                <a:lnTo>
                  <a:pt x="672852" y="53340"/>
                </a:lnTo>
                <a:lnTo>
                  <a:pt x="675362" y="53340"/>
                </a:lnTo>
                <a:close/>
              </a:path>
              <a:path w="876299" h="803147">
                <a:moveTo>
                  <a:pt x="669220" y="42672"/>
                </a:moveTo>
                <a:lnTo>
                  <a:pt x="664833" y="35052"/>
                </a:lnTo>
                <a:lnTo>
                  <a:pt x="662741" y="35052"/>
                </a:lnTo>
                <a:lnTo>
                  <a:pt x="666954" y="42672"/>
                </a:lnTo>
                <a:lnTo>
                  <a:pt x="669220" y="42672"/>
                </a:lnTo>
                <a:close/>
              </a:path>
              <a:path w="876299" h="803147">
                <a:moveTo>
                  <a:pt x="644651" y="0"/>
                </a:moveTo>
                <a:lnTo>
                  <a:pt x="644651" y="27432"/>
                </a:lnTo>
                <a:lnTo>
                  <a:pt x="656843" y="24384"/>
                </a:lnTo>
                <a:lnTo>
                  <a:pt x="662741" y="35052"/>
                </a:lnTo>
                <a:lnTo>
                  <a:pt x="664833" y="35052"/>
                </a:lnTo>
                <a:lnTo>
                  <a:pt x="644651" y="0"/>
                </a:lnTo>
                <a:close/>
              </a:path>
              <a:path w="876299" h="803147">
                <a:moveTo>
                  <a:pt x="664910" y="768095"/>
                </a:moveTo>
                <a:lnTo>
                  <a:pt x="663923" y="768095"/>
                </a:lnTo>
                <a:lnTo>
                  <a:pt x="656843" y="780287"/>
                </a:lnTo>
                <a:lnTo>
                  <a:pt x="644651" y="777239"/>
                </a:lnTo>
                <a:lnTo>
                  <a:pt x="644651" y="803147"/>
                </a:lnTo>
                <a:lnTo>
                  <a:pt x="664910" y="768095"/>
                </a:lnTo>
                <a:close/>
              </a:path>
              <a:path w="876299" h="803147">
                <a:moveTo>
                  <a:pt x="664910" y="768095"/>
                </a:moveTo>
                <a:lnTo>
                  <a:pt x="663923" y="768095"/>
                </a:lnTo>
                <a:lnTo>
                  <a:pt x="664910" y="768095"/>
                </a:lnTo>
                <a:close/>
              </a:path>
              <a:path w="876299" h="803147">
                <a:moveTo>
                  <a:pt x="671075" y="757428"/>
                </a:moveTo>
                <a:lnTo>
                  <a:pt x="670117" y="757428"/>
                </a:lnTo>
                <a:lnTo>
                  <a:pt x="663923" y="768095"/>
                </a:lnTo>
                <a:lnTo>
                  <a:pt x="664910" y="768095"/>
                </a:lnTo>
                <a:lnTo>
                  <a:pt x="671075" y="757428"/>
                </a:lnTo>
                <a:close/>
              </a:path>
              <a:path w="876299" h="803147">
                <a:moveTo>
                  <a:pt x="671075" y="757427"/>
                </a:moveTo>
                <a:lnTo>
                  <a:pt x="670117" y="757427"/>
                </a:lnTo>
                <a:lnTo>
                  <a:pt x="671075" y="757428"/>
                </a:lnTo>
                <a:close/>
              </a:path>
              <a:path w="876299" h="803147">
                <a:moveTo>
                  <a:pt x="683406" y="736091"/>
                </a:moveTo>
                <a:lnTo>
                  <a:pt x="682506" y="736091"/>
                </a:lnTo>
                <a:lnTo>
                  <a:pt x="670117" y="757427"/>
                </a:lnTo>
                <a:lnTo>
                  <a:pt x="671075" y="757427"/>
                </a:lnTo>
                <a:lnTo>
                  <a:pt x="683406" y="736091"/>
                </a:lnTo>
                <a:close/>
              </a:path>
              <a:path w="876299" h="803147">
                <a:moveTo>
                  <a:pt x="683406" y="736091"/>
                </a:moveTo>
                <a:lnTo>
                  <a:pt x="682506" y="736091"/>
                </a:lnTo>
                <a:lnTo>
                  <a:pt x="683406" y="736091"/>
                </a:lnTo>
                <a:close/>
              </a:path>
              <a:path w="876299" h="803147">
                <a:moveTo>
                  <a:pt x="687810" y="728473"/>
                </a:moveTo>
                <a:lnTo>
                  <a:pt x="686930" y="728472"/>
                </a:lnTo>
                <a:lnTo>
                  <a:pt x="682506" y="736091"/>
                </a:lnTo>
                <a:lnTo>
                  <a:pt x="683406" y="736091"/>
                </a:lnTo>
                <a:lnTo>
                  <a:pt x="687810" y="728473"/>
                </a:lnTo>
                <a:close/>
              </a:path>
              <a:path w="876299" h="803147">
                <a:moveTo>
                  <a:pt x="687810" y="728471"/>
                </a:moveTo>
                <a:lnTo>
                  <a:pt x="686930" y="728471"/>
                </a:lnTo>
                <a:lnTo>
                  <a:pt x="687810" y="728472"/>
                </a:lnTo>
                <a:close/>
              </a:path>
              <a:path w="876299" h="803147">
                <a:moveTo>
                  <a:pt x="693976" y="717804"/>
                </a:moveTo>
                <a:lnTo>
                  <a:pt x="693125" y="717804"/>
                </a:lnTo>
                <a:lnTo>
                  <a:pt x="686930" y="728471"/>
                </a:lnTo>
                <a:lnTo>
                  <a:pt x="687810" y="728471"/>
                </a:lnTo>
                <a:lnTo>
                  <a:pt x="693976" y="717804"/>
                </a:lnTo>
                <a:close/>
              </a:path>
              <a:path w="876299" h="803147">
                <a:moveTo>
                  <a:pt x="700141" y="707137"/>
                </a:moveTo>
                <a:lnTo>
                  <a:pt x="699318" y="707136"/>
                </a:lnTo>
                <a:lnTo>
                  <a:pt x="693125" y="717803"/>
                </a:lnTo>
                <a:lnTo>
                  <a:pt x="693976" y="717803"/>
                </a:lnTo>
                <a:lnTo>
                  <a:pt x="700141" y="707137"/>
                </a:lnTo>
                <a:close/>
              </a:path>
              <a:path w="876299" h="803147">
                <a:moveTo>
                  <a:pt x="700141" y="707135"/>
                </a:moveTo>
                <a:lnTo>
                  <a:pt x="699319" y="707135"/>
                </a:lnTo>
                <a:lnTo>
                  <a:pt x="700141" y="707137"/>
                </a:lnTo>
                <a:close/>
              </a:path>
              <a:path w="876299" h="803147">
                <a:moveTo>
                  <a:pt x="727445" y="659893"/>
                </a:moveTo>
                <a:lnTo>
                  <a:pt x="726750" y="659892"/>
                </a:lnTo>
                <a:lnTo>
                  <a:pt x="699319" y="707135"/>
                </a:lnTo>
                <a:lnTo>
                  <a:pt x="700141" y="707135"/>
                </a:lnTo>
                <a:lnTo>
                  <a:pt x="727445" y="659893"/>
                </a:lnTo>
                <a:close/>
              </a:path>
              <a:path w="876299" h="803147">
                <a:moveTo>
                  <a:pt x="727446" y="659891"/>
                </a:moveTo>
                <a:lnTo>
                  <a:pt x="726751" y="659891"/>
                </a:lnTo>
                <a:lnTo>
                  <a:pt x="727445" y="659892"/>
                </a:lnTo>
                <a:close/>
              </a:path>
              <a:path w="876299" h="803147">
                <a:moveTo>
                  <a:pt x="808478" y="519685"/>
                </a:moveTo>
                <a:lnTo>
                  <a:pt x="808161" y="519685"/>
                </a:lnTo>
                <a:lnTo>
                  <a:pt x="726751" y="659891"/>
                </a:lnTo>
                <a:lnTo>
                  <a:pt x="727446" y="659891"/>
                </a:lnTo>
                <a:lnTo>
                  <a:pt x="808478" y="519685"/>
                </a:lnTo>
                <a:close/>
              </a:path>
              <a:path w="876299" h="803147">
                <a:moveTo>
                  <a:pt x="808479" y="519684"/>
                </a:moveTo>
                <a:lnTo>
                  <a:pt x="808162" y="519684"/>
                </a:lnTo>
                <a:lnTo>
                  <a:pt x="808478" y="519685"/>
                </a:lnTo>
                <a:close/>
              </a:path>
              <a:path w="876299" h="803147">
                <a:moveTo>
                  <a:pt x="812882" y="512065"/>
                </a:moveTo>
                <a:lnTo>
                  <a:pt x="812586" y="512064"/>
                </a:lnTo>
                <a:lnTo>
                  <a:pt x="808162" y="519683"/>
                </a:lnTo>
                <a:lnTo>
                  <a:pt x="808479" y="519683"/>
                </a:lnTo>
                <a:lnTo>
                  <a:pt x="812882" y="512065"/>
                </a:lnTo>
                <a:close/>
              </a:path>
              <a:path w="876299" h="803147">
                <a:moveTo>
                  <a:pt x="812883" y="512064"/>
                </a:moveTo>
                <a:lnTo>
                  <a:pt x="812586" y="512064"/>
                </a:lnTo>
                <a:lnTo>
                  <a:pt x="812882" y="512065"/>
                </a:lnTo>
                <a:close/>
              </a:path>
              <a:path w="876299" h="803147">
                <a:moveTo>
                  <a:pt x="825213" y="490729"/>
                </a:moveTo>
                <a:lnTo>
                  <a:pt x="824974" y="490729"/>
                </a:lnTo>
                <a:lnTo>
                  <a:pt x="812586" y="512064"/>
                </a:lnTo>
                <a:lnTo>
                  <a:pt x="812883" y="512064"/>
                </a:lnTo>
                <a:lnTo>
                  <a:pt x="825213" y="490729"/>
                </a:lnTo>
                <a:close/>
              </a:path>
              <a:path w="876299" h="803147">
                <a:moveTo>
                  <a:pt x="825214" y="490728"/>
                </a:moveTo>
                <a:lnTo>
                  <a:pt x="824975" y="490728"/>
                </a:lnTo>
                <a:lnTo>
                  <a:pt x="825213" y="490729"/>
                </a:lnTo>
                <a:close/>
              </a:path>
              <a:path w="876299" h="803147">
                <a:moveTo>
                  <a:pt x="848114" y="451104"/>
                </a:moveTo>
                <a:lnTo>
                  <a:pt x="847983" y="451104"/>
                </a:lnTo>
                <a:lnTo>
                  <a:pt x="824975" y="490727"/>
                </a:lnTo>
                <a:lnTo>
                  <a:pt x="825214" y="490727"/>
                </a:lnTo>
                <a:lnTo>
                  <a:pt x="848114" y="451104"/>
                </a:lnTo>
                <a:close/>
              </a:path>
              <a:path w="876299" h="803147">
                <a:moveTo>
                  <a:pt x="864849" y="422149"/>
                </a:moveTo>
                <a:lnTo>
                  <a:pt x="847983" y="451103"/>
                </a:lnTo>
                <a:lnTo>
                  <a:pt x="848114" y="451103"/>
                </a:lnTo>
                <a:lnTo>
                  <a:pt x="864849" y="422149"/>
                </a:lnTo>
                <a:close/>
              </a:path>
              <a:path w="876299" h="803147">
                <a:moveTo>
                  <a:pt x="864849" y="422148"/>
                </a:moveTo>
                <a:close/>
              </a:path>
              <a:path w="876299" h="803147">
                <a:moveTo>
                  <a:pt x="876299" y="402336"/>
                </a:moveTo>
                <a:lnTo>
                  <a:pt x="864796" y="422148"/>
                </a:lnTo>
                <a:lnTo>
                  <a:pt x="876299" y="402336"/>
                </a:lnTo>
                <a:close/>
              </a:path>
              <a:path w="876299" h="803147">
                <a:moveTo>
                  <a:pt x="650747" y="691895"/>
                </a:moveTo>
                <a:lnTo>
                  <a:pt x="644651" y="685799"/>
                </a:lnTo>
                <a:lnTo>
                  <a:pt x="644651" y="691896"/>
                </a:lnTo>
                <a:lnTo>
                  <a:pt x="650747" y="691895"/>
                </a:lnTo>
                <a:close/>
              </a:path>
              <a:path w="876299" h="803147">
                <a:moveTo>
                  <a:pt x="13715" y="685799"/>
                </a:moveTo>
                <a:lnTo>
                  <a:pt x="7619" y="685799"/>
                </a:lnTo>
                <a:lnTo>
                  <a:pt x="7619" y="123748"/>
                </a:lnTo>
                <a:lnTo>
                  <a:pt x="6095" y="124968"/>
                </a:lnTo>
                <a:lnTo>
                  <a:pt x="6095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644651" y="691896"/>
                </a:lnTo>
                <a:lnTo>
                  <a:pt x="13715" y="685799"/>
                </a:lnTo>
                <a:close/>
              </a:path>
              <a:path w="876299" h="803147">
                <a:moveTo>
                  <a:pt x="652271" y="120395"/>
                </a:moveTo>
                <a:lnTo>
                  <a:pt x="652271" y="118872"/>
                </a:lnTo>
                <a:lnTo>
                  <a:pt x="652271" y="117348"/>
                </a:lnTo>
                <a:lnTo>
                  <a:pt x="652271" y="95546"/>
                </a:lnTo>
                <a:lnTo>
                  <a:pt x="650747" y="111252"/>
                </a:lnTo>
                <a:lnTo>
                  <a:pt x="644651" y="27432"/>
                </a:lnTo>
                <a:lnTo>
                  <a:pt x="644651" y="118872"/>
                </a:lnTo>
                <a:lnTo>
                  <a:pt x="13715" y="118872"/>
                </a:lnTo>
                <a:lnTo>
                  <a:pt x="11811" y="120395"/>
                </a:lnTo>
                <a:lnTo>
                  <a:pt x="652271" y="120396"/>
                </a:lnTo>
                <a:close/>
              </a:path>
              <a:path w="876299" h="803147">
                <a:moveTo>
                  <a:pt x="6095" y="124968"/>
                </a:moveTo>
                <a:lnTo>
                  <a:pt x="7619" y="123748"/>
                </a:lnTo>
                <a:lnTo>
                  <a:pt x="7619" y="118872"/>
                </a:lnTo>
                <a:lnTo>
                  <a:pt x="7620" y="120395"/>
                </a:lnTo>
                <a:lnTo>
                  <a:pt x="11811" y="120395"/>
                </a:lnTo>
                <a:lnTo>
                  <a:pt x="13715" y="118872"/>
                </a:lnTo>
                <a:lnTo>
                  <a:pt x="644651" y="118872"/>
                </a:lnTo>
                <a:lnTo>
                  <a:pt x="644651" y="111252"/>
                </a:lnTo>
                <a:lnTo>
                  <a:pt x="0" y="111252"/>
                </a:lnTo>
                <a:lnTo>
                  <a:pt x="6095" y="679703"/>
                </a:lnTo>
                <a:lnTo>
                  <a:pt x="6095" y="124968"/>
                </a:lnTo>
                <a:close/>
              </a:path>
              <a:path w="876299" h="803147">
                <a:moveTo>
                  <a:pt x="656843" y="24384"/>
                </a:moveTo>
                <a:lnTo>
                  <a:pt x="644651" y="27432"/>
                </a:lnTo>
                <a:lnTo>
                  <a:pt x="644762" y="28955"/>
                </a:lnTo>
                <a:lnTo>
                  <a:pt x="659371" y="28955"/>
                </a:lnTo>
                <a:lnTo>
                  <a:pt x="658529" y="27432"/>
                </a:lnTo>
              </a:path>
              <a:path w="876299" h="803147">
                <a:moveTo>
                  <a:pt x="644762" y="28955"/>
                </a:moveTo>
                <a:lnTo>
                  <a:pt x="649605" y="95546"/>
                </a:lnTo>
                <a:lnTo>
                  <a:pt x="650747" y="111252"/>
                </a:lnTo>
                <a:lnTo>
                  <a:pt x="652271" y="95546"/>
                </a:lnTo>
                <a:lnTo>
                  <a:pt x="652271" y="28956"/>
                </a:lnTo>
                <a:lnTo>
                  <a:pt x="653796" y="28955"/>
                </a:lnTo>
              </a:path>
              <a:path w="876299" h="803147">
                <a:moveTo>
                  <a:pt x="653796" y="28955"/>
                </a:moveTo>
                <a:lnTo>
                  <a:pt x="653796" y="30480"/>
                </a:lnTo>
                <a:lnTo>
                  <a:pt x="660214" y="30480"/>
                </a:lnTo>
                <a:lnTo>
                  <a:pt x="659371" y="28956"/>
                </a:lnTo>
              </a:path>
              <a:path w="876299" h="803147">
                <a:moveTo>
                  <a:pt x="653796" y="30480"/>
                </a:moveTo>
                <a:lnTo>
                  <a:pt x="653795" y="32003"/>
                </a:lnTo>
                <a:lnTo>
                  <a:pt x="655319" y="32003"/>
                </a:lnTo>
                <a:lnTo>
                  <a:pt x="655319" y="30480"/>
                </a:lnTo>
              </a:path>
              <a:path w="876299" h="803147">
                <a:moveTo>
                  <a:pt x="655319" y="30480"/>
                </a:moveTo>
                <a:lnTo>
                  <a:pt x="655320" y="32003"/>
                </a:lnTo>
                <a:lnTo>
                  <a:pt x="655319" y="33528"/>
                </a:lnTo>
                <a:lnTo>
                  <a:pt x="655319" y="35052"/>
                </a:lnTo>
                <a:lnTo>
                  <a:pt x="662741" y="35052"/>
                </a:lnTo>
                <a:lnTo>
                  <a:pt x="661899" y="33528"/>
                </a:lnTo>
                <a:lnTo>
                  <a:pt x="661056" y="32003"/>
                </a:lnTo>
                <a:lnTo>
                  <a:pt x="660214" y="30480"/>
                </a:lnTo>
              </a:path>
              <a:path w="876299" h="803147">
                <a:moveTo>
                  <a:pt x="655319" y="35052"/>
                </a:moveTo>
                <a:lnTo>
                  <a:pt x="656843" y="35052"/>
                </a:lnTo>
                <a:lnTo>
                  <a:pt x="656843" y="36575"/>
                </a:lnTo>
                <a:lnTo>
                  <a:pt x="663584" y="36575"/>
                </a:lnTo>
                <a:lnTo>
                  <a:pt x="662741" y="35052"/>
                </a:lnTo>
              </a:path>
              <a:path w="876299" h="803147">
                <a:moveTo>
                  <a:pt x="656843" y="36575"/>
                </a:moveTo>
                <a:lnTo>
                  <a:pt x="656843" y="36576"/>
                </a:lnTo>
                <a:lnTo>
                  <a:pt x="658368" y="36575"/>
                </a:lnTo>
              </a:path>
              <a:path w="876299" h="803147">
                <a:moveTo>
                  <a:pt x="658368" y="36575"/>
                </a:moveTo>
                <a:lnTo>
                  <a:pt x="658368" y="38100"/>
                </a:lnTo>
                <a:lnTo>
                  <a:pt x="664426" y="38100"/>
                </a:lnTo>
                <a:lnTo>
                  <a:pt x="663584" y="36575"/>
                </a:lnTo>
              </a:path>
              <a:path w="876299" h="803147">
                <a:moveTo>
                  <a:pt x="658368" y="38100"/>
                </a:moveTo>
                <a:lnTo>
                  <a:pt x="658367" y="39623"/>
                </a:lnTo>
                <a:lnTo>
                  <a:pt x="659891" y="39623"/>
                </a:lnTo>
                <a:lnTo>
                  <a:pt x="659891" y="38100"/>
                </a:lnTo>
              </a:path>
              <a:path w="876299" h="803147">
                <a:moveTo>
                  <a:pt x="659891" y="38100"/>
                </a:moveTo>
                <a:lnTo>
                  <a:pt x="659892" y="39623"/>
                </a:lnTo>
                <a:lnTo>
                  <a:pt x="659891" y="41148"/>
                </a:lnTo>
                <a:lnTo>
                  <a:pt x="659891" y="42672"/>
                </a:lnTo>
                <a:lnTo>
                  <a:pt x="660163" y="42672"/>
                </a:lnTo>
                <a:lnTo>
                  <a:pt x="666954" y="42672"/>
                </a:lnTo>
                <a:lnTo>
                  <a:pt x="666111" y="41148"/>
                </a:lnTo>
                <a:lnTo>
                  <a:pt x="665269" y="39624"/>
                </a:lnTo>
                <a:lnTo>
                  <a:pt x="664426" y="38100"/>
                </a:lnTo>
              </a:path>
              <a:path w="876299" h="803147">
                <a:moveTo>
                  <a:pt x="660163" y="42672"/>
                </a:moveTo>
                <a:lnTo>
                  <a:pt x="661415" y="42672"/>
                </a:lnTo>
                <a:lnTo>
                  <a:pt x="661415" y="44195"/>
                </a:lnTo>
                <a:lnTo>
                  <a:pt x="667796" y="44195"/>
                </a:lnTo>
                <a:lnTo>
                  <a:pt x="666954" y="42672"/>
                </a:lnTo>
              </a:path>
              <a:path w="876299" h="803147">
                <a:moveTo>
                  <a:pt x="661415" y="44195"/>
                </a:moveTo>
                <a:lnTo>
                  <a:pt x="661415" y="44196"/>
                </a:lnTo>
                <a:lnTo>
                  <a:pt x="662940" y="44195"/>
                </a:lnTo>
              </a:path>
              <a:path w="876299" h="803147">
                <a:moveTo>
                  <a:pt x="662940" y="44195"/>
                </a:moveTo>
                <a:lnTo>
                  <a:pt x="662939" y="47243"/>
                </a:lnTo>
                <a:lnTo>
                  <a:pt x="669482" y="47243"/>
                </a:lnTo>
                <a:lnTo>
                  <a:pt x="667796" y="44195"/>
                </a:lnTo>
              </a:path>
              <a:path w="876299" h="803147">
                <a:moveTo>
                  <a:pt x="662939" y="47243"/>
                </a:moveTo>
                <a:lnTo>
                  <a:pt x="662939" y="47244"/>
                </a:lnTo>
                <a:lnTo>
                  <a:pt x="664464" y="47243"/>
                </a:lnTo>
              </a:path>
              <a:path w="876299" h="803147">
                <a:moveTo>
                  <a:pt x="664464" y="47243"/>
                </a:moveTo>
                <a:lnTo>
                  <a:pt x="664463" y="48768"/>
                </a:lnTo>
                <a:lnTo>
                  <a:pt x="670324" y="48768"/>
                </a:lnTo>
                <a:lnTo>
                  <a:pt x="669482" y="47244"/>
                </a:lnTo>
              </a:path>
              <a:path w="876299" h="803147">
                <a:moveTo>
                  <a:pt x="664463" y="48768"/>
                </a:moveTo>
                <a:lnTo>
                  <a:pt x="664463" y="50291"/>
                </a:lnTo>
                <a:lnTo>
                  <a:pt x="665987" y="50291"/>
                </a:lnTo>
                <a:lnTo>
                  <a:pt x="665987" y="48768"/>
                </a:lnTo>
              </a:path>
              <a:path w="876299" h="803147">
                <a:moveTo>
                  <a:pt x="665987" y="48768"/>
                </a:moveTo>
                <a:lnTo>
                  <a:pt x="665988" y="50291"/>
                </a:lnTo>
                <a:lnTo>
                  <a:pt x="665987" y="51816"/>
                </a:lnTo>
                <a:lnTo>
                  <a:pt x="665987" y="53339"/>
                </a:lnTo>
                <a:lnTo>
                  <a:pt x="672852" y="53339"/>
                </a:lnTo>
                <a:lnTo>
                  <a:pt x="672009" y="51816"/>
                </a:lnTo>
                <a:lnTo>
                  <a:pt x="671167" y="50291"/>
                </a:lnTo>
                <a:lnTo>
                  <a:pt x="670324" y="48768"/>
                </a:lnTo>
              </a:path>
              <a:path w="876299" h="803147">
                <a:moveTo>
                  <a:pt x="665987" y="53339"/>
                </a:moveTo>
                <a:lnTo>
                  <a:pt x="665987" y="53340"/>
                </a:lnTo>
                <a:lnTo>
                  <a:pt x="667511" y="53339"/>
                </a:lnTo>
              </a:path>
              <a:path w="876299" h="803147">
                <a:moveTo>
                  <a:pt x="667511" y="53339"/>
                </a:moveTo>
                <a:lnTo>
                  <a:pt x="672852" y="53340"/>
                </a:lnTo>
              </a:path>
              <a:path w="876299" h="803147">
                <a:moveTo>
                  <a:pt x="667511" y="53340"/>
                </a:moveTo>
                <a:lnTo>
                  <a:pt x="667511" y="54863"/>
                </a:lnTo>
                <a:lnTo>
                  <a:pt x="673694" y="54863"/>
                </a:lnTo>
                <a:lnTo>
                  <a:pt x="672852" y="53340"/>
                </a:lnTo>
              </a:path>
              <a:path w="876299" h="803147">
                <a:moveTo>
                  <a:pt x="667511" y="54863"/>
                </a:moveTo>
                <a:lnTo>
                  <a:pt x="667511" y="54864"/>
                </a:lnTo>
                <a:lnTo>
                  <a:pt x="669036" y="54863"/>
                </a:lnTo>
              </a:path>
              <a:path w="876299" h="803147">
                <a:moveTo>
                  <a:pt x="669036" y="54863"/>
                </a:moveTo>
                <a:lnTo>
                  <a:pt x="669035" y="57911"/>
                </a:lnTo>
                <a:lnTo>
                  <a:pt x="675379" y="57911"/>
                </a:lnTo>
                <a:lnTo>
                  <a:pt x="673694" y="54863"/>
                </a:lnTo>
              </a:path>
              <a:path w="876299" h="803147">
                <a:moveTo>
                  <a:pt x="669035" y="57911"/>
                </a:moveTo>
                <a:lnTo>
                  <a:pt x="669035" y="57912"/>
                </a:lnTo>
                <a:lnTo>
                  <a:pt x="670560" y="57911"/>
                </a:lnTo>
              </a:path>
              <a:path w="876299" h="803147">
                <a:moveTo>
                  <a:pt x="670560" y="57911"/>
                </a:moveTo>
                <a:lnTo>
                  <a:pt x="670560" y="59436"/>
                </a:lnTo>
                <a:lnTo>
                  <a:pt x="676222" y="59436"/>
                </a:lnTo>
                <a:lnTo>
                  <a:pt x="675379" y="57912"/>
                </a:lnTo>
              </a:path>
              <a:path w="876299" h="803147">
                <a:moveTo>
                  <a:pt x="670560" y="59436"/>
                </a:moveTo>
                <a:lnTo>
                  <a:pt x="670559" y="60959"/>
                </a:lnTo>
                <a:lnTo>
                  <a:pt x="672083" y="60959"/>
                </a:lnTo>
                <a:lnTo>
                  <a:pt x="672083" y="59436"/>
                </a:lnTo>
              </a:path>
              <a:path w="876299" h="803147">
                <a:moveTo>
                  <a:pt x="672083" y="59436"/>
                </a:moveTo>
                <a:lnTo>
                  <a:pt x="672084" y="60959"/>
                </a:lnTo>
                <a:lnTo>
                  <a:pt x="672083" y="62484"/>
                </a:lnTo>
                <a:lnTo>
                  <a:pt x="672083" y="64007"/>
                </a:lnTo>
                <a:lnTo>
                  <a:pt x="678749" y="64007"/>
                </a:lnTo>
                <a:lnTo>
                  <a:pt x="677907" y="62484"/>
                </a:lnTo>
                <a:lnTo>
                  <a:pt x="677064" y="60959"/>
                </a:lnTo>
                <a:lnTo>
                  <a:pt x="676222" y="59436"/>
                </a:lnTo>
              </a:path>
              <a:path w="876299" h="803147">
                <a:moveTo>
                  <a:pt x="672083" y="64007"/>
                </a:moveTo>
                <a:lnTo>
                  <a:pt x="673607" y="64008"/>
                </a:lnTo>
                <a:lnTo>
                  <a:pt x="673607" y="65531"/>
                </a:lnTo>
                <a:lnTo>
                  <a:pt x="679592" y="65531"/>
                </a:lnTo>
                <a:lnTo>
                  <a:pt x="678749" y="64008"/>
                </a:lnTo>
                <a:lnTo>
                  <a:pt x="675132" y="64007"/>
                </a:lnTo>
              </a:path>
              <a:path w="876299" h="803147">
                <a:moveTo>
                  <a:pt x="673607" y="65531"/>
                </a:moveTo>
                <a:lnTo>
                  <a:pt x="673607" y="65532"/>
                </a:lnTo>
                <a:lnTo>
                  <a:pt x="675132" y="65531"/>
                </a:lnTo>
              </a:path>
              <a:path w="876299" h="803147">
                <a:moveTo>
                  <a:pt x="675132" y="65531"/>
                </a:moveTo>
                <a:lnTo>
                  <a:pt x="675132" y="67056"/>
                </a:lnTo>
                <a:lnTo>
                  <a:pt x="680435" y="67056"/>
                </a:lnTo>
                <a:lnTo>
                  <a:pt x="679592" y="65531"/>
                </a:lnTo>
              </a:path>
              <a:path w="876299" h="803147">
                <a:moveTo>
                  <a:pt x="675132" y="67056"/>
                </a:moveTo>
                <a:lnTo>
                  <a:pt x="675131" y="68579"/>
                </a:lnTo>
                <a:lnTo>
                  <a:pt x="676655" y="68579"/>
                </a:lnTo>
                <a:lnTo>
                  <a:pt x="676655" y="67056"/>
                </a:lnTo>
              </a:path>
              <a:path w="876299" h="803147">
                <a:moveTo>
                  <a:pt x="676655" y="67056"/>
                </a:moveTo>
                <a:lnTo>
                  <a:pt x="676656" y="68579"/>
                </a:lnTo>
                <a:lnTo>
                  <a:pt x="676655" y="70104"/>
                </a:lnTo>
                <a:lnTo>
                  <a:pt x="676655" y="71627"/>
                </a:lnTo>
                <a:lnTo>
                  <a:pt x="679703" y="71628"/>
                </a:lnTo>
                <a:lnTo>
                  <a:pt x="682962" y="71628"/>
                </a:lnTo>
                <a:lnTo>
                  <a:pt x="682120" y="70104"/>
                </a:lnTo>
                <a:lnTo>
                  <a:pt x="681277" y="68580"/>
                </a:lnTo>
                <a:lnTo>
                  <a:pt x="680435" y="67056"/>
                </a:lnTo>
              </a:path>
              <a:path w="876299" h="803147">
                <a:moveTo>
                  <a:pt x="676655" y="71628"/>
                </a:moveTo>
                <a:lnTo>
                  <a:pt x="678179" y="71628"/>
                </a:lnTo>
                <a:lnTo>
                  <a:pt x="678179" y="73151"/>
                </a:lnTo>
                <a:lnTo>
                  <a:pt x="683805" y="73151"/>
                </a:lnTo>
                <a:lnTo>
                  <a:pt x="682962" y="71628"/>
                </a:lnTo>
              </a:path>
              <a:path w="876299" h="803147">
                <a:moveTo>
                  <a:pt x="678179" y="73151"/>
                </a:moveTo>
                <a:lnTo>
                  <a:pt x="678179" y="73152"/>
                </a:lnTo>
                <a:lnTo>
                  <a:pt x="679704" y="73151"/>
                </a:lnTo>
              </a:path>
              <a:path w="876299" h="803147">
                <a:moveTo>
                  <a:pt x="679704" y="73151"/>
                </a:moveTo>
                <a:lnTo>
                  <a:pt x="679703" y="76199"/>
                </a:lnTo>
                <a:lnTo>
                  <a:pt x="685490" y="76199"/>
                </a:lnTo>
                <a:lnTo>
                  <a:pt x="683805" y="73152"/>
                </a:lnTo>
              </a:path>
              <a:path w="876299" h="803147">
                <a:moveTo>
                  <a:pt x="679703" y="76199"/>
                </a:moveTo>
                <a:lnTo>
                  <a:pt x="679703" y="76200"/>
                </a:lnTo>
                <a:lnTo>
                  <a:pt x="681228" y="76199"/>
                </a:lnTo>
              </a:path>
              <a:path w="876299" h="803147">
                <a:moveTo>
                  <a:pt x="681228" y="76199"/>
                </a:moveTo>
                <a:lnTo>
                  <a:pt x="681228" y="77724"/>
                </a:lnTo>
                <a:lnTo>
                  <a:pt x="686332" y="77724"/>
                </a:lnTo>
                <a:lnTo>
                  <a:pt x="685490" y="76200"/>
                </a:lnTo>
              </a:path>
              <a:path w="876299" h="803147">
                <a:moveTo>
                  <a:pt x="681228" y="77724"/>
                </a:moveTo>
                <a:lnTo>
                  <a:pt x="681227" y="79247"/>
                </a:lnTo>
                <a:lnTo>
                  <a:pt x="682751" y="79247"/>
                </a:lnTo>
                <a:lnTo>
                  <a:pt x="682751" y="77724"/>
                </a:lnTo>
              </a:path>
              <a:path w="876299" h="803147">
                <a:moveTo>
                  <a:pt x="682751" y="77724"/>
                </a:moveTo>
                <a:lnTo>
                  <a:pt x="682751" y="79247"/>
                </a:lnTo>
                <a:lnTo>
                  <a:pt x="682751" y="80772"/>
                </a:lnTo>
                <a:lnTo>
                  <a:pt x="682751" y="82295"/>
                </a:lnTo>
                <a:lnTo>
                  <a:pt x="688860" y="82295"/>
                </a:lnTo>
                <a:lnTo>
                  <a:pt x="688017" y="80772"/>
                </a:lnTo>
                <a:lnTo>
                  <a:pt x="687175" y="79247"/>
                </a:lnTo>
                <a:lnTo>
                  <a:pt x="686332" y="77724"/>
                </a:lnTo>
              </a:path>
              <a:path w="876299" h="803147">
                <a:moveTo>
                  <a:pt x="682751" y="82295"/>
                </a:moveTo>
                <a:lnTo>
                  <a:pt x="682751" y="82296"/>
                </a:lnTo>
                <a:lnTo>
                  <a:pt x="684276" y="82295"/>
                </a:lnTo>
              </a:path>
              <a:path w="876299" h="803147">
                <a:moveTo>
                  <a:pt x="684276" y="82295"/>
                </a:moveTo>
                <a:lnTo>
                  <a:pt x="688860" y="82296"/>
                </a:lnTo>
              </a:path>
              <a:path w="876299" h="803147">
                <a:moveTo>
                  <a:pt x="684276" y="82296"/>
                </a:moveTo>
                <a:lnTo>
                  <a:pt x="684275" y="83819"/>
                </a:lnTo>
                <a:lnTo>
                  <a:pt x="689702" y="83819"/>
                </a:lnTo>
                <a:lnTo>
                  <a:pt x="688860" y="82296"/>
                </a:lnTo>
              </a:path>
              <a:path w="876299" h="803147">
                <a:moveTo>
                  <a:pt x="684275" y="83819"/>
                </a:moveTo>
                <a:lnTo>
                  <a:pt x="684275" y="83820"/>
                </a:lnTo>
                <a:lnTo>
                  <a:pt x="685800" y="83819"/>
                </a:lnTo>
              </a:path>
              <a:path w="876299" h="803147">
                <a:moveTo>
                  <a:pt x="685800" y="83819"/>
                </a:moveTo>
                <a:lnTo>
                  <a:pt x="685800" y="85344"/>
                </a:lnTo>
                <a:lnTo>
                  <a:pt x="690545" y="85344"/>
                </a:lnTo>
                <a:lnTo>
                  <a:pt x="689702" y="83819"/>
                </a:lnTo>
              </a:path>
              <a:path w="876299" h="803147">
                <a:moveTo>
                  <a:pt x="685800" y="85344"/>
                </a:moveTo>
                <a:lnTo>
                  <a:pt x="685799" y="86867"/>
                </a:lnTo>
                <a:lnTo>
                  <a:pt x="687323" y="86867"/>
                </a:lnTo>
                <a:lnTo>
                  <a:pt x="687323" y="85344"/>
                </a:lnTo>
              </a:path>
              <a:path w="876299" h="803147">
                <a:moveTo>
                  <a:pt x="687323" y="85344"/>
                </a:moveTo>
                <a:lnTo>
                  <a:pt x="687323" y="86867"/>
                </a:lnTo>
                <a:lnTo>
                  <a:pt x="687323" y="89915"/>
                </a:lnTo>
                <a:lnTo>
                  <a:pt x="693073" y="89915"/>
                </a:lnTo>
                <a:lnTo>
                  <a:pt x="691387" y="86868"/>
                </a:lnTo>
                <a:lnTo>
                  <a:pt x="690545" y="85344"/>
                </a:lnTo>
              </a:path>
              <a:path w="876299" h="803147">
                <a:moveTo>
                  <a:pt x="687323" y="89915"/>
                </a:moveTo>
                <a:lnTo>
                  <a:pt x="687323" y="89916"/>
                </a:lnTo>
                <a:lnTo>
                  <a:pt x="688848" y="89915"/>
                </a:lnTo>
              </a:path>
              <a:path w="876299" h="803147">
                <a:moveTo>
                  <a:pt x="688848" y="89915"/>
                </a:moveTo>
                <a:lnTo>
                  <a:pt x="688847" y="92964"/>
                </a:lnTo>
                <a:lnTo>
                  <a:pt x="694758" y="92964"/>
                </a:lnTo>
                <a:lnTo>
                  <a:pt x="693073" y="89916"/>
                </a:lnTo>
              </a:path>
              <a:path w="876299" h="803147">
                <a:moveTo>
                  <a:pt x="694758" y="92964"/>
                </a:moveTo>
                <a:lnTo>
                  <a:pt x="690371" y="92964"/>
                </a:lnTo>
                <a:lnTo>
                  <a:pt x="690371" y="94487"/>
                </a:lnTo>
                <a:lnTo>
                  <a:pt x="695600" y="94487"/>
                </a:lnTo>
                <a:lnTo>
                  <a:pt x="694758" y="92964"/>
                </a:lnTo>
              </a:path>
              <a:path w="876299" h="803147">
                <a:moveTo>
                  <a:pt x="690371" y="94487"/>
                </a:moveTo>
                <a:lnTo>
                  <a:pt x="690371" y="94488"/>
                </a:lnTo>
                <a:lnTo>
                  <a:pt x="691895" y="94487"/>
                </a:lnTo>
              </a:path>
              <a:path w="876299" h="803147">
                <a:moveTo>
                  <a:pt x="691895" y="94487"/>
                </a:moveTo>
                <a:lnTo>
                  <a:pt x="691895" y="96012"/>
                </a:lnTo>
                <a:lnTo>
                  <a:pt x="691895" y="97535"/>
                </a:lnTo>
                <a:lnTo>
                  <a:pt x="697285" y="97535"/>
                </a:lnTo>
                <a:lnTo>
                  <a:pt x="696443" y="96012"/>
                </a:lnTo>
                <a:lnTo>
                  <a:pt x="695600" y="94487"/>
                </a:lnTo>
              </a:path>
              <a:path w="876299" h="803147">
                <a:moveTo>
                  <a:pt x="691895" y="97535"/>
                </a:moveTo>
                <a:lnTo>
                  <a:pt x="691895" y="97536"/>
                </a:lnTo>
                <a:lnTo>
                  <a:pt x="693420" y="97535"/>
                </a:lnTo>
              </a:path>
              <a:path w="876299" h="803147">
                <a:moveTo>
                  <a:pt x="693420" y="97535"/>
                </a:moveTo>
                <a:lnTo>
                  <a:pt x="693420" y="99060"/>
                </a:lnTo>
                <a:lnTo>
                  <a:pt x="698128" y="99060"/>
                </a:lnTo>
                <a:lnTo>
                  <a:pt x="697285" y="97536"/>
                </a:lnTo>
              </a:path>
              <a:path w="876299" h="803147">
                <a:moveTo>
                  <a:pt x="693420" y="99060"/>
                </a:moveTo>
                <a:lnTo>
                  <a:pt x="693419" y="100583"/>
                </a:lnTo>
                <a:lnTo>
                  <a:pt x="694943" y="100583"/>
                </a:lnTo>
                <a:lnTo>
                  <a:pt x="694943" y="99060"/>
                </a:lnTo>
              </a:path>
              <a:path w="876299" h="803147">
                <a:moveTo>
                  <a:pt x="694943" y="99060"/>
                </a:moveTo>
                <a:lnTo>
                  <a:pt x="694944" y="100583"/>
                </a:lnTo>
                <a:lnTo>
                  <a:pt x="694943" y="103632"/>
                </a:lnTo>
                <a:lnTo>
                  <a:pt x="696467" y="103632"/>
                </a:lnTo>
                <a:lnTo>
                  <a:pt x="696467" y="105155"/>
                </a:lnTo>
                <a:lnTo>
                  <a:pt x="701498" y="105155"/>
                </a:lnTo>
                <a:lnTo>
                  <a:pt x="700655" y="103632"/>
                </a:lnTo>
                <a:lnTo>
                  <a:pt x="698970" y="100584"/>
                </a:lnTo>
                <a:lnTo>
                  <a:pt x="698128" y="99060"/>
                </a:lnTo>
              </a:path>
              <a:path w="876299" h="803147">
                <a:moveTo>
                  <a:pt x="696467" y="105155"/>
                </a:moveTo>
                <a:lnTo>
                  <a:pt x="696467" y="105156"/>
                </a:lnTo>
                <a:lnTo>
                  <a:pt x="697992" y="105155"/>
                </a:lnTo>
              </a:path>
              <a:path w="876299" h="803147">
                <a:moveTo>
                  <a:pt x="697992" y="105155"/>
                </a:moveTo>
                <a:lnTo>
                  <a:pt x="697992" y="106680"/>
                </a:lnTo>
                <a:lnTo>
                  <a:pt x="702340" y="106680"/>
                </a:lnTo>
                <a:lnTo>
                  <a:pt x="701498" y="105156"/>
                </a:lnTo>
              </a:path>
              <a:path w="876299" h="803147">
                <a:moveTo>
                  <a:pt x="697992" y="106680"/>
                </a:moveTo>
                <a:lnTo>
                  <a:pt x="697991" y="108203"/>
                </a:lnTo>
                <a:lnTo>
                  <a:pt x="699515" y="108203"/>
                </a:lnTo>
                <a:lnTo>
                  <a:pt x="699515" y="106680"/>
                </a:lnTo>
              </a:path>
              <a:path w="876299" h="803147">
                <a:moveTo>
                  <a:pt x="699515" y="106680"/>
                </a:moveTo>
                <a:lnTo>
                  <a:pt x="699516" y="108203"/>
                </a:lnTo>
                <a:lnTo>
                  <a:pt x="699515" y="109728"/>
                </a:lnTo>
                <a:lnTo>
                  <a:pt x="699515" y="111252"/>
                </a:lnTo>
                <a:lnTo>
                  <a:pt x="704868" y="111252"/>
                </a:lnTo>
                <a:lnTo>
                  <a:pt x="704026" y="109728"/>
                </a:lnTo>
                <a:lnTo>
                  <a:pt x="703183" y="108204"/>
                </a:lnTo>
                <a:lnTo>
                  <a:pt x="702340" y="106680"/>
                </a:lnTo>
              </a:path>
              <a:path w="876299" h="803147">
                <a:moveTo>
                  <a:pt x="699632" y="111252"/>
                </a:moveTo>
                <a:lnTo>
                  <a:pt x="701039" y="111252"/>
                </a:lnTo>
                <a:lnTo>
                  <a:pt x="701039" y="112775"/>
                </a:lnTo>
                <a:lnTo>
                  <a:pt x="705711" y="112775"/>
                </a:lnTo>
                <a:lnTo>
                  <a:pt x="704868" y="111252"/>
                </a:lnTo>
              </a:path>
              <a:path w="876299" h="803147">
                <a:moveTo>
                  <a:pt x="701039" y="112775"/>
                </a:moveTo>
                <a:lnTo>
                  <a:pt x="701039" y="112776"/>
                </a:lnTo>
                <a:lnTo>
                  <a:pt x="702564" y="112775"/>
                </a:lnTo>
              </a:path>
              <a:path w="876299" h="803147">
                <a:moveTo>
                  <a:pt x="702564" y="112775"/>
                </a:moveTo>
                <a:lnTo>
                  <a:pt x="702563" y="115823"/>
                </a:lnTo>
                <a:lnTo>
                  <a:pt x="707396" y="115823"/>
                </a:lnTo>
                <a:lnTo>
                  <a:pt x="705711" y="112775"/>
                </a:lnTo>
              </a:path>
              <a:path w="876299" h="803147">
                <a:moveTo>
                  <a:pt x="702563" y="115823"/>
                </a:moveTo>
                <a:lnTo>
                  <a:pt x="702563" y="115824"/>
                </a:lnTo>
                <a:lnTo>
                  <a:pt x="704088" y="115823"/>
                </a:lnTo>
              </a:path>
              <a:path w="876299" h="803147">
                <a:moveTo>
                  <a:pt x="704088" y="115823"/>
                </a:moveTo>
                <a:lnTo>
                  <a:pt x="704087" y="118872"/>
                </a:lnTo>
                <a:lnTo>
                  <a:pt x="705611" y="118872"/>
                </a:lnTo>
                <a:lnTo>
                  <a:pt x="705611" y="120396"/>
                </a:lnTo>
                <a:lnTo>
                  <a:pt x="709923" y="120396"/>
                </a:lnTo>
                <a:lnTo>
                  <a:pt x="709081" y="118872"/>
                </a:lnTo>
                <a:lnTo>
                  <a:pt x="707396" y="115824"/>
                </a:lnTo>
              </a:path>
              <a:path w="876299" h="803147">
                <a:moveTo>
                  <a:pt x="705611" y="120396"/>
                </a:moveTo>
                <a:lnTo>
                  <a:pt x="705611" y="121919"/>
                </a:lnTo>
                <a:lnTo>
                  <a:pt x="710766" y="121919"/>
                </a:lnTo>
                <a:lnTo>
                  <a:pt x="709923" y="120396"/>
                </a:lnTo>
              </a:path>
              <a:path w="876299" h="803147">
                <a:moveTo>
                  <a:pt x="705611" y="121919"/>
                </a:moveTo>
                <a:lnTo>
                  <a:pt x="705611" y="121920"/>
                </a:lnTo>
                <a:lnTo>
                  <a:pt x="707135" y="121919"/>
                </a:lnTo>
              </a:path>
              <a:path w="876299" h="803147">
                <a:moveTo>
                  <a:pt x="707135" y="121919"/>
                </a:moveTo>
                <a:lnTo>
                  <a:pt x="707135" y="123443"/>
                </a:lnTo>
                <a:lnTo>
                  <a:pt x="711608" y="123443"/>
                </a:lnTo>
                <a:lnTo>
                  <a:pt x="710766" y="121919"/>
                </a:lnTo>
              </a:path>
              <a:path w="876299" h="803147">
                <a:moveTo>
                  <a:pt x="707135" y="123443"/>
                </a:moveTo>
                <a:lnTo>
                  <a:pt x="707135" y="123444"/>
                </a:lnTo>
                <a:lnTo>
                  <a:pt x="708660" y="123443"/>
                </a:lnTo>
              </a:path>
              <a:path w="876299" h="803147">
                <a:moveTo>
                  <a:pt x="708660" y="123443"/>
                </a:moveTo>
                <a:lnTo>
                  <a:pt x="708659" y="126491"/>
                </a:lnTo>
                <a:lnTo>
                  <a:pt x="713293" y="126491"/>
                </a:lnTo>
                <a:lnTo>
                  <a:pt x="711608" y="123444"/>
                </a:lnTo>
              </a:path>
              <a:path w="876299" h="803147">
                <a:moveTo>
                  <a:pt x="708659" y="126491"/>
                </a:moveTo>
                <a:lnTo>
                  <a:pt x="708659" y="126492"/>
                </a:lnTo>
                <a:lnTo>
                  <a:pt x="710184" y="126491"/>
                </a:lnTo>
              </a:path>
              <a:path w="876299" h="803147">
                <a:moveTo>
                  <a:pt x="710184" y="126491"/>
                </a:moveTo>
                <a:lnTo>
                  <a:pt x="710184" y="128016"/>
                </a:lnTo>
                <a:lnTo>
                  <a:pt x="714136" y="128016"/>
                </a:lnTo>
                <a:lnTo>
                  <a:pt x="713293" y="126492"/>
                </a:lnTo>
              </a:path>
              <a:path w="876299" h="803147">
                <a:moveTo>
                  <a:pt x="710184" y="128016"/>
                </a:moveTo>
                <a:lnTo>
                  <a:pt x="710183" y="129539"/>
                </a:lnTo>
                <a:lnTo>
                  <a:pt x="711707" y="129539"/>
                </a:lnTo>
                <a:lnTo>
                  <a:pt x="711707" y="128016"/>
                </a:lnTo>
              </a:path>
              <a:path w="876299" h="803147">
                <a:moveTo>
                  <a:pt x="711707" y="128016"/>
                </a:moveTo>
                <a:lnTo>
                  <a:pt x="711708" y="129539"/>
                </a:lnTo>
                <a:lnTo>
                  <a:pt x="711707" y="132588"/>
                </a:lnTo>
                <a:lnTo>
                  <a:pt x="713231" y="132588"/>
                </a:lnTo>
                <a:lnTo>
                  <a:pt x="713231" y="134111"/>
                </a:lnTo>
                <a:lnTo>
                  <a:pt x="717506" y="134111"/>
                </a:lnTo>
                <a:lnTo>
                  <a:pt x="716664" y="132588"/>
                </a:lnTo>
                <a:lnTo>
                  <a:pt x="714979" y="129540"/>
                </a:lnTo>
                <a:lnTo>
                  <a:pt x="714136" y="128016"/>
                </a:lnTo>
              </a:path>
              <a:path w="876299" h="803147">
                <a:moveTo>
                  <a:pt x="713231" y="134111"/>
                </a:moveTo>
                <a:lnTo>
                  <a:pt x="713231" y="134112"/>
                </a:lnTo>
                <a:lnTo>
                  <a:pt x="714756" y="134111"/>
                </a:lnTo>
              </a:path>
              <a:path w="876299" h="803147">
                <a:moveTo>
                  <a:pt x="714756" y="134111"/>
                </a:moveTo>
                <a:lnTo>
                  <a:pt x="714755" y="137159"/>
                </a:lnTo>
                <a:lnTo>
                  <a:pt x="719191" y="137159"/>
                </a:lnTo>
                <a:lnTo>
                  <a:pt x="717506" y="134112"/>
                </a:lnTo>
              </a:path>
              <a:path w="876299" h="803147">
                <a:moveTo>
                  <a:pt x="714755" y="137159"/>
                </a:moveTo>
                <a:lnTo>
                  <a:pt x="714755" y="137160"/>
                </a:lnTo>
                <a:lnTo>
                  <a:pt x="716280" y="137159"/>
                </a:lnTo>
              </a:path>
              <a:path w="876299" h="803147">
                <a:moveTo>
                  <a:pt x="716280" y="137159"/>
                </a:moveTo>
                <a:lnTo>
                  <a:pt x="716280" y="138684"/>
                </a:lnTo>
                <a:lnTo>
                  <a:pt x="720034" y="138684"/>
                </a:lnTo>
                <a:lnTo>
                  <a:pt x="719191" y="137160"/>
                </a:lnTo>
              </a:path>
              <a:path w="876299" h="803147">
                <a:moveTo>
                  <a:pt x="716280" y="138684"/>
                </a:moveTo>
                <a:lnTo>
                  <a:pt x="716279" y="140207"/>
                </a:lnTo>
                <a:lnTo>
                  <a:pt x="717803" y="140207"/>
                </a:lnTo>
                <a:lnTo>
                  <a:pt x="717803" y="138684"/>
                </a:lnTo>
              </a:path>
              <a:path w="876299" h="803147">
                <a:moveTo>
                  <a:pt x="717803" y="138684"/>
                </a:moveTo>
                <a:lnTo>
                  <a:pt x="717804" y="140207"/>
                </a:lnTo>
                <a:lnTo>
                  <a:pt x="717803" y="143255"/>
                </a:lnTo>
                <a:lnTo>
                  <a:pt x="722561" y="143255"/>
                </a:lnTo>
                <a:lnTo>
                  <a:pt x="720876" y="140208"/>
                </a:lnTo>
                <a:lnTo>
                  <a:pt x="720034" y="138684"/>
                </a:lnTo>
              </a:path>
              <a:path w="876299" h="803147">
                <a:moveTo>
                  <a:pt x="717803" y="143255"/>
                </a:moveTo>
                <a:lnTo>
                  <a:pt x="717803" y="143256"/>
                </a:lnTo>
                <a:lnTo>
                  <a:pt x="719328" y="143255"/>
                </a:lnTo>
              </a:path>
              <a:path w="876299" h="803147">
                <a:moveTo>
                  <a:pt x="719328" y="143255"/>
                </a:moveTo>
                <a:lnTo>
                  <a:pt x="719327" y="144779"/>
                </a:lnTo>
                <a:lnTo>
                  <a:pt x="723404" y="144779"/>
                </a:lnTo>
                <a:lnTo>
                  <a:pt x="722561" y="143255"/>
                </a:lnTo>
              </a:path>
              <a:path w="876299" h="803147">
                <a:moveTo>
                  <a:pt x="719327" y="144779"/>
                </a:moveTo>
                <a:lnTo>
                  <a:pt x="719327" y="144780"/>
                </a:lnTo>
                <a:lnTo>
                  <a:pt x="720852" y="144779"/>
                </a:lnTo>
              </a:path>
              <a:path w="876299" h="803147">
                <a:moveTo>
                  <a:pt x="720852" y="144779"/>
                </a:moveTo>
                <a:lnTo>
                  <a:pt x="720851" y="147827"/>
                </a:lnTo>
                <a:lnTo>
                  <a:pt x="725089" y="147827"/>
                </a:lnTo>
                <a:lnTo>
                  <a:pt x="723404" y="144780"/>
                </a:lnTo>
              </a:path>
              <a:path w="876299" h="803147">
                <a:moveTo>
                  <a:pt x="720851" y="147827"/>
                </a:moveTo>
                <a:lnTo>
                  <a:pt x="720851" y="147828"/>
                </a:lnTo>
                <a:lnTo>
                  <a:pt x="722376" y="147827"/>
                </a:lnTo>
              </a:path>
              <a:path w="876299" h="803147">
                <a:moveTo>
                  <a:pt x="722376" y="147827"/>
                </a:moveTo>
                <a:lnTo>
                  <a:pt x="722375" y="149352"/>
                </a:lnTo>
                <a:lnTo>
                  <a:pt x="725931" y="149352"/>
                </a:lnTo>
                <a:lnTo>
                  <a:pt x="725089" y="147827"/>
                </a:lnTo>
              </a:path>
              <a:path w="876299" h="803147">
                <a:moveTo>
                  <a:pt x="722375" y="149352"/>
                </a:moveTo>
                <a:lnTo>
                  <a:pt x="722375" y="150875"/>
                </a:lnTo>
                <a:lnTo>
                  <a:pt x="723899" y="150875"/>
                </a:lnTo>
                <a:lnTo>
                  <a:pt x="723899" y="149352"/>
                </a:lnTo>
              </a:path>
              <a:path w="876299" h="803147">
                <a:moveTo>
                  <a:pt x="723899" y="149352"/>
                </a:moveTo>
                <a:lnTo>
                  <a:pt x="723900" y="150875"/>
                </a:lnTo>
                <a:lnTo>
                  <a:pt x="723899" y="152399"/>
                </a:lnTo>
                <a:lnTo>
                  <a:pt x="727617" y="152399"/>
                </a:lnTo>
                <a:lnTo>
                  <a:pt x="726774" y="150875"/>
                </a:lnTo>
                <a:lnTo>
                  <a:pt x="725931" y="149352"/>
                </a:lnTo>
              </a:path>
              <a:path w="876299" h="803147">
                <a:moveTo>
                  <a:pt x="723899" y="152399"/>
                </a:moveTo>
                <a:lnTo>
                  <a:pt x="723899" y="152400"/>
                </a:lnTo>
                <a:lnTo>
                  <a:pt x="725424" y="152399"/>
                </a:lnTo>
              </a:path>
              <a:path w="876299" h="803147">
                <a:moveTo>
                  <a:pt x="725424" y="152399"/>
                </a:moveTo>
                <a:lnTo>
                  <a:pt x="725423" y="155447"/>
                </a:lnTo>
                <a:lnTo>
                  <a:pt x="729302" y="155447"/>
                </a:lnTo>
                <a:lnTo>
                  <a:pt x="727617" y="152400"/>
                </a:lnTo>
              </a:path>
              <a:path w="876299" h="803147">
                <a:moveTo>
                  <a:pt x="725423" y="155447"/>
                </a:moveTo>
                <a:lnTo>
                  <a:pt x="725423" y="155448"/>
                </a:lnTo>
                <a:lnTo>
                  <a:pt x="726948" y="155447"/>
                </a:lnTo>
              </a:path>
              <a:path w="876299" h="803147">
                <a:moveTo>
                  <a:pt x="726948" y="155447"/>
                </a:moveTo>
                <a:lnTo>
                  <a:pt x="726947" y="158495"/>
                </a:lnTo>
                <a:lnTo>
                  <a:pt x="730987" y="158495"/>
                </a:lnTo>
                <a:lnTo>
                  <a:pt x="729302" y="155447"/>
                </a:lnTo>
              </a:path>
              <a:path w="876299" h="803147">
                <a:moveTo>
                  <a:pt x="726947" y="158495"/>
                </a:moveTo>
                <a:lnTo>
                  <a:pt x="726947" y="158496"/>
                </a:lnTo>
                <a:lnTo>
                  <a:pt x="728472" y="158495"/>
                </a:lnTo>
              </a:path>
              <a:path w="876299" h="803147">
                <a:moveTo>
                  <a:pt x="728472" y="158495"/>
                </a:moveTo>
                <a:lnTo>
                  <a:pt x="728471" y="161543"/>
                </a:lnTo>
                <a:lnTo>
                  <a:pt x="732672" y="161543"/>
                </a:lnTo>
                <a:lnTo>
                  <a:pt x="730987" y="158496"/>
                </a:lnTo>
              </a:path>
              <a:path w="876299" h="803147">
                <a:moveTo>
                  <a:pt x="728471" y="161543"/>
                </a:moveTo>
                <a:lnTo>
                  <a:pt x="728471" y="161544"/>
                </a:lnTo>
                <a:lnTo>
                  <a:pt x="729995" y="161543"/>
                </a:lnTo>
              </a:path>
              <a:path w="876299" h="803147">
                <a:moveTo>
                  <a:pt x="729995" y="161543"/>
                </a:moveTo>
                <a:lnTo>
                  <a:pt x="729995" y="163067"/>
                </a:lnTo>
                <a:lnTo>
                  <a:pt x="733514" y="163067"/>
                </a:lnTo>
                <a:lnTo>
                  <a:pt x="732672" y="161543"/>
                </a:lnTo>
              </a:path>
              <a:path w="876299" h="803147">
                <a:moveTo>
                  <a:pt x="729995" y="163067"/>
                </a:moveTo>
                <a:lnTo>
                  <a:pt x="729995" y="163068"/>
                </a:lnTo>
                <a:lnTo>
                  <a:pt x="731520" y="163067"/>
                </a:lnTo>
              </a:path>
              <a:path w="876299" h="803147">
                <a:moveTo>
                  <a:pt x="731520" y="163067"/>
                </a:moveTo>
                <a:lnTo>
                  <a:pt x="731519" y="166115"/>
                </a:lnTo>
                <a:lnTo>
                  <a:pt x="735199" y="166115"/>
                </a:lnTo>
                <a:lnTo>
                  <a:pt x="733514" y="163068"/>
                </a:lnTo>
              </a:path>
              <a:path w="876299" h="803147">
                <a:moveTo>
                  <a:pt x="731519" y="166115"/>
                </a:moveTo>
                <a:lnTo>
                  <a:pt x="731519" y="166116"/>
                </a:lnTo>
                <a:lnTo>
                  <a:pt x="733044" y="166115"/>
                </a:lnTo>
              </a:path>
              <a:path w="876299" h="803147">
                <a:moveTo>
                  <a:pt x="733044" y="166115"/>
                </a:moveTo>
                <a:lnTo>
                  <a:pt x="733044" y="167640"/>
                </a:lnTo>
                <a:lnTo>
                  <a:pt x="736042" y="167640"/>
                </a:lnTo>
                <a:lnTo>
                  <a:pt x="735199" y="166116"/>
                </a:lnTo>
              </a:path>
              <a:path w="876299" h="803147">
                <a:moveTo>
                  <a:pt x="733044" y="167640"/>
                </a:moveTo>
                <a:lnTo>
                  <a:pt x="733043" y="169163"/>
                </a:lnTo>
                <a:lnTo>
                  <a:pt x="734567" y="169163"/>
                </a:lnTo>
                <a:lnTo>
                  <a:pt x="734567" y="167640"/>
                </a:lnTo>
              </a:path>
              <a:path w="876299" h="803147">
                <a:moveTo>
                  <a:pt x="734567" y="167640"/>
                </a:moveTo>
                <a:lnTo>
                  <a:pt x="734568" y="169163"/>
                </a:lnTo>
                <a:lnTo>
                  <a:pt x="734567" y="172212"/>
                </a:lnTo>
                <a:lnTo>
                  <a:pt x="736091" y="172212"/>
                </a:lnTo>
                <a:lnTo>
                  <a:pt x="736091" y="173735"/>
                </a:lnTo>
                <a:lnTo>
                  <a:pt x="739412" y="173735"/>
                </a:lnTo>
                <a:lnTo>
                  <a:pt x="738570" y="172212"/>
                </a:lnTo>
                <a:lnTo>
                  <a:pt x="736884" y="169164"/>
                </a:lnTo>
                <a:lnTo>
                  <a:pt x="736042" y="167640"/>
                </a:lnTo>
              </a:path>
              <a:path w="876299" h="803147">
                <a:moveTo>
                  <a:pt x="736091" y="173735"/>
                </a:moveTo>
                <a:lnTo>
                  <a:pt x="736091" y="173736"/>
                </a:lnTo>
                <a:lnTo>
                  <a:pt x="737616" y="173735"/>
                </a:lnTo>
              </a:path>
              <a:path w="876299" h="803147">
                <a:moveTo>
                  <a:pt x="737616" y="173735"/>
                </a:moveTo>
                <a:lnTo>
                  <a:pt x="737616" y="175260"/>
                </a:lnTo>
                <a:lnTo>
                  <a:pt x="740255" y="175260"/>
                </a:lnTo>
                <a:lnTo>
                  <a:pt x="739412" y="173736"/>
                </a:lnTo>
              </a:path>
              <a:path w="876299" h="803147">
                <a:moveTo>
                  <a:pt x="737616" y="175260"/>
                </a:moveTo>
                <a:lnTo>
                  <a:pt x="737615" y="176783"/>
                </a:lnTo>
                <a:lnTo>
                  <a:pt x="739139" y="176783"/>
                </a:lnTo>
                <a:lnTo>
                  <a:pt x="739139" y="175260"/>
                </a:lnTo>
              </a:path>
              <a:path w="876299" h="803147">
                <a:moveTo>
                  <a:pt x="739139" y="175260"/>
                </a:moveTo>
                <a:lnTo>
                  <a:pt x="739140" y="176783"/>
                </a:lnTo>
                <a:lnTo>
                  <a:pt x="739139" y="179832"/>
                </a:lnTo>
                <a:lnTo>
                  <a:pt x="740663" y="179832"/>
                </a:lnTo>
                <a:lnTo>
                  <a:pt x="740663" y="181355"/>
                </a:lnTo>
                <a:lnTo>
                  <a:pt x="743625" y="181355"/>
                </a:lnTo>
                <a:lnTo>
                  <a:pt x="742782" y="179832"/>
                </a:lnTo>
                <a:lnTo>
                  <a:pt x="741097" y="176784"/>
                </a:lnTo>
                <a:lnTo>
                  <a:pt x="740255" y="175260"/>
                </a:lnTo>
              </a:path>
              <a:path w="876299" h="803147">
                <a:moveTo>
                  <a:pt x="740663" y="181355"/>
                </a:moveTo>
                <a:lnTo>
                  <a:pt x="740663" y="181356"/>
                </a:lnTo>
                <a:lnTo>
                  <a:pt x="742188" y="181355"/>
                </a:lnTo>
              </a:path>
              <a:path w="876299" h="803147">
                <a:moveTo>
                  <a:pt x="742188" y="181355"/>
                </a:moveTo>
                <a:lnTo>
                  <a:pt x="742187" y="184403"/>
                </a:lnTo>
                <a:lnTo>
                  <a:pt x="745310" y="184403"/>
                </a:lnTo>
                <a:lnTo>
                  <a:pt x="743625" y="181356"/>
                </a:lnTo>
              </a:path>
              <a:path w="876299" h="803147">
                <a:moveTo>
                  <a:pt x="742187" y="184403"/>
                </a:moveTo>
                <a:lnTo>
                  <a:pt x="742187" y="184404"/>
                </a:lnTo>
                <a:lnTo>
                  <a:pt x="743712" y="184403"/>
                </a:lnTo>
              </a:path>
              <a:path w="876299" h="803147">
                <a:moveTo>
                  <a:pt x="743712" y="184403"/>
                </a:moveTo>
                <a:lnTo>
                  <a:pt x="743712" y="185928"/>
                </a:lnTo>
                <a:lnTo>
                  <a:pt x="746152" y="185928"/>
                </a:lnTo>
                <a:lnTo>
                  <a:pt x="745310" y="184404"/>
                </a:lnTo>
              </a:path>
              <a:path w="876299" h="803147">
                <a:moveTo>
                  <a:pt x="743712" y="185928"/>
                </a:moveTo>
                <a:lnTo>
                  <a:pt x="743711" y="187451"/>
                </a:lnTo>
                <a:lnTo>
                  <a:pt x="745235" y="187451"/>
                </a:lnTo>
                <a:lnTo>
                  <a:pt x="745235" y="185928"/>
                </a:lnTo>
              </a:path>
              <a:path w="876299" h="803147">
                <a:moveTo>
                  <a:pt x="745235" y="185928"/>
                </a:moveTo>
                <a:lnTo>
                  <a:pt x="745236" y="187451"/>
                </a:lnTo>
                <a:lnTo>
                  <a:pt x="745235" y="190499"/>
                </a:lnTo>
                <a:lnTo>
                  <a:pt x="748680" y="190499"/>
                </a:lnTo>
                <a:lnTo>
                  <a:pt x="746995" y="187452"/>
                </a:lnTo>
                <a:lnTo>
                  <a:pt x="746152" y="185928"/>
                </a:lnTo>
              </a:path>
              <a:path w="876299" h="803147">
                <a:moveTo>
                  <a:pt x="745235" y="190499"/>
                </a:moveTo>
                <a:lnTo>
                  <a:pt x="745235" y="190500"/>
                </a:lnTo>
                <a:lnTo>
                  <a:pt x="746760" y="190499"/>
                </a:lnTo>
              </a:path>
              <a:path w="876299" h="803147">
                <a:moveTo>
                  <a:pt x="746760" y="190499"/>
                </a:moveTo>
                <a:lnTo>
                  <a:pt x="746759" y="192023"/>
                </a:lnTo>
                <a:lnTo>
                  <a:pt x="749522" y="192023"/>
                </a:lnTo>
                <a:lnTo>
                  <a:pt x="748680" y="190499"/>
                </a:lnTo>
              </a:path>
              <a:path w="876299" h="803147">
                <a:moveTo>
                  <a:pt x="746759" y="192023"/>
                </a:moveTo>
                <a:lnTo>
                  <a:pt x="746759" y="192024"/>
                </a:lnTo>
                <a:lnTo>
                  <a:pt x="748284" y="192023"/>
                </a:lnTo>
              </a:path>
              <a:path w="876299" h="803147">
                <a:moveTo>
                  <a:pt x="748284" y="192023"/>
                </a:moveTo>
                <a:lnTo>
                  <a:pt x="748283" y="195071"/>
                </a:lnTo>
                <a:lnTo>
                  <a:pt x="751208" y="195071"/>
                </a:lnTo>
                <a:lnTo>
                  <a:pt x="749523" y="192024"/>
                </a:lnTo>
              </a:path>
              <a:path w="876299" h="803147">
                <a:moveTo>
                  <a:pt x="748283" y="195071"/>
                </a:moveTo>
                <a:lnTo>
                  <a:pt x="748283" y="195072"/>
                </a:lnTo>
                <a:lnTo>
                  <a:pt x="749808" y="195071"/>
                </a:lnTo>
              </a:path>
              <a:path w="876299" h="803147">
                <a:moveTo>
                  <a:pt x="749808" y="195071"/>
                </a:moveTo>
                <a:lnTo>
                  <a:pt x="749807" y="196596"/>
                </a:lnTo>
                <a:lnTo>
                  <a:pt x="752050" y="196596"/>
                </a:lnTo>
                <a:lnTo>
                  <a:pt x="751208" y="195072"/>
                </a:lnTo>
              </a:path>
              <a:path w="876299" h="803147">
                <a:moveTo>
                  <a:pt x="749807" y="196596"/>
                </a:moveTo>
                <a:lnTo>
                  <a:pt x="749807" y="198119"/>
                </a:lnTo>
                <a:lnTo>
                  <a:pt x="751331" y="198119"/>
                </a:lnTo>
                <a:lnTo>
                  <a:pt x="751331" y="196596"/>
                </a:lnTo>
              </a:path>
              <a:path w="876299" h="803147">
                <a:moveTo>
                  <a:pt x="751331" y="196596"/>
                </a:moveTo>
                <a:lnTo>
                  <a:pt x="751332" y="198119"/>
                </a:lnTo>
                <a:lnTo>
                  <a:pt x="751331" y="201167"/>
                </a:lnTo>
                <a:lnTo>
                  <a:pt x="754578" y="201167"/>
                </a:lnTo>
                <a:lnTo>
                  <a:pt x="752893" y="198120"/>
                </a:lnTo>
                <a:lnTo>
                  <a:pt x="752050" y="196596"/>
                </a:lnTo>
              </a:path>
              <a:path w="876299" h="803147">
                <a:moveTo>
                  <a:pt x="751331" y="201167"/>
                </a:moveTo>
                <a:lnTo>
                  <a:pt x="751331" y="201168"/>
                </a:lnTo>
                <a:lnTo>
                  <a:pt x="752855" y="201167"/>
                </a:lnTo>
              </a:path>
              <a:path w="876299" h="803147">
                <a:moveTo>
                  <a:pt x="752855" y="201167"/>
                </a:moveTo>
                <a:lnTo>
                  <a:pt x="752855" y="202691"/>
                </a:lnTo>
                <a:lnTo>
                  <a:pt x="755420" y="202691"/>
                </a:lnTo>
                <a:lnTo>
                  <a:pt x="754578" y="201167"/>
                </a:lnTo>
              </a:path>
              <a:path w="876299" h="803147">
                <a:moveTo>
                  <a:pt x="752855" y="202691"/>
                </a:moveTo>
                <a:lnTo>
                  <a:pt x="752855" y="202692"/>
                </a:lnTo>
                <a:lnTo>
                  <a:pt x="754380" y="202691"/>
                </a:lnTo>
              </a:path>
              <a:path w="876299" h="803147">
                <a:moveTo>
                  <a:pt x="754380" y="202691"/>
                </a:moveTo>
                <a:lnTo>
                  <a:pt x="754379" y="205739"/>
                </a:lnTo>
                <a:lnTo>
                  <a:pt x="757105" y="205739"/>
                </a:lnTo>
                <a:lnTo>
                  <a:pt x="755420" y="202692"/>
                </a:lnTo>
              </a:path>
              <a:path w="876299" h="803147">
                <a:moveTo>
                  <a:pt x="754379" y="205739"/>
                </a:moveTo>
                <a:lnTo>
                  <a:pt x="754379" y="205740"/>
                </a:lnTo>
                <a:lnTo>
                  <a:pt x="755904" y="205739"/>
                </a:lnTo>
              </a:path>
              <a:path w="876299" h="803147">
                <a:moveTo>
                  <a:pt x="755904" y="205739"/>
                </a:moveTo>
                <a:lnTo>
                  <a:pt x="755904" y="207264"/>
                </a:lnTo>
                <a:lnTo>
                  <a:pt x="757948" y="207264"/>
                </a:lnTo>
                <a:lnTo>
                  <a:pt x="757105" y="205740"/>
                </a:lnTo>
              </a:path>
              <a:path w="876299" h="803147">
                <a:moveTo>
                  <a:pt x="755904" y="207264"/>
                </a:moveTo>
                <a:lnTo>
                  <a:pt x="755903" y="208787"/>
                </a:lnTo>
                <a:lnTo>
                  <a:pt x="757427" y="208787"/>
                </a:lnTo>
                <a:lnTo>
                  <a:pt x="757427" y="207264"/>
                </a:lnTo>
              </a:path>
              <a:path w="876299" h="803147">
                <a:moveTo>
                  <a:pt x="757427" y="207264"/>
                </a:moveTo>
                <a:lnTo>
                  <a:pt x="757428" y="208787"/>
                </a:lnTo>
                <a:lnTo>
                  <a:pt x="757427" y="211836"/>
                </a:lnTo>
                <a:lnTo>
                  <a:pt x="758951" y="211836"/>
                </a:lnTo>
                <a:lnTo>
                  <a:pt x="758951" y="213359"/>
                </a:lnTo>
                <a:lnTo>
                  <a:pt x="761318" y="213359"/>
                </a:lnTo>
                <a:lnTo>
                  <a:pt x="760475" y="211836"/>
                </a:lnTo>
                <a:lnTo>
                  <a:pt x="758790" y="208788"/>
                </a:lnTo>
                <a:lnTo>
                  <a:pt x="757948" y="207264"/>
                </a:lnTo>
              </a:path>
              <a:path w="876299" h="803147">
                <a:moveTo>
                  <a:pt x="758951" y="213359"/>
                </a:moveTo>
                <a:lnTo>
                  <a:pt x="758951" y="213360"/>
                </a:lnTo>
                <a:lnTo>
                  <a:pt x="760476" y="213359"/>
                </a:lnTo>
              </a:path>
              <a:path w="876299" h="803147">
                <a:moveTo>
                  <a:pt x="760476" y="213359"/>
                </a:moveTo>
                <a:lnTo>
                  <a:pt x="760476" y="214884"/>
                </a:lnTo>
                <a:lnTo>
                  <a:pt x="762161" y="214884"/>
                </a:lnTo>
                <a:lnTo>
                  <a:pt x="761318" y="213360"/>
                </a:lnTo>
              </a:path>
              <a:path w="876299" h="803147">
                <a:moveTo>
                  <a:pt x="760476" y="214884"/>
                </a:moveTo>
                <a:lnTo>
                  <a:pt x="760475" y="216407"/>
                </a:lnTo>
                <a:lnTo>
                  <a:pt x="761999" y="216407"/>
                </a:lnTo>
                <a:lnTo>
                  <a:pt x="761999" y="214884"/>
                </a:lnTo>
              </a:path>
              <a:path w="876299" h="803147">
                <a:moveTo>
                  <a:pt x="761999" y="214884"/>
                </a:moveTo>
                <a:lnTo>
                  <a:pt x="762000" y="216407"/>
                </a:lnTo>
                <a:lnTo>
                  <a:pt x="761999" y="219456"/>
                </a:lnTo>
                <a:lnTo>
                  <a:pt x="763523" y="219456"/>
                </a:lnTo>
                <a:lnTo>
                  <a:pt x="763523" y="220979"/>
                </a:lnTo>
                <a:lnTo>
                  <a:pt x="765531" y="220979"/>
                </a:lnTo>
                <a:lnTo>
                  <a:pt x="764688" y="219456"/>
                </a:lnTo>
                <a:lnTo>
                  <a:pt x="763003" y="216408"/>
                </a:lnTo>
                <a:lnTo>
                  <a:pt x="762161" y="214884"/>
                </a:lnTo>
              </a:path>
              <a:path w="876299" h="803147">
                <a:moveTo>
                  <a:pt x="763523" y="220979"/>
                </a:moveTo>
                <a:lnTo>
                  <a:pt x="763523" y="220980"/>
                </a:lnTo>
                <a:lnTo>
                  <a:pt x="765048" y="220979"/>
                </a:lnTo>
              </a:path>
              <a:path w="876299" h="803147">
                <a:moveTo>
                  <a:pt x="765048" y="220979"/>
                </a:moveTo>
                <a:lnTo>
                  <a:pt x="765047" y="224027"/>
                </a:lnTo>
                <a:lnTo>
                  <a:pt x="767216" y="224027"/>
                </a:lnTo>
                <a:lnTo>
                  <a:pt x="765531" y="220980"/>
                </a:lnTo>
              </a:path>
              <a:path w="876299" h="803147">
                <a:moveTo>
                  <a:pt x="765047" y="224027"/>
                </a:moveTo>
                <a:lnTo>
                  <a:pt x="765047" y="224028"/>
                </a:lnTo>
                <a:lnTo>
                  <a:pt x="766572" y="224027"/>
                </a:lnTo>
              </a:path>
              <a:path w="876299" h="803147">
                <a:moveTo>
                  <a:pt x="766572" y="224027"/>
                </a:moveTo>
                <a:lnTo>
                  <a:pt x="766572" y="225552"/>
                </a:lnTo>
                <a:lnTo>
                  <a:pt x="766571" y="227075"/>
                </a:lnTo>
                <a:lnTo>
                  <a:pt x="768095" y="227075"/>
                </a:lnTo>
                <a:lnTo>
                  <a:pt x="768095" y="225619"/>
                </a:lnTo>
                <a:lnTo>
                  <a:pt x="767216" y="224028"/>
                </a:lnTo>
              </a:path>
              <a:path w="876299" h="803147">
                <a:moveTo>
                  <a:pt x="768095" y="225619"/>
                </a:moveTo>
                <a:lnTo>
                  <a:pt x="768096" y="227075"/>
                </a:lnTo>
                <a:lnTo>
                  <a:pt x="768095" y="230123"/>
                </a:lnTo>
                <a:lnTo>
                  <a:pt x="770586" y="230123"/>
                </a:lnTo>
                <a:lnTo>
                  <a:pt x="768901" y="227076"/>
                </a:lnTo>
              </a:path>
              <a:path w="876299" h="803147">
                <a:moveTo>
                  <a:pt x="768095" y="230123"/>
                </a:moveTo>
                <a:lnTo>
                  <a:pt x="768095" y="230124"/>
                </a:lnTo>
                <a:lnTo>
                  <a:pt x="769620" y="230123"/>
                </a:lnTo>
              </a:path>
              <a:path w="876299" h="803147">
                <a:moveTo>
                  <a:pt x="769620" y="230123"/>
                </a:moveTo>
                <a:lnTo>
                  <a:pt x="769619" y="231647"/>
                </a:lnTo>
                <a:lnTo>
                  <a:pt x="771428" y="231647"/>
                </a:lnTo>
                <a:lnTo>
                  <a:pt x="770586" y="230123"/>
                </a:lnTo>
              </a:path>
              <a:path w="876299" h="803147">
                <a:moveTo>
                  <a:pt x="769619" y="231647"/>
                </a:moveTo>
                <a:lnTo>
                  <a:pt x="769619" y="231648"/>
                </a:lnTo>
                <a:lnTo>
                  <a:pt x="771144" y="231647"/>
                </a:lnTo>
              </a:path>
              <a:path w="876299" h="803147">
                <a:moveTo>
                  <a:pt x="771144" y="231647"/>
                </a:moveTo>
                <a:lnTo>
                  <a:pt x="771143" y="234695"/>
                </a:lnTo>
                <a:lnTo>
                  <a:pt x="773114" y="234695"/>
                </a:lnTo>
                <a:lnTo>
                  <a:pt x="771428" y="231648"/>
                </a:lnTo>
              </a:path>
              <a:path w="876299" h="803147">
                <a:moveTo>
                  <a:pt x="771143" y="234695"/>
                </a:moveTo>
                <a:lnTo>
                  <a:pt x="771143" y="234696"/>
                </a:lnTo>
                <a:lnTo>
                  <a:pt x="772668" y="234695"/>
                </a:lnTo>
              </a:path>
              <a:path w="876299" h="803147">
                <a:moveTo>
                  <a:pt x="772668" y="234695"/>
                </a:moveTo>
                <a:lnTo>
                  <a:pt x="772667" y="236220"/>
                </a:lnTo>
                <a:lnTo>
                  <a:pt x="772667" y="236645"/>
                </a:lnTo>
                <a:lnTo>
                  <a:pt x="772667" y="237743"/>
                </a:lnTo>
                <a:lnTo>
                  <a:pt x="774191" y="237743"/>
                </a:lnTo>
                <a:lnTo>
                  <a:pt x="774191" y="236645"/>
                </a:lnTo>
                <a:lnTo>
                  <a:pt x="773956" y="236220"/>
                </a:lnTo>
                <a:lnTo>
                  <a:pt x="773114" y="234696"/>
                </a:lnTo>
              </a:path>
              <a:path w="876299" h="803147">
                <a:moveTo>
                  <a:pt x="774192" y="236645"/>
                </a:moveTo>
                <a:lnTo>
                  <a:pt x="774192" y="237743"/>
                </a:lnTo>
                <a:lnTo>
                  <a:pt x="774191" y="240791"/>
                </a:lnTo>
                <a:lnTo>
                  <a:pt x="776484" y="240791"/>
                </a:lnTo>
                <a:lnTo>
                  <a:pt x="774799" y="237744"/>
                </a:lnTo>
              </a:path>
              <a:path w="876299" h="803147">
                <a:moveTo>
                  <a:pt x="774191" y="240791"/>
                </a:moveTo>
                <a:lnTo>
                  <a:pt x="774191" y="240792"/>
                </a:lnTo>
                <a:lnTo>
                  <a:pt x="775715" y="240791"/>
                </a:lnTo>
              </a:path>
              <a:path w="876299" h="803147">
                <a:moveTo>
                  <a:pt x="775715" y="240791"/>
                </a:moveTo>
                <a:lnTo>
                  <a:pt x="775715" y="242315"/>
                </a:lnTo>
                <a:lnTo>
                  <a:pt x="777326" y="242315"/>
                </a:lnTo>
                <a:lnTo>
                  <a:pt x="776484" y="240791"/>
                </a:lnTo>
              </a:path>
              <a:path w="876299" h="803147">
                <a:moveTo>
                  <a:pt x="775715" y="242315"/>
                </a:moveTo>
                <a:lnTo>
                  <a:pt x="775715" y="242316"/>
                </a:lnTo>
                <a:lnTo>
                  <a:pt x="777240" y="242315"/>
                </a:lnTo>
              </a:path>
              <a:path w="876299" h="803147">
                <a:moveTo>
                  <a:pt x="777240" y="242315"/>
                </a:moveTo>
                <a:lnTo>
                  <a:pt x="777239" y="243840"/>
                </a:lnTo>
                <a:lnTo>
                  <a:pt x="777239" y="244888"/>
                </a:lnTo>
                <a:lnTo>
                  <a:pt x="777239" y="245363"/>
                </a:lnTo>
                <a:lnTo>
                  <a:pt x="779011" y="245363"/>
                </a:lnTo>
                <a:lnTo>
                  <a:pt x="778749" y="244888"/>
                </a:lnTo>
                <a:lnTo>
                  <a:pt x="778169" y="243840"/>
                </a:lnTo>
                <a:lnTo>
                  <a:pt x="777326" y="242316"/>
                </a:lnTo>
              </a:path>
              <a:path w="876299" h="803147">
                <a:moveTo>
                  <a:pt x="777239" y="245363"/>
                </a:moveTo>
                <a:lnTo>
                  <a:pt x="777239" y="245364"/>
                </a:lnTo>
                <a:lnTo>
                  <a:pt x="778764" y="245363"/>
                </a:lnTo>
              </a:path>
              <a:path w="876299" h="803147">
                <a:moveTo>
                  <a:pt x="778764" y="245363"/>
                </a:moveTo>
                <a:lnTo>
                  <a:pt x="778764" y="246888"/>
                </a:lnTo>
                <a:lnTo>
                  <a:pt x="778763" y="247672"/>
                </a:lnTo>
                <a:lnTo>
                  <a:pt x="778763" y="248411"/>
                </a:lnTo>
                <a:lnTo>
                  <a:pt x="780287" y="248411"/>
                </a:lnTo>
                <a:lnTo>
                  <a:pt x="780287" y="247672"/>
                </a:lnTo>
                <a:lnTo>
                  <a:pt x="779854" y="246888"/>
                </a:lnTo>
                <a:lnTo>
                  <a:pt x="779011" y="245363"/>
                </a:lnTo>
              </a:path>
              <a:path w="876299" h="803147">
                <a:moveTo>
                  <a:pt x="780287" y="247672"/>
                </a:moveTo>
                <a:lnTo>
                  <a:pt x="780288" y="248411"/>
                </a:lnTo>
                <a:lnTo>
                  <a:pt x="780287" y="249936"/>
                </a:lnTo>
                <a:lnTo>
                  <a:pt x="780287" y="251459"/>
                </a:lnTo>
                <a:lnTo>
                  <a:pt x="781811" y="251460"/>
                </a:lnTo>
                <a:lnTo>
                  <a:pt x="781811" y="252983"/>
                </a:lnTo>
                <a:lnTo>
                  <a:pt x="783224" y="252983"/>
                </a:lnTo>
                <a:lnTo>
                  <a:pt x="782381" y="251460"/>
                </a:lnTo>
                <a:lnTo>
                  <a:pt x="781539" y="249936"/>
                </a:lnTo>
                <a:lnTo>
                  <a:pt x="780696" y="248411"/>
                </a:lnTo>
              </a:path>
              <a:path w="876299" h="803147">
                <a:moveTo>
                  <a:pt x="783336" y="253185"/>
                </a:moveTo>
                <a:lnTo>
                  <a:pt x="783336" y="254508"/>
                </a:lnTo>
                <a:lnTo>
                  <a:pt x="783335" y="255942"/>
                </a:lnTo>
                <a:lnTo>
                  <a:pt x="784859" y="256031"/>
                </a:lnTo>
                <a:lnTo>
                  <a:pt x="784067" y="254508"/>
                </a:lnTo>
              </a:path>
              <a:path w="876299" h="803147">
                <a:moveTo>
                  <a:pt x="784860" y="255942"/>
                </a:moveTo>
                <a:lnTo>
                  <a:pt x="784859" y="259080"/>
                </a:lnTo>
                <a:lnTo>
                  <a:pt x="786383" y="259080"/>
                </a:lnTo>
                <a:lnTo>
                  <a:pt x="786383" y="260603"/>
                </a:lnTo>
                <a:lnTo>
                  <a:pt x="787437" y="260603"/>
                </a:lnTo>
                <a:lnTo>
                  <a:pt x="786594" y="259080"/>
                </a:lnTo>
                <a:lnTo>
                  <a:pt x="784909" y="256032"/>
                </a:lnTo>
              </a:path>
              <a:path w="876299" h="803147">
                <a:moveTo>
                  <a:pt x="787908" y="261455"/>
                </a:moveTo>
                <a:lnTo>
                  <a:pt x="787907" y="263651"/>
                </a:lnTo>
                <a:lnTo>
                  <a:pt x="789122" y="263651"/>
                </a:lnTo>
              </a:path>
              <a:path w="876299" h="803147">
                <a:moveTo>
                  <a:pt x="789432" y="264212"/>
                </a:moveTo>
                <a:lnTo>
                  <a:pt x="789431" y="265176"/>
                </a:lnTo>
                <a:lnTo>
                  <a:pt x="789431" y="266699"/>
                </a:lnTo>
                <a:lnTo>
                  <a:pt x="790807" y="266699"/>
                </a:lnTo>
                <a:lnTo>
                  <a:pt x="789964" y="265176"/>
                </a:lnTo>
              </a:path>
              <a:path w="876299" h="803147">
                <a:moveTo>
                  <a:pt x="790955" y="266968"/>
                </a:moveTo>
                <a:lnTo>
                  <a:pt x="790955" y="268224"/>
                </a:lnTo>
                <a:lnTo>
                  <a:pt x="790955" y="269747"/>
                </a:lnTo>
                <a:lnTo>
                  <a:pt x="792479" y="269748"/>
                </a:lnTo>
                <a:lnTo>
                  <a:pt x="792479" y="271271"/>
                </a:lnTo>
                <a:lnTo>
                  <a:pt x="793334" y="271271"/>
                </a:lnTo>
                <a:lnTo>
                  <a:pt x="792492" y="269748"/>
                </a:lnTo>
                <a:lnTo>
                  <a:pt x="791649" y="268224"/>
                </a:lnTo>
              </a:path>
              <a:path w="876299" h="803147">
                <a:moveTo>
                  <a:pt x="794003" y="272482"/>
                </a:moveTo>
                <a:lnTo>
                  <a:pt x="794003" y="274319"/>
                </a:lnTo>
                <a:lnTo>
                  <a:pt x="795019" y="274319"/>
                </a:lnTo>
              </a:path>
              <a:path w="876299" h="803147">
                <a:moveTo>
                  <a:pt x="795527" y="275238"/>
                </a:moveTo>
                <a:lnTo>
                  <a:pt x="795527" y="275844"/>
                </a:lnTo>
                <a:lnTo>
                  <a:pt x="795527" y="277367"/>
                </a:lnTo>
                <a:lnTo>
                  <a:pt x="796705" y="277367"/>
                </a:lnTo>
                <a:lnTo>
                  <a:pt x="795862" y="275844"/>
                </a:lnTo>
              </a:path>
              <a:path w="876299" h="803147">
                <a:moveTo>
                  <a:pt x="797051" y="277995"/>
                </a:moveTo>
                <a:lnTo>
                  <a:pt x="797051" y="278892"/>
                </a:lnTo>
                <a:lnTo>
                  <a:pt x="797051" y="280415"/>
                </a:lnTo>
                <a:lnTo>
                  <a:pt x="798390" y="280415"/>
                </a:lnTo>
                <a:lnTo>
                  <a:pt x="797547" y="278892"/>
                </a:lnTo>
              </a:path>
              <a:path w="876299" h="803147">
                <a:moveTo>
                  <a:pt x="798575" y="280752"/>
                </a:moveTo>
                <a:lnTo>
                  <a:pt x="798575" y="281939"/>
                </a:lnTo>
                <a:lnTo>
                  <a:pt x="799232" y="281939"/>
                </a:lnTo>
              </a:path>
              <a:path w="876299" h="803147">
                <a:moveTo>
                  <a:pt x="800099" y="283508"/>
                </a:moveTo>
                <a:lnTo>
                  <a:pt x="800099" y="284987"/>
                </a:lnTo>
                <a:lnTo>
                  <a:pt x="800917" y="284987"/>
                </a:lnTo>
              </a:path>
              <a:path w="876299" h="803147">
                <a:moveTo>
                  <a:pt x="801623" y="286265"/>
                </a:moveTo>
                <a:lnTo>
                  <a:pt x="801623" y="286265"/>
                </a:lnTo>
                <a:lnTo>
                  <a:pt x="801623" y="288036"/>
                </a:lnTo>
                <a:lnTo>
                  <a:pt x="802602" y="288035"/>
                </a:lnTo>
                <a:lnTo>
                  <a:pt x="801760" y="286512"/>
                </a:lnTo>
              </a:path>
              <a:path w="876299" h="803147">
                <a:moveTo>
                  <a:pt x="803147" y="289022"/>
                </a:moveTo>
                <a:lnTo>
                  <a:pt x="803147" y="289559"/>
                </a:lnTo>
                <a:lnTo>
                  <a:pt x="803445" y="289559"/>
                </a:lnTo>
              </a:path>
              <a:path w="876299" h="803147">
                <a:moveTo>
                  <a:pt x="804671" y="291778"/>
                </a:moveTo>
                <a:lnTo>
                  <a:pt x="804671" y="292607"/>
                </a:lnTo>
                <a:lnTo>
                  <a:pt x="805130" y="292607"/>
                </a:lnTo>
              </a:path>
              <a:path w="876299" h="803147">
                <a:moveTo>
                  <a:pt x="806195" y="294535"/>
                </a:moveTo>
                <a:lnTo>
                  <a:pt x="806195" y="295655"/>
                </a:lnTo>
                <a:lnTo>
                  <a:pt x="806815" y="295655"/>
                </a:lnTo>
              </a:path>
              <a:path w="876299" h="803147">
                <a:moveTo>
                  <a:pt x="807719" y="297292"/>
                </a:moveTo>
                <a:lnTo>
                  <a:pt x="807719" y="298704"/>
                </a:lnTo>
                <a:lnTo>
                  <a:pt x="808500" y="298704"/>
                </a:lnTo>
              </a:path>
              <a:path w="876299" h="803147">
                <a:moveTo>
                  <a:pt x="809243" y="300048"/>
                </a:moveTo>
                <a:lnTo>
                  <a:pt x="809243" y="300227"/>
                </a:lnTo>
              </a:path>
              <a:path w="876299" h="803147">
                <a:moveTo>
                  <a:pt x="810767" y="302805"/>
                </a:moveTo>
                <a:lnTo>
                  <a:pt x="810767" y="303275"/>
                </a:lnTo>
                <a:lnTo>
                  <a:pt x="811028" y="303275"/>
                </a:lnTo>
              </a:path>
              <a:path w="876299" h="803147">
                <a:moveTo>
                  <a:pt x="812291" y="305562"/>
                </a:moveTo>
                <a:lnTo>
                  <a:pt x="812291" y="306323"/>
                </a:lnTo>
                <a:lnTo>
                  <a:pt x="812713" y="306323"/>
                </a:lnTo>
              </a:path>
              <a:path w="876299" h="803147">
                <a:moveTo>
                  <a:pt x="813815" y="308318"/>
                </a:moveTo>
                <a:lnTo>
                  <a:pt x="813815" y="309372"/>
                </a:lnTo>
                <a:lnTo>
                  <a:pt x="814398" y="309372"/>
                </a:lnTo>
              </a:path>
              <a:path w="876299" h="803147">
                <a:moveTo>
                  <a:pt x="816863" y="313831"/>
                </a:moveTo>
              </a:path>
              <a:path w="876299" h="803147">
                <a:moveTo>
                  <a:pt x="818387" y="316588"/>
                </a:moveTo>
                <a:lnTo>
                  <a:pt x="818387" y="316991"/>
                </a:lnTo>
                <a:lnTo>
                  <a:pt x="818611" y="316991"/>
                </a:lnTo>
              </a:path>
              <a:path w="876299" h="803147">
                <a:moveTo>
                  <a:pt x="819911" y="319345"/>
                </a:moveTo>
                <a:lnTo>
                  <a:pt x="819911" y="320039"/>
                </a:lnTo>
                <a:lnTo>
                  <a:pt x="820296" y="320039"/>
                </a:lnTo>
              </a:path>
              <a:path w="876299" h="803147">
                <a:moveTo>
                  <a:pt x="824483" y="327615"/>
                </a:moveTo>
              </a:path>
              <a:path w="876299" h="803147">
                <a:moveTo>
                  <a:pt x="867155" y="400049"/>
                </a:moveTo>
                <a:lnTo>
                  <a:pt x="867155" y="400431"/>
                </a:lnTo>
                <a:lnTo>
                  <a:pt x="867155" y="400811"/>
                </a:lnTo>
                <a:lnTo>
                  <a:pt x="868679" y="400811"/>
                </a:lnTo>
                <a:lnTo>
                  <a:pt x="868679" y="400431"/>
                </a:lnTo>
              </a:path>
              <a:path w="876299" h="803147">
                <a:moveTo>
                  <a:pt x="868679" y="400431"/>
                </a:moveTo>
                <a:lnTo>
                  <a:pt x="868679" y="400811"/>
                </a:lnTo>
                <a:lnTo>
                  <a:pt x="870203" y="400811"/>
                </a:lnTo>
              </a:path>
              <a:path w="876299" h="803147">
                <a:moveTo>
                  <a:pt x="868679" y="400811"/>
                </a:moveTo>
                <a:lnTo>
                  <a:pt x="868679" y="402336"/>
                </a:lnTo>
                <a:lnTo>
                  <a:pt x="868679" y="405384"/>
                </a:lnTo>
                <a:lnTo>
                  <a:pt x="874530" y="405384"/>
                </a:lnTo>
                <a:lnTo>
                  <a:pt x="876299" y="402336"/>
                </a:lnTo>
                <a:lnTo>
                  <a:pt x="870203" y="400811"/>
                </a:lnTo>
              </a:path>
              <a:path w="876299" h="803147">
                <a:moveTo>
                  <a:pt x="867155" y="403860"/>
                </a:moveTo>
                <a:lnTo>
                  <a:pt x="867155" y="405384"/>
                </a:lnTo>
                <a:lnTo>
                  <a:pt x="868679" y="405384"/>
                </a:lnTo>
                <a:lnTo>
                  <a:pt x="868679" y="403860"/>
                </a:lnTo>
              </a:path>
              <a:path w="876299" h="803147">
                <a:moveTo>
                  <a:pt x="867155" y="405384"/>
                </a:moveTo>
                <a:lnTo>
                  <a:pt x="867155" y="406907"/>
                </a:lnTo>
                <a:lnTo>
                  <a:pt x="865631" y="406908"/>
                </a:lnTo>
                <a:lnTo>
                  <a:pt x="865632" y="409955"/>
                </a:lnTo>
                <a:lnTo>
                  <a:pt x="864107" y="409956"/>
                </a:lnTo>
                <a:lnTo>
                  <a:pt x="864107" y="411480"/>
                </a:lnTo>
                <a:lnTo>
                  <a:pt x="870990" y="411480"/>
                </a:lnTo>
                <a:lnTo>
                  <a:pt x="871875" y="409956"/>
                </a:lnTo>
                <a:lnTo>
                  <a:pt x="873645" y="406908"/>
                </a:lnTo>
                <a:lnTo>
                  <a:pt x="874530" y="405384"/>
                </a:lnTo>
              </a:path>
              <a:path w="876299" h="803147">
                <a:moveTo>
                  <a:pt x="862583" y="411480"/>
                </a:moveTo>
                <a:lnTo>
                  <a:pt x="864107" y="411480"/>
                </a:lnTo>
              </a:path>
              <a:path w="876299" h="803147">
                <a:moveTo>
                  <a:pt x="865631" y="411480"/>
                </a:moveTo>
                <a:lnTo>
                  <a:pt x="864107" y="411480"/>
                </a:lnTo>
                <a:lnTo>
                  <a:pt x="870990" y="411480"/>
                </a:lnTo>
              </a:path>
              <a:path w="876299" h="803147">
                <a:moveTo>
                  <a:pt x="862583" y="411480"/>
                </a:moveTo>
                <a:lnTo>
                  <a:pt x="862583" y="413004"/>
                </a:lnTo>
                <a:lnTo>
                  <a:pt x="862583" y="414527"/>
                </a:lnTo>
                <a:lnTo>
                  <a:pt x="861059" y="414528"/>
                </a:lnTo>
                <a:lnTo>
                  <a:pt x="861060" y="417575"/>
                </a:lnTo>
                <a:lnTo>
                  <a:pt x="859535" y="417576"/>
                </a:lnTo>
                <a:lnTo>
                  <a:pt x="859536" y="420623"/>
                </a:lnTo>
                <a:lnTo>
                  <a:pt x="858011" y="420624"/>
                </a:lnTo>
                <a:lnTo>
                  <a:pt x="858011" y="422147"/>
                </a:lnTo>
                <a:lnTo>
                  <a:pt x="864796" y="422147"/>
                </a:lnTo>
                <a:lnTo>
                  <a:pt x="865681" y="420624"/>
                </a:lnTo>
                <a:lnTo>
                  <a:pt x="867450" y="417576"/>
                </a:lnTo>
                <a:lnTo>
                  <a:pt x="869220" y="414528"/>
                </a:lnTo>
                <a:lnTo>
                  <a:pt x="870105" y="413004"/>
                </a:lnTo>
                <a:lnTo>
                  <a:pt x="870990" y="411480"/>
                </a:lnTo>
              </a:path>
              <a:path w="876299" h="803147">
                <a:moveTo>
                  <a:pt x="858011" y="422147"/>
                </a:moveTo>
                <a:lnTo>
                  <a:pt x="859485" y="422148"/>
                </a:lnTo>
              </a:path>
              <a:path w="876299" h="803147">
                <a:moveTo>
                  <a:pt x="859535" y="422147"/>
                </a:moveTo>
                <a:lnTo>
                  <a:pt x="864796" y="422148"/>
                </a:lnTo>
              </a:path>
              <a:path w="876299" h="803147">
                <a:moveTo>
                  <a:pt x="856487" y="422148"/>
                </a:moveTo>
                <a:lnTo>
                  <a:pt x="858011" y="422149"/>
                </a:lnTo>
              </a:path>
              <a:path w="876299" h="803147">
                <a:moveTo>
                  <a:pt x="864796" y="422148"/>
                </a:moveTo>
                <a:lnTo>
                  <a:pt x="859744" y="422148"/>
                </a:lnTo>
                <a:lnTo>
                  <a:pt x="864795" y="422149"/>
                </a:lnTo>
              </a:path>
              <a:path w="876299" h="803147">
                <a:moveTo>
                  <a:pt x="859622" y="422148"/>
                </a:moveTo>
                <a:lnTo>
                  <a:pt x="859485" y="422148"/>
                </a:lnTo>
                <a:lnTo>
                  <a:pt x="859622" y="422148"/>
                </a:lnTo>
              </a:path>
              <a:path w="876299" h="803147">
                <a:moveTo>
                  <a:pt x="858011" y="422148"/>
                </a:moveTo>
                <a:lnTo>
                  <a:pt x="858011" y="422148"/>
                </a:lnTo>
                <a:lnTo>
                  <a:pt x="859485" y="422148"/>
                </a:lnTo>
              </a:path>
              <a:path w="876299" h="803147">
                <a:moveTo>
                  <a:pt x="859485" y="422148"/>
                </a:moveTo>
                <a:lnTo>
                  <a:pt x="858229" y="422149"/>
                </a:lnTo>
                <a:lnTo>
                  <a:pt x="858011" y="422149"/>
                </a:lnTo>
                <a:lnTo>
                  <a:pt x="864795" y="422149"/>
                </a:lnTo>
                <a:lnTo>
                  <a:pt x="859622" y="422148"/>
                </a:lnTo>
              </a:path>
              <a:path w="876299" h="803147">
                <a:moveTo>
                  <a:pt x="856487" y="422149"/>
                </a:moveTo>
                <a:lnTo>
                  <a:pt x="856487" y="423672"/>
                </a:lnTo>
                <a:lnTo>
                  <a:pt x="856488" y="425195"/>
                </a:lnTo>
                <a:lnTo>
                  <a:pt x="854963" y="425196"/>
                </a:lnTo>
                <a:lnTo>
                  <a:pt x="854964" y="428243"/>
                </a:lnTo>
                <a:lnTo>
                  <a:pt x="853439" y="428244"/>
                </a:lnTo>
                <a:lnTo>
                  <a:pt x="853439" y="431291"/>
                </a:lnTo>
                <a:lnTo>
                  <a:pt x="851915" y="431292"/>
                </a:lnTo>
                <a:lnTo>
                  <a:pt x="851915" y="432815"/>
                </a:lnTo>
                <a:lnTo>
                  <a:pt x="850391" y="432816"/>
                </a:lnTo>
                <a:lnTo>
                  <a:pt x="850392" y="434340"/>
                </a:lnTo>
                <a:lnTo>
                  <a:pt x="850392" y="435863"/>
                </a:lnTo>
                <a:lnTo>
                  <a:pt x="848867" y="435864"/>
                </a:lnTo>
                <a:lnTo>
                  <a:pt x="848867" y="438911"/>
                </a:lnTo>
                <a:lnTo>
                  <a:pt x="847343" y="438912"/>
                </a:lnTo>
                <a:lnTo>
                  <a:pt x="847344" y="441959"/>
                </a:lnTo>
                <a:lnTo>
                  <a:pt x="847343" y="443483"/>
                </a:lnTo>
                <a:lnTo>
                  <a:pt x="852407" y="443484"/>
                </a:lnTo>
                <a:lnTo>
                  <a:pt x="853292" y="441959"/>
                </a:lnTo>
                <a:lnTo>
                  <a:pt x="855062" y="438912"/>
                </a:lnTo>
                <a:lnTo>
                  <a:pt x="856832" y="435864"/>
                </a:lnTo>
                <a:lnTo>
                  <a:pt x="857717" y="434340"/>
                </a:lnTo>
                <a:lnTo>
                  <a:pt x="858601" y="432816"/>
                </a:lnTo>
                <a:lnTo>
                  <a:pt x="859486" y="431292"/>
                </a:lnTo>
                <a:lnTo>
                  <a:pt x="861256" y="428244"/>
                </a:lnTo>
                <a:lnTo>
                  <a:pt x="863026" y="425196"/>
                </a:lnTo>
                <a:lnTo>
                  <a:pt x="863911" y="423672"/>
                </a:lnTo>
                <a:lnTo>
                  <a:pt x="864795" y="422149"/>
                </a:lnTo>
              </a:path>
              <a:path w="876299" h="803147">
                <a:moveTo>
                  <a:pt x="847344" y="441959"/>
                </a:moveTo>
                <a:lnTo>
                  <a:pt x="845819" y="441960"/>
                </a:lnTo>
                <a:lnTo>
                  <a:pt x="845819" y="443483"/>
                </a:lnTo>
                <a:lnTo>
                  <a:pt x="847343" y="443484"/>
                </a:lnTo>
                <a:lnTo>
                  <a:pt x="847344" y="441960"/>
                </a:lnTo>
              </a:path>
              <a:path w="876299" h="803147">
                <a:moveTo>
                  <a:pt x="844295" y="443484"/>
                </a:moveTo>
                <a:lnTo>
                  <a:pt x="844295" y="443484"/>
                </a:lnTo>
                <a:lnTo>
                  <a:pt x="847343" y="443484"/>
                </a:lnTo>
              </a:path>
              <a:path w="876299" h="803147">
                <a:moveTo>
                  <a:pt x="844295" y="443484"/>
                </a:moveTo>
                <a:lnTo>
                  <a:pt x="844295" y="445008"/>
                </a:lnTo>
                <a:lnTo>
                  <a:pt x="844295" y="446531"/>
                </a:lnTo>
                <a:lnTo>
                  <a:pt x="842771" y="446532"/>
                </a:lnTo>
                <a:lnTo>
                  <a:pt x="842772" y="449579"/>
                </a:lnTo>
                <a:lnTo>
                  <a:pt x="841247" y="449580"/>
                </a:lnTo>
                <a:lnTo>
                  <a:pt x="841247" y="451103"/>
                </a:lnTo>
                <a:lnTo>
                  <a:pt x="847983" y="451103"/>
                </a:lnTo>
                <a:lnTo>
                  <a:pt x="848867" y="449580"/>
                </a:lnTo>
                <a:lnTo>
                  <a:pt x="850637" y="446532"/>
                </a:lnTo>
                <a:lnTo>
                  <a:pt x="851522" y="445008"/>
                </a:lnTo>
                <a:lnTo>
                  <a:pt x="852407" y="443484"/>
                </a:lnTo>
              </a:path>
              <a:path w="876299" h="803147">
                <a:moveTo>
                  <a:pt x="841247" y="451103"/>
                </a:moveTo>
                <a:lnTo>
                  <a:pt x="839723" y="451104"/>
                </a:lnTo>
                <a:lnTo>
                  <a:pt x="842771" y="451104"/>
                </a:lnTo>
              </a:path>
              <a:path w="876299" h="803147">
                <a:moveTo>
                  <a:pt x="839723" y="451104"/>
                </a:moveTo>
                <a:lnTo>
                  <a:pt x="839723" y="452628"/>
                </a:lnTo>
                <a:lnTo>
                  <a:pt x="839723" y="454151"/>
                </a:lnTo>
                <a:lnTo>
                  <a:pt x="838199" y="454152"/>
                </a:lnTo>
                <a:lnTo>
                  <a:pt x="838199" y="457199"/>
                </a:lnTo>
                <a:lnTo>
                  <a:pt x="836675" y="457200"/>
                </a:lnTo>
                <a:lnTo>
                  <a:pt x="836676" y="460247"/>
                </a:lnTo>
                <a:lnTo>
                  <a:pt x="835151" y="460248"/>
                </a:lnTo>
                <a:lnTo>
                  <a:pt x="835151" y="461772"/>
                </a:lnTo>
                <a:lnTo>
                  <a:pt x="841788" y="461772"/>
                </a:lnTo>
                <a:lnTo>
                  <a:pt x="842673" y="460248"/>
                </a:lnTo>
                <a:lnTo>
                  <a:pt x="844443" y="457200"/>
                </a:lnTo>
                <a:lnTo>
                  <a:pt x="846213" y="454152"/>
                </a:lnTo>
                <a:lnTo>
                  <a:pt x="847098" y="452628"/>
                </a:lnTo>
                <a:lnTo>
                  <a:pt x="847983" y="451104"/>
                </a:lnTo>
              </a:path>
              <a:path w="876299" h="803147">
                <a:moveTo>
                  <a:pt x="833627" y="461772"/>
                </a:moveTo>
                <a:lnTo>
                  <a:pt x="833627" y="461772"/>
                </a:lnTo>
                <a:lnTo>
                  <a:pt x="835151" y="461772"/>
                </a:lnTo>
              </a:path>
              <a:path w="876299" h="803147">
                <a:moveTo>
                  <a:pt x="833627" y="461772"/>
                </a:moveTo>
                <a:lnTo>
                  <a:pt x="833627" y="463296"/>
                </a:lnTo>
                <a:lnTo>
                  <a:pt x="833627" y="464819"/>
                </a:lnTo>
                <a:lnTo>
                  <a:pt x="832103" y="464820"/>
                </a:lnTo>
                <a:lnTo>
                  <a:pt x="832104" y="467867"/>
                </a:lnTo>
                <a:lnTo>
                  <a:pt x="830579" y="467868"/>
                </a:lnTo>
                <a:lnTo>
                  <a:pt x="830580" y="470915"/>
                </a:lnTo>
                <a:lnTo>
                  <a:pt x="830579" y="472439"/>
                </a:lnTo>
                <a:lnTo>
                  <a:pt x="835594" y="472440"/>
                </a:lnTo>
                <a:lnTo>
                  <a:pt x="836479" y="470915"/>
                </a:lnTo>
                <a:lnTo>
                  <a:pt x="838249" y="467868"/>
                </a:lnTo>
                <a:lnTo>
                  <a:pt x="840018" y="464820"/>
                </a:lnTo>
                <a:lnTo>
                  <a:pt x="840903" y="463296"/>
                </a:lnTo>
                <a:lnTo>
                  <a:pt x="841788" y="461772"/>
                </a:lnTo>
              </a:path>
              <a:path w="876299" h="803147">
                <a:moveTo>
                  <a:pt x="830580" y="470915"/>
                </a:moveTo>
                <a:lnTo>
                  <a:pt x="829055" y="470916"/>
                </a:lnTo>
                <a:lnTo>
                  <a:pt x="829055" y="472440"/>
                </a:lnTo>
                <a:lnTo>
                  <a:pt x="830579" y="472440"/>
                </a:lnTo>
                <a:lnTo>
                  <a:pt x="830580" y="470916"/>
                </a:lnTo>
              </a:path>
              <a:path w="876299" h="803147">
                <a:moveTo>
                  <a:pt x="827531" y="472440"/>
                </a:moveTo>
                <a:lnTo>
                  <a:pt x="829055" y="472440"/>
                </a:lnTo>
              </a:path>
              <a:path w="876299" h="803147">
                <a:moveTo>
                  <a:pt x="829055" y="472440"/>
                </a:moveTo>
                <a:lnTo>
                  <a:pt x="830579" y="472440"/>
                </a:lnTo>
                <a:lnTo>
                  <a:pt x="829055" y="472440"/>
                </a:lnTo>
              </a:path>
              <a:path w="876299" h="803147">
                <a:moveTo>
                  <a:pt x="829055" y="472440"/>
                </a:moveTo>
                <a:lnTo>
                  <a:pt x="829075" y="472440"/>
                </a:lnTo>
                <a:lnTo>
                  <a:pt x="830579" y="472440"/>
                </a:lnTo>
              </a:path>
              <a:path w="876299" h="803147">
                <a:moveTo>
                  <a:pt x="830579" y="472440"/>
                </a:moveTo>
                <a:lnTo>
                  <a:pt x="835593" y="472441"/>
                </a:lnTo>
              </a:path>
              <a:path w="876299" h="803147">
                <a:moveTo>
                  <a:pt x="829075" y="472440"/>
                </a:moveTo>
                <a:lnTo>
                  <a:pt x="829055" y="472440"/>
                </a:lnTo>
                <a:lnTo>
                  <a:pt x="829075" y="472440"/>
                </a:lnTo>
              </a:path>
              <a:path w="876299" h="803147">
                <a:moveTo>
                  <a:pt x="827531" y="472440"/>
                </a:moveTo>
                <a:lnTo>
                  <a:pt x="830579" y="472441"/>
                </a:lnTo>
                <a:lnTo>
                  <a:pt x="829075" y="472440"/>
                </a:lnTo>
              </a:path>
              <a:path w="876299" h="803147">
                <a:moveTo>
                  <a:pt x="827531" y="472441"/>
                </a:moveTo>
                <a:lnTo>
                  <a:pt x="827531" y="473964"/>
                </a:lnTo>
                <a:lnTo>
                  <a:pt x="827532" y="475487"/>
                </a:lnTo>
                <a:lnTo>
                  <a:pt x="826007" y="475488"/>
                </a:lnTo>
                <a:lnTo>
                  <a:pt x="826008" y="478535"/>
                </a:lnTo>
                <a:lnTo>
                  <a:pt x="824483" y="478536"/>
                </a:lnTo>
                <a:lnTo>
                  <a:pt x="824483" y="480060"/>
                </a:lnTo>
                <a:lnTo>
                  <a:pt x="831169" y="480060"/>
                </a:lnTo>
                <a:lnTo>
                  <a:pt x="832054" y="478536"/>
                </a:lnTo>
                <a:lnTo>
                  <a:pt x="833824" y="475488"/>
                </a:lnTo>
                <a:lnTo>
                  <a:pt x="834709" y="473964"/>
                </a:lnTo>
                <a:lnTo>
                  <a:pt x="835593" y="472441"/>
                </a:lnTo>
              </a:path>
              <a:path w="876299" h="803147">
                <a:moveTo>
                  <a:pt x="822959" y="480060"/>
                </a:moveTo>
                <a:lnTo>
                  <a:pt x="822959" y="480060"/>
                </a:lnTo>
                <a:lnTo>
                  <a:pt x="824483" y="480060"/>
                </a:lnTo>
              </a:path>
              <a:path w="876299" h="803147">
                <a:moveTo>
                  <a:pt x="822959" y="480060"/>
                </a:moveTo>
                <a:lnTo>
                  <a:pt x="822959" y="481584"/>
                </a:lnTo>
                <a:lnTo>
                  <a:pt x="822960" y="483107"/>
                </a:lnTo>
                <a:lnTo>
                  <a:pt x="821435" y="483108"/>
                </a:lnTo>
                <a:lnTo>
                  <a:pt x="821436" y="486155"/>
                </a:lnTo>
                <a:lnTo>
                  <a:pt x="819911" y="486156"/>
                </a:lnTo>
                <a:lnTo>
                  <a:pt x="819911" y="489203"/>
                </a:lnTo>
                <a:lnTo>
                  <a:pt x="818387" y="489204"/>
                </a:lnTo>
                <a:lnTo>
                  <a:pt x="818387" y="490727"/>
                </a:lnTo>
                <a:lnTo>
                  <a:pt x="824975" y="490727"/>
                </a:lnTo>
                <a:lnTo>
                  <a:pt x="825860" y="489204"/>
                </a:lnTo>
                <a:lnTo>
                  <a:pt x="827630" y="486156"/>
                </a:lnTo>
                <a:lnTo>
                  <a:pt x="829400" y="483108"/>
                </a:lnTo>
                <a:lnTo>
                  <a:pt x="830285" y="481584"/>
                </a:lnTo>
                <a:lnTo>
                  <a:pt x="831169" y="480060"/>
                </a:lnTo>
              </a:path>
              <a:path w="876299" h="803147">
                <a:moveTo>
                  <a:pt x="818387" y="490727"/>
                </a:moveTo>
                <a:lnTo>
                  <a:pt x="816863" y="490728"/>
                </a:lnTo>
                <a:lnTo>
                  <a:pt x="816863" y="492252"/>
                </a:lnTo>
                <a:lnTo>
                  <a:pt x="816864" y="493775"/>
                </a:lnTo>
                <a:lnTo>
                  <a:pt x="815339" y="493776"/>
                </a:lnTo>
                <a:lnTo>
                  <a:pt x="815339" y="496823"/>
                </a:lnTo>
                <a:lnTo>
                  <a:pt x="813815" y="496824"/>
                </a:lnTo>
                <a:lnTo>
                  <a:pt x="813816" y="499871"/>
                </a:lnTo>
                <a:lnTo>
                  <a:pt x="812291" y="499872"/>
                </a:lnTo>
                <a:lnTo>
                  <a:pt x="812291" y="501395"/>
                </a:lnTo>
                <a:lnTo>
                  <a:pt x="810767" y="501396"/>
                </a:lnTo>
                <a:lnTo>
                  <a:pt x="810767" y="502920"/>
                </a:lnTo>
                <a:lnTo>
                  <a:pt x="810767" y="504443"/>
                </a:lnTo>
                <a:lnTo>
                  <a:pt x="809243" y="504444"/>
                </a:lnTo>
                <a:lnTo>
                  <a:pt x="809244" y="507491"/>
                </a:lnTo>
                <a:lnTo>
                  <a:pt x="807719" y="507492"/>
                </a:lnTo>
                <a:lnTo>
                  <a:pt x="807720" y="510539"/>
                </a:lnTo>
                <a:lnTo>
                  <a:pt x="806195" y="510540"/>
                </a:lnTo>
                <a:lnTo>
                  <a:pt x="806195" y="512063"/>
                </a:lnTo>
                <a:lnTo>
                  <a:pt x="812586" y="512063"/>
                </a:lnTo>
                <a:lnTo>
                  <a:pt x="813471" y="510540"/>
                </a:lnTo>
                <a:lnTo>
                  <a:pt x="815241" y="507492"/>
                </a:lnTo>
                <a:lnTo>
                  <a:pt x="817011" y="504444"/>
                </a:lnTo>
                <a:lnTo>
                  <a:pt x="817896" y="502920"/>
                </a:lnTo>
                <a:lnTo>
                  <a:pt x="818781" y="501396"/>
                </a:lnTo>
                <a:lnTo>
                  <a:pt x="819666" y="499872"/>
                </a:lnTo>
                <a:lnTo>
                  <a:pt x="821435" y="496824"/>
                </a:lnTo>
                <a:lnTo>
                  <a:pt x="823205" y="493776"/>
                </a:lnTo>
                <a:lnTo>
                  <a:pt x="824090" y="492252"/>
                </a:lnTo>
                <a:lnTo>
                  <a:pt x="824974" y="490729"/>
                </a:lnTo>
                <a:lnTo>
                  <a:pt x="819911" y="490728"/>
                </a:lnTo>
                <a:lnTo>
                  <a:pt x="818477" y="490728"/>
                </a:lnTo>
              </a:path>
              <a:path w="876299" h="803147">
                <a:moveTo>
                  <a:pt x="819911" y="490728"/>
                </a:moveTo>
                <a:lnTo>
                  <a:pt x="824974" y="490729"/>
                </a:lnTo>
                <a:lnTo>
                  <a:pt x="824975" y="490728"/>
                </a:lnTo>
              </a:path>
              <a:path w="876299" h="803147">
                <a:moveTo>
                  <a:pt x="806195" y="512063"/>
                </a:moveTo>
                <a:lnTo>
                  <a:pt x="807679" y="512064"/>
                </a:lnTo>
              </a:path>
              <a:path w="876299" h="803147">
                <a:moveTo>
                  <a:pt x="807719" y="512063"/>
                </a:moveTo>
                <a:lnTo>
                  <a:pt x="812586" y="512064"/>
                </a:lnTo>
              </a:path>
              <a:path w="876299" h="803147">
                <a:moveTo>
                  <a:pt x="804671" y="512064"/>
                </a:moveTo>
                <a:lnTo>
                  <a:pt x="806195" y="512065"/>
                </a:lnTo>
              </a:path>
              <a:path w="876299" h="803147">
                <a:moveTo>
                  <a:pt x="807719" y="512064"/>
                </a:moveTo>
              </a:path>
              <a:path w="876299" h="803147">
                <a:moveTo>
                  <a:pt x="807745" y="512064"/>
                </a:moveTo>
              </a:path>
              <a:path w="876299" h="803147">
                <a:moveTo>
                  <a:pt x="812586" y="512064"/>
                </a:moveTo>
                <a:lnTo>
                  <a:pt x="807889" y="512064"/>
                </a:lnTo>
                <a:lnTo>
                  <a:pt x="812586" y="512064"/>
                </a:lnTo>
              </a:path>
              <a:path w="876299" h="803147">
                <a:moveTo>
                  <a:pt x="807747" y="512064"/>
                </a:moveTo>
                <a:lnTo>
                  <a:pt x="807747" y="512064"/>
                </a:lnTo>
                <a:lnTo>
                  <a:pt x="807864" y="512064"/>
                </a:lnTo>
              </a:path>
              <a:path w="876299" h="803147">
                <a:moveTo>
                  <a:pt x="807864" y="512064"/>
                </a:moveTo>
                <a:lnTo>
                  <a:pt x="812586" y="512065"/>
                </a:lnTo>
                <a:lnTo>
                  <a:pt x="807864" y="512064"/>
                </a:lnTo>
              </a:path>
              <a:path w="876299" h="803147">
                <a:moveTo>
                  <a:pt x="807747" y="512064"/>
                </a:moveTo>
                <a:lnTo>
                  <a:pt x="807679" y="512064"/>
                </a:lnTo>
                <a:lnTo>
                  <a:pt x="807747" y="512064"/>
                </a:lnTo>
              </a:path>
              <a:path w="876299" h="803147">
                <a:moveTo>
                  <a:pt x="806195" y="512064"/>
                </a:moveTo>
                <a:lnTo>
                  <a:pt x="806195" y="512064"/>
                </a:lnTo>
                <a:lnTo>
                  <a:pt x="807679" y="512064"/>
                </a:lnTo>
              </a:path>
              <a:path w="876299" h="803147">
                <a:moveTo>
                  <a:pt x="807679" y="512064"/>
                </a:moveTo>
                <a:lnTo>
                  <a:pt x="806195" y="512065"/>
                </a:lnTo>
                <a:lnTo>
                  <a:pt x="807861" y="512065"/>
                </a:lnTo>
              </a:path>
              <a:path w="876299" h="803147">
                <a:moveTo>
                  <a:pt x="804671" y="512065"/>
                </a:moveTo>
                <a:lnTo>
                  <a:pt x="807864" y="512065"/>
                </a:lnTo>
              </a:path>
              <a:path w="876299" h="803147">
                <a:moveTo>
                  <a:pt x="804671" y="512065"/>
                </a:moveTo>
                <a:lnTo>
                  <a:pt x="804671" y="513588"/>
                </a:lnTo>
                <a:lnTo>
                  <a:pt x="804671" y="515111"/>
                </a:lnTo>
                <a:lnTo>
                  <a:pt x="803147" y="515112"/>
                </a:lnTo>
                <a:lnTo>
                  <a:pt x="803148" y="518159"/>
                </a:lnTo>
                <a:lnTo>
                  <a:pt x="801623" y="518160"/>
                </a:lnTo>
                <a:lnTo>
                  <a:pt x="801623" y="519683"/>
                </a:lnTo>
                <a:lnTo>
                  <a:pt x="808162" y="519683"/>
                </a:lnTo>
                <a:lnTo>
                  <a:pt x="809047" y="518160"/>
                </a:lnTo>
                <a:lnTo>
                  <a:pt x="810817" y="515112"/>
                </a:lnTo>
                <a:lnTo>
                  <a:pt x="811702" y="513588"/>
                </a:lnTo>
                <a:lnTo>
                  <a:pt x="812586" y="512065"/>
                </a:lnTo>
              </a:path>
              <a:path w="876299" h="803147">
                <a:moveTo>
                  <a:pt x="801623" y="519683"/>
                </a:moveTo>
                <a:lnTo>
                  <a:pt x="803157" y="519684"/>
                </a:lnTo>
              </a:path>
              <a:path w="876299" h="803147">
                <a:moveTo>
                  <a:pt x="803147" y="519683"/>
                </a:moveTo>
                <a:lnTo>
                  <a:pt x="808162" y="519683"/>
                </a:lnTo>
                <a:lnTo>
                  <a:pt x="808162" y="519683"/>
                </a:lnTo>
              </a:path>
              <a:path w="876299" h="803147">
                <a:moveTo>
                  <a:pt x="800099" y="519684"/>
                </a:moveTo>
                <a:lnTo>
                  <a:pt x="800099" y="521208"/>
                </a:lnTo>
                <a:lnTo>
                  <a:pt x="801623" y="521208"/>
                </a:lnTo>
                <a:lnTo>
                  <a:pt x="801623" y="519684"/>
                </a:lnTo>
              </a:path>
              <a:path w="876299" h="803147">
                <a:moveTo>
                  <a:pt x="801623" y="519684"/>
                </a:moveTo>
                <a:lnTo>
                  <a:pt x="801623" y="521208"/>
                </a:lnTo>
                <a:lnTo>
                  <a:pt x="807277" y="521208"/>
                </a:lnTo>
                <a:lnTo>
                  <a:pt x="808161" y="519685"/>
                </a:lnTo>
                <a:lnTo>
                  <a:pt x="803147" y="519684"/>
                </a:lnTo>
              </a:path>
              <a:path w="876299" h="803147">
                <a:moveTo>
                  <a:pt x="803157" y="519684"/>
                </a:moveTo>
                <a:lnTo>
                  <a:pt x="808161" y="519685"/>
                </a:lnTo>
                <a:lnTo>
                  <a:pt x="808162" y="519684"/>
                </a:lnTo>
              </a:path>
              <a:path w="876299" h="803147">
                <a:moveTo>
                  <a:pt x="800099" y="521208"/>
                </a:moveTo>
                <a:lnTo>
                  <a:pt x="800099" y="522731"/>
                </a:lnTo>
                <a:lnTo>
                  <a:pt x="798575" y="522732"/>
                </a:lnTo>
                <a:lnTo>
                  <a:pt x="798576" y="525779"/>
                </a:lnTo>
                <a:lnTo>
                  <a:pt x="797051" y="525780"/>
                </a:lnTo>
                <a:lnTo>
                  <a:pt x="797051" y="528828"/>
                </a:lnTo>
                <a:lnTo>
                  <a:pt x="797051" y="530352"/>
                </a:lnTo>
                <a:lnTo>
                  <a:pt x="801968" y="530352"/>
                </a:lnTo>
                <a:lnTo>
                  <a:pt x="802853" y="528828"/>
                </a:lnTo>
                <a:lnTo>
                  <a:pt x="804622" y="525780"/>
                </a:lnTo>
                <a:lnTo>
                  <a:pt x="806392" y="522732"/>
                </a:lnTo>
                <a:lnTo>
                  <a:pt x="807277" y="521208"/>
                </a:lnTo>
              </a:path>
              <a:path w="876299" h="803147">
                <a:moveTo>
                  <a:pt x="795527" y="528828"/>
                </a:moveTo>
                <a:lnTo>
                  <a:pt x="795527" y="530352"/>
                </a:lnTo>
                <a:lnTo>
                  <a:pt x="797051" y="530352"/>
                </a:lnTo>
                <a:lnTo>
                  <a:pt x="797051" y="528828"/>
                </a:lnTo>
              </a:path>
              <a:path w="876299" h="803147">
                <a:moveTo>
                  <a:pt x="794003" y="530352"/>
                </a:moveTo>
                <a:lnTo>
                  <a:pt x="795527" y="530352"/>
                </a:lnTo>
              </a:path>
              <a:path w="876299" h="803147">
                <a:moveTo>
                  <a:pt x="795527" y="530352"/>
                </a:moveTo>
                <a:lnTo>
                  <a:pt x="797051" y="530352"/>
                </a:lnTo>
                <a:lnTo>
                  <a:pt x="797051" y="530352"/>
                </a:lnTo>
              </a:path>
              <a:path w="876299" h="803147">
                <a:moveTo>
                  <a:pt x="797051" y="530352"/>
                </a:moveTo>
                <a:lnTo>
                  <a:pt x="795527" y="530352"/>
                </a:lnTo>
                <a:lnTo>
                  <a:pt x="797051" y="530352"/>
                </a:lnTo>
              </a:path>
              <a:path w="876299" h="803147">
                <a:moveTo>
                  <a:pt x="794003" y="530352"/>
                </a:moveTo>
                <a:lnTo>
                  <a:pt x="797051" y="530352"/>
                </a:lnTo>
              </a:path>
              <a:path w="876299" h="803147">
                <a:moveTo>
                  <a:pt x="794003" y="530352"/>
                </a:moveTo>
                <a:lnTo>
                  <a:pt x="794003" y="531876"/>
                </a:lnTo>
                <a:lnTo>
                  <a:pt x="794004" y="533399"/>
                </a:lnTo>
                <a:lnTo>
                  <a:pt x="792479" y="533400"/>
                </a:lnTo>
                <a:lnTo>
                  <a:pt x="792479" y="536448"/>
                </a:lnTo>
                <a:lnTo>
                  <a:pt x="798428" y="536448"/>
                </a:lnTo>
                <a:lnTo>
                  <a:pt x="800198" y="533400"/>
                </a:lnTo>
                <a:lnTo>
                  <a:pt x="801083" y="531876"/>
                </a:lnTo>
                <a:lnTo>
                  <a:pt x="801968" y="530352"/>
                </a:lnTo>
              </a:path>
              <a:path w="876299" h="803147">
                <a:moveTo>
                  <a:pt x="790955" y="536447"/>
                </a:moveTo>
                <a:lnTo>
                  <a:pt x="790955" y="536448"/>
                </a:lnTo>
                <a:lnTo>
                  <a:pt x="792479" y="536448"/>
                </a:lnTo>
              </a:path>
              <a:path w="876299" h="803147">
                <a:moveTo>
                  <a:pt x="790955" y="536448"/>
                </a:moveTo>
                <a:lnTo>
                  <a:pt x="790955" y="539495"/>
                </a:lnTo>
                <a:lnTo>
                  <a:pt x="789431" y="539495"/>
                </a:lnTo>
                <a:lnTo>
                  <a:pt x="789431" y="541019"/>
                </a:lnTo>
                <a:lnTo>
                  <a:pt x="790955" y="541019"/>
                </a:lnTo>
                <a:lnTo>
                  <a:pt x="795773" y="541019"/>
                </a:lnTo>
                <a:lnTo>
                  <a:pt x="796658" y="539495"/>
                </a:lnTo>
                <a:lnTo>
                  <a:pt x="798428" y="536448"/>
                </a:lnTo>
              </a:path>
              <a:path w="876299" h="803147">
                <a:moveTo>
                  <a:pt x="787907" y="541019"/>
                </a:moveTo>
                <a:lnTo>
                  <a:pt x="787908" y="542543"/>
                </a:lnTo>
                <a:lnTo>
                  <a:pt x="787908" y="544067"/>
                </a:lnTo>
                <a:lnTo>
                  <a:pt x="786383" y="544067"/>
                </a:lnTo>
                <a:lnTo>
                  <a:pt x="786383" y="547115"/>
                </a:lnTo>
                <a:lnTo>
                  <a:pt x="784859" y="547115"/>
                </a:lnTo>
                <a:lnTo>
                  <a:pt x="784860" y="550163"/>
                </a:lnTo>
                <a:lnTo>
                  <a:pt x="783335" y="550163"/>
                </a:lnTo>
                <a:lnTo>
                  <a:pt x="783335" y="551687"/>
                </a:lnTo>
                <a:lnTo>
                  <a:pt x="789579" y="551687"/>
                </a:lnTo>
                <a:lnTo>
                  <a:pt x="790464" y="550163"/>
                </a:lnTo>
                <a:lnTo>
                  <a:pt x="792234" y="547115"/>
                </a:lnTo>
                <a:lnTo>
                  <a:pt x="794003" y="544067"/>
                </a:lnTo>
                <a:lnTo>
                  <a:pt x="794888" y="542543"/>
                </a:lnTo>
                <a:lnTo>
                  <a:pt x="795773" y="541019"/>
                </a:lnTo>
              </a:path>
              <a:path w="876299" h="803147">
                <a:moveTo>
                  <a:pt x="783336" y="551687"/>
                </a:moveTo>
                <a:lnTo>
                  <a:pt x="783335" y="553211"/>
                </a:lnTo>
                <a:lnTo>
                  <a:pt x="788694" y="553211"/>
                </a:lnTo>
                <a:lnTo>
                  <a:pt x="789579" y="551687"/>
                </a:lnTo>
              </a:path>
              <a:path w="876299" h="803147">
                <a:moveTo>
                  <a:pt x="783335" y="551687"/>
                </a:moveTo>
                <a:lnTo>
                  <a:pt x="781811" y="551687"/>
                </a:lnTo>
                <a:lnTo>
                  <a:pt x="781811" y="553211"/>
                </a:lnTo>
                <a:lnTo>
                  <a:pt x="783335" y="553211"/>
                </a:lnTo>
                <a:lnTo>
                  <a:pt x="783335" y="551687"/>
                </a:lnTo>
              </a:path>
              <a:path w="876299" h="803147">
                <a:moveTo>
                  <a:pt x="781811" y="553211"/>
                </a:moveTo>
                <a:lnTo>
                  <a:pt x="781811" y="554735"/>
                </a:lnTo>
                <a:lnTo>
                  <a:pt x="780287" y="554735"/>
                </a:lnTo>
                <a:lnTo>
                  <a:pt x="780288" y="557783"/>
                </a:lnTo>
                <a:lnTo>
                  <a:pt x="778763" y="557783"/>
                </a:lnTo>
                <a:lnTo>
                  <a:pt x="778764" y="559307"/>
                </a:lnTo>
                <a:lnTo>
                  <a:pt x="780287" y="559307"/>
                </a:lnTo>
                <a:lnTo>
                  <a:pt x="785154" y="559307"/>
                </a:lnTo>
                <a:lnTo>
                  <a:pt x="786039" y="557783"/>
                </a:lnTo>
                <a:lnTo>
                  <a:pt x="787809" y="554735"/>
                </a:lnTo>
                <a:lnTo>
                  <a:pt x="788694" y="553211"/>
                </a:lnTo>
              </a:path>
              <a:path w="876299" h="803147">
                <a:moveTo>
                  <a:pt x="777239" y="559307"/>
                </a:moveTo>
                <a:lnTo>
                  <a:pt x="777239" y="560831"/>
                </a:lnTo>
                <a:lnTo>
                  <a:pt x="777240" y="562355"/>
                </a:lnTo>
                <a:lnTo>
                  <a:pt x="775715" y="562355"/>
                </a:lnTo>
                <a:lnTo>
                  <a:pt x="775716" y="565403"/>
                </a:lnTo>
                <a:lnTo>
                  <a:pt x="774191" y="565403"/>
                </a:lnTo>
                <a:lnTo>
                  <a:pt x="774192" y="568451"/>
                </a:lnTo>
                <a:lnTo>
                  <a:pt x="772667" y="568451"/>
                </a:lnTo>
                <a:lnTo>
                  <a:pt x="772667" y="571499"/>
                </a:lnTo>
                <a:lnTo>
                  <a:pt x="778075" y="571499"/>
                </a:lnTo>
                <a:lnTo>
                  <a:pt x="779845" y="568451"/>
                </a:lnTo>
                <a:lnTo>
                  <a:pt x="781615" y="565403"/>
                </a:lnTo>
                <a:lnTo>
                  <a:pt x="783385" y="562355"/>
                </a:lnTo>
                <a:lnTo>
                  <a:pt x="784270" y="560831"/>
                </a:lnTo>
                <a:lnTo>
                  <a:pt x="785154" y="559307"/>
                </a:lnTo>
              </a:path>
              <a:path w="876299" h="803147">
                <a:moveTo>
                  <a:pt x="771143" y="569975"/>
                </a:moveTo>
                <a:lnTo>
                  <a:pt x="771144" y="571499"/>
                </a:lnTo>
                <a:lnTo>
                  <a:pt x="772667" y="571499"/>
                </a:lnTo>
                <a:lnTo>
                  <a:pt x="772667" y="569976"/>
                </a:lnTo>
              </a:path>
              <a:path w="876299" h="803147">
                <a:moveTo>
                  <a:pt x="771144" y="571499"/>
                </a:moveTo>
                <a:lnTo>
                  <a:pt x="771144" y="573023"/>
                </a:lnTo>
                <a:lnTo>
                  <a:pt x="769619" y="573023"/>
                </a:lnTo>
                <a:lnTo>
                  <a:pt x="769620" y="576071"/>
                </a:lnTo>
                <a:lnTo>
                  <a:pt x="768095" y="576071"/>
                </a:lnTo>
                <a:lnTo>
                  <a:pt x="768096" y="579119"/>
                </a:lnTo>
                <a:lnTo>
                  <a:pt x="766571" y="579119"/>
                </a:lnTo>
                <a:lnTo>
                  <a:pt x="766571" y="580643"/>
                </a:lnTo>
                <a:lnTo>
                  <a:pt x="772766" y="580643"/>
                </a:lnTo>
                <a:lnTo>
                  <a:pt x="773651" y="579119"/>
                </a:lnTo>
                <a:lnTo>
                  <a:pt x="775421" y="576071"/>
                </a:lnTo>
                <a:lnTo>
                  <a:pt x="777190" y="573023"/>
                </a:lnTo>
                <a:lnTo>
                  <a:pt x="778075" y="571499"/>
                </a:lnTo>
              </a:path>
              <a:path w="876299" h="803147">
                <a:moveTo>
                  <a:pt x="766571" y="580643"/>
                </a:moveTo>
                <a:lnTo>
                  <a:pt x="766571" y="582167"/>
                </a:lnTo>
                <a:lnTo>
                  <a:pt x="771881" y="582167"/>
                </a:lnTo>
                <a:lnTo>
                  <a:pt x="772766" y="580643"/>
                </a:lnTo>
              </a:path>
              <a:path w="876299" h="803147">
                <a:moveTo>
                  <a:pt x="766571" y="580643"/>
                </a:moveTo>
                <a:lnTo>
                  <a:pt x="765047" y="580643"/>
                </a:lnTo>
                <a:lnTo>
                  <a:pt x="765048" y="582167"/>
                </a:lnTo>
                <a:lnTo>
                  <a:pt x="766571" y="582167"/>
                </a:lnTo>
                <a:lnTo>
                  <a:pt x="766571" y="580643"/>
                </a:lnTo>
              </a:path>
              <a:path w="876299" h="803147">
                <a:moveTo>
                  <a:pt x="765048" y="582167"/>
                </a:moveTo>
                <a:lnTo>
                  <a:pt x="765048" y="583691"/>
                </a:lnTo>
                <a:lnTo>
                  <a:pt x="763523" y="583691"/>
                </a:lnTo>
                <a:lnTo>
                  <a:pt x="763523" y="585215"/>
                </a:lnTo>
                <a:lnTo>
                  <a:pt x="763524" y="586739"/>
                </a:lnTo>
                <a:lnTo>
                  <a:pt x="761999" y="586739"/>
                </a:lnTo>
                <a:lnTo>
                  <a:pt x="761999" y="588263"/>
                </a:lnTo>
                <a:lnTo>
                  <a:pt x="768341" y="588263"/>
                </a:lnTo>
                <a:lnTo>
                  <a:pt x="769226" y="586739"/>
                </a:lnTo>
                <a:lnTo>
                  <a:pt x="770111" y="585215"/>
                </a:lnTo>
                <a:lnTo>
                  <a:pt x="770996" y="583691"/>
                </a:lnTo>
                <a:lnTo>
                  <a:pt x="771881" y="582167"/>
                </a:lnTo>
              </a:path>
              <a:path w="876299" h="803147">
                <a:moveTo>
                  <a:pt x="761999" y="588263"/>
                </a:moveTo>
                <a:lnTo>
                  <a:pt x="761999" y="589787"/>
                </a:lnTo>
                <a:lnTo>
                  <a:pt x="767456" y="589787"/>
                </a:lnTo>
                <a:lnTo>
                  <a:pt x="768341" y="588263"/>
                </a:lnTo>
              </a:path>
              <a:path w="876299" h="803147">
                <a:moveTo>
                  <a:pt x="761999" y="588263"/>
                </a:moveTo>
                <a:lnTo>
                  <a:pt x="760475" y="588263"/>
                </a:lnTo>
                <a:lnTo>
                  <a:pt x="760476" y="589787"/>
                </a:lnTo>
                <a:lnTo>
                  <a:pt x="761999" y="589787"/>
                </a:lnTo>
                <a:lnTo>
                  <a:pt x="761999" y="588263"/>
                </a:lnTo>
              </a:path>
              <a:path w="876299" h="803147">
                <a:moveTo>
                  <a:pt x="760476" y="589787"/>
                </a:moveTo>
                <a:lnTo>
                  <a:pt x="760476" y="591311"/>
                </a:lnTo>
                <a:lnTo>
                  <a:pt x="758951" y="591311"/>
                </a:lnTo>
                <a:lnTo>
                  <a:pt x="758952" y="594359"/>
                </a:lnTo>
                <a:lnTo>
                  <a:pt x="757427" y="594359"/>
                </a:lnTo>
                <a:lnTo>
                  <a:pt x="757428" y="597407"/>
                </a:lnTo>
                <a:lnTo>
                  <a:pt x="755903" y="597407"/>
                </a:lnTo>
                <a:lnTo>
                  <a:pt x="755903" y="598931"/>
                </a:lnTo>
                <a:lnTo>
                  <a:pt x="762147" y="598931"/>
                </a:lnTo>
                <a:lnTo>
                  <a:pt x="763032" y="597407"/>
                </a:lnTo>
                <a:lnTo>
                  <a:pt x="764802" y="594359"/>
                </a:lnTo>
                <a:lnTo>
                  <a:pt x="766571" y="591311"/>
                </a:lnTo>
                <a:lnTo>
                  <a:pt x="767456" y="589787"/>
                </a:lnTo>
              </a:path>
              <a:path w="876299" h="803147">
                <a:moveTo>
                  <a:pt x="755904" y="598931"/>
                </a:moveTo>
                <a:lnTo>
                  <a:pt x="755903" y="600455"/>
                </a:lnTo>
                <a:lnTo>
                  <a:pt x="761262" y="600455"/>
                </a:lnTo>
                <a:lnTo>
                  <a:pt x="762147" y="598931"/>
                </a:lnTo>
              </a:path>
              <a:path w="876299" h="803147">
                <a:moveTo>
                  <a:pt x="755903" y="598931"/>
                </a:moveTo>
                <a:lnTo>
                  <a:pt x="754379" y="598931"/>
                </a:lnTo>
                <a:lnTo>
                  <a:pt x="754379" y="600455"/>
                </a:lnTo>
                <a:lnTo>
                  <a:pt x="755903" y="600455"/>
                </a:lnTo>
                <a:lnTo>
                  <a:pt x="755903" y="598931"/>
                </a:lnTo>
              </a:path>
              <a:path w="876299" h="803147">
                <a:moveTo>
                  <a:pt x="754379" y="600455"/>
                </a:moveTo>
                <a:lnTo>
                  <a:pt x="754380" y="601979"/>
                </a:lnTo>
                <a:lnTo>
                  <a:pt x="752855" y="601979"/>
                </a:lnTo>
                <a:lnTo>
                  <a:pt x="752856" y="605027"/>
                </a:lnTo>
                <a:lnTo>
                  <a:pt x="751331" y="605027"/>
                </a:lnTo>
                <a:lnTo>
                  <a:pt x="751332" y="608075"/>
                </a:lnTo>
                <a:lnTo>
                  <a:pt x="749807" y="608075"/>
                </a:lnTo>
                <a:lnTo>
                  <a:pt x="749807" y="611123"/>
                </a:lnTo>
                <a:lnTo>
                  <a:pt x="755068" y="611123"/>
                </a:lnTo>
                <a:lnTo>
                  <a:pt x="756838" y="608075"/>
                </a:lnTo>
                <a:lnTo>
                  <a:pt x="758607" y="605027"/>
                </a:lnTo>
                <a:lnTo>
                  <a:pt x="760377" y="601979"/>
                </a:lnTo>
                <a:lnTo>
                  <a:pt x="761262" y="600455"/>
                </a:lnTo>
              </a:path>
              <a:path w="876299" h="803147">
                <a:moveTo>
                  <a:pt x="748283" y="609599"/>
                </a:moveTo>
                <a:lnTo>
                  <a:pt x="748284" y="611123"/>
                </a:lnTo>
                <a:lnTo>
                  <a:pt x="749807" y="611123"/>
                </a:lnTo>
                <a:lnTo>
                  <a:pt x="749807" y="609600"/>
                </a:lnTo>
              </a:path>
              <a:path w="876299" h="803147">
                <a:moveTo>
                  <a:pt x="748284" y="611123"/>
                </a:moveTo>
                <a:lnTo>
                  <a:pt x="748284" y="612647"/>
                </a:lnTo>
                <a:lnTo>
                  <a:pt x="746759" y="612647"/>
                </a:lnTo>
                <a:lnTo>
                  <a:pt x="746760" y="615695"/>
                </a:lnTo>
                <a:lnTo>
                  <a:pt x="745235" y="615695"/>
                </a:lnTo>
                <a:lnTo>
                  <a:pt x="745236" y="618743"/>
                </a:lnTo>
                <a:lnTo>
                  <a:pt x="743711" y="618743"/>
                </a:lnTo>
                <a:lnTo>
                  <a:pt x="743711" y="620267"/>
                </a:lnTo>
                <a:lnTo>
                  <a:pt x="745235" y="620267"/>
                </a:lnTo>
                <a:lnTo>
                  <a:pt x="749758" y="620267"/>
                </a:lnTo>
                <a:lnTo>
                  <a:pt x="750643" y="618743"/>
                </a:lnTo>
                <a:lnTo>
                  <a:pt x="752413" y="615695"/>
                </a:lnTo>
                <a:lnTo>
                  <a:pt x="754183" y="612647"/>
                </a:lnTo>
                <a:lnTo>
                  <a:pt x="755068" y="611123"/>
                </a:lnTo>
              </a:path>
              <a:path w="876299" h="803147">
                <a:moveTo>
                  <a:pt x="742187" y="620267"/>
                </a:moveTo>
                <a:lnTo>
                  <a:pt x="742188" y="621791"/>
                </a:lnTo>
                <a:lnTo>
                  <a:pt x="742188" y="623315"/>
                </a:lnTo>
                <a:lnTo>
                  <a:pt x="740663" y="623315"/>
                </a:lnTo>
                <a:lnTo>
                  <a:pt x="740664" y="626363"/>
                </a:lnTo>
                <a:lnTo>
                  <a:pt x="739139" y="626363"/>
                </a:lnTo>
                <a:lnTo>
                  <a:pt x="739139" y="627887"/>
                </a:lnTo>
                <a:lnTo>
                  <a:pt x="745334" y="627887"/>
                </a:lnTo>
                <a:lnTo>
                  <a:pt x="746219" y="626363"/>
                </a:lnTo>
                <a:lnTo>
                  <a:pt x="747989" y="623315"/>
                </a:lnTo>
                <a:lnTo>
                  <a:pt x="748873" y="621791"/>
                </a:lnTo>
                <a:lnTo>
                  <a:pt x="749758" y="620267"/>
                </a:lnTo>
              </a:path>
              <a:path w="876299" h="803147">
                <a:moveTo>
                  <a:pt x="739139" y="627887"/>
                </a:moveTo>
                <a:lnTo>
                  <a:pt x="739139" y="629411"/>
                </a:lnTo>
                <a:lnTo>
                  <a:pt x="744449" y="629411"/>
                </a:lnTo>
                <a:lnTo>
                  <a:pt x="745334" y="627887"/>
                </a:lnTo>
              </a:path>
              <a:path w="876299" h="803147">
                <a:moveTo>
                  <a:pt x="739139" y="627887"/>
                </a:moveTo>
                <a:lnTo>
                  <a:pt x="737615" y="627887"/>
                </a:lnTo>
                <a:lnTo>
                  <a:pt x="737616" y="629411"/>
                </a:lnTo>
                <a:lnTo>
                  <a:pt x="739139" y="629411"/>
                </a:lnTo>
                <a:lnTo>
                  <a:pt x="739139" y="627887"/>
                </a:lnTo>
              </a:path>
              <a:path w="876299" h="803147">
                <a:moveTo>
                  <a:pt x="737616" y="629411"/>
                </a:moveTo>
                <a:lnTo>
                  <a:pt x="737616" y="630935"/>
                </a:lnTo>
                <a:lnTo>
                  <a:pt x="736091" y="630935"/>
                </a:lnTo>
                <a:lnTo>
                  <a:pt x="736092" y="633983"/>
                </a:lnTo>
                <a:lnTo>
                  <a:pt x="734567" y="633983"/>
                </a:lnTo>
                <a:lnTo>
                  <a:pt x="734568" y="637031"/>
                </a:lnTo>
                <a:lnTo>
                  <a:pt x="733043" y="637031"/>
                </a:lnTo>
                <a:lnTo>
                  <a:pt x="733043" y="638555"/>
                </a:lnTo>
                <a:lnTo>
                  <a:pt x="739140" y="638555"/>
                </a:lnTo>
                <a:lnTo>
                  <a:pt x="740024" y="637031"/>
                </a:lnTo>
                <a:lnTo>
                  <a:pt x="741794" y="633983"/>
                </a:lnTo>
                <a:lnTo>
                  <a:pt x="743564" y="630935"/>
                </a:lnTo>
                <a:lnTo>
                  <a:pt x="744449" y="629411"/>
                </a:lnTo>
              </a:path>
              <a:path w="876299" h="803147">
                <a:moveTo>
                  <a:pt x="733044" y="638555"/>
                </a:moveTo>
                <a:lnTo>
                  <a:pt x="733043" y="640079"/>
                </a:lnTo>
                <a:lnTo>
                  <a:pt x="738255" y="640079"/>
                </a:lnTo>
                <a:lnTo>
                  <a:pt x="739140" y="638555"/>
                </a:lnTo>
              </a:path>
              <a:path w="876299" h="803147">
                <a:moveTo>
                  <a:pt x="733043" y="638555"/>
                </a:moveTo>
                <a:lnTo>
                  <a:pt x="731519" y="638555"/>
                </a:lnTo>
                <a:lnTo>
                  <a:pt x="731519" y="640079"/>
                </a:lnTo>
                <a:lnTo>
                  <a:pt x="733043" y="640079"/>
                </a:lnTo>
                <a:lnTo>
                  <a:pt x="733043" y="638555"/>
                </a:lnTo>
              </a:path>
              <a:path w="876299" h="803147">
                <a:moveTo>
                  <a:pt x="731519" y="640079"/>
                </a:moveTo>
                <a:lnTo>
                  <a:pt x="731520" y="641603"/>
                </a:lnTo>
                <a:lnTo>
                  <a:pt x="729995" y="641603"/>
                </a:lnTo>
                <a:lnTo>
                  <a:pt x="729996" y="644651"/>
                </a:lnTo>
                <a:lnTo>
                  <a:pt x="728471" y="644651"/>
                </a:lnTo>
                <a:lnTo>
                  <a:pt x="728472" y="647699"/>
                </a:lnTo>
                <a:lnTo>
                  <a:pt x="726947" y="647699"/>
                </a:lnTo>
                <a:lnTo>
                  <a:pt x="726947" y="649223"/>
                </a:lnTo>
                <a:lnTo>
                  <a:pt x="726947" y="650747"/>
                </a:lnTo>
                <a:lnTo>
                  <a:pt x="732060" y="650747"/>
                </a:lnTo>
                <a:lnTo>
                  <a:pt x="732945" y="649223"/>
                </a:lnTo>
                <a:lnTo>
                  <a:pt x="733830" y="647699"/>
                </a:lnTo>
                <a:lnTo>
                  <a:pt x="735600" y="644651"/>
                </a:lnTo>
                <a:lnTo>
                  <a:pt x="737370" y="641603"/>
                </a:lnTo>
                <a:lnTo>
                  <a:pt x="738255" y="640079"/>
                </a:lnTo>
              </a:path>
              <a:path w="876299" h="803147">
                <a:moveTo>
                  <a:pt x="725423" y="649223"/>
                </a:moveTo>
                <a:lnTo>
                  <a:pt x="725424" y="650747"/>
                </a:lnTo>
                <a:lnTo>
                  <a:pt x="726947" y="650747"/>
                </a:lnTo>
                <a:lnTo>
                  <a:pt x="726947" y="649224"/>
                </a:lnTo>
              </a:path>
              <a:path w="876299" h="803147">
                <a:moveTo>
                  <a:pt x="725424" y="650747"/>
                </a:moveTo>
                <a:lnTo>
                  <a:pt x="725424" y="652271"/>
                </a:lnTo>
                <a:lnTo>
                  <a:pt x="723899" y="652271"/>
                </a:lnTo>
                <a:lnTo>
                  <a:pt x="723900" y="655319"/>
                </a:lnTo>
                <a:lnTo>
                  <a:pt x="722375" y="655319"/>
                </a:lnTo>
                <a:lnTo>
                  <a:pt x="722376" y="658367"/>
                </a:lnTo>
                <a:lnTo>
                  <a:pt x="720851" y="658367"/>
                </a:lnTo>
                <a:lnTo>
                  <a:pt x="720851" y="659891"/>
                </a:lnTo>
                <a:lnTo>
                  <a:pt x="726751" y="659891"/>
                </a:lnTo>
                <a:lnTo>
                  <a:pt x="727636" y="658367"/>
                </a:lnTo>
                <a:lnTo>
                  <a:pt x="729406" y="655319"/>
                </a:lnTo>
                <a:lnTo>
                  <a:pt x="731175" y="652271"/>
                </a:lnTo>
                <a:lnTo>
                  <a:pt x="732060" y="650747"/>
                </a:lnTo>
              </a:path>
              <a:path w="876299" h="803147">
                <a:moveTo>
                  <a:pt x="720851" y="659891"/>
                </a:moveTo>
                <a:lnTo>
                  <a:pt x="726751" y="659891"/>
                </a:lnTo>
              </a:path>
              <a:path w="876299" h="803147">
                <a:moveTo>
                  <a:pt x="720851" y="659891"/>
                </a:moveTo>
                <a:lnTo>
                  <a:pt x="719327" y="659891"/>
                </a:lnTo>
                <a:lnTo>
                  <a:pt x="719328" y="661415"/>
                </a:lnTo>
                <a:lnTo>
                  <a:pt x="720851" y="661415"/>
                </a:lnTo>
                <a:lnTo>
                  <a:pt x="720851" y="659891"/>
                </a:lnTo>
              </a:path>
              <a:path w="876299" h="803147">
                <a:moveTo>
                  <a:pt x="720851" y="659891"/>
                </a:moveTo>
                <a:lnTo>
                  <a:pt x="722430" y="659891"/>
                </a:lnTo>
              </a:path>
              <a:path w="876299" h="803147">
                <a:moveTo>
                  <a:pt x="726751" y="659891"/>
                </a:moveTo>
                <a:lnTo>
                  <a:pt x="722430" y="659891"/>
                </a:lnTo>
                <a:lnTo>
                  <a:pt x="726751" y="659891"/>
                </a:lnTo>
              </a:path>
              <a:path w="876299" h="803147">
                <a:moveTo>
                  <a:pt x="720851" y="659891"/>
                </a:moveTo>
                <a:lnTo>
                  <a:pt x="720851" y="661415"/>
                </a:lnTo>
                <a:lnTo>
                  <a:pt x="725866" y="661415"/>
                </a:lnTo>
                <a:lnTo>
                  <a:pt x="726750" y="659892"/>
                </a:lnTo>
                <a:lnTo>
                  <a:pt x="722375" y="659891"/>
                </a:lnTo>
              </a:path>
              <a:path w="876299" h="803147">
                <a:moveTo>
                  <a:pt x="722430" y="659891"/>
                </a:moveTo>
                <a:lnTo>
                  <a:pt x="726750" y="659892"/>
                </a:lnTo>
                <a:lnTo>
                  <a:pt x="726751" y="659891"/>
                </a:lnTo>
              </a:path>
              <a:path w="876299" h="803147">
                <a:moveTo>
                  <a:pt x="719328" y="661415"/>
                </a:moveTo>
                <a:lnTo>
                  <a:pt x="719328" y="662939"/>
                </a:lnTo>
                <a:lnTo>
                  <a:pt x="717803" y="662939"/>
                </a:lnTo>
                <a:lnTo>
                  <a:pt x="717804" y="665987"/>
                </a:lnTo>
                <a:lnTo>
                  <a:pt x="716279" y="665987"/>
                </a:lnTo>
                <a:lnTo>
                  <a:pt x="716279" y="667511"/>
                </a:lnTo>
                <a:lnTo>
                  <a:pt x="717803" y="667511"/>
                </a:lnTo>
                <a:lnTo>
                  <a:pt x="722326" y="667511"/>
                </a:lnTo>
                <a:lnTo>
                  <a:pt x="723211" y="665987"/>
                </a:lnTo>
                <a:lnTo>
                  <a:pt x="724981" y="662939"/>
                </a:lnTo>
                <a:lnTo>
                  <a:pt x="725866" y="661415"/>
                </a:lnTo>
              </a:path>
              <a:path w="876299" h="803147">
                <a:moveTo>
                  <a:pt x="714755" y="667511"/>
                </a:moveTo>
                <a:lnTo>
                  <a:pt x="714756" y="669035"/>
                </a:lnTo>
                <a:lnTo>
                  <a:pt x="714756" y="670559"/>
                </a:lnTo>
                <a:lnTo>
                  <a:pt x="713231" y="670559"/>
                </a:lnTo>
                <a:lnTo>
                  <a:pt x="713232" y="673607"/>
                </a:lnTo>
                <a:lnTo>
                  <a:pt x="711707" y="673607"/>
                </a:lnTo>
                <a:lnTo>
                  <a:pt x="711708" y="676655"/>
                </a:lnTo>
                <a:lnTo>
                  <a:pt x="710183" y="676655"/>
                </a:lnTo>
                <a:lnTo>
                  <a:pt x="710183" y="678179"/>
                </a:lnTo>
                <a:lnTo>
                  <a:pt x="716132" y="678179"/>
                </a:lnTo>
                <a:lnTo>
                  <a:pt x="717017" y="676655"/>
                </a:lnTo>
                <a:lnTo>
                  <a:pt x="718787" y="673607"/>
                </a:lnTo>
                <a:lnTo>
                  <a:pt x="720557" y="670559"/>
                </a:lnTo>
                <a:lnTo>
                  <a:pt x="721441" y="669035"/>
                </a:lnTo>
                <a:lnTo>
                  <a:pt x="722326" y="667511"/>
                </a:lnTo>
              </a:path>
              <a:path w="876299" h="803147">
                <a:moveTo>
                  <a:pt x="710184" y="678179"/>
                </a:moveTo>
                <a:lnTo>
                  <a:pt x="710183" y="679703"/>
                </a:lnTo>
                <a:lnTo>
                  <a:pt x="715247" y="679703"/>
                </a:lnTo>
                <a:lnTo>
                  <a:pt x="716132" y="678179"/>
                </a:lnTo>
              </a:path>
              <a:path w="876299" h="803147">
                <a:moveTo>
                  <a:pt x="710183" y="678179"/>
                </a:moveTo>
                <a:lnTo>
                  <a:pt x="708659" y="678179"/>
                </a:lnTo>
                <a:lnTo>
                  <a:pt x="708659" y="679703"/>
                </a:lnTo>
                <a:lnTo>
                  <a:pt x="710183" y="679703"/>
                </a:lnTo>
                <a:lnTo>
                  <a:pt x="710183" y="678179"/>
                </a:lnTo>
              </a:path>
              <a:path w="876299" h="803147">
                <a:moveTo>
                  <a:pt x="708659" y="679703"/>
                </a:moveTo>
                <a:lnTo>
                  <a:pt x="708660" y="681227"/>
                </a:lnTo>
                <a:lnTo>
                  <a:pt x="707135" y="681227"/>
                </a:lnTo>
                <a:lnTo>
                  <a:pt x="707136" y="684275"/>
                </a:lnTo>
                <a:lnTo>
                  <a:pt x="705611" y="684275"/>
                </a:lnTo>
                <a:lnTo>
                  <a:pt x="705611" y="687323"/>
                </a:lnTo>
                <a:lnTo>
                  <a:pt x="705611" y="688847"/>
                </a:lnTo>
                <a:lnTo>
                  <a:pt x="709938" y="688848"/>
                </a:lnTo>
                <a:lnTo>
                  <a:pt x="710823" y="687323"/>
                </a:lnTo>
                <a:lnTo>
                  <a:pt x="712592" y="684275"/>
                </a:lnTo>
                <a:lnTo>
                  <a:pt x="714362" y="681227"/>
                </a:lnTo>
                <a:lnTo>
                  <a:pt x="715247" y="679703"/>
                </a:lnTo>
              </a:path>
              <a:path w="876299" h="803147">
                <a:moveTo>
                  <a:pt x="13715" y="685799"/>
                </a:moveTo>
                <a:lnTo>
                  <a:pt x="644651" y="691896"/>
                </a:lnTo>
                <a:lnTo>
                  <a:pt x="644651" y="685799"/>
                </a:lnTo>
              </a:path>
              <a:path w="876299" h="803147">
                <a:moveTo>
                  <a:pt x="644651" y="685799"/>
                </a:moveTo>
                <a:lnTo>
                  <a:pt x="646175" y="687323"/>
                </a:lnTo>
                <a:lnTo>
                  <a:pt x="647699" y="688847"/>
                </a:lnTo>
                <a:lnTo>
                  <a:pt x="650747" y="691895"/>
                </a:lnTo>
                <a:lnTo>
                  <a:pt x="644651" y="691896"/>
                </a:lnTo>
                <a:lnTo>
                  <a:pt x="644651" y="775715"/>
                </a:lnTo>
                <a:lnTo>
                  <a:pt x="655319" y="775715"/>
                </a:lnTo>
                <a:lnTo>
                  <a:pt x="652271" y="775715"/>
                </a:lnTo>
                <a:lnTo>
                  <a:pt x="652271" y="691896"/>
                </a:lnTo>
                <a:lnTo>
                  <a:pt x="652271" y="688847"/>
                </a:lnTo>
                <a:lnTo>
                  <a:pt x="652271" y="687323"/>
                </a:lnTo>
                <a:lnTo>
                  <a:pt x="652271" y="685799"/>
                </a:lnTo>
              </a:path>
              <a:path w="876299" h="803147">
                <a:moveTo>
                  <a:pt x="704087" y="687323"/>
                </a:moveTo>
                <a:lnTo>
                  <a:pt x="704087" y="688847"/>
                </a:lnTo>
                <a:lnTo>
                  <a:pt x="705611" y="688847"/>
                </a:lnTo>
                <a:lnTo>
                  <a:pt x="705611" y="687324"/>
                </a:lnTo>
              </a:path>
              <a:path w="876299" h="803147">
                <a:moveTo>
                  <a:pt x="702563" y="688847"/>
                </a:moveTo>
                <a:lnTo>
                  <a:pt x="702563" y="688847"/>
                </a:lnTo>
                <a:lnTo>
                  <a:pt x="704087" y="688847"/>
                </a:lnTo>
              </a:path>
              <a:path w="876299" h="803147">
                <a:moveTo>
                  <a:pt x="702563" y="688847"/>
                </a:moveTo>
                <a:lnTo>
                  <a:pt x="705611" y="688848"/>
                </a:lnTo>
              </a:path>
              <a:path w="876299" h="803147">
                <a:moveTo>
                  <a:pt x="702563" y="688848"/>
                </a:moveTo>
                <a:lnTo>
                  <a:pt x="702564" y="690371"/>
                </a:lnTo>
                <a:lnTo>
                  <a:pt x="702564" y="691895"/>
                </a:lnTo>
                <a:lnTo>
                  <a:pt x="701039" y="691895"/>
                </a:lnTo>
                <a:lnTo>
                  <a:pt x="701039" y="694943"/>
                </a:lnTo>
                <a:lnTo>
                  <a:pt x="699515" y="694943"/>
                </a:lnTo>
                <a:lnTo>
                  <a:pt x="699515" y="697991"/>
                </a:lnTo>
                <a:lnTo>
                  <a:pt x="704628" y="697991"/>
                </a:lnTo>
                <a:lnTo>
                  <a:pt x="706398" y="694943"/>
                </a:lnTo>
                <a:lnTo>
                  <a:pt x="708168" y="691895"/>
                </a:lnTo>
                <a:lnTo>
                  <a:pt x="709053" y="690371"/>
                </a:lnTo>
                <a:lnTo>
                  <a:pt x="709938" y="688848"/>
                </a:lnTo>
              </a:path>
              <a:path w="876299" h="803147">
                <a:moveTo>
                  <a:pt x="697991" y="696467"/>
                </a:moveTo>
                <a:lnTo>
                  <a:pt x="697992" y="697991"/>
                </a:lnTo>
                <a:lnTo>
                  <a:pt x="699515" y="697991"/>
                </a:lnTo>
                <a:lnTo>
                  <a:pt x="699515" y="696467"/>
                </a:lnTo>
              </a:path>
              <a:path w="876299" h="803147">
                <a:moveTo>
                  <a:pt x="697992" y="697991"/>
                </a:moveTo>
                <a:lnTo>
                  <a:pt x="697992" y="699515"/>
                </a:lnTo>
                <a:lnTo>
                  <a:pt x="696467" y="699515"/>
                </a:lnTo>
                <a:lnTo>
                  <a:pt x="696467" y="702563"/>
                </a:lnTo>
                <a:lnTo>
                  <a:pt x="694943" y="702563"/>
                </a:lnTo>
                <a:lnTo>
                  <a:pt x="694944" y="705611"/>
                </a:lnTo>
                <a:lnTo>
                  <a:pt x="693419" y="705611"/>
                </a:lnTo>
                <a:lnTo>
                  <a:pt x="693420" y="707135"/>
                </a:lnTo>
                <a:lnTo>
                  <a:pt x="699319" y="707135"/>
                </a:lnTo>
                <a:lnTo>
                  <a:pt x="700204" y="705611"/>
                </a:lnTo>
                <a:lnTo>
                  <a:pt x="701974" y="702563"/>
                </a:lnTo>
                <a:lnTo>
                  <a:pt x="703743" y="699515"/>
                </a:lnTo>
                <a:lnTo>
                  <a:pt x="704628" y="697991"/>
                </a:lnTo>
              </a:path>
              <a:path w="876299" h="803147">
                <a:moveTo>
                  <a:pt x="693420" y="707135"/>
                </a:moveTo>
                <a:lnTo>
                  <a:pt x="692079" y="707135"/>
                </a:lnTo>
                <a:lnTo>
                  <a:pt x="691895" y="707135"/>
                </a:lnTo>
                <a:lnTo>
                  <a:pt x="694953" y="707135"/>
                </a:lnTo>
              </a:path>
              <a:path w="876299" h="803147">
                <a:moveTo>
                  <a:pt x="691895" y="707135"/>
                </a:moveTo>
                <a:lnTo>
                  <a:pt x="691895" y="708659"/>
                </a:lnTo>
                <a:lnTo>
                  <a:pt x="691895" y="710183"/>
                </a:lnTo>
                <a:lnTo>
                  <a:pt x="690371" y="710183"/>
                </a:lnTo>
                <a:lnTo>
                  <a:pt x="690371" y="711707"/>
                </a:lnTo>
                <a:lnTo>
                  <a:pt x="690372" y="713231"/>
                </a:lnTo>
                <a:lnTo>
                  <a:pt x="688847" y="713231"/>
                </a:lnTo>
                <a:lnTo>
                  <a:pt x="688847" y="713993"/>
                </a:lnTo>
                <a:lnTo>
                  <a:pt x="688848" y="716279"/>
                </a:lnTo>
                <a:lnTo>
                  <a:pt x="688847" y="717803"/>
                </a:lnTo>
                <a:lnTo>
                  <a:pt x="693125" y="717803"/>
                </a:lnTo>
                <a:lnTo>
                  <a:pt x="694009" y="716279"/>
                </a:lnTo>
                <a:lnTo>
                  <a:pt x="695337" y="713993"/>
                </a:lnTo>
                <a:lnTo>
                  <a:pt x="695779" y="713231"/>
                </a:lnTo>
                <a:lnTo>
                  <a:pt x="696664" y="711707"/>
                </a:lnTo>
                <a:lnTo>
                  <a:pt x="697549" y="710183"/>
                </a:lnTo>
                <a:lnTo>
                  <a:pt x="698434" y="708659"/>
                </a:lnTo>
                <a:lnTo>
                  <a:pt x="699318" y="707136"/>
                </a:lnTo>
                <a:lnTo>
                  <a:pt x="694943" y="707135"/>
                </a:lnTo>
              </a:path>
              <a:path w="876299" h="803147">
                <a:moveTo>
                  <a:pt x="694953" y="707135"/>
                </a:moveTo>
                <a:lnTo>
                  <a:pt x="699318" y="707136"/>
                </a:lnTo>
                <a:lnTo>
                  <a:pt x="699319" y="707135"/>
                </a:lnTo>
              </a:path>
              <a:path w="876299" h="803147">
                <a:moveTo>
                  <a:pt x="688848" y="716279"/>
                </a:moveTo>
                <a:lnTo>
                  <a:pt x="687323" y="716279"/>
                </a:lnTo>
                <a:lnTo>
                  <a:pt x="687323" y="717803"/>
                </a:lnTo>
                <a:lnTo>
                  <a:pt x="688847" y="717803"/>
                </a:lnTo>
                <a:lnTo>
                  <a:pt x="688848" y="716279"/>
                </a:lnTo>
              </a:path>
              <a:path w="876299" h="803147">
                <a:moveTo>
                  <a:pt x="687323" y="717803"/>
                </a:moveTo>
                <a:lnTo>
                  <a:pt x="688811" y="717804"/>
                </a:lnTo>
              </a:path>
              <a:path w="876299" h="803147">
                <a:moveTo>
                  <a:pt x="688847" y="717803"/>
                </a:moveTo>
                <a:lnTo>
                  <a:pt x="693125" y="717803"/>
                </a:lnTo>
              </a:path>
              <a:path w="876299" h="803147">
                <a:moveTo>
                  <a:pt x="685799" y="717803"/>
                </a:moveTo>
                <a:lnTo>
                  <a:pt x="687323" y="717805"/>
                </a:lnTo>
              </a:path>
              <a:path w="876299" h="803147">
                <a:moveTo>
                  <a:pt x="693125" y="717804"/>
                </a:moveTo>
                <a:lnTo>
                  <a:pt x="688811" y="717804"/>
                </a:lnTo>
                <a:lnTo>
                  <a:pt x="693125" y="717804"/>
                </a:lnTo>
              </a:path>
              <a:path w="876299" h="803147">
                <a:moveTo>
                  <a:pt x="687323" y="717804"/>
                </a:moveTo>
                <a:lnTo>
                  <a:pt x="687323" y="717804"/>
                </a:lnTo>
                <a:lnTo>
                  <a:pt x="688811" y="717804"/>
                </a:lnTo>
              </a:path>
              <a:path w="876299" h="803147">
                <a:moveTo>
                  <a:pt x="688811" y="717804"/>
                </a:moveTo>
                <a:lnTo>
                  <a:pt x="687323" y="717805"/>
                </a:lnTo>
                <a:lnTo>
                  <a:pt x="693124" y="717805"/>
                </a:lnTo>
              </a:path>
              <a:path w="876299" h="803147">
                <a:moveTo>
                  <a:pt x="685799" y="717805"/>
                </a:moveTo>
                <a:lnTo>
                  <a:pt x="685800" y="719327"/>
                </a:lnTo>
                <a:lnTo>
                  <a:pt x="685800" y="720851"/>
                </a:lnTo>
                <a:lnTo>
                  <a:pt x="684275" y="720851"/>
                </a:lnTo>
                <a:lnTo>
                  <a:pt x="684276" y="723899"/>
                </a:lnTo>
                <a:lnTo>
                  <a:pt x="682751" y="723899"/>
                </a:lnTo>
                <a:lnTo>
                  <a:pt x="682751" y="726947"/>
                </a:lnTo>
                <a:lnTo>
                  <a:pt x="681227" y="726947"/>
                </a:lnTo>
                <a:lnTo>
                  <a:pt x="681227" y="728471"/>
                </a:lnTo>
                <a:lnTo>
                  <a:pt x="686930" y="728471"/>
                </a:lnTo>
                <a:lnTo>
                  <a:pt x="687815" y="726947"/>
                </a:lnTo>
                <a:lnTo>
                  <a:pt x="689585" y="723899"/>
                </a:lnTo>
                <a:lnTo>
                  <a:pt x="691355" y="720851"/>
                </a:lnTo>
                <a:lnTo>
                  <a:pt x="692240" y="719327"/>
                </a:lnTo>
                <a:lnTo>
                  <a:pt x="693124" y="717805"/>
                </a:lnTo>
              </a:path>
              <a:path w="876299" h="803147">
                <a:moveTo>
                  <a:pt x="681227" y="728471"/>
                </a:moveTo>
                <a:lnTo>
                  <a:pt x="679703" y="728471"/>
                </a:lnTo>
                <a:lnTo>
                  <a:pt x="679704" y="729995"/>
                </a:lnTo>
                <a:lnTo>
                  <a:pt x="679704" y="731519"/>
                </a:lnTo>
                <a:lnTo>
                  <a:pt x="678179" y="731519"/>
                </a:lnTo>
                <a:lnTo>
                  <a:pt x="678179" y="734567"/>
                </a:lnTo>
                <a:lnTo>
                  <a:pt x="678179" y="736091"/>
                </a:lnTo>
                <a:lnTo>
                  <a:pt x="682506" y="736091"/>
                </a:lnTo>
                <a:lnTo>
                  <a:pt x="683391" y="734567"/>
                </a:lnTo>
                <a:lnTo>
                  <a:pt x="685160" y="731519"/>
                </a:lnTo>
                <a:lnTo>
                  <a:pt x="686045" y="729995"/>
                </a:lnTo>
                <a:lnTo>
                  <a:pt x="686930" y="728472"/>
                </a:lnTo>
                <a:lnTo>
                  <a:pt x="682751" y="728472"/>
                </a:lnTo>
                <a:lnTo>
                  <a:pt x="681229" y="728471"/>
                </a:lnTo>
              </a:path>
              <a:path w="876299" h="803147">
                <a:moveTo>
                  <a:pt x="682751" y="728471"/>
                </a:moveTo>
                <a:lnTo>
                  <a:pt x="686930" y="728472"/>
                </a:lnTo>
                <a:lnTo>
                  <a:pt x="686930" y="728471"/>
                </a:lnTo>
              </a:path>
              <a:path w="876299" h="803147">
                <a:moveTo>
                  <a:pt x="678179" y="734567"/>
                </a:moveTo>
                <a:lnTo>
                  <a:pt x="676655" y="734567"/>
                </a:lnTo>
                <a:lnTo>
                  <a:pt x="676655" y="736091"/>
                </a:lnTo>
                <a:lnTo>
                  <a:pt x="678179" y="736091"/>
                </a:lnTo>
                <a:lnTo>
                  <a:pt x="678179" y="734567"/>
                </a:lnTo>
              </a:path>
              <a:path w="876299" h="803147">
                <a:moveTo>
                  <a:pt x="676655" y="736091"/>
                </a:moveTo>
                <a:lnTo>
                  <a:pt x="675131" y="736091"/>
                </a:lnTo>
                <a:lnTo>
                  <a:pt x="678179" y="736092"/>
                </a:lnTo>
                <a:lnTo>
                  <a:pt x="676825" y="736091"/>
                </a:lnTo>
              </a:path>
              <a:path w="876299" h="803147">
                <a:moveTo>
                  <a:pt x="678179" y="736091"/>
                </a:moveTo>
                <a:lnTo>
                  <a:pt x="682506" y="736091"/>
                </a:lnTo>
                <a:lnTo>
                  <a:pt x="678179" y="736091"/>
                </a:lnTo>
              </a:path>
              <a:path w="876299" h="803147">
                <a:moveTo>
                  <a:pt x="678179" y="736091"/>
                </a:moveTo>
                <a:lnTo>
                  <a:pt x="682506" y="736092"/>
                </a:lnTo>
              </a:path>
              <a:path w="876299" h="803147">
                <a:moveTo>
                  <a:pt x="675131" y="736092"/>
                </a:moveTo>
                <a:lnTo>
                  <a:pt x="675132" y="737615"/>
                </a:lnTo>
                <a:lnTo>
                  <a:pt x="675132" y="739139"/>
                </a:lnTo>
                <a:lnTo>
                  <a:pt x="673607" y="739139"/>
                </a:lnTo>
                <a:lnTo>
                  <a:pt x="673608" y="742187"/>
                </a:lnTo>
                <a:lnTo>
                  <a:pt x="672083" y="742187"/>
                </a:lnTo>
                <a:lnTo>
                  <a:pt x="672084" y="745235"/>
                </a:lnTo>
                <a:lnTo>
                  <a:pt x="670559" y="745235"/>
                </a:lnTo>
                <a:lnTo>
                  <a:pt x="670560" y="746759"/>
                </a:lnTo>
                <a:lnTo>
                  <a:pt x="671051" y="746759"/>
                </a:lnTo>
                <a:lnTo>
                  <a:pt x="676311" y="746759"/>
                </a:lnTo>
                <a:lnTo>
                  <a:pt x="677196" y="745235"/>
                </a:lnTo>
                <a:lnTo>
                  <a:pt x="678966" y="742187"/>
                </a:lnTo>
                <a:lnTo>
                  <a:pt x="680736" y="739139"/>
                </a:lnTo>
                <a:lnTo>
                  <a:pt x="681621" y="737615"/>
                </a:lnTo>
                <a:lnTo>
                  <a:pt x="682506" y="736092"/>
                </a:lnTo>
              </a:path>
              <a:path w="876299" h="803147">
                <a:moveTo>
                  <a:pt x="671051" y="746759"/>
                </a:moveTo>
                <a:lnTo>
                  <a:pt x="671312" y="746759"/>
                </a:lnTo>
                <a:lnTo>
                  <a:pt x="669035" y="746759"/>
                </a:lnTo>
                <a:lnTo>
                  <a:pt x="672083" y="746759"/>
                </a:lnTo>
                <a:lnTo>
                  <a:pt x="671312" y="746759"/>
                </a:lnTo>
                <a:lnTo>
                  <a:pt x="672084" y="746759"/>
                </a:lnTo>
              </a:path>
              <a:path w="876299" h="803147">
                <a:moveTo>
                  <a:pt x="672084" y="746759"/>
                </a:moveTo>
                <a:lnTo>
                  <a:pt x="676311" y="746759"/>
                </a:lnTo>
              </a:path>
              <a:path w="876299" h="803147">
                <a:moveTo>
                  <a:pt x="669035" y="746759"/>
                </a:moveTo>
                <a:lnTo>
                  <a:pt x="669035" y="748283"/>
                </a:lnTo>
                <a:lnTo>
                  <a:pt x="669036" y="749807"/>
                </a:lnTo>
                <a:lnTo>
                  <a:pt x="667511" y="749807"/>
                </a:lnTo>
                <a:lnTo>
                  <a:pt x="667512" y="752855"/>
                </a:lnTo>
                <a:lnTo>
                  <a:pt x="665987" y="752855"/>
                </a:lnTo>
                <a:lnTo>
                  <a:pt x="665988" y="755903"/>
                </a:lnTo>
                <a:lnTo>
                  <a:pt x="664463" y="755903"/>
                </a:lnTo>
                <a:lnTo>
                  <a:pt x="664463" y="757427"/>
                </a:lnTo>
                <a:lnTo>
                  <a:pt x="670117" y="757427"/>
                </a:lnTo>
                <a:lnTo>
                  <a:pt x="671002" y="755903"/>
                </a:lnTo>
                <a:lnTo>
                  <a:pt x="672772" y="752855"/>
                </a:lnTo>
                <a:lnTo>
                  <a:pt x="674542" y="749807"/>
                </a:lnTo>
                <a:lnTo>
                  <a:pt x="675426" y="748283"/>
                </a:lnTo>
                <a:lnTo>
                  <a:pt x="676311" y="746759"/>
                </a:lnTo>
              </a:path>
              <a:path w="876299" h="803147">
                <a:moveTo>
                  <a:pt x="664463" y="757427"/>
                </a:moveTo>
                <a:lnTo>
                  <a:pt x="665944" y="757427"/>
                </a:lnTo>
              </a:path>
              <a:path w="876299" h="803147">
                <a:moveTo>
                  <a:pt x="665988" y="757427"/>
                </a:moveTo>
                <a:lnTo>
                  <a:pt x="670117" y="757427"/>
                </a:lnTo>
              </a:path>
              <a:path w="876299" h="803147">
                <a:moveTo>
                  <a:pt x="662939" y="757427"/>
                </a:moveTo>
                <a:lnTo>
                  <a:pt x="664463" y="757429"/>
                </a:lnTo>
              </a:path>
              <a:path w="876299" h="803147">
                <a:moveTo>
                  <a:pt x="670117" y="757427"/>
                </a:moveTo>
                <a:lnTo>
                  <a:pt x="666169" y="757427"/>
                </a:lnTo>
                <a:lnTo>
                  <a:pt x="670117" y="757428"/>
                </a:lnTo>
              </a:path>
              <a:path w="876299" h="803147">
                <a:moveTo>
                  <a:pt x="666049" y="757427"/>
                </a:moveTo>
                <a:lnTo>
                  <a:pt x="665944" y="757427"/>
                </a:lnTo>
                <a:lnTo>
                  <a:pt x="666049" y="757427"/>
                </a:lnTo>
              </a:path>
              <a:path w="876299" h="803147">
                <a:moveTo>
                  <a:pt x="664463" y="757427"/>
                </a:moveTo>
                <a:lnTo>
                  <a:pt x="664463" y="757427"/>
                </a:lnTo>
                <a:lnTo>
                  <a:pt x="665944" y="757427"/>
                </a:lnTo>
              </a:path>
              <a:path w="876299" h="803147">
                <a:moveTo>
                  <a:pt x="665944" y="757427"/>
                </a:moveTo>
                <a:lnTo>
                  <a:pt x="664982" y="757428"/>
                </a:lnTo>
                <a:lnTo>
                  <a:pt x="664463" y="757429"/>
                </a:lnTo>
                <a:lnTo>
                  <a:pt x="670116" y="757429"/>
                </a:lnTo>
                <a:lnTo>
                  <a:pt x="666049" y="757427"/>
                </a:lnTo>
              </a:path>
              <a:path w="876299" h="803147">
                <a:moveTo>
                  <a:pt x="662939" y="757429"/>
                </a:moveTo>
                <a:lnTo>
                  <a:pt x="662940" y="758951"/>
                </a:lnTo>
                <a:lnTo>
                  <a:pt x="662940" y="760475"/>
                </a:lnTo>
                <a:lnTo>
                  <a:pt x="661415" y="760475"/>
                </a:lnTo>
                <a:lnTo>
                  <a:pt x="661415" y="763523"/>
                </a:lnTo>
                <a:lnTo>
                  <a:pt x="659891" y="763523"/>
                </a:lnTo>
                <a:lnTo>
                  <a:pt x="659892" y="766571"/>
                </a:lnTo>
                <a:lnTo>
                  <a:pt x="659891" y="768095"/>
                </a:lnTo>
                <a:lnTo>
                  <a:pt x="663923" y="768095"/>
                </a:lnTo>
                <a:lnTo>
                  <a:pt x="664808" y="766571"/>
                </a:lnTo>
                <a:lnTo>
                  <a:pt x="666577" y="763523"/>
                </a:lnTo>
                <a:lnTo>
                  <a:pt x="668347" y="760475"/>
                </a:lnTo>
                <a:lnTo>
                  <a:pt x="669232" y="758951"/>
                </a:lnTo>
                <a:lnTo>
                  <a:pt x="670116" y="757429"/>
                </a:lnTo>
              </a:path>
              <a:path w="876299" h="803147">
                <a:moveTo>
                  <a:pt x="659892" y="766571"/>
                </a:moveTo>
                <a:lnTo>
                  <a:pt x="658367" y="766571"/>
                </a:lnTo>
                <a:lnTo>
                  <a:pt x="658367" y="768095"/>
                </a:lnTo>
                <a:lnTo>
                  <a:pt x="659891" y="768095"/>
                </a:lnTo>
                <a:lnTo>
                  <a:pt x="659892" y="766571"/>
                </a:lnTo>
              </a:path>
              <a:path w="876299" h="803147">
                <a:moveTo>
                  <a:pt x="658367" y="768095"/>
                </a:moveTo>
                <a:lnTo>
                  <a:pt x="656843" y="768095"/>
                </a:lnTo>
                <a:lnTo>
                  <a:pt x="659891" y="768095"/>
                </a:lnTo>
                <a:lnTo>
                  <a:pt x="659629" y="768095"/>
                </a:lnTo>
              </a:path>
              <a:path w="876299" h="803147">
                <a:moveTo>
                  <a:pt x="659891" y="768095"/>
                </a:moveTo>
                <a:lnTo>
                  <a:pt x="663923" y="768095"/>
                </a:lnTo>
                <a:lnTo>
                  <a:pt x="659891" y="768095"/>
                </a:lnTo>
              </a:path>
              <a:path w="876299" h="803147">
                <a:moveTo>
                  <a:pt x="659891" y="768095"/>
                </a:moveTo>
                <a:lnTo>
                  <a:pt x="663923" y="768095"/>
                </a:lnTo>
              </a:path>
              <a:path w="876299" h="803147">
                <a:moveTo>
                  <a:pt x="656843" y="768095"/>
                </a:moveTo>
                <a:lnTo>
                  <a:pt x="656843" y="769619"/>
                </a:lnTo>
                <a:lnTo>
                  <a:pt x="656843" y="771143"/>
                </a:lnTo>
                <a:lnTo>
                  <a:pt x="655319" y="771143"/>
                </a:lnTo>
                <a:lnTo>
                  <a:pt x="655320" y="774191"/>
                </a:lnTo>
                <a:lnTo>
                  <a:pt x="655319" y="775715"/>
                </a:lnTo>
                <a:lnTo>
                  <a:pt x="659498" y="775715"/>
                </a:lnTo>
                <a:lnTo>
                  <a:pt x="660383" y="774191"/>
                </a:lnTo>
                <a:lnTo>
                  <a:pt x="662153" y="771143"/>
                </a:lnTo>
                <a:lnTo>
                  <a:pt x="663038" y="769619"/>
                </a:lnTo>
                <a:lnTo>
                  <a:pt x="663923" y="768095"/>
                </a:lnTo>
              </a:path>
              <a:path w="876299" h="803147">
                <a:moveTo>
                  <a:pt x="655320" y="774191"/>
                </a:moveTo>
                <a:lnTo>
                  <a:pt x="653795" y="774191"/>
                </a:lnTo>
                <a:lnTo>
                  <a:pt x="653796" y="775715"/>
                </a:lnTo>
                <a:lnTo>
                  <a:pt x="655319" y="775715"/>
                </a:lnTo>
                <a:lnTo>
                  <a:pt x="655320" y="774191"/>
                </a:lnTo>
              </a:path>
              <a:path w="876299" h="803147">
                <a:moveTo>
                  <a:pt x="644651" y="775715"/>
                </a:moveTo>
                <a:lnTo>
                  <a:pt x="644651" y="777239"/>
                </a:lnTo>
                <a:lnTo>
                  <a:pt x="656843" y="780287"/>
                </a:lnTo>
                <a:lnTo>
                  <a:pt x="658613" y="777239"/>
                </a:lnTo>
                <a:lnTo>
                  <a:pt x="659498" y="775715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216151" y="4881371"/>
            <a:ext cx="862583" cy="755903"/>
          </a:xfrm>
          <a:custGeom>
            <a:avLst/>
            <a:gdLst/>
            <a:ahLst/>
            <a:cxnLst/>
            <a:rect l="l" t="t" r="r" b="b"/>
            <a:pathLst>
              <a:path w="862583" h="755903">
                <a:moveTo>
                  <a:pt x="644651" y="661415"/>
                </a:moveTo>
                <a:lnTo>
                  <a:pt x="644651" y="755903"/>
                </a:lnTo>
                <a:lnTo>
                  <a:pt x="862583" y="377951"/>
                </a:lnTo>
                <a:lnTo>
                  <a:pt x="644651" y="0"/>
                </a:lnTo>
                <a:lnTo>
                  <a:pt x="644651" y="94487"/>
                </a:lnTo>
                <a:lnTo>
                  <a:pt x="0" y="94487"/>
                </a:lnTo>
                <a:lnTo>
                  <a:pt x="0" y="661415"/>
                </a:lnTo>
                <a:lnTo>
                  <a:pt x="644651" y="661415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210055" y="4856987"/>
            <a:ext cx="876299" cy="803147"/>
          </a:xfrm>
          <a:custGeom>
            <a:avLst/>
            <a:gdLst/>
            <a:ahLst/>
            <a:cxnLst/>
            <a:rect l="l" t="t" r="r" b="b"/>
            <a:pathLst>
              <a:path w="876299" h="803147">
                <a:moveTo>
                  <a:pt x="656843" y="24384"/>
                </a:moveTo>
                <a:lnTo>
                  <a:pt x="864107" y="399288"/>
                </a:lnTo>
                <a:lnTo>
                  <a:pt x="876299" y="402336"/>
                </a:lnTo>
                <a:lnTo>
                  <a:pt x="644651" y="0"/>
                </a:lnTo>
                <a:lnTo>
                  <a:pt x="644651" y="27432"/>
                </a:lnTo>
                <a:lnTo>
                  <a:pt x="656843" y="24384"/>
                </a:lnTo>
                <a:close/>
              </a:path>
              <a:path w="876299" h="803147">
                <a:moveTo>
                  <a:pt x="656843" y="780287"/>
                </a:moveTo>
                <a:lnTo>
                  <a:pt x="644651" y="777239"/>
                </a:lnTo>
                <a:lnTo>
                  <a:pt x="644651" y="803147"/>
                </a:lnTo>
                <a:lnTo>
                  <a:pt x="876299" y="402336"/>
                </a:lnTo>
                <a:lnTo>
                  <a:pt x="656843" y="780287"/>
                </a:lnTo>
                <a:close/>
              </a:path>
              <a:path w="876299" h="803147">
                <a:moveTo>
                  <a:pt x="650747" y="691895"/>
                </a:moveTo>
                <a:lnTo>
                  <a:pt x="644651" y="685799"/>
                </a:lnTo>
                <a:lnTo>
                  <a:pt x="644651" y="691896"/>
                </a:lnTo>
                <a:lnTo>
                  <a:pt x="650747" y="691895"/>
                </a:lnTo>
                <a:close/>
              </a:path>
              <a:path w="876299" h="803147">
                <a:moveTo>
                  <a:pt x="656843" y="756242"/>
                </a:moveTo>
                <a:lnTo>
                  <a:pt x="864107" y="405384"/>
                </a:lnTo>
                <a:lnTo>
                  <a:pt x="862338" y="402336"/>
                </a:lnTo>
                <a:lnTo>
                  <a:pt x="656843" y="756242"/>
                </a:lnTo>
                <a:close/>
              </a:path>
              <a:path w="876299" h="803147">
                <a:moveTo>
                  <a:pt x="644651" y="27432"/>
                </a:moveTo>
                <a:lnTo>
                  <a:pt x="644651" y="118872"/>
                </a:lnTo>
                <a:lnTo>
                  <a:pt x="13715" y="118872"/>
                </a:lnTo>
                <a:lnTo>
                  <a:pt x="6095" y="124968"/>
                </a:lnTo>
                <a:lnTo>
                  <a:pt x="6095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644651" y="691896"/>
                </a:lnTo>
                <a:lnTo>
                  <a:pt x="13715" y="685799"/>
                </a:lnTo>
                <a:lnTo>
                  <a:pt x="13715" y="124968"/>
                </a:lnTo>
                <a:lnTo>
                  <a:pt x="656843" y="124968"/>
                </a:lnTo>
                <a:lnTo>
                  <a:pt x="656843" y="48429"/>
                </a:lnTo>
                <a:lnTo>
                  <a:pt x="650747" y="111252"/>
                </a:lnTo>
                <a:lnTo>
                  <a:pt x="644651" y="27432"/>
                </a:lnTo>
                <a:close/>
              </a:path>
              <a:path w="876299" h="803147">
                <a:moveTo>
                  <a:pt x="6095" y="679703"/>
                </a:moveTo>
                <a:lnTo>
                  <a:pt x="6095" y="124968"/>
                </a:lnTo>
                <a:lnTo>
                  <a:pt x="13715" y="118872"/>
                </a:lnTo>
                <a:lnTo>
                  <a:pt x="644651" y="118872"/>
                </a:lnTo>
                <a:lnTo>
                  <a:pt x="644651" y="111252"/>
                </a:lnTo>
                <a:lnTo>
                  <a:pt x="0" y="111252"/>
                </a:lnTo>
                <a:lnTo>
                  <a:pt x="6095" y="679703"/>
                </a:lnTo>
                <a:close/>
              </a:path>
              <a:path w="876299" h="803147">
                <a:moveTo>
                  <a:pt x="644651" y="777239"/>
                </a:moveTo>
                <a:lnTo>
                  <a:pt x="656843" y="780287"/>
                </a:lnTo>
                <a:lnTo>
                  <a:pt x="876299" y="402336"/>
                </a:lnTo>
                <a:lnTo>
                  <a:pt x="864107" y="399288"/>
                </a:lnTo>
                <a:lnTo>
                  <a:pt x="656843" y="24384"/>
                </a:lnTo>
                <a:lnTo>
                  <a:pt x="644651" y="27432"/>
                </a:lnTo>
                <a:lnTo>
                  <a:pt x="650747" y="111252"/>
                </a:lnTo>
                <a:lnTo>
                  <a:pt x="656843" y="48429"/>
                </a:lnTo>
                <a:lnTo>
                  <a:pt x="862338" y="402336"/>
                </a:lnTo>
                <a:lnTo>
                  <a:pt x="864107" y="405384"/>
                </a:lnTo>
                <a:lnTo>
                  <a:pt x="656843" y="756242"/>
                </a:lnTo>
                <a:lnTo>
                  <a:pt x="656843" y="679703"/>
                </a:lnTo>
                <a:lnTo>
                  <a:pt x="13715" y="679704"/>
                </a:lnTo>
                <a:lnTo>
                  <a:pt x="13715" y="685799"/>
                </a:lnTo>
                <a:lnTo>
                  <a:pt x="644651" y="691896"/>
                </a:lnTo>
                <a:lnTo>
                  <a:pt x="644651" y="685799"/>
                </a:lnTo>
                <a:lnTo>
                  <a:pt x="650747" y="691895"/>
                </a:lnTo>
                <a:lnTo>
                  <a:pt x="644651" y="691896"/>
                </a:lnTo>
                <a:lnTo>
                  <a:pt x="644651" y="777239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098547" y="4881371"/>
            <a:ext cx="1001267" cy="755903"/>
          </a:xfrm>
          <a:custGeom>
            <a:avLst/>
            <a:gdLst/>
            <a:ahLst/>
            <a:cxnLst/>
            <a:rect l="l" t="t" r="r" b="b"/>
            <a:pathLst>
              <a:path w="1001267" h="755903">
                <a:moveTo>
                  <a:pt x="804039" y="751331"/>
                </a:moveTo>
                <a:lnTo>
                  <a:pt x="803147" y="751331"/>
                </a:lnTo>
                <a:lnTo>
                  <a:pt x="803147" y="664463"/>
                </a:lnTo>
                <a:lnTo>
                  <a:pt x="803147" y="661415"/>
                </a:lnTo>
                <a:lnTo>
                  <a:pt x="801623" y="661415"/>
                </a:lnTo>
                <a:lnTo>
                  <a:pt x="801623" y="755903"/>
                </a:lnTo>
                <a:lnTo>
                  <a:pt x="804039" y="751331"/>
                </a:lnTo>
                <a:close/>
              </a:path>
              <a:path w="1001267" h="755903">
                <a:moveTo>
                  <a:pt x="805649" y="748283"/>
                </a:moveTo>
                <a:lnTo>
                  <a:pt x="804671" y="748283"/>
                </a:lnTo>
                <a:lnTo>
                  <a:pt x="804671" y="750133"/>
                </a:lnTo>
                <a:lnTo>
                  <a:pt x="805649" y="748283"/>
                </a:lnTo>
                <a:close/>
              </a:path>
              <a:path w="1001267" h="755903">
                <a:moveTo>
                  <a:pt x="807259" y="745235"/>
                </a:moveTo>
                <a:lnTo>
                  <a:pt x="806195" y="745235"/>
                </a:lnTo>
                <a:lnTo>
                  <a:pt x="806196" y="746759"/>
                </a:lnTo>
                <a:lnTo>
                  <a:pt x="806196" y="747248"/>
                </a:lnTo>
                <a:lnTo>
                  <a:pt x="807259" y="745235"/>
                </a:lnTo>
                <a:close/>
              </a:path>
              <a:path w="1001267" h="755903">
                <a:moveTo>
                  <a:pt x="808064" y="743711"/>
                </a:moveTo>
                <a:lnTo>
                  <a:pt x="807719" y="743711"/>
                </a:lnTo>
                <a:lnTo>
                  <a:pt x="807719" y="744363"/>
                </a:lnTo>
                <a:lnTo>
                  <a:pt x="808064" y="743711"/>
                </a:lnTo>
                <a:close/>
              </a:path>
              <a:path w="1001267" h="755903">
                <a:moveTo>
                  <a:pt x="809674" y="740663"/>
                </a:moveTo>
                <a:lnTo>
                  <a:pt x="809243" y="740663"/>
                </a:lnTo>
                <a:lnTo>
                  <a:pt x="809244" y="741478"/>
                </a:lnTo>
                <a:lnTo>
                  <a:pt x="809674" y="740663"/>
                </a:lnTo>
                <a:close/>
              </a:path>
              <a:path w="1001267" h="755903">
                <a:moveTo>
                  <a:pt x="811284" y="737615"/>
                </a:moveTo>
                <a:lnTo>
                  <a:pt x="810767" y="737615"/>
                </a:lnTo>
                <a:lnTo>
                  <a:pt x="810768" y="738593"/>
                </a:lnTo>
                <a:lnTo>
                  <a:pt x="811284" y="737615"/>
                </a:lnTo>
                <a:close/>
              </a:path>
              <a:path w="1001267" h="755903">
                <a:moveTo>
                  <a:pt x="812894" y="734567"/>
                </a:moveTo>
                <a:lnTo>
                  <a:pt x="812291" y="734567"/>
                </a:lnTo>
                <a:lnTo>
                  <a:pt x="812292" y="735708"/>
                </a:lnTo>
                <a:lnTo>
                  <a:pt x="812894" y="734567"/>
                </a:lnTo>
                <a:close/>
              </a:path>
              <a:path w="1001267" h="755903">
                <a:moveTo>
                  <a:pt x="814504" y="731519"/>
                </a:moveTo>
                <a:lnTo>
                  <a:pt x="813815" y="731519"/>
                </a:lnTo>
                <a:lnTo>
                  <a:pt x="813815" y="732822"/>
                </a:lnTo>
                <a:lnTo>
                  <a:pt x="814504" y="731519"/>
                </a:lnTo>
                <a:close/>
              </a:path>
              <a:path w="1001267" h="755903">
                <a:moveTo>
                  <a:pt x="816114" y="728471"/>
                </a:moveTo>
                <a:lnTo>
                  <a:pt x="815339" y="728471"/>
                </a:lnTo>
                <a:lnTo>
                  <a:pt x="815339" y="729937"/>
                </a:lnTo>
                <a:lnTo>
                  <a:pt x="816114" y="728471"/>
                </a:lnTo>
                <a:close/>
              </a:path>
              <a:path w="1001267" h="755903">
                <a:moveTo>
                  <a:pt x="817724" y="725423"/>
                </a:moveTo>
                <a:lnTo>
                  <a:pt x="816863" y="725423"/>
                </a:lnTo>
                <a:lnTo>
                  <a:pt x="816863" y="727052"/>
                </a:lnTo>
                <a:lnTo>
                  <a:pt x="817724" y="725423"/>
                </a:lnTo>
                <a:close/>
              </a:path>
              <a:path w="1001267" h="755903">
                <a:moveTo>
                  <a:pt x="819334" y="722375"/>
                </a:moveTo>
                <a:lnTo>
                  <a:pt x="818387" y="722375"/>
                </a:lnTo>
                <a:lnTo>
                  <a:pt x="818388" y="724167"/>
                </a:lnTo>
                <a:lnTo>
                  <a:pt x="819334" y="722375"/>
                </a:lnTo>
                <a:close/>
              </a:path>
              <a:path w="1001267" h="755903">
                <a:moveTo>
                  <a:pt x="820944" y="719327"/>
                </a:moveTo>
                <a:lnTo>
                  <a:pt x="819911" y="719327"/>
                </a:lnTo>
                <a:lnTo>
                  <a:pt x="819912" y="721282"/>
                </a:lnTo>
                <a:lnTo>
                  <a:pt x="820944" y="719327"/>
                </a:lnTo>
                <a:close/>
              </a:path>
              <a:path w="1001267" h="755903">
                <a:moveTo>
                  <a:pt x="822554" y="716279"/>
                </a:moveTo>
                <a:lnTo>
                  <a:pt x="821435" y="716279"/>
                </a:lnTo>
                <a:lnTo>
                  <a:pt x="821436" y="717803"/>
                </a:lnTo>
                <a:lnTo>
                  <a:pt x="821436" y="718397"/>
                </a:lnTo>
                <a:lnTo>
                  <a:pt x="822554" y="716279"/>
                </a:lnTo>
                <a:close/>
              </a:path>
              <a:path w="1001267" h="755903">
                <a:moveTo>
                  <a:pt x="823359" y="714755"/>
                </a:moveTo>
                <a:lnTo>
                  <a:pt x="822959" y="714755"/>
                </a:lnTo>
                <a:lnTo>
                  <a:pt x="822959" y="715512"/>
                </a:lnTo>
                <a:lnTo>
                  <a:pt x="823359" y="714755"/>
                </a:lnTo>
                <a:close/>
              </a:path>
              <a:path w="1001267" h="755903">
                <a:moveTo>
                  <a:pt x="824969" y="711707"/>
                </a:moveTo>
                <a:lnTo>
                  <a:pt x="824483" y="711707"/>
                </a:lnTo>
                <a:lnTo>
                  <a:pt x="824483" y="712627"/>
                </a:lnTo>
                <a:lnTo>
                  <a:pt x="824969" y="711707"/>
                </a:lnTo>
                <a:close/>
              </a:path>
              <a:path w="1001267" h="755903">
                <a:moveTo>
                  <a:pt x="826579" y="708659"/>
                </a:moveTo>
                <a:lnTo>
                  <a:pt x="826007" y="708659"/>
                </a:lnTo>
                <a:lnTo>
                  <a:pt x="826007" y="709741"/>
                </a:lnTo>
                <a:lnTo>
                  <a:pt x="826579" y="708659"/>
                </a:lnTo>
                <a:close/>
              </a:path>
              <a:path w="1001267" h="755903">
                <a:moveTo>
                  <a:pt x="828189" y="705611"/>
                </a:moveTo>
                <a:lnTo>
                  <a:pt x="827531" y="705611"/>
                </a:lnTo>
                <a:lnTo>
                  <a:pt x="827531" y="706856"/>
                </a:lnTo>
                <a:lnTo>
                  <a:pt x="828189" y="705611"/>
                </a:lnTo>
                <a:close/>
              </a:path>
              <a:path w="1001267" h="755903">
                <a:moveTo>
                  <a:pt x="829799" y="702563"/>
                </a:moveTo>
                <a:lnTo>
                  <a:pt x="829055" y="702563"/>
                </a:lnTo>
                <a:lnTo>
                  <a:pt x="829055" y="703971"/>
                </a:lnTo>
                <a:lnTo>
                  <a:pt x="829799" y="702563"/>
                </a:lnTo>
                <a:close/>
              </a:path>
              <a:path w="1001267" h="755903">
                <a:moveTo>
                  <a:pt x="831409" y="699515"/>
                </a:moveTo>
                <a:lnTo>
                  <a:pt x="830579" y="699515"/>
                </a:lnTo>
                <a:lnTo>
                  <a:pt x="830580" y="701086"/>
                </a:lnTo>
                <a:lnTo>
                  <a:pt x="831409" y="699515"/>
                </a:lnTo>
                <a:close/>
              </a:path>
              <a:path w="1001267" h="755903">
                <a:moveTo>
                  <a:pt x="833019" y="696467"/>
                </a:moveTo>
                <a:lnTo>
                  <a:pt x="832103" y="696467"/>
                </a:lnTo>
                <a:lnTo>
                  <a:pt x="832104" y="698201"/>
                </a:lnTo>
                <a:lnTo>
                  <a:pt x="833019" y="696467"/>
                </a:lnTo>
                <a:close/>
              </a:path>
              <a:path w="1001267" h="755903">
                <a:moveTo>
                  <a:pt x="834629" y="693419"/>
                </a:moveTo>
                <a:lnTo>
                  <a:pt x="833627" y="693419"/>
                </a:lnTo>
                <a:lnTo>
                  <a:pt x="833628" y="695316"/>
                </a:lnTo>
                <a:lnTo>
                  <a:pt x="834629" y="693419"/>
                </a:lnTo>
                <a:close/>
              </a:path>
              <a:path w="1001267" h="755903">
                <a:moveTo>
                  <a:pt x="836239" y="690371"/>
                </a:moveTo>
                <a:lnTo>
                  <a:pt x="835151" y="690371"/>
                </a:lnTo>
                <a:lnTo>
                  <a:pt x="835152" y="692431"/>
                </a:lnTo>
                <a:lnTo>
                  <a:pt x="836239" y="690371"/>
                </a:lnTo>
                <a:close/>
              </a:path>
              <a:path w="1001267" h="755903">
                <a:moveTo>
                  <a:pt x="837849" y="687323"/>
                </a:moveTo>
                <a:lnTo>
                  <a:pt x="836675" y="687323"/>
                </a:lnTo>
                <a:lnTo>
                  <a:pt x="836676" y="688847"/>
                </a:lnTo>
                <a:lnTo>
                  <a:pt x="836676" y="689545"/>
                </a:lnTo>
                <a:lnTo>
                  <a:pt x="837849" y="687323"/>
                </a:lnTo>
                <a:close/>
              </a:path>
              <a:path w="1001267" h="755903">
                <a:moveTo>
                  <a:pt x="838654" y="685799"/>
                </a:moveTo>
                <a:lnTo>
                  <a:pt x="838199" y="685799"/>
                </a:lnTo>
                <a:lnTo>
                  <a:pt x="838199" y="686660"/>
                </a:lnTo>
                <a:lnTo>
                  <a:pt x="838654" y="685799"/>
                </a:lnTo>
                <a:close/>
              </a:path>
              <a:path w="1001267" h="755903">
                <a:moveTo>
                  <a:pt x="840264" y="682751"/>
                </a:moveTo>
                <a:lnTo>
                  <a:pt x="839723" y="682751"/>
                </a:lnTo>
                <a:lnTo>
                  <a:pt x="839723" y="683775"/>
                </a:lnTo>
                <a:lnTo>
                  <a:pt x="840264" y="682751"/>
                </a:lnTo>
                <a:close/>
              </a:path>
              <a:path w="1001267" h="755903">
                <a:moveTo>
                  <a:pt x="841874" y="679703"/>
                </a:moveTo>
                <a:lnTo>
                  <a:pt x="841247" y="679703"/>
                </a:lnTo>
                <a:lnTo>
                  <a:pt x="841247" y="680890"/>
                </a:lnTo>
                <a:lnTo>
                  <a:pt x="841874" y="679703"/>
                </a:lnTo>
                <a:close/>
              </a:path>
              <a:path w="1001267" h="755903">
                <a:moveTo>
                  <a:pt x="843484" y="676655"/>
                </a:moveTo>
                <a:lnTo>
                  <a:pt x="842771" y="676655"/>
                </a:lnTo>
                <a:lnTo>
                  <a:pt x="842772" y="678005"/>
                </a:lnTo>
                <a:lnTo>
                  <a:pt x="843484" y="676655"/>
                </a:lnTo>
                <a:close/>
              </a:path>
              <a:path w="1001267" h="755903">
                <a:moveTo>
                  <a:pt x="845094" y="673607"/>
                </a:moveTo>
                <a:lnTo>
                  <a:pt x="844295" y="673607"/>
                </a:lnTo>
                <a:lnTo>
                  <a:pt x="844296" y="675120"/>
                </a:lnTo>
                <a:lnTo>
                  <a:pt x="845094" y="673607"/>
                </a:lnTo>
                <a:close/>
              </a:path>
              <a:path w="1001267" h="755903">
                <a:moveTo>
                  <a:pt x="846704" y="670559"/>
                </a:moveTo>
                <a:lnTo>
                  <a:pt x="845819" y="670559"/>
                </a:lnTo>
                <a:lnTo>
                  <a:pt x="845820" y="672235"/>
                </a:lnTo>
                <a:lnTo>
                  <a:pt x="846704" y="670559"/>
                </a:lnTo>
                <a:close/>
              </a:path>
              <a:path w="1001267" h="755903">
                <a:moveTo>
                  <a:pt x="848314" y="667511"/>
                </a:moveTo>
                <a:lnTo>
                  <a:pt x="847343" y="667511"/>
                </a:lnTo>
                <a:lnTo>
                  <a:pt x="847344" y="669350"/>
                </a:lnTo>
                <a:lnTo>
                  <a:pt x="848314" y="667511"/>
                </a:lnTo>
                <a:close/>
              </a:path>
              <a:path w="1001267" h="755903">
                <a:moveTo>
                  <a:pt x="849924" y="664463"/>
                </a:moveTo>
                <a:lnTo>
                  <a:pt x="848867" y="664463"/>
                </a:lnTo>
                <a:lnTo>
                  <a:pt x="848868" y="666464"/>
                </a:lnTo>
                <a:lnTo>
                  <a:pt x="849924" y="664463"/>
                </a:lnTo>
                <a:close/>
              </a:path>
              <a:path w="1001267" h="755903">
                <a:moveTo>
                  <a:pt x="851534" y="661415"/>
                </a:moveTo>
                <a:lnTo>
                  <a:pt x="850391" y="661415"/>
                </a:lnTo>
                <a:lnTo>
                  <a:pt x="850392" y="662939"/>
                </a:lnTo>
                <a:lnTo>
                  <a:pt x="850392" y="663579"/>
                </a:lnTo>
                <a:lnTo>
                  <a:pt x="851534" y="661415"/>
                </a:lnTo>
                <a:close/>
              </a:path>
              <a:path w="1001267" h="755903">
                <a:moveTo>
                  <a:pt x="852340" y="659891"/>
                </a:moveTo>
                <a:lnTo>
                  <a:pt x="851915" y="659891"/>
                </a:lnTo>
                <a:lnTo>
                  <a:pt x="851915" y="660694"/>
                </a:lnTo>
                <a:lnTo>
                  <a:pt x="852340" y="659891"/>
                </a:lnTo>
                <a:close/>
              </a:path>
              <a:path w="1001267" h="755903">
                <a:moveTo>
                  <a:pt x="853950" y="656843"/>
                </a:moveTo>
                <a:lnTo>
                  <a:pt x="853439" y="656843"/>
                </a:lnTo>
                <a:lnTo>
                  <a:pt x="853439" y="657809"/>
                </a:lnTo>
                <a:lnTo>
                  <a:pt x="853950" y="656843"/>
                </a:lnTo>
                <a:close/>
              </a:path>
              <a:path w="1001267" h="755903">
                <a:moveTo>
                  <a:pt x="855560" y="653795"/>
                </a:moveTo>
                <a:lnTo>
                  <a:pt x="854963" y="653795"/>
                </a:lnTo>
                <a:lnTo>
                  <a:pt x="854964" y="654924"/>
                </a:lnTo>
                <a:lnTo>
                  <a:pt x="855560" y="653795"/>
                </a:lnTo>
                <a:close/>
              </a:path>
              <a:path w="1001267" h="755903">
                <a:moveTo>
                  <a:pt x="857170" y="650747"/>
                </a:moveTo>
                <a:lnTo>
                  <a:pt x="856487" y="650747"/>
                </a:lnTo>
                <a:lnTo>
                  <a:pt x="856488" y="652039"/>
                </a:lnTo>
                <a:lnTo>
                  <a:pt x="857170" y="650747"/>
                </a:lnTo>
                <a:close/>
              </a:path>
              <a:path w="1001267" h="755903">
                <a:moveTo>
                  <a:pt x="858780" y="647699"/>
                </a:moveTo>
                <a:lnTo>
                  <a:pt x="858011" y="647699"/>
                </a:lnTo>
                <a:lnTo>
                  <a:pt x="858012" y="649154"/>
                </a:lnTo>
                <a:lnTo>
                  <a:pt x="858780" y="647699"/>
                </a:lnTo>
                <a:close/>
              </a:path>
              <a:path w="1001267" h="755903">
                <a:moveTo>
                  <a:pt x="860390" y="644651"/>
                </a:moveTo>
                <a:lnTo>
                  <a:pt x="859535" y="644651"/>
                </a:lnTo>
                <a:lnTo>
                  <a:pt x="859536" y="646269"/>
                </a:lnTo>
                <a:lnTo>
                  <a:pt x="860390" y="644651"/>
                </a:lnTo>
                <a:close/>
              </a:path>
              <a:path w="1001267" h="755903">
                <a:moveTo>
                  <a:pt x="862000" y="641603"/>
                </a:moveTo>
                <a:lnTo>
                  <a:pt x="861059" y="641603"/>
                </a:lnTo>
                <a:lnTo>
                  <a:pt x="861060" y="643383"/>
                </a:lnTo>
                <a:lnTo>
                  <a:pt x="862000" y="641603"/>
                </a:lnTo>
                <a:close/>
              </a:path>
              <a:path w="1001267" h="755903">
                <a:moveTo>
                  <a:pt x="863610" y="638555"/>
                </a:moveTo>
                <a:lnTo>
                  <a:pt x="862583" y="638555"/>
                </a:lnTo>
                <a:lnTo>
                  <a:pt x="862584" y="640498"/>
                </a:lnTo>
                <a:lnTo>
                  <a:pt x="863610" y="638555"/>
                </a:lnTo>
                <a:close/>
              </a:path>
              <a:path w="1001267" h="755903">
                <a:moveTo>
                  <a:pt x="865220" y="635507"/>
                </a:moveTo>
                <a:lnTo>
                  <a:pt x="864107" y="635507"/>
                </a:lnTo>
                <a:lnTo>
                  <a:pt x="864108" y="637613"/>
                </a:lnTo>
                <a:lnTo>
                  <a:pt x="865220" y="635507"/>
                </a:lnTo>
                <a:close/>
              </a:path>
              <a:path w="1001267" h="755903">
                <a:moveTo>
                  <a:pt x="866830" y="632460"/>
                </a:moveTo>
                <a:lnTo>
                  <a:pt x="865631" y="632459"/>
                </a:lnTo>
                <a:lnTo>
                  <a:pt x="865631" y="633983"/>
                </a:lnTo>
                <a:lnTo>
                  <a:pt x="865631" y="634728"/>
                </a:lnTo>
                <a:lnTo>
                  <a:pt x="866830" y="632460"/>
                </a:lnTo>
                <a:close/>
              </a:path>
              <a:path w="1001267" h="755903">
                <a:moveTo>
                  <a:pt x="867635" y="630935"/>
                </a:moveTo>
                <a:lnTo>
                  <a:pt x="867155" y="630935"/>
                </a:lnTo>
                <a:lnTo>
                  <a:pt x="867155" y="631843"/>
                </a:lnTo>
                <a:lnTo>
                  <a:pt x="867635" y="630935"/>
                </a:lnTo>
                <a:close/>
              </a:path>
              <a:path w="1001267" h="755903">
                <a:moveTo>
                  <a:pt x="869245" y="627887"/>
                </a:moveTo>
                <a:lnTo>
                  <a:pt x="868679" y="627887"/>
                </a:lnTo>
                <a:lnTo>
                  <a:pt x="868680" y="628958"/>
                </a:lnTo>
                <a:lnTo>
                  <a:pt x="869245" y="627887"/>
                </a:lnTo>
                <a:close/>
              </a:path>
              <a:path w="1001267" h="755903">
                <a:moveTo>
                  <a:pt x="870855" y="624839"/>
                </a:moveTo>
                <a:lnTo>
                  <a:pt x="870203" y="624839"/>
                </a:lnTo>
                <a:lnTo>
                  <a:pt x="870204" y="626073"/>
                </a:lnTo>
                <a:lnTo>
                  <a:pt x="870855" y="624839"/>
                </a:lnTo>
                <a:close/>
              </a:path>
              <a:path w="1001267" h="755903">
                <a:moveTo>
                  <a:pt x="872465" y="621791"/>
                </a:moveTo>
                <a:lnTo>
                  <a:pt x="871727" y="621791"/>
                </a:lnTo>
                <a:lnTo>
                  <a:pt x="871728" y="623187"/>
                </a:lnTo>
                <a:lnTo>
                  <a:pt x="872465" y="621791"/>
                </a:lnTo>
                <a:close/>
              </a:path>
              <a:path w="1001267" h="755903">
                <a:moveTo>
                  <a:pt x="874075" y="618743"/>
                </a:moveTo>
                <a:lnTo>
                  <a:pt x="873251" y="618743"/>
                </a:lnTo>
                <a:lnTo>
                  <a:pt x="873252" y="620302"/>
                </a:lnTo>
                <a:lnTo>
                  <a:pt x="874075" y="618743"/>
                </a:lnTo>
                <a:close/>
              </a:path>
              <a:path w="1001267" h="755903">
                <a:moveTo>
                  <a:pt x="875685" y="615695"/>
                </a:moveTo>
                <a:lnTo>
                  <a:pt x="874775" y="615695"/>
                </a:lnTo>
                <a:lnTo>
                  <a:pt x="874776" y="617417"/>
                </a:lnTo>
                <a:lnTo>
                  <a:pt x="875685" y="615695"/>
                </a:lnTo>
                <a:close/>
              </a:path>
              <a:path w="1001267" h="755903">
                <a:moveTo>
                  <a:pt x="877295" y="612647"/>
                </a:moveTo>
                <a:lnTo>
                  <a:pt x="876299" y="612647"/>
                </a:lnTo>
                <a:lnTo>
                  <a:pt x="876300" y="614532"/>
                </a:lnTo>
                <a:lnTo>
                  <a:pt x="877295" y="612647"/>
                </a:lnTo>
                <a:close/>
              </a:path>
              <a:path w="1001267" h="755903">
                <a:moveTo>
                  <a:pt x="878905" y="609599"/>
                </a:moveTo>
                <a:lnTo>
                  <a:pt x="877823" y="609599"/>
                </a:lnTo>
                <a:lnTo>
                  <a:pt x="877824" y="611647"/>
                </a:lnTo>
                <a:lnTo>
                  <a:pt x="878905" y="609599"/>
                </a:lnTo>
                <a:close/>
              </a:path>
              <a:path w="1001267" h="755903">
                <a:moveTo>
                  <a:pt x="880515" y="606551"/>
                </a:moveTo>
                <a:lnTo>
                  <a:pt x="879347" y="606551"/>
                </a:lnTo>
                <a:lnTo>
                  <a:pt x="879347" y="608762"/>
                </a:lnTo>
                <a:lnTo>
                  <a:pt x="880515" y="606551"/>
                </a:lnTo>
                <a:close/>
              </a:path>
              <a:path w="1001267" h="755903">
                <a:moveTo>
                  <a:pt x="882125" y="603503"/>
                </a:moveTo>
                <a:lnTo>
                  <a:pt x="880871" y="603503"/>
                </a:lnTo>
                <a:lnTo>
                  <a:pt x="880872" y="605027"/>
                </a:lnTo>
                <a:lnTo>
                  <a:pt x="880872" y="605877"/>
                </a:lnTo>
                <a:lnTo>
                  <a:pt x="882125" y="603503"/>
                </a:lnTo>
                <a:close/>
              </a:path>
              <a:path w="1001267" h="755903">
                <a:moveTo>
                  <a:pt x="882930" y="601979"/>
                </a:moveTo>
                <a:lnTo>
                  <a:pt x="882395" y="601979"/>
                </a:lnTo>
                <a:lnTo>
                  <a:pt x="882396" y="602992"/>
                </a:lnTo>
                <a:lnTo>
                  <a:pt x="882930" y="601979"/>
                </a:lnTo>
                <a:close/>
              </a:path>
              <a:path w="1001267" h="755903">
                <a:moveTo>
                  <a:pt x="884540" y="598931"/>
                </a:moveTo>
                <a:lnTo>
                  <a:pt x="883919" y="598931"/>
                </a:lnTo>
                <a:lnTo>
                  <a:pt x="883920" y="600106"/>
                </a:lnTo>
                <a:lnTo>
                  <a:pt x="884540" y="598931"/>
                </a:lnTo>
                <a:close/>
              </a:path>
              <a:path w="1001267" h="755903">
                <a:moveTo>
                  <a:pt x="886150" y="595883"/>
                </a:moveTo>
                <a:lnTo>
                  <a:pt x="885443" y="595883"/>
                </a:lnTo>
                <a:lnTo>
                  <a:pt x="885444" y="597221"/>
                </a:lnTo>
                <a:lnTo>
                  <a:pt x="886150" y="595883"/>
                </a:lnTo>
                <a:close/>
              </a:path>
              <a:path w="1001267" h="755903">
                <a:moveTo>
                  <a:pt x="887760" y="592835"/>
                </a:moveTo>
                <a:lnTo>
                  <a:pt x="886967" y="592835"/>
                </a:lnTo>
                <a:lnTo>
                  <a:pt x="886968" y="594336"/>
                </a:lnTo>
                <a:lnTo>
                  <a:pt x="887760" y="592835"/>
                </a:lnTo>
                <a:close/>
              </a:path>
              <a:path w="1001267" h="755903">
                <a:moveTo>
                  <a:pt x="889370" y="589787"/>
                </a:moveTo>
                <a:lnTo>
                  <a:pt x="888491" y="589787"/>
                </a:lnTo>
                <a:lnTo>
                  <a:pt x="888492" y="591451"/>
                </a:lnTo>
                <a:lnTo>
                  <a:pt x="889370" y="589787"/>
                </a:lnTo>
                <a:close/>
              </a:path>
              <a:path w="1001267" h="755903">
                <a:moveTo>
                  <a:pt x="890980" y="586739"/>
                </a:moveTo>
                <a:lnTo>
                  <a:pt x="890015" y="586739"/>
                </a:lnTo>
                <a:lnTo>
                  <a:pt x="890016" y="588566"/>
                </a:lnTo>
                <a:lnTo>
                  <a:pt x="890980" y="586739"/>
                </a:lnTo>
                <a:close/>
              </a:path>
              <a:path w="1001267" h="755903">
                <a:moveTo>
                  <a:pt x="892590" y="583691"/>
                </a:moveTo>
                <a:lnTo>
                  <a:pt x="891539" y="583691"/>
                </a:lnTo>
                <a:lnTo>
                  <a:pt x="891539" y="585681"/>
                </a:lnTo>
                <a:lnTo>
                  <a:pt x="892590" y="583691"/>
                </a:lnTo>
                <a:close/>
              </a:path>
              <a:path w="1001267" h="755903">
                <a:moveTo>
                  <a:pt x="894200" y="580643"/>
                </a:moveTo>
                <a:lnTo>
                  <a:pt x="893063" y="580643"/>
                </a:lnTo>
                <a:lnTo>
                  <a:pt x="893063" y="582796"/>
                </a:lnTo>
                <a:lnTo>
                  <a:pt x="894200" y="580643"/>
                </a:lnTo>
                <a:close/>
              </a:path>
              <a:path w="1001267" h="755903">
                <a:moveTo>
                  <a:pt x="895810" y="577595"/>
                </a:moveTo>
                <a:lnTo>
                  <a:pt x="894587" y="577595"/>
                </a:lnTo>
                <a:lnTo>
                  <a:pt x="894587" y="579119"/>
                </a:lnTo>
                <a:lnTo>
                  <a:pt x="894587" y="579911"/>
                </a:lnTo>
                <a:lnTo>
                  <a:pt x="895810" y="577595"/>
                </a:lnTo>
                <a:close/>
              </a:path>
              <a:path w="1001267" h="755903">
                <a:moveTo>
                  <a:pt x="896615" y="576071"/>
                </a:moveTo>
                <a:lnTo>
                  <a:pt x="896111" y="576071"/>
                </a:lnTo>
                <a:lnTo>
                  <a:pt x="896111" y="577025"/>
                </a:lnTo>
                <a:lnTo>
                  <a:pt x="896615" y="576071"/>
                </a:lnTo>
                <a:close/>
              </a:path>
              <a:path w="1001267" h="755903">
                <a:moveTo>
                  <a:pt x="898225" y="573023"/>
                </a:moveTo>
                <a:lnTo>
                  <a:pt x="897635" y="573023"/>
                </a:lnTo>
                <a:lnTo>
                  <a:pt x="897636" y="574140"/>
                </a:lnTo>
                <a:lnTo>
                  <a:pt x="898225" y="573023"/>
                </a:lnTo>
                <a:close/>
              </a:path>
              <a:path w="1001267" h="755903">
                <a:moveTo>
                  <a:pt x="899835" y="569975"/>
                </a:moveTo>
                <a:lnTo>
                  <a:pt x="899159" y="569975"/>
                </a:lnTo>
                <a:lnTo>
                  <a:pt x="899160" y="571255"/>
                </a:lnTo>
                <a:lnTo>
                  <a:pt x="899835" y="569975"/>
                </a:lnTo>
                <a:close/>
              </a:path>
              <a:path w="1001267" h="755903">
                <a:moveTo>
                  <a:pt x="901445" y="566927"/>
                </a:moveTo>
                <a:lnTo>
                  <a:pt x="900683" y="566927"/>
                </a:lnTo>
                <a:lnTo>
                  <a:pt x="900684" y="568370"/>
                </a:lnTo>
                <a:lnTo>
                  <a:pt x="901445" y="566927"/>
                </a:lnTo>
                <a:close/>
              </a:path>
              <a:path w="1001267" h="755903">
                <a:moveTo>
                  <a:pt x="903056" y="563879"/>
                </a:moveTo>
                <a:lnTo>
                  <a:pt x="902207" y="563879"/>
                </a:lnTo>
                <a:lnTo>
                  <a:pt x="902208" y="565485"/>
                </a:lnTo>
                <a:lnTo>
                  <a:pt x="903056" y="563879"/>
                </a:lnTo>
                <a:close/>
              </a:path>
              <a:path w="1001267" h="755903">
                <a:moveTo>
                  <a:pt x="904666" y="560831"/>
                </a:moveTo>
                <a:lnTo>
                  <a:pt x="903731" y="560831"/>
                </a:lnTo>
                <a:lnTo>
                  <a:pt x="903732" y="562355"/>
                </a:lnTo>
                <a:lnTo>
                  <a:pt x="903732" y="562600"/>
                </a:lnTo>
                <a:lnTo>
                  <a:pt x="904666" y="560831"/>
                </a:lnTo>
                <a:close/>
              </a:path>
              <a:path w="1001267" h="755903">
                <a:moveTo>
                  <a:pt x="906276" y="557783"/>
                </a:moveTo>
                <a:lnTo>
                  <a:pt x="905255" y="557783"/>
                </a:lnTo>
                <a:lnTo>
                  <a:pt x="905255" y="559307"/>
                </a:lnTo>
                <a:lnTo>
                  <a:pt x="905256" y="559715"/>
                </a:lnTo>
                <a:lnTo>
                  <a:pt x="906276" y="557783"/>
                </a:lnTo>
                <a:close/>
              </a:path>
              <a:path w="1001267" h="755903">
                <a:moveTo>
                  <a:pt x="907886" y="554735"/>
                </a:moveTo>
                <a:lnTo>
                  <a:pt x="906779" y="554735"/>
                </a:lnTo>
                <a:lnTo>
                  <a:pt x="906779" y="556830"/>
                </a:lnTo>
                <a:lnTo>
                  <a:pt x="907886" y="554735"/>
                </a:lnTo>
                <a:close/>
              </a:path>
              <a:path w="1001267" h="755903">
                <a:moveTo>
                  <a:pt x="909496" y="551687"/>
                </a:moveTo>
                <a:lnTo>
                  <a:pt x="908303" y="551687"/>
                </a:lnTo>
                <a:lnTo>
                  <a:pt x="908303" y="553944"/>
                </a:lnTo>
                <a:lnTo>
                  <a:pt x="909496" y="551687"/>
                </a:lnTo>
                <a:close/>
              </a:path>
              <a:path w="1001267" h="755903">
                <a:moveTo>
                  <a:pt x="911106" y="548639"/>
                </a:moveTo>
                <a:lnTo>
                  <a:pt x="909827" y="548639"/>
                </a:lnTo>
                <a:lnTo>
                  <a:pt x="909828" y="550163"/>
                </a:lnTo>
                <a:lnTo>
                  <a:pt x="909828" y="551059"/>
                </a:lnTo>
                <a:lnTo>
                  <a:pt x="911106" y="548639"/>
                </a:lnTo>
                <a:close/>
              </a:path>
              <a:path w="1001267" h="755903">
                <a:moveTo>
                  <a:pt x="911911" y="547115"/>
                </a:moveTo>
                <a:lnTo>
                  <a:pt x="911351" y="547115"/>
                </a:lnTo>
                <a:lnTo>
                  <a:pt x="911351" y="548174"/>
                </a:lnTo>
                <a:lnTo>
                  <a:pt x="911911" y="547115"/>
                </a:lnTo>
                <a:close/>
              </a:path>
              <a:path w="1001267" h="755903">
                <a:moveTo>
                  <a:pt x="913521" y="544067"/>
                </a:moveTo>
                <a:lnTo>
                  <a:pt x="912875" y="544067"/>
                </a:lnTo>
                <a:lnTo>
                  <a:pt x="912876" y="545289"/>
                </a:lnTo>
                <a:lnTo>
                  <a:pt x="913521" y="544067"/>
                </a:lnTo>
                <a:close/>
              </a:path>
              <a:path w="1001267" h="755903">
                <a:moveTo>
                  <a:pt x="915131" y="541019"/>
                </a:moveTo>
                <a:lnTo>
                  <a:pt x="914399" y="541019"/>
                </a:lnTo>
                <a:lnTo>
                  <a:pt x="914400" y="542404"/>
                </a:lnTo>
                <a:lnTo>
                  <a:pt x="915131" y="541019"/>
                </a:lnTo>
                <a:close/>
              </a:path>
              <a:path w="1001267" h="755903">
                <a:moveTo>
                  <a:pt x="916741" y="537971"/>
                </a:moveTo>
                <a:lnTo>
                  <a:pt x="915923" y="537971"/>
                </a:lnTo>
                <a:lnTo>
                  <a:pt x="915924" y="539519"/>
                </a:lnTo>
                <a:lnTo>
                  <a:pt x="916741" y="537971"/>
                </a:lnTo>
                <a:close/>
              </a:path>
              <a:path w="1001267" h="755903">
                <a:moveTo>
                  <a:pt x="918351" y="534923"/>
                </a:moveTo>
                <a:lnTo>
                  <a:pt x="917447" y="534923"/>
                </a:lnTo>
                <a:lnTo>
                  <a:pt x="917448" y="536634"/>
                </a:lnTo>
                <a:lnTo>
                  <a:pt x="918351" y="534923"/>
                </a:lnTo>
                <a:close/>
              </a:path>
              <a:path w="1001267" h="755903">
                <a:moveTo>
                  <a:pt x="919961" y="531875"/>
                </a:moveTo>
                <a:lnTo>
                  <a:pt x="918971" y="531875"/>
                </a:lnTo>
                <a:lnTo>
                  <a:pt x="918972" y="533748"/>
                </a:lnTo>
                <a:lnTo>
                  <a:pt x="919961" y="531875"/>
                </a:lnTo>
                <a:close/>
              </a:path>
              <a:path w="1001267" h="755903">
                <a:moveTo>
                  <a:pt x="921571" y="528827"/>
                </a:moveTo>
                <a:lnTo>
                  <a:pt x="920495" y="528827"/>
                </a:lnTo>
                <a:lnTo>
                  <a:pt x="920496" y="530863"/>
                </a:lnTo>
                <a:lnTo>
                  <a:pt x="921571" y="528827"/>
                </a:lnTo>
                <a:close/>
              </a:path>
              <a:path w="1001267" h="755903">
                <a:moveTo>
                  <a:pt x="923181" y="525779"/>
                </a:moveTo>
                <a:lnTo>
                  <a:pt x="922019" y="525779"/>
                </a:lnTo>
                <a:lnTo>
                  <a:pt x="922019" y="527978"/>
                </a:lnTo>
                <a:lnTo>
                  <a:pt x="923181" y="525779"/>
                </a:lnTo>
                <a:close/>
              </a:path>
              <a:path w="1001267" h="755903">
                <a:moveTo>
                  <a:pt x="924791" y="522731"/>
                </a:moveTo>
                <a:lnTo>
                  <a:pt x="923543" y="522731"/>
                </a:lnTo>
                <a:lnTo>
                  <a:pt x="923543" y="524255"/>
                </a:lnTo>
                <a:lnTo>
                  <a:pt x="923543" y="525093"/>
                </a:lnTo>
                <a:lnTo>
                  <a:pt x="924791" y="522731"/>
                </a:lnTo>
                <a:close/>
              </a:path>
              <a:path w="1001267" h="755903">
                <a:moveTo>
                  <a:pt x="925596" y="521207"/>
                </a:moveTo>
                <a:lnTo>
                  <a:pt x="925067" y="521207"/>
                </a:lnTo>
                <a:lnTo>
                  <a:pt x="925068" y="522208"/>
                </a:lnTo>
                <a:lnTo>
                  <a:pt x="925596" y="521207"/>
                </a:lnTo>
                <a:close/>
              </a:path>
              <a:path w="1001267" h="755903">
                <a:moveTo>
                  <a:pt x="927206" y="518159"/>
                </a:moveTo>
                <a:lnTo>
                  <a:pt x="926591" y="518159"/>
                </a:lnTo>
                <a:lnTo>
                  <a:pt x="926592" y="519323"/>
                </a:lnTo>
                <a:lnTo>
                  <a:pt x="927206" y="518159"/>
                </a:lnTo>
                <a:close/>
              </a:path>
              <a:path w="1001267" h="755903">
                <a:moveTo>
                  <a:pt x="928816" y="515111"/>
                </a:moveTo>
                <a:lnTo>
                  <a:pt x="928115" y="515111"/>
                </a:lnTo>
                <a:lnTo>
                  <a:pt x="928116" y="516438"/>
                </a:lnTo>
                <a:lnTo>
                  <a:pt x="928816" y="515111"/>
                </a:lnTo>
                <a:close/>
              </a:path>
              <a:path w="1001267" h="755903">
                <a:moveTo>
                  <a:pt x="930426" y="512063"/>
                </a:moveTo>
                <a:lnTo>
                  <a:pt x="929639" y="512063"/>
                </a:lnTo>
                <a:lnTo>
                  <a:pt x="929640" y="513553"/>
                </a:lnTo>
                <a:lnTo>
                  <a:pt x="930426" y="512063"/>
                </a:lnTo>
                <a:close/>
              </a:path>
              <a:path w="1001267" h="755903">
                <a:moveTo>
                  <a:pt x="932036" y="509015"/>
                </a:moveTo>
                <a:lnTo>
                  <a:pt x="931163" y="509015"/>
                </a:lnTo>
                <a:lnTo>
                  <a:pt x="931163" y="510667"/>
                </a:lnTo>
                <a:lnTo>
                  <a:pt x="932036" y="509015"/>
                </a:lnTo>
                <a:close/>
              </a:path>
              <a:path w="1001267" h="755903">
                <a:moveTo>
                  <a:pt x="933646" y="505967"/>
                </a:moveTo>
                <a:lnTo>
                  <a:pt x="932687" y="505967"/>
                </a:lnTo>
                <a:lnTo>
                  <a:pt x="932688" y="507782"/>
                </a:lnTo>
                <a:lnTo>
                  <a:pt x="933646" y="505967"/>
                </a:lnTo>
                <a:close/>
              </a:path>
              <a:path w="1001267" h="755903">
                <a:moveTo>
                  <a:pt x="935256" y="502919"/>
                </a:moveTo>
                <a:lnTo>
                  <a:pt x="934211" y="502919"/>
                </a:lnTo>
                <a:lnTo>
                  <a:pt x="934212" y="504897"/>
                </a:lnTo>
                <a:lnTo>
                  <a:pt x="935256" y="502919"/>
                </a:lnTo>
                <a:close/>
              </a:path>
              <a:path w="1001267" h="755903">
                <a:moveTo>
                  <a:pt x="936866" y="499871"/>
                </a:moveTo>
                <a:lnTo>
                  <a:pt x="935735" y="499871"/>
                </a:lnTo>
                <a:lnTo>
                  <a:pt x="935736" y="502012"/>
                </a:lnTo>
                <a:lnTo>
                  <a:pt x="936866" y="499871"/>
                </a:lnTo>
                <a:close/>
              </a:path>
              <a:path w="1001267" h="755903">
                <a:moveTo>
                  <a:pt x="938476" y="496823"/>
                </a:moveTo>
                <a:lnTo>
                  <a:pt x="937259" y="496823"/>
                </a:lnTo>
                <a:lnTo>
                  <a:pt x="937259" y="499127"/>
                </a:lnTo>
                <a:lnTo>
                  <a:pt x="938476" y="496823"/>
                </a:lnTo>
                <a:close/>
              </a:path>
              <a:path w="1001267" h="755903">
                <a:moveTo>
                  <a:pt x="940086" y="493775"/>
                </a:moveTo>
                <a:lnTo>
                  <a:pt x="938783" y="493775"/>
                </a:lnTo>
                <a:lnTo>
                  <a:pt x="938783" y="495299"/>
                </a:lnTo>
                <a:lnTo>
                  <a:pt x="938783" y="496242"/>
                </a:lnTo>
                <a:lnTo>
                  <a:pt x="940086" y="493775"/>
                </a:lnTo>
                <a:close/>
              </a:path>
              <a:path w="1001267" h="755903">
                <a:moveTo>
                  <a:pt x="940891" y="492251"/>
                </a:moveTo>
                <a:lnTo>
                  <a:pt x="940307" y="492251"/>
                </a:lnTo>
                <a:lnTo>
                  <a:pt x="940308" y="493357"/>
                </a:lnTo>
                <a:lnTo>
                  <a:pt x="940891" y="492251"/>
                </a:lnTo>
                <a:close/>
              </a:path>
              <a:path w="1001267" h="755903">
                <a:moveTo>
                  <a:pt x="942501" y="489203"/>
                </a:moveTo>
                <a:lnTo>
                  <a:pt x="941831" y="489203"/>
                </a:lnTo>
                <a:lnTo>
                  <a:pt x="941832" y="490471"/>
                </a:lnTo>
                <a:lnTo>
                  <a:pt x="942501" y="489203"/>
                </a:lnTo>
                <a:close/>
              </a:path>
              <a:path w="1001267" h="755903">
                <a:moveTo>
                  <a:pt x="944111" y="486155"/>
                </a:moveTo>
                <a:lnTo>
                  <a:pt x="943355" y="486155"/>
                </a:lnTo>
                <a:lnTo>
                  <a:pt x="943356" y="487586"/>
                </a:lnTo>
                <a:lnTo>
                  <a:pt x="944111" y="486155"/>
                </a:lnTo>
                <a:close/>
              </a:path>
              <a:path w="1001267" h="755903">
                <a:moveTo>
                  <a:pt x="945721" y="483107"/>
                </a:moveTo>
                <a:lnTo>
                  <a:pt x="944879" y="483107"/>
                </a:lnTo>
                <a:lnTo>
                  <a:pt x="944880" y="484701"/>
                </a:lnTo>
                <a:lnTo>
                  <a:pt x="945721" y="483107"/>
                </a:lnTo>
                <a:close/>
              </a:path>
              <a:path w="1001267" h="755903">
                <a:moveTo>
                  <a:pt x="947331" y="480059"/>
                </a:moveTo>
                <a:lnTo>
                  <a:pt x="946403" y="480059"/>
                </a:lnTo>
                <a:lnTo>
                  <a:pt x="946404" y="481816"/>
                </a:lnTo>
                <a:lnTo>
                  <a:pt x="947331" y="480059"/>
                </a:lnTo>
                <a:close/>
              </a:path>
              <a:path w="1001267" h="755903">
                <a:moveTo>
                  <a:pt x="948941" y="477011"/>
                </a:moveTo>
                <a:lnTo>
                  <a:pt x="947927" y="477011"/>
                </a:lnTo>
                <a:lnTo>
                  <a:pt x="947928" y="478931"/>
                </a:lnTo>
                <a:lnTo>
                  <a:pt x="948941" y="477011"/>
                </a:lnTo>
                <a:close/>
              </a:path>
              <a:path w="1001267" h="755903">
                <a:moveTo>
                  <a:pt x="950551" y="473963"/>
                </a:moveTo>
                <a:lnTo>
                  <a:pt x="949451" y="473963"/>
                </a:lnTo>
                <a:lnTo>
                  <a:pt x="949452" y="476046"/>
                </a:lnTo>
                <a:lnTo>
                  <a:pt x="950551" y="473963"/>
                </a:lnTo>
                <a:close/>
              </a:path>
              <a:path w="1001267" h="755903">
                <a:moveTo>
                  <a:pt x="952162" y="470915"/>
                </a:moveTo>
                <a:lnTo>
                  <a:pt x="950975" y="470915"/>
                </a:lnTo>
                <a:lnTo>
                  <a:pt x="950976" y="473161"/>
                </a:lnTo>
                <a:lnTo>
                  <a:pt x="952162" y="470915"/>
                </a:lnTo>
                <a:close/>
              </a:path>
              <a:path w="1001267" h="755903">
                <a:moveTo>
                  <a:pt x="953772" y="467867"/>
                </a:moveTo>
                <a:lnTo>
                  <a:pt x="952499" y="467867"/>
                </a:lnTo>
                <a:lnTo>
                  <a:pt x="952500" y="470276"/>
                </a:lnTo>
                <a:lnTo>
                  <a:pt x="953772" y="467867"/>
                </a:lnTo>
                <a:close/>
              </a:path>
              <a:path w="1001267" h="755903">
                <a:moveTo>
                  <a:pt x="955382" y="464819"/>
                </a:moveTo>
                <a:lnTo>
                  <a:pt x="954023" y="464819"/>
                </a:lnTo>
                <a:lnTo>
                  <a:pt x="954023" y="466343"/>
                </a:lnTo>
                <a:lnTo>
                  <a:pt x="954023" y="467391"/>
                </a:lnTo>
                <a:lnTo>
                  <a:pt x="955382" y="464819"/>
                </a:lnTo>
                <a:close/>
              </a:path>
              <a:path w="1001267" h="755903">
                <a:moveTo>
                  <a:pt x="956187" y="463295"/>
                </a:moveTo>
                <a:lnTo>
                  <a:pt x="955547" y="463295"/>
                </a:lnTo>
                <a:lnTo>
                  <a:pt x="955548" y="464505"/>
                </a:lnTo>
                <a:lnTo>
                  <a:pt x="956187" y="463295"/>
                </a:lnTo>
                <a:close/>
              </a:path>
              <a:path w="1001267" h="755903">
                <a:moveTo>
                  <a:pt x="957797" y="460247"/>
                </a:moveTo>
                <a:lnTo>
                  <a:pt x="957071" y="460247"/>
                </a:lnTo>
                <a:lnTo>
                  <a:pt x="957072" y="461620"/>
                </a:lnTo>
                <a:lnTo>
                  <a:pt x="957797" y="460247"/>
                </a:lnTo>
                <a:close/>
              </a:path>
              <a:path w="1001267" h="755903">
                <a:moveTo>
                  <a:pt x="959407" y="457199"/>
                </a:moveTo>
                <a:lnTo>
                  <a:pt x="958595" y="457199"/>
                </a:lnTo>
                <a:lnTo>
                  <a:pt x="958596" y="458735"/>
                </a:lnTo>
                <a:lnTo>
                  <a:pt x="959407" y="457199"/>
                </a:lnTo>
                <a:close/>
              </a:path>
              <a:path w="1001267" h="755903">
                <a:moveTo>
                  <a:pt x="961017" y="454151"/>
                </a:moveTo>
                <a:lnTo>
                  <a:pt x="960119" y="454151"/>
                </a:lnTo>
                <a:lnTo>
                  <a:pt x="960120" y="455850"/>
                </a:lnTo>
                <a:lnTo>
                  <a:pt x="961017" y="454151"/>
                </a:lnTo>
                <a:close/>
              </a:path>
              <a:path w="1001267" h="755903">
                <a:moveTo>
                  <a:pt x="962627" y="451103"/>
                </a:moveTo>
                <a:lnTo>
                  <a:pt x="961643" y="451103"/>
                </a:lnTo>
                <a:lnTo>
                  <a:pt x="961644" y="452965"/>
                </a:lnTo>
                <a:lnTo>
                  <a:pt x="962627" y="451103"/>
                </a:lnTo>
                <a:close/>
              </a:path>
              <a:path w="1001267" h="755903">
                <a:moveTo>
                  <a:pt x="964237" y="448055"/>
                </a:moveTo>
                <a:lnTo>
                  <a:pt x="963167" y="448055"/>
                </a:lnTo>
                <a:lnTo>
                  <a:pt x="963168" y="450080"/>
                </a:lnTo>
                <a:lnTo>
                  <a:pt x="964237" y="448055"/>
                </a:lnTo>
                <a:close/>
              </a:path>
              <a:path w="1001267" h="755903">
                <a:moveTo>
                  <a:pt x="965847" y="445007"/>
                </a:moveTo>
                <a:lnTo>
                  <a:pt x="964691" y="445007"/>
                </a:lnTo>
                <a:lnTo>
                  <a:pt x="964692" y="447195"/>
                </a:lnTo>
                <a:lnTo>
                  <a:pt x="965847" y="445007"/>
                </a:lnTo>
                <a:close/>
              </a:path>
              <a:path w="1001267" h="755903">
                <a:moveTo>
                  <a:pt x="967457" y="441959"/>
                </a:moveTo>
                <a:lnTo>
                  <a:pt x="966231" y="441959"/>
                </a:lnTo>
                <a:lnTo>
                  <a:pt x="966216" y="444309"/>
                </a:lnTo>
                <a:lnTo>
                  <a:pt x="967457" y="441959"/>
                </a:lnTo>
                <a:close/>
              </a:path>
              <a:path w="1001267" h="755903">
                <a:moveTo>
                  <a:pt x="969067" y="438912"/>
                </a:moveTo>
                <a:lnTo>
                  <a:pt x="967739" y="438911"/>
                </a:lnTo>
                <a:lnTo>
                  <a:pt x="967739" y="440435"/>
                </a:lnTo>
                <a:lnTo>
                  <a:pt x="967740" y="441424"/>
                </a:lnTo>
                <a:lnTo>
                  <a:pt x="969067" y="438912"/>
                </a:lnTo>
                <a:close/>
              </a:path>
              <a:path w="1001267" h="755903">
                <a:moveTo>
                  <a:pt x="969872" y="437388"/>
                </a:moveTo>
                <a:lnTo>
                  <a:pt x="969263" y="437387"/>
                </a:lnTo>
                <a:lnTo>
                  <a:pt x="969263" y="438539"/>
                </a:lnTo>
                <a:lnTo>
                  <a:pt x="969872" y="437388"/>
                </a:lnTo>
                <a:close/>
              </a:path>
              <a:path w="1001267" h="755903">
                <a:moveTo>
                  <a:pt x="971482" y="434339"/>
                </a:moveTo>
                <a:lnTo>
                  <a:pt x="970787" y="434339"/>
                </a:lnTo>
                <a:lnTo>
                  <a:pt x="970787" y="435654"/>
                </a:lnTo>
                <a:lnTo>
                  <a:pt x="971482" y="434339"/>
                </a:lnTo>
                <a:close/>
              </a:path>
              <a:path w="1001267" h="755903">
                <a:moveTo>
                  <a:pt x="973092" y="431291"/>
                </a:moveTo>
                <a:lnTo>
                  <a:pt x="972311" y="431291"/>
                </a:lnTo>
                <a:lnTo>
                  <a:pt x="972311" y="432769"/>
                </a:lnTo>
                <a:lnTo>
                  <a:pt x="973092" y="431291"/>
                </a:lnTo>
                <a:close/>
              </a:path>
              <a:path w="1001267" h="755903">
                <a:moveTo>
                  <a:pt x="974702" y="428243"/>
                </a:moveTo>
                <a:lnTo>
                  <a:pt x="973835" y="428243"/>
                </a:lnTo>
                <a:lnTo>
                  <a:pt x="973836" y="429884"/>
                </a:lnTo>
                <a:lnTo>
                  <a:pt x="974702" y="428243"/>
                </a:lnTo>
                <a:close/>
              </a:path>
              <a:path w="1001267" h="755903">
                <a:moveTo>
                  <a:pt x="976312" y="425195"/>
                </a:moveTo>
                <a:lnTo>
                  <a:pt x="975359" y="425195"/>
                </a:lnTo>
                <a:lnTo>
                  <a:pt x="975360" y="426999"/>
                </a:lnTo>
                <a:lnTo>
                  <a:pt x="976312" y="425195"/>
                </a:lnTo>
                <a:close/>
              </a:path>
              <a:path w="1001267" h="755903">
                <a:moveTo>
                  <a:pt x="977922" y="422147"/>
                </a:moveTo>
                <a:lnTo>
                  <a:pt x="976883" y="422147"/>
                </a:lnTo>
                <a:lnTo>
                  <a:pt x="976884" y="424113"/>
                </a:lnTo>
                <a:lnTo>
                  <a:pt x="977922" y="422147"/>
                </a:lnTo>
                <a:close/>
              </a:path>
              <a:path w="1001267" h="755903">
                <a:moveTo>
                  <a:pt x="979532" y="419099"/>
                </a:moveTo>
                <a:lnTo>
                  <a:pt x="978407" y="419099"/>
                </a:lnTo>
                <a:lnTo>
                  <a:pt x="978408" y="421228"/>
                </a:lnTo>
                <a:lnTo>
                  <a:pt x="979532" y="419099"/>
                </a:lnTo>
                <a:close/>
              </a:path>
              <a:path w="1001267" h="755903">
                <a:moveTo>
                  <a:pt x="981142" y="416051"/>
                </a:moveTo>
                <a:lnTo>
                  <a:pt x="979931" y="416051"/>
                </a:lnTo>
                <a:lnTo>
                  <a:pt x="979932" y="418343"/>
                </a:lnTo>
                <a:lnTo>
                  <a:pt x="981142" y="416051"/>
                </a:lnTo>
                <a:close/>
              </a:path>
              <a:path w="1001267" h="755903">
                <a:moveTo>
                  <a:pt x="982752" y="413003"/>
                </a:moveTo>
                <a:lnTo>
                  <a:pt x="981455" y="413003"/>
                </a:lnTo>
                <a:lnTo>
                  <a:pt x="981456" y="415458"/>
                </a:lnTo>
                <a:lnTo>
                  <a:pt x="982752" y="413003"/>
                </a:lnTo>
                <a:close/>
              </a:path>
              <a:path w="1001267" h="755903">
                <a:moveTo>
                  <a:pt x="984362" y="409956"/>
                </a:moveTo>
                <a:lnTo>
                  <a:pt x="982979" y="409955"/>
                </a:lnTo>
                <a:lnTo>
                  <a:pt x="982980" y="411479"/>
                </a:lnTo>
                <a:lnTo>
                  <a:pt x="982980" y="412573"/>
                </a:lnTo>
                <a:lnTo>
                  <a:pt x="984362" y="409956"/>
                </a:lnTo>
                <a:close/>
              </a:path>
              <a:path w="1001267" h="755903">
                <a:moveTo>
                  <a:pt x="985167" y="408431"/>
                </a:moveTo>
                <a:lnTo>
                  <a:pt x="984503" y="408431"/>
                </a:lnTo>
                <a:lnTo>
                  <a:pt x="984503" y="409688"/>
                </a:lnTo>
                <a:lnTo>
                  <a:pt x="985167" y="408431"/>
                </a:lnTo>
                <a:close/>
              </a:path>
              <a:path w="1001267" h="755903">
                <a:moveTo>
                  <a:pt x="986777" y="405383"/>
                </a:moveTo>
                <a:lnTo>
                  <a:pt x="986027" y="405383"/>
                </a:lnTo>
                <a:lnTo>
                  <a:pt x="986027" y="406803"/>
                </a:lnTo>
                <a:lnTo>
                  <a:pt x="986777" y="405383"/>
                </a:lnTo>
                <a:close/>
              </a:path>
              <a:path w="1001267" h="755903">
                <a:moveTo>
                  <a:pt x="988387" y="402335"/>
                </a:moveTo>
                <a:lnTo>
                  <a:pt x="987551" y="402335"/>
                </a:lnTo>
                <a:lnTo>
                  <a:pt x="987551" y="403918"/>
                </a:lnTo>
                <a:lnTo>
                  <a:pt x="988387" y="402335"/>
                </a:lnTo>
                <a:close/>
              </a:path>
              <a:path w="1001267" h="755903">
                <a:moveTo>
                  <a:pt x="989997" y="399287"/>
                </a:moveTo>
                <a:lnTo>
                  <a:pt x="989075" y="399287"/>
                </a:lnTo>
                <a:lnTo>
                  <a:pt x="989075" y="401033"/>
                </a:lnTo>
                <a:lnTo>
                  <a:pt x="989997" y="399287"/>
                </a:lnTo>
                <a:close/>
              </a:path>
              <a:path w="1001267" h="755903">
                <a:moveTo>
                  <a:pt x="991607" y="396239"/>
                </a:moveTo>
                <a:lnTo>
                  <a:pt x="990599" y="396239"/>
                </a:lnTo>
                <a:lnTo>
                  <a:pt x="990600" y="398147"/>
                </a:lnTo>
                <a:lnTo>
                  <a:pt x="991607" y="396239"/>
                </a:lnTo>
                <a:close/>
              </a:path>
              <a:path w="1001267" h="755903">
                <a:moveTo>
                  <a:pt x="993217" y="393191"/>
                </a:moveTo>
                <a:lnTo>
                  <a:pt x="992123" y="393191"/>
                </a:lnTo>
                <a:lnTo>
                  <a:pt x="992124" y="395262"/>
                </a:lnTo>
                <a:lnTo>
                  <a:pt x="993217" y="393191"/>
                </a:lnTo>
                <a:close/>
              </a:path>
              <a:path w="1001267" h="755903">
                <a:moveTo>
                  <a:pt x="994827" y="390143"/>
                </a:moveTo>
                <a:lnTo>
                  <a:pt x="993647" y="390143"/>
                </a:lnTo>
                <a:lnTo>
                  <a:pt x="993648" y="392377"/>
                </a:lnTo>
                <a:lnTo>
                  <a:pt x="994827" y="390143"/>
                </a:lnTo>
                <a:close/>
              </a:path>
              <a:path w="1001267" h="755903">
                <a:moveTo>
                  <a:pt x="996437" y="387095"/>
                </a:moveTo>
                <a:lnTo>
                  <a:pt x="995171" y="387095"/>
                </a:lnTo>
                <a:lnTo>
                  <a:pt x="995172" y="389492"/>
                </a:lnTo>
                <a:lnTo>
                  <a:pt x="996437" y="387095"/>
                </a:lnTo>
                <a:close/>
              </a:path>
              <a:path w="1001267" h="755903">
                <a:moveTo>
                  <a:pt x="998047" y="384047"/>
                </a:moveTo>
                <a:lnTo>
                  <a:pt x="996695" y="384047"/>
                </a:lnTo>
                <a:lnTo>
                  <a:pt x="996696" y="386607"/>
                </a:lnTo>
                <a:lnTo>
                  <a:pt x="998047" y="384047"/>
                </a:lnTo>
                <a:close/>
              </a:path>
              <a:path w="1001267" h="755903">
                <a:moveTo>
                  <a:pt x="999657" y="380999"/>
                </a:moveTo>
                <a:lnTo>
                  <a:pt x="998219" y="380999"/>
                </a:lnTo>
                <a:lnTo>
                  <a:pt x="998220" y="382523"/>
                </a:lnTo>
                <a:lnTo>
                  <a:pt x="998220" y="383722"/>
                </a:lnTo>
                <a:lnTo>
                  <a:pt x="999657" y="380999"/>
                </a:lnTo>
                <a:close/>
              </a:path>
              <a:path w="1001267" h="755903">
                <a:moveTo>
                  <a:pt x="1000462" y="379475"/>
                </a:moveTo>
                <a:lnTo>
                  <a:pt x="999743" y="379475"/>
                </a:lnTo>
                <a:lnTo>
                  <a:pt x="999743" y="380796"/>
                </a:lnTo>
                <a:lnTo>
                  <a:pt x="1000462" y="379475"/>
                </a:lnTo>
                <a:close/>
              </a:path>
              <a:path w="1001267" h="755903">
                <a:moveTo>
                  <a:pt x="1001267" y="377951"/>
                </a:moveTo>
                <a:lnTo>
                  <a:pt x="999744" y="375066"/>
                </a:lnTo>
                <a:lnTo>
                  <a:pt x="999744" y="376427"/>
                </a:lnTo>
                <a:lnTo>
                  <a:pt x="999743" y="377951"/>
                </a:lnTo>
                <a:lnTo>
                  <a:pt x="1001267" y="377951"/>
                </a:lnTo>
                <a:close/>
              </a:path>
              <a:path w="1001267" h="755903">
                <a:moveTo>
                  <a:pt x="999657" y="374903"/>
                </a:moveTo>
                <a:lnTo>
                  <a:pt x="998219" y="372181"/>
                </a:lnTo>
                <a:lnTo>
                  <a:pt x="998219" y="374903"/>
                </a:lnTo>
                <a:lnTo>
                  <a:pt x="999657" y="374903"/>
                </a:lnTo>
                <a:close/>
              </a:path>
              <a:path w="1001267" h="755903">
                <a:moveTo>
                  <a:pt x="998047" y="371855"/>
                </a:moveTo>
                <a:lnTo>
                  <a:pt x="996696" y="369296"/>
                </a:lnTo>
                <a:lnTo>
                  <a:pt x="996696" y="370331"/>
                </a:lnTo>
                <a:lnTo>
                  <a:pt x="996695" y="371855"/>
                </a:lnTo>
                <a:lnTo>
                  <a:pt x="998047" y="371855"/>
                </a:lnTo>
                <a:close/>
              </a:path>
              <a:path w="1001267" h="755903">
                <a:moveTo>
                  <a:pt x="996437" y="368807"/>
                </a:moveTo>
                <a:lnTo>
                  <a:pt x="995172" y="366411"/>
                </a:lnTo>
                <a:lnTo>
                  <a:pt x="995171" y="368807"/>
                </a:lnTo>
                <a:lnTo>
                  <a:pt x="996437" y="368807"/>
                </a:lnTo>
                <a:close/>
              </a:path>
              <a:path w="1001267" h="755903">
                <a:moveTo>
                  <a:pt x="994827" y="365759"/>
                </a:moveTo>
                <a:lnTo>
                  <a:pt x="993648" y="363526"/>
                </a:lnTo>
                <a:lnTo>
                  <a:pt x="993647" y="365759"/>
                </a:lnTo>
                <a:lnTo>
                  <a:pt x="994827" y="365759"/>
                </a:lnTo>
                <a:close/>
              </a:path>
              <a:path w="1001267" h="755903">
                <a:moveTo>
                  <a:pt x="993217" y="362711"/>
                </a:moveTo>
                <a:lnTo>
                  <a:pt x="990600" y="357756"/>
                </a:lnTo>
                <a:lnTo>
                  <a:pt x="990600" y="358139"/>
                </a:lnTo>
                <a:lnTo>
                  <a:pt x="990599" y="359663"/>
                </a:lnTo>
                <a:lnTo>
                  <a:pt x="990599" y="361187"/>
                </a:lnTo>
                <a:lnTo>
                  <a:pt x="992124" y="361187"/>
                </a:lnTo>
                <a:lnTo>
                  <a:pt x="992123" y="362711"/>
                </a:lnTo>
                <a:lnTo>
                  <a:pt x="993217" y="362711"/>
                </a:lnTo>
                <a:close/>
              </a:path>
              <a:path w="1001267" h="755903">
                <a:moveTo>
                  <a:pt x="990599" y="358139"/>
                </a:moveTo>
                <a:lnTo>
                  <a:pt x="990599" y="357756"/>
                </a:lnTo>
                <a:lnTo>
                  <a:pt x="989075" y="354870"/>
                </a:lnTo>
                <a:lnTo>
                  <a:pt x="989075" y="355091"/>
                </a:lnTo>
                <a:lnTo>
                  <a:pt x="989075" y="356615"/>
                </a:lnTo>
                <a:lnTo>
                  <a:pt x="989075" y="358139"/>
                </a:lnTo>
                <a:lnTo>
                  <a:pt x="990599" y="358139"/>
                </a:lnTo>
                <a:close/>
              </a:path>
              <a:path w="1001267" h="755903">
                <a:moveTo>
                  <a:pt x="989075" y="355091"/>
                </a:moveTo>
                <a:lnTo>
                  <a:pt x="989075" y="354870"/>
                </a:lnTo>
                <a:lnTo>
                  <a:pt x="986028" y="349100"/>
                </a:lnTo>
                <a:lnTo>
                  <a:pt x="986027" y="352043"/>
                </a:lnTo>
                <a:lnTo>
                  <a:pt x="987552" y="352043"/>
                </a:lnTo>
                <a:lnTo>
                  <a:pt x="987551" y="353567"/>
                </a:lnTo>
                <a:lnTo>
                  <a:pt x="987551" y="355091"/>
                </a:lnTo>
                <a:lnTo>
                  <a:pt x="989075" y="355091"/>
                </a:lnTo>
                <a:close/>
              </a:path>
              <a:path w="1001267" h="755903">
                <a:moveTo>
                  <a:pt x="985972" y="348995"/>
                </a:moveTo>
                <a:lnTo>
                  <a:pt x="984503" y="346215"/>
                </a:lnTo>
                <a:lnTo>
                  <a:pt x="984503" y="348995"/>
                </a:lnTo>
                <a:lnTo>
                  <a:pt x="985972" y="348995"/>
                </a:lnTo>
                <a:close/>
              </a:path>
              <a:path w="1001267" h="755903">
                <a:moveTo>
                  <a:pt x="984362" y="345947"/>
                </a:moveTo>
                <a:lnTo>
                  <a:pt x="982980" y="343330"/>
                </a:lnTo>
                <a:lnTo>
                  <a:pt x="982980" y="344423"/>
                </a:lnTo>
                <a:lnTo>
                  <a:pt x="982979" y="345947"/>
                </a:lnTo>
                <a:lnTo>
                  <a:pt x="984362" y="345947"/>
                </a:lnTo>
                <a:close/>
              </a:path>
              <a:path w="1001267" h="755903">
                <a:moveTo>
                  <a:pt x="982752" y="342899"/>
                </a:moveTo>
                <a:lnTo>
                  <a:pt x="981455" y="340445"/>
                </a:lnTo>
                <a:lnTo>
                  <a:pt x="981455" y="342899"/>
                </a:lnTo>
                <a:lnTo>
                  <a:pt x="982752" y="342899"/>
                </a:lnTo>
                <a:close/>
              </a:path>
              <a:path w="1001267" h="755903">
                <a:moveTo>
                  <a:pt x="981142" y="339851"/>
                </a:moveTo>
                <a:lnTo>
                  <a:pt x="979932" y="337560"/>
                </a:lnTo>
                <a:lnTo>
                  <a:pt x="979932" y="338327"/>
                </a:lnTo>
                <a:lnTo>
                  <a:pt x="979931" y="339851"/>
                </a:lnTo>
                <a:lnTo>
                  <a:pt x="981142" y="339851"/>
                </a:lnTo>
                <a:close/>
              </a:path>
              <a:path w="1001267" h="755903">
                <a:moveTo>
                  <a:pt x="979532" y="336803"/>
                </a:moveTo>
                <a:lnTo>
                  <a:pt x="978408" y="334675"/>
                </a:lnTo>
                <a:lnTo>
                  <a:pt x="978407" y="336803"/>
                </a:lnTo>
                <a:lnTo>
                  <a:pt x="979532" y="336803"/>
                </a:lnTo>
                <a:close/>
              </a:path>
              <a:path w="1001267" h="755903">
                <a:moveTo>
                  <a:pt x="977922" y="333755"/>
                </a:moveTo>
                <a:lnTo>
                  <a:pt x="975360" y="328904"/>
                </a:lnTo>
                <a:lnTo>
                  <a:pt x="975360" y="329183"/>
                </a:lnTo>
                <a:lnTo>
                  <a:pt x="975359" y="330707"/>
                </a:lnTo>
                <a:lnTo>
                  <a:pt x="975359" y="332231"/>
                </a:lnTo>
                <a:lnTo>
                  <a:pt x="976884" y="332231"/>
                </a:lnTo>
                <a:lnTo>
                  <a:pt x="976883" y="333755"/>
                </a:lnTo>
                <a:lnTo>
                  <a:pt x="977922" y="333755"/>
                </a:lnTo>
                <a:close/>
              </a:path>
              <a:path w="1001267" h="755903">
                <a:moveTo>
                  <a:pt x="975359" y="329183"/>
                </a:moveTo>
                <a:lnTo>
                  <a:pt x="975359" y="328904"/>
                </a:lnTo>
                <a:lnTo>
                  <a:pt x="972311" y="323134"/>
                </a:lnTo>
                <a:lnTo>
                  <a:pt x="972311" y="326135"/>
                </a:lnTo>
                <a:lnTo>
                  <a:pt x="973836" y="326135"/>
                </a:lnTo>
                <a:lnTo>
                  <a:pt x="973836" y="327659"/>
                </a:lnTo>
                <a:lnTo>
                  <a:pt x="973835" y="329183"/>
                </a:lnTo>
                <a:lnTo>
                  <a:pt x="975359" y="329183"/>
                </a:lnTo>
                <a:close/>
              </a:path>
              <a:path w="1001267" h="755903">
                <a:moveTo>
                  <a:pt x="972287" y="323087"/>
                </a:moveTo>
                <a:lnTo>
                  <a:pt x="970787" y="320249"/>
                </a:lnTo>
                <a:lnTo>
                  <a:pt x="970787" y="321411"/>
                </a:lnTo>
                <a:lnTo>
                  <a:pt x="970787" y="321563"/>
                </a:lnTo>
                <a:lnTo>
                  <a:pt x="970787" y="323087"/>
                </a:lnTo>
                <a:lnTo>
                  <a:pt x="972287" y="323087"/>
                </a:lnTo>
                <a:close/>
              </a:path>
              <a:path w="1001267" h="755903">
                <a:moveTo>
                  <a:pt x="970677" y="320039"/>
                </a:moveTo>
                <a:lnTo>
                  <a:pt x="969264" y="317364"/>
                </a:lnTo>
                <a:lnTo>
                  <a:pt x="969263" y="320039"/>
                </a:lnTo>
                <a:lnTo>
                  <a:pt x="970677" y="320039"/>
                </a:lnTo>
                <a:close/>
              </a:path>
              <a:path w="1001267" h="755903">
                <a:moveTo>
                  <a:pt x="969067" y="316991"/>
                </a:moveTo>
                <a:lnTo>
                  <a:pt x="967740" y="314479"/>
                </a:lnTo>
                <a:lnTo>
                  <a:pt x="967739" y="316991"/>
                </a:lnTo>
                <a:lnTo>
                  <a:pt x="969067" y="316991"/>
                </a:lnTo>
                <a:close/>
              </a:path>
              <a:path w="1001267" h="755903">
                <a:moveTo>
                  <a:pt x="967457" y="313943"/>
                </a:moveTo>
                <a:lnTo>
                  <a:pt x="966216" y="311594"/>
                </a:lnTo>
                <a:lnTo>
                  <a:pt x="966215" y="313943"/>
                </a:lnTo>
                <a:lnTo>
                  <a:pt x="967457" y="313943"/>
                </a:lnTo>
                <a:close/>
              </a:path>
              <a:path w="1001267" h="755903">
                <a:moveTo>
                  <a:pt x="965847" y="310895"/>
                </a:moveTo>
                <a:lnTo>
                  <a:pt x="964692" y="308708"/>
                </a:lnTo>
                <a:lnTo>
                  <a:pt x="964691" y="310895"/>
                </a:lnTo>
                <a:lnTo>
                  <a:pt x="965847" y="310895"/>
                </a:lnTo>
                <a:close/>
              </a:path>
              <a:path w="1001267" h="755903">
                <a:moveTo>
                  <a:pt x="964237" y="307847"/>
                </a:moveTo>
                <a:lnTo>
                  <a:pt x="961644" y="302938"/>
                </a:lnTo>
                <a:lnTo>
                  <a:pt x="961644" y="303275"/>
                </a:lnTo>
                <a:lnTo>
                  <a:pt x="961643" y="304799"/>
                </a:lnTo>
                <a:lnTo>
                  <a:pt x="961643" y="306323"/>
                </a:lnTo>
                <a:lnTo>
                  <a:pt x="963167" y="306323"/>
                </a:lnTo>
                <a:lnTo>
                  <a:pt x="963167" y="307847"/>
                </a:lnTo>
                <a:lnTo>
                  <a:pt x="964237" y="307847"/>
                </a:lnTo>
                <a:close/>
              </a:path>
              <a:path w="1001267" h="755903">
                <a:moveTo>
                  <a:pt x="961643" y="303275"/>
                </a:moveTo>
                <a:lnTo>
                  <a:pt x="961643" y="302938"/>
                </a:lnTo>
                <a:lnTo>
                  <a:pt x="957071" y="294283"/>
                </a:lnTo>
                <a:lnTo>
                  <a:pt x="957071" y="297179"/>
                </a:lnTo>
                <a:lnTo>
                  <a:pt x="958596" y="297179"/>
                </a:lnTo>
                <a:lnTo>
                  <a:pt x="958595" y="300227"/>
                </a:lnTo>
                <a:lnTo>
                  <a:pt x="960120" y="300227"/>
                </a:lnTo>
                <a:lnTo>
                  <a:pt x="960120" y="301751"/>
                </a:lnTo>
                <a:lnTo>
                  <a:pt x="960119" y="303275"/>
                </a:lnTo>
                <a:lnTo>
                  <a:pt x="961643" y="303275"/>
                </a:lnTo>
                <a:close/>
              </a:path>
              <a:path w="1001267" h="755903">
                <a:moveTo>
                  <a:pt x="956992" y="294131"/>
                </a:moveTo>
                <a:lnTo>
                  <a:pt x="955547" y="291398"/>
                </a:lnTo>
                <a:lnTo>
                  <a:pt x="955547" y="292607"/>
                </a:lnTo>
                <a:lnTo>
                  <a:pt x="955547" y="294131"/>
                </a:lnTo>
                <a:lnTo>
                  <a:pt x="956992" y="294131"/>
                </a:lnTo>
                <a:close/>
              </a:path>
              <a:path w="1001267" h="755903">
                <a:moveTo>
                  <a:pt x="955382" y="291083"/>
                </a:moveTo>
                <a:lnTo>
                  <a:pt x="954023" y="288512"/>
                </a:lnTo>
                <a:lnTo>
                  <a:pt x="954023" y="289559"/>
                </a:lnTo>
                <a:lnTo>
                  <a:pt x="954023" y="291083"/>
                </a:lnTo>
                <a:lnTo>
                  <a:pt x="955382" y="291083"/>
                </a:lnTo>
                <a:close/>
              </a:path>
              <a:path w="1001267" h="755903">
                <a:moveTo>
                  <a:pt x="953772" y="288035"/>
                </a:moveTo>
                <a:lnTo>
                  <a:pt x="952500" y="285627"/>
                </a:lnTo>
                <a:lnTo>
                  <a:pt x="952499" y="288035"/>
                </a:lnTo>
                <a:lnTo>
                  <a:pt x="953772" y="288035"/>
                </a:lnTo>
                <a:close/>
              </a:path>
              <a:path w="1001267" h="755903">
                <a:moveTo>
                  <a:pt x="952161" y="284987"/>
                </a:moveTo>
                <a:lnTo>
                  <a:pt x="950975" y="282742"/>
                </a:lnTo>
                <a:lnTo>
                  <a:pt x="950975" y="284987"/>
                </a:lnTo>
                <a:lnTo>
                  <a:pt x="952161" y="284987"/>
                </a:lnTo>
                <a:close/>
              </a:path>
              <a:path w="1001267" h="755903">
                <a:moveTo>
                  <a:pt x="950551" y="281939"/>
                </a:moveTo>
                <a:lnTo>
                  <a:pt x="949452" y="279857"/>
                </a:lnTo>
                <a:lnTo>
                  <a:pt x="949452" y="280415"/>
                </a:lnTo>
                <a:lnTo>
                  <a:pt x="949451" y="281939"/>
                </a:lnTo>
                <a:lnTo>
                  <a:pt x="950551" y="281939"/>
                </a:lnTo>
                <a:close/>
              </a:path>
              <a:path w="1001267" h="755903">
                <a:moveTo>
                  <a:pt x="948941" y="278891"/>
                </a:moveTo>
                <a:lnTo>
                  <a:pt x="946404" y="274087"/>
                </a:lnTo>
                <a:lnTo>
                  <a:pt x="946404" y="274319"/>
                </a:lnTo>
                <a:lnTo>
                  <a:pt x="946403" y="275843"/>
                </a:lnTo>
                <a:lnTo>
                  <a:pt x="946403" y="277367"/>
                </a:lnTo>
                <a:lnTo>
                  <a:pt x="947927" y="277368"/>
                </a:lnTo>
                <a:lnTo>
                  <a:pt x="947927" y="278891"/>
                </a:lnTo>
                <a:lnTo>
                  <a:pt x="948941" y="278891"/>
                </a:lnTo>
                <a:close/>
              </a:path>
              <a:path w="1001267" h="755903">
                <a:moveTo>
                  <a:pt x="946403" y="274319"/>
                </a:moveTo>
                <a:lnTo>
                  <a:pt x="946403" y="274087"/>
                </a:lnTo>
                <a:lnTo>
                  <a:pt x="944880" y="271202"/>
                </a:lnTo>
                <a:lnTo>
                  <a:pt x="944879" y="272795"/>
                </a:lnTo>
                <a:lnTo>
                  <a:pt x="944879" y="274319"/>
                </a:lnTo>
                <a:lnTo>
                  <a:pt x="946403" y="274319"/>
                </a:lnTo>
                <a:close/>
              </a:path>
              <a:path w="1001267" h="755903">
                <a:moveTo>
                  <a:pt x="944879" y="271271"/>
                </a:moveTo>
                <a:lnTo>
                  <a:pt x="943356" y="268317"/>
                </a:lnTo>
                <a:lnTo>
                  <a:pt x="943356" y="269747"/>
                </a:lnTo>
                <a:lnTo>
                  <a:pt x="943355" y="271271"/>
                </a:lnTo>
                <a:lnTo>
                  <a:pt x="944879" y="271271"/>
                </a:lnTo>
                <a:close/>
              </a:path>
              <a:path w="1001267" h="755903">
                <a:moveTo>
                  <a:pt x="943306" y="268223"/>
                </a:moveTo>
                <a:lnTo>
                  <a:pt x="941832" y="265432"/>
                </a:lnTo>
                <a:lnTo>
                  <a:pt x="941831" y="268223"/>
                </a:lnTo>
                <a:lnTo>
                  <a:pt x="943306" y="268223"/>
                </a:lnTo>
                <a:close/>
              </a:path>
              <a:path w="1001267" h="755903">
                <a:moveTo>
                  <a:pt x="941696" y="265175"/>
                </a:moveTo>
                <a:lnTo>
                  <a:pt x="940307" y="262546"/>
                </a:lnTo>
                <a:lnTo>
                  <a:pt x="940307" y="265175"/>
                </a:lnTo>
                <a:lnTo>
                  <a:pt x="941696" y="265175"/>
                </a:lnTo>
                <a:close/>
              </a:path>
              <a:path w="1001267" h="755903">
                <a:moveTo>
                  <a:pt x="940086" y="262127"/>
                </a:moveTo>
                <a:lnTo>
                  <a:pt x="938783" y="259661"/>
                </a:lnTo>
                <a:lnTo>
                  <a:pt x="938783" y="260603"/>
                </a:lnTo>
                <a:lnTo>
                  <a:pt x="938783" y="262127"/>
                </a:lnTo>
                <a:lnTo>
                  <a:pt x="940086" y="262127"/>
                </a:lnTo>
                <a:close/>
              </a:path>
              <a:path w="1001267" h="755903">
                <a:moveTo>
                  <a:pt x="938476" y="259079"/>
                </a:moveTo>
                <a:lnTo>
                  <a:pt x="937259" y="256776"/>
                </a:lnTo>
                <a:lnTo>
                  <a:pt x="937259" y="259079"/>
                </a:lnTo>
                <a:lnTo>
                  <a:pt x="938476" y="259079"/>
                </a:lnTo>
                <a:close/>
              </a:path>
              <a:path w="1001267" h="755903">
                <a:moveTo>
                  <a:pt x="936866" y="256031"/>
                </a:moveTo>
                <a:lnTo>
                  <a:pt x="935736" y="253891"/>
                </a:lnTo>
                <a:lnTo>
                  <a:pt x="935735" y="256031"/>
                </a:lnTo>
                <a:lnTo>
                  <a:pt x="936866" y="256031"/>
                </a:lnTo>
                <a:close/>
              </a:path>
              <a:path w="1001267" h="755903">
                <a:moveTo>
                  <a:pt x="935256" y="252983"/>
                </a:moveTo>
                <a:lnTo>
                  <a:pt x="934212" y="251006"/>
                </a:lnTo>
                <a:lnTo>
                  <a:pt x="934211" y="252983"/>
                </a:lnTo>
                <a:lnTo>
                  <a:pt x="935256" y="252983"/>
                </a:lnTo>
                <a:close/>
              </a:path>
              <a:path w="1001267" h="755903">
                <a:moveTo>
                  <a:pt x="933646" y="249935"/>
                </a:moveTo>
                <a:lnTo>
                  <a:pt x="931164" y="245236"/>
                </a:lnTo>
                <a:lnTo>
                  <a:pt x="931164" y="245363"/>
                </a:lnTo>
                <a:lnTo>
                  <a:pt x="931163" y="246887"/>
                </a:lnTo>
                <a:lnTo>
                  <a:pt x="931163" y="248411"/>
                </a:lnTo>
                <a:lnTo>
                  <a:pt x="932687" y="248412"/>
                </a:lnTo>
                <a:lnTo>
                  <a:pt x="932687" y="249935"/>
                </a:lnTo>
                <a:lnTo>
                  <a:pt x="933646" y="249935"/>
                </a:lnTo>
                <a:close/>
              </a:path>
              <a:path w="1001267" h="755903">
                <a:moveTo>
                  <a:pt x="931163" y="245363"/>
                </a:moveTo>
                <a:lnTo>
                  <a:pt x="931163" y="245236"/>
                </a:lnTo>
                <a:lnTo>
                  <a:pt x="929639" y="242350"/>
                </a:lnTo>
                <a:lnTo>
                  <a:pt x="929639" y="243839"/>
                </a:lnTo>
                <a:lnTo>
                  <a:pt x="929639" y="245363"/>
                </a:lnTo>
                <a:lnTo>
                  <a:pt x="931163" y="245363"/>
                </a:lnTo>
                <a:close/>
              </a:path>
              <a:path w="1001267" h="755903">
                <a:moveTo>
                  <a:pt x="929621" y="242315"/>
                </a:moveTo>
                <a:lnTo>
                  <a:pt x="928116" y="239465"/>
                </a:lnTo>
                <a:lnTo>
                  <a:pt x="928116" y="240791"/>
                </a:lnTo>
                <a:lnTo>
                  <a:pt x="928115" y="242315"/>
                </a:lnTo>
                <a:lnTo>
                  <a:pt x="929621" y="242315"/>
                </a:lnTo>
                <a:close/>
              </a:path>
              <a:path w="1001267" h="755903">
                <a:moveTo>
                  <a:pt x="928011" y="239267"/>
                </a:moveTo>
                <a:lnTo>
                  <a:pt x="926592" y="236580"/>
                </a:lnTo>
                <a:lnTo>
                  <a:pt x="926591" y="239267"/>
                </a:lnTo>
                <a:lnTo>
                  <a:pt x="928011" y="239267"/>
                </a:lnTo>
                <a:close/>
              </a:path>
              <a:path w="1001267" h="755903">
                <a:moveTo>
                  <a:pt x="926401" y="236219"/>
                </a:moveTo>
                <a:lnTo>
                  <a:pt x="925067" y="233695"/>
                </a:lnTo>
                <a:lnTo>
                  <a:pt x="925067" y="236219"/>
                </a:lnTo>
                <a:lnTo>
                  <a:pt x="926401" y="236219"/>
                </a:lnTo>
                <a:close/>
              </a:path>
              <a:path w="1001267" h="755903">
                <a:moveTo>
                  <a:pt x="924791" y="233171"/>
                </a:moveTo>
                <a:lnTo>
                  <a:pt x="923543" y="230810"/>
                </a:lnTo>
                <a:lnTo>
                  <a:pt x="923543" y="231647"/>
                </a:lnTo>
                <a:lnTo>
                  <a:pt x="923543" y="233171"/>
                </a:lnTo>
                <a:lnTo>
                  <a:pt x="924791" y="233171"/>
                </a:lnTo>
                <a:close/>
              </a:path>
              <a:path w="1001267" h="755903">
                <a:moveTo>
                  <a:pt x="923181" y="230123"/>
                </a:moveTo>
                <a:lnTo>
                  <a:pt x="922019" y="227925"/>
                </a:lnTo>
                <a:lnTo>
                  <a:pt x="922019" y="228599"/>
                </a:lnTo>
                <a:lnTo>
                  <a:pt x="922019" y="230123"/>
                </a:lnTo>
                <a:lnTo>
                  <a:pt x="923181" y="230123"/>
                </a:lnTo>
                <a:close/>
              </a:path>
              <a:path w="1001267" h="755903">
                <a:moveTo>
                  <a:pt x="921571" y="227075"/>
                </a:moveTo>
                <a:lnTo>
                  <a:pt x="920496" y="225040"/>
                </a:lnTo>
                <a:lnTo>
                  <a:pt x="920495" y="227075"/>
                </a:lnTo>
                <a:lnTo>
                  <a:pt x="921571" y="227075"/>
                </a:lnTo>
                <a:close/>
              </a:path>
              <a:path w="1001267" h="755903">
                <a:moveTo>
                  <a:pt x="919961" y="224027"/>
                </a:moveTo>
                <a:lnTo>
                  <a:pt x="917448" y="219269"/>
                </a:lnTo>
                <a:lnTo>
                  <a:pt x="917448" y="219455"/>
                </a:lnTo>
                <a:lnTo>
                  <a:pt x="917447" y="222503"/>
                </a:lnTo>
                <a:lnTo>
                  <a:pt x="918971" y="222504"/>
                </a:lnTo>
                <a:lnTo>
                  <a:pt x="918971" y="224027"/>
                </a:lnTo>
                <a:lnTo>
                  <a:pt x="919961" y="224027"/>
                </a:lnTo>
                <a:close/>
              </a:path>
              <a:path w="1001267" h="755903">
                <a:moveTo>
                  <a:pt x="917447" y="219455"/>
                </a:moveTo>
                <a:lnTo>
                  <a:pt x="917447" y="219269"/>
                </a:lnTo>
                <a:lnTo>
                  <a:pt x="914400" y="213499"/>
                </a:lnTo>
                <a:lnTo>
                  <a:pt x="914399" y="216407"/>
                </a:lnTo>
                <a:lnTo>
                  <a:pt x="915924" y="216407"/>
                </a:lnTo>
                <a:lnTo>
                  <a:pt x="915924" y="217931"/>
                </a:lnTo>
                <a:lnTo>
                  <a:pt x="915923" y="219455"/>
                </a:lnTo>
                <a:lnTo>
                  <a:pt x="917447" y="219455"/>
                </a:lnTo>
                <a:close/>
              </a:path>
              <a:path w="1001267" h="755903">
                <a:moveTo>
                  <a:pt x="914326" y="213359"/>
                </a:moveTo>
                <a:lnTo>
                  <a:pt x="912875" y="210614"/>
                </a:lnTo>
                <a:lnTo>
                  <a:pt x="912875" y="213359"/>
                </a:lnTo>
                <a:lnTo>
                  <a:pt x="914326" y="213359"/>
                </a:lnTo>
                <a:close/>
              </a:path>
              <a:path w="1001267" h="755903">
                <a:moveTo>
                  <a:pt x="912716" y="210311"/>
                </a:moveTo>
                <a:lnTo>
                  <a:pt x="911351" y="207729"/>
                </a:lnTo>
                <a:lnTo>
                  <a:pt x="911351" y="208787"/>
                </a:lnTo>
                <a:lnTo>
                  <a:pt x="911351" y="210311"/>
                </a:lnTo>
                <a:lnTo>
                  <a:pt x="912716" y="210311"/>
                </a:lnTo>
                <a:close/>
              </a:path>
              <a:path w="1001267" h="755903">
                <a:moveTo>
                  <a:pt x="911106" y="207263"/>
                </a:moveTo>
                <a:lnTo>
                  <a:pt x="909828" y="204844"/>
                </a:lnTo>
                <a:lnTo>
                  <a:pt x="909828" y="205739"/>
                </a:lnTo>
                <a:lnTo>
                  <a:pt x="909827" y="207263"/>
                </a:lnTo>
                <a:lnTo>
                  <a:pt x="911106" y="207263"/>
                </a:lnTo>
                <a:close/>
              </a:path>
              <a:path w="1001267" h="755903">
                <a:moveTo>
                  <a:pt x="909496" y="204215"/>
                </a:moveTo>
                <a:lnTo>
                  <a:pt x="908303" y="201959"/>
                </a:lnTo>
                <a:lnTo>
                  <a:pt x="908303" y="204215"/>
                </a:lnTo>
                <a:lnTo>
                  <a:pt x="909496" y="204215"/>
                </a:lnTo>
                <a:close/>
              </a:path>
              <a:path w="1001267" h="755903">
                <a:moveTo>
                  <a:pt x="907886" y="201167"/>
                </a:moveTo>
                <a:lnTo>
                  <a:pt x="906779" y="199073"/>
                </a:lnTo>
                <a:lnTo>
                  <a:pt x="906779" y="201167"/>
                </a:lnTo>
                <a:lnTo>
                  <a:pt x="907886" y="201167"/>
                </a:lnTo>
                <a:close/>
              </a:path>
              <a:path w="1001267" h="755903">
                <a:moveTo>
                  <a:pt x="906276" y="198119"/>
                </a:moveTo>
                <a:lnTo>
                  <a:pt x="905256" y="196188"/>
                </a:lnTo>
                <a:lnTo>
                  <a:pt x="905255" y="196595"/>
                </a:lnTo>
                <a:lnTo>
                  <a:pt x="905255" y="198119"/>
                </a:lnTo>
                <a:lnTo>
                  <a:pt x="906276" y="198119"/>
                </a:lnTo>
                <a:close/>
              </a:path>
              <a:path w="1001267" h="755903">
                <a:moveTo>
                  <a:pt x="904666" y="195071"/>
                </a:moveTo>
                <a:lnTo>
                  <a:pt x="902208" y="190418"/>
                </a:lnTo>
                <a:lnTo>
                  <a:pt x="902207" y="193547"/>
                </a:lnTo>
                <a:lnTo>
                  <a:pt x="903731" y="193548"/>
                </a:lnTo>
                <a:lnTo>
                  <a:pt x="903731" y="195071"/>
                </a:lnTo>
                <a:lnTo>
                  <a:pt x="904666" y="195071"/>
                </a:lnTo>
                <a:close/>
              </a:path>
              <a:path w="1001267" h="755903">
                <a:moveTo>
                  <a:pt x="902207" y="190499"/>
                </a:moveTo>
                <a:lnTo>
                  <a:pt x="900684" y="187533"/>
                </a:lnTo>
                <a:lnTo>
                  <a:pt x="900684" y="188975"/>
                </a:lnTo>
                <a:lnTo>
                  <a:pt x="900683" y="190499"/>
                </a:lnTo>
                <a:lnTo>
                  <a:pt x="902207" y="190499"/>
                </a:lnTo>
                <a:close/>
              </a:path>
              <a:path w="1001267" h="755903">
                <a:moveTo>
                  <a:pt x="900640" y="187451"/>
                </a:moveTo>
                <a:lnTo>
                  <a:pt x="899160" y="184648"/>
                </a:lnTo>
                <a:lnTo>
                  <a:pt x="899159" y="187451"/>
                </a:lnTo>
                <a:lnTo>
                  <a:pt x="900640" y="187451"/>
                </a:lnTo>
                <a:close/>
              </a:path>
              <a:path w="1001267" h="755903">
                <a:moveTo>
                  <a:pt x="899030" y="184403"/>
                </a:moveTo>
                <a:lnTo>
                  <a:pt x="897635" y="181763"/>
                </a:lnTo>
                <a:lnTo>
                  <a:pt x="897635" y="184403"/>
                </a:lnTo>
                <a:lnTo>
                  <a:pt x="899030" y="184403"/>
                </a:lnTo>
                <a:close/>
              </a:path>
              <a:path w="1001267" h="755903">
                <a:moveTo>
                  <a:pt x="897420" y="181355"/>
                </a:moveTo>
                <a:lnTo>
                  <a:pt x="896112" y="178878"/>
                </a:lnTo>
                <a:lnTo>
                  <a:pt x="896112" y="179831"/>
                </a:lnTo>
                <a:lnTo>
                  <a:pt x="896111" y="181355"/>
                </a:lnTo>
                <a:lnTo>
                  <a:pt x="897420" y="181355"/>
                </a:lnTo>
                <a:close/>
              </a:path>
              <a:path w="1001267" h="755903">
                <a:moveTo>
                  <a:pt x="895810" y="178307"/>
                </a:moveTo>
                <a:lnTo>
                  <a:pt x="894587" y="175992"/>
                </a:lnTo>
                <a:lnTo>
                  <a:pt x="894587" y="178307"/>
                </a:lnTo>
                <a:lnTo>
                  <a:pt x="895810" y="178307"/>
                </a:lnTo>
                <a:close/>
              </a:path>
              <a:path w="1001267" h="755903">
                <a:moveTo>
                  <a:pt x="894200" y="175259"/>
                </a:moveTo>
                <a:lnTo>
                  <a:pt x="893063" y="173107"/>
                </a:lnTo>
                <a:lnTo>
                  <a:pt x="893063" y="175259"/>
                </a:lnTo>
                <a:lnTo>
                  <a:pt x="894200" y="175259"/>
                </a:lnTo>
                <a:close/>
              </a:path>
              <a:path w="1001267" h="755903">
                <a:moveTo>
                  <a:pt x="892590" y="172211"/>
                </a:moveTo>
                <a:lnTo>
                  <a:pt x="891539" y="170222"/>
                </a:lnTo>
                <a:lnTo>
                  <a:pt x="891539" y="170687"/>
                </a:lnTo>
                <a:lnTo>
                  <a:pt x="891539" y="172211"/>
                </a:lnTo>
                <a:lnTo>
                  <a:pt x="892590" y="172211"/>
                </a:lnTo>
                <a:close/>
              </a:path>
              <a:path w="1001267" h="755903">
                <a:moveTo>
                  <a:pt x="890980" y="169163"/>
                </a:moveTo>
                <a:lnTo>
                  <a:pt x="890016" y="167337"/>
                </a:lnTo>
                <a:lnTo>
                  <a:pt x="890015" y="169163"/>
                </a:lnTo>
                <a:lnTo>
                  <a:pt x="890980" y="169163"/>
                </a:lnTo>
                <a:close/>
              </a:path>
              <a:path w="1001267" h="755903">
                <a:moveTo>
                  <a:pt x="889370" y="166115"/>
                </a:moveTo>
                <a:lnTo>
                  <a:pt x="886967" y="161567"/>
                </a:lnTo>
                <a:lnTo>
                  <a:pt x="886967" y="164591"/>
                </a:lnTo>
                <a:lnTo>
                  <a:pt x="888491" y="164592"/>
                </a:lnTo>
                <a:lnTo>
                  <a:pt x="888491" y="166115"/>
                </a:lnTo>
                <a:lnTo>
                  <a:pt x="889370" y="166115"/>
                </a:lnTo>
                <a:close/>
              </a:path>
              <a:path w="1001267" h="755903">
                <a:moveTo>
                  <a:pt x="886955" y="161543"/>
                </a:moveTo>
                <a:lnTo>
                  <a:pt x="885443" y="158682"/>
                </a:lnTo>
                <a:lnTo>
                  <a:pt x="885443" y="160019"/>
                </a:lnTo>
                <a:lnTo>
                  <a:pt x="885443" y="161543"/>
                </a:lnTo>
                <a:lnTo>
                  <a:pt x="886955" y="161543"/>
                </a:lnTo>
                <a:close/>
              </a:path>
              <a:path w="1001267" h="755903">
                <a:moveTo>
                  <a:pt x="885345" y="158495"/>
                </a:moveTo>
                <a:lnTo>
                  <a:pt x="883920" y="155797"/>
                </a:lnTo>
                <a:lnTo>
                  <a:pt x="883920" y="156971"/>
                </a:lnTo>
                <a:lnTo>
                  <a:pt x="883919" y="158495"/>
                </a:lnTo>
                <a:lnTo>
                  <a:pt x="885345" y="158495"/>
                </a:lnTo>
                <a:close/>
              </a:path>
              <a:path w="1001267" h="755903">
                <a:moveTo>
                  <a:pt x="883735" y="155447"/>
                </a:moveTo>
                <a:lnTo>
                  <a:pt x="882396" y="152912"/>
                </a:lnTo>
                <a:lnTo>
                  <a:pt x="882395" y="155447"/>
                </a:lnTo>
                <a:lnTo>
                  <a:pt x="883735" y="155447"/>
                </a:lnTo>
                <a:close/>
              </a:path>
              <a:path w="1001267" h="755903">
                <a:moveTo>
                  <a:pt x="882125" y="152399"/>
                </a:moveTo>
                <a:lnTo>
                  <a:pt x="880871" y="150026"/>
                </a:lnTo>
                <a:lnTo>
                  <a:pt x="880871" y="152399"/>
                </a:lnTo>
                <a:lnTo>
                  <a:pt x="882125" y="152399"/>
                </a:lnTo>
                <a:close/>
              </a:path>
              <a:path w="1001267" h="755903">
                <a:moveTo>
                  <a:pt x="880515" y="149351"/>
                </a:moveTo>
                <a:lnTo>
                  <a:pt x="879347" y="147141"/>
                </a:lnTo>
                <a:lnTo>
                  <a:pt x="879347" y="147827"/>
                </a:lnTo>
                <a:lnTo>
                  <a:pt x="879347" y="149351"/>
                </a:lnTo>
                <a:lnTo>
                  <a:pt x="880515" y="149351"/>
                </a:lnTo>
                <a:close/>
              </a:path>
              <a:path w="1001267" h="755903">
                <a:moveTo>
                  <a:pt x="878905" y="146303"/>
                </a:moveTo>
                <a:lnTo>
                  <a:pt x="877824" y="144256"/>
                </a:lnTo>
                <a:lnTo>
                  <a:pt x="877823" y="144779"/>
                </a:lnTo>
                <a:lnTo>
                  <a:pt x="877823" y="146303"/>
                </a:lnTo>
                <a:lnTo>
                  <a:pt x="878905" y="146303"/>
                </a:lnTo>
                <a:close/>
              </a:path>
              <a:path w="1001267" h="755903">
                <a:moveTo>
                  <a:pt x="877295" y="143255"/>
                </a:moveTo>
                <a:lnTo>
                  <a:pt x="876300" y="141371"/>
                </a:lnTo>
                <a:lnTo>
                  <a:pt x="876299" y="143255"/>
                </a:lnTo>
                <a:lnTo>
                  <a:pt x="877295" y="143255"/>
                </a:lnTo>
                <a:close/>
              </a:path>
              <a:path w="1001267" h="755903">
                <a:moveTo>
                  <a:pt x="875685" y="140207"/>
                </a:moveTo>
                <a:lnTo>
                  <a:pt x="873252" y="135601"/>
                </a:lnTo>
                <a:lnTo>
                  <a:pt x="873251" y="138683"/>
                </a:lnTo>
                <a:lnTo>
                  <a:pt x="874775" y="138684"/>
                </a:lnTo>
                <a:lnTo>
                  <a:pt x="874775" y="140207"/>
                </a:lnTo>
                <a:lnTo>
                  <a:pt x="875685" y="140207"/>
                </a:lnTo>
                <a:close/>
              </a:path>
              <a:path w="1001267" h="755903">
                <a:moveTo>
                  <a:pt x="873251" y="135635"/>
                </a:moveTo>
                <a:lnTo>
                  <a:pt x="871728" y="132716"/>
                </a:lnTo>
                <a:lnTo>
                  <a:pt x="871728" y="134111"/>
                </a:lnTo>
                <a:lnTo>
                  <a:pt x="871727" y="135635"/>
                </a:lnTo>
                <a:lnTo>
                  <a:pt x="873251" y="135635"/>
                </a:lnTo>
                <a:close/>
              </a:path>
              <a:path w="1001267" h="755903">
                <a:moveTo>
                  <a:pt x="871660" y="132587"/>
                </a:moveTo>
                <a:lnTo>
                  <a:pt x="870204" y="129830"/>
                </a:lnTo>
                <a:lnTo>
                  <a:pt x="870203" y="132587"/>
                </a:lnTo>
                <a:lnTo>
                  <a:pt x="871660" y="132587"/>
                </a:lnTo>
                <a:close/>
              </a:path>
              <a:path w="1001267" h="755903">
                <a:moveTo>
                  <a:pt x="870050" y="129539"/>
                </a:moveTo>
                <a:lnTo>
                  <a:pt x="868679" y="126945"/>
                </a:lnTo>
                <a:lnTo>
                  <a:pt x="868679" y="129539"/>
                </a:lnTo>
                <a:lnTo>
                  <a:pt x="870050" y="129539"/>
                </a:lnTo>
                <a:close/>
              </a:path>
              <a:path w="1001267" h="755903">
                <a:moveTo>
                  <a:pt x="868440" y="126491"/>
                </a:moveTo>
                <a:lnTo>
                  <a:pt x="867155" y="124060"/>
                </a:lnTo>
                <a:lnTo>
                  <a:pt x="867155" y="124967"/>
                </a:lnTo>
                <a:lnTo>
                  <a:pt x="867155" y="126491"/>
                </a:lnTo>
                <a:lnTo>
                  <a:pt x="868440" y="126491"/>
                </a:lnTo>
                <a:close/>
              </a:path>
              <a:path w="1001267" h="755903">
                <a:moveTo>
                  <a:pt x="866830" y="123443"/>
                </a:moveTo>
                <a:lnTo>
                  <a:pt x="865631" y="121175"/>
                </a:lnTo>
                <a:lnTo>
                  <a:pt x="865631" y="123443"/>
                </a:lnTo>
                <a:lnTo>
                  <a:pt x="866830" y="123443"/>
                </a:lnTo>
                <a:close/>
              </a:path>
              <a:path w="1001267" h="755903">
                <a:moveTo>
                  <a:pt x="865220" y="120395"/>
                </a:moveTo>
                <a:lnTo>
                  <a:pt x="864107" y="118290"/>
                </a:lnTo>
                <a:lnTo>
                  <a:pt x="864107" y="120395"/>
                </a:lnTo>
                <a:lnTo>
                  <a:pt x="865220" y="120395"/>
                </a:lnTo>
                <a:close/>
              </a:path>
              <a:path w="1001267" h="755903">
                <a:moveTo>
                  <a:pt x="863610" y="117347"/>
                </a:moveTo>
                <a:lnTo>
                  <a:pt x="862584" y="115405"/>
                </a:lnTo>
                <a:lnTo>
                  <a:pt x="862584" y="115823"/>
                </a:lnTo>
                <a:lnTo>
                  <a:pt x="862583" y="117347"/>
                </a:lnTo>
                <a:lnTo>
                  <a:pt x="863610" y="117347"/>
                </a:lnTo>
                <a:close/>
              </a:path>
              <a:path w="1001267" h="755903">
                <a:moveTo>
                  <a:pt x="862000" y="114299"/>
                </a:moveTo>
                <a:lnTo>
                  <a:pt x="861060" y="112520"/>
                </a:lnTo>
                <a:lnTo>
                  <a:pt x="861059" y="114299"/>
                </a:lnTo>
                <a:lnTo>
                  <a:pt x="862000" y="114299"/>
                </a:lnTo>
                <a:close/>
              </a:path>
              <a:path w="1001267" h="755903">
                <a:moveTo>
                  <a:pt x="860390" y="111251"/>
                </a:moveTo>
                <a:lnTo>
                  <a:pt x="858011" y="106749"/>
                </a:lnTo>
                <a:lnTo>
                  <a:pt x="858011" y="109727"/>
                </a:lnTo>
                <a:lnTo>
                  <a:pt x="859535" y="109727"/>
                </a:lnTo>
                <a:lnTo>
                  <a:pt x="859535" y="111251"/>
                </a:lnTo>
                <a:lnTo>
                  <a:pt x="860390" y="111251"/>
                </a:lnTo>
                <a:close/>
              </a:path>
              <a:path w="1001267" h="755903">
                <a:moveTo>
                  <a:pt x="857975" y="106679"/>
                </a:moveTo>
                <a:lnTo>
                  <a:pt x="856488" y="103864"/>
                </a:lnTo>
                <a:lnTo>
                  <a:pt x="856488" y="105155"/>
                </a:lnTo>
                <a:lnTo>
                  <a:pt x="856487" y="106679"/>
                </a:lnTo>
                <a:lnTo>
                  <a:pt x="857975" y="106679"/>
                </a:lnTo>
                <a:close/>
              </a:path>
              <a:path w="1001267" h="755903">
                <a:moveTo>
                  <a:pt x="856365" y="103631"/>
                </a:moveTo>
                <a:lnTo>
                  <a:pt x="854964" y="100979"/>
                </a:lnTo>
                <a:lnTo>
                  <a:pt x="854964" y="102107"/>
                </a:lnTo>
                <a:lnTo>
                  <a:pt x="854963" y="103631"/>
                </a:lnTo>
                <a:lnTo>
                  <a:pt x="856365" y="103631"/>
                </a:lnTo>
                <a:close/>
              </a:path>
              <a:path w="1001267" h="755903">
                <a:moveTo>
                  <a:pt x="854755" y="100583"/>
                </a:moveTo>
                <a:lnTo>
                  <a:pt x="853439" y="98094"/>
                </a:lnTo>
                <a:lnTo>
                  <a:pt x="853439" y="100583"/>
                </a:lnTo>
                <a:lnTo>
                  <a:pt x="854755" y="100583"/>
                </a:lnTo>
                <a:close/>
              </a:path>
              <a:path w="1001267" h="755903">
                <a:moveTo>
                  <a:pt x="853145" y="97535"/>
                </a:moveTo>
                <a:lnTo>
                  <a:pt x="851915" y="95209"/>
                </a:lnTo>
                <a:lnTo>
                  <a:pt x="851915" y="96012"/>
                </a:lnTo>
                <a:lnTo>
                  <a:pt x="851915" y="97535"/>
                </a:lnTo>
                <a:lnTo>
                  <a:pt x="853145" y="97535"/>
                </a:lnTo>
                <a:close/>
              </a:path>
              <a:path w="1001267" h="755903">
                <a:moveTo>
                  <a:pt x="1524" y="94487"/>
                </a:moveTo>
                <a:lnTo>
                  <a:pt x="0" y="94487"/>
                </a:lnTo>
                <a:lnTo>
                  <a:pt x="0" y="661415"/>
                </a:lnTo>
                <a:lnTo>
                  <a:pt x="1524" y="661415"/>
                </a:lnTo>
                <a:lnTo>
                  <a:pt x="1524" y="94487"/>
                </a:lnTo>
                <a:close/>
              </a:path>
              <a:path w="1001267" h="755903">
                <a:moveTo>
                  <a:pt x="850392" y="92324"/>
                </a:moveTo>
                <a:lnTo>
                  <a:pt x="850392" y="92963"/>
                </a:lnTo>
                <a:lnTo>
                  <a:pt x="850391" y="94486"/>
                </a:lnTo>
                <a:lnTo>
                  <a:pt x="851534" y="94488"/>
                </a:lnTo>
                <a:lnTo>
                  <a:pt x="850392" y="92324"/>
                </a:lnTo>
                <a:close/>
              </a:path>
              <a:path w="1001267" h="755903">
                <a:moveTo>
                  <a:pt x="849924" y="91439"/>
                </a:moveTo>
                <a:lnTo>
                  <a:pt x="848867" y="89439"/>
                </a:lnTo>
                <a:lnTo>
                  <a:pt x="848867" y="91439"/>
                </a:lnTo>
                <a:lnTo>
                  <a:pt x="849924" y="91439"/>
                </a:lnTo>
                <a:close/>
              </a:path>
              <a:path w="1001267" h="755903">
                <a:moveTo>
                  <a:pt x="848314" y="88391"/>
                </a:moveTo>
                <a:lnTo>
                  <a:pt x="847344" y="86553"/>
                </a:lnTo>
                <a:lnTo>
                  <a:pt x="847344" y="86867"/>
                </a:lnTo>
                <a:lnTo>
                  <a:pt x="847343" y="88391"/>
                </a:lnTo>
                <a:lnTo>
                  <a:pt x="848314" y="88391"/>
                </a:lnTo>
                <a:close/>
              </a:path>
              <a:path w="1001267" h="755903">
                <a:moveTo>
                  <a:pt x="846704" y="85343"/>
                </a:moveTo>
                <a:lnTo>
                  <a:pt x="845820" y="83668"/>
                </a:lnTo>
                <a:lnTo>
                  <a:pt x="845819" y="85343"/>
                </a:lnTo>
                <a:lnTo>
                  <a:pt x="846704" y="85343"/>
                </a:lnTo>
                <a:close/>
              </a:path>
              <a:path w="1001267" h="755903">
                <a:moveTo>
                  <a:pt x="845094" y="82295"/>
                </a:moveTo>
                <a:lnTo>
                  <a:pt x="844296" y="80783"/>
                </a:lnTo>
                <a:lnTo>
                  <a:pt x="844295" y="82295"/>
                </a:lnTo>
                <a:lnTo>
                  <a:pt x="845094" y="82295"/>
                </a:lnTo>
                <a:close/>
              </a:path>
              <a:path w="1001267" h="755903">
                <a:moveTo>
                  <a:pt x="844289" y="80771"/>
                </a:moveTo>
                <a:lnTo>
                  <a:pt x="842771" y="77898"/>
                </a:lnTo>
                <a:lnTo>
                  <a:pt x="842771" y="80771"/>
                </a:lnTo>
                <a:lnTo>
                  <a:pt x="844289" y="80771"/>
                </a:lnTo>
                <a:close/>
              </a:path>
              <a:path w="1001267" h="755903">
                <a:moveTo>
                  <a:pt x="842679" y="77723"/>
                </a:moveTo>
                <a:lnTo>
                  <a:pt x="841247" y="75013"/>
                </a:lnTo>
                <a:lnTo>
                  <a:pt x="841247" y="76199"/>
                </a:lnTo>
                <a:lnTo>
                  <a:pt x="841247" y="77723"/>
                </a:lnTo>
                <a:lnTo>
                  <a:pt x="842679" y="77723"/>
                </a:lnTo>
                <a:close/>
              </a:path>
              <a:path w="1001267" h="755903">
                <a:moveTo>
                  <a:pt x="841069" y="74675"/>
                </a:moveTo>
                <a:lnTo>
                  <a:pt x="839723" y="72128"/>
                </a:lnTo>
                <a:lnTo>
                  <a:pt x="839723" y="73151"/>
                </a:lnTo>
                <a:lnTo>
                  <a:pt x="839723" y="74675"/>
                </a:lnTo>
                <a:lnTo>
                  <a:pt x="841069" y="74675"/>
                </a:lnTo>
                <a:close/>
              </a:path>
              <a:path w="1001267" h="755903">
                <a:moveTo>
                  <a:pt x="839459" y="71627"/>
                </a:moveTo>
                <a:lnTo>
                  <a:pt x="838200" y="69243"/>
                </a:lnTo>
                <a:lnTo>
                  <a:pt x="838199" y="71627"/>
                </a:lnTo>
                <a:lnTo>
                  <a:pt x="839459" y="71627"/>
                </a:lnTo>
                <a:close/>
              </a:path>
              <a:path w="1001267" h="755903">
                <a:moveTo>
                  <a:pt x="837849" y="68579"/>
                </a:moveTo>
                <a:lnTo>
                  <a:pt x="836675" y="66357"/>
                </a:lnTo>
                <a:lnTo>
                  <a:pt x="836675" y="68579"/>
                </a:lnTo>
                <a:lnTo>
                  <a:pt x="837849" y="68579"/>
                </a:lnTo>
                <a:close/>
              </a:path>
              <a:path w="1001267" h="755903">
                <a:moveTo>
                  <a:pt x="836239" y="65531"/>
                </a:moveTo>
                <a:lnTo>
                  <a:pt x="835151" y="63472"/>
                </a:lnTo>
                <a:lnTo>
                  <a:pt x="835151" y="64007"/>
                </a:lnTo>
                <a:lnTo>
                  <a:pt x="835151" y="65531"/>
                </a:lnTo>
                <a:lnTo>
                  <a:pt x="836239" y="65531"/>
                </a:lnTo>
                <a:close/>
              </a:path>
              <a:path w="1001267" h="755903">
                <a:moveTo>
                  <a:pt x="834629" y="62483"/>
                </a:moveTo>
                <a:lnTo>
                  <a:pt x="833628" y="60587"/>
                </a:lnTo>
                <a:lnTo>
                  <a:pt x="833628" y="60959"/>
                </a:lnTo>
                <a:lnTo>
                  <a:pt x="833627" y="62483"/>
                </a:lnTo>
                <a:lnTo>
                  <a:pt x="834629" y="62483"/>
                </a:lnTo>
                <a:close/>
              </a:path>
              <a:path w="1001267" h="755903">
                <a:moveTo>
                  <a:pt x="833019" y="59435"/>
                </a:moveTo>
                <a:lnTo>
                  <a:pt x="832104" y="57702"/>
                </a:lnTo>
                <a:lnTo>
                  <a:pt x="832103" y="59435"/>
                </a:lnTo>
                <a:lnTo>
                  <a:pt x="833019" y="59435"/>
                </a:lnTo>
                <a:close/>
              </a:path>
              <a:path w="1001267" h="755903">
                <a:moveTo>
                  <a:pt x="831409" y="56387"/>
                </a:moveTo>
                <a:lnTo>
                  <a:pt x="829055" y="51932"/>
                </a:lnTo>
                <a:lnTo>
                  <a:pt x="829055" y="53339"/>
                </a:lnTo>
                <a:lnTo>
                  <a:pt x="829055" y="54863"/>
                </a:lnTo>
                <a:lnTo>
                  <a:pt x="830580" y="54863"/>
                </a:lnTo>
                <a:lnTo>
                  <a:pt x="830579" y="56387"/>
                </a:lnTo>
                <a:lnTo>
                  <a:pt x="831409" y="56387"/>
                </a:lnTo>
                <a:close/>
              </a:path>
              <a:path w="1001267" h="755903">
                <a:moveTo>
                  <a:pt x="828994" y="51815"/>
                </a:moveTo>
                <a:lnTo>
                  <a:pt x="827532" y="49047"/>
                </a:lnTo>
                <a:lnTo>
                  <a:pt x="827531" y="50291"/>
                </a:lnTo>
                <a:lnTo>
                  <a:pt x="827531" y="51815"/>
                </a:lnTo>
                <a:lnTo>
                  <a:pt x="828994" y="51815"/>
                </a:lnTo>
                <a:close/>
              </a:path>
              <a:path w="1001267" h="755903">
                <a:moveTo>
                  <a:pt x="827384" y="48767"/>
                </a:moveTo>
                <a:lnTo>
                  <a:pt x="826008" y="46162"/>
                </a:lnTo>
                <a:lnTo>
                  <a:pt x="826007" y="48767"/>
                </a:lnTo>
                <a:lnTo>
                  <a:pt x="827384" y="48767"/>
                </a:lnTo>
                <a:close/>
              </a:path>
              <a:path w="1001267" h="755903">
                <a:moveTo>
                  <a:pt x="825774" y="45719"/>
                </a:moveTo>
                <a:lnTo>
                  <a:pt x="824483" y="43276"/>
                </a:lnTo>
                <a:lnTo>
                  <a:pt x="824483" y="45719"/>
                </a:lnTo>
                <a:lnTo>
                  <a:pt x="825774" y="45719"/>
                </a:lnTo>
                <a:close/>
              </a:path>
              <a:path w="1001267" h="755903">
                <a:moveTo>
                  <a:pt x="824164" y="42671"/>
                </a:moveTo>
                <a:lnTo>
                  <a:pt x="822959" y="40391"/>
                </a:lnTo>
                <a:lnTo>
                  <a:pt x="822959" y="41147"/>
                </a:lnTo>
                <a:lnTo>
                  <a:pt x="822959" y="42671"/>
                </a:lnTo>
                <a:lnTo>
                  <a:pt x="824164" y="42671"/>
                </a:lnTo>
                <a:close/>
              </a:path>
              <a:path w="1001267" h="755903">
                <a:moveTo>
                  <a:pt x="822554" y="39623"/>
                </a:moveTo>
                <a:lnTo>
                  <a:pt x="821436" y="37506"/>
                </a:lnTo>
                <a:lnTo>
                  <a:pt x="821436" y="38099"/>
                </a:lnTo>
                <a:lnTo>
                  <a:pt x="821435" y="39623"/>
                </a:lnTo>
                <a:lnTo>
                  <a:pt x="822554" y="39623"/>
                </a:lnTo>
                <a:close/>
              </a:path>
              <a:path w="1001267" h="755903">
                <a:moveTo>
                  <a:pt x="820944" y="36575"/>
                </a:moveTo>
                <a:lnTo>
                  <a:pt x="819912" y="34621"/>
                </a:lnTo>
                <a:lnTo>
                  <a:pt x="819911" y="36575"/>
                </a:lnTo>
                <a:lnTo>
                  <a:pt x="820944" y="36575"/>
                </a:lnTo>
                <a:close/>
              </a:path>
              <a:path w="1001267" h="755903">
                <a:moveTo>
                  <a:pt x="819334" y="33527"/>
                </a:moveTo>
                <a:lnTo>
                  <a:pt x="818387" y="31736"/>
                </a:lnTo>
                <a:lnTo>
                  <a:pt x="818387" y="33527"/>
                </a:lnTo>
                <a:lnTo>
                  <a:pt x="819334" y="33527"/>
                </a:lnTo>
                <a:close/>
              </a:path>
              <a:path w="1001267" h="755903">
                <a:moveTo>
                  <a:pt x="817724" y="30479"/>
                </a:moveTo>
                <a:lnTo>
                  <a:pt x="816863" y="28851"/>
                </a:lnTo>
                <a:lnTo>
                  <a:pt x="816863" y="30479"/>
                </a:lnTo>
                <a:lnTo>
                  <a:pt x="817724" y="30479"/>
                </a:lnTo>
                <a:close/>
              </a:path>
              <a:path w="1001267" h="755903">
                <a:moveTo>
                  <a:pt x="816114" y="27431"/>
                </a:moveTo>
                <a:lnTo>
                  <a:pt x="815339" y="25966"/>
                </a:lnTo>
                <a:lnTo>
                  <a:pt x="815339" y="27431"/>
                </a:lnTo>
                <a:lnTo>
                  <a:pt x="816114" y="27431"/>
                </a:lnTo>
                <a:close/>
              </a:path>
              <a:path w="1001267" h="755903">
                <a:moveTo>
                  <a:pt x="813815" y="23081"/>
                </a:moveTo>
                <a:lnTo>
                  <a:pt x="813815" y="24383"/>
                </a:lnTo>
                <a:lnTo>
                  <a:pt x="813815" y="25907"/>
                </a:lnTo>
                <a:lnTo>
                  <a:pt x="815309" y="25908"/>
                </a:lnTo>
                <a:lnTo>
                  <a:pt x="813815" y="23081"/>
                </a:lnTo>
                <a:close/>
              </a:path>
              <a:path w="1001267" h="755903">
                <a:moveTo>
                  <a:pt x="813699" y="22859"/>
                </a:moveTo>
                <a:lnTo>
                  <a:pt x="812292" y="20195"/>
                </a:lnTo>
                <a:lnTo>
                  <a:pt x="812292" y="21335"/>
                </a:lnTo>
                <a:lnTo>
                  <a:pt x="812291" y="22859"/>
                </a:lnTo>
                <a:lnTo>
                  <a:pt x="813699" y="22859"/>
                </a:lnTo>
                <a:close/>
              </a:path>
              <a:path w="1001267" h="755903">
                <a:moveTo>
                  <a:pt x="812089" y="19811"/>
                </a:moveTo>
                <a:lnTo>
                  <a:pt x="810768" y="17310"/>
                </a:lnTo>
                <a:lnTo>
                  <a:pt x="810767" y="19811"/>
                </a:lnTo>
                <a:lnTo>
                  <a:pt x="812089" y="19811"/>
                </a:lnTo>
                <a:close/>
              </a:path>
              <a:path w="1001267" h="755903">
                <a:moveTo>
                  <a:pt x="810479" y="16763"/>
                </a:moveTo>
                <a:lnTo>
                  <a:pt x="809243" y="14425"/>
                </a:lnTo>
                <a:lnTo>
                  <a:pt x="809243" y="16763"/>
                </a:lnTo>
                <a:lnTo>
                  <a:pt x="810479" y="16763"/>
                </a:lnTo>
                <a:close/>
              </a:path>
              <a:path w="1001267" h="755903">
                <a:moveTo>
                  <a:pt x="808869" y="13715"/>
                </a:moveTo>
                <a:lnTo>
                  <a:pt x="807719" y="11540"/>
                </a:lnTo>
                <a:lnTo>
                  <a:pt x="807719" y="12191"/>
                </a:lnTo>
                <a:lnTo>
                  <a:pt x="807719" y="13715"/>
                </a:lnTo>
                <a:lnTo>
                  <a:pt x="808869" y="13715"/>
                </a:lnTo>
                <a:close/>
              </a:path>
              <a:path w="1001267" h="755903">
                <a:moveTo>
                  <a:pt x="807259" y="10667"/>
                </a:moveTo>
                <a:lnTo>
                  <a:pt x="806196" y="8655"/>
                </a:lnTo>
                <a:lnTo>
                  <a:pt x="806196" y="9143"/>
                </a:lnTo>
                <a:lnTo>
                  <a:pt x="806195" y="10667"/>
                </a:lnTo>
                <a:lnTo>
                  <a:pt x="807259" y="10667"/>
                </a:lnTo>
                <a:close/>
              </a:path>
              <a:path w="1001267" h="755903">
                <a:moveTo>
                  <a:pt x="805649" y="7619"/>
                </a:moveTo>
                <a:lnTo>
                  <a:pt x="804671" y="5770"/>
                </a:lnTo>
                <a:lnTo>
                  <a:pt x="804671" y="7619"/>
                </a:lnTo>
                <a:lnTo>
                  <a:pt x="805649" y="7619"/>
                </a:lnTo>
                <a:close/>
              </a:path>
              <a:path w="1001267" h="755903">
                <a:moveTo>
                  <a:pt x="803147" y="96011"/>
                </a:moveTo>
                <a:lnTo>
                  <a:pt x="803147" y="94487"/>
                </a:lnTo>
                <a:lnTo>
                  <a:pt x="803147" y="92963"/>
                </a:lnTo>
                <a:lnTo>
                  <a:pt x="803147" y="4571"/>
                </a:lnTo>
                <a:lnTo>
                  <a:pt x="804039" y="4571"/>
                </a:lnTo>
                <a:lnTo>
                  <a:pt x="801623" y="0"/>
                </a:lnTo>
                <a:lnTo>
                  <a:pt x="801623" y="94487"/>
                </a:lnTo>
                <a:lnTo>
                  <a:pt x="1524" y="94487"/>
                </a:lnTo>
                <a:lnTo>
                  <a:pt x="1524" y="96011"/>
                </a:lnTo>
                <a:lnTo>
                  <a:pt x="803147" y="96011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092451" y="4855463"/>
            <a:ext cx="1014983" cy="807719"/>
          </a:xfrm>
          <a:custGeom>
            <a:avLst/>
            <a:gdLst/>
            <a:ahLst/>
            <a:cxnLst/>
            <a:rect l="l" t="t" r="r" b="b"/>
            <a:pathLst>
              <a:path w="1014983" h="807719">
                <a:moveTo>
                  <a:pt x="1006127" y="387096"/>
                </a:moveTo>
                <a:lnTo>
                  <a:pt x="999743" y="387096"/>
                </a:lnTo>
                <a:lnTo>
                  <a:pt x="1006127" y="387096"/>
                </a:lnTo>
                <a:lnTo>
                  <a:pt x="990830" y="358140"/>
                </a:lnTo>
                <a:lnTo>
                  <a:pt x="984503" y="358140"/>
                </a:lnTo>
                <a:lnTo>
                  <a:pt x="990830" y="358140"/>
                </a:lnTo>
                <a:lnTo>
                  <a:pt x="977142" y="332232"/>
                </a:lnTo>
                <a:lnTo>
                  <a:pt x="970787" y="332232"/>
                </a:lnTo>
                <a:lnTo>
                  <a:pt x="977142" y="332232"/>
                </a:lnTo>
                <a:lnTo>
                  <a:pt x="961845" y="303276"/>
                </a:lnTo>
                <a:lnTo>
                  <a:pt x="955547" y="303276"/>
                </a:lnTo>
                <a:lnTo>
                  <a:pt x="961845" y="303276"/>
                </a:lnTo>
                <a:lnTo>
                  <a:pt x="946547" y="274320"/>
                </a:lnTo>
                <a:lnTo>
                  <a:pt x="940307" y="274320"/>
                </a:lnTo>
                <a:lnTo>
                  <a:pt x="946547" y="274320"/>
                </a:lnTo>
                <a:lnTo>
                  <a:pt x="866034" y="121920"/>
                </a:lnTo>
                <a:lnTo>
                  <a:pt x="861822" y="121920"/>
                </a:lnTo>
                <a:lnTo>
                  <a:pt x="903731" y="205740"/>
                </a:lnTo>
                <a:lnTo>
                  <a:pt x="908303" y="214884"/>
                </a:lnTo>
                <a:lnTo>
                  <a:pt x="911351" y="220979"/>
                </a:lnTo>
                <a:lnTo>
                  <a:pt x="912875" y="224027"/>
                </a:lnTo>
                <a:lnTo>
                  <a:pt x="912875" y="222504"/>
                </a:lnTo>
                <a:lnTo>
                  <a:pt x="912876" y="224027"/>
                </a:lnTo>
                <a:lnTo>
                  <a:pt x="914399" y="227075"/>
                </a:lnTo>
                <a:lnTo>
                  <a:pt x="915923" y="230123"/>
                </a:lnTo>
                <a:lnTo>
                  <a:pt x="917447" y="233171"/>
                </a:lnTo>
                <a:lnTo>
                  <a:pt x="917447" y="231648"/>
                </a:lnTo>
                <a:lnTo>
                  <a:pt x="917448" y="233171"/>
                </a:lnTo>
                <a:lnTo>
                  <a:pt x="918971" y="236219"/>
                </a:lnTo>
                <a:lnTo>
                  <a:pt x="918971" y="234696"/>
                </a:lnTo>
                <a:lnTo>
                  <a:pt x="918972" y="236219"/>
                </a:lnTo>
                <a:lnTo>
                  <a:pt x="920495" y="239267"/>
                </a:lnTo>
                <a:lnTo>
                  <a:pt x="922019" y="242315"/>
                </a:lnTo>
                <a:lnTo>
                  <a:pt x="923543" y="245363"/>
                </a:lnTo>
                <a:lnTo>
                  <a:pt x="923543" y="243840"/>
                </a:lnTo>
                <a:lnTo>
                  <a:pt x="923544" y="245363"/>
                </a:lnTo>
                <a:lnTo>
                  <a:pt x="925829" y="249935"/>
                </a:lnTo>
                <a:lnTo>
                  <a:pt x="926592" y="249935"/>
                </a:lnTo>
                <a:lnTo>
                  <a:pt x="926591" y="251460"/>
                </a:lnTo>
                <a:lnTo>
                  <a:pt x="927353" y="252983"/>
                </a:lnTo>
                <a:lnTo>
                  <a:pt x="928115" y="252983"/>
                </a:lnTo>
                <a:lnTo>
                  <a:pt x="928115" y="254508"/>
                </a:lnTo>
                <a:lnTo>
                  <a:pt x="928877" y="256031"/>
                </a:lnTo>
                <a:lnTo>
                  <a:pt x="929639" y="256031"/>
                </a:lnTo>
                <a:lnTo>
                  <a:pt x="929639" y="254508"/>
                </a:lnTo>
                <a:lnTo>
                  <a:pt x="929639" y="256031"/>
                </a:lnTo>
                <a:lnTo>
                  <a:pt x="929639" y="257556"/>
                </a:lnTo>
                <a:lnTo>
                  <a:pt x="930401" y="259079"/>
                </a:lnTo>
                <a:lnTo>
                  <a:pt x="931163" y="259079"/>
                </a:lnTo>
                <a:lnTo>
                  <a:pt x="931163" y="257556"/>
                </a:lnTo>
                <a:lnTo>
                  <a:pt x="931164" y="259079"/>
                </a:lnTo>
                <a:lnTo>
                  <a:pt x="931163" y="260604"/>
                </a:lnTo>
                <a:lnTo>
                  <a:pt x="931925" y="262127"/>
                </a:lnTo>
                <a:lnTo>
                  <a:pt x="932688" y="262127"/>
                </a:lnTo>
                <a:lnTo>
                  <a:pt x="932688" y="263652"/>
                </a:lnTo>
                <a:lnTo>
                  <a:pt x="933449" y="265175"/>
                </a:lnTo>
                <a:lnTo>
                  <a:pt x="934212" y="265175"/>
                </a:lnTo>
                <a:lnTo>
                  <a:pt x="934212" y="266700"/>
                </a:lnTo>
                <a:lnTo>
                  <a:pt x="934973" y="268223"/>
                </a:lnTo>
                <a:lnTo>
                  <a:pt x="935735" y="268223"/>
                </a:lnTo>
                <a:lnTo>
                  <a:pt x="935735" y="266700"/>
                </a:lnTo>
                <a:lnTo>
                  <a:pt x="935736" y="268223"/>
                </a:lnTo>
                <a:lnTo>
                  <a:pt x="935735" y="269748"/>
                </a:lnTo>
                <a:lnTo>
                  <a:pt x="936497" y="271271"/>
                </a:lnTo>
                <a:lnTo>
                  <a:pt x="937259" y="271271"/>
                </a:lnTo>
                <a:lnTo>
                  <a:pt x="937259" y="269748"/>
                </a:lnTo>
                <a:lnTo>
                  <a:pt x="937260" y="271271"/>
                </a:lnTo>
                <a:lnTo>
                  <a:pt x="937259" y="272796"/>
                </a:lnTo>
                <a:lnTo>
                  <a:pt x="938021" y="274320"/>
                </a:lnTo>
                <a:lnTo>
                  <a:pt x="938783" y="274320"/>
                </a:lnTo>
                <a:lnTo>
                  <a:pt x="938783" y="275843"/>
                </a:lnTo>
                <a:lnTo>
                  <a:pt x="940308" y="275843"/>
                </a:lnTo>
                <a:lnTo>
                  <a:pt x="940307" y="278891"/>
                </a:lnTo>
                <a:lnTo>
                  <a:pt x="941832" y="278891"/>
                </a:lnTo>
                <a:lnTo>
                  <a:pt x="941831" y="281939"/>
                </a:lnTo>
                <a:lnTo>
                  <a:pt x="943355" y="281939"/>
                </a:lnTo>
                <a:lnTo>
                  <a:pt x="943355" y="284987"/>
                </a:lnTo>
                <a:lnTo>
                  <a:pt x="944879" y="284987"/>
                </a:lnTo>
                <a:lnTo>
                  <a:pt x="944879" y="286512"/>
                </a:lnTo>
                <a:lnTo>
                  <a:pt x="944879" y="288035"/>
                </a:lnTo>
                <a:lnTo>
                  <a:pt x="946403" y="288035"/>
                </a:lnTo>
                <a:lnTo>
                  <a:pt x="946403" y="286512"/>
                </a:lnTo>
                <a:lnTo>
                  <a:pt x="946404" y="288035"/>
                </a:lnTo>
                <a:lnTo>
                  <a:pt x="946403" y="291083"/>
                </a:lnTo>
                <a:lnTo>
                  <a:pt x="947928" y="291083"/>
                </a:lnTo>
                <a:lnTo>
                  <a:pt x="947927" y="294131"/>
                </a:lnTo>
                <a:lnTo>
                  <a:pt x="949452" y="294131"/>
                </a:lnTo>
                <a:lnTo>
                  <a:pt x="949452" y="295656"/>
                </a:lnTo>
                <a:lnTo>
                  <a:pt x="949451" y="297179"/>
                </a:lnTo>
                <a:lnTo>
                  <a:pt x="950975" y="297179"/>
                </a:lnTo>
                <a:lnTo>
                  <a:pt x="950975" y="295656"/>
                </a:lnTo>
                <a:lnTo>
                  <a:pt x="950976" y="297179"/>
                </a:lnTo>
                <a:lnTo>
                  <a:pt x="950975" y="298704"/>
                </a:lnTo>
                <a:lnTo>
                  <a:pt x="950975" y="300227"/>
                </a:lnTo>
                <a:lnTo>
                  <a:pt x="952499" y="300227"/>
                </a:lnTo>
                <a:lnTo>
                  <a:pt x="952499" y="298704"/>
                </a:lnTo>
                <a:lnTo>
                  <a:pt x="952500" y="300227"/>
                </a:lnTo>
                <a:lnTo>
                  <a:pt x="952499" y="301752"/>
                </a:lnTo>
                <a:lnTo>
                  <a:pt x="952499" y="303276"/>
                </a:lnTo>
                <a:lnTo>
                  <a:pt x="954023" y="303276"/>
                </a:lnTo>
                <a:lnTo>
                  <a:pt x="954023" y="304799"/>
                </a:lnTo>
                <a:lnTo>
                  <a:pt x="955548" y="304799"/>
                </a:lnTo>
                <a:lnTo>
                  <a:pt x="955548" y="306324"/>
                </a:lnTo>
                <a:lnTo>
                  <a:pt x="955547" y="307847"/>
                </a:lnTo>
                <a:lnTo>
                  <a:pt x="957071" y="307847"/>
                </a:lnTo>
                <a:lnTo>
                  <a:pt x="957071" y="306324"/>
                </a:lnTo>
                <a:lnTo>
                  <a:pt x="957072" y="307847"/>
                </a:lnTo>
                <a:lnTo>
                  <a:pt x="957071" y="310895"/>
                </a:lnTo>
                <a:lnTo>
                  <a:pt x="958596" y="310895"/>
                </a:lnTo>
                <a:lnTo>
                  <a:pt x="958595" y="313943"/>
                </a:lnTo>
                <a:lnTo>
                  <a:pt x="960119" y="313943"/>
                </a:lnTo>
                <a:lnTo>
                  <a:pt x="960119" y="315468"/>
                </a:lnTo>
                <a:lnTo>
                  <a:pt x="960119" y="316991"/>
                </a:lnTo>
                <a:lnTo>
                  <a:pt x="961643" y="316991"/>
                </a:lnTo>
                <a:lnTo>
                  <a:pt x="961643" y="315468"/>
                </a:lnTo>
                <a:lnTo>
                  <a:pt x="961644" y="316991"/>
                </a:lnTo>
                <a:lnTo>
                  <a:pt x="961643" y="318516"/>
                </a:lnTo>
                <a:lnTo>
                  <a:pt x="961643" y="320039"/>
                </a:lnTo>
                <a:lnTo>
                  <a:pt x="963167" y="320039"/>
                </a:lnTo>
                <a:lnTo>
                  <a:pt x="963167" y="318516"/>
                </a:lnTo>
                <a:lnTo>
                  <a:pt x="963168" y="320039"/>
                </a:lnTo>
                <a:lnTo>
                  <a:pt x="963167" y="323087"/>
                </a:lnTo>
                <a:lnTo>
                  <a:pt x="964692" y="323087"/>
                </a:lnTo>
                <a:lnTo>
                  <a:pt x="964691" y="326135"/>
                </a:lnTo>
                <a:lnTo>
                  <a:pt x="966216" y="326135"/>
                </a:lnTo>
                <a:lnTo>
                  <a:pt x="966216" y="327660"/>
                </a:lnTo>
                <a:lnTo>
                  <a:pt x="966215" y="329183"/>
                </a:lnTo>
                <a:lnTo>
                  <a:pt x="967739" y="329183"/>
                </a:lnTo>
                <a:lnTo>
                  <a:pt x="967739" y="327660"/>
                </a:lnTo>
                <a:lnTo>
                  <a:pt x="967740" y="329183"/>
                </a:lnTo>
                <a:lnTo>
                  <a:pt x="967739" y="330708"/>
                </a:lnTo>
                <a:lnTo>
                  <a:pt x="967739" y="332231"/>
                </a:lnTo>
                <a:lnTo>
                  <a:pt x="969263" y="332231"/>
                </a:lnTo>
                <a:lnTo>
                  <a:pt x="969263" y="333755"/>
                </a:lnTo>
                <a:lnTo>
                  <a:pt x="970788" y="333755"/>
                </a:lnTo>
                <a:lnTo>
                  <a:pt x="970787" y="336803"/>
                </a:lnTo>
                <a:lnTo>
                  <a:pt x="972312" y="336803"/>
                </a:lnTo>
                <a:lnTo>
                  <a:pt x="972311" y="339851"/>
                </a:lnTo>
                <a:lnTo>
                  <a:pt x="973836" y="339851"/>
                </a:lnTo>
                <a:lnTo>
                  <a:pt x="973835" y="342899"/>
                </a:lnTo>
                <a:lnTo>
                  <a:pt x="975360" y="342899"/>
                </a:lnTo>
                <a:lnTo>
                  <a:pt x="975359" y="345947"/>
                </a:lnTo>
                <a:lnTo>
                  <a:pt x="976883" y="345947"/>
                </a:lnTo>
                <a:lnTo>
                  <a:pt x="976883" y="347319"/>
                </a:lnTo>
                <a:lnTo>
                  <a:pt x="976883" y="347472"/>
                </a:lnTo>
                <a:lnTo>
                  <a:pt x="976883" y="348995"/>
                </a:lnTo>
                <a:lnTo>
                  <a:pt x="978407" y="348995"/>
                </a:lnTo>
                <a:lnTo>
                  <a:pt x="978407" y="352043"/>
                </a:lnTo>
                <a:lnTo>
                  <a:pt x="979932" y="352043"/>
                </a:lnTo>
                <a:lnTo>
                  <a:pt x="979932" y="353568"/>
                </a:lnTo>
                <a:lnTo>
                  <a:pt x="979931" y="355091"/>
                </a:lnTo>
                <a:lnTo>
                  <a:pt x="981455" y="355091"/>
                </a:lnTo>
                <a:lnTo>
                  <a:pt x="981455" y="353568"/>
                </a:lnTo>
                <a:lnTo>
                  <a:pt x="981456" y="355091"/>
                </a:lnTo>
                <a:lnTo>
                  <a:pt x="981455" y="356616"/>
                </a:lnTo>
                <a:lnTo>
                  <a:pt x="981455" y="358139"/>
                </a:lnTo>
                <a:lnTo>
                  <a:pt x="982980" y="358139"/>
                </a:lnTo>
                <a:lnTo>
                  <a:pt x="982979" y="359663"/>
                </a:lnTo>
                <a:lnTo>
                  <a:pt x="984504" y="359663"/>
                </a:lnTo>
                <a:lnTo>
                  <a:pt x="984503" y="362711"/>
                </a:lnTo>
                <a:lnTo>
                  <a:pt x="986028" y="362711"/>
                </a:lnTo>
                <a:lnTo>
                  <a:pt x="986028" y="364236"/>
                </a:lnTo>
                <a:lnTo>
                  <a:pt x="986027" y="365759"/>
                </a:lnTo>
                <a:lnTo>
                  <a:pt x="987551" y="365759"/>
                </a:lnTo>
                <a:lnTo>
                  <a:pt x="987551" y="364236"/>
                </a:lnTo>
                <a:lnTo>
                  <a:pt x="987552" y="365759"/>
                </a:lnTo>
                <a:lnTo>
                  <a:pt x="987551" y="368807"/>
                </a:lnTo>
                <a:lnTo>
                  <a:pt x="989076" y="368807"/>
                </a:lnTo>
                <a:lnTo>
                  <a:pt x="989076" y="370332"/>
                </a:lnTo>
                <a:lnTo>
                  <a:pt x="989075" y="371855"/>
                </a:lnTo>
                <a:lnTo>
                  <a:pt x="990599" y="371855"/>
                </a:lnTo>
                <a:lnTo>
                  <a:pt x="990599" y="370332"/>
                </a:lnTo>
                <a:lnTo>
                  <a:pt x="990600" y="371855"/>
                </a:lnTo>
                <a:lnTo>
                  <a:pt x="990599" y="374903"/>
                </a:lnTo>
                <a:lnTo>
                  <a:pt x="992124" y="374903"/>
                </a:lnTo>
                <a:lnTo>
                  <a:pt x="992123" y="377951"/>
                </a:lnTo>
                <a:lnTo>
                  <a:pt x="993648" y="377951"/>
                </a:lnTo>
                <a:lnTo>
                  <a:pt x="993647" y="379476"/>
                </a:lnTo>
                <a:lnTo>
                  <a:pt x="993647" y="380999"/>
                </a:lnTo>
                <a:lnTo>
                  <a:pt x="995171" y="380999"/>
                </a:lnTo>
                <a:lnTo>
                  <a:pt x="995171" y="379476"/>
                </a:lnTo>
                <a:lnTo>
                  <a:pt x="995171" y="380999"/>
                </a:lnTo>
                <a:lnTo>
                  <a:pt x="995171" y="382524"/>
                </a:lnTo>
                <a:lnTo>
                  <a:pt x="995171" y="384047"/>
                </a:lnTo>
                <a:lnTo>
                  <a:pt x="996695" y="384047"/>
                </a:lnTo>
                <a:lnTo>
                  <a:pt x="996695" y="382524"/>
                </a:lnTo>
                <a:lnTo>
                  <a:pt x="996696" y="384047"/>
                </a:lnTo>
                <a:lnTo>
                  <a:pt x="996695" y="385572"/>
                </a:lnTo>
                <a:lnTo>
                  <a:pt x="996695" y="387095"/>
                </a:lnTo>
                <a:lnTo>
                  <a:pt x="998220" y="387095"/>
                </a:lnTo>
                <a:lnTo>
                  <a:pt x="998219" y="388619"/>
                </a:lnTo>
                <a:lnTo>
                  <a:pt x="999744" y="388619"/>
                </a:lnTo>
                <a:lnTo>
                  <a:pt x="999743" y="391667"/>
                </a:lnTo>
                <a:lnTo>
                  <a:pt x="1001268" y="391667"/>
                </a:lnTo>
                <a:lnTo>
                  <a:pt x="1001267" y="394715"/>
                </a:lnTo>
                <a:lnTo>
                  <a:pt x="1002792" y="394715"/>
                </a:lnTo>
                <a:lnTo>
                  <a:pt x="1002792" y="396240"/>
                </a:lnTo>
                <a:lnTo>
                  <a:pt x="1002791" y="397763"/>
                </a:lnTo>
                <a:lnTo>
                  <a:pt x="1004315" y="397763"/>
                </a:lnTo>
                <a:lnTo>
                  <a:pt x="1004315" y="396240"/>
                </a:lnTo>
                <a:lnTo>
                  <a:pt x="1004316" y="397763"/>
                </a:lnTo>
                <a:lnTo>
                  <a:pt x="1004315" y="400811"/>
                </a:lnTo>
                <a:lnTo>
                  <a:pt x="1005840" y="400811"/>
                </a:lnTo>
                <a:lnTo>
                  <a:pt x="1005840" y="401828"/>
                </a:lnTo>
                <a:lnTo>
                  <a:pt x="1014983" y="403860"/>
                </a:lnTo>
                <a:lnTo>
                  <a:pt x="1006127" y="387096"/>
                </a:lnTo>
                <a:close/>
              </a:path>
              <a:path w="1014983" h="807719">
                <a:moveTo>
                  <a:pt x="865229" y="120396"/>
                </a:moveTo>
                <a:lnTo>
                  <a:pt x="861059" y="120396"/>
                </a:lnTo>
                <a:lnTo>
                  <a:pt x="861821" y="121920"/>
                </a:lnTo>
                <a:lnTo>
                  <a:pt x="866034" y="121920"/>
                </a:lnTo>
                <a:lnTo>
                  <a:pt x="865229" y="120396"/>
                </a:lnTo>
                <a:close/>
              </a:path>
              <a:path w="1014983" h="807719">
                <a:moveTo>
                  <a:pt x="865228" y="120394"/>
                </a:moveTo>
                <a:lnTo>
                  <a:pt x="861059" y="120394"/>
                </a:lnTo>
                <a:lnTo>
                  <a:pt x="865228" y="120394"/>
                </a:lnTo>
                <a:close/>
              </a:path>
              <a:path w="1014983" h="807719">
                <a:moveTo>
                  <a:pt x="844295" y="80772"/>
                </a:moveTo>
                <a:lnTo>
                  <a:pt x="841247" y="80772"/>
                </a:lnTo>
                <a:lnTo>
                  <a:pt x="861059" y="120394"/>
                </a:lnTo>
                <a:lnTo>
                  <a:pt x="865228" y="120394"/>
                </a:lnTo>
                <a:lnTo>
                  <a:pt x="844295" y="80772"/>
                </a:lnTo>
                <a:close/>
              </a:path>
              <a:path w="1014983" h="807719">
                <a:moveTo>
                  <a:pt x="801623" y="0"/>
                </a:moveTo>
                <a:lnTo>
                  <a:pt x="801623" y="27432"/>
                </a:lnTo>
                <a:lnTo>
                  <a:pt x="813815" y="25908"/>
                </a:lnTo>
                <a:lnTo>
                  <a:pt x="841247" y="80772"/>
                </a:lnTo>
                <a:lnTo>
                  <a:pt x="844295" y="80772"/>
                </a:lnTo>
                <a:lnTo>
                  <a:pt x="801623" y="0"/>
                </a:lnTo>
                <a:close/>
              </a:path>
              <a:path w="1014983" h="807719">
                <a:moveTo>
                  <a:pt x="969090" y="490729"/>
                </a:moveTo>
                <a:lnTo>
                  <a:pt x="968747" y="490729"/>
                </a:lnTo>
                <a:lnTo>
                  <a:pt x="813815" y="781811"/>
                </a:lnTo>
                <a:lnTo>
                  <a:pt x="801623" y="778763"/>
                </a:lnTo>
                <a:lnTo>
                  <a:pt x="801623" y="807719"/>
                </a:lnTo>
                <a:lnTo>
                  <a:pt x="969090" y="490729"/>
                </a:lnTo>
                <a:close/>
              </a:path>
              <a:path w="1014983" h="807719">
                <a:moveTo>
                  <a:pt x="969091" y="490728"/>
                </a:moveTo>
                <a:lnTo>
                  <a:pt x="968747" y="490728"/>
                </a:lnTo>
                <a:lnTo>
                  <a:pt x="969090" y="490729"/>
                </a:lnTo>
                <a:close/>
              </a:path>
              <a:path w="1014983" h="807719">
                <a:moveTo>
                  <a:pt x="982778" y="464820"/>
                </a:moveTo>
                <a:lnTo>
                  <a:pt x="982537" y="464820"/>
                </a:lnTo>
                <a:lnTo>
                  <a:pt x="968747" y="490727"/>
                </a:lnTo>
                <a:lnTo>
                  <a:pt x="969091" y="490727"/>
                </a:lnTo>
                <a:lnTo>
                  <a:pt x="982778" y="464820"/>
                </a:lnTo>
                <a:close/>
              </a:path>
              <a:path w="1014983" h="807719">
                <a:moveTo>
                  <a:pt x="998075" y="435865"/>
                </a:moveTo>
                <a:lnTo>
                  <a:pt x="982537" y="464820"/>
                </a:lnTo>
                <a:lnTo>
                  <a:pt x="982778" y="464820"/>
                </a:lnTo>
                <a:lnTo>
                  <a:pt x="998075" y="435865"/>
                </a:lnTo>
                <a:close/>
              </a:path>
              <a:path w="1014983" h="807719">
                <a:moveTo>
                  <a:pt x="998076" y="435864"/>
                </a:moveTo>
                <a:lnTo>
                  <a:pt x="997948" y="435865"/>
                </a:lnTo>
                <a:close/>
              </a:path>
              <a:path w="1014983" h="807719">
                <a:moveTo>
                  <a:pt x="998076" y="435864"/>
                </a:moveTo>
                <a:lnTo>
                  <a:pt x="1013373" y="406908"/>
                </a:lnTo>
                <a:lnTo>
                  <a:pt x="997949" y="435864"/>
                </a:lnTo>
                <a:close/>
              </a:path>
              <a:path w="1014983" h="807719">
                <a:moveTo>
                  <a:pt x="1014983" y="403860"/>
                </a:moveTo>
                <a:lnTo>
                  <a:pt x="1013361" y="406907"/>
                </a:lnTo>
                <a:lnTo>
                  <a:pt x="1014983" y="403860"/>
                </a:lnTo>
                <a:close/>
              </a:path>
              <a:path w="1014983" h="807719">
                <a:moveTo>
                  <a:pt x="807719" y="693419"/>
                </a:moveTo>
                <a:lnTo>
                  <a:pt x="801623" y="687323"/>
                </a:lnTo>
                <a:lnTo>
                  <a:pt x="801623" y="693419"/>
                </a:lnTo>
                <a:lnTo>
                  <a:pt x="807719" y="693419"/>
                </a:lnTo>
                <a:close/>
              </a:path>
              <a:path w="1014983" h="807719">
                <a:moveTo>
                  <a:pt x="12192" y="687323"/>
                </a:moveTo>
                <a:lnTo>
                  <a:pt x="7619" y="687323"/>
                </a:lnTo>
                <a:lnTo>
                  <a:pt x="7619" y="124968"/>
                </a:lnTo>
                <a:lnTo>
                  <a:pt x="6095" y="126492"/>
                </a:lnTo>
                <a:lnTo>
                  <a:pt x="6095" y="681227"/>
                </a:lnTo>
                <a:lnTo>
                  <a:pt x="0" y="112776"/>
                </a:lnTo>
                <a:lnTo>
                  <a:pt x="0" y="693419"/>
                </a:lnTo>
                <a:lnTo>
                  <a:pt x="801623" y="693419"/>
                </a:lnTo>
                <a:lnTo>
                  <a:pt x="12192" y="687323"/>
                </a:lnTo>
                <a:close/>
              </a:path>
              <a:path w="1014983" h="807719">
                <a:moveTo>
                  <a:pt x="809243" y="121919"/>
                </a:moveTo>
                <a:lnTo>
                  <a:pt x="809243" y="120396"/>
                </a:lnTo>
                <a:lnTo>
                  <a:pt x="809243" y="118872"/>
                </a:lnTo>
                <a:lnTo>
                  <a:pt x="809243" y="97233"/>
                </a:lnTo>
                <a:lnTo>
                  <a:pt x="807719" y="112776"/>
                </a:lnTo>
                <a:lnTo>
                  <a:pt x="801623" y="27432"/>
                </a:lnTo>
                <a:lnTo>
                  <a:pt x="801623" y="120396"/>
                </a:lnTo>
                <a:lnTo>
                  <a:pt x="12192" y="120396"/>
                </a:lnTo>
                <a:lnTo>
                  <a:pt x="10668" y="121919"/>
                </a:lnTo>
                <a:lnTo>
                  <a:pt x="809243" y="121920"/>
                </a:lnTo>
                <a:close/>
              </a:path>
              <a:path w="1014983" h="807719">
                <a:moveTo>
                  <a:pt x="6095" y="126492"/>
                </a:moveTo>
                <a:lnTo>
                  <a:pt x="7619" y="124968"/>
                </a:lnTo>
                <a:lnTo>
                  <a:pt x="7619" y="120396"/>
                </a:lnTo>
                <a:lnTo>
                  <a:pt x="7620" y="121919"/>
                </a:lnTo>
                <a:lnTo>
                  <a:pt x="10668" y="121919"/>
                </a:lnTo>
                <a:lnTo>
                  <a:pt x="12192" y="120396"/>
                </a:lnTo>
                <a:lnTo>
                  <a:pt x="801623" y="120396"/>
                </a:lnTo>
                <a:lnTo>
                  <a:pt x="801623" y="112776"/>
                </a:lnTo>
                <a:lnTo>
                  <a:pt x="0" y="112776"/>
                </a:lnTo>
                <a:lnTo>
                  <a:pt x="6095" y="681227"/>
                </a:lnTo>
                <a:lnTo>
                  <a:pt x="6095" y="126492"/>
                </a:lnTo>
                <a:close/>
              </a:path>
              <a:path w="1014983" h="807719">
                <a:moveTo>
                  <a:pt x="813815" y="25908"/>
                </a:moveTo>
                <a:lnTo>
                  <a:pt x="801623" y="27432"/>
                </a:lnTo>
                <a:lnTo>
                  <a:pt x="801841" y="30479"/>
                </a:lnTo>
                <a:lnTo>
                  <a:pt x="816101" y="30479"/>
                </a:lnTo>
                <a:lnTo>
                  <a:pt x="814577" y="27432"/>
                </a:lnTo>
              </a:path>
              <a:path w="1014983" h="807719">
                <a:moveTo>
                  <a:pt x="801841" y="30479"/>
                </a:moveTo>
                <a:lnTo>
                  <a:pt x="806609" y="97233"/>
                </a:lnTo>
                <a:lnTo>
                  <a:pt x="807719" y="112776"/>
                </a:lnTo>
                <a:lnTo>
                  <a:pt x="809243" y="97233"/>
                </a:lnTo>
                <a:lnTo>
                  <a:pt x="809243" y="30480"/>
                </a:lnTo>
                <a:lnTo>
                  <a:pt x="810767" y="30479"/>
                </a:lnTo>
              </a:path>
              <a:path w="1014983" h="807719">
                <a:moveTo>
                  <a:pt x="810767" y="30479"/>
                </a:moveTo>
                <a:lnTo>
                  <a:pt x="810767" y="33527"/>
                </a:lnTo>
                <a:lnTo>
                  <a:pt x="817625" y="33527"/>
                </a:lnTo>
                <a:lnTo>
                  <a:pt x="816101" y="30480"/>
                </a:lnTo>
              </a:path>
              <a:path w="1014983" h="807719">
                <a:moveTo>
                  <a:pt x="810767" y="33527"/>
                </a:moveTo>
                <a:lnTo>
                  <a:pt x="810767" y="33528"/>
                </a:lnTo>
                <a:lnTo>
                  <a:pt x="812292" y="33527"/>
                </a:lnTo>
              </a:path>
              <a:path w="1014983" h="807719">
                <a:moveTo>
                  <a:pt x="812292" y="33527"/>
                </a:moveTo>
                <a:lnTo>
                  <a:pt x="812292" y="35052"/>
                </a:lnTo>
                <a:lnTo>
                  <a:pt x="818387" y="35052"/>
                </a:lnTo>
                <a:lnTo>
                  <a:pt x="817625" y="33528"/>
                </a:lnTo>
              </a:path>
              <a:path w="1014983" h="807719">
                <a:moveTo>
                  <a:pt x="812292" y="35052"/>
                </a:moveTo>
                <a:lnTo>
                  <a:pt x="812291" y="36575"/>
                </a:lnTo>
                <a:lnTo>
                  <a:pt x="813815" y="36575"/>
                </a:lnTo>
                <a:lnTo>
                  <a:pt x="813815" y="35052"/>
                </a:lnTo>
              </a:path>
              <a:path w="1014983" h="807719">
                <a:moveTo>
                  <a:pt x="813815" y="35052"/>
                </a:moveTo>
                <a:lnTo>
                  <a:pt x="813816" y="36575"/>
                </a:lnTo>
                <a:lnTo>
                  <a:pt x="813815" y="38100"/>
                </a:lnTo>
                <a:lnTo>
                  <a:pt x="819911" y="38100"/>
                </a:lnTo>
                <a:lnTo>
                  <a:pt x="819149" y="36576"/>
                </a:lnTo>
                <a:lnTo>
                  <a:pt x="818387" y="35052"/>
                </a:lnTo>
              </a:path>
              <a:path w="1014983" h="807719">
                <a:moveTo>
                  <a:pt x="813815" y="38100"/>
                </a:moveTo>
                <a:lnTo>
                  <a:pt x="813815" y="39623"/>
                </a:lnTo>
                <a:lnTo>
                  <a:pt x="815339" y="39623"/>
                </a:lnTo>
                <a:lnTo>
                  <a:pt x="815339" y="38100"/>
                </a:lnTo>
              </a:path>
              <a:path w="1014983" h="807719">
                <a:moveTo>
                  <a:pt x="815339" y="38100"/>
                </a:moveTo>
                <a:lnTo>
                  <a:pt x="815340" y="39623"/>
                </a:lnTo>
                <a:lnTo>
                  <a:pt x="815339" y="42671"/>
                </a:lnTo>
                <a:lnTo>
                  <a:pt x="822197" y="42671"/>
                </a:lnTo>
                <a:lnTo>
                  <a:pt x="820673" y="39624"/>
                </a:lnTo>
                <a:lnTo>
                  <a:pt x="819911" y="38100"/>
                </a:lnTo>
              </a:path>
              <a:path w="1014983" h="807719">
                <a:moveTo>
                  <a:pt x="815339" y="42671"/>
                </a:moveTo>
                <a:lnTo>
                  <a:pt x="815339" y="42672"/>
                </a:lnTo>
                <a:lnTo>
                  <a:pt x="816864" y="42671"/>
                </a:lnTo>
              </a:path>
              <a:path w="1014983" h="807719">
                <a:moveTo>
                  <a:pt x="816864" y="42671"/>
                </a:moveTo>
                <a:lnTo>
                  <a:pt x="816863" y="45719"/>
                </a:lnTo>
                <a:lnTo>
                  <a:pt x="823721" y="45719"/>
                </a:lnTo>
                <a:lnTo>
                  <a:pt x="822197" y="42672"/>
                </a:lnTo>
              </a:path>
              <a:path w="1014983" h="807719">
                <a:moveTo>
                  <a:pt x="816863" y="45719"/>
                </a:moveTo>
                <a:lnTo>
                  <a:pt x="816863" y="45720"/>
                </a:lnTo>
                <a:lnTo>
                  <a:pt x="818388" y="45719"/>
                </a:lnTo>
              </a:path>
              <a:path w="1014983" h="807719">
                <a:moveTo>
                  <a:pt x="818388" y="45719"/>
                </a:moveTo>
                <a:lnTo>
                  <a:pt x="818388" y="47244"/>
                </a:lnTo>
                <a:lnTo>
                  <a:pt x="824483" y="47244"/>
                </a:lnTo>
                <a:lnTo>
                  <a:pt x="823721" y="45720"/>
                </a:lnTo>
              </a:path>
              <a:path w="1014983" h="807719">
                <a:moveTo>
                  <a:pt x="818388" y="47244"/>
                </a:moveTo>
                <a:lnTo>
                  <a:pt x="818387" y="48767"/>
                </a:lnTo>
                <a:lnTo>
                  <a:pt x="819911" y="48767"/>
                </a:lnTo>
                <a:lnTo>
                  <a:pt x="819911" y="47244"/>
                </a:lnTo>
              </a:path>
              <a:path w="1014983" h="807719">
                <a:moveTo>
                  <a:pt x="819911" y="47244"/>
                </a:moveTo>
                <a:lnTo>
                  <a:pt x="819912" y="48767"/>
                </a:lnTo>
                <a:lnTo>
                  <a:pt x="819911" y="50292"/>
                </a:lnTo>
                <a:lnTo>
                  <a:pt x="819911" y="51816"/>
                </a:lnTo>
                <a:lnTo>
                  <a:pt x="821435" y="51816"/>
                </a:lnTo>
                <a:lnTo>
                  <a:pt x="821435" y="53339"/>
                </a:lnTo>
                <a:lnTo>
                  <a:pt x="827531" y="53339"/>
                </a:lnTo>
                <a:lnTo>
                  <a:pt x="826770" y="51816"/>
                </a:lnTo>
                <a:lnTo>
                  <a:pt x="826007" y="50292"/>
                </a:lnTo>
                <a:lnTo>
                  <a:pt x="825245" y="48768"/>
                </a:lnTo>
                <a:lnTo>
                  <a:pt x="824483" y="47244"/>
                </a:lnTo>
              </a:path>
              <a:path w="1014983" h="807719">
                <a:moveTo>
                  <a:pt x="821435" y="53339"/>
                </a:moveTo>
                <a:lnTo>
                  <a:pt x="821435" y="53340"/>
                </a:lnTo>
                <a:lnTo>
                  <a:pt x="822959" y="53339"/>
                </a:lnTo>
              </a:path>
              <a:path w="1014983" h="807719">
                <a:moveTo>
                  <a:pt x="822959" y="53339"/>
                </a:moveTo>
                <a:lnTo>
                  <a:pt x="822959" y="54864"/>
                </a:lnTo>
                <a:lnTo>
                  <a:pt x="828293" y="54864"/>
                </a:lnTo>
                <a:lnTo>
                  <a:pt x="827531" y="53339"/>
                </a:lnTo>
              </a:path>
              <a:path w="1014983" h="807719">
                <a:moveTo>
                  <a:pt x="822959" y="54864"/>
                </a:moveTo>
                <a:lnTo>
                  <a:pt x="822959" y="56387"/>
                </a:lnTo>
                <a:lnTo>
                  <a:pt x="824483" y="56387"/>
                </a:lnTo>
                <a:lnTo>
                  <a:pt x="824483" y="54864"/>
                </a:lnTo>
              </a:path>
              <a:path w="1014983" h="807719">
                <a:moveTo>
                  <a:pt x="824483" y="54864"/>
                </a:moveTo>
                <a:lnTo>
                  <a:pt x="824484" y="56387"/>
                </a:lnTo>
                <a:lnTo>
                  <a:pt x="824483" y="59435"/>
                </a:lnTo>
                <a:lnTo>
                  <a:pt x="830579" y="59435"/>
                </a:lnTo>
                <a:lnTo>
                  <a:pt x="829055" y="56388"/>
                </a:lnTo>
                <a:lnTo>
                  <a:pt x="828293" y="54864"/>
                </a:lnTo>
              </a:path>
              <a:path w="1014983" h="807719">
                <a:moveTo>
                  <a:pt x="824483" y="59435"/>
                </a:moveTo>
                <a:lnTo>
                  <a:pt x="824483" y="59436"/>
                </a:lnTo>
                <a:lnTo>
                  <a:pt x="826008" y="59435"/>
                </a:lnTo>
              </a:path>
              <a:path w="1014983" h="807719">
                <a:moveTo>
                  <a:pt x="826008" y="59435"/>
                </a:moveTo>
                <a:lnTo>
                  <a:pt x="826007" y="62483"/>
                </a:lnTo>
                <a:lnTo>
                  <a:pt x="832103" y="62483"/>
                </a:lnTo>
                <a:lnTo>
                  <a:pt x="830579" y="59436"/>
                </a:lnTo>
              </a:path>
              <a:path w="1014983" h="807719">
                <a:moveTo>
                  <a:pt x="826007" y="62483"/>
                </a:moveTo>
                <a:lnTo>
                  <a:pt x="826007" y="62484"/>
                </a:lnTo>
                <a:lnTo>
                  <a:pt x="827532" y="62483"/>
                </a:lnTo>
              </a:path>
              <a:path w="1014983" h="807719">
                <a:moveTo>
                  <a:pt x="827532" y="62483"/>
                </a:moveTo>
                <a:lnTo>
                  <a:pt x="827532" y="64008"/>
                </a:lnTo>
                <a:lnTo>
                  <a:pt x="832865" y="64008"/>
                </a:lnTo>
                <a:lnTo>
                  <a:pt x="832103" y="62484"/>
                </a:lnTo>
              </a:path>
              <a:path w="1014983" h="807719">
                <a:moveTo>
                  <a:pt x="827532" y="64008"/>
                </a:moveTo>
                <a:lnTo>
                  <a:pt x="827531" y="65531"/>
                </a:lnTo>
                <a:lnTo>
                  <a:pt x="829055" y="65531"/>
                </a:lnTo>
                <a:lnTo>
                  <a:pt x="829055" y="64008"/>
                </a:lnTo>
              </a:path>
              <a:path w="1014983" h="807719">
                <a:moveTo>
                  <a:pt x="829055" y="64008"/>
                </a:moveTo>
                <a:lnTo>
                  <a:pt x="829056" y="65531"/>
                </a:lnTo>
                <a:lnTo>
                  <a:pt x="829055" y="67056"/>
                </a:lnTo>
                <a:lnTo>
                  <a:pt x="834389" y="67056"/>
                </a:lnTo>
                <a:lnTo>
                  <a:pt x="833627" y="65532"/>
                </a:lnTo>
                <a:lnTo>
                  <a:pt x="832865" y="64008"/>
                </a:lnTo>
              </a:path>
              <a:path w="1014983" h="807719">
                <a:moveTo>
                  <a:pt x="829055" y="67056"/>
                </a:moveTo>
                <a:lnTo>
                  <a:pt x="829055" y="68579"/>
                </a:lnTo>
                <a:lnTo>
                  <a:pt x="830579" y="68579"/>
                </a:lnTo>
                <a:lnTo>
                  <a:pt x="830579" y="67056"/>
                </a:lnTo>
              </a:path>
              <a:path w="1014983" h="807719">
                <a:moveTo>
                  <a:pt x="830579" y="67056"/>
                </a:moveTo>
                <a:lnTo>
                  <a:pt x="830580" y="68579"/>
                </a:lnTo>
                <a:lnTo>
                  <a:pt x="830579" y="71627"/>
                </a:lnTo>
                <a:lnTo>
                  <a:pt x="836675" y="71627"/>
                </a:lnTo>
                <a:lnTo>
                  <a:pt x="835151" y="68580"/>
                </a:lnTo>
                <a:lnTo>
                  <a:pt x="834389" y="67056"/>
                </a:lnTo>
              </a:path>
              <a:path w="1014983" h="807719">
                <a:moveTo>
                  <a:pt x="830579" y="71627"/>
                </a:moveTo>
                <a:lnTo>
                  <a:pt x="830579" y="71628"/>
                </a:lnTo>
                <a:lnTo>
                  <a:pt x="832104" y="71627"/>
                </a:lnTo>
              </a:path>
              <a:path w="1014983" h="807719">
                <a:moveTo>
                  <a:pt x="832104" y="71627"/>
                </a:moveTo>
                <a:lnTo>
                  <a:pt x="832103" y="74675"/>
                </a:lnTo>
                <a:lnTo>
                  <a:pt x="838199" y="74675"/>
                </a:lnTo>
                <a:lnTo>
                  <a:pt x="836675" y="71628"/>
                </a:lnTo>
              </a:path>
              <a:path w="1014983" h="807719">
                <a:moveTo>
                  <a:pt x="832103" y="74675"/>
                </a:moveTo>
                <a:lnTo>
                  <a:pt x="832103" y="74676"/>
                </a:lnTo>
                <a:lnTo>
                  <a:pt x="833628" y="74675"/>
                </a:lnTo>
              </a:path>
              <a:path w="1014983" h="807719">
                <a:moveTo>
                  <a:pt x="833628" y="74675"/>
                </a:moveTo>
                <a:lnTo>
                  <a:pt x="833627" y="76200"/>
                </a:lnTo>
                <a:lnTo>
                  <a:pt x="838961" y="76200"/>
                </a:lnTo>
                <a:lnTo>
                  <a:pt x="838199" y="74676"/>
                </a:lnTo>
              </a:path>
              <a:path w="1014983" h="807719">
                <a:moveTo>
                  <a:pt x="833627" y="76200"/>
                </a:moveTo>
                <a:lnTo>
                  <a:pt x="833627" y="77723"/>
                </a:lnTo>
                <a:lnTo>
                  <a:pt x="835151" y="77723"/>
                </a:lnTo>
                <a:lnTo>
                  <a:pt x="835151" y="76200"/>
                </a:lnTo>
              </a:path>
              <a:path w="1014983" h="807719">
                <a:moveTo>
                  <a:pt x="835151" y="76200"/>
                </a:moveTo>
                <a:lnTo>
                  <a:pt x="835151" y="77723"/>
                </a:lnTo>
                <a:lnTo>
                  <a:pt x="835151" y="79248"/>
                </a:lnTo>
                <a:lnTo>
                  <a:pt x="835151" y="80771"/>
                </a:lnTo>
                <a:lnTo>
                  <a:pt x="841247" y="80771"/>
                </a:lnTo>
                <a:lnTo>
                  <a:pt x="840485" y="79248"/>
                </a:lnTo>
                <a:lnTo>
                  <a:pt x="839723" y="77724"/>
                </a:lnTo>
                <a:lnTo>
                  <a:pt x="838961" y="76200"/>
                </a:lnTo>
              </a:path>
              <a:path w="1014983" h="807719">
                <a:moveTo>
                  <a:pt x="835151" y="80771"/>
                </a:moveTo>
                <a:lnTo>
                  <a:pt x="835151" y="80772"/>
                </a:lnTo>
                <a:lnTo>
                  <a:pt x="836676" y="80771"/>
                </a:lnTo>
              </a:path>
              <a:path w="1014983" h="807719">
                <a:moveTo>
                  <a:pt x="836676" y="80771"/>
                </a:moveTo>
                <a:lnTo>
                  <a:pt x="841247" y="80772"/>
                </a:lnTo>
              </a:path>
              <a:path w="1014983" h="807719">
                <a:moveTo>
                  <a:pt x="836676" y="80772"/>
                </a:moveTo>
                <a:lnTo>
                  <a:pt x="836675" y="82295"/>
                </a:lnTo>
                <a:lnTo>
                  <a:pt x="842009" y="82295"/>
                </a:lnTo>
                <a:lnTo>
                  <a:pt x="841247" y="80772"/>
                </a:lnTo>
              </a:path>
              <a:path w="1014983" h="807719">
                <a:moveTo>
                  <a:pt x="836675" y="82295"/>
                </a:moveTo>
                <a:lnTo>
                  <a:pt x="836675" y="82296"/>
                </a:lnTo>
                <a:lnTo>
                  <a:pt x="838200" y="82295"/>
                </a:lnTo>
              </a:path>
              <a:path w="1014983" h="807719">
                <a:moveTo>
                  <a:pt x="838200" y="82295"/>
                </a:moveTo>
                <a:lnTo>
                  <a:pt x="838199" y="85343"/>
                </a:lnTo>
                <a:lnTo>
                  <a:pt x="843533" y="85343"/>
                </a:lnTo>
                <a:lnTo>
                  <a:pt x="842009" y="82296"/>
                </a:lnTo>
              </a:path>
              <a:path w="1014983" h="807719">
                <a:moveTo>
                  <a:pt x="838199" y="85343"/>
                </a:moveTo>
                <a:lnTo>
                  <a:pt x="838199" y="85344"/>
                </a:lnTo>
                <a:lnTo>
                  <a:pt x="839724" y="85343"/>
                </a:lnTo>
              </a:path>
              <a:path w="1014983" h="807719">
                <a:moveTo>
                  <a:pt x="839724" y="85343"/>
                </a:moveTo>
                <a:lnTo>
                  <a:pt x="839724" y="86868"/>
                </a:lnTo>
                <a:lnTo>
                  <a:pt x="844295" y="86868"/>
                </a:lnTo>
                <a:lnTo>
                  <a:pt x="843533" y="85344"/>
                </a:lnTo>
              </a:path>
              <a:path w="1014983" h="807719">
                <a:moveTo>
                  <a:pt x="839724" y="86868"/>
                </a:moveTo>
                <a:lnTo>
                  <a:pt x="839723" y="88391"/>
                </a:lnTo>
                <a:lnTo>
                  <a:pt x="841247" y="88391"/>
                </a:lnTo>
                <a:lnTo>
                  <a:pt x="841247" y="86868"/>
                </a:lnTo>
              </a:path>
              <a:path w="1014983" h="807719">
                <a:moveTo>
                  <a:pt x="841247" y="86868"/>
                </a:moveTo>
                <a:lnTo>
                  <a:pt x="841248" y="88391"/>
                </a:lnTo>
                <a:lnTo>
                  <a:pt x="841247" y="89916"/>
                </a:lnTo>
                <a:lnTo>
                  <a:pt x="845819" y="89916"/>
                </a:lnTo>
                <a:lnTo>
                  <a:pt x="845057" y="88392"/>
                </a:lnTo>
                <a:lnTo>
                  <a:pt x="844295" y="86868"/>
                </a:lnTo>
              </a:path>
              <a:path w="1014983" h="807719">
                <a:moveTo>
                  <a:pt x="841247" y="89916"/>
                </a:moveTo>
                <a:lnTo>
                  <a:pt x="841247" y="91439"/>
                </a:lnTo>
                <a:lnTo>
                  <a:pt x="842771" y="91439"/>
                </a:lnTo>
                <a:lnTo>
                  <a:pt x="842771" y="89916"/>
                </a:lnTo>
              </a:path>
              <a:path w="1014983" h="807719">
                <a:moveTo>
                  <a:pt x="842771" y="89916"/>
                </a:moveTo>
                <a:lnTo>
                  <a:pt x="842772" y="91439"/>
                </a:lnTo>
                <a:lnTo>
                  <a:pt x="842771" y="94487"/>
                </a:lnTo>
                <a:lnTo>
                  <a:pt x="848105" y="94487"/>
                </a:lnTo>
                <a:lnTo>
                  <a:pt x="846581" y="91440"/>
                </a:lnTo>
                <a:lnTo>
                  <a:pt x="845819" y="89916"/>
                </a:lnTo>
              </a:path>
              <a:path w="1014983" h="807719">
                <a:moveTo>
                  <a:pt x="842771" y="94487"/>
                </a:moveTo>
                <a:lnTo>
                  <a:pt x="842771" y="94488"/>
                </a:lnTo>
                <a:lnTo>
                  <a:pt x="844296" y="94487"/>
                </a:lnTo>
              </a:path>
              <a:path w="1014983" h="807719">
                <a:moveTo>
                  <a:pt x="844296" y="94487"/>
                </a:moveTo>
                <a:lnTo>
                  <a:pt x="844295" y="97535"/>
                </a:lnTo>
                <a:lnTo>
                  <a:pt x="849629" y="97535"/>
                </a:lnTo>
                <a:lnTo>
                  <a:pt x="848105" y="94488"/>
                </a:lnTo>
              </a:path>
              <a:path w="1014983" h="807719">
                <a:moveTo>
                  <a:pt x="844295" y="97535"/>
                </a:moveTo>
                <a:lnTo>
                  <a:pt x="844295" y="97536"/>
                </a:lnTo>
                <a:lnTo>
                  <a:pt x="845820" y="97535"/>
                </a:lnTo>
              </a:path>
              <a:path w="1014983" h="807719">
                <a:moveTo>
                  <a:pt x="845820" y="97535"/>
                </a:moveTo>
                <a:lnTo>
                  <a:pt x="845819" y="99060"/>
                </a:lnTo>
                <a:lnTo>
                  <a:pt x="850391" y="99060"/>
                </a:lnTo>
                <a:lnTo>
                  <a:pt x="849629" y="97536"/>
                </a:lnTo>
              </a:path>
              <a:path w="1014983" h="807719">
                <a:moveTo>
                  <a:pt x="845819" y="99060"/>
                </a:moveTo>
                <a:lnTo>
                  <a:pt x="845819" y="100583"/>
                </a:lnTo>
                <a:lnTo>
                  <a:pt x="847343" y="100583"/>
                </a:lnTo>
                <a:lnTo>
                  <a:pt x="847343" y="99060"/>
                </a:lnTo>
              </a:path>
              <a:path w="1014983" h="807719">
                <a:moveTo>
                  <a:pt x="847343" y="99060"/>
                </a:moveTo>
                <a:lnTo>
                  <a:pt x="847343" y="100583"/>
                </a:lnTo>
                <a:lnTo>
                  <a:pt x="847343" y="102108"/>
                </a:lnTo>
                <a:lnTo>
                  <a:pt x="851915" y="102108"/>
                </a:lnTo>
                <a:lnTo>
                  <a:pt x="851153" y="100584"/>
                </a:lnTo>
                <a:lnTo>
                  <a:pt x="850391" y="99060"/>
                </a:lnTo>
              </a:path>
              <a:path w="1014983" h="807719">
                <a:moveTo>
                  <a:pt x="847343" y="102108"/>
                </a:moveTo>
                <a:lnTo>
                  <a:pt x="847343" y="103631"/>
                </a:lnTo>
                <a:lnTo>
                  <a:pt x="848867" y="103631"/>
                </a:lnTo>
                <a:lnTo>
                  <a:pt x="848867" y="102108"/>
                </a:lnTo>
              </a:path>
              <a:path w="1014983" h="807719">
                <a:moveTo>
                  <a:pt x="848867" y="102108"/>
                </a:moveTo>
                <a:lnTo>
                  <a:pt x="848868" y="103631"/>
                </a:lnTo>
                <a:lnTo>
                  <a:pt x="848867" y="106679"/>
                </a:lnTo>
                <a:lnTo>
                  <a:pt x="854201" y="106679"/>
                </a:lnTo>
                <a:lnTo>
                  <a:pt x="852677" y="103632"/>
                </a:lnTo>
                <a:lnTo>
                  <a:pt x="851915" y="102108"/>
                </a:lnTo>
              </a:path>
              <a:path w="1014983" h="807719">
                <a:moveTo>
                  <a:pt x="848867" y="106679"/>
                </a:moveTo>
                <a:lnTo>
                  <a:pt x="848867" y="106680"/>
                </a:lnTo>
                <a:lnTo>
                  <a:pt x="850392" y="106679"/>
                </a:lnTo>
              </a:path>
              <a:path w="1014983" h="807719">
                <a:moveTo>
                  <a:pt x="850392" y="106679"/>
                </a:moveTo>
                <a:lnTo>
                  <a:pt x="850391" y="108203"/>
                </a:lnTo>
                <a:lnTo>
                  <a:pt x="854963" y="108203"/>
                </a:lnTo>
                <a:lnTo>
                  <a:pt x="854201" y="106679"/>
                </a:lnTo>
              </a:path>
              <a:path w="1014983" h="807719">
                <a:moveTo>
                  <a:pt x="850391" y="108203"/>
                </a:moveTo>
                <a:lnTo>
                  <a:pt x="850391" y="108204"/>
                </a:lnTo>
                <a:lnTo>
                  <a:pt x="851916" y="108203"/>
                </a:lnTo>
              </a:path>
              <a:path w="1014983" h="807719">
                <a:moveTo>
                  <a:pt x="851916" y="108203"/>
                </a:moveTo>
                <a:lnTo>
                  <a:pt x="851915" y="111251"/>
                </a:lnTo>
                <a:lnTo>
                  <a:pt x="856487" y="111251"/>
                </a:lnTo>
                <a:lnTo>
                  <a:pt x="854963" y="108204"/>
                </a:lnTo>
              </a:path>
              <a:path w="1014983" h="807719">
                <a:moveTo>
                  <a:pt x="851915" y="111251"/>
                </a:moveTo>
                <a:lnTo>
                  <a:pt x="851915" y="111252"/>
                </a:lnTo>
                <a:lnTo>
                  <a:pt x="853440" y="111251"/>
                </a:lnTo>
              </a:path>
              <a:path w="1014983" h="807719">
                <a:moveTo>
                  <a:pt x="853440" y="111251"/>
                </a:moveTo>
                <a:lnTo>
                  <a:pt x="853440" y="112776"/>
                </a:lnTo>
                <a:lnTo>
                  <a:pt x="857249" y="112776"/>
                </a:lnTo>
                <a:lnTo>
                  <a:pt x="856487" y="111252"/>
                </a:lnTo>
              </a:path>
              <a:path w="1014983" h="807719">
                <a:moveTo>
                  <a:pt x="853440" y="112776"/>
                </a:moveTo>
                <a:lnTo>
                  <a:pt x="853439" y="114299"/>
                </a:lnTo>
                <a:lnTo>
                  <a:pt x="854963" y="114299"/>
                </a:lnTo>
                <a:lnTo>
                  <a:pt x="854963" y="112776"/>
                </a:lnTo>
              </a:path>
              <a:path w="1014983" h="807719">
                <a:moveTo>
                  <a:pt x="854963" y="112776"/>
                </a:moveTo>
                <a:lnTo>
                  <a:pt x="854964" y="114299"/>
                </a:lnTo>
                <a:lnTo>
                  <a:pt x="854963" y="117347"/>
                </a:lnTo>
                <a:lnTo>
                  <a:pt x="859535" y="117347"/>
                </a:lnTo>
                <a:lnTo>
                  <a:pt x="858011" y="114300"/>
                </a:lnTo>
                <a:lnTo>
                  <a:pt x="857249" y="112776"/>
                </a:lnTo>
              </a:path>
              <a:path w="1014983" h="807719">
                <a:moveTo>
                  <a:pt x="854963" y="117347"/>
                </a:moveTo>
                <a:lnTo>
                  <a:pt x="854963" y="117348"/>
                </a:lnTo>
                <a:lnTo>
                  <a:pt x="856488" y="117347"/>
                </a:lnTo>
              </a:path>
              <a:path w="1014983" h="807719">
                <a:moveTo>
                  <a:pt x="856488" y="117347"/>
                </a:moveTo>
                <a:lnTo>
                  <a:pt x="856488" y="118872"/>
                </a:lnTo>
                <a:lnTo>
                  <a:pt x="856487" y="120394"/>
                </a:lnTo>
                <a:lnTo>
                  <a:pt x="861059" y="120394"/>
                </a:lnTo>
                <a:lnTo>
                  <a:pt x="860297" y="118872"/>
                </a:lnTo>
                <a:lnTo>
                  <a:pt x="859535" y="117348"/>
                </a:lnTo>
              </a:path>
              <a:path w="1014983" h="807719">
                <a:moveTo>
                  <a:pt x="856487" y="120394"/>
                </a:moveTo>
                <a:lnTo>
                  <a:pt x="858011" y="120396"/>
                </a:lnTo>
              </a:path>
              <a:path w="1014983" h="807719">
                <a:moveTo>
                  <a:pt x="858011" y="120394"/>
                </a:moveTo>
                <a:lnTo>
                  <a:pt x="859535" y="120394"/>
                </a:lnTo>
                <a:lnTo>
                  <a:pt x="861059" y="120394"/>
                </a:lnTo>
                <a:lnTo>
                  <a:pt x="858011" y="120394"/>
                </a:lnTo>
              </a:path>
              <a:path w="1014983" h="807719">
                <a:moveTo>
                  <a:pt x="856487" y="120396"/>
                </a:moveTo>
                <a:lnTo>
                  <a:pt x="858011" y="120396"/>
                </a:lnTo>
                <a:lnTo>
                  <a:pt x="859535" y="121920"/>
                </a:lnTo>
                <a:lnTo>
                  <a:pt x="861821" y="121920"/>
                </a:lnTo>
                <a:lnTo>
                  <a:pt x="861059" y="120396"/>
                </a:lnTo>
              </a:path>
              <a:path w="1014983" h="807719">
                <a:moveTo>
                  <a:pt x="858011" y="120396"/>
                </a:moveTo>
                <a:lnTo>
                  <a:pt x="858011" y="121920"/>
                </a:lnTo>
                <a:lnTo>
                  <a:pt x="859535" y="121920"/>
                </a:lnTo>
              </a:path>
              <a:path w="1014983" h="807719">
                <a:moveTo>
                  <a:pt x="861822" y="121920"/>
                </a:moveTo>
                <a:lnTo>
                  <a:pt x="859535" y="121920"/>
                </a:lnTo>
                <a:lnTo>
                  <a:pt x="861822" y="121920"/>
                </a:lnTo>
              </a:path>
              <a:path w="1014983" h="807719">
                <a:moveTo>
                  <a:pt x="858011" y="121920"/>
                </a:moveTo>
                <a:lnTo>
                  <a:pt x="858011" y="123443"/>
                </a:lnTo>
                <a:lnTo>
                  <a:pt x="862583" y="123443"/>
                </a:lnTo>
                <a:lnTo>
                  <a:pt x="861822" y="121920"/>
                </a:lnTo>
              </a:path>
              <a:path w="1014983" h="807719">
                <a:moveTo>
                  <a:pt x="858011" y="123443"/>
                </a:moveTo>
                <a:lnTo>
                  <a:pt x="858011" y="123444"/>
                </a:lnTo>
                <a:lnTo>
                  <a:pt x="859535" y="123443"/>
                </a:lnTo>
              </a:path>
              <a:path w="1014983" h="807719">
                <a:moveTo>
                  <a:pt x="859535" y="123443"/>
                </a:moveTo>
                <a:lnTo>
                  <a:pt x="859535" y="126491"/>
                </a:lnTo>
                <a:lnTo>
                  <a:pt x="864107" y="126491"/>
                </a:lnTo>
                <a:lnTo>
                  <a:pt x="862583" y="123444"/>
                </a:lnTo>
              </a:path>
              <a:path w="1014983" h="807719">
                <a:moveTo>
                  <a:pt x="859535" y="126491"/>
                </a:moveTo>
                <a:lnTo>
                  <a:pt x="859535" y="126492"/>
                </a:lnTo>
                <a:lnTo>
                  <a:pt x="861060" y="126491"/>
                </a:lnTo>
              </a:path>
              <a:path w="1014983" h="807719">
                <a:moveTo>
                  <a:pt x="861060" y="126491"/>
                </a:moveTo>
                <a:lnTo>
                  <a:pt x="861060" y="128016"/>
                </a:lnTo>
                <a:lnTo>
                  <a:pt x="861059" y="129539"/>
                </a:lnTo>
                <a:lnTo>
                  <a:pt x="865631" y="129539"/>
                </a:lnTo>
                <a:lnTo>
                  <a:pt x="864869" y="128016"/>
                </a:lnTo>
                <a:lnTo>
                  <a:pt x="864107" y="126492"/>
                </a:lnTo>
              </a:path>
              <a:path w="1014983" h="807719">
                <a:moveTo>
                  <a:pt x="861059" y="129539"/>
                </a:moveTo>
                <a:lnTo>
                  <a:pt x="861059" y="129540"/>
                </a:lnTo>
                <a:lnTo>
                  <a:pt x="862584" y="129539"/>
                </a:lnTo>
              </a:path>
              <a:path w="1014983" h="807719">
                <a:moveTo>
                  <a:pt x="862584" y="129539"/>
                </a:moveTo>
                <a:lnTo>
                  <a:pt x="862584" y="131064"/>
                </a:lnTo>
                <a:lnTo>
                  <a:pt x="866393" y="131064"/>
                </a:lnTo>
                <a:lnTo>
                  <a:pt x="865631" y="129540"/>
                </a:lnTo>
              </a:path>
              <a:path w="1014983" h="807719">
                <a:moveTo>
                  <a:pt x="862584" y="131064"/>
                </a:moveTo>
                <a:lnTo>
                  <a:pt x="862583" y="132587"/>
                </a:lnTo>
                <a:lnTo>
                  <a:pt x="864107" y="132587"/>
                </a:lnTo>
                <a:lnTo>
                  <a:pt x="864107" y="131064"/>
                </a:lnTo>
              </a:path>
              <a:path w="1014983" h="807719">
                <a:moveTo>
                  <a:pt x="864107" y="131064"/>
                </a:moveTo>
                <a:lnTo>
                  <a:pt x="864108" y="132587"/>
                </a:lnTo>
                <a:lnTo>
                  <a:pt x="864107" y="135635"/>
                </a:lnTo>
                <a:lnTo>
                  <a:pt x="868679" y="135635"/>
                </a:lnTo>
                <a:lnTo>
                  <a:pt x="867155" y="132588"/>
                </a:lnTo>
                <a:lnTo>
                  <a:pt x="866393" y="131064"/>
                </a:lnTo>
              </a:path>
              <a:path w="1014983" h="807719">
                <a:moveTo>
                  <a:pt x="864107" y="135635"/>
                </a:moveTo>
                <a:lnTo>
                  <a:pt x="864107" y="135636"/>
                </a:lnTo>
                <a:lnTo>
                  <a:pt x="865631" y="135635"/>
                </a:lnTo>
              </a:path>
              <a:path w="1014983" h="807719">
                <a:moveTo>
                  <a:pt x="865631" y="135635"/>
                </a:moveTo>
                <a:lnTo>
                  <a:pt x="865631" y="137159"/>
                </a:lnTo>
                <a:lnTo>
                  <a:pt x="869441" y="137159"/>
                </a:lnTo>
                <a:lnTo>
                  <a:pt x="868679" y="135635"/>
                </a:lnTo>
              </a:path>
              <a:path w="1014983" h="807719">
                <a:moveTo>
                  <a:pt x="865631" y="137159"/>
                </a:moveTo>
                <a:lnTo>
                  <a:pt x="865631" y="137160"/>
                </a:lnTo>
                <a:lnTo>
                  <a:pt x="867156" y="137159"/>
                </a:lnTo>
              </a:path>
              <a:path w="1014983" h="807719">
                <a:moveTo>
                  <a:pt x="867156" y="137159"/>
                </a:moveTo>
                <a:lnTo>
                  <a:pt x="867155" y="140207"/>
                </a:lnTo>
                <a:lnTo>
                  <a:pt x="870965" y="140207"/>
                </a:lnTo>
                <a:lnTo>
                  <a:pt x="869441" y="137160"/>
                </a:lnTo>
              </a:path>
              <a:path w="1014983" h="807719">
                <a:moveTo>
                  <a:pt x="867155" y="140207"/>
                </a:moveTo>
                <a:lnTo>
                  <a:pt x="867155" y="140208"/>
                </a:lnTo>
                <a:lnTo>
                  <a:pt x="868680" y="140207"/>
                </a:lnTo>
              </a:path>
              <a:path w="1014983" h="807719">
                <a:moveTo>
                  <a:pt x="868680" y="140207"/>
                </a:moveTo>
                <a:lnTo>
                  <a:pt x="868680" y="141732"/>
                </a:lnTo>
                <a:lnTo>
                  <a:pt x="871727" y="141732"/>
                </a:lnTo>
                <a:lnTo>
                  <a:pt x="870965" y="140208"/>
                </a:lnTo>
              </a:path>
              <a:path w="1014983" h="807719">
                <a:moveTo>
                  <a:pt x="868680" y="141732"/>
                </a:moveTo>
                <a:lnTo>
                  <a:pt x="868679" y="143255"/>
                </a:lnTo>
                <a:lnTo>
                  <a:pt x="870203" y="143255"/>
                </a:lnTo>
                <a:lnTo>
                  <a:pt x="870203" y="141732"/>
                </a:lnTo>
              </a:path>
              <a:path w="1014983" h="807719">
                <a:moveTo>
                  <a:pt x="870203" y="141732"/>
                </a:moveTo>
                <a:lnTo>
                  <a:pt x="870204" y="143255"/>
                </a:lnTo>
                <a:lnTo>
                  <a:pt x="870203" y="146303"/>
                </a:lnTo>
                <a:lnTo>
                  <a:pt x="874013" y="146303"/>
                </a:lnTo>
                <a:lnTo>
                  <a:pt x="872489" y="143256"/>
                </a:lnTo>
                <a:lnTo>
                  <a:pt x="871727" y="141732"/>
                </a:lnTo>
              </a:path>
              <a:path w="1014983" h="807719">
                <a:moveTo>
                  <a:pt x="870203" y="146303"/>
                </a:moveTo>
                <a:lnTo>
                  <a:pt x="870203" y="146304"/>
                </a:lnTo>
                <a:lnTo>
                  <a:pt x="871727" y="146303"/>
                </a:lnTo>
              </a:path>
              <a:path w="1014983" h="807719">
                <a:moveTo>
                  <a:pt x="871727" y="146303"/>
                </a:moveTo>
                <a:lnTo>
                  <a:pt x="871727" y="149351"/>
                </a:lnTo>
                <a:lnTo>
                  <a:pt x="875537" y="149351"/>
                </a:lnTo>
                <a:lnTo>
                  <a:pt x="874013" y="146304"/>
                </a:lnTo>
              </a:path>
              <a:path w="1014983" h="807719">
                <a:moveTo>
                  <a:pt x="871727" y="149351"/>
                </a:moveTo>
                <a:lnTo>
                  <a:pt x="871727" y="149352"/>
                </a:lnTo>
                <a:lnTo>
                  <a:pt x="873251" y="149351"/>
                </a:lnTo>
              </a:path>
              <a:path w="1014983" h="807719">
                <a:moveTo>
                  <a:pt x="873251" y="149351"/>
                </a:moveTo>
                <a:lnTo>
                  <a:pt x="873251" y="150876"/>
                </a:lnTo>
                <a:lnTo>
                  <a:pt x="876299" y="150876"/>
                </a:lnTo>
                <a:lnTo>
                  <a:pt x="875537" y="149351"/>
                </a:lnTo>
              </a:path>
              <a:path w="1014983" h="807719">
                <a:moveTo>
                  <a:pt x="873251" y="150876"/>
                </a:moveTo>
                <a:lnTo>
                  <a:pt x="873251" y="152399"/>
                </a:lnTo>
                <a:lnTo>
                  <a:pt x="874775" y="152399"/>
                </a:lnTo>
                <a:lnTo>
                  <a:pt x="874775" y="150876"/>
                </a:lnTo>
              </a:path>
              <a:path w="1014983" h="807719">
                <a:moveTo>
                  <a:pt x="874775" y="150876"/>
                </a:moveTo>
                <a:lnTo>
                  <a:pt x="874776" y="152399"/>
                </a:lnTo>
                <a:lnTo>
                  <a:pt x="874775" y="155447"/>
                </a:lnTo>
                <a:lnTo>
                  <a:pt x="878585" y="155447"/>
                </a:lnTo>
                <a:lnTo>
                  <a:pt x="877061" y="152400"/>
                </a:lnTo>
                <a:lnTo>
                  <a:pt x="876299" y="150876"/>
                </a:lnTo>
              </a:path>
              <a:path w="1014983" h="807719">
                <a:moveTo>
                  <a:pt x="874775" y="155447"/>
                </a:moveTo>
                <a:lnTo>
                  <a:pt x="874775" y="155448"/>
                </a:lnTo>
                <a:lnTo>
                  <a:pt x="876300" y="155447"/>
                </a:lnTo>
              </a:path>
              <a:path w="1014983" h="807719">
                <a:moveTo>
                  <a:pt x="876300" y="155447"/>
                </a:moveTo>
                <a:lnTo>
                  <a:pt x="876299" y="158495"/>
                </a:lnTo>
                <a:lnTo>
                  <a:pt x="880109" y="158495"/>
                </a:lnTo>
                <a:lnTo>
                  <a:pt x="878585" y="155448"/>
                </a:lnTo>
              </a:path>
              <a:path w="1014983" h="807719">
                <a:moveTo>
                  <a:pt x="876299" y="158495"/>
                </a:moveTo>
                <a:lnTo>
                  <a:pt x="876299" y="158496"/>
                </a:lnTo>
                <a:lnTo>
                  <a:pt x="877824" y="158495"/>
                </a:lnTo>
              </a:path>
              <a:path w="1014983" h="807719">
                <a:moveTo>
                  <a:pt x="877824" y="158495"/>
                </a:moveTo>
                <a:lnTo>
                  <a:pt x="877824" y="160020"/>
                </a:lnTo>
                <a:lnTo>
                  <a:pt x="880871" y="160020"/>
                </a:lnTo>
                <a:lnTo>
                  <a:pt x="880109" y="158496"/>
                </a:lnTo>
              </a:path>
              <a:path w="1014983" h="807719">
                <a:moveTo>
                  <a:pt x="877824" y="160020"/>
                </a:moveTo>
                <a:lnTo>
                  <a:pt x="877823" y="161543"/>
                </a:lnTo>
                <a:lnTo>
                  <a:pt x="879347" y="161543"/>
                </a:lnTo>
                <a:lnTo>
                  <a:pt x="879347" y="160020"/>
                </a:lnTo>
              </a:path>
              <a:path w="1014983" h="807719">
                <a:moveTo>
                  <a:pt x="879347" y="160020"/>
                </a:moveTo>
                <a:lnTo>
                  <a:pt x="879348" y="161543"/>
                </a:lnTo>
                <a:lnTo>
                  <a:pt x="879347" y="164592"/>
                </a:lnTo>
                <a:lnTo>
                  <a:pt x="880871" y="164592"/>
                </a:lnTo>
                <a:lnTo>
                  <a:pt x="880871" y="166115"/>
                </a:lnTo>
                <a:lnTo>
                  <a:pt x="883919" y="166115"/>
                </a:lnTo>
                <a:lnTo>
                  <a:pt x="883157" y="164592"/>
                </a:lnTo>
                <a:lnTo>
                  <a:pt x="881633" y="161544"/>
                </a:lnTo>
                <a:lnTo>
                  <a:pt x="880871" y="160020"/>
                </a:lnTo>
              </a:path>
              <a:path w="1014983" h="807719">
                <a:moveTo>
                  <a:pt x="880871" y="166115"/>
                </a:moveTo>
                <a:lnTo>
                  <a:pt x="880871" y="166116"/>
                </a:lnTo>
                <a:lnTo>
                  <a:pt x="882396" y="166115"/>
                </a:lnTo>
              </a:path>
              <a:path w="1014983" h="807719">
                <a:moveTo>
                  <a:pt x="882396" y="166115"/>
                </a:moveTo>
                <a:lnTo>
                  <a:pt x="882395" y="169163"/>
                </a:lnTo>
                <a:lnTo>
                  <a:pt x="885443" y="169163"/>
                </a:lnTo>
                <a:lnTo>
                  <a:pt x="883919" y="166116"/>
                </a:lnTo>
              </a:path>
              <a:path w="1014983" h="807719">
                <a:moveTo>
                  <a:pt x="882395" y="169163"/>
                </a:moveTo>
                <a:lnTo>
                  <a:pt x="882395" y="169164"/>
                </a:lnTo>
                <a:lnTo>
                  <a:pt x="883920" y="169163"/>
                </a:lnTo>
              </a:path>
              <a:path w="1014983" h="807719">
                <a:moveTo>
                  <a:pt x="883920" y="169163"/>
                </a:moveTo>
                <a:lnTo>
                  <a:pt x="883919" y="170688"/>
                </a:lnTo>
                <a:lnTo>
                  <a:pt x="886205" y="170688"/>
                </a:lnTo>
                <a:lnTo>
                  <a:pt x="885443" y="169164"/>
                </a:lnTo>
              </a:path>
              <a:path w="1014983" h="807719">
                <a:moveTo>
                  <a:pt x="883919" y="170688"/>
                </a:moveTo>
                <a:lnTo>
                  <a:pt x="883919" y="172211"/>
                </a:lnTo>
                <a:lnTo>
                  <a:pt x="885443" y="172211"/>
                </a:lnTo>
                <a:lnTo>
                  <a:pt x="885443" y="170688"/>
                </a:lnTo>
              </a:path>
              <a:path w="1014983" h="807719">
                <a:moveTo>
                  <a:pt x="885443" y="170688"/>
                </a:moveTo>
                <a:lnTo>
                  <a:pt x="885443" y="172211"/>
                </a:lnTo>
                <a:lnTo>
                  <a:pt x="885443" y="173736"/>
                </a:lnTo>
                <a:lnTo>
                  <a:pt x="887729" y="173736"/>
                </a:lnTo>
                <a:lnTo>
                  <a:pt x="886967" y="172212"/>
                </a:lnTo>
                <a:lnTo>
                  <a:pt x="886205" y="170688"/>
                </a:lnTo>
              </a:path>
              <a:path w="1014983" h="807719">
                <a:moveTo>
                  <a:pt x="885443" y="173736"/>
                </a:moveTo>
                <a:lnTo>
                  <a:pt x="885443" y="175259"/>
                </a:lnTo>
                <a:lnTo>
                  <a:pt x="886967" y="175259"/>
                </a:lnTo>
                <a:lnTo>
                  <a:pt x="886967" y="173736"/>
                </a:lnTo>
              </a:path>
              <a:path w="1014983" h="807719">
                <a:moveTo>
                  <a:pt x="886967" y="173736"/>
                </a:moveTo>
                <a:lnTo>
                  <a:pt x="886968" y="175259"/>
                </a:lnTo>
                <a:lnTo>
                  <a:pt x="886967" y="178307"/>
                </a:lnTo>
                <a:lnTo>
                  <a:pt x="890015" y="178307"/>
                </a:lnTo>
                <a:lnTo>
                  <a:pt x="888491" y="175260"/>
                </a:lnTo>
                <a:lnTo>
                  <a:pt x="887729" y="173736"/>
                </a:lnTo>
              </a:path>
              <a:path w="1014983" h="807719">
                <a:moveTo>
                  <a:pt x="886967" y="178307"/>
                </a:moveTo>
                <a:lnTo>
                  <a:pt x="886967" y="178308"/>
                </a:lnTo>
                <a:lnTo>
                  <a:pt x="888492" y="178307"/>
                </a:lnTo>
              </a:path>
              <a:path w="1014983" h="807719">
                <a:moveTo>
                  <a:pt x="888492" y="178307"/>
                </a:moveTo>
                <a:lnTo>
                  <a:pt x="888491" y="181355"/>
                </a:lnTo>
                <a:lnTo>
                  <a:pt x="891539" y="181355"/>
                </a:lnTo>
                <a:lnTo>
                  <a:pt x="890015" y="178308"/>
                </a:lnTo>
              </a:path>
              <a:path w="1014983" h="807719">
                <a:moveTo>
                  <a:pt x="888491" y="181355"/>
                </a:moveTo>
                <a:lnTo>
                  <a:pt x="888491" y="181356"/>
                </a:lnTo>
                <a:lnTo>
                  <a:pt x="890016" y="181355"/>
                </a:lnTo>
              </a:path>
              <a:path w="1014983" h="807719">
                <a:moveTo>
                  <a:pt x="890016" y="181355"/>
                </a:moveTo>
                <a:lnTo>
                  <a:pt x="890016" y="182880"/>
                </a:lnTo>
                <a:lnTo>
                  <a:pt x="892301" y="182880"/>
                </a:lnTo>
                <a:lnTo>
                  <a:pt x="891539" y="181356"/>
                </a:lnTo>
              </a:path>
              <a:path w="1014983" h="807719">
                <a:moveTo>
                  <a:pt x="890016" y="182880"/>
                </a:moveTo>
                <a:lnTo>
                  <a:pt x="890015" y="184403"/>
                </a:lnTo>
                <a:lnTo>
                  <a:pt x="891539" y="184403"/>
                </a:lnTo>
                <a:lnTo>
                  <a:pt x="891539" y="182880"/>
                </a:lnTo>
              </a:path>
              <a:path w="1014983" h="807719">
                <a:moveTo>
                  <a:pt x="891539" y="182880"/>
                </a:moveTo>
                <a:lnTo>
                  <a:pt x="891540" y="184403"/>
                </a:lnTo>
                <a:lnTo>
                  <a:pt x="891539" y="185928"/>
                </a:lnTo>
                <a:lnTo>
                  <a:pt x="893825" y="185928"/>
                </a:lnTo>
                <a:lnTo>
                  <a:pt x="893063" y="184404"/>
                </a:lnTo>
                <a:lnTo>
                  <a:pt x="892301" y="182880"/>
                </a:lnTo>
              </a:path>
              <a:path w="1014983" h="807719">
                <a:moveTo>
                  <a:pt x="891539" y="185928"/>
                </a:moveTo>
                <a:lnTo>
                  <a:pt x="891539" y="187451"/>
                </a:lnTo>
                <a:lnTo>
                  <a:pt x="893063" y="187451"/>
                </a:lnTo>
                <a:lnTo>
                  <a:pt x="893063" y="185928"/>
                </a:lnTo>
              </a:path>
              <a:path w="1014983" h="807719">
                <a:moveTo>
                  <a:pt x="893063" y="185928"/>
                </a:moveTo>
                <a:lnTo>
                  <a:pt x="893064" y="187451"/>
                </a:lnTo>
                <a:lnTo>
                  <a:pt x="893063" y="190500"/>
                </a:lnTo>
                <a:lnTo>
                  <a:pt x="894587" y="190500"/>
                </a:lnTo>
                <a:lnTo>
                  <a:pt x="894587" y="192023"/>
                </a:lnTo>
                <a:lnTo>
                  <a:pt x="896873" y="192023"/>
                </a:lnTo>
                <a:lnTo>
                  <a:pt x="896111" y="190500"/>
                </a:lnTo>
                <a:lnTo>
                  <a:pt x="894587" y="187452"/>
                </a:lnTo>
                <a:lnTo>
                  <a:pt x="893825" y="185928"/>
                </a:lnTo>
              </a:path>
              <a:path w="1014983" h="807719">
                <a:moveTo>
                  <a:pt x="894587" y="192023"/>
                </a:moveTo>
                <a:lnTo>
                  <a:pt x="894587" y="192024"/>
                </a:lnTo>
                <a:lnTo>
                  <a:pt x="896112" y="192023"/>
                </a:lnTo>
              </a:path>
              <a:path w="1014983" h="807719">
                <a:moveTo>
                  <a:pt x="896112" y="192023"/>
                </a:moveTo>
                <a:lnTo>
                  <a:pt x="896111" y="195071"/>
                </a:lnTo>
                <a:lnTo>
                  <a:pt x="898397" y="195071"/>
                </a:lnTo>
                <a:lnTo>
                  <a:pt x="896873" y="192024"/>
                </a:lnTo>
              </a:path>
              <a:path w="1014983" h="807719">
                <a:moveTo>
                  <a:pt x="896111" y="195071"/>
                </a:moveTo>
                <a:lnTo>
                  <a:pt x="896111" y="195072"/>
                </a:lnTo>
                <a:lnTo>
                  <a:pt x="897636" y="195071"/>
                </a:lnTo>
              </a:path>
              <a:path w="1014983" h="807719">
                <a:moveTo>
                  <a:pt x="897636" y="195071"/>
                </a:moveTo>
                <a:lnTo>
                  <a:pt x="897635" y="196596"/>
                </a:lnTo>
                <a:lnTo>
                  <a:pt x="899159" y="196596"/>
                </a:lnTo>
                <a:lnTo>
                  <a:pt x="898397" y="195072"/>
                </a:lnTo>
              </a:path>
              <a:path w="1014983" h="807719">
                <a:moveTo>
                  <a:pt x="897635" y="196596"/>
                </a:moveTo>
                <a:lnTo>
                  <a:pt x="897635" y="198119"/>
                </a:lnTo>
                <a:lnTo>
                  <a:pt x="899159" y="198119"/>
                </a:lnTo>
                <a:lnTo>
                  <a:pt x="899159" y="196596"/>
                </a:lnTo>
              </a:path>
              <a:path w="1014983" h="807719">
                <a:moveTo>
                  <a:pt x="899159" y="196596"/>
                </a:moveTo>
                <a:lnTo>
                  <a:pt x="899159" y="198119"/>
                </a:lnTo>
                <a:lnTo>
                  <a:pt x="899159" y="201167"/>
                </a:lnTo>
                <a:lnTo>
                  <a:pt x="901445" y="201167"/>
                </a:lnTo>
                <a:lnTo>
                  <a:pt x="899921" y="198120"/>
                </a:lnTo>
                <a:lnTo>
                  <a:pt x="899159" y="196596"/>
                </a:lnTo>
              </a:path>
              <a:path w="1014983" h="807719">
                <a:moveTo>
                  <a:pt x="899159" y="201167"/>
                </a:moveTo>
                <a:lnTo>
                  <a:pt x="899159" y="201168"/>
                </a:lnTo>
                <a:lnTo>
                  <a:pt x="900683" y="201167"/>
                </a:lnTo>
              </a:path>
              <a:path w="1014983" h="807719">
                <a:moveTo>
                  <a:pt x="900683" y="201167"/>
                </a:moveTo>
                <a:lnTo>
                  <a:pt x="900683" y="204215"/>
                </a:lnTo>
                <a:lnTo>
                  <a:pt x="902969" y="204215"/>
                </a:lnTo>
                <a:lnTo>
                  <a:pt x="901445" y="201168"/>
                </a:lnTo>
              </a:path>
              <a:path w="1014983" h="807719">
                <a:moveTo>
                  <a:pt x="900683" y="204215"/>
                </a:moveTo>
                <a:lnTo>
                  <a:pt x="900683" y="204216"/>
                </a:lnTo>
                <a:lnTo>
                  <a:pt x="902208" y="204215"/>
                </a:lnTo>
              </a:path>
              <a:path w="1014983" h="807719">
                <a:moveTo>
                  <a:pt x="902208" y="204215"/>
                </a:moveTo>
                <a:lnTo>
                  <a:pt x="902208" y="205740"/>
                </a:lnTo>
                <a:lnTo>
                  <a:pt x="902207" y="207263"/>
                </a:lnTo>
                <a:lnTo>
                  <a:pt x="903731" y="207263"/>
                </a:lnTo>
                <a:lnTo>
                  <a:pt x="903731" y="205740"/>
                </a:lnTo>
                <a:lnTo>
                  <a:pt x="902969" y="204216"/>
                </a:lnTo>
              </a:path>
              <a:path w="1014983" h="807719">
                <a:moveTo>
                  <a:pt x="903731" y="205740"/>
                </a:moveTo>
                <a:lnTo>
                  <a:pt x="903732" y="207263"/>
                </a:lnTo>
                <a:lnTo>
                  <a:pt x="903731" y="210311"/>
                </a:lnTo>
                <a:lnTo>
                  <a:pt x="906017" y="210311"/>
                </a:lnTo>
                <a:lnTo>
                  <a:pt x="904493" y="207264"/>
                </a:lnTo>
              </a:path>
              <a:path w="1014983" h="807719">
                <a:moveTo>
                  <a:pt x="903731" y="210311"/>
                </a:moveTo>
                <a:lnTo>
                  <a:pt x="903731" y="210312"/>
                </a:lnTo>
                <a:lnTo>
                  <a:pt x="905256" y="210311"/>
                </a:lnTo>
              </a:path>
              <a:path w="1014983" h="807719">
                <a:moveTo>
                  <a:pt x="905256" y="210311"/>
                </a:moveTo>
                <a:lnTo>
                  <a:pt x="905255" y="213359"/>
                </a:lnTo>
                <a:lnTo>
                  <a:pt x="907541" y="213359"/>
                </a:lnTo>
                <a:lnTo>
                  <a:pt x="906017" y="210312"/>
                </a:lnTo>
              </a:path>
              <a:path w="1014983" h="807719">
                <a:moveTo>
                  <a:pt x="905255" y="213359"/>
                </a:moveTo>
                <a:lnTo>
                  <a:pt x="905255" y="213360"/>
                </a:lnTo>
                <a:lnTo>
                  <a:pt x="906780" y="213359"/>
                </a:lnTo>
              </a:path>
              <a:path w="1014983" h="807719">
                <a:moveTo>
                  <a:pt x="906780" y="213359"/>
                </a:moveTo>
                <a:lnTo>
                  <a:pt x="906780" y="214884"/>
                </a:lnTo>
                <a:lnTo>
                  <a:pt x="906779" y="216407"/>
                </a:lnTo>
                <a:lnTo>
                  <a:pt x="908303" y="216407"/>
                </a:lnTo>
                <a:lnTo>
                  <a:pt x="908303" y="214884"/>
                </a:lnTo>
                <a:lnTo>
                  <a:pt x="907541" y="213360"/>
                </a:lnTo>
              </a:path>
              <a:path w="1014983" h="807719">
                <a:moveTo>
                  <a:pt x="908303" y="214884"/>
                </a:moveTo>
                <a:lnTo>
                  <a:pt x="908304" y="216407"/>
                </a:lnTo>
                <a:lnTo>
                  <a:pt x="908303" y="219456"/>
                </a:lnTo>
                <a:lnTo>
                  <a:pt x="909827" y="219456"/>
                </a:lnTo>
                <a:lnTo>
                  <a:pt x="909827" y="220979"/>
                </a:lnTo>
                <a:lnTo>
                  <a:pt x="911351" y="220979"/>
                </a:lnTo>
                <a:lnTo>
                  <a:pt x="910589" y="219456"/>
                </a:lnTo>
                <a:lnTo>
                  <a:pt x="909065" y="216408"/>
                </a:lnTo>
              </a:path>
              <a:path w="1014983" h="807719">
                <a:moveTo>
                  <a:pt x="911352" y="220980"/>
                </a:moveTo>
                <a:lnTo>
                  <a:pt x="911351" y="222504"/>
                </a:lnTo>
                <a:lnTo>
                  <a:pt x="911351" y="224027"/>
                </a:lnTo>
                <a:lnTo>
                  <a:pt x="912875" y="224027"/>
                </a:lnTo>
                <a:lnTo>
                  <a:pt x="912113" y="222504"/>
                </a:lnTo>
              </a:path>
              <a:path w="1014983" h="807719">
                <a:moveTo>
                  <a:pt x="912875" y="224028"/>
                </a:moveTo>
                <a:lnTo>
                  <a:pt x="912875" y="227075"/>
                </a:lnTo>
                <a:lnTo>
                  <a:pt x="914399" y="227075"/>
                </a:lnTo>
              </a:path>
              <a:path w="1014983" h="807719">
                <a:moveTo>
                  <a:pt x="914399" y="227076"/>
                </a:moveTo>
                <a:lnTo>
                  <a:pt x="914399" y="230123"/>
                </a:lnTo>
                <a:lnTo>
                  <a:pt x="915923" y="230123"/>
                </a:lnTo>
              </a:path>
              <a:path w="1014983" h="807719">
                <a:moveTo>
                  <a:pt x="915924" y="230124"/>
                </a:moveTo>
                <a:lnTo>
                  <a:pt x="915924" y="231648"/>
                </a:lnTo>
                <a:lnTo>
                  <a:pt x="915923" y="233171"/>
                </a:lnTo>
                <a:lnTo>
                  <a:pt x="917447" y="233171"/>
                </a:lnTo>
                <a:lnTo>
                  <a:pt x="916685" y="231648"/>
                </a:lnTo>
              </a:path>
              <a:path w="1014983" h="807719">
                <a:moveTo>
                  <a:pt x="917447" y="233172"/>
                </a:moveTo>
                <a:lnTo>
                  <a:pt x="917447" y="234696"/>
                </a:lnTo>
                <a:lnTo>
                  <a:pt x="917447" y="236219"/>
                </a:lnTo>
                <a:lnTo>
                  <a:pt x="918971" y="236219"/>
                </a:lnTo>
                <a:lnTo>
                  <a:pt x="918209" y="234696"/>
                </a:lnTo>
              </a:path>
              <a:path w="1014983" h="807719">
                <a:moveTo>
                  <a:pt x="918971" y="236220"/>
                </a:moveTo>
                <a:lnTo>
                  <a:pt x="918971" y="239267"/>
                </a:lnTo>
                <a:lnTo>
                  <a:pt x="920495" y="239267"/>
                </a:lnTo>
                <a:lnTo>
                  <a:pt x="918971" y="236220"/>
                </a:lnTo>
              </a:path>
              <a:path w="1014983" h="807719">
                <a:moveTo>
                  <a:pt x="920496" y="239268"/>
                </a:moveTo>
                <a:lnTo>
                  <a:pt x="920495" y="242315"/>
                </a:lnTo>
                <a:lnTo>
                  <a:pt x="922019" y="242315"/>
                </a:lnTo>
              </a:path>
              <a:path w="1014983" h="807719">
                <a:moveTo>
                  <a:pt x="922020" y="242316"/>
                </a:moveTo>
                <a:lnTo>
                  <a:pt x="922020" y="243840"/>
                </a:lnTo>
                <a:lnTo>
                  <a:pt x="922019" y="245363"/>
                </a:lnTo>
                <a:lnTo>
                  <a:pt x="923543" y="245363"/>
                </a:lnTo>
                <a:lnTo>
                  <a:pt x="922781" y="243840"/>
                </a:lnTo>
              </a:path>
              <a:path w="1014983" h="807719">
                <a:moveTo>
                  <a:pt x="923543" y="245364"/>
                </a:moveTo>
                <a:lnTo>
                  <a:pt x="923543" y="248412"/>
                </a:lnTo>
                <a:lnTo>
                  <a:pt x="925067" y="248412"/>
                </a:lnTo>
                <a:lnTo>
                  <a:pt x="925067" y="249935"/>
                </a:lnTo>
                <a:lnTo>
                  <a:pt x="925829" y="249935"/>
                </a:lnTo>
                <a:lnTo>
                  <a:pt x="925067" y="248412"/>
                </a:lnTo>
              </a:path>
              <a:path w="1014983" h="807719">
                <a:moveTo>
                  <a:pt x="926591" y="251460"/>
                </a:moveTo>
                <a:lnTo>
                  <a:pt x="926591" y="252983"/>
                </a:lnTo>
                <a:lnTo>
                  <a:pt x="927353" y="252983"/>
                </a:lnTo>
              </a:path>
              <a:path w="1014983" h="807719">
                <a:moveTo>
                  <a:pt x="928115" y="254508"/>
                </a:moveTo>
                <a:lnTo>
                  <a:pt x="928115" y="256031"/>
                </a:lnTo>
                <a:lnTo>
                  <a:pt x="928877" y="256031"/>
                </a:lnTo>
              </a:path>
              <a:path w="1014983" h="807719">
                <a:moveTo>
                  <a:pt x="929639" y="257556"/>
                </a:moveTo>
                <a:lnTo>
                  <a:pt x="929639" y="259079"/>
                </a:lnTo>
                <a:lnTo>
                  <a:pt x="930401" y="259079"/>
                </a:lnTo>
              </a:path>
              <a:path w="1014983" h="807719">
                <a:moveTo>
                  <a:pt x="931163" y="260604"/>
                </a:moveTo>
                <a:lnTo>
                  <a:pt x="931163" y="262127"/>
                </a:lnTo>
                <a:lnTo>
                  <a:pt x="931925" y="262127"/>
                </a:lnTo>
              </a:path>
              <a:path w="1014983" h="807719">
                <a:moveTo>
                  <a:pt x="932688" y="263652"/>
                </a:moveTo>
                <a:lnTo>
                  <a:pt x="932687" y="265175"/>
                </a:lnTo>
                <a:lnTo>
                  <a:pt x="933449" y="265175"/>
                </a:lnTo>
              </a:path>
              <a:path w="1014983" h="807719">
                <a:moveTo>
                  <a:pt x="934212" y="266700"/>
                </a:moveTo>
                <a:lnTo>
                  <a:pt x="934211" y="268223"/>
                </a:lnTo>
                <a:lnTo>
                  <a:pt x="934973" y="268223"/>
                </a:lnTo>
              </a:path>
              <a:path w="1014983" h="807719">
                <a:moveTo>
                  <a:pt x="935735" y="269748"/>
                </a:moveTo>
                <a:lnTo>
                  <a:pt x="935735" y="271271"/>
                </a:lnTo>
                <a:lnTo>
                  <a:pt x="936497" y="271271"/>
                </a:lnTo>
              </a:path>
              <a:path w="1014983" h="807719">
                <a:moveTo>
                  <a:pt x="937259" y="272796"/>
                </a:moveTo>
                <a:lnTo>
                  <a:pt x="937259" y="274320"/>
                </a:lnTo>
                <a:lnTo>
                  <a:pt x="938021" y="274320"/>
                </a:lnTo>
              </a:path>
              <a:path w="1014983" h="807719">
                <a:moveTo>
                  <a:pt x="947927" y="294131"/>
                </a:moveTo>
                <a:lnTo>
                  <a:pt x="947927" y="294132"/>
                </a:lnTo>
                <a:lnTo>
                  <a:pt x="947927" y="294132"/>
                </a:lnTo>
              </a:path>
              <a:path w="1014983" h="807719">
                <a:moveTo>
                  <a:pt x="1005840" y="401828"/>
                </a:moveTo>
                <a:lnTo>
                  <a:pt x="1005840" y="402336"/>
                </a:lnTo>
                <a:lnTo>
                  <a:pt x="1008125" y="402336"/>
                </a:lnTo>
              </a:path>
              <a:path w="1014983" h="807719">
                <a:moveTo>
                  <a:pt x="1005840" y="402336"/>
                </a:moveTo>
                <a:lnTo>
                  <a:pt x="1005839" y="403859"/>
                </a:lnTo>
                <a:lnTo>
                  <a:pt x="1007363" y="403859"/>
                </a:lnTo>
                <a:lnTo>
                  <a:pt x="1007363" y="402336"/>
                </a:lnTo>
              </a:path>
              <a:path w="1014983" h="807719">
                <a:moveTo>
                  <a:pt x="1007363" y="402336"/>
                </a:moveTo>
                <a:lnTo>
                  <a:pt x="1007363" y="403859"/>
                </a:lnTo>
                <a:lnTo>
                  <a:pt x="1007363" y="405383"/>
                </a:lnTo>
                <a:lnTo>
                  <a:pt x="1014172" y="405383"/>
                </a:lnTo>
                <a:lnTo>
                  <a:pt x="1014983" y="403860"/>
                </a:lnTo>
                <a:lnTo>
                  <a:pt x="1008125" y="402336"/>
                </a:lnTo>
              </a:path>
              <a:path w="1014983" h="807719">
                <a:moveTo>
                  <a:pt x="1007364" y="405383"/>
                </a:moveTo>
                <a:lnTo>
                  <a:pt x="1007363" y="406704"/>
                </a:lnTo>
                <a:lnTo>
                  <a:pt x="1007363" y="406907"/>
                </a:lnTo>
                <a:lnTo>
                  <a:pt x="1013361" y="406907"/>
                </a:lnTo>
                <a:lnTo>
                  <a:pt x="1013469" y="406704"/>
                </a:lnTo>
                <a:lnTo>
                  <a:pt x="1014172" y="405383"/>
                </a:lnTo>
              </a:path>
              <a:path w="1014983" h="807719">
                <a:moveTo>
                  <a:pt x="1007363" y="405383"/>
                </a:moveTo>
                <a:lnTo>
                  <a:pt x="1005839" y="405384"/>
                </a:lnTo>
                <a:lnTo>
                  <a:pt x="1005839" y="406704"/>
                </a:lnTo>
                <a:lnTo>
                  <a:pt x="1005839" y="406907"/>
                </a:lnTo>
                <a:lnTo>
                  <a:pt x="1007363" y="406907"/>
                </a:lnTo>
                <a:lnTo>
                  <a:pt x="1007363" y="406704"/>
                </a:lnTo>
                <a:lnTo>
                  <a:pt x="1007363" y="405384"/>
                </a:lnTo>
              </a:path>
              <a:path w="1014983" h="807719">
                <a:moveTo>
                  <a:pt x="1005839" y="406907"/>
                </a:moveTo>
                <a:lnTo>
                  <a:pt x="1004315" y="406908"/>
                </a:lnTo>
                <a:lnTo>
                  <a:pt x="1007363" y="406908"/>
                </a:lnTo>
                <a:lnTo>
                  <a:pt x="1006062" y="406908"/>
                </a:lnTo>
              </a:path>
              <a:path w="1014983" h="807719">
                <a:moveTo>
                  <a:pt x="1007363" y="406908"/>
                </a:moveTo>
                <a:lnTo>
                  <a:pt x="1013361" y="406908"/>
                </a:lnTo>
              </a:path>
              <a:path w="1014983" h="807719">
                <a:moveTo>
                  <a:pt x="1004315" y="406908"/>
                </a:moveTo>
                <a:lnTo>
                  <a:pt x="1004316" y="408432"/>
                </a:lnTo>
                <a:lnTo>
                  <a:pt x="1004316" y="409955"/>
                </a:lnTo>
                <a:lnTo>
                  <a:pt x="1002791" y="409956"/>
                </a:lnTo>
                <a:lnTo>
                  <a:pt x="1002792" y="413003"/>
                </a:lnTo>
                <a:lnTo>
                  <a:pt x="1001267" y="413004"/>
                </a:lnTo>
                <a:lnTo>
                  <a:pt x="1001268" y="416051"/>
                </a:lnTo>
                <a:lnTo>
                  <a:pt x="999743" y="416052"/>
                </a:lnTo>
                <a:lnTo>
                  <a:pt x="999744" y="419099"/>
                </a:lnTo>
                <a:lnTo>
                  <a:pt x="998219" y="419100"/>
                </a:lnTo>
                <a:lnTo>
                  <a:pt x="998220" y="422147"/>
                </a:lnTo>
                <a:lnTo>
                  <a:pt x="996695" y="422148"/>
                </a:lnTo>
                <a:lnTo>
                  <a:pt x="996696" y="425195"/>
                </a:lnTo>
                <a:lnTo>
                  <a:pt x="995171" y="425196"/>
                </a:lnTo>
                <a:lnTo>
                  <a:pt x="995171" y="428243"/>
                </a:lnTo>
                <a:lnTo>
                  <a:pt x="993647" y="428244"/>
                </a:lnTo>
                <a:lnTo>
                  <a:pt x="993648" y="431291"/>
                </a:lnTo>
                <a:lnTo>
                  <a:pt x="992123" y="431292"/>
                </a:lnTo>
                <a:lnTo>
                  <a:pt x="992123" y="434339"/>
                </a:lnTo>
                <a:lnTo>
                  <a:pt x="990599" y="434340"/>
                </a:lnTo>
                <a:lnTo>
                  <a:pt x="990599" y="435864"/>
                </a:lnTo>
                <a:lnTo>
                  <a:pt x="997949" y="435864"/>
                </a:lnTo>
                <a:lnTo>
                  <a:pt x="998760" y="434340"/>
                </a:lnTo>
                <a:lnTo>
                  <a:pt x="1000383" y="431292"/>
                </a:lnTo>
                <a:lnTo>
                  <a:pt x="1002005" y="428244"/>
                </a:lnTo>
                <a:lnTo>
                  <a:pt x="1003627" y="425196"/>
                </a:lnTo>
                <a:lnTo>
                  <a:pt x="1005250" y="422148"/>
                </a:lnTo>
                <a:lnTo>
                  <a:pt x="1006872" y="419100"/>
                </a:lnTo>
                <a:lnTo>
                  <a:pt x="1008494" y="416052"/>
                </a:lnTo>
                <a:lnTo>
                  <a:pt x="1010117" y="413004"/>
                </a:lnTo>
                <a:lnTo>
                  <a:pt x="1011739" y="409956"/>
                </a:lnTo>
                <a:lnTo>
                  <a:pt x="1012550" y="408432"/>
                </a:lnTo>
                <a:lnTo>
                  <a:pt x="1013361" y="406908"/>
                </a:lnTo>
              </a:path>
              <a:path w="1014983" h="807719">
                <a:moveTo>
                  <a:pt x="989075" y="435864"/>
                </a:moveTo>
                <a:lnTo>
                  <a:pt x="989075" y="435864"/>
                </a:lnTo>
                <a:lnTo>
                  <a:pt x="990599" y="435864"/>
                </a:lnTo>
              </a:path>
              <a:path w="1014983" h="807719">
                <a:moveTo>
                  <a:pt x="990599" y="435864"/>
                </a:moveTo>
                <a:lnTo>
                  <a:pt x="992178" y="435864"/>
                </a:lnTo>
              </a:path>
              <a:path w="1014983" h="807719">
                <a:moveTo>
                  <a:pt x="997949" y="435864"/>
                </a:moveTo>
                <a:lnTo>
                  <a:pt x="992178" y="435864"/>
                </a:lnTo>
                <a:lnTo>
                  <a:pt x="997948" y="435865"/>
                </a:lnTo>
              </a:path>
              <a:path w="1014983" h="807719">
                <a:moveTo>
                  <a:pt x="989075" y="435864"/>
                </a:moveTo>
                <a:lnTo>
                  <a:pt x="989076" y="437388"/>
                </a:lnTo>
                <a:lnTo>
                  <a:pt x="989076" y="438911"/>
                </a:lnTo>
                <a:lnTo>
                  <a:pt x="987551" y="438912"/>
                </a:lnTo>
                <a:lnTo>
                  <a:pt x="987552" y="441959"/>
                </a:lnTo>
                <a:lnTo>
                  <a:pt x="986027" y="441960"/>
                </a:lnTo>
                <a:lnTo>
                  <a:pt x="986028" y="445007"/>
                </a:lnTo>
                <a:lnTo>
                  <a:pt x="984503" y="445008"/>
                </a:lnTo>
                <a:lnTo>
                  <a:pt x="984504" y="448055"/>
                </a:lnTo>
                <a:lnTo>
                  <a:pt x="982979" y="448056"/>
                </a:lnTo>
                <a:lnTo>
                  <a:pt x="982980" y="451103"/>
                </a:lnTo>
                <a:lnTo>
                  <a:pt x="981455" y="451104"/>
                </a:lnTo>
                <a:lnTo>
                  <a:pt x="981456" y="454151"/>
                </a:lnTo>
                <a:lnTo>
                  <a:pt x="979931" y="454152"/>
                </a:lnTo>
                <a:lnTo>
                  <a:pt x="979932" y="457199"/>
                </a:lnTo>
                <a:lnTo>
                  <a:pt x="978407" y="457200"/>
                </a:lnTo>
                <a:lnTo>
                  <a:pt x="978407" y="460247"/>
                </a:lnTo>
                <a:lnTo>
                  <a:pt x="976883" y="460248"/>
                </a:lnTo>
                <a:lnTo>
                  <a:pt x="976883" y="462963"/>
                </a:lnTo>
                <a:lnTo>
                  <a:pt x="976883" y="463296"/>
                </a:lnTo>
                <a:lnTo>
                  <a:pt x="976883" y="464819"/>
                </a:lnTo>
                <a:lnTo>
                  <a:pt x="982537" y="464820"/>
                </a:lnTo>
                <a:lnTo>
                  <a:pt x="983348" y="463296"/>
                </a:lnTo>
                <a:lnTo>
                  <a:pt x="983525" y="462963"/>
                </a:lnTo>
                <a:lnTo>
                  <a:pt x="984971" y="460248"/>
                </a:lnTo>
                <a:lnTo>
                  <a:pt x="986593" y="457200"/>
                </a:lnTo>
                <a:lnTo>
                  <a:pt x="988215" y="454152"/>
                </a:lnTo>
                <a:lnTo>
                  <a:pt x="989837" y="451104"/>
                </a:lnTo>
                <a:lnTo>
                  <a:pt x="991460" y="448056"/>
                </a:lnTo>
                <a:lnTo>
                  <a:pt x="993082" y="445008"/>
                </a:lnTo>
                <a:lnTo>
                  <a:pt x="994704" y="441960"/>
                </a:lnTo>
                <a:lnTo>
                  <a:pt x="996327" y="438912"/>
                </a:lnTo>
                <a:lnTo>
                  <a:pt x="997138" y="437388"/>
                </a:lnTo>
                <a:lnTo>
                  <a:pt x="997948" y="435865"/>
                </a:lnTo>
                <a:lnTo>
                  <a:pt x="992123" y="435864"/>
                </a:lnTo>
                <a:lnTo>
                  <a:pt x="990599" y="435864"/>
                </a:lnTo>
              </a:path>
              <a:path w="1014983" h="807719">
                <a:moveTo>
                  <a:pt x="975359" y="463296"/>
                </a:moveTo>
                <a:lnTo>
                  <a:pt x="975359" y="464820"/>
                </a:lnTo>
                <a:lnTo>
                  <a:pt x="976883" y="464820"/>
                </a:lnTo>
                <a:lnTo>
                  <a:pt x="976883" y="463296"/>
                </a:lnTo>
              </a:path>
              <a:path w="1014983" h="807719">
                <a:moveTo>
                  <a:pt x="973835" y="464820"/>
                </a:moveTo>
                <a:lnTo>
                  <a:pt x="973835" y="466344"/>
                </a:lnTo>
                <a:lnTo>
                  <a:pt x="975359" y="466344"/>
                </a:lnTo>
                <a:lnTo>
                  <a:pt x="975359" y="464820"/>
                </a:lnTo>
              </a:path>
              <a:path w="1014983" h="807719">
                <a:moveTo>
                  <a:pt x="982537" y="464820"/>
                </a:moveTo>
                <a:lnTo>
                  <a:pt x="976883" y="464820"/>
                </a:lnTo>
                <a:lnTo>
                  <a:pt x="982537" y="464820"/>
                </a:lnTo>
              </a:path>
              <a:path w="1014983" h="807719">
                <a:moveTo>
                  <a:pt x="975359" y="464820"/>
                </a:moveTo>
                <a:lnTo>
                  <a:pt x="975359" y="466344"/>
                </a:lnTo>
                <a:lnTo>
                  <a:pt x="981726" y="466344"/>
                </a:lnTo>
                <a:lnTo>
                  <a:pt x="982537" y="464820"/>
                </a:lnTo>
              </a:path>
              <a:path w="1014983" h="807719">
                <a:moveTo>
                  <a:pt x="973835" y="466344"/>
                </a:moveTo>
                <a:lnTo>
                  <a:pt x="973836" y="467867"/>
                </a:lnTo>
                <a:lnTo>
                  <a:pt x="972327" y="467867"/>
                </a:lnTo>
                <a:lnTo>
                  <a:pt x="972312" y="470915"/>
                </a:lnTo>
                <a:lnTo>
                  <a:pt x="970787" y="470916"/>
                </a:lnTo>
                <a:lnTo>
                  <a:pt x="970788" y="473963"/>
                </a:lnTo>
                <a:lnTo>
                  <a:pt x="969263" y="473964"/>
                </a:lnTo>
                <a:lnTo>
                  <a:pt x="969264" y="477011"/>
                </a:lnTo>
                <a:lnTo>
                  <a:pt x="967739" y="477012"/>
                </a:lnTo>
                <a:lnTo>
                  <a:pt x="967740" y="480059"/>
                </a:lnTo>
                <a:lnTo>
                  <a:pt x="966215" y="480060"/>
                </a:lnTo>
                <a:lnTo>
                  <a:pt x="966216" y="483107"/>
                </a:lnTo>
                <a:lnTo>
                  <a:pt x="964691" y="483108"/>
                </a:lnTo>
                <a:lnTo>
                  <a:pt x="964692" y="486155"/>
                </a:lnTo>
                <a:lnTo>
                  <a:pt x="963167" y="486156"/>
                </a:lnTo>
                <a:lnTo>
                  <a:pt x="963168" y="489203"/>
                </a:lnTo>
                <a:lnTo>
                  <a:pt x="961643" y="489204"/>
                </a:lnTo>
                <a:lnTo>
                  <a:pt x="961644" y="490727"/>
                </a:lnTo>
                <a:lnTo>
                  <a:pt x="968747" y="490727"/>
                </a:lnTo>
                <a:lnTo>
                  <a:pt x="969558" y="489204"/>
                </a:lnTo>
                <a:lnTo>
                  <a:pt x="971181" y="486156"/>
                </a:lnTo>
                <a:lnTo>
                  <a:pt x="972803" y="483108"/>
                </a:lnTo>
                <a:lnTo>
                  <a:pt x="974425" y="480060"/>
                </a:lnTo>
                <a:lnTo>
                  <a:pt x="976048" y="477012"/>
                </a:lnTo>
                <a:lnTo>
                  <a:pt x="977670" y="473964"/>
                </a:lnTo>
                <a:lnTo>
                  <a:pt x="979292" y="470916"/>
                </a:lnTo>
                <a:lnTo>
                  <a:pt x="980915" y="467868"/>
                </a:lnTo>
                <a:lnTo>
                  <a:pt x="981726" y="466344"/>
                </a:lnTo>
              </a:path>
              <a:path w="1014983" h="807719">
                <a:moveTo>
                  <a:pt x="961644" y="490727"/>
                </a:moveTo>
                <a:lnTo>
                  <a:pt x="960119" y="490728"/>
                </a:lnTo>
                <a:lnTo>
                  <a:pt x="963369" y="490728"/>
                </a:lnTo>
                <a:lnTo>
                  <a:pt x="963216" y="490727"/>
                </a:lnTo>
                <a:lnTo>
                  <a:pt x="961644" y="490727"/>
                </a:lnTo>
                <a:lnTo>
                  <a:pt x="963168" y="490727"/>
                </a:lnTo>
              </a:path>
              <a:path w="1014983" h="807719">
                <a:moveTo>
                  <a:pt x="963168" y="490727"/>
                </a:moveTo>
                <a:lnTo>
                  <a:pt x="968747" y="490727"/>
                </a:lnTo>
              </a:path>
              <a:path w="1014983" h="807719">
                <a:moveTo>
                  <a:pt x="960119" y="490728"/>
                </a:moveTo>
                <a:lnTo>
                  <a:pt x="960119" y="492252"/>
                </a:lnTo>
                <a:lnTo>
                  <a:pt x="960119" y="493775"/>
                </a:lnTo>
                <a:lnTo>
                  <a:pt x="958595" y="493776"/>
                </a:lnTo>
                <a:lnTo>
                  <a:pt x="958596" y="496823"/>
                </a:lnTo>
                <a:lnTo>
                  <a:pt x="957071" y="496824"/>
                </a:lnTo>
                <a:lnTo>
                  <a:pt x="957072" y="499871"/>
                </a:lnTo>
                <a:lnTo>
                  <a:pt x="955547" y="499872"/>
                </a:lnTo>
                <a:lnTo>
                  <a:pt x="955548" y="502919"/>
                </a:lnTo>
                <a:lnTo>
                  <a:pt x="954023" y="502920"/>
                </a:lnTo>
                <a:lnTo>
                  <a:pt x="954024" y="505967"/>
                </a:lnTo>
                <a:lnTo>
                  <a:pt x="952499" y="505968"/>
                </a:lnTo>
                <a:lnTo>
                  <a:pt x="952500" y="509015"/>
                </a:lnTo>
                <a:lnTo>
                  <a:pt x="950975" y="509016"/>
                </a:lnTo>
                <a:lnTo>
                  <a:pt x="950976" y="512063"/>
                </a:lnTo>
                <a:lnTo>
                  <a:pt x="949451" y="512064"/>
                </a:lnTo>
                <a:lnTo>
                  <a:pt x="949452" y="515111"/>
                </a:lnTo>
                <a:lnTo>
                  <a:pt x="947927" y="515112"/>
                </a:lnTo>
                <a:lnTo>
                  <a:pt x="947928" y="518159"/>
                </a:lnTo>
                <a:lnTo>
                  <a:pt x="946403" y="518160"/>
                </a:lnTo>
                <a:lnTo>
                  <a:pt x="946404" y="519683"/>
                </a:lnTo>
                <a:lnTo>
                  <a:pt x="944879" y="519684"/>
                </a:lnTo>
                <a:lnTo>
                  <a:pt x="944879" y="521208"/>
                </a:lnTo>
                <a:lnTo>
                  <a:pt x="944879" y="522731"/>
                </a:lnTo>
                <a:lnTo>
                  <a:pt x="943355" y="522732"/>
                </a:lnTo>
                <a:lnTo>
                  <a:pt x="943355" y="525779"/>
                </a:lnTo>
                <a:lnTo>
                  <a:pt x="941831" y="525780"/>
                </a:lnTo>
                <a:lnTo>
                  <a:pt x="941832" y="528827"/>
                </a:lnTo>
                <a:lnTo>
                  <a:pt x="940307" y="528828"/>
                </a:lnTo>
                <a:lnTo>
                  <a:pt x="940308" y="531875"/>
                </a:lnTo>
                <a:lnTo>
                  <a:pt x="938783" y="531876"/>
                </a:lnTo>
                <a:lnTo>
                  <a:pt x="938784" y="534923"/>
                </a:lnTo>
                <a:lnTo>
                  <a:pt x="937259" y="534924"/>
                </a:lnTo>
                <a:lnTo>
                  <a:pt x="937259" y="537971"/>
                </a:lnTo>
                <a:lnTo>
                  <a:pt x="935735" y="537971"/>
                </a:lnTo>
                <a:lnTo>
                  <a:pt x="935736" y="541019"/>
                </a:lnTo>
                <a:lnTo>
                  <a:pt x="934211" y="541019"/>
                </a:lnTo>
                <a:lnTo>
                  <a:pt x="934212" y="544067"/>
                </a:lnTo>
                <a:lnTo>
                  <a:pt x="932687" y="544067"/>
                </a:lnTo>
                <a:lnTo>
                  <a:pt x="932688" y="547115"/>
                </a:lnTo>
                <a:lnTo>
                  <a:pt x="932688" y="548639"/>
                </a:lnTo>
                <a:lnTo>
                  <a:pt x="937923" y="548639"/>
                </a:lnTo>
                <a:lnTo>
                  <a:pt x="938734" y="547115"/>
                </a:lnTo>
                <a:lnTo>
                  <a:pt x="940357" y="544067"/>
                </a:lnTo>
                <a:lnTo>
                  <a:pt x="941979" y="541019"/>
                </a:lnTo>
                <a:lnTo>
                  <a:pt x="943601" y="537971"/>
                </a:lnTo>
                <a:lnTo>
                  <a:pt x="945224" y="534924"/>
                </a:lnTo>
                <a:lnTo>
                  <a:pt x="946846" y="531876"/>
                </a:lnTo>
                <a:lnTo>
                  <a:pt x="948468" y="528828"/>
                </a:lnTo>
                <a:lnTo>
                  <a:pt x="950091" y="525780"/>
                </a:lnTo>
                <a:lnTo>
                  <a:pt x="951713" y="522732"/>
                </a:lnTo>
                <a:lnTo>
                  <a:pt x="952524" y="521208"/>
                </a:lnTo>
                <a:lnTo>
                  <a:pt x="953335" y="519684"/>
                </a:lnTo>
                <a:lnTo>
                  <a:pt x="954146" y="518160"/>
                </a:lnTo>
                <a:lnTo>
                  <a:pt x="955769" y="515112"/>
                </a:lnTo>
                <a:lnTo>
                  <a:pt x="957391" y="512064"/>
                </a:lnTo>
                <a:lnTo>
                  <a:pt x="959013" y="509016"/>
                </a:lnTo>
                <a:lnTo>
                  <a:pt x="960636" y="505968"/>
                </a:lnTo>
                <a:lnTo>
                  <a:pt x="962258" y="502920"/>
                </a:lnTo>
                <a:lnTo>
                  <a:pt x="963880" y="499872"/>
                </a:lnTo>
                <a:lnTo>
                  <a:pt x="965503" y="496824"/>
                </a:lnTo>
                <a:lnTo>
                  <a:pt x="967125" y="493776"/>
                </a:lnTo>
                <a:lnTo>
                  <a:pt x="967936" y="492252"/>
                </a:lnTo>
                <a:lnTo>
                  <a:pt x="968747" y="490729"/>
                </a:lnTo>
                <a:lnTo>
                  <a:pt x="963167" y="490728"/>
                </a:lnTo>
              </a:path>
              <a:path w="1014983" h="807719">
                <a:moveTo>
                  <a:pt x="963369" y="490728"/>
                </a:moveTo>
                <a:lnTo>
                  <a:pt x="968747" y="490729"/>
                </a:lnTo>
                <a:lnTo>
                  <a:pt x="968747" y="490728"/>
                </a:lnTo>
              </a:path>
              <a:path w="1014983" h="807719">
                <a:moveTo>
                  <a:pt x="932688" y="547115"/>
                </a:moveTo>
                <a:lnTo>
                  <a:pt x="931163" y="547115"/>
                </a:lnTo>
                <a:lnTo>
                  <a:pt x="931164" y="548639"/>
                </a:lnTo>
                <a:lnTo>
                  <a:pt x="932687" y="548639"/>
                </a:lnTo>
                <a:lnTo>
                  <a:pt x="932688" y="547115"/>
                </a:lnTo>
              </a:path>
              <a:path w="1014983" h="807719">
                <a:moveTo>
                  <a:pt x="929639" y="548639"/>
                </a:moveTo>
                <a:lnTo>
                  <a:pt x="929639" y="548639"/>
                </a:lnTo>
                <a:lnTo>
                  <a:pt x="932687" y="548639"/>
                </a:lnTo>
              </a:path>
              <a:path w="1014983" h="807719">
                <a:moveTo>
                  <a:pt x="929639" y="548639"/>
                </a:moveTo>
                <a:lnTo>
                  <a:pt x="929639" y="550163"/>
                </a:lnTo>
                <a:lnTo>
                  <a:pt x="929639" y="551687"/>
                </a:lnTo>
                <a:lnTo>
                  <a:pt x="928115" y="551687"/>
                </a:lnTo>
                <a:lnTo>
                  <a:pt x="928115" y="554735"/>
                </a:lnTo>
                <a:lnTo>
                  <a:pt x="926591" y="554735"/>
                </a:lnTo>
                <a:lnTo>
                  <a:pt x="926592" y="557783"/>
                </a:lnTo>
                <a:lnTo>
                  <a:pt x="925067" y="557783"/>
                </a:lnTo>
                <a:lnTo>
                  <a:pt x="925068" y="560831"/>
                </a:lnTo>
                <a:lnTo>
                  <a:pt x="923543" y="560831"/>
                </a:lnTo>
                <a:lnTo>
                  <a:pt x="923544" y="563879"/>
                </a:lnTo>
                <a:lnTo>
                  <a:pt x="922019" y="563879"/>
                </a:lnTo>
                <a:lnTo>
                  <a:pt x="922020" y="566927"/>
                </a:lnTo>
                <a:lnTo>
                  <a:pt x="920495" y="566927"/>
                </a:lnTo>
                <a:lnTo>
                  <a:pt x="920496" y="569975"/>
                </a:lnTo>
                <a:lnTo>
                  <a:pt x="918971" y="569975"/>
                </a:lnTo>
                <a:lnTo>
                  <a:pt x="918972" y="573023"/>
                </a:lnTo>
                <a:lnTo>
                  <a:pt x="917447" y="573023"/>
                </a:lnTo>
                <a:lnTo>
                  <a:pt x="917447" y="574547"/>
                </a:lnTo>
                <a:lnTo>
                  <a:pt x="924133" y="574547"/>
                </a:lnTo>
                <a:lnTo>
                  <a:pt x="924945" y="573023"/>
                </a:lnTo>
                <a:lnTo>
                  <a:pt x="926567" y="569975"/>
                </a:lnTo>
                <a:lnTo>
                  <a:pt x="928189" y="566927"/>
                </a:lnTo>
                <a:lnTo>
                  <a:pt x="929812" y="563879"/>
                </a:lnTo>
                <a:lnTo>
                  <a:pt x="931434" y="560831"/>
                </a:lnTo>
                <a:lnTo>
                  <a:pt x="933056" y="557783"/>
                </a:lnTo>
                <a:lnTo>
                  <a:pt x="934679" y="554735"/>
                </a:lnTo>
                <a:lnTo>
                  <a:pt x="936301" y="551687"/>
                </a:lnTo>
                <a:lnTo>
                  <a:pt x="937112" y="550163"/>
                </a:lnTo>
                <a:lnTo>
                  <a:pt x="937923" y="548639"/>
                </a:lnTo>
              </a:path>
              <a:path w="1014983" h="807719">
                <a:moveTo>
                  <a:pt x="917448" y="574547"/>
                </a:moveTo>
                <a:lnTo>
                  <a:pt x="917447" y="576071"/>
                </a:lnTo>
                <a:lnTo>
                  <a:pt x="923322" y="576071"/>
                </a:lnTo>
                <a:lnTo>
                  <a:pt x="924133" y="574547"/>
                </a:lnTo>
              </a:path>
              <a:path w="1014983" h="807719">
                <a:moveTo>
                  <a:pt x="917447" y="574547"/>
                </a:moveTo>
                <a:lnTo>
                  <a:pt x="915923" y="574547"/>
                </a:lnTo>
                <a:lnTo>
                  <a:pt x="915924" y="576071"/>
                </a:lnTo>
                <a:lnTo>
                  <a:pt x="917447" y="576071"/>
                </a:lnTo>
                <a:lnTo>
                  <a:pt x="917447" y="574547"/>
                </a:lnTo>
              </a:path>
              <a:path w="1014983" h="807719">
                <a:moveTo>
                  <a:pt x="915924" y="576071"/>
                </a:moveTo>
                <a:lnTo>
                  <a:pt x="915924" y="577595"/>
                </a:lnTo>
                <a:lnTo>
                  <a:pt x="914399" y="577595"/>
                </a:lnTo>
                <a:lnTo>
                  <a:pt x="914399" y="580643"/>
                </a:lnTo>
                <a:lnTo>
                  <a:pt x="912875" y="580643"/>
                </a:lnTo>
                <a:lnTo>
                  <a:pt x="912876" y="583691"/>
                </a:lnTo>
                <a:lnTo>
                  <a:pt x="911351" y="583691"/>
                </a:lnTo>
                <a:lnTo>
                  <a:pt x="911351" y="585215"/>
                </a:lnTo>
                <a:lnTo>
                  <a:pt x="911352" y="586739"/>
                </a:lnTo>
                <a:lnTo>
                  <a:pt x="909827" y="586739"/>
                </a:lnTo>
                <a:lnTo>
                  <a:pt x="909828" y="588263"/>
                </a:lnTo>
                <a:lnTo>
                  <a:pt x="909828" y="589787"/>
                </a:lnTo>
                <a:lnTo>
                  <a:pt x="908303" y="589787"/>
                </a:lnTo>
                <a:lnTo>
                  <a:pt x="908304" y="592835"/>
                </a:lnTo>
                <a:lnTo>
                  <a:pt x="906779" y="592835"/>
                </a:lnTo>
                <a:lnTo>
                  <a:pt x="906780" y="595883"/>
                </a:lnTo>
                <a:lnTo>
                  <a:pt x="905255" y="595883"/>
                </a:lnTo>
                <a:lnTo>
                  <a:pt x="905256" y="598931"/>
                </a:lnTo>
                <a:lnTo>
                  <a:pt x="903731" y="598931"/>
                </a:lnTo>
                <a:lnTo>
                  <a:pt x="903732" y="601979"/>
                </a:lnTo>
                <a:lnTo>
                  <a:pt x="902207" y="601979"/>
                </a:lnTo>
                <a:lnTo>
                  <a:pt x="902207" y="603503"/>
                </a:lnTo>
                <a:lnTo>
                  <a:pt x="908721" y="603503"/>
                </a:lnTo>
                <a:lnTo>
                  <a:pt x="909533" y="601979"/>
                </a:lnTo>
                <a:lnTo>
                  <a:pt x="911155" y="598931"/>
                </a:lnTo>
                <a:lnTo>
                  <a:pt x="912777" y="595883"/>
                </a:lnTo>
                <a:lnTo>
                  <a:pt x="914399" y="592835"/>
                </a:lnTo>
                <a:lnTo>
                  <a:pt x="916022" y="589787"/>
                </a:lnTo>
                <a:lnTo>
                  <a:pt x="916833" y="588263"/>
                </a:lnTo>
                <a:lnTo>
                  <a:pt x="917644" y="586739"/>
                </a:lnTo>
                <a:lnTo>
                  <a:pt x="918455" y="585215"/>
                </a:lnTo>
                <a:lnTo>
                  <a:pt x="919266" y="583691"/>
                </a:lnTo>
                <a:lnTo>
                  <a:pt x="920889" y="580643"/>
                </a:lnTo>
                <a:lnTo>
                  <a:pt x="922511" y="577595"/>
                </a:lnTo>
                <a:lnTo>
                  <a:pt x="923322" y="576071"/>
                </a:lnTo>
              </a:path>
              <a:path w="1014983" h="807719">
                <a:moveTo>
                  <a:pt x="902208" y="603503"/>
                </a:moveTo>
                <a:lnTo>
                  <a:pt x="902207" y="605027"/>
                </a:lnTo>
                <a:lnTo>
                  <a:pt x="907910" y="605027"/>
                </a:lnTo>
                <a:lnTo>
                  <a:pt x="908721" y="603503"/>
                </a:lnTo>
              </a:path>
              <a:path w="1014983" h="807719">
                <a:moveTo>
                  <a:pt x="902207" y="603503"/>
                </a:moveTo>
                <a:lnTo>
                  <a:pt x="900683" y="603503"/>
                </a:lnTo>
                <a:lnTo>
                  <a:pt x="900683" y="605027"/>
                </a:lnTo>
                <a:lnTo>
                  <a:pt x="902207" y="605027"/>
                </a:lnTo>
                <a:lnTo>
                  <a:pt x="902207" y="603503"/>
                </a:lnTo>
              </a:path>
              <a:path w="1014983" h="807719">
                <a:moveTo>
                  <a:pt x="900683" y="605027"/>
                </a:moveTo>
                <a:lnTo>
                  <a:pt x="900683" y="606551"/>
                </a:lnTo>
                <a:lnTo>
                  <a:pt x="899159" y="606551"/>
                </a:lnTo>
                <a:lnTo>
                  <a:pt x="899159" y="609599"/>
                </a:lnTo>
                <a:lnTo>
                  <a:pt x="897635" y="609599"/>
                </a:lnTo>
                <a:lnTo>
                  <a:pt x="897636" y="612647"/>
                </a:lnTo>
                <a:lnTo>
                  <a:pt x="896111" y="612647"/>
                </a:lnTo>
                <a:lnTo>
                  <a:pt x="896112" y="615695"/>
                </a:lnTo>
                <a:lnTo>
                  <a:pt x="894587" y="615695"/>
                </a:lnTo>
                <a:lnTo>
                  <a:pt x="894588" y="618743"/>
                </a:lnTo>
                <a:lnTo>
                  <a:pt x="893063" y="618743"/>
                </a:lnTo>
                <a:lnTo>
                  <a:pt x="893064" y="621791"/>
                </a:lnTo>
                <a:lnTo>
                  <a:pt x="891539" y="621791"/>
                </a:lnTo>
                <a:lnTo>
                  <a:pt x="891540" y="624839"/>
                </a:lnTo>
                <a:lnTo>
                  <a:pt x="890015" y="624839"/>
                </a:lnTo>
                <a:lnTo>
                  <a:pt x="890016" y="627887"/>
                </a:lnTo>
                <a:lnTo>
                  <a:pt x="888491" y="627887"/>
                </a:lnTo>
                <a:lnTo>
                  <a:pt x="888492" y="629411"/>
                </a:lnTo>
                <a:lnTo>
                  <a:pt x="890015" y="629411"/>
                </a:lnTo>
                <a:lnTo>
                  <a:pt x="894932" y="629411"/>
                </a:lnTo>
                <a:lnTo>
                  <a:pt x="895743" y="627887"/>
                </a:lnTo>
                <a:lnTo>
                  <a:pt x="897365" y="624839"/>
                </a:lnTo>
                <a:lnTo>
                  <a:pt x="898987" y="621791"/>
                </a:lnTo>
                <a:lnTo>
                  <a:pt x="900610" y="618743"/>
                </a:lnTo>
                <a:lnTo>
                  <a:pt x="902232" y="615695"/>
                </a:lnTo>
                <a:lnTo>
                  <a:pt x="903854" y="612647"/>
                </a:lnTo>
                <a:lnTo>
                  <a:pt x="905477" y="609599"/>
                </a:lnTo>
                <a:lnTo>
                  <a:pt x="907099" y="606551"/>
                </a:lnTo>
                <a:lnTo>
                  <a:pt x="907910" y="605027"/>
                </a:lnTo>
              </a:path>
              <a:path w="1014983" h="807719">
                <a:moveTo>
                  <a:pt x="886967" y="629411"/>
                </a:moveTo>
                <a:lnTo>
                  <a:pt x="886968" y="630935"/>
                </a:lnTo>
                <a:lnTo>
                  <a:pt x="886968" y="632459"/>
                </a:lnTo>
                <a:lnTo>
                  <a:pt x="885443" y="632459"/>
                </a:lnTo>
                <a:lnTo>
                  <a:pt x="885443" y="635507"/>
                </a:lnTo>
                <a:lnTo>
                  <a:pt x="883919" y="635507"/>
                </a:lnTo>
                <a:lnTo>
                  <a:pt x="883920" y="638555"/>
                </a:lnTo>
                <a:lnTo>
                  <a:pt x="882395" y="638555"/>
                </a:lnTo>
                <a:lnTo>
                  <a:pt x="882396" y="641603"/>
                </a:lnTo>
                <a:lnTo>
                  <a:pt x="880871" y="641603"/>
                </a:lnTo>
                <a:lnTo>
                  <a:pt x="880872" y="644651"/>
                </a:lnTo>
                <a:lnTo>
                  <a:pt x="879347" y="644651"/>
                </a:lnTo>
                <a:lnTo>
                  <a:pt x="879348" y="647699"/>
                </a:lnTo>
                <a:lnTo>
                  <a:pt x="877823" y="647699"/>
                </a:lnTo>
                <a:lnTo>
                  <a:pt x="877824" y="650747"/>
                </a:lnTo>
                <a:lnTo>
                  <a:pt x="876299" y="650747"/>
                </a:lnTo>
                <a:lnTo>
                  <a:pt x="876300" y="653795"/>
                </a:lnTo>
                <a:lnTo>
                  <a:pt x="874775" y="653795"/>
                </a:lnTo>
                <a:lnTo>
                  <a:pt x="874776" y="656843"/>
                </a:lnTo>
                <a:lnTo>
                  <a:pt x="873251" y="656843"/>
                </a:lnTo>
                <a:lnTo>
                  <a:pt x="873251" y="658367"/>
                </a:lnTo>
                <a:lnTo>
                  <a:pt x="873251" y="659891"/>
                </a:lnTo>
                <a:lnTo>
                  <a:pt x="878708" y="659891"/>
                </a:lnTo>
                <a:lnTo>
                  <a:pt x="879520" y="658367"/>
                </a:lnTo>
                <a:lnTo>
                  <a:pt x="880331" y="656843"/>
                </a:lnTo>
                <a:lnTo>
                  <a:pt x="881953" y="653795"/>
                </a:lnTo>
                <a:lnTo>
                  <a:pt x="883575" y="650747"/>
                </a:lnTo>
                <a:lnTo>
                  <a:pt x="885198" y="647699"/>
                </a:lnTo>
                <a:lnTo>
                  <a:pt x="886820" y="644651"/>
                </a:lnTo>
                <a:lnTo>
                  <a:pt x="888442" y="641603"/>
                </a:lnTo>
                <a:lnTo>
                  <a:pt x="890065" y="638555"/>
                </a:lnTo>
                <a:lnTo>
                  <a:pt x="891687" y="635507"/>
                </a:lnTo>
                <a:lnTo>
                  <a:pt x="893309" y="632459"/>
                </a:lnTo>
                <a:lnTo>
                  <a:pt x="894120" y="630935"/>
                </a:lnTo>
                <a:lnTo>
                  <a:pt x="894932" y="629411"/>
                </a:lnTo>
              </a:path>
              <a:path w="1014983" h="807719">
                <a:moveTo>
                  <a:pt x="871727" y="658367"/>
                </a:moveTo>
                <a:lnTo>
                  <a:pt x="871727" y="659891"/>
                </a:lnTo>
                <a:lnTo>
                  <a:pt x="873251" y="659891"/>
                </a:lnTo>
                <a:lnTo>
                  <a:pt x="873251" y="658368"/>
                </a:lnTo>
              </a:path>
              <a:path w="1014983" h="807719">
                <a:moveTo>
                  <a:pt x="871727" y="659891"/>
                </a:moveTo>
                <a:lnTo>
                  <a:pt x="871727" y="661415"/>
                </a:lnTo>
                <a:lnTo>
                  <a:pt x="870203" y="661415"/>
                </a:lnTo>
                <a:lnTo>
                  <a:pt x="870204" y="664463"/>
                </a:lnTo>
                <a:lnTo>
                  <a:pt x="868679" y="664463"/>
                </a:lnTo>
                <a:lnTo>
                  <a:pt x="868680" y="667511"/>
                </a:lnTo>
                <a:lnTo>
                  <a:pt x="867155" y="667511"/>
                </a:lnTo>
                <a:lnTo>
                  <a:pt x="867156" y="670559"/>
                </a:lnTo>
                <a:lnTo>
                  <a:pt x="865631" y="670559"/>
                </a:lnTo>
                <a:lnTo>
                  <a:pt x="865632" y="673607"/>
                </a:lnTo>
                <a:lnTo>
                  <a:pt x="864107" y="673607"/>
                </a:lnTo>
                <a:lnTo>
                  <a:pt x="864108" y="676655"/>
                </a:lnTo>
                <a:lnTo>
                  <a:pt x="862583" y="676655"/>
                </a:lnTo>
                <a:lnTo>
                  <a:pt x="862584" y="679703"/>
                </a:lnTo>
                <a:lnTo>
                  <a:pt x="861059" y="679703"/>
                </a:lnTo>
                <a:lnTo>
                  <a:pt x="861060" y="682751"/>
                </a:lnTo>
                <a:lnTo>
                  <a:pt x="859535" y="682751"/>
                </a:lnTo>
                <a:lnTo>
                  <a:pt x="859535" y="685799"/>
                </a:lnTo>
                <a:lnTo>
                  <a:pt x="858011" y="685799"/>
                </a:lnTo>
                <a:lnTo>
                  <a:pt x="858011" y="687323"/>
                </a:lnTo>
                <a:lnTo>
                  <a:pt x="864107" y="687323"/>
                </a:lnTo>
                <a:lnTo>
                  <a:pt x="864919" y="685799"/>
                </a:lnTo>
                <a:lnTo>
                  <a:pt x="866541" y="682751"/>
                </a:lnTo>
                <a:lnTo>
                  <a:pt x="868163" y="679703"/>
                </a:lnTo>
                <a:lnTo>
                  <a:pt x="869786" y="676655"/>
                </a:lnTo>
                <a:lnTo>
                  <a:pt x="871408" y="673607"/>
                </a:lnTo>
                <a:lnTo>
                  <a:pt x="873030" y="670559"/>
                </a:lnTo>
                <a:lnTo>
                  <a:pt x="874653" y="667511"/>
                </a:lnTo>
                <a:lnTo>
                  <a:pt x="876275" y="664463"/>
                </a:lnTo>
                <a:lnTo>
                  <a:pt x="877897" y="661415"/>
                </a:lnTo>
                <a:lnTo>
                  <a:pt x="878708" y="659891"/>
                </a:lnTo>
              </a:path>
              <a:path w="1014983" h="807719">
                <a:moveTo>
                  <a:pt x="12192" y="687323"/>
                </a:moveTo>
                <a:lnTo>
                  <a:pt x="801623" y="693419"/>
                </a:lnTo>
                <a:lnTo>
                  <a:pt x="801623" y="687323"/>
                </a:lnTo>
              </a:path>
              <a:path w="1014983" h="807719">
                <a:moveTo>
                  <a:pt x="801623" y="687323"/>
                </a:moveTo>
                <a:lnTo>
                  <a:pt x="804671" y="690371"/>
                </a:lnTo>
                <a:lnTo>
                  <a:pt x="807719" y="693419"/>
                </a:lnTo>
                <a:lnTo>
                  <a:pt x="801623" y="693419"/>
                </a:lnTo>
                <a:lnTo>
                  <a:pt x="801623" y="777239"/>
                </a:lnTo>
                <a:lnTo>
                  <a:pt x="809243" y="777239"/>
                </a:lnTo>
                <a:lnTo>
                  <a:pt x="809243" y="693419"/>
                </a:lnTo>
                <a:lnTo>
                  <a:pt x="809243" y="690371"/>
                </a:lnTo>
                <a:lnTo>
                  <a:pt x="809243" y="687323"/>
                </a:lnTo>
              </a:path>
              <a:path w="1014983" h="807719">
                <a:moveTo>
                  <a:pt x="856487" y="687323"/>
                </a:moveTo>
                <a:lnTo>
                  <a:pt x="858011" y="687324"/>
                </a:lnTo>
              </a:path>
              <a:path w="1014983" h="807719">
                <a:moveTo>
                  <a:pt x="859535" y="687323"/>
                </a:moveTo>
                <a:lnTo>
                  <a:pt x="858011" y="687324"/>
                </a:lnTo>
                <a:lnTo>
                  <a:pt x="864107" y="687324"/>
                </a:lnTo>
              </a:path>
              <a:path w="1014983" h="807719">
                <a:moveTo>
                  <a:pt x="856487" y="687324"/>
                </a:moveTo>
                <a:lnTo>
                  <a:pt x="856488" y="688847"/>
                </a:lnTo>
                <a:lnTo>
                  <a:pt x="856488" y="690371"/>
                </a:lnTo>
                <a:lnTo>
                  <a:pt x="854963" y="690371"/>
                </a:lnTo>
                <a:lnTo>
                  <a:pt x="854964" y="693419"/>
                </a:lnTo>
                <a:lnTo>
                  <a:pt x="853439" y="693419"/>
                </a:lnTo>
                <a:lnTo>
                  <a:pt x="853440" y="696467"/>
                </a:lnTo>
                <a:lnTo>
                  <a:pt x="851915" y="696467"/>
                </a:lnTo>
                <a:lnTo>
                  <a:pt x="851916" y="699515"/>
                </a:lnTo>
                <a:lnTo>
                  <a:pt x="850391" y="699515"/>
                </a:lnTo>
                <a:lnTo>
                  <a:pt x="850392" y="702563"/>
                </a:lnTo>
                <a:lnTo>
                  <a:pt x="848867" y="702563"/>
                </a:lnTo>
                <a:lnTo>
                  <a:pt x="848868" y="705611"/>
                </a:lnTo>
                <a:lnTo>
                  <a:pt x="847343" y="705611"/>
                </a:lnTo>
                <a:lnTo>
                  <a:pt x="847343" y="708659"/>
                </a:lnTo>
                <a:lnTo>
                  <a:pt x="845819" y="708659"/>
                </a:lnTo>
                <a:lnTo>
                  <a:pt x="845820" y="711707"/>
                </a:lnTo>
                <a:lnTo>
                  <a:pt x="844295" y="711707"/>
                </a:lnTo>
                <a:lnTo>
                  <a:pt x="844295" y="714755"/>
                </a:lnTo>
                <a:lnTo>
                  <a:pt x="849507" y="714755"/>
                </a:lnTo>
                <a:lnTo>
                  <a:pt x="851129" y="711707"/>
                </a:lnTo>
                <a:lnTo>
                  <a:pt x="852751" y="708659"/>
                </a:lnTo>
                <a:lnTo>
                  <a:pt x="854374" y="705611"/>
                </a:lnTo>
                <a:lnTo>
                  <a:pt x="855996" y="702563"/>
                </a:lnTo>
                <a:lnTo>
                  <a:pt x="857618" y="699515"/>
                </a:lnTo>
                <a:lnTo>
                  <a:pt x="859241" y="696467"/>
                </a:lnTo>
                <a:lnTo>
                  <a:pt x="860863" y="693419"/>
                </a:lnTo>
                <a:lnTo>
                  <a:pt x="862485" y="690371"/>
                </a:lnTo>
                <a:lnTo>
                  <a:pt x="863296" y="688847"/>
                </a:lnTo>
                <a:lnTo>
                  <a:pt x="864107" y="687324"/>
                </a:lnTo>
              </a:path>
              <a:path w="1014983" h="807719">
                <a:moveTo>
                  <a:pt x="842771" y="713231"/>
                </a:moveTo>
                <a:lnTo>
                  <a:pt x="842772" y="714755"/>
                </a:lnTo>
                <a:lnTo>
                  <a:pt x="844295" y="714755"/>
                </a:lnTo>
                <a:lnTo>
                  <a:pt x="844295" y="713232"/>
                </a:lnTo>
              </a:path>
              <a:path w="1014983" h="807719">
                <a:moveTo>
                  <a:pt x="842772" y="714755"/>
                </a:moveTo>
                <a:lnTo>
                  <a:pt x="842772" y="716279"/>
                </a:lnTo>
                <a:lnTo>
                  <a:pt x="841247" y="716279"/>
                </a:lnTo>
                <a:lnTo>
                  <a:pt x="841248" y="719327"/>
                </a:lnTo>
                <a:lnTo>
                  <a:pt x="839723" y="719327"/>
                </a:lnTo>
                <a:lnTo>
                  <a:pt x="839724" y="722375"/>
                </a:lnTo>
                <a:lnTo>
                  <a:pt x="838199" y="722375"/>
                </a:lnTo>
                <a:lnTo>
                  <a:pt x="838200" y="725423"/>
                </a:lnTo>
                <a:lnTo>
                  <a:pt x="836675" y="725423"/>
                </a:lnTo>
                <a:lnTo>
                  <a:pt x="836676" y="728471"/>
                </a:lnTo>
                <a:lnTo>
                  <a:pt x="835151" y="728471"/>
                </a:lnTo>
                <a:lnTo>
                  <a:pt x="835151" y="731519"/>
                </a:lnTo>
                <a:lnTo>
                  <a:pt x="833627" y="731519"/>
                </a:lnTo>
                <a:lnTo>
                  <a:pt x="833628" y="734567"/>
                </a:lnTo>
                <a:lnTo>
                  <a:pt x="832103" y="734567"/>
                </a:lnTo>
                <a:lnTo>
                  <a:pt x="832104" y="737615"/>
                </a:lnTo>
                <a:lnTo>
                  <a:pt x="830579" y="737615"/>
                </a:lnTo>
                <a:lnTo>
                  <a:pt x="830580" y="740663"/>
                </a:lnTo>
                <a:lnTo>
                  <a:pt x="829055" y="740663"/>
                </a:lnTo>
                <a:lnTo>
                  <a:pt x="829055" y="742187"/>
                </a:lnTo>
                <a:lnTo>
                  <a:pt x="834906" y="742187"/>
                </a:lnTo>
                <a:lnTo>
                  <a:pt x="835717" y="740663"/>
                </a:lnTo>
                <a:lnTo>
                  <a:pt x="837339" y="737615"/>
                </a:lnTo>
                <a:lnTo>
                  <a:pt x="838961" y="734567"/>
                </a:lnTo>
                <a:lnTo>
                  <a:pt x="840584" y="731519"/>
                </a:lnTo>
                <a:lnTo>
                  <a:pt x="842206" y="728471"/>
                </a:lnTo>
                <a:lnTo>
                  <a:pt x="843828" y="725423"/>
                </a:lnTo>
                <a:lnTo>
                  <a:pt x="845451" y="722375"/>
                </a:lnTo>
                <a:lnTo>
                  <a:pt x="847073" y="719327"/>
                </a:lnTo>
                <a:lnTo>
                  <a:pt x="848695" y="716279"/>
                </a:lnTo>
                <a:lnTo>
                  <a:pt x="849507" y="714755"/>
                </a:lnTo>
              </a:path>
              <a:path w="1014983" h="807719">
                <a:moveTo>
                  <a:pt x="829055" y="742187"/>
                </a:moveTo>
                <a:lnTo>
                  <a:pt x="829055" y="743711"/>
                </a:lnTo>
                <a:lnTo>
                  <a:pt x="834095" y="743711"/>
                </a:lnTo>
                <a:lnTo>
                  <a:pt x="834906" y="742187"/>
                </a:lnTo>
              </a:path>
              <a:path w="1014983" h="807719">
                <a:moveTo>
                  <a:pt x="829055" y="742187"/>
                </a:moveTo>
                <a:lnTo>
                  <a:pt x="827531" y="742187"/>
                </a:lnTo>
                <a:lnTo>
                  <a:pt x="827532" y="743711"/>
                </a:lnTo>
                <a:lnTo>
                  <a:pt x="829055" y="743711"/>
                </a:lnTo>
                <a:lnTo>
                  <a:pt x="829055" y="742187"/>
                </a:lnTo>
              </a:path>
              <a:path w="1014983" h="807719">
                <a:moveTo>
                  <a:pt x="827532" y="743711"/>
                </a:moveTo>
                <a:lnTo>
                  <a:pt x="827532" y="745235"/>
                </a:lnTo>
                <a:lnTo>
                  <a:pt x="826007" y="745235"/>
                </a:lnTo>
                <a:lnTo>
                  <a:pt x="826008" y="748283"/>
                </a:lnTo>
                <a:lnTo>
                  <a:pt x="824483" y="748283"/>
                </a:lnTo>
                <a:lnTo>
                  <a:pt x="824484" y="751331"/>
                </a:lnTo>
                <a:lnTo>
                  <a:pt x="822959" y="751331"/>
                </a:lnTo>
                <a:lnTo>
                  <a:pt x="822959" y="754379"/>
                </a:lnTo>
                <a:lnTo>
                  <a:pt x="821435" y="754379"/>
                </a:lnTo>
                <a:lnTo>
                  <a:pt x="821436" y="757427"/>
                </a:lnTo>
                <a:lnTo>
                  <a:pt x="819911" y="757427"/>
                </a:lnTo>
                <a:lnTo>
                  <a:pt x="819912" y="760475"/>
                </a:lnTo>
                <a:lnTo>
                  <a:pt x="818387" y="760475"/>
                </a:lnTo>
                <a:lnTo>
                  <a:pt x="818388" y="763523"/>
                </a:lnTo>
                <a:lnTo>
                  <a:pt x="816863" y="763523"/>
                </a:lnTo>
                <a:lnTo>
                  <a:pt x="816864" y="766571"/>
                </a:lnTo>
                <a:lnTo>
                  <a:pt x="815339" y="766571"/>
                </a:lnTo>
                <a:lnTo>
                  <a:pt x="815340" y="769619"/>
                </a:lnTo>
                <a:lnTo>
                  <a:pt x="813815" y="769619"/>
                </a:lnTo>
                <a:lnTo>
                  <a:pt x="813816" y="771143"/>
                </a:lnTo>
                <a:lnTo>
                  <a:pt x="815339" y="771143"/>
                </a:lnTo>
                <a:lnTo>
                  <a:pt x="819494" y="771143"/>
                </a:lnTo>
                <a:lnTo>
                  <a:pt x="820305" y="769619"/>
                </a:lnTo>
                <a:lnTo>
                  <a:pt x="821927" y="766571"/>
                </a:lnTo>
                <a:lnTo>
                  <a:pt x="823549" y="763523"/>
                </a:lnTo>
                <a:lnTo>
                  <a:pt x="825172" y="760475"/>
                </a:lnTo>
                <a:lnTo>
                  <a:pt x="826794" y="757427"/>
                </a:lnTo>
                <a:lnTo>
                  <a:pt x="828416" y="754379"/>
                </a:lnTo>
                <a:lnTo>
                  <a:pt x="830039" y="751331"/>
                </a:lnTo>
                <a:lnTo>
                  <a:pt x="831661" y="748283"/>
                </a:lnTo>
                <a:lnTo>
                  <a:pt x="833283" y="745235"/>
                </a:lnTo>
                <a:lnTo>
                  <a:pt x="834095" y="743711"/>
                </a:lnTo>
              </a:path>
              <a:path w="1014983" h="807719">
                <a:moveTo>
                  <a:pt x="812291" y="771143"/>
                </a:moveTo>
                <a:lnTo>
                  <a:pt x="812292" y="772667"/>
                </a:lnTo>
                <a:lnTo>
                  <a:pt x="812292" y="774191"/>
                </a:lnTo>
                <a:lnTo>
                  <a:pt x="810767" y="774191"/>
                </a:lnTo>
                <a:lnTo>
                  <a:pt x="810767" y="777239"/>
                </a:lnTo>
                <a:lnTo>
                  <a:pt x="809243" y="777239"/>
                </a:lnTo>
                <a:lnTo>
                  <a:pt x="816249" y="777239"/>
                </a:lnTo>
                <a:lnTo>
                  <a:pt x="817871" y="774191"/>
                </a:lnTo>
                <a:lnTo>
                  <a:pt x="818682" y="772667"/>
                </a:lnTo>
                <a:lnTo>
                  <a:pt x="819494" y="771143"/>
                </a:lnTo>
              </a:path>
              <a:path w="1014983" h="807719">
                <a:moveTo>
                  <a:pt x="801623" y="777239"/>
                </a:moveTo>
                <a:lnTo>
                  <a:pt x="801623" y="778763"/>
                </a:lnTo>
                <a:lnTo>
                  <a:pt x="813815" y="781811"/>
                </a:lnTo>
                <a:lnTo>
                  <a:pt x="815438" y="778763"/>
                </a:lnTo>
                <a:lnTo>
                  <a:pt x="816249" y="777239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098547" y="4881371"/>
            <a:ext cx="1001267" cy="755903"/>
          </a:xfrm>
          <a:custGeom>
            <a:avLst/>
            <a:gdLst/>
            <a:ahLst/>
            <a:cxnLst/>
            <a:rect l="l" t="t" r="r" b="b"/>
            <a:pathLst>
              <a:path w="1001267" h="755903">
                <a:moveTo>
                  <a:pt x="801623" y="661415"/>
                </a:moveTo>
                <a:lnTo>
                  <a:pt x="801623" y="755903"/>
                </a:lnTo>
                <a:lnTo>
                  <a:pt x="1001267" y="377951"/>
                </a:lnTo>
                <a:lnTo>
                  <a:pt x="801623" y="0"/>
                </a:lnTo>
                <a:lnTo>
                  <a:pt x="801623" y="94487"/>
                </a:lnTo>
                <a:lnTo>
                  <a:pt x="0" y="94487"/>
                </a:lnTo>
                <a:lnTo>
                  <a:pt x="0" y="661415"/>
                </a:lnTo>
                <a:lnTo>
                  <a:pt x="801623" y="661415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092451" y="4855463"/>
            <a:ext cx="1014983" cy="807719"/>
          </a:xfrm>
          <a:custGeom>
            <a:avLst/>
            <a:gdLst/>
            <a:ahLst/>
            <a:cxnLst/>
            <a:rect l="l" t="t" r="r" b="b"/>
            <a:pathLst>
              <a:path w="1014983" h="807719">
                <a:moveTo>
                  <a:pt x="813815" y="25908"/>
                </a:moveTo>
                <a:lnTo>
                  <a:pt x="1001267" y="400812"/>
                </a:lnTo>
                <a:lnTo>
                  <a:pt x="1014983" y="403860"/>
                </a:lnTo>
                <a:lnTo>
                  <a:pt x="801623" y="0"/>
                </a:lnTo>
                <a:lnTo>
                  <a:pt x="801623" y="27432"/>
                </a:lnTo>
                <a:lnTo>
                  <a:pt x="813815" y="25908"/>
                </a:lnTo>
                <a:close/>
              </a:path>
              <a:path w="1014983" h="807719">
                <a:moveTo>
                  <a:pt x="813815" y="781811"/>
                </a:moveTo>
                <a:lnTo>
                  <a:pt x="801623" y="778763"/>
                </a:lnTo>
                <a:lnTo>
                  <a:pt x="801623" y="807719"/>
                </a:lnTo>
                <a:lnTo>
                  <a:pt x="1014983" y="403860"/>
                </a:lnTo>
                <a:lnTo>
                  <a:pt x="813815" y="781811"/>
                </a:lnTo>
                <a:close/>
              </a:path>
              <a:path w="1014983" h="807719">
                <a:moveTo>
                  <a:pt x="807719" y="693419"/>
                </a:moveTo>
                <a:lnTo>
                  <a:pt x="801623" y="687323"/>
                </a:lnTo>
                <a:lnTo>
                  <a:pt x="801623" y="693419"/>
                </a:lnTo>
                <a:lnTo>
                  <a:pt x="807719" y="693419"/>
                </a:lnTo>
                <a:close/>
              </a:path>
              <a:path w="1014983" h="807719">
                <a:moveTo>
                  <a:pt x="813815" y="755682"/>
                </a:moveTo>
                <a:lnTo>
                  <a:pt x="1001267" y="406908"/>
                </a:lnTo>
                <a:lnTo>
                  <a:pt x="999661" y="403853"/>
                </a:lnTo>
                <a:lnTo>
                  <a:pt x="813815" y="755682"/>
                </a:lnTo>
                <a:close/>
              </a:path>
              <a:path w="1014983" h="807719">
                <a:moveTo>
                  <a:pt x="801623" y="27432"/>
                </a:moveTo>
                <a:lnTo>
                  <a:pt x="801623" y="120396"/>
                </a:lnTo>
                <a:lnTo>
                  <a:pt x="12192" y="120396"/>
                </a:lnTo>
                <a:lnTo>
                  <a:pt x="6095" y="126492"/>
                </a:lnTo>
                <a:lnTo>
                  <a:pt x="6095" y="681227"/>
                </a:lnTo>
                <a:lnTo>
                  <a:pt x="0" y="112776"/>
                </a:lnTo>
                <a:lnTo>
                  <a:pt x="0" y="693419"/>
                </a:lnTo>
                <a:lnTo>
                  <a:pt x="801623" y="693419"/>
                </a:lnTo>
                <a:lnTo>
                  <a:pt x="12192" y="687323"/>
                </a:lnTo>
                <a:lnTo>
                  <a:pt x="12191" y="126492"/>
                </a:lnTo>
                <a:lnTo>
                  <a:pt x="813815" y="126492"/>
                </a:lnTo>
                <a:lnTo>
                  <a:pt x="813815" y="50606"/>
                </a:lnTo>
                <a:lnTo>
                  <a:pt x="807719" y="112776"/>
                </a:lnTo>
                <a:lnTo>
                  <a:pt x="801623" y="27432"/>
                </a:lnTo>
                <a:close/>
              </a:path>
              <a:path w="1014983" h="807719">
                <a:moveTo>
                  <a:pt x="6095" y="681227"/>
                </a:moveTo>
                <a:lnTo>
                  <a:pt x="6095" y="126492"/>
                </a:lnTo>
                <a:lnTo>
                  <a:pt x="12192" y="120396"/>
                </a:lnTo>
                <a:lnTo>
                  <a:pt x="801623" y="120396"/>
                </a:lnTo>
                <a:lnTo>
                  <a:pt x="801623" y="112776"/>
                </a:lnTo>
                <a:lnTo>
                  <a:pt x="0" y="112776"/>
                </a:lnTo>
                <a:lnTo>
                  <a:pt x="6095" y="681227"/>
                </a:lnTo>
                <a:close/>
              </a:path>
              <a:path w="1014983" h="807719">
                <a:moveTo>
                  <a:pt x="801623" y="778763"/>
                </a:moveTo>
                <a:lnTo>
                  <a:pt x="813815" y="781811"/>
                </a:lnTo>
                <a:lnTo>
                  <a:pt x="1014983" y="403860"/>
                </a:lnTo>
                <a:lnTo>
                  <a:pt x="1001267" y="400812"/>
                </a:lnTo>
                <a:lnTo>
                  <a:pt x="813815" y="25908"/>
                </a:lnTo>
                <a:lnTo>
                  <a:pt x="801623" y="27432"/>
                </a:lnTo>
                <a:lnTo>
                  <a:pt x="807719" y="112776"/>
                </a:lnTo>
                <a:lnTo>
                  <a:pt x="813815" y="50606"/>
                </a:lnTo>
                <a:lnTo>
                  <a:pt x="999661" y="403853"/>
                </a:lnTo>
                <a:lnTo>
                  <a:pt x="1001267" y="406908"/>
                </a:lnTo>
                <a:lnTo>
                  <a:pt x="813815" y="755682"/>
                </a:lnTo>
                <a:lnTo>
                  <a:pt x="813815" y="681227"/>
                </a:lnTo>
                <a:lnTo>
                  <a:pt x="12191" y="681228"/>
                </a:lnTo>
                <a:lnTo>
                  <a:pt x="12192" y="687323"/>
                </a:lnTo>
                <a:lnTo>
                  <a:pt x="801623" y="693419"/>
                </a:lnTo>
                <a:lnTo>
                  <a:pt x="801623" y="687323"/>
                </a:lnTo>
                <a:lnTo>
                  <a:pt x="807719" y="693419"/>
                </a:lnTo>
                <a:lnTo>
                  <a:pt x="801623" y="693419"/>
                </a:lnTo>
                <a:lnTo>
                  <a:pt x="801623" y="778763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112007" y="4881371"/>
            <a:ext cx="1452371" cy="755903"/>
          </a:xfrm>
          <a:custGeom>
            <a:avLst/>
            <a:gdLst/>
            <a:ahLst/>
            <a:cxnLst/>
            <a:rect l="l" t="t" r="r" b="b"/>
            <a:pathLst>
              <a:path w="1452371" h="755903">
                <a:moveTo>
                  <a:pt x="1237955" y="749807"/>
                </a:moveTo>
                <a:lnTo>
                  <a:pt x="1237487" y="749807"/>
                </a:lnTo>
                <a:lnTo>
                  <a:pt x="1237487" y="750617"/>
                </a:lnTo>
                <a:lnTo>
                  <a:pt x="1237955" y="749807"/>
                </a:lnTo>
                <a:close/>
              </a:path>
              <a:path w="1452371" h="755903">
                <a:moveTo>
                  <a:pt x="1239712" y="746759"/>
                </a:moveTo>
                <a:lnTo>
                  <a:pt x="1239011" y="746759"/>
                </a:lnTo>
                <a:lnTo>
                  <a:pt x="1239011" y="747974"/>
                </a:lnTo>
                <a:lnTo>
                  <a:pt x="1239712" y="746759"/>
                </a:lnTo>
                <a:close/>
              </a:path>
              <a:path w="1452371" h="755903">
                <a:moveTo>
                  <a:pt x="1241470" y="743711"/>
                </a:moveTo>
                <a:lnTo>
                  <a:pt x="1240535" y="743711"/>
                </a:lnTo>
                <a:lnTo>
                  <a:pt x="1240535" y="745331"/>
                </a:lnTo>
                <a:lnTo>
                  <a:pt x="1241470" y="743711"/>
                </a:lnTo>
                <a:close/>
              </a:path>
              <a:path w="1452371" h="755903">
                <a:moveTo>
                  <a:pt x="1243227" y="740663"/>
                </a:moveTo>
                <a:lnTo>
                  <a:pt x="1242287" y="740663"/>
                </a:lnTo>
                <a:lnTo>
                  <a:pt x="1242059" y="740663"/>
                </a:lnTo>
                <a:lnTo>
                  <a:pt x="1242059" y="742187"/>
                </a:lnTo>
                <a:lnTo>
                  <a:pt x="1242060" y="742688"/>
                </a:lnTo>
                <a:lnTo>
                  <a:pt x="1243227" y="740663"/>
                </a:lnTo>
                <a:close/>
              </a:path>
              <a:path w="1452371" h="755903">
                <a:moveTo>
                  <a:pt x="1244106" y="739139"/>
                </a:moveTo>
                <a:lnTo>
                  <a:pt x="1243583" y="739139"/>
                </a:lnTo>
                <a:lnTo>
                  <a:pt x="1243583" y="740045"/>
                </a:lnTo>
                <a:lnTo>
                  <a:pt x="1244106" y="739139"/>
                </a:lnTo>
                <a:close/>
              </a:path>
              <a:path w="1452371" h="755903">
                <a:moveTo>
                  <a:pt x="1245863" y="736091"/>
                </a:moveTo>
                <a:lnTo>
                  <a:pt x="1245107" y="736091"/>
                </a:lnTo>
                <a:lnTo>
                  <a:pt x="1245107" y="737402"/>
                </a:lnTo>
                <a:lnTo>
                  <a:pt x="1245863" y="736091"/>
                </a:lnTo>
                <a:close/>
              </a:path>
              <a:path w="1452371" h="755903">
                <a:moveTo>
                  <a:pt x="1247621" y="733043"/>
                </a:moveTo>
                <a:lnTo>
                  <a:pt x="1246631" y="733043"/>
                </a:lnTo>
                <a:lnTo>
                  <a:pt x="1246632" y="734759"/>
                </a:lnTo>
                <a:lnTo>
                  <a:pt x="1247621" y="733043"/>
                </a:lnTo>
                <a:close/>
              </a:path>
              <a:path w="1452371" h="755903">
                <a:moveTo>
                  <a:pt x="1249378" y="729995"/>
                </a:moveTo>
                <a:lnTo>
                  <a:pt x="1248155" y="729995"/>
                </a:lnTo>
                <a:lnTo>
                  <a:pt x="1248155" y="731519"/>
                </a:lnTo>
                <a:lnTo>
                  <a:pt x="1248155" y="732116"/>
                </a:lnTo>
                <a:lnTo>
                  <a:pt x="1249378" y="729995"/>
                </a:lnTo>
                <a:close/>
              </a:path>
              <a:path w="1452371" h="755903">
                <a:moveTo>
                  <a:pt x="1250257" y="728471"/>
                </a:moveTo>
                <a:lnTo>
                  <a:pt x="1249679" y="728471"/>
                </a:lnTo>
                <a:lnTo>
                  <a:pt x="1249679" y="729473"/>
                </a:lnTo>
                <a:lnTo>
                  <a:pt x="1250257" y="728471"/>
                </a:lnTo>
                <a:close/>
              </a:path>
              <a:path w="1452371" h="755903">
                <a:moveTo>
                  <a:pt x="1252015" y="725423"/>
                </a:moveTo>
                <a:lnTo>
                  <a:pt x="1251203" y="725423"/>
                </a:lnTo>
                <a:lnTo>
                  <a:pt x="1251203" y="726830"/>
                </a:lnTo>
                <a:lnTo>
                  <a:pt x="1252015" y="725423"/>
                </a:lnTo>
                <a:close/>
              </a:path>
              <a:path w="1452371" h="755903">
                <a:moveTo>
                  <a:pt x="1253772" y="722375"/>
                </a:moveTo>
                <a:lnTo>
                  <a:pt x="1252727" y="722375"/>
                </a:lnTo>
                <a:lnTo>
                  <a:pt x="1252727" y="724187"/>
                </a:lnTo>
                <a:lnTo>
                  <a:pt x="1253772" y="722375"/>
                </a:lnTo>
                <a:close/>
              </a:path>
              <a:path w="1452371" h="755903">
                <a:moveTo>
                  <a:pt x="1255530" y="719327"/>
                </a:moveTo>
                <a:lnTo>
                  <a:pt x="1254251" y="719327"/>
                </a:lnTo>
                <a:lnTo>
                  <a:pt x="1254252" y="720851"/>
                </a:lnTo>
                <a:lnTo>
                  <a:pt x="1254252" y="721544"/>
                </a:lnTo>
                <a:lnTo>
                  <a:pt x="1255530" y="719327"/>
                </a:lnTo>
                <a:close/>
              </a:path>
              <a:path w="1452371" h="755903">
                <a:moveTo>
                  <a:pt x="1256408" y="717803"/>
                </a:moveTo>
                <a:lnTo>
                  <a:pt x="1255775" y="717803"/>
                </a:lnTo>
                <a:lnTo>
                  <a:pt x="1255775" y="718901"/>
                </a:lnTo>
                <a:lnTo>
                  <a:pt x="1256408" y="717803"/>
                </a:lnTo>
                <a:close/>
              </a:path>
              <a:path w="1452371" h="755903">
                <a:moveTo>
                  <a:pt x="1258166" y="714755"/>
                </a:moveTo>
                <a:lnTo>
                  <a:pt x="1257299" y="714755"/>
                </a:lnTo>
                <a:lnTo>
                  <a:pt x="1257300" y="716258"/>
                </a:lnTo>
                <a:lnTo>
                  <a:pt x="1258166" y="714755"/>
                </a:lnTo>
                <a:close/>
              </a:path>
              <a:path w="1452371" h="755903">
                <a:moveTo>
                  <a:pt x="1259923" y="711707"/>
                </a:moveTo>
                <a:lnTo>
                  <a:pt x="1258823" y="711707"/>
                </a:lnTo>
                <a:lnTo>
                  <a:pt x="1258823" y="713231"/>
                </a:lnTo>
                <a:lnTo>
                  <a:pt x="1258823" y="713615"/>
                </a:lnTo>
                <a:lnTo>
                  <a:pt x="1259923" y="711707"/>
                </a:lnTo>
                <a:close/>
              </a:path>
              <a:path w="1452371" h="755903">
                <a:moveTo>
                  <a:pt x="1260802" y="710183"/>
                </a:moveTo>
                <a:lnTo>
                  <a:pt x="1260347" y="710183"/>
                </a:lnTo>
                <a:lnTo>
                  <a:pt x="1260347" y="710972"/>
                </a:lnTo>
                <a:lnTo>
                  <a:pt x="1260802" y="710183"/>
                </a:lnTo>
                <a:close/>
              </a:path>
              <a:path w="1452371" h="755903">
                <a:moveTo>
                  <a:pt x="1262560" y="707135"/>
                </a:moveTo>
                <a:lnTo>
                  <a:pt x="1261871" y="707135"/>
                </a:lnTo>
                <a:lnTo>
                  <a:pt x="1261872" y="708329"/>
                </a:lnTo>
                <a:lnTo>
                  <a:pt x="1262560" y="707135"/>
                </a:lnTo>
                <a:close/>
              </a:path>
              <a:path w="1452371" h="755903">
                <a:moveTo>
                  <a:pt x="1264317" y="704087"/>
                </a:moveTo>
                <a:lnTo>
                  <a:pt x="1263395" y="704087"/>
                </a:lnTo>
                <a:lnTo>
                  <a:pt x="1263395" y="705686"/>
                </a:lnTo>
                <a:lnTo>
                  <a:pt x="1264317" y="704087"/>
                </a:lnTo>
                <a:close/>
              </a:path>
              <a:path w="1452371" h="755903">
                <a:moveTo>
                  <a:pt x="1266075" y="701040"/>
                </a:moveTo>
                <a:lnTo>
                  <a:pt x="1264919" y="701039"/>
                </a:lnTo>
                <a:lnTo>
                  <a:pt x="1264920" y="702563"/>
                </a:lnTo>
                <a:lnTo>
                  <a:pt x="1264920" y="703043"/>
                </a:lnTo>
                <a:lnTo>
                  <a:pt x="1266075" y="701040"/>
                </a:lnTo>
                <a:close/>
              </a:path>
              <a:path w="1452371" h="755903">
                <a:moveTo>
                  <a:pt x="1266954" y="699515"/>
                </a:moveTo>
                <a:lnTo>
                  <a:pt x="1266443" y="699515"/>
                </a:lnTo>
                <a:lnTo>
                  <a:pt x="1266443" y="700400"/>
                </a:lnTo>
                <a:lnTo>
                  <a:pt x="1266954" y="699515"/>
                </a:lnTo>
                <a:close/>
              </a:path>
              <a:path w="1452371" h="755903">
                <a:moveTo>
                  <a:pt x="1268711" y="696467"/>
                </a:moveTo>
                <a:lnTo>
                  <a:pt x="1267967" y="696467"/>
                </a:lnTo>
                <a:lnTo>
                  <a:pt x="1267967" y="697757"/>
                </a:lnTo>
                <a:lnTo>
                  <a:pt x="1268711" y="696467"/>
                </a:lnTo>
                <a:close/>
              </a:path>
              <a:path w="1452371" h="755903">
                <a:moveTo>
                  <a:pt x="1270469" y="693419"/>
                </a:moveTo>
                <a:lnTo>
                  <a:pt x="1269491" y="693419"/>
                </a:lnTo>
                <a:lnTo>
                  <a:pt x="1269491" y="695114"/>
                </a:lnTo>
                <a:lnTo>
                  <a:pt x="1270469" y="693419"/>
                </a:lnTo>
                <a:close/>
              </a:path>
              <a:path w="1452371" h="755903">
                <a:moveTo>
                  <a:pt x="1272226" y="690371"/>
                </a:moveTo>
                <a:lnTo>
                  <a:pt x="1271015" y="690371"/>
                </a:lnTo>
                <a:lnTo>
                  <a:pt x="1271015" y="691895"/>
                </a:lnTo>
                <a:lnTo>
                  <a:pt x="1271016" y="692471"/>
                </a:lnTo>
                <a:lnTo>
                  <a:pt x="1272226" y="690371"/>
                </a:lnTo>
                <a:close/>
              </a:path>
              <a:path w="1452371" h="755903">
                <a:moveTo>
                  <a:pt x="1273105" y="688847"/>
                </a:moveTo>
                <a:lnTo>
                  <a:pt x="1272539" y="688847"/>
                </a:lnTo>
                <a:lnTo>
                  <a:pt x="1272539" y="689828"/>
                </a:lnTo>
                <a:lnTo>
                  <a:pt x="1273105" y="688847"/>
                </a:lnTo>
                <a:close/>
              </a:path>
              <a:path w="1452371" h="755903">
                <a:moveTo>
                  <a:pt x="1274862" y="685799"/>
                </a:moveTo>
                <a:lnTo>
                  <a:pt x="1274063" y="685799"/>
                </a:lnTo>
                <a:lnTo>
                  <a:pt x="1274063" y="687185"/>
                </a:lnTo>
                <a:lnTo>
                  <a:pt x="1274862" y="685799"/>
                </a:lnTo>
                <a:close/>
              </a:path>
              <a:path w="1452371" h="755903">
                <a:moveTo>
                  <a:pt x="1276620" y="682751"/>
                </a:moveTo>
                <a:lnTo>
                  <a:pt x="1275587" y="682751"/>
                </a:lnTo>
                <a:lnTo>
                  <a:pt x="1275588" y="684275"/>
                </a:lnTo>
                <a:lnTo>
                  <a:pt x="1275588" y="684542"/>
                </a:lnTo>
                <a:lnTo>
                  <a:pt x="1276620" y="682751"/>
                </a:lnTo>
                <a:close/>
              </a:path>
              <a:path w="1452371" h="755903">
                <a:moveTo>
                  <a:pt x="1277499" y="681227"/>
                </a:moveTo>
                <a:lnTo>
                  <a:pt x="1277111" y="681227"/>
                </a:lnTo>
                <a:lnTo>
                  <a:pt x="1277111" y="681899"/>
                </a:lnTo>
                <a:lnTo>
                  <a:pt x="1277499" y="681227"/>
                </a:lnTo>
                <a:close/>
              </a:path>
              <a:path w="1452371" h="755903">
                <a:moveTo>
                  <a:pt x="1279256" y="678179"/>
                </a:moveTo>
                <a:lnTo>
                  <a:pt x="1278635" y="678179"/>
                </a:lnTo>
                <a:lnTo>
                  <a:pt x="1278635" y="679256"/>
                </a:lnTo>
                <a:lnTo>
                  <a:pt x="1279256" y="678179"/>
                </a:lnTo>
                <a:close/>
              </a:path>
              <a:path w="1452371" h="755903">
                <a:moveTo>
                  <a:pt x="1281014" y="675131"/>
                </a:moveTo>
                <a:lnTo>
                  <a:pt x="1280159" y="675131"/>
                </a:lnTo>
                <a:lnTo>
                  <a:pt x="1280159" y="676613"/>
                </a:lnTo>
                <a:lnTo>
                  <a:pt x="1281014" y="675131"/>
                </a:lnTo>
                <a:close/>
              </a:path>
              <a:path w="1452371" h="755903">
                <a:moveTo>
                  <a:pt x="1282771" y="672083"/>
                </a:moveTo>
                <a:lnTo>
                  <a:pt x="1281683" y="672083"/>
                </a:lnTo>
                <a:lnTo>
                  <a:pt x="1281683" y="673607"/>
                </a:lnTo>
                <a:lnTo>
                  <a:pt x="1281684" y="673970"/>
                </a:lnTo>
                <a:lnTo>
                  <a:pt x="1282771" y="672083"/>
                </a:lnTo>
                <a:close/>
              </a:path>
              <a:path w="1452371" h="755903">
                <a:moveTo>
                  <a:pt x="1283650" y="670559"/>
                </a:moveTo>
                <a:lnTo>
                  <a:pt x="1283207" y="670559"/>
                </a:lnTo>
                <a:lnTo>
                  <a:pt x="1283207" y="671327"/>
                </a:lnTo>
                <a:lnTo>
                  <a:pt x="1283650" y="670559"/>
                </a:lnTo>
                <a:close/>
              </a:path>
              <a:path w="1452371" h="755903">
                <a:moveTo>
                  <a:pt x="1285407" y="667511"/>
                </a:moveTo>
                <a:lnTo>
                  <a:pt x="1284731" y="667511"/>
                </a:lnTo>
                <a:lnTo>
                  <a:pt x="1284731" y="668684"/>
                </a:lnTo>
                <a:lnTo>
                  <a:pt x="1285407" y="667511"/>
                </a:lnTo>
                <a:close/>
              </a:path>
              <a:path w="1452371" h="755903">
                <a:moveTo>
                  <a:pt x="1287165" y="664463"/>
                </a:moveTo>
                <a:lnTo>
                  <a:pt x="1286255" y="664463"/>
                </a:lnTo>
                <a:lnTo>
                  <a:pt x="1286256" y="666041"/>
                </a:lnTo>
                <a:lnTo>
                  <a:pt x="1287165" y="664463"/>
                </a:lnTo>
                <a:close/>
              </a:path>
              <a:path w="1452371" h="755903">
                <a:moveTo>
                  <a:pt x="1237076" y="751331"/>
                </a:moveTo>
                <a:lnTo>
                  <a:pt x="1235963" y="751331"/>
                </a:lnTo>
                <a:lnTo>
                  <a:pt x="1235963" y="664463"/>
                </a:lnTo>
                <a:lnTo>
                  <a:pt x="1235963" y="661415"/>
                </a:lnTo>
                <a:lnTo>
                  <a:pt x="1234439" y="661415"/>
                </a:lnTo>
                <a:lnTo>
                  <a:pt x="1234439" y="755903"/>
                </a:lnTo>
                <a:lnTo>
                  <a:pt x="1237076" y="751331"/>
                </a:lnTo>
                <a:close/>
              </a:path>
              <a:path w="1452371" h="755903">
                <a:moveTo>
                  <a:pt x="1288922" y="661415"/>
                </a:moveTo>
                <a:lnTo>
                  <a:pt x="1287779" y="661415"/>
                </a:lnTo>
                <a:lnTo>
                  <a:pt x="1287779" y="662939"/>
                </a:lnTo>
                <a:lnTo>
                  <a:pt x="1287779" y="663398"/>
                </a:lnTo>
                <a:lnTo>
                  <a:pt x="1288922" y="661415"/>
                </a:lnTo>
                <a:close/>
              </a:path>
              <a:path w="1452371" h="755903">
                <a:moveTo>
                  <a:pt x="1289801" y="659891"/>
                </a:moveTo>
                <a:lnTo>
                  <a:pt x="1289303" y="659891"/>
                </a:lnTo>
                <a:lnTo>
                  <a:pt x="1289303" y="660755"/>
                </a:lnTo>
                <a:lnTo>
                  <a:pt x="1289801" y="659891"/>
                </a:lnTo>
                <a:close/>
              </a:path>
              <a:path w="1452371" h="755903">
                <a:moveTo>
                  <a:pt x="1291559" y="656843"/>
                </a:moveTo>
                <a:lnTo>
                  <a:pt x="1290827" y="656843"/>
                </a:lnTo>
                <a:lnTo>
                  <a:pt x="1290827" y="658112"/>
                </a:lnTo>
                <a:lnTo>
                  <a:pt x="1291559" y="656843"/>
                </a:lnTo>
                <a:close/>
              </a:path>
              <a:path w="1452371" h="755903">
                <a:moveTo>
                  <a:pt x="1293316" y="653796"/>
                </a:moveTo>
                <a:lnTo>
                  <a:pt x="1292351" y="653795"/>
                </a:lnTo>
                <a:lnTo>
                  <a:pt x="1292352" y="655319"/>
                </a:lnTo>
                <a:lnTo>
                  <a:pt x="1292352" y="655469"/>
                </a:lnTo>
                <a:lnTo>
                  <a:pt x="1293316" y="653796"/>
                </a:lnTo>
                <a:close/>
              </a:path>
              <a:path w="1452371" h="755903">
                <a:moveTo>
                  <a:pt x="1294195" y="652271"/>
                </a:moveTo>
                <a:lnTo>
                  <a:pt x="1293875" y="652271"/>
                </a:lnTo>
                <a:lnTo>
                  <a:pt x="1293875" y="652826"/>
                </a:lnTo>
                <a:lnTo>
                  <a:pt x="1294195" y="652271"/>
                </a:lnTo>
                <a:close/>
              </a:path>
              <a:path w="1452371" h="755903">
                <a:moveTo>
                  <a:pt x="1295953" y="649223"/>
                </a:moveTo>
                <a:lnTo>
                  <a:pt x="1295399" y="649223"/>
                </a:lnTo>
                <a:lnTo>
                  <a:pt x="1295399" y="650183"/>
                </a:lnTo>
                <a:lnTo>
                  <a:pt x="1295953" y="649223"/>
                </a:lnTo>
                <a:close/>
              </a:path>
              <a:path w="1452371" h="755903">
                <a:moveTo>
                  <a:pt x="1297710" y="646175"/>
                </a:moveTo>
                <a:lnTo>
                  <a:pt x="1296923" y="646175"/>
                </a:lnTo>
                <a:lnTo>
                  <a:pt x="1296924" y="647540"/>
                </a:lnTo>
                <a:lnTo>
                  <a:pt x="1297710" y="646175"/>
                </a:lnTo>
                <a:close/>
              </a:path>
              <a:path w="1452371" h="755903">
                <a:moveTo>
                  <a:pt x="1299468" y="643127"/>
                </a:moveTo>
                <a:lnTo>
                  <a:pt x="1298447" y="643127"/>
                </a:lnTo>
                <a:lnTo>
                  <a:pt x="1298447" y="644651"/>
                </a:lnTo>
                <a:lnTo>
                  <a:pt x="1298447" y="644897"/>
                </a:lnTo>
                <a:lnTo>
                  <a:pt x="1299468" y="643127"/>
                </a:lnTo>
                <a:close/>
              </a:path>
              <a:path w="1452371" h="755903">
                <a:moveTo>
                  <a:pt x="1300346" y="641603"/>
                </a:moveTo>
                <a:lnTo>
                  <a:pt x="1299971" y="641603"/>
                </a:lnTo>
                <a:lnTo>
                  <a:pt x="1299971" y="642254"/>
                </a:lnTo>
                <a:lnTo>
                  <a:pt x="1300346" y="641603"/>
                </a:lnTo>
                <a:close/>
              </a:path>
              <a:path w="1452371" h="755903">
                <a:moveTo>
                  <a:pt x="1302104" y="638555"/>
                </a:moveTo>
                <a:lnTo>
                  <a:pt x="1301495" y="638555"/>
                </a:lnTo>
                <a:lnTo>
                  <a:pt x="1301495" y="639611"/>
                </a:lnTo>
                <a:lnTo>
                  <a:pt x="1302104" y="638555"/>
                </a:lnTo>
                <a:close/>
              </a:path>
              <a:path w="1452371" h="755903">
                <a:moveTo>
                  <a:pt x="1303861" y="635507"/>
                </a:moveTo>
                <a:lnTo>
                  <a:pt x="1303019" y="635507"/>
                </a:lnTo>
                <a:lnTo>
                  <a:pt x="1303020" y="636967"/>
                </a:lnTo>
                <a:lnTo>
                  <a:pt x="1303861" y="635507"/>
                </a:lnTo>
                <a:close/>
              </a:path>
              <a:path w="1452371" h="755903">
                <a:moveTo>
                  <a:pt x="1305619" y="632459"/>
                </a:moveTo>
                <a:lnTo>
                  <a:pt x="1304543" y="632459"/>
                </a:lnTo>
                <a:lnTo>
                  <a:pt x="1304543" y="633983"/>
                </a:lnTo>
                <a:lnTo>
                  <a:pt x="1304543" y="634325"/>
                </a:lnTo>
                <a:lnTo>
                  <a:pt x="1305619" y="632459"/>
                </a:lnTo>
                <a:close/>
              </a:path>
              <a:path w="1452371" h="755903">
                <a:moveTo>
                  <a:pt x="1306498" y="630935"/>
                </a:moveTo>
                <a:lnTo>
                  <a:pt x="1306067" y="630935"/>
                </a:lnTo>
                <a:lnTo>
                  <a:pt x="1306067" y="631682"/>
                </a:lnTo>
                <a:lnTo>
                  <a:pt x="1306498" y="630935"/>
                </a:lnTo>
                <a:close/>
              </a:path>
              <a:path w="1452371" h="755903">
                <a:moveTo>
                  <a:pt x="1308255" y="627887"/>
                </a:moveTo>
                <a:lnTo>
                  <a:pt x="1307591" y="627887"/>
                </a:lnTo>
                <a:lnTo>
                  <a:pt x="1307591" y="629038"/>
                </a:lnTo>
                <a:lnTo>
                  <a:pt x="1308255" y="627887"/>
                </a:lnTo>
                <a:close/>
              </a:path>
              <a:path w="1452371" h="755903">
                <a:moveTo>
                  <a:pt x="1310013" y="624839"/>
                </a:moveTo>
                <a:lnTo>
                  <a:pt x="1309115" y="624839"/>
                </a:lnTo>
                <a:lnTo>
                  <a:pt x="1309115" y="626395"/>
                </a:lnTo>
                <a:lnTo>
                  <a:pt x="1310013" y="624839"/>
                </a:lnTo>
                <a:close/>
              </a:path>
              <a:path w="1452371" h="755903">
                <a:moveTo>
                  <a:pt x="1311770" y="621791"/>
                </a:moveTo>
                <a:lnTo>
                  <a:pt x="1310639" y="621791"/>
                </a:lnTo>
                <a:lnTo>
                  <a:pt x="1310640" y="623315"/>
                </a:lnTo>
                <a:lnTo>
                  <a:pt x="1310640" y="623752"/>
                </a:lnTo>
                <a:lnTo>
                  <a:pt x="1311770" y="621791"/>
                </a:lnTo>
                <a:close/>
              </a:path>
              <a:path w="1452371" h="755903">
                <a:moveTo>
                  <a:pt x="1312649" y="620267"/>
                </a:moveTo>
                <a:lnTo>
                  <a:pt x="1312163" y="620267"/>
                </a:lnTo>
                <a:lnTo>
                  <a:pt x="1312163" y="621109"/>
                </a:lnTo>
                <a:lnTo>
                  <a:pt x="1312649" y="620267"/>
                </a:lnTo>
                <a:close/>
              </a:path>
              <a:path w="1452371" h="755903">
                <a:moveTo>
                  <a:pt x="1314406" y="617219"/>
                </a:moveTo>
                <a:lnTo>
                  <a:pt x="1313687" y="617219"/>
                </a:lnTo>
                <a:lnTo>
                  <a:pt x="1313688" y="618466"/>
                </a:lnTo>
                <a:lnTo>
                  <a:pt x="1314406" y="617219"/>
                </a:lnTo>
                <a:close/>
              </a:path>
              <a:path w="1452371" h="755903">
                <a:moveTo>
                  <a:pt x="1316164" y="614171"/>
                </a:moveTo>
                <a:lnTo>
                  <a:pt x="1315211" y="614171"/>
                </a:lnTo>
                <a:lnTo>
                  <a:pt x="1315211" y="615695"/>
                </a:lnTo>
                <a:lnTo>
                  <a:pt x="1315211" y="615823"/>
                </a:lnTo>
                <a:lnTo>
                  <a:pt x="1316164" y="614171"/>
                </a:lnTo>
                <a:close/>
              </a:path>
              <a:path w="1452371" h="755903">
                <a:moveTo>
                  <a:pt x="1317043" y="612647"/>
                </a:moveTo>
                <a:lnTo>
                  <a:pt x="1316735" y="612647"/>
                </a:lnTo>
                <a:lnTo>
                  <a:pt x="1316735" y="613180"/>
                </a:lnTo>
                <a:lnTo>
                  <a:pt x="1317043" y="612647"/>
                </a:lnTo>
                <a:close/>
              </a:path>
              <a:path w="1452371" h="755903">
                <a:moveTo>
                  <a:pt x="1318800" y="609599"/>
                </a:moveTo>
                <a:lnTo>
                  <a:pt x="1318259" y="609599"/>
                </a:lnTo>
                <a:lnTo>
                  <a:pt x="1318259" y="610537"/>
                </a:lnTo>
                <a:lnTo>
                  <a:pt x="1318800" y="609599"/>
                </a:lnTo>
                <a:close/>
              </a:path>
              <a:path w="1452371" h="755903">
                <a:moveTo>
                  <a:pt x="1320558" y="606551"/>
                </a:moveTo>
                <a:lnTo>
                  <a:pt x="1319783" y="606551"/>
                </a:lnTo>
                <a:lnTo>
                  <a:pt x="1319784" y="607894"/>
                </a:lnTo>
                <a:lnTo>
                  <a:pt x="1320558" y="606551"/>
                </a:lnTo>
                <a:close/>
              </a:path>
              <a:path w="1452371" h="755903">
                <a:moveTo>
                  <a:pt x="1322315" y="603503"/>
                </a:moveTo>
                <a:lnTo>
                  <a:pt x="1321307" y="603503"/>
                </a:lnTo>
                <a:lnTo>
                  <a:pt x="1321307" y="605027"/>
                </a:lnTo>
                <a:lnTo>
                  <a:pt x="1321307" y="605251"/>
                </a:lnTo>
                <a:lnTo>
                  <a:pt x="1322315" y="603503"/>
                </a:lnTo>
                <a:close/>
              </a:path>
              <a:path w="1452371" h="755903">
                <a:moveTo>
                  <a:pt x="1323194" y="601979"/>
                </a:moveTo>
                <a:lnTo>
                  <a:pt x="1322831" y="601979"/>
                </a:lnTo>
                <a:lnTo>
                  <a:pt x="1322831" y="602608"/>
                </a:lnTo>
                <a:lnTo>
                  <a:pt x="1323194" y="601979"/>
                </a:lnTo>
                <a:close/>
              </a:path>
              <a:path w="1452371" h="755903">
                <a:moveTo>
                  <a:pt x="1324952" y="598931"/>
                </a:moveTo>
                <a:lnTo>
                  <a:pt x="1324355" y="598931"/>
                </a:lnTo>
                <a:lnTo>
                  <a:pt x="1324355" y="599965"/>
                </a:lnTo>
                <a:lnTo>
                  <a:pt x="1324952" y="598931"/>
                </a:lnTo>
                <a:close/>
              </a:path>
              <a:path w="1452371" h="755903">
                <a:moveTo>
                  <a:pt x="1326709" y="595883"/>
                </a:moveTo>
                <a:lnTo>
                  <a:pt x="1325879" y="595883"/>
                </a:lnTo>
                <a:lnTo>
                  <a:pt x="1325879" y="597322"/>
                </a:lnTo>
                <a:lnTo>
                  <a:pt x="1326709" y="595883"/>
                </a:lnTo>
                <a:close/>
              </a:path>
              <a:path w="1452371" h="755903">
                <a:moveTo>
                  <a:pt x="1328467" y="592835"/>
                </a:moveTo>
                <a:lnTo>
                  <a:pt x="1327403" y="592835"/>
                </a:lnTo>
                <a:lnTo>
                  <a:pt x="1327404" y="594359"/>
                </a:lnTo>
                <a:lnTo>
                  <a:pt x="1327404" y="594679"/>
                </a:lnTo>
                <a:lnTo>
                  <a:pt x="1328467" y="592835"/>
                </a:lnTo>
                <a:close/>
              </a:path>
              <a:path w="1452371" h="755903">
                <a:moveTo>
                  <a:pt x="1329345" y="591311"/>
                </a:moveTo>
                <a:lnTo>
                  <a:pt x="1328927" y="591311"/>
                </a:lnTo>
                <a:lnTo>
                  <a:pt x="1328927" y="592036"/>
                </a:lnTo>
                <a:lnTo>
                  <a:pt x="1329345" y="591311"/>
                </a:lnTo>
                <a:close/>
              </a:path>
              <a:path w="1452371" h="755903">
                <a:moveTo>
                  <a:pt x="1331103" y="588263"/>
                </a:moveTo>
                <a:lnTo>
                  <a:pt x="1330451" y="588263"/>
                </a:lnTo>
                <a:lnTo>
                  <a:pt x="1330452" y="589393"/>
                </a:lnTo>
                <a:lnTo>
                  <a:pt x="1331103" y="588263"/>
                </a:lnTo>
                <a:close/>
              </a:path>
              <a:path w="1452371" h="755903">
                <a:moveTo>
                  <a:pt x="1332860" y="585215"/>
                </a:moveTo>
                <a:lnTo>
                  <a:pt x="1331975" y="585215"/>
                </a:lnTo>
                <a:lnTo>
                  <a:pt x="1331975" y="586739"/>
                </a:lnTo>
                <a:lnTo>
                  <a:pt x="1332860" y="585215"/>
                </a:lnTo>
                <a:close/>
              </a:path>
              <a:path w="1452371" h="755903">
                <a:moveTo>
                  <a:pt x="1333739" y="583691"/>
                </a:moveTo>
                <a:lnTo>
                  <a:pt x="1333499" y="583691"/>
                </a:lnTo>
                <a:lnTo>
                  <a:pt x="1333499" y="584107"/>
                </a:lnTo>
                <a:lnTo>
                  <a:pt x="1333739" y="583691"/>
                </a:lnTo>
                <a:close/>
              </a:path>
              <a:path w="1452371" h="755903">
                <a:moveTo>
                  <a:pt x="1335497" y="580643"/>
                </a:moveTo>
                <a:lnTo>
                  <a:pt x="1335023" y="580643"/>
                </a:lnTo>
                <a:lnTo>
                  <a:pt x="1335023" y="581464"/>
                </a:lnTo>
                <a:lnTo>
                  <a:pt x="1335497" y="580643"/>
                </a:lnTo>
                <a:close/>
              </a:path>
              <a:path w="1452371" h="755903">
                <a:moveTo>
                  <a:pt x="1337254" y="577595"/>
                </a:moveTo>
                <a:lnTo>
                  <a:pt x="1336547" y="577595"/>
                </a:lnTo>
                <a:lnTo>
                  <a:pt x="1336548" y="578821"/>
                </a:lnTo>
                <a:lnTo>
                  <a:pt x="1337254" y="577595"/>
                </a:lnTo>
                <a:close/>
              </a:path>
              <a:path w="1452371" h="755903">
                <a:moveTo>
                  <a:pt x="1339012" y="574547"/>
                </a:moveTo>
                <a:lnTo>
                  <a:pt x="1338071" y="574547"/>
                </a:lnTo>
                <a:lnTo>
                  <a:pt x="1338071" y="576071"/>
                </a:lnTo>
                <a:lnTo>
                  <a:pt x="1339012" y="574547"/>
                </a:lnTo>
                <a:close/>
              </a:path>
              <a:path w="1452371" h="755903">
                <a:moveTo>
                  <a:pt x="1339890" y="573023"/>
                </a:moveTo>
                <a:lnTo>
                  <a:pt x="1339595" y="573023"/>
                </a:lnTo>
                <a:lnTo>
                  <a:pt x="1339595" y="573535"/>
                </a:lnTo>
                <a:lnTo>
                  <a:pt x="1339890" y="573023"/>
                </a:lnTo>
                <a:close/>
              </a:path>
              <a:path w="1452371" h="755903">
                <a:moveTo>
                  <a:pt x="1341648" y="569975"/>
                </a:moveTo>
                <a:lnTo>
                  <a:pt x="1341119" y="569975"/>
                </a:lnTo>
                <a:lnTo>
                  <a:pt x="1341119" y="570892"/>
                </a:lnTo>
                <a:lnTo>
                  <a:pt x="1341648" y="569975"/>
                </a:lnTo>
                <a:close/>
              </a:path>
              <a:path w="1452371" h="755903">
                <a:moveTo>
                  <a:pt x="1343405" y="566927"/>
                </a:moveTo>
                <a:lnTo>
                  <a:pt x="1342643" y="566927"/>
                </a:lnTo>
                <a:lnTo>
                  <a:pt x="1342643" y="568249"/>
                </a:lnTo>
                <a:lnTo>
                  <a:pt x="1343405" y="566927"/>
                </a:lnTo>
                <a:close/>
              </a:path>
              <a:path w="1452371" h="755903">
                <a:moveTo>
                  <a:pt x="1345163" y="563879"/>
                </a:moveTo>
                <a:lnTo>
                  <a:pt x="1344167" y="563879"/>
                </a:lnTo>
                <a:lnTo>
                  <a:pt x="1344167" y="565403"/>
                </a:lnTo>
                <a:lnTo>
                  <a:pt x="1344167" y="565606"/>
                </a:lnTo>
                <a:lnTo>
                  <a:pt x="1345163" y="563879"/>
                </a:lnTo>
                <a:close/>
              </a:path>
              <a:path w="1452371" h="755903">
                <a:moveTo>
                  <a:pt x="1346042" y="562355"/>
                </a:moveTo>
                <a:lnTo>
                  <a:pt x="1345691" y="562355"/>
                </a:lnTo>
                <a:lnTo>
                  <a:pt x="1345691" y="562963"/>
                </a:lnTo>
                <a:lnTo>
                  <a:pt x="1346042" y="562355"/>
                </a:lnTo>
                <a:close/>
              </a:path>
              <a:path w="1452371" h="755903">
                <a:moveTo>
                  <a:pt x="1347799" y="559307"/>
                </a:moveTo>
                <a:lnTo>
                  <a:pt x="1347215" y="559307"/>
                </a:lnTo>
                <a:lnTo>
                  <a:pt x="1347215" y="560320"/>
                </a:lnTo>
                <a:lnTo>
                  <a:pt x="1347799" y="559307"/>
                </a:lnTo>
                <a:close/>
              </a:path>
              <a:path w="1452371" h="755903">
                <a:moveTo>
                  <a:pt x="1349557" y="556260"/>
                </a:moveTo>
                <a:lnTo>
                  <a:pt x="1348739" y="556259"/>
                </a:lnTo>
                <a:lnTo>
                  <a:pt x="1348739" y="557677"/>
                </a:lnTo>
                <a:lnTo>
                  <a:pt x="1349557" y="556260"/>
                </a:lnTo>
                <a:close/>
              </a:path>
              <a:path w="1452371" h="755903">
                <a:moveTo>
                  <a:pt x="1350436" y="554735"/>
                </a:moveTo>
                <a:lnTo>
                  <a:pt x="1350263" y="554735"/>
                </a:lnTo>
                <a:lnTo>
                  <a:pt x="1350263" y="555034"/>
                </a:lnTo>
                <a:lnTo>
                  <a:pt x="1350436" y="554735"/>
                </a:lnTo>
                <a:close/>
              </a:path>
              <a:path w="1452371" h="755903">
                <a:moveTo>
                  <a:pt x="1352193" y="551687"/>
                </a:moveTo>
                <a:lnTo>
                  <a:pt x="1351787" y="551687"/>
                </a:lnTo>
                <a:lnTo>
                  <a:pt x="1351787" y="552391"/>
                </a:lnTo>
                <a:lnTo>
                  <a:pt x="1352193" y="551687"/>
                </a:lnTo>
                <a:close/>
              </a:path>
              <a:path w="1452371" h="755903">
                <a:moveTo>
                  <a:pt x="1353951" y="548639"/>
                </a:moveTo>
                <a:lnTo>
                  <a:pt x="1353311" y="548639"/>
                </a:lnTo>
                <a:lnTo>
                  <a:pt x="1353312" y="549748"/>
                </a:lnTo>
                <a:lnTo>
                  <a:pt x="1353951" y="548639"/>
                </a:lnTo>
                <a:close/>
              </a:path>
              <a:path w="1452371" h="755903">
                <a:moveTo>
                  <a:pt x="1355708" y="545591"/>
                </a:moveTo>
                <a:lnTo>
                  <a:pt x="1354835" y="545591"/>
                </a:lnTo>
                <a:lnTo>
                  <a:pt x="1354835" y="547105"/>
                </a:lnTo>
                <a:lnTo>
                  <a:pt x="1355708" y="545591"/>
                </a:lnTo>
                <a:close/>
              </a:path>
              <a:path w="1452371" h="755903">
                <a:moveTo>
                  <a:pt x="1356587" y="544067"/>
                </a:moveTo>
                <a:lnTo>
                  <a:pt x="1356359" y="544067"/>
                </a:lnTo>
                <a:lnTo>
                  <a:pt x="1356359" y="544462"/>
                </a:lnTo>
                <a:lnTo>
                  <a:pt x="1356587" y="544067"/>
                </a:lnTo>
                <a:close/>
              </a:path>
              <a:path w="1452371" h="755903">
                <a:moveTo>
                  <a:pt x="1358344" y="541019"/>
                </a:moveTo>
                <a:lnTo>
                  <a:pt x="1357883" y="541019"/>
                </a:lnTo>
                <a:lnTo>
                  <a:pt x="1357883" y="541819"/>
                </a:lnTo>
                <a:lnTo>
                  <a:pt x="1358344" y="541019"/>
                </a:lnTo>
                <a:close/>
              </a:path>
              <a:path w="1452371" h="755903">
                <a:moveTo>
                  <a:pt x="1360102" y="537971"/>
                </a:moveTo>
                <a:lnTo>
                  <a:pt x="1359407" y="537971"/>
                </a:lnTo>
                <a:lnTo>
                  <a:pt x="1359408" y="539176"/>
                </a:lnTo>
                <a:lnTo>
                  <a:pt x="1360102" y="537971"/>
                </a:lnTo>
                <a:close/>
              </a:path>
              <a:path w="1452371" h="755903">
                <a:moveTo>
                  <a:pt x="1361859" y="534923"/>
                </a:moveTo>
                <a:lnTo>
                  <a:pt x="1360931" y="534923"/>
                </a:lnTo>
                <a:lnTo>
                  <a:pt x="1360931" y="536447"/>
                </a:lnTo>
                <a:lnTo>
                  <a:pt x="1361859" y="534923"/>
                </a:lnTo>
                <a:close/>
              </a:path>
              <a:path w="1452371" h="755903">
                <a:moveTo>
                  <a:pt x="1362738" y="533399"/>
                </a:moveTo>
                <a:lnTo>
                  <a:pt x="1362455" y="533399"/>
                </a:lnTo>
                <a:lnTo>
                  <a:pt x="1362455" y="533890"/>
                </a:lnTo>
                <a:lnTo>
                  <a:pt x="1362738" y="533399"/>
                </a:lnTo>
                <a:close/>
              </a:path>
              <a:path w="1452371" h="755903">
                <a:moveTo>
                  <a:pt x="1364496" y="530351"/>
                </a:moveTo>
                <a:lnTo>
                  <a:pt x="1363979" y="530351"/>
                </a:lnTo>
                <a:lnTo>
                  <a:pt x="1363979" y="531247"/>
                </a:lnTo>
                <a:lnTo>
                  <a:pt x="1364496" y="530351"/>
                </a:lnTo>
                <a:close/>
              </a:path>
              <a:path w="1452371" h="755903">
                <a:moveTo>
                  <a:pt x="1366253" y="527303"/>
                </a:moveTo>
                <a:lnTo>
                  <a:pt x="1365503" y="527303"/>
                </a:lnTo>
                <a:lnTo>
                  <a:pt x="1365504" y="528604"/>
                </a:lnTo>
                <a:lnTo>
                  <a:pt x="1366253" y="527303"/>
                </a:lnTo>
                <a:close/>
              </a:path>
              <a:path w="1452371" h="755903">
                <a:moveTo>
                  <a:pt x="1368011" y="524255"/>
                </a:moveTo>
                <a:lnTo>
                  <a:pt x="1367027" y="524255"/>
                </a:lnTo>
                <a:lnTo>
                  <a:pt x="1367027" y="525779"/>
                </a:lnTo>
                <a:lnTo>
                  <a:pt x="1367027" y="525961"/>
                </a:lnTo>
                <a:lnTo>
                  <a:pt x="1368011" y="524255"/>
                </a:lnTo>
                <a:close/>
              </a:path>
              <a:path w="1452371" h="755903">
                <a:moveTo>
                  <a:pt x="1368889" y="522731"/>
                </a:moveTo>
                <a:lnTo>
                  <a:pt x="1368551" y="522731"/>
                </a:lnTo>
                <a:lnTo>
                  <a:pt x="1368551" y="523318"/>
                </a:lnTo>
                <a:lnTo>
                  <a:pt x="1368889" y="522731"/>
                </a:lnTo>
                <a:close/>
              </a:path>
              <a:path w="1452371" h="755903">
                <a:moveTo>
                  <a:pt x="1370647" y="519683"/>
                </a:moveTo>
                <a:lnTo>
                  <a:pt x="1370075" y="519683"/>
                </a:lnTo>
                <a:lnTo>
                  <a:pt x="1370075" y="520675"/>
                </a:lnTo>
                <a:lnTo>
                  <a:pt x="1370647" y="519683"/>
                </a:lnTo>
                <a:close/>
              </a:path>
              <a:path w="1452371" h="755903">
                <a:moveTo>
                  <a:pt x="1372404" y="516635"/>
                </a:moveTo>
                <a:lnTo>
                  <a:pt x="1371599" y="516635"/>
                </a:lnTo>
                <a:lnTo>
                  <a:pt x="1371600" y="518032"/>
                </a:lnTo>
                <a:lnTo>
                  <a:pt x="1372404" y="516635"/>
                </a:lnTo>
                <a:close/>
              </a:path>
              <a:path w="1452371" h="755903">
                <a:moveTo>
                  <a:pt x="1373283" y="515111"/>
                </a:moveTo>
                <a:lnTo>
                  <a:pt x="1373123" y="515111"/>
                </a:lnTo>
                <a:lnTo>
                  <a:pt x="1373123" y="515389"/>
                </a:lnTo>
                <a:lnTo>
                  <a:pt x="1373283" y="515111"/>
                </a:lnTo>
                <a:close/>
              </a:path>
              <a:path w="1452371" h="755903">
                <a:moveTo>
                  <a:pt x="1375041" y="512063"/>
                </a:moveTo>
                <a:lnTo>
                  <a:pt x="1374647" y="512063"/>
                </a:lnTo>
                <a:lnTo>
                  <a:pt x="1374647" y="512746"/>
                </a:lnTo>
                <a:lnTo>
                  <a:pt x="1375041" y="512063"/>
                </a:lnTo>
                <a:close/>
              </a:path>
              <a:path w="1452371" h="755903">
                <a:moveTo>
                  <a:pt x="1376798" y="509015"/>
                </a:moveTo>
                <a:lnTo>
                  <a:pt x="1376171" y="509015"/>
                </a:lnTo>
                <a:lnTo>
                  <a:pt x="1376171" y="510103"/>
                </a:lnTo>
                <a:lnTo>
                  <a:pt x="1376798" y="509015"/>
                </a:lnTo>
                <a:close/>
              </a:path>
              <a:path w="1452371" h="755903">
                <a:moveTo>
                  <a:pt x="1378556" y="505968"/>
                </a:moveTo>
                <a:lnTo>
                  <a:pt x="1377695" y="505967"/>
                </a:lnTo>
                <a:lnTo>
                  <a:pt x="1377696" y="507459"/>
                </a:lnTo>
                <a:lnTo>
                  <a:pt x="1378556" y="505968"/>
                </a:lnTo>
                <a:close/>
              </a:path>
              <a:path w="1452371" h="755903">
                <a:moveTo>
                  <a:pt x="1379435" y="504443"/>
                </a:moveTo>
                <a:lnTo>
                  <a:pt x="1379219" y="504443"/>
                </a:lnTo>
                <a:lnTo>
                  <a:pt x="1379219" y="504817"/>
                </a:lnTo>
                <a:lnTo>
                  <a:pt x="1379435" y="504443"/>
                </a:lnTo>
                <a:close/>
              </a:path>
              <a:path w="1452371" h="755903">
                <a:moveTo>
                  <a:pt x="1381192" y="501395"/>
                </a:moveTo>
                <a:lnTo>
                  <a:pt x="1380743" y="501395"/>
                </a:lnTo>
                <a:lnTo>
                  <a:pt x="1380743" y="502173"/>
                </a:lnTo>
                <a:lnTo>
                  <a:pt x="1381192" y="501395"/>
                </a:lnTo>
                <a:close/>
              </a:path>
              <a:path w="1452371" h="755903">
                <a:moveTo>
                  <a:pt x="1382950" y="498347"/>
                </a:moveTo>
                <a:lnTo>
                  <a:pt x="1382267" y="498347"/>
                </a:lnTo>
                <a:lnTo>
                  <a:pt x="1382267" y="499530"/>
                </a:lnTo>
                <a:lnTo>
                  <a:pt x="1382950" y="498347"/>
                </a:lnTo>
                <a:close/>
              </a:path>
              <a:path w="1452371" h="755903">
                <a:moveTo>
                  <a:pt x="1384707" y="495300"/>
                </a:moveTo>
                <a:lnTo>
                  <a:pt x="1383791" y="495299"/>
                </a:lnTo>
                <a:lnTo>
                  <a:pt x="1383792" y="496823"/>
                </a:lnTo>
                <a:lnTo>
                  <a:pt x="1384707" y="495300"/>
                </a:lnTo>
                <a:close/>
              </a:path>
              <a:path w="1452371" h="755903">
                <a:moveTo>
                  <a:pt x="1385586" y="493775"/>
                </a:moveTo>
                <a:lnTo>
                  <a:pt x="1385315" y="493775"/>
                </a:lnTo>
                <a:lnTo>
                  <a:pt x="1385315" y="494244"/>
                </a:lnTo>
                <a:lnTo>
                  <a:pt x="1385586" y="493775"/>
                </a:lnTo>
                <a:close/>
              </a:path>
              <a:path w="1452371" h="755903">
                <a:moveTo>
                  <a:pt x="1387343" y="490727"/>
                </a:moveTo>
                <a:lnTo>
                  <a:pt x="1386839" y="490727"/>
                </a:lnTo>
                <a:lnTo>
                  <a:pt x="1386839" y="491601"/>
                </a:lnTo>
                <a:lnTo>
                  <a:pt x="1387343" y="490727"/>
                </a:lnTo>
                <a:close/>
              </a:path>
              <a:path w="1452371" h="755903">
                <a:moveTo>
                  <a:pt x="1389101" y="487679"/>
                </a:moveTo>
                <a:lnTo>
                  <a:pt x="1388363" y="487679"/>
                </a:lnTo>
                <a:lnTo>
                  <a:pt x="1388363" y="488958"/>
                </a:lnTo>
                <a:lnTo>
                  <a:pt x="1389101" y="487679"/>
                </a:lnTo>
                <a:close/>
              </a:path>
              <a:path w="1452371" h="755903">
                <a:moveTo>
                  <a:pt x="1389980" y="486155"/>
                </a:moveTo>
                <a:lnTo>
                  <a:pt x="1389887" y="486315"/>
                </a:lnTo>
                <a:lnTo>
                  <a:pt x="1389980" y="486155"/>
                </a:lnTo>
                <a:close/>
              </a:path>
              <a:path w="1452371" h="755903">
                <a:moveTo>
                  <a:pt x="1391737" y="483107"/>
                </a:moveTo>
                <a:lnTo>
                  <a:pt x="1391411" y="483107"/>
                </a:lnTo>
                <a:lnTo>
                  <a:pt x="1391411" y="483672"/>
                </a:lnTo>
                <a:lnTo>
                  <a:pt x="1391737" y="483107"/>
                </a:lnTo>
                <a:close/>
              </a:path>
              <a:path w="1452371" h="755903">
                <a:moveTo>
                  <a:pt x="1393495" y="480059"/>
                </a:moveTo>
                <a:lnTo>
                  <a:pt x="1392935" y="480059"/>
                </a:lnTo>
                <a:lnTo>
                  <a:pt x="1392935" y="481029"/>
                </a:lnTo>
                <a:lnTo>
                  <a:pt x="1393495" y="480059"/>
                </a:lnTo>
                <a:close/>
              </a:path>
              <a:path w="1452371" h="755903">
                <a:moveTo>
                  <a:pt x="1395252" y="477011"/>
                </a:moveTo>
                <a:lnTo>
                  <a:pt x="1394459" y="477011"/>
                </a:lnTo>
                <a:lnTo>
                  <a:pt x="1394459" y="478386"/>
                </a:lnTo>
                <a:lnTo>
                  <a:pt x="1395252" y="477011"/>
                </a:lnTo>
                <a:close/>
              </a:path>
              <a:path w="1452371" h="755903">
                <a:moveTo>
                  <a:pt x="1396131" y="475488"/>
                </a:moveTo>
                <a:lnTo>
                  <a:pt x="1395983" y="475487"/>
                </a:lnTo>
                <a:lnTo>
                  <a:pt x="1395983" y="475743"/>
                </a:lnTo>
                <a:lnTo>
                  <a:pt x="1396131" y="475488"/>
                </a:lnTo>
                <a:close/>
              </a:path>
              <a:path w="1452371" h="755903">
                <a:moveTo>
                  <a:pt x="1397888" y="472439"/>
                </a:moveTo>
                <a:lnTo>
                  <a:pt x="1397507" y="472439"/>
                </a:lnTo>
                <a:lnTo>
                  <a:pt x="1397507" y="473100"/>
                </a:lnTo>
                <a:lnTo>
                  <a:pt x="1397888" y="472439"/>
                </a:lnTo>
                <a:close/>
              </a:path>
              <a:path w="1452371" h="755903">
                <a:moveTo>
                  <a:pt x="1399646" y="469391"/>
                </a:moveTo>
                <a:lnTo>
                  <a:pt x="1399031" y="469391"/>
                </a:lnTo>
                <a:lnTo>
                  <a:pt x="1399031" y="470457"/>
                </a:lnTo>
                <a:lnTo>
                  <a:pt x="1399646" y="469391"/>
                </a:lnTo>
                <a:close/>
              </a:path>
              <a:path w="1452371" h="755903">
                <a:moveTo>
                  <a:pt x="1401403" y="466343"/>
                </a:moveTo>
                <a:lnTo>
                  <a:pt x="1400555" y="466343"/>
                </a:lnTo>
                <a:lnTo>
                  <a:pt x="1400555" y="467814"/>
                </a:lnTo>
                <a:lnTo>
                  <a:pt x="1401403" y="466343"/>
                </a:lnTo>
                <a:close/>
              </a:path>
              <a:path w="1452371" h="755903">
                <a:moveTo>
                  <a:pt x="1402282" y="464819"/>
                </a:moveTo>
                <a:lnTo>
                  <a:pt x="1402079" y="464819"/>
                </a:lnTo>
                <a:lnTo>
                  <a:pt x="1402079" y="465171"/>
                </a:lnTo>
                <a:lnTo>
                  <a:pt x="1402282" y="464819"/>
                </a:lnTo>
                <a:close/>
              </a:path>
              <a:path w="1452371" h="755903">
                <a:moveTo>
                  <a:pt x="1404040" y="461771"/>
                </a:moveTo>
                <a:lnTo>
                  <a:pt x="1403603" y="461771"/>
                </a:lnTo>
                <a:lnTo>
                  <a:pt x="1403603" y="462528"/>
                </a:lnTo>
                <a:lnTo>
                  <a:pt x="1404040" y="461771"/>
                </a:lnTo>
                <a:close/>
              </a:path>
              <a:path w="1452371" h="755903">
                <a:moveTo>
                  <a:pt x="1405797" y="458724"/>
                </a:moveTo>
                <a:lnTo>
                  <a:pt x="1405127" y="458723"/>
                </a:lnTo>
                <a:lnTo>
                  <a:pt x="1405127" y="459885"/>
                </a:lnTo>
                <a:lnTo>
                  <a:pt x="1405797" y="458724"/>
                </a:lnTo>
                <a:close/>
              </a:path>
              <a:path w="1452371" h="755903">
                <a:moveTo>
                  <a:pt x="1406676" y="457199"/>
                </a:moveTo>
                <a:lnTo>
                  <a:pt x="1406651" y="457199"/>
                </a:lnTo>
                <a:lnTo>
                  <a:pt x="1406651" y="457242"/>
                </a:lnTo>
                <a:close/>
              </a:path>
              <a:path w="1452371" h="755903">
                <a:moveTo>
                  <a:pt x="1408434" y="454151"/>
                </a:moveTo>
                <a:lnTo>
                  <a:pt x="1408175" y="454151"/>
                </a:lnTo>
                <a:lnTo>
                  <a:pt x="1408175" y="454599"/>
                </a:lnTo>
                <a:lnTo>
                  <a:pt x="1408434" y="454151"/>
                </a:lnTo>
                <a:close/>
              </a:path>
              <a:path w="1452371" h="755903">
                <a:moveTo>
                  <a:pt x="1410191" y="451103"/>
                </a:moveTo>
                <a:lnTo>
                  <a:pt x="1409699" y="451103"/>
                </a:lnTo>
                <a:lnTo>
                  <a:pt x="1409699" y="451956"/>
                </a:lnTo>
                <a:lnTo>
                  <a:pt x="1410191" y="451103"/>
                </a:lnTo>
                <a:close/>
              </a:path>
              <a:path w="1452371" h="755903">
                <a:moveTo>
                  <a:pt x="1411949" y="448056"/>
                </a:moveTo>
                <a:lnTo>
                  <a:pt x="1411223" y="448055"/>
                </a:lnTo>
                <a:lnTo>
                  <a:pt x="1411223" y="449313"/>
                </a:lnTo>
                <a:lnTo>
                  <a:pt x="1411949" y="448056"/>
                </a:lnTo>
                <a:close/>
              </a:path>
              <a:path w="1452371" h="755903">
                <a:moveTo>
                  <a:pt x="1412827" y="446531"/>
                </a:moveTo>
                <a:lnTo>
                  <a:pt x="1412747" y="446670"/>
                </a:lnTo>
                <a:lnTo>
                  <a:pt x="1412827" y="446531"/>
                </a:lnTo>
                <a:close/>
              </a:path>
              <a:path w="1452371" h="755903">
                <a:moveTo>
                  <a:pt x="1414585" y="443483"/>
                </a:moveTo>
                <a:lnTo>
                  <a:pt x="1414271" y="443483"/>
                </a:lnTo>
                <a:lnTo>
                  <a:pt x="1414271" y="444027"/>
                </a:lnTo>
                <a:lnTo>
                  <a:pt x="1414585" y="443483"/>
                </a:lnTo>
                <a:close/>
              </a:path>
              <a:path w="1452371" h="755903">
                <a:moveTo>
                  <a:pt x="1416342" y="440435"/>
                </a:moveTo>
                <a:lnTo>
                  <a:pt x="1415795" y="440435"/>
                </a:lnTo>
                <a:lnTo>
                  <a:pt x="1415795" y="441384"/>
                </a:lnTo>
                <a:lnTo>
                  <a:pt x="1416342" y="440435"/>
                </a:lnTo>
                <a:close/>
              </a:path>
              <a:path w="1452371" h="755903">
                <a:moveTo>
                  <a:pt x="1418100" y="437388"/>
                </a:moveTo>
                <a:lnTo>
                  <a:pt x="1417319" y="437387"/>
                </a:lnTo>
                <a:lnTo>
                  <a:pt x="1417320" y="438741"/>
                </a:lnTo>
                <a:lnTo>
                  <a:pt x="1418100" y="437388"/>
                </a:lnTo>
                <a:close/>
              </a:path>
              <a:path w="1452371" h="755903">
                <a:moveTo>
                  <a:pt x="1418979" y="435863"/>
                </a:moveTo>
                <a:lnTo>
                  <a:pt x="1418843" y="435863"/>
                </a:lnTo>
                <a:lnTo>
                  <a:pt x="1418843" y="436098"/>
                </a:lnTo>
                <a:lnTo>
                  <a:pt x="1418979" y="435863"/>
                </a:lnTo>
                <a:close/>
              </a:path>
              <a:path w="1452371" h="755903">
                <a:moveTo>
                  <a:pt x="1420736" y="432815"/>
                </a:moveTo>
                <a:lnTo>
                  <a:pt x="1420367" y="432815"/>
                </a:lnTo>
                <a:lnTo>
                  <a:pt x="1420367" y="433455"/>
                </a:lnTo>
                <a:lnTo>
                  <a:pt x="1420736" y="432815"/>
                </a:lnTo>
                <a:close/>
              </a:path>
              <a:path w="1452371" h="755903">
                <a:moveTo>
                  <a:pt x="1422494" y="429767"/>
                </a:moveTo>
                <a:lnTo>
                  <a:pt x="1421891" y="429767"/>
                </a:lnTo>
                <a:lnTo>
                  <a:pt x="1421891" y="430812"/>
                </a:lnTo>
                <a:lnTo>
                  <a:pt x="1422494" y="429767"/>
                </a:lnTo>
                <a:close/>
              </a:path>
              <a:path w="1452371" h="755903">
                <a:moveTo>
                  <a:pt x="1425130" y="425195"/>
                </a:moveTo>
                <a:lnTo>
                  <a:pt x="1424939" y="425195"/>
                </a:lnTo>
                <a:lnTo>
                  <a:pt x="1424939" y="425526"/>
                </a:lnTo>
                <a:lnTo>
                  <a:pt x="1425130" y="425195"/>
                </a:lnTo>
                <a:close/>
              </a:path>
              <a:path w="1452371" h="755903">
                <a:moveTo>
                  <a:pt x="1426887" y="422147"/>
                </a:moveTo>
                <a:lnTo>
                  <a:pt x="1426463" y="422147"/>
                </a:lnTo>
                <a:lnTo>
                  <a:pt x="1426463" y="422883"/>
                </a:lnTo>
                <a:lnTo>
                  <a:pt x="1426887" y="422147"/>
                </a:lnTo>
                <a:close/>
              </a:path>
              <a:path w="1452371" h="755903">
                <a:moveTo>
                  <a:pt x="1428645" y="419099"/>
                </a:moveTo>
                <a:lnTo>
                  <a:pt x="1428100" y="419099"/>
                </a:lnTo>
                <a:lnTo>
                  <a:pt x="1427987" y="420240"/>
                </a:lnTo>
                <a:lnTo>
                  <a:pt x="1428645" y="419099"/>
                </a:lnTo>
                <a:close/>
              </a:path>
              <a:path w="1452371" h="755903">
                <a:moveTo>
                  <a:pt x="1429524" y="417575"/>
                </a:moveTo>
                <a:lnTo>
                  <a:pt x="1429511" y="417575"/>
                </a:lnTo>
                <a:lnTo>
                  <a:pt x="1429511" y="417597"/>
                </a:lnTo>
                <a:close/>
              </a:path>
              <a:path w="1452371" h="755903">
                <a:moveTo>
                  <a:pt x="1431281" y="414527"/>
                </a:moveTo>
                <a:lnTo>
                  <a:pt x="1431035" y="414527"/>
                </a:lnTo>
                <a:lnTo>
                  <a:pt x="1431035" y="414954"/>
                </a:lnTo>
                <a:lnTo>
                  <a:pt x="1431281" y="414527"/>
                </a:lnTo>
                <a:close/>
              </a:path>
              <a:path w="1452371" h="755903">
                <a:moveTo>
                  <a:pt x="1433039" y="411479"/>
                </a:moveTo>
                <a:lnTo>
                  <a:pt x="1432559" y="411479"/>
                </a:lnTo>
                <a:lnTo>
                  <a:pt x="1432559" y="412311"/>
                </a:lnTo>
                <a:lnTo>
                  <a:pt x="1433039" y="411479"/>
                </a:lnTo>
                <a:close/>
              </a:path>
              <a:path w="1452371" h="755903">
                <a:moveTo>
                  <a:pt x="1434796" y="408431"/>
                </a:moveTo>
                <a:lnTo>
                  <a:pt x="1434083" y="408431"/>
                </a:lnTo>
                <a:lnTo>
                  <a:pt x="1434083" y="409668"/>
                </a:lnTo>
                <a:lnTo>
                  <a:pt x="1434796" y="408431"/>
                </a:lnTo>
                <a:close/>
              </a:path>
              <a:path w="1452371" h="755903">
                <a:moveTo>
                  <a:pt x="1435675" y="406907"/>
                </a:moveTo>
                <a:lnTo>
                  <a:pt x="1435607" y="406907"/>
                </a:lnTo>
                <a:lnTo>
                  <a:pt x="1435607" y="407025"/>
                </a:lnTo>
                <a:close/>
              </a:path>
              <a:path w="1452371" h="755903">
                <a:moveTo>
                  <a:pt x="1437433" y="403859"/>
                </a:moveTo>
                <a:lnTo>
                  <a:pt x="1437131" y="403859"/>
                </a:lnTo>
                <a:lnTo>
                  <a:pt x="1437131" y="404382"/>
                </a:lnTo>
                <a:lnTo>
                  <a:pt x="1437433" y="403859"/>
                </a:lnTo>
                <a:close/>
              </a:path>
              <a:path w="1452371" h="755903">
                <a:moveTo>
                  <a:pt x="1439190" y="400811"/>
                </a:moveTo>
                <a:lnTo>
                  <a:pt x="1438655" y="400811"/>
                </a:lnTo>
                <a:lnTo>
                  <a:pt x="1438656" y="401739"/>
                </a:lnTo>
                <a:lnTo>
                  <a:pt x="1439190" y="400811"/>
                </a:lnTo>
                <a:close/>
              </a:path>
              <a:path w="1452371" h="755903">
                <a:moveTo>
                  <a:pt x="1440948" y="397764"/>
                </a:moveTo>
                <a:lnTo>
                  <a:pt x="1440179" y="397763"/>
                </a:lnTo>
                <a:lnTo>
                  <a:pt x="1440179" y="399096"/>
                </a:lnTo>
                <a:lnTo>
                  <a:pt x="1440948" y="397764"/>
                </a:lnTo>
                <a:close/>
              </a:path>
              <a:path w="1452371" h="755903">
                <a:moveTo>
                  <a:pt x="1441826" y="396239"/>
                </a:moveTo>
                <a:lnTo>
                  <a:pt x="1441703" y="396453"/>
                </a:lnTo>
                <a:lnTo>
                  <a:pt x="1441826" y="396239"/>
                </a:lnTo>
                <a:close/>
              </a:path>
              <a:path w="1452371" h="755903">
                <a:moveTo>
                  <a:pt x="1443584" y="393191"/>
                </a:moveTo>
                <a:lnTo>
                  <a:pt x="1443227" y="393191"/>
                </a:lnTo>
                <a:lnTo>
                  <a:pt x="1443227" y="393810"/>
                </a:lnTo>
                <a:lnTo>
                  <a:pt x="1443584" y="393191"/>
                </a:lnTo>
                <a:close/>
              </a:path>
              <a:path w="1452371" h="755903">
                <a:moveTo>
                  <a:pt x="1445341" y="390143"/>
                </a:moveTo>
                <a:lnTo>
                  <a:pt x="1444751" y="390143"/>
                </a:lnTo>
                <a:lnTo>
                  <a:pt x="1444751" y="391167"/>
                </a:lnTo>
                <a:lnTo>
                  <a:pt x="1445341" y="390143"/>
                </a:lnTo>
                <a:close/>
              </a:path>
              <a:path w="1452371" h="755903">
                <a:moveTo>
                  <a:pt x="1447978" y="385571"/>
                </a:moveTo>
                <a:lnTo>
                  <a:pt x="1447799" y="385571"/>
                </a:lnTo>
                <a:lnTo>
                  <a:pt x="1447799" y="385881"/>
                </a:lnTo>
                <a:lnTo>
                  <a:pt x="1447978" y="385571"/>
                </a:lnTo>
                <a:close/>
              </a:path>
              <a:path w="1452371" h="755903">
                <a:moveTo>
                  <a:pt x="1449735" y="382523"/>
                </a:moveTo>
                <a:lnTo>
                  <a:pt x="1449323" y="382523"/>
                </a:lnTo>
                <a:lnTo>
                  <a:pt x="1449323" y="383238"/>
                </a:lnTo>
                <a:lnTo>
                  <a:pt x="1449735" y="382523"/>
                </a:lnTo>
                <a:close/>
              </a:path>
              <a:path w="1452371" h="755903">
                <a:moveTo>
                  <a:pt x="1451493" y="379475"/>
                </a:moveTo>
                <a:lnTo>
                  <a:pt x="1450847" y="379475"/>
                </a:lnTo>
                <a:lnTo>
                  <a:pt x="1450847" y="380595"/>
                </a:lnTo>
                <a:lnTo>
                  <a:pt x="1451493" y="379475"/>
                </a:lnTo>
                <a:close/>
              </a:path>
              <a:path w="1452371" h="755903">
                <a:moveTo>
                  <a:pt x="1451493" y="376427"/>
                </a:moveTo>
                <a:lnTo>
                  <a:pt x="1450847" y="375308"/>
                </a:lnTo>
                <a:lnTo>
                  <a:pt x="1450847" y="376427"/>
                </a:lnTo>
                <a:lnTo>
                  <a:pt x="1451493" y="376427"/>
                </a:lnTo>
                <a:close/>
              </a:path>
              <a:path w="1452371" h="755903">
                <a:moveTo>
                  <a:pt x="1449735" y="373379"/>
                </a:moveTo>
                <a:lnTo>
                  <a:pt x="1449323" y="372665"/>
                </a:lnTo>
                <a:lnTo>
                  <a:pt x="1449323" y="373379"/>
                </a:lnTo>
                <a:lnTo>
                  <a:pt x="1449735" y="373379"/>
                </a:lnTo>
                <a:close/>
              </a:path>
              <a:path w="1452371" h="755903">
                <a:moveTo>
                  <a:pt x="1448856" y="371855"/>
                </a:moveTo>
                <a:lnTo>
                  <a:pt x="1447799" y="370022"/>
                </a:lnTo>
                <a:lnTo>
                  <a:pt x="1447799" y="370331"/>
                </a:lnTo>
                <a:lnTo>
                  <a:pt x="1447799" y="371855"/>
                </a:lnTo>
                <a:lnTo>
                  <a:pt x="1448856" y="371855"/>
                </a:lnTo>
                <a:close/>
              </a:path>
              <a:path w="1452371" h="755903">
                <a:moveTo>
                  <a:pt x="1447099" y="368807"/>
                </a:moveTo>
                <a:lnTo>
                  <a:pt x="1446276" y="367379"/>
                </a:lnTo>
                <a:lnTo>
                  <a:pt x="1446275" y="368807"/>
                </a:lnTo>
                <a:lnTo>
                  <a:pt x="1447099" y="368807"/>
                </a:lnTo>
                <a:close/>
              </a:path>
              <a:path w="1452371" h="755903">
                <a:moveTo>
                  <a:pt x="1445341" y="365759"/>
                </a:moveTo>
                <a:lnTo>
                  <a:pt x="1444751" y="364736"/>
                </a:lnTo>
                <a:lnTo>
                  <a:pt x="1444751" y="365759"/>
                </a:lnTo>
                <a:lnTo>
                  <a:pt x="1445341" y="365759"/>
                </a:lnTo>
                <a:close/>
              </a:path>
              <a:path w="1452371" h="755903">
                <a:moveTo>
                  <a:pt x="1443584" y="362711"/>
                </a:moveTo>
                <a:lnTo>
                  <a:pt x="1443227" y="362093"/>
                </a:lnTo>
                <a:lnTo>
                  <a:pt x="1443227" y="362711"/>
                </a:lnTo>
                <a:lnTo>
                  <a:pt x="1443584" y="362711"/>
                </a:lnTo>
                <a:close/>
              </a:path>
              <a:path w="1452371" h="755903">
                <a:moveTo>
                  <a:pt x="1442705" y="361187"/>
                </a:moveTo>
                <a:lnTo>
                  <a:pt x="1441703" y="359450"/>
                </a:lnTo>
                <a:lnTo>
                  <a:pt x="1441703" y="359663"/>
                </a:lnTo>
                <a:lnTo>
                  <a:pt x="1441703" y="361187"/>
                </a:lnTo>
                <a:lnTo>
                  <a:pt x="1442705" y="361187"/>
                </a:lnTo>
                <a:close/>
              </a:path>
              <a:path w="1452371" h="755903">
                <a:moveTo>
                  <a:pt x="1440948" y="358139"/>
                </a:moveTo>
                <a:lnTo>
                  <a:pt x="1440179" y="356807"/>
                </a:lnTo>
                <a:lnTo>
                  <a:pt x="1440179" y="358139"/>
                </a:lnTo>
                <a:lnTo>
                  <a:pt x="1440948" y="358139"/>
                </a:lnTo>
                <a:close/>
              </a:path>
              <a:path w="1452371" h="755903">
                <a:moveTo>
                  <a:pt x="1439190" y="355091"/>
                </a:moveTo>
                <a:lnTo>
                  <a:pt x="1438656" y="354164"/>
                </a:lnTo>
                <a:lnTo>
                  <a:pt x="1438655" y="355091"/>
                </a:lnTo>
                <a:lnTo>
                  <a:pt x="1439190" y="355091"/>
                </a:lnTo>
                <a:close/>
              </a:path>
              <a:path w="1452371" h="755903">
                <a:moveTo>
                  <a:pt x="1438311" y="353567"/>
                </a:moveTo>
                <a:lnTo>
                  <a:pt x="1437131" y="351521"/>
                </a:lnTo>
                <a:lnTo>
                  <a:pt x="1437131" y="352043"/>
                </a:lnTo>
                <a:lnTo>
                  <a:pt x="1437131" y="353567"/>
                </a:lnTo>
                <a:lnTo>
                  <a:pt x="1438311" y="353567"/>
                </a:lnTo>
                <a:close/>
              </a:path>
              <a:path w="1452371" h="755903">
                <a:moveTo>
                  <a:pt x="1436554" y="350519"/>
                </a:moveTo>
                <a:lnTo>
                  <a:pt x="1435608" y="348878"/>
                </a:lnTo>
                <a:lnTo>
                  <a:pt x="1435607" y="350519"/>
                </a:lnTo>
                <a:lnTo>
                  <a:pt x="1436554" y="350519"/>
                </a:lnTo>
                <a:close/>
              </a:path>
              <a:path w="1452371" h="755903">
                <a:moveTo>
                  <a:pt x="1434796" y="347471"/>
                </a:moveTo>
                <a:lnTo>
                  <a:pt x="1434083" y="346235"/>
                </a:lnTo>
                <a:lnTo>
                  <a:pt x="1434083" y="347471"/>
                </a:lnTo>
                <a:lnTo>
                  <a:pt x="1434796" y="347471"/>
                </a:lnTo>
                <a:close/>
              </a:path>
              <a:path w="1452371" h="755903">
                <a:moveTo>
                  <a:pt x="1433039" y="344423"/>
                </a:moveTo>
                <a:lnTo>
                  <a:pt x="1432559" y="343592"/>
                </a:lnTo>
                <a:lnTo>
                  <a:pt x="1432559" y="344423"/>
                </a:lnTo>
                <a:lnTo>
                  <a:pt x="1433039" y="344423"/>
                </a:lnTo>
                <a:close/>
              </a:path>
              <a:path w="1452371" h="755903">
                <a:moveTo>
                  <a:pt x="1432160" y="342899"/>
                </a:moveTo>
                <a:lnTo>
                  <a:pt x="1431035" y="340949"/>
                </a:lnTo>
                <a:lnTo>
                  <a:pt x="1431035" y="341375"/>
                </a:lnTo>
                <a:lnTo>
                  <a:pt x="1431035" y="342899"/>
                </a:lnTo>
                <a:lnTo>
                  <a:pt x="1432160" y="342899"/>
                </a:lnTo>
                <a:close/>
              </a:path>
              <a:path w="1452371" h="755903">
                <a:moveTo>
                  <a:pt x="1430403" y="339851"/>
                </a:moveTo>
                <a:lnTo>
                  <a:pt x="1429512" y="338306"/>
                </a:lnTo>
                <a:lnTo>
                  <a:pt x="1429511" y="339851"/>
                </a:lnTo>
                <a:lnTo>
                  <a:pt x="1430403" y="339851"/>
                </a:lnTo>
                <a:close/>
              </a:path>
              <a:path w="1452371" h="755903">
                <a:moveTo>
                  <a:pt x="1428645" y="336803"/>
                </a:moveTo>
                <a:lnTo>
                  <a:pt x="1427987" y="335663"/>
                </a:lnTo>
                <a:lnTo>
                  <a:pt x="1427987" y="336803"/>
                </a:lnTo>
                <a:lnTo>
                  <a:pt x="1428645" y="336803"/>
                </a:lnTo>
                <a:close/>
              </a:path>
              <a:path w="1452371" h="755903">
                <a:moveTo>
                  <a:pt x="1426887" y="333755"/>
                </a:moveTo>
                <a:lnTo>
                  <a:pt x="1426463" y="333020"/>
                </a:lnTo>
                <a:lnTo>
                  <a:pt x="1426463" y="333755"/>
                </a:lnTo>
                <a:lnTo>
                  <a:pt x="1426887" y="333755"/>
                </a:lnTo>
                <a:close/>
              </a:path>
              <a:path w="1452371" h="755903">
                <a:moveTo>
                  <a:pt x="1426009" y="332231"/>
                </a:moveTo>
                <a:lnTo>
                  <a:pt x="1424939" y="330377"/>
                </a:lnTo>
                <a:lnTo>
                  <a:pt x="1424939" y="330707"/>
                </a:lnTo>
                <a:lnTo>
                  <a:pt x="1424939" y="332231"/>
                </a:lnTo>
                <a:lnTo>
                  <a:pt x="1426009" y="332231"/>
                </a:lnTo>
                <a:close/>
              </a:path>
              <a:path w="1452371" h="755903">
                <a:moveTo>
                  <a:pt x="1424251" y="329183"/>
                </a:moveTo>
                <a:lnTo>
                  <a:pt x="1423416" y="327734"/>
                </a:lnTo>
                <a:lnTo>
                  <a:pt x="1423415" y="329183"/>
                </a:lnTo>
                <a:lnTo>
                  <a:pt x="1424251" y="329183"/>
                </a:lnTo>
                <a:close/>
              </a:path>
              <a:path w="1452371" h="755903">
                <a:moveTo>
                  <a:pt x="1422494" y="326135"/>
                </a:moveTo>
                <a:lnTo>
                  <a:pt x="1421891" y="325091"/>
                </a:lnTo>
                <a:lnTo>
                  <a:pt x="1421891" y="326135"/>
                </a:lnTo>
                <a:lnTo>
                  <a:pt x="1422494" y="326135"/>
                </a:lnTo>
                <a:close/>
              </a:path>
              <a:path w="1452371" h="755903">
                <a:moveTo>
                  <a:pt x="1420367" y="322448"/>
                </a:moveTo>
                <a:lnTo>
                  <a:pt x="1420367" y="323087"/>
                </a:lnTo>
                <a:lnTo>
                  <a:pt x="1420367" y="324611"/>
                </a:lnTo>
                <a:lnTo>
                  <a:pt x="1421615" y="324612"/>
                </a:lnTo>
                <a:lnTo>
                  <a:pt x="1420367" y="322448"/>
                </a:lnTo>
                <a:close/>
              </a:path>
              <a:path w="1452371" h="755903">
                <a:moveTo>
                  <a:pt x="1419857" y="321563"/>
                </a:moveTo>
                <a:lnTo>
                  <a:pt x="1418843" y="319805"/>
                </a:lnTo>
                <a:lnTo>
                  <a:pt x="1418843" y="320039"/>
                </a:lnTo>
                <a:lnTo>
                  <a:pt x="1418843" y="321563"/>
                </a:lnTo>
                <a:lnTo>
                  <a:pt x="1419857" y="321563"/>
                </a:lnTo>
                <a:close/>
              </a:path>
              <a:path w="1452371" h="755903">
                <a:moveTo>
                  <a:pt x="1418100" y="318515"/>
                </a:moveTo>
                <a:lnTo>
                  <a:pt x="1417320" y="317162"/>
                </a:lnTo>
                <a:lnTo>
                  <a:pt x="1417319" y="318515"/>
                </a:lnTo>
                <a:lnTo>
                  <a:pt x="1418100" y="318515"/>
                </a:lnTo>
                <a:close/>
              </a:path>
              <a:path w="1452371" h="755903">
                <a:moveTo>
                  <a:pt x="1416342" y="315467"/>
                </a:moveTo>
                <a:lnTo>
                  <a:pt x="1415795" y="314519"/>
                </a:lnTo>
                <a:lnTo>
                  <a:pt x="1415795" y="315467"/>
                </a:lnTo>
                <a:lnTo>
                  <a:pt x="1416342" y="315467"/>
                </a:lnTo>
                <a:close/>
              </a:path>
              <a:path w="1452371" h="755903">
                <a:moveTo>
                  <a:pt x="1414271" y="311876"/>
                </a:moveTo>
                <a:lnTo>
                  <a:pt x="1414271" y="312419"/>
                </a:lnTo>
                <a:lnTo>
                  <a:pt x="1414271" y="313943"/>
                </a:lnTo>
                <a:lnTo>
                  <a:pt x="1415464" y="313944"/>
                </a:lnTo>
                <a:lnTo>
                  <a:pt x="1414271" y="311876"/>
                </a:lnTo>
                <a:close/>
              </a:path>
              <a:path w="1452371" h="755903">
                <a:moveTo>
                  <a:pt x="1413706" y="310895"/>
                </a:moveTo>
                <a:lnTo>
                  <a:pt x="1412747" y="309233"/>
                </a:lnTo>
                <a:lnTo>
                  <a:pt x="1412747" y="309371"/>
                </a:lnTo>
                <a:lnTo>
                  <a:pt x="1412747" y="310895"/>
                </a:lnTo>
                <a:lnTo>
                  <a:pt x="1413706" y="310895"/>
                </a:lnTo>
                <a:close/>
              </a:path>
              <a:path w="1452371" h="755903">
                <a:moveTo>
                  <a:pt x="1411949" y="307847"/>
                </a:moveTo>
                <a:lnTo>
                  <a:pt x="1411223" y="306590"/>
                </a:lnTo>
                <a:lnTo>
                  <a:pt x="1411223" y="307847"/>
                </a:lnTo>
                <a:lnTo>
                  <a:pt x="1411949" y="307847"/>
                </a:lnTo>
                <a:close/>
              </a:path>
              <a:path w="1452371" h="755903">
                <a:moveTo>
                  <a:pt x="1410191" y="304799"/>
                </a:moveTo>
                <a:lnTo>
                  <a:pt x="1409699" y="303947"/>
                </a:lnTo>
                <a:lnTo>
                  <a:pt x="1409699" y="304799"/>
                </a:lnTo>
                <a:lnTo>
                  <a:pt x="1410191" y="304799"/>
                </a:lnTo>
                <a:close/>
              </a:path>
              <a:path w="1452371" h="755903">
                <a:moveTo>
                  <a:pt x="1408175" y="301304"/>
                </a:moveTo>
                <a:lnTo>
                  <a:pt x="1408175" y="301751"/>
                </a:lnTo>
                <a:lnTo>
                  <a:pt x="1408175" y="303275"/>
                </a:lnTo>
                <a:lnTo>
                  <a:pt x="1409312" y="303276"/>
                </a:lnTo>
                <a:lnTo>
                  <a:pt x="1408175" y="301304"/>
                </a:lnTo>
                <a:close/>
              </a:path>
              <a:path w="1452371" h="755903">
                <a:moveTo>
                  <a:pt x="1407555" y="300227"/>
                </a:moveTo>
                <a:lnTo>
                  <a:pt x="1406651" y="298661"/>
                </a:lnTo>
                <a:lnTo>
                  <a:pt x="1406651" y="300227"/>
                </a:lnTo>
                <a:lnTo>
                  <a:pt x="1407555" y="300227"/>
                </a:lnTo>
                <a:close/>
              </a:path>
              <a:path w="1452371" h="755903">
                <a:moveTo>
                  <a:pt x="1405797" y="297179"/>
                </a:moveTo>
                <a:lnTo>
                  <a:pt x="1405127" y="296018"/>
                </a:lnTo>
                <a:lnTo>
                  <a:pt x="1405127" y="297179"/>
                </a:lnTo>
                <a:lnTo>
                  <a:pt x="1405797" y="297179"/>
                </a:lnTo>
                <a:close/>
              </a:path>
              <a:path w="1452371" h="755903">
                <a:moveTo>
                  <a:pt x="1404919" y="295655"/>
                </a:moveTo>
                <a:lnTo>
                  <a:pt x="1403603" y="293375"/>
                </a:lnTo>
                <a:lnTo>
                  <a:pt x="1403603" y="294131"/>
                </a:lnTo>
                <a:lnTo>
                  <a:pt x="1403603" y="295655"/>
                </a:lnTo>
                <a:lnTo>
                  <a:pt x="1404919" y="295655"/>
                </a:lnTo>
                <a:close/>
              </a:path>
              <a:path w="1452371" h="755903">
                <a:moveTo>
                  <a:pt x="1403161" y="292607"/>
                </a:moveTo>
                <a:lnTo>
                  <a:pt x="1402080" y="290732"/>
                </a:lnTo>
                <a:lnTo>
                  <a:pt x="1402080" y="291083"/>
                </a:lnTo>
                <a:lnTo>
                  <a:pt x="1402079" y="292607"/>
                </a:lnTo>
                <a:lnTo>
                  <a:pt x="1403161" y="292607"/>
                </a:lnTo>
                <a:close/>
              </a:path>
              <a:path w="1452371" h="755903">
                <a:moveTo>
                  <a:pt x="1401403" y="289559"/>
                </a:moveTo>
                <a:lnTo>
                  <a:pt x="1400555" y="288089"/>
                </a:lnTo>
                <a:lnTo>
                  <a:pt x="1400555" y="289559"/>
                </a:lnTo>
                <a:lnTo>
                  <a:pt x="1401403" y="289559"/>
                </a:lnTo>
                <a:close/>
              </a:path>
              <a:path w="1452371" h="755903">
                <a:moveTo>
                  <a:pt x="1399646" y="286511"/>
                </a:moveTo>
                <a:lnTo>
                  <a:pt x="1399031" y="285446"/>
                </a:lnTo>
                <a:lnTo>
                  <a:pt x="1399031" y="286511"/>
                </a:lnTo>
                <a:lnTo>
                  <a:pt x="1399646" y="286511"/>
                </a:lnTo>
                <a:close/>
              </a:path>
              <a:path w="1452371" h="755903">
                <a:moveTo>
                  <a:pt x="1398767" y="284987"/>
                </a:moveTo>
                <a:lnTo>
                  <a:pt x="1397507" y="282803"/>
                </a:lnTo>
                <a:lnTo>
                  <a:pt x="1397507" y="283463"/>
                </a:lnTo>
                <a:lnTo>
                  <a:pt x="1397507" y="284987"/>
                </a:lnTo>
                <a:lnTo>
                  <a:pt x="1398767" y="284987"/>
                </a:lnTo>
                <a:close/>
              </a:path>
              <a:path w="1452371" h="755903">
                <a:moveTo>
                  <a:pt x="1397010" y="281939"/>
                </a:moveTo>
                <a:lnTo>
                  <a:pt x="1395984" y="280160"/>
                </a:lnTo>
                <a:lnTo>
                  <a:pt x="1395984" y="280415"/>
                </a:lnTo>
                <a:lnTo>
                  <a:pt x="1395983" y="281939"/>
                </a:lnTo>
                <a:lnTo>
                  <a:pt x="1397010" y="281939"/>
                </a:lnTo>
                <a:close/>
              </a:path>
              <a:path w="1452371" h="755903">
                <a:moveTo>
                  <a:pt x="1395252" y="278891"/>
                </a:moveTo>
                <a:lnTo>
                  <a:pt x="1394459" y="277517"/>
                </a:lnTo>
                <a:lnTo>
                  <a:pt x="1394459" y="278891"/>
                </a:lnTo>
                <a:lnTo>
                  <a:pt x="1395252" y="278891"/>
                </a:lnTo>
                <a:close/>
              </a:path>
              <a:path w="1452371" h="755903">
                <a:moveTo>
                  <a:pt x="1393495" y="275843"/>
                </a:moveTo>
                <a:lnTo>
                  <a:pt x="1392935" y="274874"/>
                </a:lnTo>
                <a:lnTo>
                  <a:pt x="1392935" y="275843"/>
                </a:lnTo>
                <a:lnTo>
                  <a:pt x="1393495" y="275843"/>
                </a:lnTo>
                <a:close/>
              </a:path>
              <a:path w="1452371" h="755903">
                <a:moveTo>
                  <a:pt x="1392616" y="274319"/>
                </a:moveTo>
                <a:lnTo>
                  <a:pt x="1391411" y="272231"/>
                </a:lnTo>
                <a:lnTo>
                  <a:pt x="1391411" y="272795"/>
                </a:lnTo>
                <a:lnTo>
                  <a:pt x="1391411" y="274319"/>
                </a:lnTo>
                <a:lnTo>
                  <a:pt x="1392616" y="274319"/>
                </a:lnTo>
                <a:close/>
              </a:path>
              <a:path w="1452371" h="755903">
                <a:moveTo>
                  <a:pt x="1390858" y="271271"/>
                </a:moveTo>
                <a:lnTo>
                  <a:pt x="1389888" y="269588"/>
                </a:lnTo>
                <a:lnTo>
                  <a:pt x="1389888" y="269747"/>
                </a:lnTo>
                <a:lnTo>
                  <a:pt x="1389887" y="271271"/>
                </a:lnTo>
                <a:lnTo>
                  <a:pt x="1390858" y="271271"/>
                </a:lnTo>
                <a:close/>
              </a:path>
              <a:path w="1452371" h="755903">
                <a:moveTo>
                  <a:pt x="1389101" y="268223"/>
                </a:moveTo>
                <a:lnTo>
                  <a:pt x="1388363" y="266945"/>
                </a:lnTo>
                <a:lnTo>
                  <a:pt x="1388363" y="268223"/>
                </a:lnTo>
                <a:lnTo>
                  <a:pt x="1389101" y="268223"/>
                </a:lnTo>
                <a:close/>
              </a:path>
              <a:path w="1452371" h="755903">
                <a:moveTo>
                  <a:pt x="1387343" y="265175"/>
                </a:moveTo>
                <a:lnTo>
                  <a:pt x="1386839" y="264302"/>
                </a:lnTo>
                <a:lnTo>
                  <a:pt x="1386839" y="265175"/>
                </a:lnTo>
                <a:lnTo>
                  <a:pt x="1387343" y="265175"/>
                </a:lnTo>
                <a:close/>
              </a:path>
              <a:path w="1452371" h="755903">
                <a:moveTo>
                  <a:pt x="1386465" y="263651"/>
                </a:moveTo>
                <a:lnTo>
                  <a:pt x="1385315" y="261659"/>
                </a:lnTo>
                <a:lnTo>
                  <a:pt x="1385315" y="263651"/>
                </a:lnTo>
                <a:lnTo>
                  <a:pt x="1386465" y="263651"/>
                </a:lnTo>
                <a:close/>
              </a:path>
              <a:path w="1452371" h="755903">
                <a:moveTo>
                  <a:pt x="1384707" y="260603"/>
                </a:moveTo>
                <a:lnTo>
                  <a:pt x="1383792" y="259016"/>
                </a:lnTo>
                <a:lnTo>
                  <a:pt x="1383791" y="260603"/>
                </a:lnTo>
                <a:lnTo>
                  <a:pt x="1384707" y="260603"/>
                </a:lnTo>
                <a:close/>
              </a:path>
              <a:path w="1452371" h="755903">
                <a:moveTo>
                  <a:pt x="1382950" y="257555"/>
                </a:moveTo>
                <a:lnTo>
                  <a:pt x="1382267" y="256372"/>
                </a:lnTo>
                <a:lnTo>
                  <a:pt x="1382267" y="257555"/>
                </a:lnTo>
                <a:lnTo>
                  <a:pt x="1382950" y="257555"/>
                </a:lnTo>
                <a:close/>
              </a:path>
              <a:path w="1452371" h="755903">
                <a:moveTo>
                  <a:pt x="1380743" y="253730"/>
                </a:moveTo>
                <a:lnTo>
                  <a:pt x="1380743" y="254507"/>
                </a:lnTo>
                <a:lnTo>
                  <a:pt x="1380743" y="256031"/>
                </a:lnTo>
                <a:lnTo>
                  <a:pt x="1382071" y="256032"/>
                </a:lnTo>
                <a:lnTo>
                  <a:pt x="1380743" y="253730"/>
                </a:lnTo>
                <a:close/>
              </a:path>
              <a:path w="1452371" h="755903">
                <a:moveTo>
                  <a:pt x="1380313" y="252983"/>
                </a:moveTo>
                <a:lnTo>
                  <a:pt x="1379219" y="251087"/>
                </a:lnTo>
                <a:lnTo>
                  <a:pt x="1379219" y="251459"/>
                </a:lnTo>
                <a:lnTo>
                  <a:pt x="1379219" y="252983"/>
                </a:lnTo>
                <a:lnTo>
                  <a:pt x="1380313" y="252983"/>
                </a:lnTo>
                <a:close/>
              </a:path>
              <a:path w="1452371" h="755903">
                <a:moveTo>
                  <a:pt x="1378556" y="249935"/>
                </a:moveTo>
                <a:lnTo>
                  <a:pt x="1377696" y="248444"/>
                </a:lnTo>
                <a:lnTo>
                  <a:pt x="1377695" y="249935"/>
                </a:lnTo>
                <a:lnTo>
                  <a:pt x="1378556" y="249935"/>
                </a:lnTo>
                <a:close/>
              </a:path>
              <a:path w="1452371" h="755903">
                <a:moveTo>
                  <a:pt x="1376798" y="246887"/>
                </a:moveTo>
                <a:lnTo>
                  <a:pt x="1376171" y="245800"/>
                </a:lnTo>
                <a:lnTo>
                  <a:pt x="1376171" y="246887"/>
                </a:lnTo>
                <a:lnTo>
                  <a:pt x="1376798" y="246887"/>
                </a:lnTo>
                <a:close/>
              </a:path>
              <a:path w="1452371" h="755903">
                <a:moveTo>
                  <a:pt x="1374647" y="243157"/>
                </a:moveTo>
                <a:lnTo>
                  <a:pt x="1374647" y="243839"/>
                </a:lnTo>
                <a:lnTo>
                  <a:pt x="1374647" y="245363"/>
                </a:lnTo>
                <a:lnTo>
                  <a:pt x="1375920" y="245364"/>
                </a:lnTo>
                <a:lnTo>
                  <a:pt x="1374647" y="243157"/>
                </a:lnTo>
                <a:close/>
              </a:path>
              <a:path w="1452371" h="755903">
                <a:moveTo>
                  <a:pt x="1374162" y="242315"/>
                </a:moveTo>
                <a:lnTo>
                  <a:pt x="1373123" y="240514"/>
                </a:lnTo>
                <a:lnTo>
                  <a:pt x="1373123" y="240791"/>
                </a:lnTo>
                <a:lnTo>
                  <a:pt x="1373123" y="242315"/>
                </a:lnTo>
                <a:lnTo>
                  <a:pt x="1374162" y="242315"/>
                </a:lnTo>
                <a:close/>
              </a:path>
              <a:path w="1452371" h="755903">
                <a:moveTo>
                  <a:pt x="1372404" y="239267"/>
                </a:moveTo>
                <a:lnTo>
                  <a:pt x="1371600" y="237871"/>
                </a:lnTo>
                <a:lnTo>
                  <a:pt x="1371599" y="239267"/>
                </a:lnTo>
                <a:lnTo>
                  <a:pt x="1372404" y="239267"/>
                </a:lnTo>
                <a:close/>
              </a:path>
              <a:path w="1452371" h="755903">
                <a:moveTo>
                  <a:pt x="1370647" y="236219"/>
                </a:moveTo>
                <a:lnTo>
                  <a:pt x="1370075" y="235228"/>
                </a:lnTo>
                <a:lnTo>
                  <a:pt x="1370075" y="236219"/>
                </a:lnTo>
                <a:lnTo>
                  <a:pt x="1370647" y="236219"/>
                </a:lnTo>
                <a:close/>
              </a:path>
              <a:path w="1452371" h="755903">
                <a:moveTo>
                  <a:pt x="1368551" y="232585"/>
                </a:moveTo>
                <a:lnTo>
                  <a:pt x="1368551" y="234695"/>
                </a:lnTo>
                <a:lnTo>
                  <a:pt x="1369768" y="234696"/>
                </a:lnTo>
                <a:lnTo>
                  <a:pt x="1368551" y="232585"/>
                </a:lnTo>
                <a:close/>
              </a:path>
              <a:path w="1452371" h="755903">
                <a:moveTo>
                  <a:pt x="1368011" y="231647"/>
                </a:moveTo>
                <a:lnTo>
                  <a:pt x="1367027" y="229942"/>
                </a:lnTo>
                <a:lnTo>
                  <a:pt x="1367027" y="230123"/>
                </a:lnTo>
                <a:lnTo>
                  <a:pt x="1367027" y="231647"/>
                </a:lnTo>
                <a:lnTo>
                  <a:pt x="1368011" y="231647"/>
                </a:lnTo>
                <a:close/>
              </a:path>
              <a:path w="1452371" h="755903">
                <a:moveTo>
                  <a:pt x="1366253" y="228599"/>
                </a:moveTo>
                <a:lnTo>
                  <a:pt x="1365503" y="227299"/>
                </a:lnTo>
                <a:lnTo>
                  <a:pt x="1365503" y="228599"/>
                </a:lnTo>
                <a:lnTo>
                  <a:pt x="1366253" y="228599"/>
                </a:lnTo>
                <a:close/>
              </a:path>
              <a:path w="1452371" h="755903">
                <a:moveTo>
                  <a:pt x="1365374" y="227075"/>
                </a:moveTo>
                <a:lnTo>
                  <a:pt x="1363979" y="224656"/>
                </a:lnTo>
                <a:lnTo>
                  <a:pt x="1363979" y="225551"/>
                </a:lnTo>
                <a:lnTo>
                  <a:pt x="1363979" y="227075"/>
                </a:lnTo>
                <a:lnTo>
                  <a:pt x="1365374" y="227075"/>
                </a:lnTo>
                <a:close/>
              </a:path>
              <a:path w="1452371" h="755903">
                <a:moveTo>
                  <a:pt x="1363617" y="224027"/>
                </a:moveTo>
                <a:lnTo>
                  <a:pt x="1362456" y="222013"/>
                </a:lnTo>
                <a:lnTo>
                  <a:pt x="1362456" y="222503"/>
                </a:lnTo>
                <a:lnTo>
                  <a:pt x="1362455" y="224027"/>
                </a:lnTo>
                <a:lnTo>
                  <a:pt x="1363617" y="224027"/>
                </a:lnTo>
                <a:close/>
              </a:path>
              <a:path w="1452371" h="755903">
                <a:moveTo>
                  <a:pt x="1361859" y="220979"/>
                </a:moveTo>
                <a:lnTo>
                  <a:pt x="1360931" y="219370"/>
                </a:lnTo>
                <a:lnTo>
                  <a:pt x="1360931" y="220979"/>
                </a:lnTo>
                <a:lnTo>
                  <a:pt x="1361859" y="220979"/>
                </a:lnTo>
                <a:close/>
              </a:path>
              <a:path w="1452371" h="755903">
                <a:moveTo>
                  <a:pt x="1360102" y="217931"/>
                </a:moveTo>
                <a:lnTo>
                  <a:pt x="1359407" y="216727"/>
                </a:lnTo>
                <a:lnTo>
                  <a:pt x="1359407" y="217931"/>
                </a:lnTo>
                <a:lnTo>
                  <a:pt x="1360102" y="217931"/>
                </a:lnTo>
                <a:close/>
              </a:path>
              <a:path w="1452371" h="755903">
                <a:moveTo>
                  <a:pt x="1359223" y="216407"/>
                </a:moveTo>
                <a:lnTo>
                  <a:pt x="1357883" y="214084"/>
                </a:lnTo>
                <a:lnTo>
                  <a:pt x="1357883" y="216407"/>
                </a:lnTo>
                <a:lnTo>
                  <a:pt x="1359223" y="216407"/>
                </a:lnTo>
                <a:close/>
              </a:path>
              <a:path w="1452371" h="755903">
                <a:moveTo>
                  <a:pt x="1357466" y="213359"/>
                </a:moveTo>
                <a:lnTo>
                  <a:pt x="1356360" y="211441"/>
                </a:lnTo>
                <a:lnTo>
                  <a:pt x="1356360" y="211835"/>
                </a:lnTo>
                <a:lnTo>
                  <a:pt x="1356359" y="213359"/>
                </a:lnTo>
                <a:lnTo>
                  <a:pt x="1357466" y="213359"/>
                </a:lnTo>
                <a:close/>
              </a:path>
              <a:path w="1452371" h="755903">
                <a:moveTo>
                  <a:pt x="1355708" y="210311"/>
                </a:moveTo>
                <a:lnTo>
                  <a:pt x="1354835" y="208798"/>
                </a:lnTo>
                <a:lnTo>
                  <a:pt x="1354835" y="210311"/>
                </a:lnTo>
                <a:lnTo>
                  <a:pt x="1355708" y="210311"/>
                </a:lnTo>
                <a:close/>
              </a:path>
              <a:path w="1452371" h="755903">
                <a:moveTo>
                  <a:pt x="1353951" y="207263"/>
                </a:moveTo>
                <a:lnTo>
                  <a:pt x="1353312" y="206155"/>
                </a:lnTo>
                <a:lnTo>
                  <a:pt x="1353311" y="207263"/>
                </a:lnTo>
                <a:lnTo>
                  <a:pt x="1353951" y="207263"/>
                </a:lnTo>
                <a:close/>
              </a:path>
              <a:path w="1452371" h="755903">
                <a:moveTo>
                  <a:pt x="1353072" y="205739"/>
                </a:moveTo>
                <a:lnTo>
                  <a:pt x="1351787" y="203512"/>
                </a:lnTo>
                <a:lnTo>
                  <a:pt x="1351787" y="205739"/>
                </a:lnTo>
                <a:lnTo>
                  <a:pt x="1353072" y="205739"/>
                </a:lnTo>
                <a:close/>
              </a:path>
              <a:path w="1452371" h="755903">
                <a:moveTo>
                  <a:pt x="1351314" y="202691"/>
                </a:moveTo>
                <a:lnTo>
                  <a:pt x="1350263" y="200869"/>
                </a:lnTo>
                <a:lnTo>
                  <a:pt x="1350263" y="201167"/>
                </a:lnTo>
                <a:lnTo>
                  <a:pt x="1350263" y="202691"/>
                </a:lnTo>
                <a:lnTo>
                  <a:pt x="1351314" y="202691"/>
                </a:lnTo>
                <a:close/>
              </a:path>
              <a:path w="1452371" h="755903">
                <a:moveTo>
                  <a:pt x="1349557" y="199643"/>
                </a:moveTo>
                <a:lnTo>
                  <a:pt x="1348739" y="198226"/>
                </a:lnTo>
                <a:lnTo>
                  <a:pt x="1348739" y="199643"/>
                </a:lnTo>
                <a:lnTo>
                  <a:pt x="1349557" y="199643"/>
                </a:lnTo>
                <a:close/>
              </a:path>
              <a:path w="1452371" h="755903">
                <a:moveTo>
                  <a:pt x="1348678" y="198119"/>
                </a:moveTo>
                <a:lnTo>
                  <a:pt x="1347215" y="195583"/>
                </a:lnTo>
                <a:lnTo>
                  <a:pt x="1347215" y="196595"/>
                </a:lnTo>
                <a:lnTo>
                  <a:pt x="1347215" y="198119"/>
                </a:lnTo>
                <a:lnTo>
                  <a:pt x="1348678" y="198119"/>
                </a:lnTo>
                <a:close/>
              </a:path>
              <a:path w="1452371" h="755903">
                <a:moveTo>
                  <a:pt x="1346920" y="195071"/>
                </a:moveTo>
                <a:lnTo>
                  <a:pt x="1345692" y="192940"/>
                </a:lnTo>
                <a:lnTo>
                  <a:pt x="1345692" y="193547"/>
                </a:lnTo>
                <a:lnTo>
                  <a:pt x="1345691" y="195071"/>
                </a:lnTo>
                <a:lnTo>
                  <a:pt x="1346920" y="195071"/>
                </a:lnTo>
                <a:close/>
              </a:path>
              <a:path w="1452371" h="755903">
                <a:moveTo>
                  <a:pt x="1345163" y="192023"/>
                </a:moveTo>
                <a:lnTo>
                  <a:pt x="1344167" y="190297"/>
                </a:lnTo>
                <a:lnTo>
                  <a:pt x="1344167" y="192023"/>
                </a:lnTo>
                <a:lnTo>
                  <a:pt x="1345163" y="192023"/>
                </a:lnTo>
                <a:close/>
              </a:path>
              <a:path w="1452371" h="755903">
                <a:moveTo>
                  <a:pt x="1343405" y="188975"/>
                </a:moveTo>
                <a:lnTo>
                  <a:pt x="1342643" y="187654"/>
                </a:lnTo>
                <a:lnTo>
                  <a:pt x="1342643" y="188975"/>
                </a:lnTo>
                <a:lnTo>
                  <a:pt x="1343405" y="188975"/>
                </a:lnTo>
                <a:close/>
              </a:path>
              <a:path w="1452371" h="755903">
                <a:moveTo>
                  <a:pt x="1342527" y="187451"/>
                </a:moveTo>
                <a:lnTo>
                  <a:pt x="1341119" y="185011"/>
                </a:lnTo>
                <a:lnTo>
                  <a:pt x="1341119" y="187451"/>
                </a:lnTo>
                <a:lnTo>
                  <a:pt x="1342527" y="187451"/>
                </a:lnTo>
                <a:close/>
              </a:path>
              <a:path w="1452371" h="755903">
                <a:moveTo>
                  <a:pt x="1340769" y="184403"/>
                </a:moveTo>
                <a:lnTo>
                  <a:pt x="1339596" y="182368"/>
                </a:lnTo>
                <a:lnTo>
                  <a:pt x="1339596" y="182879"/>
                </a:lnTo>
                <a:lnTo>
                  <a:pt x="1339595" y="184403"/>
                </a:lnTo>
                <a:lnTo>
                  <a:pt x="1340769" y="184403"/>
                </a:lnTo>
                <a:close/>
              </a:path>
              <a:path w="1452371" h="755903">
                <a:moveTo>
                  <a:pt x="1339012" y="181355"/>
                </a:moveTo>
                <a:lnTo>
                  <a:pt x="1338071" y="179725"/>
                </a:lnTo>
                <a:lnTo>
                  <a:pt x="1338071" y="181355"/>
                </a:lnTo>
                <a:lnTo>
                  <a:pt x="1339012" y="181355"/>
                </a:lnTo>
                <a:close/>
              </a:path>
              <a:path w="1452371" h="755903">
                <a:moveTo>
                  <a:pt x="1337254" y="178307"/>
                </a:moveTo>
                <a:lnTo>
                  <a:pt x="1336547" y="177082"/>
                </a:lnTo>
                <a:lnTo>
                  <a:pt x="1336547" y="178307"/>
                </a:lnTo>
                <a:lnTo>
                  <a:pt x="1337254" y="178307"/>
                </a:lnTo>
                <a:close/>
              </a:path>
              <a:path w="1452371" h="755903">
                <a:moveTo>
                  <a:pt x="1336375" y="176783"/>
                </a:moveTo>
                <a:lnTo>
                  <a:pt x="1335023" y="174439"/>
                </a:lnTo>
                <a:lnTo>
                  <a:pt x="1335023" y="176783"/>
                </a:lnTo>
                <a:lnTo>
                  <a:pt x="1336375" y="176783"/>
                </a:lnTo>
                <a:close/>
              </a:path>
              <a:path w="1452371" h="755903">
                <a:moveTo>
                  <a:pt x="1334618" y="173735"/>
                </a:moveTo>
                <a:lnTo>
                  <a:pt x="1333500" y="171796"/>
                </a:lnTo>
                <a:lnTo>
                  <a:pt x="1333500" y="172211"/>
                </a:lnTo>
                <a:lnTo>
                  <a:pt x="1333499" y="173735"/>
                </a:lnTo>
                <a:lnTo>
                  <a:pt x="1334618" y="173735"/>
                </a:lnTo>
                <a:close/>
              </a:path>
              <a:path w="1452371" h="755903">
                <a:moveTo>
                  <a:pt x="1332860" y="170687"/>
                </a:moveTo>
                <a:lnTo>
                  <a:pt x="1331975" y="169153"/>
                </a:lnTo>
                <a:lnTo>
                  <a:pt x="1331975" y="170687"/>
                </a:lnTo>
                <a:lnTo>
                  <a:pt x="1332860" y="170687"/>
                </a:lnTo>
                <a:close/>
              </a:path>
              <a:path w="1452371" h="755903">
                <a:moveTo>
                  <a:pt x="1331103" y="167639"/>
                </a:moveTo>
                <a:lnTo>
                  <a:pt x="1330452" y="166510"/>
                </a:lnTo>
                <a:lnTo>
                  <a:pt x="1330451" y="167639"/>
                </a:lnTo>
                <a:lnTo>
                  <a:pt x="1331103" y="167639"/>
                </a:lnTo>
                <a:close/>
              </a:path>
              <a:path w="1452371" h="755903">
                <a:moveTo>
                  <a:pt x="1330224" y="166115"/>
                </a:moveTo>
                <a:lnTo>
                  <a:pt x="1328927" y="163867"/>
                </a:lnTo>
                <a:lnTo>
                  <a:pt x="1328927" y="166115"/>
                </a:lnTo>
                <a:lnTo>
                  <a:pt x="1330224" y="166115"/>
                </a:lnTo>
                <a:close/>
              </a:path>
              <a:path w="1452371" h="755903">
                <a:moveTo>
                  <a:pt x="1328467" y="163067"/>
                </a:moveTo>
                <a:lnTo>
                  <a:pt x="1327404" y="161224"/>
                </a:lnTo>
                <a:lnTo>
                  <a:pt x="1327404" y="161543"/>
                </a:lnTo>
                <a:lnTo>
                  <a:pt x="1327403" y="163067"/>
                </a:lnTo>
                <a:lnTo>
                  <a:pt x="1328467" y="163067"/>
                </a:lnTo>
                <a:close/>
              </a:path>
              <a:path w="1452371" h="755903">
                <a:moveTo>
                  <a:pt x="1326709" y="160019"/>
                </a:moveTo>
                <a:lnTo>
                  <a:pt x="1325879" y="158581"/>
                </a:lnTo>
                <a:lnTo>
                  <a:pt x="1325879" y="160019"/>
                </a:lnTo>
                <a:lnTo>
                  <a:pt x="1326709" y="160019"/>
                </a:lnTo>
                <a:close/>
              </a:path>
              <a:path w="1452371" h="755903">
                <a:moveTo>
                  <a:pt x="1325830" y="158495"/>
                </a:moveTo>
                <a:lnTo>
                  <a:pt x="1324355" y="155938"/>
                </a:lnTo>
                <a:lnTo>
                  <a:pt x="1324355" y="158495"/>
                </a:lnTo>
                <a:lnTo>
                  <a:pt x="1325830" y="158495"/>
                </a:lnTo>
                <a:close/>
              </a:path>
              <a:path w="1452371" h="755903">
                <a:moveTo>
                  <a:pt x="1324073" y="155447"/>
                </a:moveTo>
                <a:lnTo>
                  <a:pt x="1322832" y="153295"/>
                </a:lnTo>
                <a:lnTo>
                  <a:pt x="1322832" y="153923"/>
                </a:lnTo>
                <a:lnTo>
                  <a:pt x="1322831" y="155447"/>
                </a:lnTo>
                <a:lnTo>
                  <a:pt x="1324073" y="155447"/>
                </a:lnTo>
                <a:close/>
              </a:path>
              <a:path w="1452371" h="755903">
                <a:moveTo>
                  <a:pt x="1322315" y="152399"/>
                </a:moveTo>
                <a:lnTo>
                  <a:pt x="1321307" y="150652"/>
                </a:lnTo>
                <a:lnTo>
                  <a:pt x="1321307" y="152399"/>
                </a:lnTo>
                <a:lnTo>
                  <a:pt x="1322315" y="152399"/>
                </a:lnTo>
                <a:close/>
              </a:path>
              <a:path w="1452371" h="755903">
                <a:moveTo>
                  <a:pt x="1320558" y="149351"/>
                </a:moveTo>
                <a:lnTo>
                  <a:pt x="1319783" y="148009"/>
                </a:lnTo>
                <a:lnTo>
                  <a:pt x="1319783" y="149351"/>
                </a:lnTo>
                <a:lnTo>
                  <a:pt x="1320558" y="149351"/>
                </a:lnTo>
                <a:close/>
              </a:path>
              <a:path w="1452371" h="755903">
                <a:moveTo>
                  <a:pt x="1319679" y="147827"/>
                </a:moveTo>
                <a:lnTo>
                  <a:pt x="1318259" y="145366"/>
                </a:lnTo>
                <a:lnTo>
                  <a:pt x="1318259" y="147827"/>
                </a:lnTo>
                <a:lnTo>
                  <a:pt x="1319679" y="147827"/>
                </a:lnTo>
                <a:close/>
              </a:path>
              <a:path w="1452371" h="755903">
                <a:moveTo>
                  <a:pt x="1317921" y="144779"/>
                </a:moveTo>
                <a:lnTo>
                  <a:pt x="1316736" y="142723"/>
                </a:lnTo>
                <a:lnTo>
                  <a:pt x="1316736" y="143255"/>
                </a:lnTo>
                <a:lnTo>
                  <a:pt x="1316735" y="144779"/>
                </a:lnTo>
                <a:lnTo>
                  <a:pt x="1317921" y="144779"/>
                </a:lnTo>
                <a:close/>
              </a:path>
              <a:path w="1452371" h="755903">
                <a:moveTo>
                  <a:pt x="1316164" y="141731"/>
                </a:moveTo>
                <a:lnTo>
                  <a:pt x="1315211" y="140080"/>
                </a:lnTo>
                <a:lnTo>
                  <a:pt x="1315211" y="141731"/>
                </a:lnTo>
                <a:lnTo>
                  <a:pt x="1316164" y="141731"/>
                </a:lnTo>
                <a:close/>
              </a:path>
              <a:path w="1452371" h="755903">
                <a:moveTo>
                  <a:pt x="1314406" y="138683"/>
                </a:moveTo>
                <a:lnTo>
                  <a:pt x="1313688" y="137437"/>
                </a:lnTo>
                <a:lnTo>
                  <a:pt x="1313687" y="138683"/>
                </a:lnTo>
                <a:lnTo>
                  <a:pt x="1314406" y="138683"/>
                </a:lnTo>
                <a:close/>
              </a:path>
              <a:path w="1452371" h="755903">
                <a:moveTo>
                  <a:pt x="1313528" y="137159"/>
                </a:moveTo>
                <a:lnTo>
                  <a:pt x="1312163" y="134794"/>
                </a:lnTo>
                <a:lnTo>
                  <a:pt x="1312163" y="137159"/>
                </a:lnTo>
                <a:lnTo>
                  <a:pt x="1313528" y="137159"/>
                </a:lnTo>
                <a:close/>
              </a:path>
              <a:path w="1452371" h="755903">
                <a:moveTo>
                  <a:pt x="1311770" y="134111"/>
                </a:moveTo>
                <a:lnTo>
                  <a:pt x="1310640" y="132151"/>
                </a:lnTo>
                <a:lnTo>
                  <a:pt x="1310640" y="132587"/>
                </a:lnTo>
                <a:lnTo>
                  <a:pt x="1310639" y="134111"/>
                </a:lnTo>
                <a:lnTo>
                  <a:pt x="1311770" y="134111"/>
                </a:lnTo>
                <a:close/>
              </a:path>
              <a:path w="1452371" h="755903">
                <a:moveTo>
                  <a:pt x="1310013" y="131063"/>
                </a:moveTo>
                <a:lnTo>
                  <a:pt x="1307591" y="126865"/>
                </a:lnTo>
                <a:lnTo>
                  <a:pt x="1307591" y="129539"/>
                </a:lnTo>
                <a:lnTo>
                  <a:pt x="1309115" y="129539"/>
                </a:lnTo>
                <a:lnTo>
                  <a:pt x="1309115" y="131063"/>
                </a:lnTo>
                <a:lnTo>
                  <a:pt x="1310013" y="131063"/>
                </a:lnTo>
                <a:close/>
              </a:path>
              <a:path w="1452371" h="755903">
                <a:moveTo>
                  <a:pt x="1307376" y="126491"/>
                </a:moveTo>
                <a:lnTo>
                  <a:pt x="1306068" y="124222"/>
                </a:lnTo>
                <a:lnTo>
                  <a:pt x="1306068" y="124967"/>
                </a:lnTo>
                <a:lnTo>
                  <a:pt x="1306067" y="126491"/>
                </a:lnTo>
                <a:lnTo>
                  <a:pt x="1307376" y="126491"/>
                </a:lnTo>
                <a:close/>
              </a:path>
              <a:path w="1452371" h="755903">
                <a:moveTo>
                  <a:pt x="1305619" y="123443"/>
                </a:moveTo>
                <a:lnTo>
                  <a:pt x="1304543" y="121578"/>
                </a:lnTo>
                <a:lnTo>
                  <a:pt x="1304543" y="123443"/>
                </a:lnTo>
                <a:lnTo>
                  <a:pt x="1305619" y="123443"/>
                </a:lnTo>
                <a:close/>
              </a:path>
              <a:path w="1452371" h="755903">
                <a:moveTo>
                  <a:pt x="1303861" y="120395"/>
                </a:moveTo>
                <a:lnTo>
                  <a:pt x="1303019" y="118935"/>
                </a:lnTo>
                <a:lnTo>
                  <a:pt x="1303019" y="120395"/>
                </a:lnTo>
                <a:lnTo>
                  <a:pt x="1303861" y="120395"/>
                </a:lnTo>
                <a:close/>
              </a:path>
              <a:path w="1452371" h="755903">
                <a:moveTo>
                  <a:pt x="1302983" y="118871"/>
                </a:moveTo>
                <a:lnTo>
                  <a:pt x="1301495" y="116292"/>
                </a:lnTo>
                <a:lnTo>
                  <a:pt x="1301495" y="118871"/>
                </a:lnTo>
                <a:lnTo>
                  <a:pt x="1302983" y="118871"/>
                </a:lnTo>
                <a:close/>
              </a:path>
              <a:path w="1452371" h="755903">
                <a:moveTo>
                  <a:pt x="1301225" y="115823"/>
                </a:moveTo>
                <a:lnTo>
                  <a:pt x="1299972" y="113650"/>
                </a:lnTo>
                <a:lnTo>
                  <a:pt x="1299972" y="114299"/>
                </a:lnTo>
                <a:lnTo>
                  <a:pt x="1299971" y="115823"/>
                </a:lnTo>
                <a:lnTo>
                  <a:pt x="1301225" y="115823"/>
                </a:lnTo>
                <a:close/>
              </a:path>
              <a:path w="1452371" h="755903">
                <a:moveTo>
                  <a:pt x="1299468" y="112775"/>
                </a:moveTo>
                <a:lnTo>
                  <a:pt x="1298447" y="111006"/>
                </a:lnTo>
                <a:lnTo>
                  <a:pt x="1298447" y="112775"/>
                </a:lnTo>
                <a:lnTo>
                  <a:pt x="1299468" y="112775"/>
                </a:lnTo>
                <a:close/>
              </a:path>
              <a:path w="1452371" h="755903">
                <a:moveTo>
                  <a:pt x="1297710" y="109727"/>
                </a:moveTo>
                <a:lnTo>
                  <a:pt x="1296924" y="108363"/>
                </a:lnTo>
                <a:lnTo>
                  <a:pt x="1296923" y="109727"/>
                </a:lnTo>
                <a:lnTo>
                  <a:pt x="1297710" y="109727"/>
                </a:lnTo>
                <a:close/>
              </a:path>
              <a:path w="1452371" h="755903">
                <a:moveTo>
                  <a:pt x="1296831" y="108203"/>
                </a:moveTo>
                <a:lnTo>
                  <a:pt x="1295399" y="105720"/>
                </a:lnTo>
                <a:lnTo>
                  <a:pt x="1295399" y="108203"/>
                </a:lnTo>
                <a:lnTo>
                  <a:pt x="1296831" y="108203"/>
                </a:lnTo>
                <a:close/>
              </a:path>
              <a:path w="1452371" h="755903">
                <a:moveTo>
                  <a:pt x="1295074" y="105155"/>
                </a:moveTo>
                <a:lnTo>
                  <a:pt x="1293875" y="103077"/>
                </a:lnTo>
                <a:lnTo>
                  <a:pt x="1293875" y="103631"/>
                </a:lnTo>
                <a:lnTo>
                  <a:pt x="1293875" y="105155"/>
                </a:lnTo>
                <a:lnTo>
                  <a:pt x="1295074" y="105155"/>
                </a:lnTo>
                <a:close/>
              </a:path>
              <a:path w="1452371" h="755903">
                <a:moveTo>
                  <a:pt x="1293316" y="102107"/>
                </a:moveTo>
                <a:lnTo>
                  <a:pt x="1290827" y="97791"/>
                </a:lnTo>
                <a:lnTo>
                  <a:pt x="1290827" y="100583"/>
                </a:lnTo>
                <a:lnTo>
                  <a:pt x="1292351" y="100583"/>
                </a:lnTo>
                <a:lnTo>
                  <a:pt x="1292351" y="102107"/>
                </a:lnTo>
                <a:lnTo>
                  <a:pt x="1293316" y="102107"/>
                </a:lnTo>
                <a:close/>
              </a:path>
              <a:path w="1452371" h="755903">
                <a:moveTo>
                  <a:pt x="1290680" y="97535"/>
                </a:moveTo>
                <a:lnTo>
                  <a:pt x="1289303" y="95148"/>
                </a:lnTo>
                <a:lnTo>
                  <a:pt x="1289303" y="96011"/>
                </a:lnTo>
                <a:lnTo>
                  <a:pt x="1289303" y="97535"/>
                </a:lnTo>
                <a:lnTo>
                  <a:pt x="1290680" y="97535"/>
                </a:lnTo>
                <a:close/>
              </a:path>
              <a:path w="1452371" h="755903">
                <a:moveTo>
                  <a:pt x="1523" y="94487"/>
                </a:moveTo>
                <a:lnTo>
                  <a:pt x="0" y="94487"/>
                </a:lnTo>
                <a:lnTo>
                  <a:pt x="0" y="661415"/>
                </a:lnTo>
                <a:lnTo>
                  <a:pt x="1523" y="661415"/>
                </a:lnTo>
                <a:lnTo>
                  <a:pt x="1523" y="94487"/>
                </a:lnTo>
                <a:close/>
              </a:path>
              <a:path w="1452371" h="755903">
                <a:moveTo>
                  <a:pt x="1288922" y="94487"/>
                </a:moveTo>
                <a:lnTo>
                  <a:pt x="1287779" y="92505"/>
                </a:lnTo>
                <a:lnTo>
                  <a:pt x="1287779" y="92963"/>
                </a:lnTo>
                <a:lnTo>
                  <a:pt x="1287779" y="94487"/>
                </a:lnTo>
                <a:lnTo>
                  <a:pt x="1288922" y="94487"/>
                </a:lnTo>
                <a:close/>
              </a:path>
              <a:path w="1452371" h="755903">
                <a:moveTo>
                  <a:pt x="1287165" y="91439"/>
                </a:moveTo>
                <a:lnTo>
                  <a:pt x="1284731" y="87219"/>
                </a:lnTo>
                <a:lnTo>
                  <a:pt x="1284731" y="89915"/>
                </a:lnTo>
                <a:lnTo>
                  <a:pt x="1286256" y="89915"/>
                </a:lnTo>
                <a:lnTo>
                  <a:pt x="1286255" y="91439"/>
                </a:lnTo>
                <a:lnTo>
                  <a:pt x="1287165" y="91439"/>
                </a:lnTo>
                <a:close/>
              </a:path>
              <a:path w="1452371" h="755903">
                <a:moveTo>
                  <a:pt x="1284529" y="86867"/>
                </a:moveTo>
                <a:lnTo>
                  <a:pt x="1283208" y="84576"/>
                </a:lnTo>
                <a:lnTo>
                  <a:pt x="1283208" y="85343"/>
                </a:lnTo>
                <a:lnTo>
                  <a:pt x="1283207" y="86867"/>
                </a:lnTo>
                <a:lnTo>
                  <a:pt x="1284529" y="86867"/>
                </a:lnTo>
                <a:close/>
              </a:path>
              <a:path w="1452371" h="755903">
                <a:moveTo>
                  <a:pt x="1282771" y="83819"/>
                </a:moveTo>
                <a:lnTo>
                  <a:pt x="1281684" y="81933"/>
                </a:lnTo>
                <a:lnTo>
                  <a:pt x="1281683" y="83819"/>
                </a:lnTo>
                <a:lnTo>
                  <a:pt x="1282771" y="83819"/>
                </a:lnTo>
                <a:close/>
              </a:path>
              <a:path w="1452371" h="755903">
                <a:moveTo>
                  <a:pt x="1281014" y="80771"/>
                </a:moveTo>
                <a:lnTo>
                  <a:pt x="1280159" y="79290"/>
                </a:lnTo>
                <a:lnTo>
                  <a:pt x="1280159" y="80771"/>
                </a:lnTo>
                <a:lnTo>
                  <a:pt x="1281014" y="80771"/>
                </a:lnTo>
                <a:close/>
              </a:path>
              <a:path w="1452371" h="755903">
                <a:moveTo>
                  <a:pt x="1278635" y="76647"/>
                </a:moveTo>
                <a:lnTo>
                  <a:pt x="1278635" y="79247"/>
                </a:lnTo>
                <a:lnTo>
                  <a:pt x="1280135" y="79248"/>
                </a:lnTo>
                <a:lnTo>
                  <a:pt x="1278635" y="76647"/>
                </a:lnTo>
                <a:close/>
              </a:path>
              <a:path w="1452371" h="755903">
                <a:moveTo>
                  <a:pt x="1278377" y="76199"/>
                </a:moveTo>
                <a:lnTo>
                  <a:pt x="1277111" y="74004"/>
                </a:lnTo>
                <a:lnTo>
                  <a:pt x="1277111" y="74675"/>
                </a:lnTo>
                <a:lnTo>
                  <a:pt x="1277111" y="76199"/>
                </a:lnTo>
                <a:lnTo>
                  <a:pt x="1278377" y="76199"/>
                </a:lnTo>
                <a:close/>
              </a:path>
              <a:path w="1452371" h="755903">
                <a:moveTo>
                  <a:pt x="1276620" y="73151"/>
                </a:moveTo>
                <a:lnTo>
                  <a:pt x="1274063" y="68718"/>
                </a:lnTo>
                <a:lnTo>
                  <a:pt x="1274063" y="71627"/>
                </a:lnTo>
                <a:lnTo>
                  <a:pt x="1275588" y="71627"/>
                </a:lnTo>
                <a:lnTo>
                  <a:pt x="1275587" y="73151"/>
                </a:lnTo>
                <a:lnTo>
                  <a:pt x="1276620" y="73151"/>
                </a:lnTo>
                <a:close/>
              </a:path>
              <a:path w="1452371" h="755903">
                <a:moveTo>
                  <a:pt x="1273984" y="68579"/>
                </a:moveTo>
                <a:lnTo>
                  <a:pt x="1272540" y="66075"/>
                </a:lnTo>
                <a:lnTo>
                  <a:pt x="1272540" y="67055"/>
                </a:lnTo>
                <a:lnTo>
                  <a:pt x="1272539" y="68579"/>
                </a:lnTo>
                <a:lnTo>
                  <a:pt x="1273984" y="68579"/>
                </a:lnTo>
                <a:close/>
              </a:path>
              <a:path w="1452371" h="755903">
                <a:moveTo>
                  <a:pt x="1272226" y="65531"/>
                </a:moveTo>
                <a:lnTo>
                  <a:pt x="1271016" y="63432"/>
                </a:lnTo>
                <a:lnTo>
                  <a:pt x="1271015" y="65531"/>
                </a:lnTo>
                <a:lnTo>
                  <a:pt x="1272226" y="65531"/>
                </a:lnTo>
                <a:close/>
              </a:path>
              <a:path w="1452371" h="755903">
                <a:moveTo>
                  <a:pt x="1270469" y="62483"/>
                </a:moveTo>
                <a:lnTo>
                  <a:pt x="1267967" y="58146"/>
                </a:lnTo>
                <a:lnTo>
                  <a:pt x="1267967" y="60959"/>
                </a:lnTo>
                <a:lnTo>
                  <a:pt x="1269491" y="60960"/>
                </a:lnTo>
                <a:lnTo>
                  <a:pt x="1269491" y="62483"/>
                </a:lnTo>
                <a:lnTo>
                  <a:pt x="1270469" y="62483"/>
                </a:lnTo>
                <a:close/>
              </a:path>
              <a:path w="1452371" h="755903">
                <a:moveTo>
                  <a:pt x="1267832" y="57911"/>
                </a:moveTo>
                <a:lnTo>
                  <a:pt x="1266443" y="55503"/>
                </a:lnTo>
                <a:lnTo>
                  <a:pt x="1266443" y="56387"/>
                </a:lnTo>
                <a:lnTo>
                  <a:pt x="1266443" y="57911"/>
                </a:lnTo>
                <a:lnTo>
                  <a:pt x="1267832" y="57911"/>
                </a:lnTo>
                <a:close/>
              </a:path>
              <a:path w="1452371" h="755903">
                <a:moveTo>
                  <a:pt x="1266075" y="54863"/>
                </a:moveTo>
                <a:lnTo>
                  <a:pt x="1264920" y="52860"/>
                </a:lnTo>
                <a:lnTo>
                  <a:pt x="1264919" y="54863"/>
                </a:lnTo>
                <a:lnTo>
                  <a:pt x="1266075" y="54863"/>
                </a:lnTo>
                <a:close/>
              </a:path>
              <a:path w="1452371" h="755903">
                <a:moveTo>
                  <a:pt x="1264317" y="51815"/>
                </a:moveTo>
                <a:lnTo>
                  <a:pt x="1261871" y="47574"/>
                </a:lnTo>
                <a:lnTo>
                  <a:pt x="1261871" y="50291"/>
                </a:lnTo>
                <a:lnTo>
                  <a:pt x="1263395" y="50292"/>
                </a:lnTo>
                <a:lnTo>
                  <a:pt x="1263395" y="51815"/>
                </a:lnTo>
                <a:lnTo>
                  <a:pt x="1264317" y="51815"/>
                </a:lnTo>
                <a:close/>
              </a:path>
              <a:path w="1452371" h="755903">
                <a:moveTo>
                  <a:pt x="1261681" y="47243"/>
                </a:moveTo>
                <a:lnTo>
                  <a:pt x="1260348" y="44931"/>
                </a:lnTo>
                <a:lnTo>
                  <a:pt x="1260347" y="45719"/>
                </a:lnTo>
                <a:lnTo>
                  <a:pt x="1260347" y="47243"/>
                </a:lnTo>
                <a:lnTo>
                  <a:pt x="1261681" y="47243"/>
                </a:lnTo>
                <a:close/>
              </a:path>
              <a:path w="1452371" h="755903">
                <a:moveTo>
                  <a:pt x="1259923" y="44195"/>
                </a:moveTo>
                <a:lnTo>
                  <a:pt x="1258823" y="42288"/>
                </a:lnTo>
                <a:lnTo>
                  <a:pt x="1258823" y="44195"/>
                </a:lnTo>
                <a:lnTo>
                  <a:pt x="1259923" y="44195"/>
                </a:lnTo>
                <a:close/>
              </a:path>
              <a:path w="1452371" h="755903">
                <a:moveTo>
                  <a:pt x="1258166" y="41147"/>
                </a:moveTo>
                <a:lnTo>
                  <a:pt x="1257299" y="39645"/>
                </a:lnTo>
                <a:lnTo>
                  <a:pt x="1257299" y="41147"/>
                </a:lnTo>
                <a:lnTo>
                  <a:pt x="1258166" y="41147"/>
                </a:lnTo>
                <a:close/>
              </a:path>
              <a:path w="1452371" h="755903">
                <a:moveTo>
                  <a:pt x="1257287" y="39623"/>
                </a:moveTo>
                <a:lnTo>
                  <a:pt x="1255775" y="37002"/>
                </a:lnTo>
                <a:lnTo>
                  <a:pt x="1255775" y="38099"/>
                </a:lnTo>
                <a:lnTo>
                  <a:pt x="1255775" y="39623"/>
                </a:lnTo>
                <a:lnTo>
                  <a:pt x="1257287" y="39623"/>
                </a:lnTo>
                <a:close/>
              </a:path>
              <a:path w="1452371" h="755903">
                <a:moveTo>
                  <a:pt x="1255530" y="36575"/>
                </a:moveTo>
                <a:lnTo>
                  <a:pt x="1254252" y="34359"/>
                </a:lnTo>
                <a:lnTo>
                  <a:pt x="1254252" y="35051"/>
                </a:lnTo>
                <a:lnTo>
                  <a:pt x="1254251" y="36575"/>
                </a:lnTo>
                <a:lnTo>
                  <a:pt x="1255530" y="36575"/>
                </a:lnTo>
                <a:close/>
              </a:path>
              <a:path w="1452371" h="755903">
                <a:moveTo>
                  <a:pt x="1253772" y="33527"/>
                </a:moveTo>
                <a:lnTo>
                  <a:pt x="1251203" y="29073"/>
                </a:lnTo>
                <a:lnTo>
                  <a:pt x="1251203" y="32003"/>
                </a:lnTo>
                <a:lnTo>
                  <a:pt x="1252727" y="32004"/>
                </a:lnTo>
                <a:lnTo>
                  <a:pt x="1252727" y="33527"/>
                </a:lnTo>
                <a:lnTo>
                  <a:pt x="1253772" y="33527"/>
                </a:lnTo>
                <a:close/>
              </a:path>
              <a:path w="1452371" h="755903">
                <a:moveTo>
                  <a:pt x="1251136" y="28955"/>
                </a:moveTo>
                <a:lnTo>
                  <a:pt x="1249680" y="26430"/>
                </a:lnTo>
                <a:lnTo>
                  <a:pt x="1249680" y="27431"/>
                </a:lnTo>
                <a:lnTo>
                  <a:pt x="1249679" y="28955"/>
                </a:lnTo>
                <a:lnTo>
                  <a:pt x="1251136" y="28955"/>
                </a:lnTo>
                <a:close/>
              </a:path>
              <a:path w="1452371" h="755903">
                <a:moveTo>
                  <a:pt x="1249378" y="25907"/>
                </a:moveTo>
                <a:lnTo>
                  <a:pt x="1248155" y="23787"/>
                </a:lnTo>
                <a:lnTo>
                  <a:pt x="1248155" y="25907"/>
                </a:lnTo>
                <a:lnTo>
                  <a:pt x="1249378" y="25907"/>
                </a:lnTo>
                <a:close/>
              </a:path>
              <a:path w="1452371" h="755903">
                <a:moveTo>
                  <a:pt x="1247621" y="22859"/>
                </a:moveTo>
                <a:lnTo>
                  <a:pt x="1245107" y="18501"/>
                </a:lnTo>
                <a:lnTo>
                  <a:pt x="1245107" y="21335"/>
                </a:lnTo>
                <a:lnTo>
                  <a:pt x="1246631" y="21335"/>
                </a:lnTo>
                <a:lnTo>
                  <a:pt x="1246631" y="22859"/>
                </a:lnTo>
                <a:lnTo>
                  <a:pt x="1247621" y="22859"/>
                </a:lnTo>
                <a:close/>
              </a:path>
              <a:path w="1452371" h="755903">
                <a:moveTo>
                  <a:pt x="1244985" y="18287"/>
                </a:moveTo>
                <a:lnTo>
                  <a:pt x="1243584" y="15858"/>
                </a:lnTo>
                <a:lnTo>
                  <a:pt x="1243584" y="16763"/>
                </a:lnTo>
                <a:lnTo>
                  <a:pt x="1243583" y="18287"/>
                </a:lnTo>
                <a:lnTo>
                  <a:pt x="1244985" y="18287"/>
                </a:lnTo>
                <a:close/>
              </a:path>
              <a:path w="1452371" h="755903">
                <a:moveTo>
                  <a:pt x="1243227" y="15239"/>
                </a:moveTo>
                <a:lnTo>
                  <a:pt x="1242060" y="13215"/>
                </a:lnTo>
                <a:lnTo>
                  <a:pt x="1242059" y="15239"/>
                </a:lnTo>
                <a:lnTo>
                  <a:pt x="1243227" y="15239"/>
                </a:lnTo>
                <a:close/>
              </a:path>
              <a:path w="1452371" h="755903">
                <a:moveTo>
                  <a:pt x="1241470" y="12191"/>
                </a:moveTo>
                <a:lnTo>
                  <a:pt x="1239011" y="7929"/>
                </a:lnTo>
                <a:lnTo>
                  <a:pt x="1239011" y="9143"/>
                </a:lnTo>
                <a:lnTo>
                  <a:pt x="1239011" y="10667"/>
                </a:lnTo>
                <a:lnTo>
                  <a:pt x="1240535" y="10668"/>
                </a:lnTo>
                <a:lnTo>
                  <a:pt x="1240535" y="12191"/>
                </a:lnTo>
                <a:lnTo>
                  <a:pt x="1241470" y="12191"/>
                </a:lnTo>
                <a:close/>
              </a:path>
              <a:path w="1452371" h="755903">
                <a:moveTo>
                  <a:pt x="1238833" y="7619"/>
                </a:moveTo>
                <a:lnTo>
                  <a:pt x="1237487" y="5286"/>
                </a:lnTo>
                <a:lnTo>
                  <a:pt x="1237487" y="6095"/>
                </a:lnTo>
                <a:lnTo>
                  <a:pt x="1237487" y="7619"/>
                </a:lnTo>
                <a:lnTo>
                  <a:pt x="1238833" y="7619"/>
                </a:lnTo>
                <a:close/>
              </a:path>
              <a:path w="1452371" h="755903">
                <a:moveTo>
                  <a:pt x="1235963" y="96011"/>
                </a:moveTo>
                <a:lnTo>
                  <a:pt x="1235963" y="94487"/>
                </a:lnTo>
                <a:lnTo>
                  <a:pt x="1235963" y="92963"/>
                </a:lnTo>
                <a:lnTo>
                  <a:pt x="1235963" y="4571"/>
                </a:lnTo>
                <a:lnTo>
                  <a:pt x="1237076" y="4571"/>
                </a:lnTo>
                <a:lnTo>
                  <a:pt x="1234439" y="0"/>
                </a:lnTo>
                <a:lnTo>
                  <a:pt x="1234439" y="94487"/>
                </a:lnTo>
                <a:lnTo>
                  <a:pt x="1523" y="94487"/>
                </a:lnTo>
                <a:lnTo>
                  <a:pt x="1523" y="96011"/>
                </a:lnTo>
                <a:lnTo>
                  <a:pt x="1235963" y="96011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105911" y="4856987"/>
            <a:ext cx="1466087" cy="803147"/>
          </a:xfrm>
          <a:custGeom>
            <a:avLst/>
            <a:gdLst/>
            <a:ahLst/>
            <a:cxnLst/>
            <a:rect l="l" t="t" r="r" b="b"/>
            <a:pathLst>
              <a:path w="1466087" h="803147">
                <a:moveTo>
                  <a:pt x="1462578" y="396240"/>
                </a:moveTo>
                <a:lnTo>
                  <a:pt x="1456943" y="396240"/>
                </a:lnTo>
                <a:lnTo>
                  <a:pt x="1462578" y="396240"/>
                </a:lnTo>
                <a:lnTo>
                  <a:pt x="1456435" y="385572"/>
                </a:lnTo>
                <a:lnTo>
                  <a:pt x="1450847" y="385572"/>
                </a:lnTo>
                <a:lnTo>
                  <a:pt x="1456435" y="385572"/>
                </a:lnTo>
                <a:lnTo>
                  <a:pt x="1452048" y="377951"/>
                </a:lnTo>
                <a:lnTo>
                  <a:pt x="1446275" y="377951"/>
                </a:lnTo>
                <a:lnTo>
                  <a:pt x="1452048" y="377951"/>
                </a:lnTo>
                <a:lnTo>
                  <a:pt x="1446275" y="377951"/>
                </a:lnTo>
                <a:lnTo>
                  <a:pt x="1452048" y="377951"/>
                </a:lnTo>
                <a:lnTo>
                  <a:pt x="1445906" y="367283"/>
                </a:lnTo>
                <a:lnTo>
                  <a:pt x="1440179" y="367283"/>
                </a:lnTo>
                <a:lnTo>
                  <a:pt x="1445906" y="367283"/>
                </a:lnTo>
                <a:lnTo>
                  <a:pt x="1440179" y="367283"/>
                </a:lnTo>
                <a:lnTo>
                  <a:pt x="1445906" y="367283"/>
                </a:lnTo>
                <a:lnTo>
                  <a:pt x="1439764" y="356616"/>
                </a:lnTo>
                <a:lnTo>
                  <a:pt x="1434083" y="356616"/>
                </a:lnTo>
                <a:lnTo>
                  <a:pt x="1439764" y="356616"/>
                </a:lnTo>
                <a:lnTo>
                  <a:pt x="1435377" y="348996"/>
                </a:lnTo>
                <a:lnTo>
                  <a:pt x="1429511" y="348996"/>
                </a:lnTo>
                <a:lnTo>
                  <a:pt x="1435377" y="348996"/>
                </a:lnTo>
                <a:lnTo>
                  <a:pt x="1429234" y="338328"/>
                </a:lnTo>
                <a:lnTo>
                  <a:pt x="1423415" y="338328"/>
                </a:lnTo>
                <a:lnTo>
                  <a:pt x="1429234" y="338328"/>
                </a:lnTo>
                <a:lnTo>
                  <a:pt x="1423092" y="327660"/>
                </a:lnTo>
                <a:lnTo>
                  <a:pt x="1417319" y="327660"/>
                </a:lnTo>
                <a:lnTo>
                  <a:pt x="1423092" y="327660"/>
                </a:lnTo>
                <a:lnTo>
                  <a:pt x="1418705" y="320040"/>
                </a:lnTo>
                <a:lnTo>
                  <a:pt x="1412747" y="320040"/>
                </a:lnTo>
                <a:lnTo>
                  <a:pt x="1418705" y="320040"/>
                </a:lnTo>
                <a:lnTo>
                  <a:pt x="1412563" y="309372"/>
                </a:lnTo>
                <a:lnTo>
                  <a:pt x="1406651" y="309372"/>
                </a:lnTo>
                <a:lnTo>
                  <a:pt x="1412563" y="309372"/>
                </a:lnTo>
                <a:lnTo>
                  <a:pt x="1406421" y="298704"/>
                </a:lnTo>
                <a:lnTo>
                  <a:pt x="1400555" y="298704"/>
                </a:lnTo>
                <a:lnTo>
                  <a:pt x="1406421" y="298704"/>
                </a:lnTo>
                <a:lnTo>
                  <a:pt x="1395891" y="280416"/>
                </a:lnTo>
                <a:lnTo>
                  <a:pt x="1389887" y="280416"/>
                </a:lnTo>
                <a:lnTo>
                  <a:pt x="1395891" y="280416"/>
                </a:lnTo>
                <a:lnTo>
                  <a:pt x="1389749" y="269748"/>
                </a:lnTo>
                <a:lnTo>
                  <a:pt x="1383791" y="269748"/>
                </a:lnTo>
                <a:lnTo>
                  <a:pt x="1389749" y="269748"/>
                </a:lnTo>
                <a:lnTo>
                  <a:pt x="1379219" y="251460"/>
                </a:lnTo>
                <a:lnTo>
                  <a:pt x="1373123" y="251460"/>
                </a:lnTo>
                <a:lnTo>
                  <a:pt x="1379219" y="251460"/>
                </a:lnTo>
                <a:lnTo>
                  <a:pt x="1362548" y="222504"/>
                </a:lnTo>
                <a:lnTo>
                  <a:pt x="1356359" y="222504"/>
                </a:lnTo>
                <a:lnTo>
                  <a:pt x="1362548" y="222504"/>
                </a:lnTo>
                <a:lnTo>
                  <a:pt x="1303758" y="120396"/>
                </a:lnTo>
                <a:lnTo>
                  <a:pt x="1299711" y="120396"/>
                </a:lnTo>
                <a:lnTo>
                  <a:pt x="1357883" y="225619"/>
                </a:lnTo>
                <a:lnTo>
                  <a:pt x="1363979" y="236645"/>
                </a:lnTo>
                <a:lnTo>
                  <a:pt x="1363979" y="236220"/>
                </a:lnTo>
                <a:lnTo>
                  <a:pt x="1363979" y="236645"/>
                </a:lnTo>
                <a:lnTo>
                  <a:pt x="1370075" y="247672"/>
                </a:lnTo>
                <a:lnTo>
                  <a:pt x="1370075" y="246888"/>
                </a:lnTo>
                <a:lnTo>
                  <a:pt x="1370075" y="247672"/>
                </a:lnTo>
                <a:lnTo>
                  <a:pt x="1373012" y="252983"/>
                </a:lnTo>
                <a:lnTo>
                  <a:pt x="1373123" y="253185"/>
                </a:lnTo>
                <a:lnTo>
                  <a:pt x="1374647" y="255942"/>
                </a:lnTo>
                <a:lnTo>
                  <a:pt x="1374647" y="254508"/>
                </a:lnTo>
                <a:lnTo>
                  <a:pt x="1374648" y="255942"/>
                </a:lnTo>
                <a:lnTo>
                  <a:pt x="1377225" y="260603"/>
                </a:lnTo>
                <a:lnTo>
                  <a:pt x="1377696" y="260603"/>
                </a:lnTo>
                <a:lnTo>
                  <a:pt x="1377696" y="261455"/>
                </a:lnTo>
                <a:lnTo>
                  <a:pt x="1378910" y="263651"/>
                </a:lnTo>
                <a:lnTo>
                  <a:pt x="1379219" y="263651"/>
                </a:lnTo>
                <a:lnTo>
                  <a:pt x="1379219" y="264212"/>
                </a:lnTo>
                <a:lnTo>
                  <a:pt x="1380595" y="266699"/>
                </a:lnTo>
                <a:lnTo>
                  <a:pt x="1380743" y="266699"/>
                </a:lnTo>
                <a:lnTo>
                  <a:pt x="1380743" y="265176"/>
                </a:lnTo>
                <a:lnTo>
                  <a:pt x="1380744" y="266699"/>
                </a:lnTo>
                <a:lnTo>
                  <a:pt x="1380743" y="266968"/>
                </a:lnTo>
                <a:lnTo>
                  <a:pt x="1383122" y="271271"/>
                </a:lnTo>
                <a:lnTo>
                  <a:pt x="1383792" y="271271"/>
                </a:lnTo>
                <a:lnTo>
                  <a:pt x="1383792" y="272482"/>
                </a:lnTo>
                <a:lnTo>
                  <a:pt x="1384807" y="274319"/>
                </a:lnTo>
                <a:lnTo>
                  <a:pt x="1385315" y="274319"/>
                </a:lnTo>
                <a:lnTo>
                  <a:pt x="1385315" y="275238"/>
                </a:lnTo>
                <a:lnTo>
                  <a:pt x="1386493" y="277367"/>
                </a:lnTo>
                <a:lnTo>
                  <a:pt x="1386839" y="277367"/>
                </a:lnTo>
                <a:lnTo>
                  <a:pt x="1386839" y="275844"/>
                </a:lnTo>
                <a:lnTo>
                  <a:pt x="1386840" y="277367"/>
                </a:lnTo>
                <a:lnTo>
                  <a:pt x="1386839" y="277995"/>
                </a:lnTo>
                <a:lnTo>
                  <a:pt x="1388178" y="280416"/>
                </a:lnTo>
                <a:lnTo>
                  <a:pt x="1388363" y="280416"/>
                </a:lnTo>
                <a:lnTo>
                  <a:pt x="1388363" y="280752"/>
                </a:lnTo>
                <a:lnTo>
                  <a:pt x="1389020" y="281939"/>
                </a:lnTo>
                <a:lnTo>
                  <a:pt x="1389888" y="281939"/>
                </a:lnTo>
                <a:lnTo>
                  <a:pt x="1389888" y="283464"/>
                </a:lnTo>
                <a:lnTo>
                  <a:pt x="1390705" y="284987"/>
                </a:lnTo>
                <a:lnTo>
                  <a:pt x="1391411" y="284987"/>
                </a:lnTo>
                <a:lnTo>
                  <a:pt x="1391411" y="283464"/>
                </a:lnTo>
                <a:lnTo>
                  <a:pt x="1391411" y="284987"/>
                </a:lnTo>
                <a:lnTo>
                  <a:pt x="1391411" y="286265"/>
                </a:lnTo>
                <a:lnTo>
                  <a:pt x="1392390" y="288035"/>
                </a:lnTo>
                <a:lnTo>
                  <a:pt x="1392935" y="288035"/>
                </a:lnTo>
                <a:lnTo>
                  <a:pt x="1392935" y="289022"/>
                </a:lnTo>
                <a:lnTo>
                  <a:pt x="1393233" y="289559"/>
                </a:lnTo>
                <a:lnTo>
                  <a:pt x="1394459" y="289559"/>
                </a:lnTo>
                <a:lnTo>
                  <a:pt x="1394459" y="291778"/>
                </a:lnTo>
                <a:lnTo>
                  <a:pt x="1394918" y="292607"/>
                </a:lnTo>
                <a:lnTo>
                  <a:pt x="1395984" y="292607"/>
                </a:lnTo>
                <a:lnTo>
                  <a:pt x="1395984" y="294132"/>
                </a:lnTo>
                <a:lnTo>
                  <a:pt x="1395983" y="294535"/>
                </a:lnTo>
                <a:lnTo>
                  <a:pt x="1396603" y="295655"/>
                </a:lnTo>
                <a:lnTo>
                  <a:pt x="1397507" y="295655"/>
                </a:lnTo>
                <a:lnTo>
                  <a:pt x="1397507" y="294132"/>
                </a:lnTo>
                <a:lnTo>
                  <a:pt x="1397507" y="295655"/>
                </a:lnTo>
                <a:lnTo>
                  <a:pt x="1397507" y="297180"/>
                </a:lnTo>
                <a:lnTo>
                  <a:pt x="1398288" y="298703"/>
                </a:lnTo>
                <a:lnTo>
                  <a:pt x="1399031" y="298703"/>
                </a:lnTo>
                <a:lnTo>
                  <a:pt x="1399031" y="300048"/>
                </a:lnTo>
                <a:lnTo>
                  <a:pt x="1399131" y="300227"/>
                </a:lnTo>
                <a:lnTo>
                  <a:pt x="1400555" y="300227"/>
                </a:lnTo>
                <a:lnTo>
                  <a:pt x="1400555" y="302805"/>
                </a:lnTo>
                <a:lnTo>
                  <a:pt x="1400816" y="303275"/>
                </a:lnTo>
                <a:lnTo>
                  <a:pt x="1402080" y="303275"/>
                </a:lnTo>
                <a:lnTo>
                  <a:pt x="1402080" y="304800"/>
                </a:lnTo>
                <a:lnTo>
                  <a:pt x="1402079" y="305562"/>
                </a:lnTo>
                <a:lnTo>
                  <a:pt x="1402501" y="306323"/>
                </a:lnTo>
                <a:lnTo>
                  <a:pt x="1403603" y="306323"/>
                </a:lnTo>
                <a:lnTo>
                  <a:pt x="1403603" y="304800"/>
                </a:lnTo>
                <a:lnTo>
                  <a:pt x="1403603" y="306323"/>
                </a:lnTo>
                <a:lnTo>
                  <a:pt x="1403603" y="307848"/>
                </a:lnTo>
                <a:lnTo>
                  <a:pt x="1403603" y="308318"/>
                </a:lnTo>
                <a:lnTo>
                  <a:pt x="1404186" y="309371"/>
                </a:lnTo>
                <a:lnTo>
                  <a:pt x="1405127" y="309371"/>
                </a:lnTo>
                <a:lnTo>
                  <a:pt x="1405127" y="310895"/>
                </a:lnTo>
                <a:lnTo>
                  <a:pt x="1406651" y="310895"/>
                </a:lnTo>
                <a:lnTo>
                  <a:pt x="1406651" y="313831"/>
                </a:lnTo>
                <a:lnTo>
                  <a:pt x="1408176" y="313943"/>
                </a:lnTo>
                <a:lnTo>
                  <a:pt x="1408176" y="315468"/>
                </a:lnTo>
                <a:lnTo>
                  <a:pt x="1408175" y="316588"/>
                </a:lnTo>
                <a:lnTo>
                  <a:pt x="1408398" y="316991"/>
                </a:lnTo>
                <a:lnTo>
                  <a:pt x="1409699" y="316991"/>
                </a:lnTo>
                <a:lnTo>
                  <a:pt x="1409699" y="315468"/>
                </a:lnTo>
                <a:lnTo>
                  <a:pt x="1409699" y="316991"/>
                </a:lnTo>
                <a:lnTo>
                  <a:pt x="1409699" y="318516"/>
                </a:lnTo>
                <a:lnTo>
                  <a:pt x="1409699" y="319345"/>
                </a:lnTo>
                <a:lnTo>
                  <a:pt x="1410084" y="320039"/>
                </a:lnTo>
                <a:lnTo>
                  <a:pt x="1411223" y="320039"/>
                </a:lnTo>
                <a:lnTo>
                  <a:pt x="1411223" y="321563"/>
                </a:lnTo>
                <a:lnTo>
                  <a:pt x="1412747" y="321563"/>
                </a:lnTo>
                <a:lnTo>
                  <a:pt x="1412747" y="323088"/>
                </a:lnTo>
                <a:lnTo>
                  <a:pt x="1412747" y="324611"/>
                </a:lnTo>
                <a:lnTo>
                  <a:pt x="1414271" y="324611"/>
                </a:lnTo>
                <a:lnTo>
                  <a:pt x="1414271" y="323088"/>
                </a:lnTo>
                <a:lnTo>
                  <a:pt x="1414272" y="324611"/>
                </a:lnTo>
                <a:lnTo>
                  <a:pt x="1414271" y="326136"/>
                </a:lnTo>
                <a:lnTo>
                  <a:pt x="1414271" y="327615"/>
                </a:lnTo>
                <a:lnTo>
                  <a:pt x="1415795" y="327660"/>
                </a:lnTo>
                <a:lnTo>
                  <a:pt x="1415795" y="329183"/>
                </a:lnTo>
                <a:lnTo>
                  <a:pt x="1417320" y="329183"/>
                </a:lnTo>
                <a:lnTo>
                  <a:pt x="1417319" y="332231"/>
                </a:lnTo>
                <a:lnTo>
                  <a:pt x="1418843" y="332231"/>
                </a:lnTo>
                <a:lnTo>
                  <a:pt x="1418843" y="333756"/>
                </a:lnTo>
                <a:lnTo>
                  <a:pt x="1418843" y="335279"/>
                </a:lnTo>
                <a:lnTo>
                  <a:pt x="1420367" y="335279"/>
                </a:lnTo>
                <a:lnTo>
                  <a:pt x="1420367" y="333756"/>
                </a:lnTo>
                <a:lnTo>
                  <a:pt x="1420368" y="335279"/>
                </a:lnTo>
                <a:lnTo>
                  <a:pt x="1420367" y="336804"/>
                </a:lnTo>
                <a:lnTo>
                  <a:pt x="1420367" y="338328"/>
                </a:lnTo>
                <a:lnTo>
                  <a:pt x="1421891" y="338328"/>
                </a:lnTo>
                <a:lnTo>
                  <a:pt x="1421891" y="339851"/>
                </a:lnTo>
                <a:lnTo>
                  <a:pt x="1423416" y="339851"/>
                </a:lnTo>
                <a:lnTo>
                  <a:pt x="1423415" y="342899"/>
                </a:lnTo>
                <a:lnTo>
                  <a:pt x="1424939" y="342899"/>
                </a:lnTo>
                <a:lnTo>
                  <a:pt x="1424939" y="344424"/>
                </a:lnTo>
                <a:lnTo>
                  <a:pt x="1424939" y="345947"/>
                </a:lnTo>
                <a:lnTo>
                  <a:pt x="1426463" y="345947"/>
                </a:lnTo>
                <a:lnTo>
                  <a:pt x="1426463" y="344424"/>
                </a:lnTo>
                <a:lnTo>
                  <a:pt x="1426464" y="345947"/>
                </a:lnTo>
                <a:lnTo>
                  <a:pt x="1426463" y="347472"/>
                </a:lnTo>
                <a:lnTo>
                  <a:pt x="1426463" y="348996"/>
                </a:lnTo>
                <a:lnTo>
                  <a:pt x="1427987" y="348996"/>
                </a:lnTo>
                <a:lnTo>
                  <a:pt x="1427987" y="350519"/>
                </a:lnTo>
                <a:lnTo>
                  <a:pt x="1429512" y="350519"/>
                </a:lnTo>
                <a:lnTo>
                  <a:pt x="1429512" y="352044"/>
                </a:lnTo>
                <a:lnTo>
                  <a:pt x="1429511" y="353567"/>
                </a:lnTo>
                <a:lnTo>
                  <a:pt x="1431035" y="353567"/>
                </a:lnTo>
                <a:lnTo>
                  <a:pt x="1431035" y="352044"/>
                </a:lnTo>
                <a:lnTo>
                  <a:pt x="1431035" y="353567"/>
                </a:lnTo>
                <a:lnTo>
                  <a:pt x="1431035" y="355092"/>
                </a:lnTo>
                <a:lnTo>
                  <a:pt x="1431035" y="356615"/>
                </a:lnTo>
                <a:lnTo>
                  <a:pt x="1432560" y="356615"/>
                </a:lnTo>
                <a:lnTo>
                  <a:pt x="1432559" y="358139"/>
                </a:lnTo>
                <a:lnTo>
                  <a:pt x="1434084" y="358139"/>
                </a:lnTo>
                <a:lnTo>
                  <a:pt x="1434083" y="361187"/>
                </a:lnTo>
                <a:lnTo>
                  <a:pt x="1435608" y="361187"/>
                </a:lnTo>
                <a:lnTo>
                  <a:pt x="1435608" y="362712"/>
                </a:lnTo>
                <a:lnTo>
                  <a:pt x="1435607" y="364235"/>
                </a:lnTo>
                <a:lnTo>
                  <a:pt x="1437131" y="364235"/>
                </a:lnTo>
                <a:lnTo>
                  <a:pt x="1437131" y="362712"/>
                </a:lnTo>
                <a:lnTo>
                  <a:pt x="1437132" y="364235"/>
                </a:lnTo>
                <a:lnTo>
                  <a:pt x="1437131" y="365760"/>
                </a:lnTo>
                <a:lnTo>
                  <a:pt x="1437131" y="367283"/>
                </a:lnTo>
                <a:lnTo>
                  <a:pt x="1438656" y="367283"/>
                </a:lnTo>
                <a:lnTo>
                  <a:pt x="1438655" y="368807"/>
                </a:lnTo>
                <a:lnTo>
                  <a:pt x="1440180" y="368807"/>
                </a:lnTo>
                <a:lnTo>
                  <a:pt x="1440179" y="371855"/>
                </a:lnTo>
                <a:lnTo>
                  <a:pt x="1441704" y="371855"/>
                </a:lnTo>
                <a:lnTo>
                  <a:pt x="1441704" y="373380"/>
                </a:lnTo>
                <a:lnTo>
                  <a:pt x="1441703" y="374903"/>
                </a:lnTo>
                <a:lnTo>
                  <a:pt x="1443227" y="374903"/>
                </a:lnTo>
                <a:lnTo>
                  <a:pt x="1443227" y="373380"/>
                </a:lnTo>
                <a:lnTo>
                  <a:pt x="1443228" y="374903"/>
                </a:lnTo>
                <a:lnTo>
                  <a:pt x="1443227" y="376428"/>
                </a:lnTo>
                <a:lnTo>
                  <a:pt x="1443227" y="377951"/>
                </a:lnTo>
                <a:lnTo>
                  <a:pt x="1444752" y="377951"/>
                </a:lnTo>
                <a:lnTo>
                  <a:pt x="1444751" y="379475"/>
                </a:lnTo>
                <a:lnTo>
                  <a:pt x="1446276" y="379475"/>
                </a:lnTo>
                <a:lnTo>
                  <a:pt x="1446275" y="381000"/>
                </a:lnTo>
                <a:lnTo>
                  <a:pt x="1446275" y="382523"/>
                </a:lnTo>
                <a:lnTo>
                  <a:pt x="1447799" y="382523"/>
                </a:lnTo>
                <a:lnTo>
                  <a:pt x="1447799" y="381000"/>
                </a:lnTo>
                <a:lnTo>
                  <a:pt x="1447799" y="382523"/>
                </a:lnTo>
                <a:lnTo>
                  <a:pt x="1447799" y="384048"/>
                </a:lnTo>
                <a:lnTo>
                  <a:pt x="1447799" y="385571"/>
                </a:lnTo>
                <a:lnTo>
                  <a:pt x="1449323" y="385571"/>
                </a:lnTo>
                <a:lnTo>
                  <a:pt x="1449323" y="387095"/>
                </a:lnTo>
                <a:lnTo>
                  <a:pt x="1450847" y="387095"/>
                </a:lnTo>
                <a:lnTo>
                  <a:pt x="1450847" y="390143"/>
                </a:lnTo>
                <a:lnTo>
                  <a:pt x="1452372" y="390143"/>
                </a:lnTo>
                <a:lnTo>
                  <a:pt x="1452372" y="391668"/>
                </a:lnTo>
                <a:lnTo>
                  <a:pt x="1452371" y="393191"/>
                </a:lnTo>
                <a:lnTo>
                  <a:pt x="1453895" y="393191"/>
                </a:lnTo>
                <a:lnTo>
                  <a:pt x="1453895" y="391668"/>
                </a:lnTo>
                <a:lnTo>
                  <a:pt x="1453895" y="393191"/>
                </a:lnTo>
                <a:lnTo>
                  <a:pt x="1453895" y="394716"/>
                </a:lnTo>
                <a:lnTo>
                  <a:pt x="1453895" y="396239"/>
                </a:lnTo>
                <a:lnTo>
                  <a:pt x="1455419" y="396239"/>
                </a:lnTo>
                <a:lnTo>
                  <a:pt x="1455419" y="397763"/>
                </a:lnTo>
                <a:lnTo>
                  <a:pt x="1456943" y="397763"/>
                </a:lnTo>
                <a:lnTo>
                  <a:pt x="1456943" y="400050"/>
                </a:lnTo>
                <a:lnTo>
                  <a:pt x="1466087" y="402336"/>
                </a:lnTo>
                <a:lnTo>
                  <a:pt x="1462578" y="396240"/>
                </a:lnTo>
                <a:close/>
              </a:path>
              <a:path w="1466087" h="803147">
                <a:moveTo>
                  <a:pt x="1271293" y="64008"/>
                </a:moveTo>
                <a:lnTo>
                  <a:pt x="1268537" y="64008"/>
                </a:lnTo>
                <a:lnTo>
                  <a:pt x="1299711" y="120396"/>
                </a:lnTo>
                <a:lnTo>
                  <a:pt x="1303758" y="120396"/>
                </a:lnTo>
                <a:lnTo>
                  <a:pt x="1271293" y="64008"/>
                </a:lnTo>
                <a:close/>
              </a:path>
              <a:path w="1466087" h="803147">
                <a:moveTo>
                  <a:pt x="1271293" y="64008"/>
                </a:moveTo>
                <a:lnTo>
                  <a:pt x="1254621" y="35052"/>
                </a:lnTo>
                <a:lnTo>
                  <a:pt x="1252529" y="35052"/>
                </a:lnTo>
                <a:lnTo>
                  <a:pt x="1268537" y="64008"/>
                </a:lnTo>
                <a:lnTo>
                  <a:pt x="1271293" y="64008"/>
                </a:lnTo>
                <a:close/>
              </a:path>
              <a:path w="1466087" h="803147">
                <a:moveTo>
                  <a:pt x="1234439" y="0"/>
                </a:moveTo>
                <a:lnTo>
                  <a:pt x="1234439" y="27432"/>
                </a:lnTo>
                <a:lnTo>
                  <a:pt x="1246631" y="24384"/>
                </a:lnTo>
                <a:lnTo>
                  <a:pt x="1252529" y="35052"/>
                </a:lnTo>
                <a:lnTo>
                  <a:pt x="1254621" y="35052"/>
                </a:lnTo>
                <a:lnTo>
                  <a:pt x="1234439" y="0"/>
                </a:lnTo>
                <a:close/>
              </a:path>
              <a:path w="1466087" h="803147">
                <a:moveTo>
                  <a:pt x="1256459" y="765047"/>
                </a:moveTo>
                <a:lnTo>
                  <a:pt x="1255480" y="765047"/>
                </a:lnTo>
                <a:lnTo>
                  <a:pt x="1246631" y="780287"/>
                </a:lnTo>
                <a:lnTo>
                  <a:pt x="1234439" y="777239"/>
                </a:lnTo>
                <a:lnTo>
                  <a:pt x="1234439" y="803147"/>
                </a:lnTo>
                <a:lnTo>
                  <a:pt x="1256459" y="765047"/>
                </a:lnTo>
                <a:close/>
              </a:path>
              <a:path w="1466087" h="803147">
                <a:moveTo>
                  <a:pt x="1256459" y="765047"/>
                </a:moveTo>
                <a:lnTo>
                  <a:pt x="1255481" y="765047"/>
                </a:lnTo>
                <a:lnTo>
                  <a:pt x="1256459" y="765047"/>
                </a:lnTo>
                <a:close/>
              </a:path>
              <a:path w="1466087" h="803147">
                <a:moveTo>
                  <a:pt x="1398266" y="519685"/>
                </a:moveTo>
                <a:lnTo>
                  <a:pt x="1397949" y="519685"/>
                </a:lnTo>
                <a:lnTo>
                  <a:pt x="1255481" y="765047"/>
                </a:lnTo>
                <a:lnTo>
                  <a:pt x="1256459" y="765047"/>
                </a:lnTo>
                <a:lnTo>
                  <a:pt x="1398266" y="519685"/>
                </a:lnTo>
                <a:close/>
              </a:path>
              <a:path w="1466087" h="803147">
                <a:moveTo>
                  <a:pt x="1398267" y="519684"/>
                </a:moveTo>
                <a:lnTo>
                  <a:pt x="1397950" y="519684"/>
                </a:lnTo>
                <a:lnTo>
                  <a:pt x="1398266" y="519685"/>
                </a:lnTo>
                <a:close/>
              </a:path>
              <a:path w="1466087" h="803147">
                <a:moveTo>
                  <a:pt x="1408835" y="501397"/>
                </a:moveTo>
                <a:lnTo>
                  <a:pt x="1408568" y="501397"/>
                </a:lnTo>
                <a:lnTo>
                  <a:pt x="1397950" y="519684"/>
                </a:lnTo>
                <a:lnTo>
                  <a:pt x="1398267" y="519684"/>
                </a:lnTo>
                <a:lnTo>
                  <a:pt x="1408835" y="501397"/>
                </a:lnTo>
                <a:close/>
              </a:path>
              <a:path w="1466087" h="803147">
                <a:moveTo>
                  <a:pt x="1408836" y="501396"/>
                </a:moveTo>
                <a:lnTo>
                  <a:pt x="1408569" y="501396"/>
                </a:lnTo>
                <a:lnTo>
                  <a:pt x="1408835" y="501397"/>
                </a:lnTo>
                <a:close/>
              </a:path>
              <a:path w="1466087" h="803147">
                <a:moveTo>
                  <a:pt x="1419405" y="483109"/>
                </a:moveTo>
                <a:lnTo>
                  <a:pt x="1419187" y="483109"/>
                </a:lnTo>
                <a:lnTo>
                  <a:pt x="1408569" y="501395"/>
                </a:lnTo>
                <a:lnTo>
                  <a:pt x="1408836" y="501395"/>
                </a:lnTo>
                <a:lnTo>
                  <a:pt x="1419405" y="483109"/>
                </a:lnTo>
                <a:close/>
              </a:path>
              <a:path w="1466087" h="803147">
                <a:moveTo>
                  <a:pt x="1419406" y="483108"/>
                </a:moveTo>
                <a:lnTo>
                  <a:pt x="1419188" y="483108"/>
                </a:lnTo>
                <a:lnTo>
                  <a:pt x="1419405" y="483109"/>
                </a:lnTo>
                <a:close/>
              </a:path>
              <a:path w="1466087" h="803147">
                <a:moveTo>
                  <a:pt x="1431736" y="461773"/>
                </a:moveTo>
                <a:lnTo>
                  <a:pt x="1431575" y="461773"/>
                </a:lnTo>
                <a:lnTo>
                  <a:pt x="1419188" y="483108"/>
                </a:lnTo>
                <a:lnTo>
                  <a:pt x="1419406" y="483108"/>
                </a:lnTo>
                <a:lnTo>
                  <a:pt x="1431736" y="461773"/>
                </a:lnTo>
                <a:close/>
              </a:path>
              <a:path w="1466087" h="803147">
                <a:moveTo>
                  <a:pt x="1431737" y="461772"/>
                </a:moveTo>
                <a:lnTo>
                  <a:pt x="1431576" y="461772"/>
                </a:lnTo>
                <a:lnTo>
                  <a:pt x="1431736" y="461773"/>
                </a:lnTo>
                <a:close/>
              </a:path>
              <a:path w="1466087" h="803147">
                <a:moveTo>
                  <a:pt x="1442305" y="443485"/>
                </a:moveTo>
                <a:lnTo>
                  <a:pt x="1431576" y="461772"/>
                </a:lnTo>
                <a:lnTo>
                  <a:pt x="1431737" y="461772"/>
                </a:lnTo>
                <a:lnTo>
                  <a:pt x="1442305" y="443485"/>
                </a:lnTo>
                <a:close/>
              </a:path>
              <a:path w="1466087" h="803147">
                <a:moveTo>
                  <a:pt x="1442306" y="443484"/>
                </a:moveTo>
                <a:close/>
              </a:path>
              <a:path w="1466087" h="803147">
                <a:moveTo>
                  <a:pt x="1454636" y="422149"/>
                </a:moveTo>
                <a:lnTo>
                  <a:pt x="1442195" y="443483"/>
                </a:lnTo>
                <a:lnTo>
                  <a:pt x="1454636" y="422149"/>
                </a:lnTo>
                <a:close/>
              </a:path>
              <a:path w="1466087" h="803147">
                <a:moveTo>
                  <a:pt x="1454637" y="422148"/>
                </a:moveTo>
                <a:close/>
              </a:path>
              <a:path w="1466087" h="803147">
                <a:moveTo>
                  <a:pt x="1459041" y="414528"/>
                </a:moveTo>
                <a:lnTo>
                  <a:pt x="1454584" y="422148"/>
                </a:lnTo>
                <a:lnTo>
                  <a:pt x="1459041" y="414528"/>
                </a:lnTo>
                <a:close/>
              </a:path>
              <a:path w="1466087" h="803147">
                <a:moveTo>
                  <a:pt x="1459041" y="414528"/>
                </a:moveTo>
                <a:lnTo>
                  <a:pt x="1466087" y="402336"/>
                </a:lnTo>
                <a:lnTo>
                  <a:pt x="1459008" y="414528"/>
                </a:lnTo>
                <a:close/>
              </a:path>
              <a:path w="1466087" h="803147">
                <a:moveTo>
                  <a:pt x="1234439" y="685799"/>
                </a:moveTo>
                <a:lnTo>
                  <a:pt x="1234439" y="691895"/>
                </a:lnTo>
                <a:lnTo>
                  <a:pt x="1240535" y="691895"/>
                </a:lnTo>
                <a:lnTo>
                  <a:pt x="1234439" y="685799"/>
                </a:lnTo>
                <a:close/>
              </a:path>
              <a:path w="1466087" h="803147">
                <a:moveTo>
                  <a:pt x="1234439" y="691895"/>
                </a:moveTo>
                <a:lnTo>
                  <a:pt x="12192" y="685799"/>
                </a:lnTo>
                <a:lnTo>
                  <a:pt x="7619" y="685799"/>
                </a:lnTo>
                <a:lnTo>
                  <a:pt x="7619" y="123444"/>
                </a:lnTo>
                <a:lnTo>
                  <a:pt x="6096" y="124968"/>
                </a:lnTo>
                <a:lnTo>
                  <a:pt x="6096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1234439" y="691895"/>
                </a:lnTo>
                <a:close/>
              </a:path>
              <a:path w="1466087" h="803147">
                <a:moveTo>
                  <a:pt x="1242059" y="120395"/>
                </a:moveTo>
                <a:lnTo>
                  <a:pt x="1242059" y="118872"/>
                </a:lnTo>
                <a:lnTo>
                  <a:pt x="1242059" y="117348"/>
                </a:lnTo>
                <a:lnTo>
                  <a:pt x="1242059" y="95546"/>
                </a:lnTo>
                <a:lnTo>
                  <a:pt x="1240535" y="111252"/>
                </a:lnTo>
                <a:lnTo>
                  <a:pt x="1234439" y="27432"/>
                </a:lnTo>
                <a:lnTo>
                  <a:pt x="1234439" y="118872"/>
                </a:lnTo>
                <a:lnTo>
                  <a:pt x="12192" y="118872"/>
                </a:lnTo>
                <a:lnTo>
                  <a:pt x="10668" y="120395"/>
                </a:lnTo>
                <a:lnTo>
                  <a:pt x="1242059" y="120396"/>
                </a:lnTo>
                <a:close/>
              </a:path>
              <a:path w="1466087" h="803147">
                <a:moveTo>
                  <a:pt x="6096" y="124968"/>
                </a:moveTo>
                <a:lnTo>
                  <a:pt x="7619" y="123444"/>
                </a:lnTo>
                <a:lnTo>
                  <a:pt x="7619" y="118872"/>
                </a:lnTo>
                <a:lnTo>
                  <a:pt x="7619" y="120395"/>
                </a:lnTo>
                <a:lnTo>
                  <a:pt x="10668" y="120395"/>
                </a:lnTo>
                <a:lnTo>
                  <a:pt x="12192" y="118872"/>
                </a:lnTo>
                <a:lnTo>
                  <a:pt x="1234439" y="118872"/>
                </a:lnTo>
                <a:lnTo>
                  <a:pt x="1234439" y="111252"/>
                </a:lnTo>
                <a:lnTo>
                  <a:pt x="0" y="111252"/>
                </a:lnTo>
                <a:lnTo>
                  <a:pt x="6096" y="679703"/>
                </a:lnTo>
                <a:lnTo>
                  <a:pt x="6096" y="124968"/>
                </a:lnTo>
                <a:close/>
              </a:path>
              <a:path w="1466087" h="803147">
                <a:moveTo>
                  <a:pt x="1255480" y="765047"/>
                </a:moveTo>
                <a:lnTo>
                  <a:pt x="1251203" y="765047"/>
                </a:lnTo>
                <a:lnTo>
                  <a:pt x="1249680" y="765047"/>
                </a:lnTo>
                <a:lnTo>
                  <a:pt x="1248383" y="765047"/>
                </a:lnTo>
                <a:lnTo>
                  <a:pt x="1248155" y="765047"/>
                </a:lnTo>
                <a:lnTo>
                  <a:pt x="1248155" y="766571"/>
                </a:lnTo>
                <a:lnTo>
                  <a:pt x="1248156" y="768095"/>
                </a:lnTo>
                <a:lnTo>
                  <a:pt x="1246631" y="768095"/>
                </a:lnTo>
                <a:lnTo>
                  <a:pt x="1246631" y="771143"/>
                </a:lnTo>
                <a:lnTo>
                  <a:pt x="1245107" y="771143"/>
                </a:lnTo>
                <a:lnTo>
                  <a:pt x="1245108" y="774191"/>
                </a:lnTo>
                <a:lnTo>
                  <a:pt x="1245107" y="775715"/>
                </a:lnTo>
                <a:lnTo>
                  <a:pt x="1243583" y="775715"/>
                </a:lnTo>
                <a:lnTo>
                  <a:pt x="1245107" y="775715"/>
                </a:lnTo>
                <a:lnTo>
                  <a:pt x="1245108" y="774191"/>
                </a:lnTo>
                <a:lnTo>
                  <a:pt x="1243583" y="774191"/>
                </a:lnTo>
                <a:lnTo>
                  <a:pt x="1243583" y="775715"/>
                </a:lnTo>
                <a:lnTo>
                  <a:pt x="1245107" y="775715"/>
                </a:lnTo>
                <a:lnTo>
                  <a:pt x="1243600" y="775716"/>
                </a:lnTo>
                <a:lnTo>
                  <a:pt x="1242059" y="775715"/>
                </a:lnTo>
                <a:lnTo>
                  <a:pt x="1242059" y="688847"/>
                </a:lnTo>
                <a:lnTo>
                  <a:pt x="1242059" y="685799"/>
                </a:lnTo>
                <a:lnTo>
                  <a:pt x="1234439" y="685799"/>
                </a:lnTo>
                <a:lnTo>
                  <a:pt x="1240535" y="691895"/>
                </a:lnTo>
                <a:lnTo>
                  <a:pt x="1234439" y="691895"/>
                </a:lnTo>
                <a:lnTo>
                  <a:pt x="1234439" y="685799"/>
                </a:lnTo>
                <a:lnTo>
                  <a:pt x="12192" y="685799"/>
                </a:lnTo>
                <a:lnTo>
                  <a:pt x="1234439" y="691895"/>
                </a:lnTo>
                <a:lnTo>
                  <a:pt x="1234439" y="777239"/>
                </a:lnTo>
                <a:lnTo>
                  <a:pt x="1246631" y="780287"/>
                </a:lnTo>
                <a:lnTo>
                  <a:pt x="1255480" y="765047"/>
                </a:lnTo>
                <a:close/>
              </a:path>
              <a:path w="1466087" h="803147">
                <a:moveTo>
                  <a:pt x="1251203" y="765047"/>
                </a:moveTo>
                <a:lnTo>
                  <a:pt x="1251204" y="763523"/>
                </a:lnTo>
                <a:lnTo>
                  <a:pt x="1249679" y="763523"/>
                </a:lnTo>
                <a:lnTo>
                  <a:pt x="1249680" y="765047"/>
                </a:lnTo>
                <a:lnTo>
                  <a:pt x="1251203" y="765047"/>
                </a:lnTo>
                <a:close/>
              </a:path>
              <a:path w="1466087" h="803147">
                <a:moveTo>
                  <a:pt x="1255481" y="765047"/>
                </a:moveTo>
                <a:lnTo>
                  <a:pt x="1251203" y="765047"/>
                </a:lnTo>
                <a:lnTo>
                  <a:pt x="1255481" y="765047"/>
                </a:lnTo>
                <a:lnTo>
                  <a:pt x="1397949" y="519685"/>
                </a:lnTo>
                <a:lnTo>
                  <a:pt x="1393009" y="519684"/>
                </a:lnTo>
                <a:lnTo>
                  <a:pt x="1397950" y="519684"/>
                </a:lnTo>
                <a:lnTo>
                  <a:pt x="1408568" y="501397"/>
                </a:lnTo>
                <a:lnTo>
                  <a:pt x="1403603" y="501396"/>
                </a:lnTo>
                <a:lnTo>
                  <a:pt x="1402458" y="501396"/>
                </a:lnTo>
                <a:lnTo>
                  <a:pt x="1402079" y="501395"/>
                </a:lnTo>
                <a:lnTo>
                  <a:pt x="1400555" y="501396"/>
                </a:lnTo>
                <a:lnTo>
                  <a:pt x="1400555" y="502920"/>
                </a:lnTo>
                <a:lnTo>
                  <a:pt x="1400555" y="504443"/>
                </a:lnTo>
                <a:lnTo>
                  <a:pt x="1399031" y="504444"/>
                </a:lnTo>
                <a:lnTo>
                  <a:pt x="1399032" y="507491"/>
                </a:lnTo>
                <a:lnTo>
                  <a:pt x="1397507" y="507492"/>
                </a:lnTo>
                <a:lnTo>
                  <a:pt x="1397507" y="510539"/>
                </a:lnTo>
                <a:lnTo>
                  <a:pt x="1395983" y="510540"/>
                </a:lnTo>
                <a:lnTo>
                  <a:pt x="1395983" y="512063"/>
                </a:lnTo>
                <a:lnTo>
                  <a:pt x="1394459" y="512064"/>
                </a:lnTo>
                <a:lnTo>
                  <a:pt x="1394459" y="513588"/>
                </a:lnTo>
                <a:lnTo>
                  <a:pt x="1394459" y="515111"/>
                </a:lnTo>
                <a:lnTo>
                  <a:pt x="1392935" y="515112"/>
                </a:lnTo>
                <a:lnTo>
                  <a:pt x="1392936" y="518159"/>
                </a:lnTo>
                <a:lnTo>
                  <a:pt x="1391411" y="518160"/>
                </a:lnTo>
                <a:lnTo>
                  <a:pt x="1391411" y="519684"/>
                </a:lnTo>
                <a:lnTo>
                  <a:pt x="1392909" y="519684"/>
                </a:lnTo>
                <a:lnTo>
                  <a:pt x="1391411" y="519685"/>
                </a:lnTo>
                <a:lnTo>
                  <a:pt x="1389887" y="519684"/>
                </a:lnTo>
                <a:lnTo>
                  <a:pt x="1389888" y="521208"/>
                </a:lnTo>
                <a:lnTo>
                  <a:pt x="1389888" y="522731"/>
                </a:lnTo>
                <a:lnTo>
                  <a:pt x="1388363" y="522732"/>
                </a:lnTo>
                <a:lnTo>
                  <a:pt x="1388363" y="525779"/>
                </a:lnTo>
                <a:lnTo>
                  <a:pt x="1386839" y="525780"/>
                </a:lnTo>
                <a:lnTo>
                  <a:pt x="1386840" y="528827"/>
                </a:lnTo>
                <a:lnTo>
                  <a:pt x="1385315" y="528828"/>
                </a:lnTo>
                <a:lnTo>
                  <a:pt x="1385315" y="530352"/>
                </a:lnTo>
                <a:lnTo>
                  <a:pt x="1383791" y="530352"/>
                </a:lnTo>
                <a:lnTo>
                  <a:pt x="1383792" y="531876"/>
                </a:lnTo>
                <a:lnTo>
                  <a:pt x="1383792" y="533399"/>
                </a:lnTo>
                <a:lnTo>
                  <a:pt x="1382267" y="533400"/>
                </a:lnTo>
                <a:lnTo>
                  <a:pt x="1382267" y="536448"/>
                </a:lnTo>
                <a:lnTo>
                  <a:pt x="1380743" y="536447"/>
                </a:lnTo>
                <a:lnTo>
                  <a:pt x="1380744" y="539495"/>
                </a:lnTo>
                <a:lnTo>
                  <a:pt x="1379219" y="539495"/>
                </a:lnTo>
                <a:lnTo>
                  <a:pt x="1379219" y="542543"/>
                </a:lnTo>
                <a:lnTo>
                  <a:pt x="1379219" y="541020"/>
                </a:lnTo>
                <a:lnTo>
                  <a:pt x="1377695" y="541019"/>
                </a:lnTo>
                <a:lnTo>
                  <a:pt x="1377696" y="542543"/>
                </a:lnTo>
                <a:lnTo>
                  <a:pt x="1377696" y="544067"/>
                </a:lnTo>
                <a:lnTo>
                  <a:pt x="1376171" y="544067"/>
                </a:lnTo>
                <a:lnTo>
                  <a:pt x="1376171" y="547115"/>
                </a:lnTo>
                <a:lnTo>
                  <a:pt x="1374647" y="547115"/>
                </a:lnTo>
                <a:lnTo>
                  <a:pt x="1374647" y="548639"/>
                </a:lnTo>
                <a:lnTo>
                  <a:pt x="1373123" y="548639"/>
                </a:lnTo>
                <a:lnTo>
                  <a:pt x="1373123" y="550163"/>
                </a:lnTo>
                <a:lnTo>
                  <a:pt x="1373123" y="551687"/>
                </a:lnTo>
                <a:lnTo>
                  <a:pt x="1371599" y="551687"/>
                </a:lnTo>
                <a:lnTo>
                  <a:pt x="1371600" y="554735"/>
                </a:lnTo>
                <a:lnTo>
                  <a:pt x="1370075" y="554735"/>
                </a:lnTo>
                <a:lnTo>
                  <a:pt x="1370076" y="557783"/>
                </a:lnTo>
                <a:lnTo>
                  <a:pt x="1368551" y="557783"/>
                </a:lnTo>
                <a:lnTo>
                  <a:pt x="1368551" y="559307"/>
                </a:lnTo>
                <a:lnTo>
                  <a:pt x="1368551" y="560831"/>
                </a:lnTo>
                <a:lnTo>
                  <a:pt x="1368551" y="559307"/>
                </a:lnTo>
                <a:lnTo>
                  <a:pt x="1367027" y="559307"/>
                </a:lnTo>
                <a:lnTo>
                  <a:pt x="1367027" y="560831"/>
                </a:lnTo>
                <a:lnTo>
                  <a:pt x="1367028" y="562355"/>
                </a:lnTo>
                <a:lnTo>
                  <a:pt x="1365503" y="562355"/>
                </a:lnTo>
                <a:lnTo>
                  <a:pt x="1365504" y="565403"/>
                </a:lnTo>
                <a:lnTo>
                  <a:pt x="1363979" y="565403"/>
                </a:lnTo>
                <a:lnTo>
                  <a:pt x="1363980" y="568451"/>
                </a:lnTo>
                <a:lnTo>
                  <a:pt x="1362455" y="568451"/>
                </a:lnTo>
                <a:lnTo>
                  <a:pt x="1362455" y="569975"/>
                </a:lnTo>
                <a:lnTo>
                  <a:pt x="1362455" y="571499"/>
                </a:lnTo>
                <a:lnTo>
                  <a:pt x="1362455" y="569975"/>
                </a:lnTo>
                <a:lnTo>
                  <a:pt x="1360931" y="569975"/>
                </a:lnTo>
                <a:lnTo>
                  <a:pt x="1360931" y="571499"/>
                </a:lnTo>
                <a:lnTo>
                  <a:pt x="1360932" y="573023"/>
                </a:lnTo>
                <a:lnTo>
                  <a:pt x="1359407" y="573023"/>
                </a:lnTo>
                <a:lnTo>
                  <a:pt x="1359408" y="576071"/>
                </a:lnTo>
                <a:lnTo>
                  <a:pt x="1357883" y="576071"/>
                </a:lnTo>
                <a:lnTo>
                  <a:pt x="1357884" y="579119"/>
                </a:lnTo>
                <a:lnTo>
                  <a:pt x="1356359" y="579119"/>
                </a:lnTo>
                <a:lnTo>
                  <a:pt x="1356359" y="582167"/>
                </a:lnTo>
                <a:lnTo>
                  <a:pt x="1356359" y="580644"/>
                </a:lnTo>
                <a:lnTo>
                  <a:pt x="1354835" y="580643"/>
                </a:lnTo>
                <a:lnTo>
                  <a:pt x="1354835" y="582167"/>
                </a:lnTo>
                <a:lnTo>
                  <a:pt x="1354836" y="583691"/>
                </a:lnTo>
                <a:lnTo>
                  <a:pt x="1353311" y="583691"/>
                </a:lnTo>
                <a:lnTo>
                  <a:pt x="1353311" y="586739"/>
                </a:lnTo>
                <a:lnTo>
                  <a:pt x="1351787" y="586739"/>
                </a:lnTo>
                <a:lnTo>
                  <a:pt x="1351787" y="588263"/>
                </a:lnTo>
                <a:lnTo>
                  <a:pt x="1351787" y="589787"/>
                </a:lnTo>
                <a:lnTo>
                  <a:pt x="1351787" y="588263"/>
                </a:lnTo>
                <a:lnTo>
                  <a:pt x="1350263" y="588263"/>
                </a:lnTo>
                <a:lnTo>
                  <a:pt x="1350263" y="589787"/>
                </a:lnTo>
                <a:lnTo>
                  <a:pt x="1350263" y="591311"/>
                </a:lnTo>
                <a:lnTo>
                  <a:pt x="1348739" y="591311"/>
                </a:lnTo>
                <a:lnTo>
                  <a:pt x="1348740" y="594359"/>
                </a:lnTo>
                <a:lnTo>
                  <a:pt x="1347215" y="594359"/>
                </a:lnTo>
                <a:lnTo>
                  <a:pt x="1347215" y="597407"/>
                </a:lnTo>
                <a:lnTo>
                  <a:pt x="1345691" y="597407"/>
                </a:lnTo>
                <a:lnTo>
                  <a:pt x="1345691" y="598931"/>
                </a:lnTo>
                <a:lnTo>
                  <a:pt x="1345691" y="600455"/>
                </a:lnTo>
                <a:lnTo>
                  <a:pt x="1345691" y="598931"/>
                </a:lnTo>
                <a:lnTo>
                  <a:pt x="1344167" y="598931"/>
                </a:lnTo>
                <a:lnTo>
                  <a:pt x="1344167" y="600455"/>
                </a:lnTo>
                <a:lnTo>
                  <a:pt x="1344167" y="601979"/>
                </a:lnTo>
                <a:lnTo>
                  <a:pt x="1342643" y="601979"/>
                </a:lnTo>
                <a:lnTo>
                  <a:pt x="1342644" y="605027"/>
                </a:lnTo>
                <a:lnTo>
                  <a:pt x="1341119" y="605027"/>
                </a:lnTo>
                <a:lnTo>
                  <a:pt x="1341120" y="608075"/>
                </a:lnTo>
                <a:lnTo>
                  <a:pt x="1339595" y="608075"/>
                </a:lnTo>
                <a:lnTo>
                  <a:pt x="1339595" y="609599"/>
                </a:lnTo>
                <a:lnTo>
                  <a:pt x="1339595" y="611123"/>
                </a:lnTo>
                <a:lnTo>
                  <a:pt x="1339595" y="609599"/>
                </a:lnTo>
                <a:lnTo>
                  <a:pt x="1338071" y="609599"/>
                </a:lnTo>
                <a:lnTo>
                  <a:pt x="1338071" y="611123"/>
                </a:lnTo>
                <a:lnTo>
                  <a:pt x="1338072" y="612647"/>
                </a:lnTo>
                <a:lnTo>
                  <a:pt x="1336547" y="612647"/>
                </a:lnTo>
                <a:lnTo>
                  <a:pt x="1336548" y="615695"/>
                </a:lnTo>
                <a:lnTo>
                  <a:pt x="1335023" y="615695"/>
                </a:lnTo>
                <a:lnTo>
                  <a:pt x="1335023" y="618743"/>
                </a:lnTo>
                <a:lnTo>
                  <a:pt x="1335023" y="617219"/>
                </a:lnTo>
                <a:lnTo>
                  <a:pt x="1333499" y="617219"/>
                </a:lnTo>
                <a:lnTo>
                  <a:pt x="1333500" y="618743"/>
                </a:lnTo>
                <a:lnTo>
                  <a:pt x="1333500" y="620267"/>
                </a:lnTo>
                <a:lnTo>
                  <a:pt x="1331975" y="620267"/>
                </a:lnTo>
                <a:lnTo>
                  <a:pt x="1331976" y="623315"/>
                </a:lnTo>
                <a:lnTo>
                  <a:pt x="1330451" y="623315"/>
                </a:lnTo>
                <a:lnTo>
                  <a:pt x="1330451" y="626363"/>
                </a:lnTo>
                <a:lnTo>
                  <a:pt x="1328927" y="626363"/>
                </a:lnTo>
                <a:lnTo>
                  <a:pt x="1328927" y="627887"/>
                </a:lnTo>
                <a:lnTo>
                  <a:pt x="1328927" y="629411"/>
                </a:lnTo>
                <a:lnTo>
                  <a:pt x="1328927" y="627887"/>
                </a:lnTo>
                <a:lnTo>
                  <a:pt x="1327403" y="627887"/>
                </a:lnTo>
                <a:lnTo>
                  <a:pt x="1327403" y="629411"/>
                </a:lnTo>
                <a:lnTo>
                  <a:pt x="1327403" y="630935"/>
                </a:lnTo>
                <a:lnTo>
                  <a:pt x="1325879" y="630935"/>
                </a:lnTo>
                <a:lnTo>
                  <a:pt x="1325880" y="633983"/>
                </a:lnTo>
                <a:lnTo>
                  <a:pt x="1324355" y="633983"/>
                </a:lnTo>
                <a:lnTo>
                  <a:pt x="1324355" y="637031"/>
                </a:lnTo>
                <a:lnTo>
                  <a:pt x="1322831" y="637031"/>
                </a:lnTo>
                <a:lnTo>
                  <a:pt x="1322831" y="638555"/>
                </a:lnTo>
                <a:lnTo>
                  <a:pt x="1322831" y="640079"/>
                </a:lnTo>
                <a:lnTo>
                  <a:pt x="1322831" y="638555"/>
                </a:lnTo>
                <a:lnTo>
                  <a:pt x="1321307" y="638555"/>
                </a:lnTo>
                <a:lnTo>
                  <a:pt x="1321307" y="640079"/>
                </a:lnTo>
                <a:lnTo>
                  <a:pt x="1321308" y="641603"/>
                </a:lnTo>
                <a:lnTo>
                  <a:pt x="1319783" y="641603"/>
                </a:lnTo>
                <a:lnTo>
                  <a:pt x="1319784" y="644651"/>
                </a:lnTo>
                <a:lnTo>
                  <a:pt x="1318259" y="644651"/>
                </a:lnTo>
                <a:lnTo>
                  <a:pt x="1318259" y="647699"/>
                </a:lnTo>
                <a:lnTo>
                  <a:pt x="1318259" y="646175"/>
                </a:lnTo>
                <a:lnTo>
                  <a:pt x="1316735" y="646175"/>
                </a:lnTo>
                <a:lnTo>
                  <a:pt x="1316736" y="647699"/>
                </a:lnTo>
                <a:lnTo>
                  <a:pt x="1316736" y="649223"/>
                </a:lnTo>
                <a:lnTo>
                  <a:pt x="1315211" y="649223"/>
                </a:lnTo>
                <a:lnTo>
                  <a:pt x="1315212" y="652271"/>
                </a:lnTo>
                <a:lnTo>
                  <a:pt x="1313687" y="652271"/>
                </a:lnTo>
                <a:lnTo>
                  <a:pt x="1313687" y="655319"/>
                </a:lnTo>
                <a:lnTo>
                  <a:pt x="1312163" y="655319"/>
                </a:lnTo>
                <a:lnTo>
                  <a:pt x="1312163" y="656843"/>
                </a:lnTo>
                <a:lnTo>
                  <a:pt x="1312163" y="658367"/>
                </a:lnTo>
                <a:lnTo>
                  <a:pt x="1312163" y="656843"/>
                </a:lnTo>
                <a:lnTo>
                  <a:pt x="1310639" y="656843"/>
                </a:lnTo>
                <a:lnTo>
                  <a:pt x="1310639" y="658367"/>
                </a:lnTo>
                <a:lnTo>
                  <a:pt x="1310639" y="659891"/>
                </a:lnTo>
                <a:lnTo>
                  <a:pt x="1309115" y="659891"/>
                </a:lnTo>
                <a:lnTo>
                  <a:pt x="1309116" y="662939"/>
                </a:lnTo>
                <a:lnTo>
                  <a:pt x="1307591" y="662939"/>
                </a:lnTo>
                <a:lnTo>
                  <a:pt x="1307591" y="665987"/>
                </a:lnTo>
                <a:lnTo>
                  <a:pt x="1306067" y="665987"/>
                </a:lnTo>
                <a:lnTo>
                  <a:pt x="1306067" y="667511"/>
                </a:lnTo>
                <a:lnTo>
                  <a:pt x="1306067" y="669035"/>
                </a:lnTo>
                <a:lnTo>
                  <a:pt x="1306067" y="667511"/>
                </a:lnTo>
                <a:lnTo>
                  <a:pt x="1304543" y="667511"/>
                </a:lnTo>
                <a:lnTo>
                  <a:pt x="1304543" y="669035"/>
                </a:lnTo>
                <a:lnTo>
                  <a:pt x="1304544" y="670559"/>
                </a:lnTo>
                <a:lnTo>
                  <a:pt x="1303019" y="670559"/>
                </a:lnTo>
                <a:lnTo>
                  <a:pt x="1303020" y="673607"/>
                </a:lnTo>
                <a:lnTo>
                  <a:pt x="1301495" y="673607"/>
                </a:lnTo>
                <a:lnTo>
                  <a:pt x="1301496" y="676655"/>
                </a:lnTo>
                <a:lnTo>
                  <a:pt x="1299971" y="676655"/>
                </a:lnTo>
                <a:lnTo>
                  <a:pt x="1299971" y="679703"/>
                </a:lnTo>
                <a:lnTo>
                  <a:pt x="1299971" y="678180"/>
                </a:lnTo>
                <a:lnTo>
                  <a:pt x="1298447" y="678179"/>
                </a:lnTo>
                <a:lnTo>
                  <a:pt x="1298448" y="679703"/>
                </a:lnTo>
                <a:lnTo>
                  <a:pt x="1298448" y="681227"/>
                </a:lnTo>
                <a:lnTo>
                  <a:pt x="1296923" y="681227"/>
                </a:lnTo>
                <a:lnTo>
                  <a:pt x="1296923" y="684275"/>
                </a:lnTo>
                <a:lnTo>
                  <a:pt x="1295399" y="684275"/>
                </a:lnTo>
                <a:lnTo>
                  <a:pt x="1295399" y="685799"/>
                </a:lnTo>
                <a:lnTo>
                  <a:pt x="1295399" y="687323"/>
                </a:lnTo>
                <a:lnTo>
                  <a:pt x="1295399" y="685799"/>
                </a:lnTo>
                <a:lnTo>
                  <a:pt x="1293875" y="685799"/>
                </a:lnTo>
                <a:lnTo>
                  <a:pt x="1293875" y="687323"/>
                </a:lnTo>
                <a:lnTo>
                  <a:pt x="1293876" y="688847"/>
                </a:lnTo>
                <a:lnTo>
                  <a:pt x="1292351" y="688847"/>
                </a:lnTo>
                <a:lnTo>
                  <a:pt x="1292352" y="691895"/>
                </a:lnTo>
                <a:lnTo>
                  <a:pt x="1290827" y="691895"/>
                </a:lnTo>
                <a:lnTo>
                  <a:pt x="1290828" y="694943"/>
                </a:lnTo>
                <a:lnTo>
                  <a:pt x="1289303" y="694943"/>
                </a:lnTo>
                <a:lnTo>
                  <a:pt x="1289303" y="696467"/>
                </a:lnTo>
                <a:lnTo>
                  <a:pt x="1289303" y="697991"/>
                </a:lnTo>
                <a:lnTo>
                  <a:pt x="1289303" y="696467"/>
                </a:lnTo>
                <a:lnTo>
                  <a:pt x="1287779" y="696467"/>
                </a:lnTo>
                <a:lnTo>
                  <a:pt x="1287779" y="697991"/>
                </a:lnTo>
                <a:lnTo>
                  <a:pt x="1287780" y="699515"/>
                </a:lnTo>
                <a:lnTo>
                  <a:pt x="1286255" y="699515"/>
                </a:lnTo>
                <a:lnTo>
                  <a:pt x="1286255" y="702563"/>
                </a:lnTo>
                <a:lnTo>
                  <a:pt x="1284731" y="702563"/>
                </a:lnTo>
                <a:lnTo>
                  <a:pt x="1284732" y="705611"/>
                </a:lnTo>
                <a:lnTo>
                  <a:pt x="1283207" y="705611"/>
                </a:lnTo>
                <a:lnTo>
                  <a:pt x="1283207" y="707135"/>
                </a:lnTo>
                <a:lnTo>
                  <a:pt x="1281683" y="707135"/>
                </a:lnTo>
                <a:lnTo>
                  <a:pt x="1281684" y="708659"/>
                </a:lnTo>
                <a:lnTo>
                  <a:pt x="1281684" y="710183"/>
                </a:lnTo>
                <a:lnTo>
                  <a:pt x="1280159" y="710183"/>
                </a:lnTo>
                <a:lnTo>
                  <a:pt x="1280160" y="713231"/>
                </a:lnTo>
                <a:lnTo>
                  <a:pt x="1278635" y="713231"/>
                </a:lnTo>
                <a:lnTo>
                  <a:pt x="1278635" y="714755"/>
                </a:lnTo>
                <a:lnTo>
                  <a:pt x="1278635" y="716279"/>
                </a:lnTo>
                <a:lnTo>
                  <a:pt x="1278635" y="714755"/>
                </a:lnTo>
                <a:lnTo>
                  <a:pt x="1277111" y="714755"/>
                </a:lnTo>
                <a:lnTo>
                  <a:pt x="1277111" y="716279"/>
                </a:lnTo>
                <a:lnTo>
                  <a:pt x="1277112" y="717803"/>
                </a:lnTo>
                <a:lnTo>
                  <a:pt x="1275587" y="717803"/>
                </a:lnTo>
                <a:lnTo>
                  <a:pt x="1275587" y="720851"/>
                </a:lnTo>
                <a:lnTo>
                  <a:pt x="1274063" y="720851"/>
                </a:lnTo>
                <a:lnTo>
                  <a:pt x="1274064" y="723899"/>
                </a:lnTo>
                <a:lnTo>
                  <a:pt x="1272539" y="723899"/>
                </a:lnTo>
                <a:lnTo>
                  <a:pt x="1272539" y="726947"/>
                </a:lnTo>
                <a:lnTo>
                  <a:pt x="1272539" y="725424"/>
                </a:lnTo>
                <a:lnTo>
                  <a:pt x="1271015" y="725423"/>
                </a:lnTo>
                <a:lnTo>
                  <a:pt x="1271016" y="726947"/>
                </a:lnTo>
                <a:lnTo>
                  <a:pt x="1271016" y="728471"/>
                </a:lnTo>
                <a:lnTo>
                  <a:pt x="1269491" y="728471"/>
                </a:lnTo>
                <a:lnTo>
                  <a:pt x="1269492" y="731519"/>
                </a:lnTo>
                <a:lnTo>
                  <a:pt x="1267967" y="731519"/>
                </a:lnTo>
                <a:lnTo>
                  <a:pt x="1267968" y="734567"/>
                </a:lnTo>
                <a:lnTo>
                  <a:pt x="1266443" y="734567"/>
                </a:lnTo>
                <a:lnTo>
                  <a:pt x="1266443" y="736091"/>
                </a:lnTo>
                <a:lnTo>
                  <a:pt x="1264919" y="736091"/>
                </a:lnTo>
                <a:lnTo>
                  <a:pt x="1264919" y="737615"/>
                </a:lnTo>
                <a:lnTo>
                  <a:pt x="1264919" y="739139"/>
                </a:lnTo>
                <a:lnTo>
                  <a:pt x="1263395" y="739139"/>
                </a:lnTo>
                <a:lnTo>
                  <a:pt x="1263396" y="742187"/>
                </a:lnTo>
                <a:lnTo>
                  <a:pt x="1261871" y="742187"/>
                </a:lnTo>
                <a:lnTo>
                  <a:pt x="1261871" y="745235"/>
                </a:lnTo>
                <a:lnTo>
                  <a:pt x="1261871" y="743712"/>
                </a:lnTo>
                <a:lnTo>
                  <a:pt x="1260347" y="743711"/>
                </a:lnTo>
                <a:lnTo>
                  <a:pt x="1260348" y="745235"/>
                </a:lnTo>
                <a:lnTo>
                  <a:pt x="1260348" y="746759"/>
                </a:lnTo>
                <a:lnTo>
                  <a:pt x="1258823" y="746759"/>
                </a:lnTo>
                <a:lnTo>
                  <a:pt x="1258824" y="749807"/>
                </a:lnTo>
                <a:lnTo>
                  <a:pt x="1257299" y="749807"/>
                </a:lnTo>
                <a:lnTo>
                  <a:pt x="1257299" y="752855"/>
                </a:lnTo>
                <a:lnTo>
                  <a:pt x="1255775" y="752855"/>
                </a:lnTo>
                <a:lnTo>
                  <a:pt x="1255775" y="754379"/>
                </a:lnTo>
                <a:lnTo>
                  <a:pt x="1255775" y="755903"/>
                </a:lnTo>
                <a:lnTo>
                  <a:pt x="1255775" y="754379"/>
                </a:lnTo>
                <a:lnTo>
                  <a:pt x="1254251" y="754379"/>
                </a:lnTo>
                <a:lnTo>
                  <a:pt x="1254251" y="755903"/>
                </a:lnTo>
                <a:lnTo>
                  <a:pt x="1254251" y="757427"/>
                </a:lnTo>
                <a:lnTo>
                  <a:pt x="1252727" y="757427"/>
                </a:lnTo>
                <a:lnTo>
                  <a:pt x="1252728" y="760475"/>
                </a:lnTo>
                <a:lnTo>
                  <a:pt x="1251203" y="760475"/>
                </a:lnTo>
                <a:lnTo>
                  <a:pt x="1251204" y="763523"/>
                </a:lnTo>
                <a:lnTo>
                  <a:pt x="1251203" y="765047"/>
                </a:lnTo>
                <a:lnTo>
                  <a:pt x="1255481" y="765047"/>
                </a:lnTo>
                <a:close/>
              </a:path>
              <a:path w="1466087" h="803147">
                <a:moveTo>
                  <a:pt x="1397950" y="519684"/>
                </a:moveTo>
                <a:lnTo>
                  <a:pt x="1393024" y="519684"/>
                </a:lnTo>
                <a:lnTo>
                  <a:pt x="1397949" y="519685"/>
                </a:lnTo>
                <a:close/>
              </a:path>
              <a:path w="1466087" h="803147">
                <a:moveTo>
                  <a:pt x="1408569" y="501396"/>
                </a:moveTo>
                <a:lnTo>
                  <a:pt x="1403603" y="501396"/>
                </a:lnTo>
                <a:lnTo>
                  <a:pt x="1408568" y="501397"/>
                </a:lnTo>
                <a:close/>
              </a:path>
              <a:path w="1466087" h="803147">
                <a:moveTo>
                  <a:pt x="1419187" y="483109"/>
                </a:moveTo>
                <a:lnTo>
                  <a:pt x="1414350" y="483108"/>
                </a:lnTo>
                <a:lnTo>
                  <a:pt x="1419188" y="483108"/>
                </a:lnTo>
                <a:lnTo>
                  <a:pt x="1431575" y="461773"/>
                </a:lnTo>
                <a:lnTo>
                  <a:pt x="1426532" y="461772"/>
                </a:lnTo>
                <a:lnTo>
                  <a:pt x="1431576" y="461772"/>
                </a:lnTo>
                <a:lnTo>
                  <a:pt x="1442194" y="443485"/>
                </a:lnTo>
                <a:lnTo>
                  <a:pt x="1437131" y="443484"/>
                </a:lnTo>
                <a:lnTo>
                  <a:pt x="1442194" y="443485"/>
                </a:lnTo>
                <a:lnTo>
                  <a:pt x="1437138" y="443484"/>
                </a:lnTo>
                <a:lnTo>
                  <a:pt x="1435608" y="443483"/>
                </a:lnTo>
                <a:lnTo>
                  <a:pt x="1434196" y="443483"/>
                </a:lnTo>
                <a:lnTo>
                  <a:pt x="1434083" y="445008"/>
                </a:lnTo>
                <a:lnTo>
                  <a:pt x="1434084" y="446531"/>
                </a:lnTo>
                <a:lnTo>
                  <a:pt x="1432559" y="446532"/>
                </a:lnTo>
                <a:lnTo>
                  <a:pt x="1432560" y="449579"/>
                </a:lnTo>
                <a:lnTo>
                  <a:pt x="1431035" y="449580"/>
                </a:lnTo>
                <a:lnTo>
                  <a:pt x="1431035" y="452627"/>
                </a:lnTo>
                <a:lnTo>
                  <a:pt x="1429511" y="452628"/>
                </a:lnTo>
                <a:lnTo>
                  <a:pt x="1429511" y="454151"/>
                </a:lnTo>
                <a:lnTo>
                  <a:pt x="1427987" y="454152"/>
                </a:lnTo>
                <a:lnTo>
                  <a:pt x="1427987" y="455676"/>
                </a:lnTo>
                <a:lnTo>
                  <a:pt x="1427987" y="457199"/>
                </a:lnTo>
                <a:lnTo>
                  <a:pt x="1426463" y="457200"/>
                </a:lnTo>
                <a:lnTo>
                  <a:pt x="1426464" y="460247"/>
                </a:lnTo>
                <a:lnTo>
                  <a:pt x="1424939" y="460248"/>
                </a:lnTo>
                <a:lnTo>
                  <a:pt x="1424939" y="461771"/>
                </a:lnTo>
                <a:lnTo>
                  <a:pt x="1426431" y="461772"/>
                </a:lnTo>
                <a:lnTo>
                  <a:pt x="1424939" y="461773"/>
                </a:lnTo>
                <a:lnTo>
                  <a:pt x="1423415" y="461772"/>
                </a:lnTo>
                <a:lnTo>
                  <a:pt x="1423416" y="463296"/>
                </a:lnTo>
                <a:lnTo>
                  <a:pt x="1423416" y="464819"/>
                </a:lnTo>
                <a:lnTo>
                  <a:pt x="1421891" y="464820"/>
                </a:lnTo>
                <a:lnTo>
                  <a:pt x="1421891" y="467867"/>
                </a:lnTo>
                <a:lnTo>
                  <a:pt x="1420367" y="467868"/>
                </a:lnTo>
                <a:lnTo>
                  <a:pt x="1420368" y="470915"/>
                </a:lnTo>
                <a:lnTo>
                  <a:pt x="1418843" y="470916"/>
                </a:lnTo>
                <a:lnTo>
                  <a:pt x="1418843" y="472440"/>
                </a:lnTo>
                <a:lnTo>
                  <a:pt x="1417319" y="472440"/>
                </a:lnTo>
                <a:lnTo>
                  <a:pt x="1417320" y="473964"/>
                </a:lnTo>
                <a:lnTo>
                  <a:pt x="1417320" y="475487"/>
                </a:lnTo>
                <a:lnTo>
                  <a:pt x="1415795" y="475488"/>
                </a:lnTo>
                <a:lnTo>
                  <a:pt x="1415795" y="478535"/>
                </a:lnTo>
                <a:lnTo>
                  <a:pt x="1414271" y="478536"/>
                </a:lnTo>
                <a:lnTo>
                  <a:pt x="1414272" y="481583"/>
                </a:lnTo>
                <a:lnTo>
                  <a:pt x="1412747" y="481584"/>
                </a:lnTo>
                <a:lnTo>
                  <a:pt x="1412747" y="483108"/>
                </a:lnTo>
                <a:lnTo>
                  <a:pt x="1414243" y="483108"/>
                </a:lnTo>
                <a:lnTo>
                  <a:pt x="1412747" y="483109"/>
                </a:lnTo>
                <a:lnTo>
                  <a:pt x="1411223" y="483108"/>
                </a:lnTo>
                <a:lnTo>
                  <a:pt x="1411224" y="484632"/>
                </a:lnTo>
                <a:lnTo>
                  <a:pt x="1411224" y="486155"/>
                </a:lnTo>
                <a:lnTo>
                  <a:pt x="1409699" y="486156"/>
                </a:lnTo>
                <a:lnTo>
                  <a:pt x="1409699" y="489203"/>
                </a:lnTo>
                <a:lnTo>
                  <a:pt x="1408175" y="489204"/>
                </a:lnTo>
                <a:lnTo>
                  <a:pt x="1408175" y="490727"/>
                </a:lnTo>
                <a:lnTo>
                  <a:pt x="1406651" y="490728"/>
                </a:lnTo>
                <a:lnTo>
                  <a:pt x="1406651" y="492252"/>
                </a:lnTo>
                <a:lnTo>
                  <a:pt x="1406651" y="493775"/>
                </a:lnTo>
                <a:lnTo>
                  <a:pt x="1405127" y="493776"/>
                </a:lnTo>
                <a:lnTo>
                  <a:pt x="1405128" y="496823"/>
                </a:lnTo>
                <a:lnTo>
                  <a:pt x="1403603" y="496824"/>
                </a:lnTo>
                <a:lnTo>
                  <a:pt x="1403603" y="499872"/>
                </a:lnTo>
                <a:lnTo>
                  <a:pt x="1402079" y="499872"/>
                </a:lnTo>
                <a:lnTo>
                  <a:pt x="1402079" y="501395"/>
                </a:lnTo>
                <a:lnTo>
                  <a:pt x="1408569" y="501395"/>
                </a:lnTo>
                <a:lnTo>
                  <a:pt x="1419187" y="483109"/>
                </a:lnTo>
                <a:close/>
              </a:path>
              <a:path w="1466087" h="803147">
                <a:moveTo>
                  <a:pt x="1419188" y="483108"/>
                </a:moveTo>
                <a:lnTo>
                  <a:pt x="1414360" y="483108"/>
                </a:lnTo>
                <a:lnTo>
                  <a:pt x="1419187" y="483109"/>
                </a:lnTo>
                <a:close/>
              </a:path>
              <a:path w="1466087" h="803147">
                <a:moveTo>
                  <a:pt x="1431576" y="461772"/>
                </a:moveTo>
                <a:lnTo>
                  <a:pt x="1426554" y="461772"/>
                </a:lnTo>
                <a:lnTo>
                  <a:pt x="1431575" y="461773"/>
                </a:lnTo>
                <a:close/>
              </a:path>
              <a:path w="1466087" h="803147">
                <a:moveTo>
                  <a:pt x="1454583" y="422149"/>
                </a:moveTo>
                <a:lnTo>
                  <a:pt x="1449395" y="422148"/>
                </a:lnTo>
                <a:lnTo>
                  <a:pt x="1454584" y="422148"/>
                </a:lnTo>
                <a:lnTo>
                  <a:pt x="1459008" y="414528"/>
                </a:lnTo>
                <a:lnTo>
                  <a:pt x="1453895" y="414528"/>
                </a:lnTo>
                <a:lnTo>
                  <a:pt x="1459008" y="414528"/>
                </a:lnTo>
                <a:lnTo>
                  <a:pt x="1466087" y="402336"/>
                </a:lnTo>
                <a:lnTo>
                  <a:pt x="1456943" y="400050"/>
                </a:lnTo>
                <a:lnTo>
                  <a:pt x="1456943" y="400811"/>
                </a:lnTo>
                <a:lnTo>
                  <a:pt x="1458468" y="400811"/>
                </a:lnTo>
                <a:lnTo>
                  <a:pt x="1458467" y="405384"/>
                </a:lnTo>
                <a:lnTo>
                  <a:pt x="1458467" y="403860"/>
                </a:lnTo>
                <a:lnTo>
                  <a:pt x="1456943" y="403860"/>
                </a:lnTo>
                <a:lnTo>
                  <a:pt x="1456943" y="405384"/>
                </a:lnTo>
                <a:lnTo>
                  <a:pt x="1456943" y="406907"/>
                </a:lnTo>
                <a:lnTo>
                  <a:pt x="1455419" y="406908"/>
                </a:lnTo>
                <a:lnTo>
                  <a:pt x="1455420" y="409955"/>
                </a:lnTo>
                <a:lnTo>
                  <a:pt x="1453895" y="409956"/>
                </a:lnTo>
                <a:lnTo>
                  <a:pt x="1453895" y="413003"/>
                </a:lnTo>
                <a:lnTo>
                  <a:pt x="1452371" y="413004"/>
                </a:lnTo>
                <a:lnTo>
                  <a:pt x="1452371" y="414527"/>
                </a:lnTo>
                <a:lnTo>
                  <a:pt x="1450847" y="414528"/>
                </a:lnTo>
                <a:lnTo>
                  <a:pt x="1450847" y="416052"/>
                </a:lnTo>
                <a:lnTo>
                  <a:pt x="1450847" y="417575"/>
                </a:lnTo>
                <a:lnTo>
                  <a:pt x="1449323" y="417576"/>
                </a:lnTo>
                <a:lnTo>
                  <a:pt x="1449324" y="420623"/>
                </a:lnTo>
                <a:lnTo>
                  <a:pt x="1447799" y="420624"/>
                </a:lnTo>
                <a:lnTo>
                  <a:pt x="1447799" y="422148"/>
                </a:lnTo>
                <a:lnTo>
                  <a:pt x="1449297" y="422148"/>
                </a:lnTo>
                <a:lnTo>
                  <a:pt x="1447799" y="422149"/>
                </a:lnTo>
                <a:lnTo>
                  <a:pt x="1446275" y="422148"/>
                </a:lnTo>
                <a:lnTo>
                  <a:pt x="1446275" y="423672"/>
                </a:lnTo>
                <a:lnTo>
                  <a:pt x="1446276" y="425195"/>
                </a:lnTo>
                <a:lnTo>
                  <a:pt x="1444751" y="425196"/>
                </a:lnTo>
                <a:lnTo>
                  <a:pt x="1444752" y="428243"/>
                </a:lnTo>
                <a:lnTo>
                  <a:pt x="1443227" y="428244"/>
                </a:lnTo>
                <a:lnTo>
                  <a:pt x="1443228" y="431291"/>
                </a:lnTo>
                <a:lnTo>
                  <a:pt x="1441703" y="431292"/>
                </a:lnTo>
                <a:lnTo>
                  <a:pt x="1441704" y="432815"/>
                </a:lnTo>
                <a:lnTo>
                  <a:pt x="1440179" y="432816"/>
                </a:lnTo>
                <a:lnTo>
                  <a:pt x="1440179" y="434340"/>
                </a:lnTo>
                <a:lnTo>
                  <a:pt x="1440180" y="435863"/>
                </a:lnTo>
                <a:lnTo>
                  <a:pt x="1438655" y="435864"/>
                </a:lnTo>
                <a:lnTo>
                  <a:pt x="1438656" y="438911"/>
                </a:lnTo>
                <a:lnTo>
                  <a:pt x="1437131" y="438912"/>
                </a:lnTo>
                <a:lnTo>
                  <a:pt x="1437132" y="441959"/>
                </a:lnTo>
                <a:lnTo>
                  <a:pt x="1435607" y="441960"/>
                </a:lnTo>
                <a:lnTo>
                  <a:pt x="1435608" y="443483"/>
                </a:lnTo>
                <a:lnTo>
                  <a:pt x="1442195" y="443483"/>
                </a:lnTo>
                <a:lnTo>
                  <a:pt x="1454583" y="422149"/>
                </a:lnTo>
                <a:close/>
              </a:path>
              <a:path w="1466087" h="803147">
                <a:moveTo>
                  <a:pt x="1454584" y="422148"/>
                </a:moveTo>
                <a:lnTo>
                  <a:pt x="1449440" y="422148"/>
                </a:lnTo>
                <a:lnTo>
                  <a:pt x="1454583" y="422149"/>
                </a:lnTo>
                <a:close/>
              </a:path>
              <a:path w="1466087" h="803147">
                <a:moveTo>
                  <a:pt x="1414271" y="327615"/>
                </a:moveTo>
                <a:close/>
              </a:path>
              <a:path w="1466087" h="803147">
                <a:moveTo>
                  <a:pt x="1410084" y="320039"/>
                </a:moveTo>
                <a:lnTo>
                  <a:pt x="1409699" y="319345"/>
                </a:lnTo>
                <a:lnTo>
                  <a:pt x="1409699" y="320039"/>
                </a:lnTo>
                <a:lnTo>
                  <a:pt x="1410084" y="320039"/>
                </a:lnTo>
                <a:close/>
              </a:path>
              <a:path w="1466087" h="803147">
                <a:moveTo>
                  <a:pt x="1408398" y="316991"/>
                </a:moveTo>
                <a:lnTo>
                  <a:pt x="1408175" y="316588"/>
                </a:lnTo>
                <a:lnTo>
                  <a:pt x="1408175" y="316991"/>
                </a:lnTo>
                <a:lnTo>
                  <a:pt x="1408398" y="316991"/>
                </a:lnTo>
                <a:close/>
              </a:path>
              <a:path w="1466087" h="803147">
                <a:moveTo>
                  <a:pt x="1406713" y="313943"/>
                </a:moveTo>
                <a:close/>
              </a:path>
              <a:path w="1466087" h="803147">
                <a:moveTo>
                  <a:pt x="1404186" y="309371"/>
                </a:moveTo>
                <a:lnTo>
                  <a:pt x="1403603" y="308318"/>
                </a:lnTo>
                <a:lnTo>
                  <a:pt x="1403603" y="309371"/>
                </a:lnTo>
                <a:lnTo>
                  <a:pt x="1404186" y="309371"/>
                </a:lnTo>
                <a:close/>
              </a:path>
              <a:path w="1466087" h="803147">
                <a:moveTo>
                  <a:pt x="1402501" y="306323"/>
                </a:moveTo>
                <a:lnTo>
                  <a:pt x="1402079" y="305562"/>
                </a:lnTo>
                <a:lnTo>
                  <a:pt x="1402079" y="306323"/>
                </a:lnTo>
                <a:lnTo>
                  <a:pt x="1402501" y="306323"/>
                </a:lnTo>
                <a:close/>
              </a:path>
              <a:path w="1466087" h="803147">
                <a:moveTo>
                  <a:pt x="1400816" y="303275"/>
                </a:moveTo>
                <a:lnTo>
                  <a:pt x="1400555" y="302805"/>
                </a:lnTo>
                <a:lnTo>
                  <a:pt x="1400555" y="303275"/>
                </a:lnTo>
                <a:lnTo>
                  <a:pt x="1400816" y="303275"/>
                </a:lnTo>
                <a:close/>
              </a:path>
              <a:path w="1466087" h="803147">
                <a:moveTo>
                  <a:pt x="1399131" y="300227"/>
                </a:moveTo>
                <a:lnTo>
                  <a:pt x="1399031" y="300048"/>
                </a:lnTo>
                <a:lnTo>
                  <a:pt x="1399031" y="300227"/>
                </a:lnTo>
                <a:close/>
              </a:path>
              <a:path w="1466087" h="803147">
                <a:moveTo>
                  <a:pt x="1398288" y="298703"/>
                </a:moveTo>
                <a:lnTo>
                  <a:pt x="1397507" y="297292"/>
                </a:lnTo>
                <a:lnTo>
                  <a:pt x="1397507" y="298703"/>
                </a:lnTo>
                <a:lnTo>
                  <a:pt x="1398288" y="298703"/>
                </a:lnTo>
                <a:close/>
              </a:path>
              <a:path w="1466087" h="803147">
                <a:moveTo>
                  <a:pt x="1396603" y="295655"/>
                </a:moveTo>
                <a:lnTo>
                  <a:pt x="1395983" y="294535"/>
                </a:lnTo>
                <a:lnTo>
                  <a:pt x="1395983" y="295655"/>
                </a:lnTo>
                <a:lnTo>
                  <a:pt x="1396603" y="295655"/>
                </a:lnTo>
                <a:close/>
              </a:path>
              <a:path w="1466087" h="803147">
                <a:moveTo>
                  <a:pt x="1394918" y="292607"/>
                </a:moveTo>
                <a:lnTo>
                  <a:pt x="1394459" y="291778"/>
                </a:lnTo>
                <a:lnTo>
                  <a:pt x="1394459" y="292607"/>
                </a:lnTo>
                <a:lnTo>
                  <a:pt x="1394918" y="292607"/>
                </a:lnTo>
                <a:close/>
              </a:path>
              <a:path w="1466087" h="803147">
                <a:moveTo>
                  <a:pt x="1393233" y="289559"/>
                </a:moveTo>
                <a:lnTo>
                  <a:pt x="1392935" y="289022"/>
                </a:lnTo>
                <a:lnTo>
                  <a:pt x="1392935" y="289559"/>
                </a:lnTo>
                <a:lnTo>
                  <a:pt x="1393233" y="289559"/>
                </a:lnTo>
                <a:close/>
              </a:path>
              <a:path w="1466087" h="803147">
                <a:moveTo>
                  <a:pt x="1392390" y="288035"/>
                </a:moveTo>
                <a:lnTo>
                  <a:pt x="1391411" y="286265"/>
                </a:lnTo>
                <a:lnTo>
                  <a:pt x="1391411" y="288035"/>
                </a:lnTo>
                <a:lnTo>
                  <a:pt x="1392390" y="288035"/>
                </a:lnTo>
                <a:close/>
              </a:path>
              <a:path w="1466087" h="803147">
                <a:moveTo>
                  <a:pt x="1390705" y="284987"/>
                </a:moveTo>
                <a:lnTo>
                  <a:pt x="1389888" y="283508"/>
                </a:lnTo>
                <a:lnTo>
                  <a:pt x="1389887" y="284987"/>
                </a:lnTo>
                <a:lnTo>
                  <a:pt x="1390705" y="284987"/>
                </a:lnTo>
                <a:close/>
              </a:path>
              <a:path w="1466087" h="803147">
                <a:moveTo>
                  <a:pt x="1389020" y="281939"/>
                </a:moveTo>
                <a:lnTo>
                  <a:pt x="1388363" y="280752"/>
                </a:lnTo>
                <a:lnTo>
                  <a:pt x="1388363" y="281939"/>
                </a:lnTo>
                <a:lnTo>
                  <a:pt x="1389020" y="281939"/>
                </a:lnTo>
                <a:close/>
              </a:path>
              <a:path w="1466087" h="803147">
                <a:moveTo>
                  <a:pt x="1386839" y="277995"/>
                </a:moveTo>
                <a:lnTo>
                  <a:pt x="1386839" y="278892"/>
                </a:lnTo>
                <a:lnTo>
                  <a:pt x="1386839" y="280416"/>
                </a:lnTo>
                <a:lnTo>
                  <a:pt x="1388178" y="280416"/>
                </a:lnTo>
                <a:lnTo>
                  <a:pt x="1386839" y="277995"/>
                </a:lnTo>
                <a:close/>
              </a:path>
              <a:path w="1466087" h="803147">
                <a:moveTo>
                  <a:pt x="1386493" y="277367"/>
                </a:moveTo>
                <a:lnTo>
                  <a:pt x="1385315" y="275238"/>
                </a:lnTo>
                <a:lnTo>
                  <a:pt x="1385315" y="275844"/>
                </a:lnTo>
                <a:lnTo>
                  <a:pt x="1385315" y="277367"/>
                </a:lnTo>
                <a:lnTo>
                  <a:pt x="1386493" y="277367"/>
                </a:lnTo>
                <a:close/>
              </a:path>
              <a:path w="1466087" h="803147">
                <a:moveTo>
                  <a:pt x="1384807" y="274319"/>
                </a:moveTo>
                <a:lnTo>
                  <a:pt x="1383792" y="272482"/>
                </a:lnTo>
                <a:lnTo>
                  <a:pt x="1383791" y="274319"/>
                </a:lnTo>
                <a:lnTo>
                  <a:pt x="1384807" y="274319"/>
                </a:lnTo>
                <a:close/>
              </a:path>
              <a:path w="1466087" h="803147">
                <a:moveTo>
                  <a:pt x="1383122" y="271271"/>
                </a:moveTo>
                <a:lnTo>
                  <a:pt x="1380743" y="266968"/>
                </a:lnTo>
                <a:lnTo>
                  <a:pt x="1380743" y="268224"/>
                </a:lnTo>
                <a:lnTo>
                  <a:pt x="1380743" y="269748"/>
                </a:lnTo>
                <a:lnTo>
                  <a:pt x="1382267" y="269748"/>
                </a:lnTo>
                <a:lnTo>
                  <a:pt x="1382267" y="271271"/>
                </a:lnTo>
                <a:lnTo>
                  <a:pt x="1383122" y="271271"/>
                </a:lnTo>
                <a:close/>
              </a:path>
              <a:path w="1466087" h="803147">
                <a:moveTo>
                  <a:pt x="1380595" y="266699"/>
                </a:moveTo>
                <a:lnTo>
                  <a:pt x="1379219" y="264212"/>
                </a:lnTo>
                <a:lnTo>
                  <a:pt x="1379219" y="265176"/>
                </a:lnTo>
                <a:lnTo>
                  <a:pt x="1379219" y="266699"/>
                </a:lnTo>
                <a:lnTo>
                  <a:pt x="1380595" y="266699"/>
                </a:lnTo>
                <a:close/>
              </a:path>
              <a:path w="1466087" h="803147">
                <a:moveTo>
                  <a:pt x="1378910" y="263651"/>
                </a:moveTo>
                <a:lnTo>
                  <a:pt x="1377696" y="261455"/>
                </a:lnTo>
                <a:lnTo>
                  <a:pt x="1377695" y="263651"/>
                </a:lnTo>
                <a:lnTo>
                  <a:pt x="1378910" y="263651"/>
                </a:lnTo>
                <a:close/>
              </a:path>
              <a:path w="1466087" h="803147">
                <a:moveTo>
                  <a:pt x="1377225" y="260603"/>
                </a:moveTo>
                <a:lnTo>
                  <a:pt x="1374648" y="255942"/>
                </a:lnTo>
                <a:lnTo>
                  <a:pt x="1374647" y="259080"/>
                </a:lnTo>
                <a:lnTo>
                  <a:pt x="1376171" y="259080"/>
                </a:lnTo>
                <a:lnTo>
                  <a:pt x="1376171" y="260603"/>
                </a:lnTo>
                <a:lnTo>
                  <a:pt x="1377225" y="260603"/>
                </a:lnTo>
                <a:close/>
              </a:path>
              <a:path w="1466087" h="803147">
                <a:moveTo>
                  <a:pt x="1374647" y="256031"/>
                </a:moveTo>
                <a:lnTo>
                  <a:pt x="1373123" y="253185"/>
                </a:lnTo>
                <a:lnTo>
                  <a:pt x="1373123" y="254508"/>
                </a:lnTo>
                <a:lnTo>
                  <a:pt x="1373123" y="256031"/>
                </a:lnTo>
                <a:lnTo>
                  <a:pt x="1374647" y="256031"/>
                </a:lnTo>
                <a:close/>
              </a:path>
              <a:path w="1466087" h="803147">
                <a:moveTo>
                  <a:pt x="1373012" y="252983"/>
                </a:moveTo>
                <a:lnTo>
                  <a:pt x="1370075" y="247672"/>
                </a:lnTo>
                <a:lnTo>
                  <a:pt x="1370076" y="248411"/>
                </a:lnTo>
                <a:lnTo>
                  <a:pt x="1370075" y="249936"/>
                </a:lnTo>
                <a:lnTo>
                  <a:pt x="1370075" y="251459"/>
                </a:lnTo>
                <a:lnTo>
                  <a:pt x="1371599" y="251459"/>
                </a:lnTo>
                <a:lnTo>
                  <a:pt x="1371599" y="252983"/>
                </a:lnTo>
                <a:lnTo>
                  <a:pt x="1373012" y="252983"/>
                </a:lnTo>
                <a:close/>
              </a:path>
              <a:path w="1466087" h="803147">
                <a:moveTo>
                  <a:pt x="1370075" y="248411"/>
                </a:moveTo>
                <a:lnTo>
                  <a:pt x="1370075" y="247672"/>
                </a:lnTo>
                <a:lnTo>
                  <a:pt x="1363979" y="236645"/>
                </a:lnTo>
                <a:lnTo>
                  <a:pt x="1363980" y="237743"/>
                </a:lnTo>
                <a:lnTo>
                  <a:pt x="1363979" y="240791"/>
                </a:lnTo>
                <a:lnTo>
                  <a:pt x="1365504" y="240791"/>
                </a:lnTo>
                <a:lnTo>
                  <a:pt x="1365503" y="242315"/>
                </a:lnTo>
                <a:lnTo>
                  <a:pt x="1367028" y="242315"/>
                </a:lnTo>
                <a:lnTo>
                  <a:pt x="1367027" y="245363"/>
                </a:lnTo>
                <a:lnTo>
                  <a:pt x="1368552" y="245363"/>
                </a:lnTo>
                <a:lnTo>
                  <a:pt x="1368552" y="246888"/>
                </a:lnTo>
                <a:lnTo>
                  <a:pt x="1368551" y="248411"/>
                </a:lnTo>
                <a:lnTo>
                  <a:pt x="1370075" y="248411"/>
                </a:lnTo>
                <a:close/>
              </a:path>
              <a:path w="1466087" h="803147">
                <a:moveTo>
                  <a:pt x="1363979" y="237743"/>
                </a:moveTo>
                <a:lnTo>
                  <a:pt x="1363979" y="236645"/>
                </a:lnTo>
                <a:lnTo>
                  <a:pt x="1357883" y="225619"/>
                </a:lnTo>
                <a:lnTo>
                  <a:pt x="1357884" y="227075"/>
                </a:lnTo>
                <a:lnTo>
                  <a:pt x="1357883" y="230123"/>
                </a:lnTo>
                <a:lnTo>
                  <a:pt x="1359408" y="230123"/>
                </a:lnTo>
                <a:lnTo>
                  <a:pt x="1359407" y="231647"/>
                </a:lnTo>
                <a:lnTo>
                  <a:pt x="1360932" y="231647"/>
                </a:lnTo>
                <a:lnTo>
                  <a:pt x="1360931" y="234695"/>
                </a:lnTo>
                <a:lnTo>
                  <a:pt x="1362456" y="234695"/>
                </a:lnTo>
                <a:lnTo>
                  <a:pt x="1362456" y="236220"/>
                </a:lnTo>
                <a:lnTo>
                  <a:pt x="1362455" y="237743"/>
                </a:lnTo>
                <a:lnTo>
                  <a:pt x="1363979" y="237743"/>
                </a:lnTo>
                <a:close/>
              </a:path>
              <a:path w="1466087" h="803147">
                <a:moveTo>
                  <a:pt x="1357883" y="227075"/>
                </a:moveTo>
                <a:lnTo>
                  <a:pt x="1357883" y="225619"/>
                </a:lnTo>
                <a:lnTo>
                  <a:pt x="1299711" y="120396"/>
                </a:lnTo>
                <a:lnTo>
                  <a:pt x="1296923" y="120396"/>
                </a:lnTo>
                <a:lnTo>
                  <a:pt x="1299711" y="120396"/>
                </a:lnTo>
                <a:lnTo>
                  <a:pt x="1268537" y="64008"/>
                </a:lnTo>
                <a:lnTo>
                  <a:pt x="1264919" y="64008"/>
                </a:lnTo>
                <a:lnTo>
                  <a:pt x="1268537" y="64008"/>
                </a:lnTo>
                <a:lnTo>
                  <a:pt x="1252529" y="35052"/>
                </a:lnTo>
                <a:lnTo>
                  <a:pt x="1248155" y="35052"/>
                </a:lnTo>
                <a:lnTo>
                  <a:pt x="1252529" y="35052"/>
                </a:lnTo>
                <a:lnTo>
                  <a:pt x="1246631" y="24384"/>
                </a:lnTo>
                <a:lnTo>
                  <a:pt x="1234439" y="27432"/>
                </a:lnTo>
                <a:lnTo>
                  <a:pt x="1240535" y="111252"/>
                </a:lnTo>
                <a:lnTo>
                  <a:pt x="1242059" y="95546"/>
                </a:lnTo>
                <a:lnTo>
                  <a:pt x="1242059" y="28956"/>
                </a:lnTo>
                <a:lnTo>
                  <a:pt x="1243583" y="28955"/>
                </a:lnTo>
                <a:lnTo>
                  <a:pt x="1243583" y="30480"/>
                </a:lnTo>
                <a:lnTo>
                  <a:pt x="1243583" y="32003"/>
                </a:lnTo>
                <a:lnTo>
                  <a:pt x="1245107" y="32003"/>
                </a:lnTo>
                <a:lnTo>
                  <a:pt x="1245107" y="30480"/>
                </a:lnTo>
                <a:lnTo>
                  <a:pt x="1245108" y="32003"/>
                </a:lnTo>
                <a:lnTo>
                  <a:pt x="1245107" y="33528"/>
                </a:lnTo>
                <a:lnTo>
                  <a:pt x="1245107" y="35052"/>
                </a:lnTo>
                <a:lnTo>
                  <a:pt x="1246631" y="35052"/>
                </a:lnTo>
                <a:lnTo>
                  <a:pt x="1246631" y="36575"/>
                </a:lnTo>
                <a:lnTo>
                  <a:pt x="1248156" y="36575"/>
                </a:lnTo>
                <a:lnTo>
                  <a:pt x="1248155" y="39623"/>
                </a:lnTo>
                <a:lnTo>
                  <a:pt x="1249680" y="39623"/>
                </a:lnTo>
                <a:lnTo>
                  <a:pt x="1249680" y="41148"/>
                </a:lnTo>
                <a:lnTo>
                  <a:pt x="1249679" y="42671"/>
                </a:lnTo>
                <a:lnTo>
                  <a:pt x="1251203" y="42671"/>
                </a:lnTo>
                <a:lnTo>
                  <a:pt x="1251203" y="41148"/>
                </a:lnTo>
                <a:lnTo>
                  <a:pt x="1251204" y="42671"/>
                </a:lnTo>
                <a:lnTo>
                  <a:pt x="1251203" y="45719"/>
                </a:lnTo>
                <a:lnTo>
                  <a:pt x="1252727" y="45719"/>
                </a:lnTo>
                <a:lnTo>
                  <a:pt x="1252727" y="47243"/>
                </a:lnTo>
                <a:lnTo>
                  <a:pt x="1254251" y="47243"/>
                </a:lnTo>
                <a:lnTo>
                  <a:pt x="1254251" y="50291"/>
                </a:lnTo>
                <a:lnTo>
                  <a:pt x="1255776" y="50291"/>
                </a:lnTo>
                <a:lnTo>
                  <a:pt x="1255776" y="51816"/>
                </a:lnTo>
                <a:lnTo>
                  <a:pt x="1255775" y="53339"/>
                </a:lnTo>
                <a:lnTo>
                  <a:pt x="1257299" y="53339"/>
                </a:lnTo>
                <a:lnTo>
                  <a:pt x="1257299" y="51816"/>
                </a:lnTo>
                <a:lnTo>
                  <a:pt x="1257299" y="53339"/>
                </a:lnTo>
                <a:lnTo>
                  <a:pt x="1257299" y="56388"/>
                </a:lnTo>
                <a:lnTo>
                  <a:pt x="1258823" y="56388"/>
                </a:lnTo>
                <a:lnTo>
                  <a:pt x="1258823" y="57911"/>
                </a:lnTo>
                <a:lnTo>
                  <a:pt x="1260348" y="57911"/>
                </a:lnTo>
                <a:lnTo>
                  <a:pt x="1260348" y="59436"/>
                </a:lnTo>
                <a:lnTo>
                  <a:pt x="1260347" y="60959"/>
                </a:lnTo>
                <a:lnTo>
                  <a:pt x="1261871" y="60959"/>
                </a:lnTo>
                <a:lnTo>
                  <a:pt x="1261871" y="59436"/>
                </a:lnTo>
                <a:lnTo>
                  <a:pt x="1261871" y="60959"/>
                </a:lnTo>
                <a:lnTo>
                  <a:pt x="1261871" y="62484"/>
                </a:lnTo>
                <a:lnTo>
                  <a:pt x="1261871" y="64007"/>
                </a:lnTo>
                <a:lnTo>
                  <a:pt x="1263395" y="64007"/>
                </a:lnTo>
                <a:lnTo>
                  <a:pt x="1263395" y="65531"/>
                </a:lnTo>
                <a:lnTo>
                  <a:pt x="1264919" y="65531"/>
                </a:lnTo>
                <a:lnTo>
                  <a:pt x="1264919" y="68579"/>
                </a:lnTo>
                <a:lnTo>
                  <a:pt x="1266444" y="68579"/>
                </a:lnTo>
                <a:lnTo>
                  <a:pt x="1266443" y="70104"/>
                </a:lnTo>
                <a:lnTo>
                  <a:pt x="1266443" y="71627"/>
                </a:lnTo>
                <a:lnTo>
                  <a:pt x="1267967" y="71627"/>
                </a:lnTo>
                <a:lnTo>
                  <a:pt x="1267967" y="70104"/>
                </a:lnTo>
                <a:lnTo>
                  <a:pt x="1267968" y="71627"/>
                </a:lnTo>
                <a:lnTo>
                  <a:pt x="1267967" y="74676"/>
                </a:lnTo>
                <a:lnTo>
                  <a:pt x="1269491" y="74676"/>
                </a:lnTo>
                <a:lnTo>
                  <a:pt x="1269491" y="76199"/>
                </a:lnTo>
                <a:lnTo>
                  <a:pt x="1271016" y="76199"/>
                </a:lnTo>
                <a:lnTo>
                  <a:pt x="1271015" y="79247"/>
                </a:lnTo>
                <a:lnTo>
                  <a:pt x="1272539" y="79247"/>
                </a:lnTo>
                <a:lnTo>
                  <a:pt x="1272539" y="80772"/>
                </a:lnTo>
                <a:lnTo>
                  <a:pt x="1272539" y="82295"/>
                </a:lnTo>
                <a:lnTo>
                  <a:pt x="1274063" y="82295"/>
                </a:lnTo>
                <a:lnTo>
                  <a:pt x="1274063" y="80772"/>
                </a:lnTo>
                <a:lnTo>
                  <a:pt x="1274064" y="82295"/>
                </a:lnTo>
                <a:lnTo>
                  <a:pt x="1274063" y="85344"/>
                </a:lnTo>
                <a:lnTo>
                  <a:pt x="1275587" y="85344"/>
                </a:lnTo>
                <a:lnTo>
                  <a:pt x="1275587" y="86867"/>
                </a:lnTo>
                <a:lnTo>
                  <a:pt x="1277112" y="86867"/>
                </a:lnTo>
                <a:lnTo>
                  <a:pt x="1277111" y="89915"/>
                </a:lnTo>
                <a:lnTo>
                  <a:pt x="1278636" y="89915"/>
                </a:lnTo>
                <a:lnTo>
                  <a:pt x="1278636" y="91440"/>
                </a:lnTo>
                <a:lnTo>
                  <a:pt x="1278635" y="92963"/>
                </a:lnTo>
                <a:lnTo>
                  <a:pt x="1280159" y="92963"/>
                </a:lnTo>
                <a:lnTo>
                  <a:pt x="1280159" y="91440"/>
                </a:lnTo>
                <a:lnTo>
                  <a:pt x="1280160" y="92963"/>
                </a:lnTo>
                <a:lnTo>
                  <a:pt x="1280159" y="96011"/>
                </a:lnTo>
                <a:lnTo>
                  <a:pt x="1281684" y="96011"/>
                </a:lnTo>
                <a:lnTo>
                  <a:pt x="1281683" y="97535"/>
                </a:lnTo>
                <a:lnTo>
                  <a:pt x="1283207" y="97535"/>
                </a:lnTo>
                <a:lnTo>
                  <a:pt x="1283207" y="99060"/>
                </a:lnTo>
                <a:lnTo>
                  <a:pt x="1283207" y="100583"/>
                </a:lnTo>
                <a:lnTo>
                  <a:pt x="1284731" y="100583"/>
                </a:lnTo>
                <a:lnTo>
                  <a:pt x="1284731" y="99060"/>
                </a:lnTo>
                <a:lnTo>
                  <a:pt x="1284732" y="100583"/>
                </a:lnTo>
                <a:lnTo>
                  <a:pt x="1284731" y="103632"/>
                </a:lnTo>
                <a:lnTo>
                  <a:pt x="1286255" y="103632"/>
                </a:lnTo>
                <a:lnTo>
                  <a:pt x="1286255" y="105155"/>
                </a:lnTo>
                <a:lnTo>
                  <a:pt x="1287780" y="105155"/>
                </a:lnTo>
                <a:lnTo>
                  <a:pt x="1287779" y="108203"/>
                </a:lnTo>
                <a:lnTo>
                  <a:pt x="1289304" y="108203"/>
                </a:lnTo>
                <a:lnTo>
                  <a:pt x="1289304" y="109728"/>
                </a:lnTo>
                <a:lnTo>
                  <a:pt x="1289303" y="111251"/>
                </a:lnTo>
                <a:lnTo>
                  <a:pt x="1290827" y="111251"/>
                </a:lnTo>
                <a:lnTo>
                  <a:pt x="1290827" y="109728"/>
                </a:lnTo>
                <a:lnTo>
                  <a:pt x="1290828" y="111251"/>
                </a:lnTo>
                <a:lnTo>
                  <a:pt x="1290827" y="114299"/>
                </a:lnTo>
                <a:lnTo>
                  <a:pt x="1292352" y="114299"/>
                </a:lnTo>
                <a:lnTo>
                  <a:pt x="1292351" y="115823"/>
                </a:lnTo>
                <a:lnTo>
                  <a:pt x="1293876" y="115823"/>
                </a:lnTo>
                <a:lnTo>
                  <a:pt x="1293875" y="117348"/>
                </a:lnTo>
                <a:lnTo>
                  <a:pt x="1293875" y="118872"/>
                </a:lnTo>
                <a:lnTo>
                  <a:pt x="1295399" y="118872"/>
                </a:lnTo>
                <a:lnTo>
                  <a:pt x="1295399" y="117348"/>
                </a:lnTo>
                <a:lnTo>
                  <a:pt x="1295399" y="118871"/>
                </a:lnTo>
                <a:lnTo>
                  <a:pt x="1295399" y="120396"/>
                </a:lnTo>
                <a:lnTo>
                  <a:pt x="1295399" y="121919"/>
                </a:lnTo>
                <a:lnTo>
                  <a:pt x="1296923" y="121919"/>
                </a:lnTo>
                <a:lnTo>
                  <a:pt x="1296923" y="124967"/>
                </a:lnTo>
                <a:lnTo>
                  <a:pt x="1298447" y="124967"/>
                </a:lnTo>
                <a:lnTo>
                  <a:pt x="1298447" y="126491"/>
                </a:lnTo>
                <a:lnTo>
                  <a:pt x="1299971" y="126491"/>
                </a:lnTo>
                <a:lnTo>
                  <a:pt x="1299971" y="128016"/>
                </a:lnTo>
                <a:lnTo>
                  <a:pt x="1299971" y="129539"/>
                </a:lnTo>
                <a:lnTo>
                  <a:pt x="1301495" y="129539"/>
                </a:lnTo>
                <a:lnTo>
                  <a:pt x="1301495" y="128016"/>
                </a:lnTo>
                <a:lnTo>
                  <a:pt x="1301496" y="129539"/>
                </a:lnTo>
                <a:lnTo>
                  <a:pt x="1301495" y="132587"/>
                </a:lnTo>
                <a:lnTo>
                  <a:pt x="1303020" y="132587"/>
                </a:lnTo>
                <a:lnTo>
                  <a:pt x="1303019" y="134111"/>
                </a:lnTo>
                <a:lnTo>
                  <a:pt x="1304544" y="134111"/>
                </a:lnTo>
                <a:lnTo>
                  <a:pt x="1304543" y="137159"/>
                </a:lnTo>
                <a:lnTo>
                  <a:pt x="1306068" y="137159"/>
                </a:lnTo>
                <a:lnTo>
                  <a:pt x="1306068" y="138684"/>
                </a:lnTo>
                <a:lnTo>
                  <a:pt x="1306067" y="140207"/>
                </a:lnTo>
                <a:lnTo>
                  <a:pt x="1307591" y="140207"/>
                </a:lnTo>
                <a:lnTo>
                  <a:pt x="1307591" y="138684"/>
                </a:lnTo>
                <a:lnTo>
                  <a:pt x="1307591" y="140207"/>
                </a:lnTo>
                <a:lnTo>
                  <a:pt x="1307591" y="143255"/>
                </a:lnTo>
                <a:lnTo>
                  <a:pt x="1309115" y="143255"/>
                </a:lnTo>
                <a:lnTo>
                  <a:pt x="1309115" y="144779"/>
                </a:lnTo>
                <a:lnTo>
                  <a:pt x="1310639" y="144779"/>
                </a:lnTo>
                <a:lnTo>
                  <a:pt x="1310639" y="147827"/>
                </a:lnTo>
                <a:lnTo>
                  <a:pt x="1312164" y="147827"/>
                </a:lnTo>
                <a:lnTo>
                  <a:pt x="1312164" y="149352"/>
                </a:lnTo>
                <a:lnTo>
                  <a:pt x="1312163" y="150875"/>
                </a:lnTo>
                <a:lnTo>
                  <a:pt x="1313687" y="150875"/>
                </a:lnTo>
                <a:lnTo>
                  <a:pt x="1313687" y="149352"/>
                </a:lnTo>
                <a:lnTo>
                  <a:pt x="1313687" y="150875"/>
                </a:lnTo>
                <a:lnTo>
                  <a:pt x="1313687" y="153923"/>
                </a:lnTo>
                <a:lnTo>
                  <a:pt x="1315211" y="153923"/>
                </a:lnTo>
                <a:lnTo>
                  <a:pt x="1315211" y="155447"/>
                </a:lnTo>
                <a:lnTo>
                  <a:pt x="1316736" y="155447"/>
                </a:lnTo>
                <a:lnTo>
                  <a:pt x="1316736" y="156972"/>
                </a:lnTo>
                <a:lnTo>
                  <a:pt x="1316735" y="158495"/>
                </a:lnTo>
                <a:lnTo>
                  <a:pt x="1318259" y="158495"/>
                </a:lnTo>
                <a:lnTo>
                  <a:pt x="1318259" y="156972"/>
                </a:lnTo>
                <a:lnTo>
                  <a:pt x="1318260" y="158495"/>
                </a:lnTo>
                <a:lnTo>
                  <a:pt x="1318259" y="161543"/>
                </a:lnTo>
                <a:lnTo>
                  <a:pt x="1319784" y="161543"/>
                </a:lnTo>
                <a:lnTo>
                  <a:pt x="1319783" y="163067"/>
                </a:lnTo>
                <a:lnTo>
                  <a:pt x="1321308" y="163067"/>
                </a:lnTo>
                <a:lnTo>
                  <a:pt x="1321307" y="166115"/>
                </a:lnTo>
                <a:lnTo>
                  <a:pt x="1322832" y="166115"/>
                </a:lnTo>
                <a:lnTo>
                  <a:pt x="1322832" y="167640"/>
                </a:lnTo>
                <a:lnTo>
                  <a:pt x="1322831" y="169163"/>
                </a:lnTo>
                <a:lnTo>
                  <a:pt x="1324355" y="169163"/>
                </a:lnTo>
                <a:lnTo>
                  <a:pt x="1324355" y="167640"/>
                </a:lnTo>
                <a:lnTo>
                  <a:pt x="1324355" y="169163"/>
                </a:lnTo>
                <a:lnTo>
                  <a:pt x="1324355" y="172211"/>
                </a:lnTo>
                <a:lnTo>
                  <a:pt x="1325879" y="172211"/>
                </a:lnTo>
                <a:lnTo>
                  <a:pt x="1325879" y="173735"/>
                </a:lnTo>
                <a:lnTo>
                  <a:pt x="1327403" y="173735"/>
                </a:lnTo>
                <a:lnTo>
                  <a:pt x="1327403" y="176783"/>
                </a:lnTo>
                <a:lnTo>
                  <a:pt x="1328928" y="176783"/>
                </a:lnTo>
                <a:lnTo>
                  <a:pt x="1328928" y="178308"/>
                </a:lnTo>
                <a:lnTo>
                  <a:pt x="1328927" y="179831"/>
                </a:lnTo>
                <a:lnTo>
                  <a:pt x="1330451" y="179831"/>
                </a:lnTo>
                <a:lnTo>
                  <a:pt x="1330451" y="178308"/>
                </a:lnTo>
                <a:lnTo>
                  <a:pt x="1330451" y="179831"/>
                </a:lnTo>
                <a:lnTo>
                  <a:pt x="1330451" y="182879"/>
                </a:lnTo>
                <a:lnTo>
                  <a:pt x="1331975" y="182879"/>
                </a:lnTo>
                <a:lnTo>
                  <a:pt x="1331975" y="184403"/>
                </a:lnTo>
                <a:lnTo>
                  <a:pt x="1333500" y="184403"/>
                </a:lnTo>
                <a:lnTo>
                  <a:pt x="1333500" y="185928"/>
                </a:lnTo>
                <a:lnTo>
                  <a:pt x="1333499" y="187451"/>
                </a:lnTo>
                <a:lnTo>
                  <a:pt x="1335023" y="187451"/>
                </a:lnTo>
                <a:lnTo>
                  <a:pt x="1335023" y="185928"/>
                </a:lnTo>
                <a:lnTo>
                  <a:pt x="1335024" y="187451"/>
                </a:lnTo>
                <a:lnTo>
                  <a:pt x="1335023" y="190499"/>
                </a:lnTo>
                <a:lnTo>
                  <a:pt x="1336548" y="190499"/>
                </a:lnTo>
                <a:lnTo>
                  <a:pt x="1336547" y="192023"/>
                </a:lnTo>
                <a:lnTo>
                  <a:pt x="1338072" y="192023"/>
                </a:lnTo>
                <a:lnTo>
                  <a:pt x="1338071" y="195071"/>
                </a:lnTo>
                <a:lnTo>
                  <a:pt x="1339596" y="195071"/>
                </a:lnTo>
                <a:lnTo>
                  <a:pt x="1339596" y="196596"/>
                </a:lnTo>
                <a:lnTo>
                  <a:pt x="1339595" y="198119"/>
                </a:lnTo>
                <a:lnTo>
                  <a:pt x="1341119" y="198119"/>
                </a:lnTo>
                <a:lnTo>
                  <a:pt x="1341119" y="196596"/>
                </a:lnTo>
                <a:lnTo>
                  <a:pt x="1341120" y="198119"/>
                </a:lnTo>
                <a:lnTo>
                  <a:pt x="1341119" y="201167"/>
                </a:lnTo>
                <a:lnTo>
                  <a:pt x="1342643" y="201167"/>
                </a:lnTo>
                <a:lnTo>
                  <a:pt x="1342643" y="202691"/>
                </a:lnTo>
                <a:lnTo>
                  <a:pt x="1344167" y="202691"/>
                </a:lnTo>
                <a:lnTo>
                  <a:pt x="1344167" y="205739"/>
                </a:lnTo>
                <a:lnTo>
                  <a:pt x="1345692" y="205739"/>
                </a:lnTo>
                <a:lnTo>
                  <a:pt x="1345692" y="207264"/>
                </a:lnTo>
                <a:lnTo>
                  <a:pt x="1345691" y="208787"/>
                </a:lnTo>
                <a:lnTo>
                  <a:pt x="1347215" y="208787"/>
                </a:lnTo>
                <a:lnTo>
                  <a:pt x="1347215" y="207264"/>
                </a:lnTo>
                <a:lnTo>
                  <a:pt x="1347215" y="208787"/>
                </a:lnTo>
                <a:lnTo>
                  <a:pt x="1347215" y="211835"/>
                </a:lnTo>
                <a:lnTo>
                  <a:pt x="1348739" y="211835"/>
                </a:lnTo>
                <a:lnTo>
                  <a:pt x="1348739" y="213359"/>
                </a:lnTo>
                <a:lnTo>
                  <a:pt x="1350263" y="213359"/>
                </a:lnTo>
                <a:lnTo>
                  <a:pt x="1350263" y="216407"/>
                </a:lnTo>
                <a:lnTo>
                  <a:pt x="1351788" y="216407"/>
                </a:lnTo>
                <a:lnTo>
                  <a:pt x="1351788" y="217932"/>
                </a:lnTo>
                <a:lnTo>
                  <a:pt x="1351787" y="219455"/>
                </a:lnTo>
                <a:lnTo>
                  <a:pt x="1353311" y="219455"/>
                </a:lnTo>
                <a:lnTo>
                  <a:pt x="1353311" y="217932"/>
                </a:lnTo>
                <a:lnTo>
                  <a:pt x="1353311" y="219455"/>
                </a:lnTo>
                <a:lnTo>
                  <a:pt x="1353311" y="220980"/>
                </a:lnTo>
                <a:lnTo>
                  <a:pt x="1353311" y="222503"/>
                </a:lnTo>
                <a:lnTo>
                  <a:pt x="1354835" y="222503"/>
                </a:lnTo>
                <a:lnTo>
                  <a:pt x="1354835" y="224027"/>
                </a:lnTo>
                <a:lnTo>
                  <a:pt x="1356359" y="224027"/>
                </a:lnTo>
                <a:lnTo>
                  <a:pt x="1356359" y="225552"/>
                </a:lnTo>
                <a:lnTo>
                  <a:pt x="1356359" y="227075"/>
                </a:lnTo>
                <a:lnTo>
                  <a:pt x="1357883" y="227075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112007" y="4881371"/>
            <a:ext cx="1452371" cy="755903"/>
          </a:xfrm>
          <a:custGeom>
            <a:avLst/>
            <a:gdLst/>
            <a:ahLst/>
            <a:cxnLst/>
            <a:rect l="l" t="t" r="r" b="b"/>
            <a:pathLst>
              <a:path w="1452371" h="755903">
                <a:moveTo>
                  <a:pt x="1234439" y="661415"/>
                </a:moveTo>
                <a:lnTo>
                  <a:pt x="1234439" y="755903"/>
                </a:lnTo>
                <a:lnTo>
                  <a:pt x="1452371" y="377951"/>
                </a:lnTo>
                <a:lnTo>
                  <a:pt x="1234439" y="0"/>
                </a:lnTo>
                <a:lnTo>
                  <a:pt x="1234439" y="94487"/>
                </a:lnTo>
                <a:lnTo>
                  <a:pt x="0" y="94487"/>
                </a:lnTo>
                <a:lnTo>
                  <a:pt x="0" y="661415"/>
                </a:lnTo>
                <a:lnTo>
                  <a:pt x="1234439" y="661415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105911" y="4856987"/>
            <a:ext cx="1466087" cy="803147"/>
          </a:xfrm>
          <a:custGeom>
            <a:avLst/>
            <a:gdLst/>
            <a:ahLst/>
            <a:cxnLst/>
            <a:rect l="l" t="t" r="r" b="b"/>
            <a:pathLst>
              <a:path w="1466087" h="803147">
                <a:moveTo>
                  <a:pt x="1246631" y="24384"/>
                </a:moveTo>
                <a:lnTo>
                  <a:pt x="1453895" y="399288"/>
                </a:lnTo>
                <a:lnTo>
                  <a:pt x="1466087" y="402336"/>
                </a:lnTo>
                <a:lnTo>
                  <a:pt x="1234439" y="0"/>
                </a:lnTo>
                <a:lnTo>
                  <a:pt x="1234439" y="27432"/>
                </a:lnTo>
                <a:lnTo>
                  <a:pt x="1246631" y="24384"/>
                </a:lnTo>
                <a:close/>
              </a:path>
              <a:path w="1466087" h="803147">
                <a:moveTo>
                  <a:pt x="1246631" y="780287"/>
                </a:moveTo>
                <a:lnTo>
                  <a:pt x="1234439" y="777239"/>
                </a:lnTo>
                <a:lnTo>
                  <a:pt x="1234439" y="803147"/>
                </a:lnTo>
                <a:lnTo>
                  <a:pt x="1466087" y="402336"/>
                </a:lnTo>
                <a:lnTo>
                  <a:pt x="1246631" y="780287"/>
                </a:lnTo>
                <a:close/>
              </a:path>
              <a:path w="1466087" h="803147">
                <a:moveTo>
                  <a:pt x="1240535" y="691895"/>
                </a:moveTo>
                <a:lnTo>
                  <a:pt x="1234439" y="685799"/>
                </a:lnTo>
                <a:lnTo>
                  <a:pt x="1234439" y="691895"/>
                </a:lnTo>
                <a:lnTo>
                  <a:pt x="1240535" y="691895"/>
                </a:lnTo>
                <a:close/>
              </a:path>
              <a:path w="1466087" h="803147">
                <a:moveTo>
                  <a:pt x="1246631" y="756242"/>
                </a:moveTo>
                <a:lnTo>
                  <a:pt x="1453895" y="405384"/>
                </a:lnTo>
                <a:lnTo>
                  <a:pt x="1452126" y="402336"/>
                </a:lnTo>
                <a:lnTo>
                  <a:pt x="1246631" y="756242"/>
                </a:lnTo>
                <a:close/>
              </a:path>
              <a:path w="1466087" h="803147">
                <a:moveTo>
                  <a:pt x="1234439" y="27432"/>
                </a:moveTo>
                <a:lnTo>
                  <a:pt x="1234439" y="118872"/>
                </a:lnTo>
                <a:lnTo>
                  <a:pt x="12192" y="118872"/>
                </a:lnTo>
                <a:lnTo>
                  <a:pt x="6096" y="124968"/>
                </a:lnTo>
                <a:lnTo>
                  <a:pt x="6096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1234439" y="691895"/>
                </a:lnTo>
                <a:lnTo>
                  <a:pt x="12192" y="685799"/>
                </a:lnTo>
                <a:lnTo>
                  <a:pt x="12192" y="124967"/>
                </a:lnTo>
                <a:lnTo>
                  <a:pt x="1246631" y="124968"/>
                </a:lnTo>
                <a:lnTo>
                  <a:pt x="1246631" y="48429"/>
                </a:lnTo>
                <a:lnTo>
                  <a:pt x="1240535" y="111252"/>
                </a:lnTo>
                <a:lnTo>
                  <a:pt x="1234439" y="27432"/>
                </a:lnTo>
                <a:close/>
              </a:path>
              <a:path w="1466087" h="803147">
                <a:moveTo>
                  <a:pt x="6096" y="679703"/>
                </a:moveTo>
                <a:lnTo>
                  <a:pt x="6096" y="124968"/>
                </a:lnTo>
                <a:lnTo>
                  <a:pt x="12192" y="118872"/>
                </a:lnTo>
                <a:lnTo>
                  <a:pt x="1234439" y="118872"/>
                </a:lnTo>
                <a:lnTo>
                  <a:pt x="1234439" y="111252"/>
                </a:lnTo>
                <a:lnTo>
                  <a:pt x="0" y="111252"/>
                </a:lnTo>
                <a:lnTo>
                  <a:pt x="6096" y="679703"/>
                </a:lnTo>
                <a:close/>
              </a:path>
              <a:path w="1466087" h="803147">
                <a:moveTo>
                  <a:pt x="1234439" y="777239"/>
                </a:moveTo>
                <a:lnTo>
                  <a:pt x="1246631" y="780287"/>
                </a:lnTo>
                <a:lnTo>
                  <a:pt x="1466087" y="402336"/>
                </a:lnTo>
                <a:lnTo>
                  <a:pt x="1453895" y="399288"/>
                </a:lnTo>
                <a:lnTo>
                  <a:pt x="1246631" y="24384"/>
                </a:lnTo>
                <a:lnTo>
                  <a:pt x="1234439" y="27432"/>
                </a:lnTo>
                <a:lnTo>
                  <a:pt x="1240535" y="111252"/>
                </a:lnTo>
                <a:lnTo>
                  <a:pt x="1246631" y="48429"/>
                </a:lnTo>
                <a:lnTo>
                  <a:pt x="1452126" y="402336"/>
                </a:lnTo>
                <a:lnTo>
                  <a:pt x="1453895" y="405384"/>
                </a:lnTo>
                <a:lnTo>
                  <a:pt x="1246631" y="756242"/>
                </a:lnTo>
                <a:lnTo>
                  <a:pt x="1246631" y="679703"/>
                </a:lnTo>
                <a:lnTo>
                  <a:pt x="12192" y="679703"/>
                </a:lnTo>
                <a:lnTo>
                  <a:pt x="12192" y="685799"/>
                </a:lnTo>
                <a:lnTo>
                  <a:pt x="1234439" y="691895"/>
                </a:lnTo>
                <a:lnTo>
                  <a:pt x="1234439" y="685799"/>
                </a:lnTo>
                <a:lnTo>
                  <a:pt x="1240535" y="691895"/>
                </a:lnTo>
                <a:lnTo>
                  <a:pt x="1234439" y="691895"/>
                </a:lnTo>
                <a:lnTo>
                  <a:pt x="1234439" y="777239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568951" y="4881371"/>
            <a:ext cx="1891283" cy="755903"/>
          </a:xfrm>
          <a:custGeom>
            <a:avLst/>
            <a:gdLst/>
            <a:ahLst/>
            <a:cxnLst/>
            <a:rect l="l" t="t" r="r" b="b"/>
            <a:pathLst>
              <a:path w="1891283" h="755903">
                <a:moveTo>
                  <a:pt x="1672977" y="751331"/>
                </a:moveTo>
                <a:lnTo>
                  <a:pt x="1671827" y="751331"/>
                </a:lnTo>
                <a:lnTo>
                  <a:pt x="1671827" y="664463"/>
                </a:lnTo>
                <a:lnTo>
                  <a:pt x="1671827" y="662939"/>
                </a:lnTo>
                <a:lnTo>
                  <a:pt x="1671827" y="661415"/>
                </a:lnTo>
                <a:lnTo>
                  <a:pt x="1670303" y="661415"/>
                </a:lnTo>
                <a:lnTo>
                  <a:pt x="1670303" y="755903"/>
                </a:lnTo>
                <a:lnTo>
                  <a:pt x="1672977" y="751331"/>
                </a:lnTo>
                <a:close/>
              </a:path>
              <a:path w="1891283" h="755903">
                <a:moveTo>
                  <a:pt x="1674759" y="748283"/>
                </a:moveTo>
                <a:lnTo>
                  <a:pt x="1673351" y="748283"/>
                </a:lnTo>
                <a:lnTo>
                  <a:pt x="1673352" y="749807"/>
                </a:lnTo>
                <a:lnTo>
                  <a:pt x="1673352" y="750690"/>
                </a:lnTo>
                <a:lnTo>
                  <a:pt x="1674759" y="748283"/>
                </a:lnTo>
                <a:close/>
              </a:path>
              <a:path w="1891283" h="755903">
                <a:moveTo>
                  <a:pt x="1675650" y="746759"/>
                </a:moveTo>
                <a:lnTo>
                  <a:pt x="1674875" y="746759"/>
                </a:lnTo>
                <a:lnTo>
                  <a:pt x="1674875" y="748084"/>
                </a:lnTo>
                <a:lnTo>
                  <a:pt x="1675650" y="746759"/>
                </a:lnTo>
                <a:close/>
              </a:path>
              <a:path w="1891283" h="755903">
                <a:moveTo>
                  <a:pt x="1677432" y="743711"/>
                </a:moveTo>
                <a:lnTo>
                  <a:pt x="1676399" y="743711"/>
                </a:lnTo>
                <a:lnTo>
                  <a:pt x="1676400" y="745477"/>
                </a:lnTo>
                <a:lnTo>
                  <a:pt x="1677432" y="743711"/>
                </a:lnTo>
                <a:close/>
              </a:path>
              <a:path w="1891283" h="755903">
                <a:moveTo>
                  <a:pt x="1679214" y="740663"/>
                </a:moveTo>
                <a:lnTo>
                  <a:pt x="1677923" y="740663"/>
                </a:lnTo>
                <a:lnTo>
                  <a:pt x="1677923" y="742187"/>
                </a:lnTo>
                <a:lnTo>
                  <a:pt x="1677923" y="742871"/>
                </a:lnTo>
                <a:lnTo>
                  <a:pt x="1679214" y="740663"/>
                </a:lnTo>
                <a:close/>
              </a:path>
              <a:path w="1891283" h="755903">
                <a:moveTo>
                  <a:pt x="1680105" y="739139"/>
                </a:moveTo>
                <a:lnTo>
                  <a:pt x="1679447" y="739139"/>
                </a:lnTo>
                <a:lnTo>
                  <a:pt x="1679447" y="740264"/>
                </a:lnTo>
                <a:lnTo>
                  <a:pt x="1680105" y="739139"/>
                </a:lnTo>
                <a:close/>
              </a:path>
              <a:path w="1891283" h="755903">
                <a:moveTo>
                  <a:pt x="1681887" y="736091"/>
                </a:moveTo>
                <a:lnTo>
                  <a:pt x="1680971" y="736091"/>
                </a:lnTo>
                <a:lnTo>
                  <a:pt x="1680971" y="737658"/>
                </a:lnTo>
                <a:lnTo>
                  <a:pt x="1681887" y="736091"/>
                </a:lnTo>
                <a:close/>
              </a:path>
              <a:path w="1891283" h="755903">
                <a:moveTo>
                  <a:pt x="1683669" y="733043"/>
                </a:moveTo>
                <a:lnTo>
                  <a:pt x="1682495" y="733043"/>
                </a:lnTo>
                <a:lnTo>
                  <a:pt x="1682496" y="735051"/>
                </a:lnTo>
                <a:lnTo>
                  <a:pt x="1683669" y="733043"/>
                </a:lnTo>
                <a:close/>
              </a:path>
              <a:path w="1891283" h="755903">
                <a:moveTo>
                  <a:pt x="1685451" y="729995"/>
                </a:moveTo>
                <a:lnTo>
                  <a:pt x="1684019" y="729995"/>
                </a:lnTo>
                <a:lnTo>
                  <a:pt x="1684020" y="731519"/>
                </a:lnTo>
                <a:lnTo>
                  <a:pt x="1684020" y="732444"/>
                </a:lnTo>
                <a:lnTo>
                  <a:pt x="1685451" y="729995"/>
                </a:lnTo>
                <a:close/>
              </a:path>
              <a:path w="1891283" h="755903">
                <a:moveTo>
                  <a:pt x="1686342" y="728471"/>
                </a:moveTo>
                <a:lnTo>
                  <a:pt x="1685543" y="728471"/>
                </a:lnTo>
                <a:lnTo>
                  <a:pt x="1685543" y="729838"/>
                </a:lnTo>
                <a:lnTo>
                  <a:pt x="1686342" y="728471"/>
                </a:lnTo>
                <a:close/>
              </a:path>
              <a:path w="1891283" h="755903">
                <a:moveTo>
                  <a:pt x="1688124" y="725423"/>
                </a:moveTo>
                <a:lnTo>
                  <a:pt x="1687067" y="725423"/>
                </a:lnTo>
                <a:lnTo>
                  <a:pt x="1687068" y="727231"/>
                </a:lnTo>
                <a:lnTo>
                  <a:pt x="1688124" y="725423"/>
                </a:lnTo>
                <a:close/>
              </a:path>
              <a:path w="1891283" h="755903">
                <a:moveTo>
                  <a:pt x="1689907" y="722375"/>
                </a:moveTo>
                <a:lnTo>
                  <a:pt x="1688591" y="722375"/>
                </a:lnTo>
                <a:lnTo>
                  <a:pt x="1688591" y="723899"/>
                </a:lnTo>
                <a:lnTo>
                  <a:pt x="1688592" y="724625"/>
                </a:lnTo>
                <a:lnTo>
                  <a:pt x="1689907" y="722375"/>
                </a:lnTo>
                <a:close/>
              </a:path>
              <a:path w="1891283" h="755903">
                <a:moveTo>
                  <a:pt x="1690798" y="720851"/>
                </a:moveTo>
                <a:lnTo>
                  <a:pt x="1690115" y="720851"/>
                </a:lnTo>
                <a:lnTo>
                  <a:pt x="1690116" y="722018"/>
                </a:lnTo>
                <a:lnTo>
                  <a:pt x="1690798" y="720851"/>
                </a:lnTo>
                <a:close/>
              </a:path>
              <a:path w="1891283" h="755903">
                <a:moveTo>
                  <a:pt x="1692580" y="717803"/>
                </a:moveTo>
                <a:lnTo>
                  <a:pt x="1691639" y="717803"/>
                </a:lnTo>
                <a:lnTo>
                  <a:pt x="1691639" y="719412"/>
                </a:lnTo>
                <a:lnTo>
                  <a:pt x="1692580" y="717803"/>
                </a:lnTo>
                <a:close/>
              </a:path>
              <a:path w="1891283" h="755903">
                <a:moveTo>
                  <a:pt x="1694362" y="714755"/>
                </a:moveTo>
                <a:lnTo>
                  <a:pt x="1693163" y="714755"/>
                </a:lnTo>
                <a:lnTo>
                  <a:pt x="1693164" y="716805"/>
                </a:lnTo>
                <a:lnTo>
                  <a:pt x="1694362" y="714755"/>
                </a:lnTo>
                <a:close/>
              </a:path>
              <a:path w="1891283" h="755903">
                <a:moveTo>
                  <a:pt x="1696144" y="711707"/>
                </a:moveTo>
                <a:lnTo>
                  <a:pt x="1694687" y="711707"/>
                </a:lnTo>
                <a:lnTo>
                  <a:pt x="1694687" y="713231"/>
                </a:lnTo>
                <a:lnTo>
                  <a:pt x="1694688" y="714198"/>
                </a:lnTo>
                <a:lnTo>
                  <a:pt x="1696144" y="711707"/>
                </a:lnTo>
                <a:close/>
              </a:path>
              <a:path w="1891283" h="755903">
                <a:moveTo>
                  <a:pt x="1697035" y="710183"/>
                </a:moveTo>
                <a:lnTo>
                  <a:pt x="1696211" y="710183"/>
                </a:lnTo>
                <a:lnTo>
                  <a:pt x="1696212" y="711592"/>
                </a:lnTo>
                <a:lnTo>
                  <a:pt x="1697035" y="710183"/>
                </a:lnTo>
                <a:close/>
              </a:path>
              <a:path w="1891283" h="755903">
                <a:moveTo>
                  <a:pt x="1698817" y="707135"/>
                </a:moveTo>
                <a:lnTo>
                  <a:pt x="1697735" y="707135"/>
                </a:lnTo>
                <a:lnTo>
                  <a:pt x="1697735" y="708985"/>
                </a:lnTo>
                <a:lnTo>
                  <a:pt x="1698817" y="707135"/>
                </a:lnTo>
                <a:close/>
              </a:path>
              <a:path w="1891283" h="755903">
                <a:moveTo>
                  <a:pt x="1700599" y="704087"/>
                </a:moveTo>
                <a:lnTo>
                  <a:pt x="1699259" y="704087"/>
                </a:lnTo>
                <a:lnTo>
                  <a:pt x="1699260" y="705611"/>
                </a:lnTo>
                <a:lnTo>
                  <a:pt x="1699260" y="706379"/>
                </a:lnTo>
                <a:lnTo>
                  <a:pt x="1700599" y="704087"/>
                </a:lnTo>
                <a:close/>
              </a:path>
              <a:path w="1891283" h="755903">
                <a:moveTo>
                  <a:pt x="1701490" y="702563"/>
                </a:moveTo>
                <a:lnTo>
                  <a:pt x="1700783" y="702563"/>
                </a:lnTo>
                <a:lnTo>
                  <a:pt x="1700783" y="703772"/>
                </a:lnTo>
                <a:lnTo>
                  <a:pt x="1701490" y="702563"/>
                </a:lnTo>
                <a:close/>
              </a:path>
              <a:path w="1891283" h="755903">
                <a:moveTo>
                  <a:pt x="1703272" y="699515"/>
                </a:moveTo>
                <a:lnTo>
                  <a:pt x="1702307" y="699515"/>
                </a:lnTo>
                <a:lnTo>
                  <a:pt x="1702308" y="701165"/>
                </a:lnTo>
                <a:lnTo>
                  <a:pt x="1703272" y="699515"/>
                </a:lnTo>
                <a:close/>
              </a:path>
              <a:path w="1891283" h="755903">
                <a:moveTo>
                  <a:pt x="1705054" y="696467"/>
                </a:moveTo>
                <a:lnTo>
                  <a:pt x="1703831" y="696467"/>
                </a:lnTo>
                <a:lnTo>
                  <a:pt x="1703832" y="698559"/>
                </a:lnTo>
                <a:lnTo>
                  <a:pt x="1705054" y="696467"/>
                </a:lnTo>
                <a:close/>
              </a:path>
              <a:path w="1891283" h="755903">
                <a:moveTo>
                  <a:pt x="1706836" y="693419"/>
                </a:moveTo>
                <a:lnTo>
                  <a:pt x="1705355" y="693419"/>
                </a:lnTo>
                <a:lnTo>
                  <a:pt x="1705356" y="694943"/>
                </a:lnTo>
                <a:lnTo>
                  <a:pt x="1705356" y="695952"/>
                </a:lnTo>
                <a:lnTo>
                  <a:pt x="1706836" y="693419"/>
                </a:lnTo>
                <a:close/>
              </a:path>
              <a:path w="1891283" h="755903">
                <a:moveTo>
                  <a:pt x="1707728" y="691895"/>
                </a:moveTo>
                <a:lnTo>
                  <a:pt x="1706879" y="691895"/>
                </a:lnTo>
                <a:lnTo>
                  <a:pt x="1706879" y="693346"/>
                </a:lnTo>
                <a:lnTo>
                  <a:pt x="1707728" y="691895"/>
                </a:lnTo>
                <a:close/>
              </a:path>
              <a:path w="1891283" h="755903">
                <a:moveTo>
                  <a:pt x="1709510" y="688847"/>
                </a:moveTo>
                <a:lnTo>
                  <a:pt x="1708403" y="688847"/>
                </a:lnTo>
                <a:lnTo>
                  <a:pt x="1708404" y="690739"/>
                </a:lnTo>
                <a:lnTo>
                  <a:pt x="1709510" y="688847"/>
                </a:lnTo>
                <a:close/>
              </a:path>
              <a:path w="1891283" h="755903">
                <a:moveTo>
                  <a:pt x="1711292" y="685799"/>
                </a:moveTo>
                <a:lnTo>
                  <a:pt x="1709927" y="685799"/>
                </a:lnTo>
                <a:lnTo>
                  <a:pt x="1709928" y="687323"/>
                </a:lnTo>
                <a:lnTo>
                  <a:pt x="1709928" y="688133"/>
                </a:lnTo>
                <a:lnTo>
                  <a:pt x="1711292" y="685799"/>
                </a:lnTo>
                <a:close/>
              </a:path>
              <a:path w="1891283" h="755903">
                <a:moveTo>
                  <a:pt x="1712183" y="684275"/>
                </a:moveTo>
                <a:lnTo>
                  <a:pt x="1711451" y="684275"/>
                </a:lnTo>
                <a:lnTo>
                  <a:pt x="1711452" y="685526"/>
                </a:lnTo>
                <a:lnTo>
                  <a:pt x="1712183" y="684275"/>
                </a:lnTo>
                <a:close/>
              </a:path>
              <a:path w="1891283" h="755903">
                <a:moveTo>
                  <a:pt x="1713965" y="681227"/>
                </a:moveTo>
                <a:lnTo>
                  <a:pt x="1712975" y="681227"/>
                </a:lnTo>
                <a:lnTo>
                  <a:pt x="1712976" y="682920"/>
                </a:lnTo>
                <a:lnTo>
                  <a:pt x="1713965" y="681227"/>
                </a:lnTo>
                <a:close/>
              </a:path>
              <a:path w="1891283" h="755903">
                <a:moveTo>
                  <a:pt x="1715747" y="678179"/>
                </a:moveTo>
                <a:lnTo>
                  <a:pt x="1714499" y="678179"/>
                </a:lnTo>
                <a:lnTo>
                  <a:pt x="1714499" y="680313"/>
                </a:lnTo>
                <a:lnTo>
                  <a:pt x="1715747" y="678179"/>
                </a:lnTo>
                <a:close/>
              </a:path>
              <a:path w="1891283" h="755903">
                <a:moveTo>
                  <a:pt x="1717529" y="675132"/>
                </a:moveTo>
                <a:lnTo>
                  <a:pt x="1716023" y="675131"/>
                </a:lnTo>
                <a:lnTo>
                  <a:pt x="1716024" y="676655"/>
                </a:lnTo>
                <a:lnTo>
                  <a:pt x="1716024" y="677706"/>
                </a:lnTo>
                <a:lnTo>
                  <a:pt x="1717529" y="675132"/>
                </a:lnTo>
                <a:close/>
              </a:path>
              <a:path w="1891283" h="755903">
                <a:moveTo>
                  <a:pt x="1718420" y="673607"/>
                </a:moveTo>
                <a:lnTo>
                  <a:pt x="1717547" y="673607"/>
                </a:lnTo>
                <a:lnTo>
                  <a:pt x="1717547" y="675100"/>
                </a:lnTo>
                <a:lnTo>
                  <a:pt x="1718420" y="673607"/>
                </a:lnTo>
                <a:close/>
              </a:path>
              <a:path w="1891283" h="755903">
                <a:moveTo>
                  <a:pt x="1720202" y="670559"/>
                </a:moveTo>
                <a:lnTo>
                  <a:pt x="1719071" y="670559"/>
                </a:lnTo>
                <a:lnTo>
                  <a:pt x="1719072" y="672493"/>
                </a:lnTo>
                <a:lnTo>
                  <a:pt x="1720202" y="670559"/>
                </a:lnTo>
                <a:close/>
              </a:path>
              <a:path w="1891283" h="755903">
                <a:moveTo>
                  <a:pt x="1721984" y="667511"/>
                </a:moveTo>
                <a:lnTo>
                  <a:pt x="1720595" y="667511"/>
                </a:lnTo>
                <a:lnTo>
                  <a:pt x="1720595" y="669035"/>
                </a:lnTo>
                <a:lnTo>
                  <a:pt x="1720595" y="669887"/>
                </a:lnTo>
                <a:lnTo>
                  <a:pt x="1721984" y="667511"/>
                </a:lnTo>
                <a:close/>
              </a:path>
              <a:path w="1891283" h="755903">
                <a:moveTo>
                  <a:pt x="1722875" y="665987"/>
                </a:moveTo>
                <a:lnTo>
                  <a:pt x="1722119" y="665987"/>
                </a:lnTo>
                <a:lnTo>
                  <a:pt x="1722119" y="667280"/>
                </a:lnTo>
                <a:lnTo>
                  <a:pt x="1722875" y="665987"/>
                </a:lnTo>
                <a:close/>
              </a:path>
              <a:path w="1891283" h="755903">
                <a:moveTo>
                  <a:pt x="1724657" y="662939"/>
                </a:moveTo>
                <a:lnTo>
                  <a:pt x="1723643" y="662939"/>
                </a:lnTo>
                <a:lnTo>
                  <a:pt x="1723643" y="664463"/>
                </a:lnTo>
                <a:lnTo>
                  <a:pt x="1723643" y="664674"/>
                </a:lnTo>
                <a:lnTo>
                  <a:pt x="1724657" y="662939"/>
                </a:lnTo>
                <a:close/>
              </a:path>
              <a:path w="1891283" h="755903">
                <a:moveTo>
                  <a:pt x="1726440" y="659891"/>
                </a:moveTo>
                <a:lnTo>
                  <a:pt x="1725167" y="659891"/>
                </a:lnTo>
                <a:lnTo>
                  <a:pt x="1725167" y="662067"/>
                </a:lnTo>
                <a:lnTo>
                  <a:pt x="1726440" y="659891"/>
                </a:lnTo>
                <a:close/>
              </a:path>
              <a:path w="1891283" h="755903">
                <a:moveTo>
                  <a:pt x="1728222" y="656843"/>
                </a:moveTo>
                <a:lnTo>
                  <a:pt x="1726691" y="656843"/>
                </a:lnTo>
                <a:lnTo>
                  <a:pt x="1726691" y="658367"/>
                </a:lnTo>
                <a:lnTo>
                  <a:pt x="1726692" y="659460"/>
                </a:lnTo>
                <a:lnTo>
                  <a:pt x="1728222" y="656843"/>
                </a:lnTo>
                <a:close/>
              </a:path>
              <a:path w="1891283" h="755903">
                <a:moveTo>
                  <a:pt x="1729113" y="655319"/>
                </a:moveTo>
                <a:lnTo>
                  <a:pt x="1728215" y="655319"/>
                </a:lnTo>
                <a:lnTo>
                  <a:pt x="1728216" y="656843"/>
                </a:lnTo>
                <a:lnTo>
                  <a:pt x="1729113" y="655319"/>
                </a:lnTo>
                <a:close/>
              </a:path>
              <a:path w="1891283" h="755903">
                <a:moveTo>
                  <a:pt x="1730895" y="652271"/>
                </a:moveTo>
                <a:lnTo>
                  <a:pt x="1729739" y="652271"/>
                </a:lnTo>
                <a:lnTo>
                  <a:pt x="1729740" y="654247"/>
                </a:lnTo>
                <a:lnTo>
                  <a:pt x="1730895" y="652271"/>
                </a:lnTo>
                <a:close/>
              </a:path>
              <a:path w="1891283" h="755903">
                <a:moveTo>
                  <a:pt x="1732677" y="649223"/>
                </a:moveTo>
                <a:lnTo>
                  <a:pt x="1731263" y="649223"/>
                </a:lnTo>
                <a:lnTo>
                  <a:pt x="1731263" y="650747"/>
                </a:lnTo>
                <a:lnTo>
                  <a:pt x="1731263" y="651641"/>
                </a:lnTo>
                <a:lnTo>
                  <a:pt x="1732677" y="649223"/>
                </a:lnTo>
                <a:close/>
              </a:path>
              <a:path w="1891283" h="755903">
                <a:moveTo>
                  <a:pt x="1733568" y="647699"/>
                </a:moveTo>
                <a:lnTo>
                  <a:pt x="1732787" y="647699"/>
                </a:lnTo>
                <a:lnTo>
                  <a:pt x="1732787" y="649034"/>
                </a:lnTo>
                <a:lnTo>
                  <a:pt x="1733568" y="647699"/>
                </a:lnTo>
                <a:close/>
              </a:path>
              <a:path w="1891283" h="755903">
                <a:moveTo>
                  <a:pt x="1735350" y="644651"/>
                </a:moveTo>
                <a:lnTo>
                  <a:pt x="1734311" y="644651"/>
                </a:lnTo>
                <a:lnTo>
                  <a:pt x="1734311" y="646428"/>
                </a:lnTo>
                <a:lnTo>
                  <a:pt x="1735350" y="644651"/>
                </a:lnTo>
                <a:close/>
              </a:path>
              <a:path w="1891283" h="755903">
                <a:moveTo>
                  <a:pt x="1737132" y="641603"/>
                </a:moveTo>
                <a:lnTo>
                  <a:pt x="1735835" y="641603"/>
                </a:lnTo>
                <a:lnTo>
                  <a:pt x="1735836" y="643127"/>
                </a:lnTo>
                <a:lnTo>
                  <a:pt x="1735836" y="643821"/>
                </a:lnTo>
                <a:lnTo>
                  <a:pt x="1737132" y="641603"/>
                </a:lnTo>
                <a:close/>
              </a:path>
              <a:path w="1891283" h="755903">
                <a:moveTo>
                  <a:pt x="1738023" y="640079"/>
                </a:moveTo>
                <a:lnTo>
                  <a:pt x="1737359" y="640079"/>
                </a:lnTo>
                <a:lnTo>
                  <a:pt x="1737359" y="641215"/>
                </a:lnTo>
                <a:lnTo>
                  <a:pt x="1738023" y="640079"/>
                </a:lnTo>
                <a:close/>
              </a:path>
              <a:path w="1891283" h="755903">
                <a:moveTo>
                  <a:pt x="1739805" y="637031"/>
                </a:moveTo>
                <a:lnTo>
                  <a:pt x="1738883" y="637031"/>
                </a:lnTo>
                <a:lnTo>
                  <a:pt x="1738884" y="638608"/>
                </a:lnTo>
                <a:lnTo>
                  <a:pt x="1739805" y="637031"/>
                </a:lnTo>
                <a:close/>
              </a:path>
              <a:path w="1891283" h="755903">
                <a:moveTo>
                  <a:pt x="1741587" y="633983"/>
                </a:moveTo>
                <a:lnTo>
                  <a:pt x="1740407" y="633983"/>
                </a:lnTo>
                <a:lnTo>
                  <a:pt x="1740408" y="636001"/>
                </a:lnTo>
                <a:lnTo>
                  <a:pt x="1741587" y="633983"/>
                </a:lnTo>
                <a:close/>
              </a:path>
              <a:path w="1891283" h="755903">
                <a:moveTo>
                  <a:pt x="1743369" y="630935"/>
                </a:moveTo>
                <a:lnTo>
                  <a:pt x="1741931" y="630935"/>
                </a:lnTo>
                <a:lnTo>
                  <a:pt x="1741931" y="632459"/>
                </a:lnTo>
                <a:lnTo>
                  <a:pt x="1741931" y="633395"/>
                </a:lnTo>
                <a:lnTo>
                  <a:pt x="1743369" y="630935"/>
                </a:lnTo>
                <a:close/>
              </a:path>
              <a:path w="1891283" h="755903">
                <a:moveTo>
                  <a:pt x="1744260" y="629411"/>
                </a:moveTo>
                <a:lnTo>
                  <a:pt x="1743455" y="629411"/>
                </a:lnTo>
                <a:lnTo>
                  <a:pt x="1743455" y="630788"/>
                </a:lnTo>
                <a:lnTo>
                  <a:pt x="1744260" y="629411"/>
                </a:lnTo>
                <a:close/>
              </a:path>
              <a:path w="1891283" h="755903">
                <a:moveTo>
                  <a:pt x="1746043" y="626363"/>
                </a:moveTo>
                <a:lnTo>
                  <a:pt x="1744979" y="626363"/>
                </a:lnTo>
                <a:lnTo>
                  <a:pt x="1744979" y="628182"/>
                </a:lnTo>
                <a:lnTo>
                  <a:pt x="1746043" y="626363"/>
                </a:lnTo>
                <a:close/>
              </a:path>
              <a:path w="1891283" h="755903">
                <a:moveTo>
                  <a:pt x="1747825" y="623315"/>
                </a:moveTo>
                <a:lnTo>
                  <a:pt x="1746503" y="623315"/>
                </a:lnTo>
                <a:lnTo>
                  <a:pt x="1746504" y="624839"/>
                </a:lnTo>
                <a:lnTo>
                  <a:pt x="1746504" y="625575"/>
                </a:lnTo>
                <a:lnTo>
                  <a:pt x="1747825" y="623315"/>
                </a:lnTo>
                <a:close/>
              </a:path>
              <a:path w="1891283" h="755903">
                <a:moveTo>
                  <a:pt x="1748716" y="621791"/>
                </a:moveTo>
                <a:lnTo>
                  <a:pt x="1748027" y="621791"/>
                </a:lnTo>
                <a:lnTo>
                  <a:pt x="1748027" y="622969"/>
                </a:lnTo>
                <a:lnTo>
                  <a:pt x="1748716" y="621791"/>
                </a:lnTo>
                <a:close/>
              </a:path>
              <a:path w="1891283" h="755903">
                <a:moveTo>
                  <a:pt x="1750498" y="618743"/>
                </a:moveTo>
                <a:lnTo>
                  <a:pt x="1749551" y="618743"/>
                </a:lnTo>
                <a:lnTo>
                  <a:pt x="1749551" y="620362"/>
                </a:lnTo>
                <a:lnTo>
                  <a:pt x="1750498" y="618743"/>
                </a:lnTo>
                <a:close/>
              </a:path>
              <a:path w="1891283" h="755903">
                <a:moveTo>
                  <a:pt x="1752280" y="615695"/>
                </a:moveTo>
                <a:lnTo>
                  <a:pt x="1751075" y="615695"/>
                </a:lnTo>
                <a:lnTo>
                  <a:pt x="1751076" y="617755"/>
                </a:lnTo>
                <a:lnTo>
                  <a:pt x="1752280" y="615695"/>
                </a:lnTo>
                <a:close/>
              </a:path>
              <a:path w="1891283" h="755903">
                <a:moveTo>
                  <a:pt x="1754062" y="612647"/>
                </a:moveTo>
                <a:lnTo>
                  <a:pt x="1752599" y="612647"/>
                </a:lnTo>
                <a:lnTo>
                  <a:pt x="1752599" y="614171"/>
                </a:lnTo>
                <a:lnTo>
                  <a:pt x="1752600" y="615149"/>
                </a:lnTo>
                <a:lnTo>
                  <a:pt x="1754062" y="612647"/>
                </a:lnTo>
                <a:close/>
              </a:path>
              <a:path w="1891283" h="755903">
                <a:moveTo>
                  <a:pt x="1754953" y="611123"/>
                </a:moveTo>
                <a:lnTo>
                  <a:pt x="1754123" y="611123"/>
                </a:lnTo>
                <a:lnTo>
                  <a:pt x="1754123" y="612542"/>
                </a:lnTo>
                <a:lnTo>
                  <a:pt x="1754953" y="611123"/>
                </a:lnTo>
                <a:close/>
              </a:path>
              <a:path w="1891283" h="755903">
                <a:moveTo>
                  <a:pt x="1756735" y="608075"/>
                </a:moveTo>
                <a:lnTo>
                  <a:pt x="1755647" y="608075"/>
                </a:lnTo>
                <a:lnTo>
                  <a:pt x="1755648" y="609936"/>
                </a:lnTo>
                <a:lnTo>
                  <a:pt x="1756735" y="608075"/>
                </a:lnTo>
                <a:close/>
              </a:path>
              <a:path w="1891283" h="755903">
                <a:moveTo>
                  <a:pt x="1758517" y="605027"/>
                </a:moveTo>
                <a:lnTo>
                  <a:pt x="1757171" y="605027"/>
                </a:lnTo>
                <a:lnTo>
                  <a:pt x="1757171" y="606551"/>
                </a:lnTo>
                <a:lnTo>
                  <a:pt x="1757171" y="607329"/>
                </a:lnTo>
                <a:lnTo>
                  <a:pt x="1758517" y="605027"/>
                </a:lnTo>
                <a:close/>
              </a:path>
              <a:path w="1891283" h="755903">
                <a:moveTo>
                  <a:pt x="1759408" y="603503"/>
                </a:moveTo>
                <a:lnTo>
                  <a:pt x="1758695" y="603503"/>
                </a:lnTo>
                <a:lnTo>
                  <a:pt x="1758695" y="604723"/>
                </a:lnTo>
                <a:lnTo>
                  <a:pt x="1759408" y="603503"/>
                </a:lnTo>
                <a:close/>
              </a:path>
              <a:path w="1891283" h="755903">
                <a:moveTo>
                  <a:pt x="1761190" y="600455"/>
                </a:moveTo>
                <a:lnTo>
                  <a:pt x="1760219" y="600455"/>
                </a:lnTo>
                <a:lnTo>
                  <a:pt x="1760220" y="602116"/>
                </a:lnTo>
                <a:lnTo>
                  <a:pt x="1761190" y="600455"/>
                </a:lnTo>
                <a:close/>
              </a:path>
              <a:path w="1891283" h="755903">
                <a:moveTo>
                  <a:pt x="1762973" y="597407"/>
                </a:moveTo>
                <a:lnTo>
                  <a:pt x="1761743" y="597407"/>
                </a:lnTo>
                <a:lnTo>
                  <a:pt x="1761743" y="599510"/>
                </a:lnTo>
                <a:lnTo>
                  <a:pt x="1762973" y="597407"/>
                </a:lnTo>
                <a:close/>
              </a:path>
              <a:path w="1891283" h="755903">
                <a:moveTo>
                  <a:pt x="1764755" y="594359"/>
                </a:moveTo>
                <a:lnTo>
                  <a:pt x="1763267" y="594359"/>
                </a:lnTo>
                <a:lnTo>
                  <a:pt x="1763268" y="595883"/>
                </a:lnTo>
                <a:lnTo>
                  <a:pt x="1763268" y="596903"/>
                </a:lnTo>
                <a:lnTo>
                  <a:pt x="1764755" y="594359"/>
                </a:lnTo>
                <a:close/>
              </a:path>
              <a:path w="1891283" h="755903">
                <a:moveTo>
                  <a:pt x="1765646" y="592835"/>
                </a:moveTo>
                <a:lnTo>
                  <a:pt x="1764791" y="592835"/>
                </a:lnTo>
                <a:lnTo>
                  <a:pt x="1764791" y="594296"/>
                </a:lnTo>
                <a:lnTo>
                  <a:pt x="1765646" y="592835"/>
                </a:lnTo>
                <a:close/>
              </a:path>
              <a:path w="1891283" h="755903">
                <a:moveTo>
                  <a:pt x="1767428" y="589787"/>
                </a:moveTo>
                <a:lnTo>
                  <a:pt x="1766315" y="589787"/>
                </a:lnTo>
                <a:lnTo>
                  <a:pt x="1766315" y="591690"/>
                </a:lnTo>
                <a:lnTo>
                  <a:pt x="1767428" y="589787"/>
                </a:lnTo>
                <a:close/>
              </a:path>
              <a:path w="1891283" h="755903">
                <a:moveTo>
                  <a:pt x="1769210" y="586739"/>
                </a:moveTo>
                <a:lnTo>
                  <a:pt x="1767839" y="586739"/>
                </a:lnTo>
                <a:lnTo>
                  <a:pt x="1767840" y="588263"/>
                </a:lnTo>
                <a:lnTo>
                  <a:pt x="1767840" y="589083"/>
                </a:lnTo>
                <a:lnTo>
                  <a:pt x="1769210" y="586739"/>
                </a:lnTo>
                <a:close/>
              </a:path>
              <a:path w="1891283" h="755903">
                <a:moveTo>
                  <a:pt x="1770101" y="585215"/>
                </a:moveTo>
                <a:lnTo>
                  <a:pt x="1769363" y="585215"/>
                </a:lnTo>
                <a:lnTo>
                  <a:pt x="1769363" y="586477"/>
                </a:lnTo>
                <a:lnTo>
                  <a:pt x="1770101" y="585215"/>
                </a:lnTo>
                <a:close/>
              </a:path>
              <a:path w="1891283" h="755903">
                <a:moveTo>
                  <a:pt x="1771883" y="582167"/>
                </a:moveTo>
                <a:lnTo>
                  <a:pt x="1770887" y="582167"/>
                </a:lnTo>
                <a:lnTo>
                  <a:pt x="1770887" y="583870"/>
                </a:lnTo>
                <a:lnTo>
                  <a:pt x="1771883" y="582167"/>
                </a:lnTo>
                <a:close/>
              </a:path>
              <a:path w="1891283" h="755903">
                <a:moveTo>
                  <a:pt x="1773665" y="579119"/>
                </a:moveTo>
                <a:lnTo>
                  <a:pt x="1772411" y="579119"/>
                </a:lnTo>
                <a:lnTo>
                  <a:pt x="1772412" y="581263"/>
                </a:lnTo>
                <a:lnTo>
                  <a:pt x="1773665" y="579119"/>
                </a:lnTo>
                <a:close/>
              </a:path>
              <a:path w="1891283" h="755903">
                <a:moveTo>
                  <a:pt x="1775447" y="576071"/>
                </a:moveTo>
                <a:lnTo>
                  <a:pt x="1773935" y="576071"/>
                </a:lnTo>
                <a:lnTo>
                  <a:pt x="1773935" y="577595"/>
                </a:lnTo>
                <a:lnTo>
                  <a:pt x="1773936" y="578657"/>
                </a:lnTo>
                <a:lnTo>
                  <a:pt x="1775447" y="576071"/>
                </a:lnTo>
                <a:close/>
              </a:path>
              <a:path w="1891283" h="755903">
                <a:moveTo>
                  <a:pt x="1776338" y="574547"/>
                </a:moveTo>
                <a:lnTo>
                  <a:pt x="1775459" y="574547"/>
                </a:lnTo>
                <a:lnTo>
                  <a:pt x="1775459" y="576050"/>
                </a:lnTo>
                <a:lnTo>
                  <a:pt x="1776338" y="574547"/>
                </a:lnTo>
                <a:close/>
              </a:path>
              <a:path w="1891283" h="755903">
                <a:moveTo>
                  <a:pt x="1778120" y="571499"/>
                </a:moveTo>
                <a:lnTo>
                  <a:pt x="1776983" y="571499"/>
                </a:lnTo>
                <a:lnTo>
                  <a:pt x="1776984" y="573444"/>
                </a:lnTo>
                <a:lnTo>
                  <a:pt x="1778120" y="571499"/>
                </a:lnTo>
                <a:close/>
              </a:path>
              <a:path w="1891283" h="755903">
                <a:moveTo>
                  <a:pt x="1779902" y="568452"/>
                </a:moveTo>
                <a:lnTo>
                  <a:pt x="1778507" y="568451"/>
                </a:lnTo>
                <a:lnTo>
                  <a:pt x="1778507" y="569975"/>
                </a:lnTo>
                <a:lnTo>
                  <a:pt x="1778508" y="570837"/>
                </a:lnTo>
                <a:lnTo>
                  <a:pt x="1779902" y="568452"/>
                </a:lnTo>
                <a:close/>
              </a:path>
              <a:path w="1891283" h="755903">
                <a:moveTo>
                  <a:pt x="1780793" y="566927"/>
                </a:moveTo>
                <a:lnTo>
                  <a:pt x="1780031" y="566927"/>
                </a:lnTo>
                <a:lnTo>
                  <a:pt x="1780031" y="568231"/>
                </a:lnTo>
                <a:lnTo>
                  <a:pt x="1780793" y="566927"/>
                </a:lnTo>
                <a:close/>
              </a:path>
              <a:path w="1891283" h="755903">
                <a:moveTo>
                  <a:pt x="1782576" y="563879"/>
                </a:moveTo>
                <a:lnTo>
                  <a:pt x="1781555" y="563879"/>
                </a:lnTo>
                <a:lnTo>
                  <a:pt x="1781556" y="565624"/>
                </a:lnTo>
                <a:lnTo>
                  <a:pt x="1782576" y="563879"/>
                </a:lnTo>
                <a:close/>
              </a:path>
              <a:path w="1891283" h="755903">
                <a:moveTo>
                  <a:pt x="1784358" y="560831"/>
                </a:moveTo>
                <a:lnTo>
                  <a:pt x="1783079" y="560831"/>
                </a:lnTo>
                <a:lnTo>
                  <a:pt x="1783080" y="563018"/>
                </a:lnTo>
                <a:lnTo>
                  <a:pt x="1784358" y="560831"/>
                </a:lnTo>
                <a:close/>
              </a:path>
              <a:path w="1891283" h="755903">
                <a:moveTo>
                  <a:pt x="1786127" y="557805"/>
                </a:moveTo>
                <a:lnTo>
                  <a:pt x="1784603" y="557783"/>
                </a:lnTo>
                <a:lnTo>
                  <a:pt x="1784603" y="559307"/>
                </a:lnTo>
                <a:lnTo>
                  <a:pt x="1784603" y="560411"/>
                </a:lnTo>
                <a:lnTo>
                  <a:pt x="1786127" y="557805"/>
                </a:lnTo>
                <a:close/>
              </a:path>
              <a:path w="1891283" h="755903">
                <a:moveTo>
                  <a:pt x="1787031" y="556259"/>
                </a:moveTo>
                <a:lnTo>
                  <a:pt x="1786127" y="556259"/>
                </a:lnTo>
                <a:lnTo>
                  <a:pt x="1786127" y="557783"/>
                </a:lnTo>
                <a:lnTo>
                  <a:pt x="1787031" y="556259"/>
                </a:lnTo>
                <a:close/>
              </a:path>
              <a:path w="1891283" h="755903">
                <a:moveTo>
                  <a:pt x="1788813" y="553211"/>
                </a:moveTo>
                <a:lnTo>
                  <a:pt x="1787651" y="553211"/>
                </a:lnTo>
                <a:lnTo>
                  <a:pt x="1787652" y="555198"/>
                </a:lnTo>
                <a:lnTo>
                  <a:pt x="1788813" y="553211"/>
                </a:lnTo>
                <a:close/>
              </a:path>
              <a:path w="1891283" h="755903">
                <a:moveTo>
                  <a:pt x="1790595" y="550163"/>
                </a:moveTo>
                <a:lnTo>
                  <a:pt x="1789175" y="550163"/>
                </a:lnTo>
                <a:lnTo>
                  <a:pt x="1789175" y="551687"/>
                </a:lnTo>
                <a:lnTo>
                  <a:pt x="1789175" y="552591"/>
                </a:lnTo>
                <a:lnTo>
                  <a:pt x="1790595" y="550163"/>
                </a:lnTo>
                <a:close/>
              </a:path>
              <a:path w="1891283" h="755903">
                <a:moveTo>
                  <a:pt x="1791486" y="548639"/>
                </a:moveTo>
                <a:lnTo>
                  <a:pt x="1790699" y="548639"/>
                </a:lnTo>
                <a:lnTo>
                  <a:pt x="1790700" y="549985"/>
                </a:lnTo>
                <a:lnTo>
                  <a:pt x="1791486" y="548639"/>
                </a:lnTo>
                <a:close/>
              </a:path>
              <a:path w="1891283" h="755903">
                <a:moveTo>
                  <a:pt x="1793268" y="545591"/>
                </a:moveTo>
                <a:lnTo>
                  <a:pt x="1792223" y="545591"/>
                </a:lnTo>
                <a:lnTo>
                  <a:pt x="1792224" y="547378"/>
                </a:lnTo>
                <a:lnTo>
                  <a:pt x="1793268" y="545591"/>
                </a:lnTo>
                <a:close/>
              </a:path>
              <a:path w="1891283" h="755903">
                <a:moveTo>
                  <a:pt x="1795050" y="542543"/>
                </a:moveTo>
                <a:lnTo>
                  <a:pt x="1793747" y="542543"/>
                </a:lnTo>
                <a:lnTo>
                  <a:pt x="1793747" y="544067"/>
                </a:lnTo>
                <a:lnTo>
                  <a:pt x="1793747" y="544772"/>
                </a:lnTo>
                <a:lnTo>
                  <a:pt x="1795050" y="542543"/>
                </a:lnTo>
                <a:close/>
              </a:path>
              <a:path w="1891283" h="755903">
                <a:moveTo>
                  <a:pt x="1795941" y="541019"/>
                </a:moveTo>
                <a:lnTo>
                  <a:pt x="1795271" y="541019"/>
                </a:lnTo>
                <a:lnTo>
                  <a:pt x="1795272" y="542165"/>
                </a:lnTo>
                <a:lnTo>
                  <a:pt x="1795941" y="541019"/>
                </a:lnTo>
                <a:close/>
              </a:path>
              <a:path w="1891283" h="755903">
                <a:moveTo>
                  <a:pt x="1797723" y="537971"/>
                </a:moveTo>
                <a:lnTo>
                  <a:pt x="1796795" y="537971"/>
                </a:lnTo>
                <a:lnTo>
                  <a:pt x="1796796" y="539558"/>
                </a:lnTo>
                <a:lnTo>
                  <a:pt x="1797723" y="537971"/>
                </a:lnTo>
                <a:close/>
              </a:path>
              <a:path w="1891283" h="755903">
                <a:moveTo>
                  <a:pt x="1799505" y="534923"/>
                </a:moveTo>
                <a:lnTo>
                  <a:pt x="1798319" y="534923"/>
                </a:lnTo>
                <a:lnTo>
                  <a:pt x="1798320" y="536952"/>
                </a:lnTo>
                <a:lnTo>
                  <a:pt x="1799505" y="534923"/>
                </a:lnTo>
                <a:close/>
              </a:path>
              <a:path w="1891283" h="755903">
                <a:moveTo>
                  <a:pt x="1801288" y="531875"/>
                </a:moveTo>
                <a:lnTo>
                  <a:pt x="1799843" y="531875"/>
                </a:lnTo>
                <a:lnTo>
                  <a:pt x="1799843" y="533399"/>
                </a:lnTo>
                <a:lnTo>
                  <a:pt x="1799843" y="534345"/>
                </a:lnTo>
                <a:lnTo>
                  <a:pt x="1801288" y="531875"/>
                </a:lnTo>
                <a:close/>
              </a:path>
              <a:path w="1891283" h="755903">
                <a:moveTo>
                  <a:pt x="1802179" y="530351"/>
                </a:moveTo>
                <a:lnTo>
                  <a:pt x="1801367" y="530351"/>
                </a:lnTo>
                <a:lnTo>
                  <a:pt x="1801368" y="531739"/>
                </a:lnTo>
                <a:lnTo>
                  <a:pt x="1802179" y="530351"/>
                </a:lnTo>
                <a:close/>
              </a:path>
              <a:path w="1891283" h="755903">
                <a:moveTo>
                  <a:pt x="1803961" y="527303"/>
                </a:moveTo>
                <a:lnTo>
                  <a:pt x="1802891" y="527303"/>
                </a:lnTo>
                <a:lnTo>
                  <a:pt x="1802892" y="529132"/>
                </a:lnTo>
                <a:lnTo>
                  <a:pt x="1803961" y="527303"/>
                </a:lnTo>
                <a:close/>
              </a:path>
              <a:path w="1891283" h="755903">
                <a:moveTo>
                  <a:pt x="1805743" y="524256"/>
                </a:moveTo>
                <a:lnTo>
                  <a:pt x="1804415" y="524255"/>
                </a:lnTo>
                <a:lnTo>
                  <a:pt x="1804415" y="525779"/>
                </a:lnTo>
                <a:lnTo>
                  <a:pt x="1804416" y="526526"/>
                </a:lnTo>
                <a:lnTo>
                  <a:pt x="1805743" y="524256"/>
                </a:lnTo>
                <a:close/>
              </a:path>
              <a:path w="1891283" h="755903">
                <a:moveTo>
                  <a:pt x="1806634" y="522731"/>
                </a:moveTo>
                <a:lnTo>
                  <a:pt x="1805939" y="522731"/>
                </a:lnTo>
                <a:lnTo>
                  <a:pt x="1805939" y="523919"/>
                </a:lnTo>
                <a:lnTo>
                  <a:pt x="1806634" y="522731"/>
                </a:lnTo>
                <a:close/>
              </a:path>
              <a:path w="1891283" h="755903">
                <a:moveTo>
                  <a:pt x="1808416" y="519683"/>
                </a:moveTo>
                <a:lnTo>
                  <a:pt x="1807463" y="519683"/>
                </a:lnTo>
                <a:lnTo>
                  <a:pt x="1807464" y="521312"/>
                </a:lnTo>
                <a:lnTo>
                  <a:pt x="1808416" y="519683"/>
                </a:lnTo>
                <a:close/>
              </a:path>
              <a:path w="1891283" h="755903">
                <a:moveTo>
                  <a:pt x="1810198" y="516635"/>
                </a:moveTo>
                <a:lnTo>
                  <a:pt x="1808987" y="516635"/>
                </a:lnTo>
                <a:lnTo>
                  <a:pt x="1808988" y="518706"/>
                </a:lnTo>
                <a:lnTo>
                  <a:pt x="1810198" y="516635"/>
                </a:lnTo>
                <a:close/>
              </a:path>
              <a:path w="1891283" h="755903">
                <a:moveTo>
                  <a:pt x="1811980" y="513587"/>
                </a:moveTo>
                <a:lnTo>
                  <a:pt x="1810511" y="513587"/>
                </a:lnTo>
                <a:lnTo>
                  <a:pt x="1810511" y="515111"/>
                </a:lnTo>
                <a:lnTo>
                  <a:pt x="1810511" y="516099"/>
                </a:lnTo>
                <a:lnTo>
                  <a:pt x="1811980" y="513587"/>
                </a:lnTo>
                <a:close/>
              </a:path>
              <a:path w="1891283" h="755903">
                <a:moveTo>
                  <a:pt x="1812871" y="512063"/>
                </a:moveTo>
                <a:lnTo>
                  <a:pt x="1812035" y="512063"/>
                </a:lnTo>
                <a:lnTo>
                  <a:pt x="1812036" y="513493"/>
                </a:lnTo>
                <a:lnTo>
                  <a:pt x="1812871" y="512063"/>
                </a:lnTo>
                <a:close/>
              </a:path>
              <a:path w="1891283" h="755903">
                <a:moveTo>
                  <a:pt x="1814653" y="509015"/>
                </a:moveTo>
                <a:lnTo>
                  <a:pt x="1813559" y="509015"/>
                </a:lnTo>
                <a:lnTo>
                  <a:pt x="1813560" y="510539"/>
                </a:lnTo>
                <a:lnTo>
                  <a:pt x="1813560" y="510886"/>
                </a:lnTo>
                <a:lnTo>
                  <a:pt x="1814653" y="509015"/>
                </a:lnTo>
                <a:close/>
              </a:path>
              <a:path w="1891283" h="755903">
                <a:moveTo>
                  <a:pt x="1816435" y="505968"/>
                </a:moveTo>
                <a:lnTo>
                  <a:pt x="1815083" y="505967"/>
                </a:lnTo>
                <a:lnTo>
                  <a:pt x="1815084" y="507491"/>
                </a:lnTo>
                <a:lnTo>
                  <a:pt x="1815084" y="508280"/>
                </a:lnTo>
                <a:lnTo>
                  <a:pt x="1816435" y="505968"/>
                </a:lnTo>
                <a:close/>
              </a:path>
              <a:path w="1891283" h="755903">
                <a:moveTo>
                  <a:pt x="1817326" y="504444"/>
                </a:moveTo>
                <a:lnTo>
                  <a:pt x="1816607" y="504443"/>
                </a:lnTo>
                <a:lnTo>
                  <a:pt x="1816607" y="505673"/>
                </a:lnTo>
                <a:lnTo>
                  <a:pt x="1817326" y="504444"/>
                </a:lnTo>
                <a:close/>
              </a:path>
              <a:path w="1891283" h="755903">
                <a:moveTo>
                  <a:pt x="1819109" y="501395"/>
                </a:moveTo>
                <a:lnTo>
                  <a:pt x="1818131" y="501395"/>
                </a:lnTo>
                <a:lnTo>
                  <a:pt x="1818131" y="503067"/>
                </a:lnTo>
                <a:lnTo>
                  <a:pt x="1819109" y="501395"/>
                </a:lnTo>
                <a:close/>
              </a:path>
              <a:path w="1891283" h="755903">
                <a:moveTo>
                  <a:pt x="1820891" y="498347"/>
                </a:moveTo>
                <a:lnTo>
                  <a:pt x="1819655" y="498347"/>
                </a:lnTo>
                <a:lnTo>
                  <a:pt x="1819656" y="500460"/>
                </a:lnTo>
                <a:lnTo>
                  <a:pt x="1820891" y="498347"/>
                </a:lnTo>
                <a:close/>
              </a:path>
              <a:path w="1891283" h="755903">
                <a:moveTo>
                  <a:pt x="1822673" y="495300"/>
                </a:moveTo>
                <a:lnTo>
                  <a:pt x="1821179" y="495299"/>
                </a:lnTo>
                <a:lnTo>
                  <a:pt x="1821180" y="496823"/>
                </a:lnTo>
                <a:lnTo>
                  <a:pt x="1821180" y="497853"/>
                </a:lnTo>
                <a:lnTo>
                  <a:pt x="1822673" y="495300"/>
                </a:lnTo>
                <a:close/>
              </a:path>
              <a:path w="1891283" h="755903">
                <a:moveTo>
                  <a:pt x="1823564" y="493776"/>
                </a:moveTo>
                <a:lnTo>
                  <a:pt x="1822703" y="493775"/>
                </a:lnTo>
                <a:lnTo>
                  <a:pt x="1822703" y="495247"/>
                </a:lnTo>
                <a:lnTo>
                  <a:pt x="1823564" y="493776"/>
                </a:lnTo>
                <a:close/>
              </a:path>
              <a:path w="1891283" h="755903">
                <a:moveTo>
                  <a:pt x="1825346" y="490727"/>
                </a:moveTo>
                <a:lnTo>
                  <a:pt x="1824227" y="490727"/>
                </a:lnTo>
                <a:lnTo>
                  <a:pt x="1824227" y="492640"/>
                </a:lnTo>
                <a:lnTo>
                  <a:pt x="1825346" y="490727"/>
                </a:lnTo>
                <a:close/>
              </a:path>
              <a:path w="1891283" h="755903">
                <a:moveTo>
                  <a:pt x="1827128" y="487679"/>
                </a:moveTo>
                <a:lnTo>
                  <a:pt x="1825751" y="487679"/>
                </a:lnTo>
                <a:lnTo>
                  <a:pt x="1825752" y="489203"/>
                </a:lnTo>
                <a:lnTo>
                  <a:pt x="1825752" y="490034"/>
                </a:lnTo>
                <a:lnTo>
                  <a:pt x="1827128" y="487679"/>
                </a:lnTo>
                <a:close/>
              </a:path>
              <a:path w="1891283" h="755903">
                <a:moveTo>
                  <a:pt x="1828019" y="486155"/>
                </a:moveTo>
                <a:lnTo>
                  <a:pt x="1827275" y="486155"/>
                </a:lnTo>
                <a:lnTo>
                  <a:pt x="1827275" y="487427"/>
                </a:lnTo>
                <a:lnTo>
                  <a:pt x="1828019" y="486155"/>
                </a:lnTo>
                <a:close/>
              </a:path>
              <a:path w="1891283" h="755903">
                <a:moveTo>
                  <a:pt x="1829801" y="483107"/>
                </a:moveTo>
                <a:lnTo>
                  <a:pt x="1828799" y="483107"/>
                </a:lnTo>
                <a:lnTo>
                  <a:pt x="1828800" y="484821"/>
                </a:lnTo>
                <a:lnTo>
                  <a:pt x="1829801" y="483107"/>
                </a:lnTo>
                <a:close/>
              </a:path>
              <a:path w="1891283" h="755903">
                <a:moveTo>
                  <a:pt x="1831583" y="480059"/>
                </a:moveTo>
                <a:lnTo>
                  <a:pt x="1830323" y="480059"/>
                </a:lnTo>
                <a:lnTo>
                  <a:pt x="1830323" y="482214"/>
                </a:lnTo>
                <a:lnTo>
                  <a:pt x="1831583" y="480059"/>
                </a:lnTo>
                <a:close/>
              </a:path>
              <a:path w="1891283" h="755903">
                <a:moveTo>
                  <a:pt x="1833365" y="477011"/>
                </a:moveTo>
                <a:lnTo>
                  <a:pt x="1831847" y="477011"/>
                </a:lnTo>
                <a:lnTo>
                  <a:pt x="1831847" y="478535"/>
                </a:lnTo>
                <a:lnTo>
                  <a:pt x="1831847" y="479608"/>
                </a:lnTo>
                <a:lnTo>
                  <a:pt x="1833365" y="477011"/>
                </a:lnTo>
                <a:close/>
              </a:path>
              <a:path w="1891283" h="755903">
                <a:moveTo>
                  <a:pt x="1834256" y="475487"/>
                </a:moveTo>
                <a:lnTo>
                  <a:pt x="1833371" y="475487"/>
                </a:lnTo>
                <a:lnTo>
                  <a:pt x="1833372" y="477001"/>
                </a:lnTo>
                <a:lnTo>
                  <a:pt x="1834256" y="475487"/>
                </a:lnTo>
                <a:close/>
              </a:path>
              <a:path w="1891283" h="755903">
                <a:moveTo>
                  <a:pt x="1836038" y="472439"/>
                </a:moveTo>
                <a:lnTo>
                  <a:pt x="1834895" y="472439"/>
                </a:lnTo>
                <a:lnTo>
                  <a:pt x="1834896" y="474394"/>
                </a:lnTo>
                <a:lnTo>
                  <a:pt x="1836038" y="472439"/>
                </a:lnTo>
                <a:close/>
              </a:path>
              <a:path w="1891283" h="755903">
                <a:moveTo>
                  <a:pt x="1837821" y="469392"/>
                </a:moveTo>
                <a:lnTo>
                  <a:pt x="1836419" y="469391"/>
                </a:lnTo>
                <a:lnTo>
                  <a:pt x="1836420" y="470915"/>
                </a:lnTo>
                <a:lnTo>
                  <a:pt x="1836420" y="471788"/>
                </a:lnTo>
                <a:lnTo>
                  <a:pt x="1837821" y="469392"/>
                </a:lnTo>
                <a:close/>
              </a:path>
              <a:path w="1891283" h="755903">
                <a:moveTo>
                  <a:pt x="1838712" y="467867"/>
                </a:moveTo>
                <a:lnTo>
                  <a:pt x="1837943" y="467867"/>
                </a:lnTo>
                <a:lnTo>
                  <a:pt x="1837943" y="469181"/>
                </a:lnTo>
                <a:lnTo>
                  <a:pt x="1838712" y="467867"/>
                </a:lnTo>
                <a:close/>
              </a:path>
              <a:path w="1891283" h="755903">
                <a:moveTo>
                  <a:pt x="1840494" y="464819"/>
                </a:moveTo>
                <a:lnTo>
                  <a:pt x="1839467" y="464819"/>
                </a:lnTo>
                <a:lnTo>
                  <a:pt x="1839467" y="466575"/>
                </a:lnTo>
                <a:lnTo>
                  <a:pt x="1840494" y="464819"/>
                </a:lnTo>
                <a:close/>
              </a:path>
              <a:path w="1891283" h="755903">
                <a:moveTo>
                  <a:pt x="1842276" y="461771"/>
                </a:moveTo>
                <a:lnTo>
                  <a:pt x="1840991" y="461771"/>
                </a:lnTo>
                <a:lnTo>
                  <a:pt x="1840992" y="463295"/>
                </a:lnTo>
                <a:lnTo>
                  <a:pt x="1840992" y="463968"/>
                </a:lnTo>
                <a:lnTo>
                  <a:pt x="1842276" y="461771"/>
                </a:lnTo>
                <a:close/>
              </a:path>
              <a:path w="1891283" h="755903">
                <a:moveTo>
                  <a:pt x="1843167" y="460247"/>
                </a:moveTo>
                <a:lnTo>
                  <a:pt x="1842515" y="460247"/>
                </a:lnTo>
                <a:lnTo>
                  <a:pt x="1842515" y="461362"/>
                </a:lnTo>
                <a:lnTo>
                  <a:pt x="1843167" y="460247"/>
                </a:lnTo>
                <a:close/>
              </a:path>
              <a:path w="1891283" h="755903">
                <a:moveTo>
                  <a:pt x="1844949" y="457199"/>
                </a:moveTo>
                <a:lnTo>
                  <a:pt x="1844039" y="457199"/>
                </a:lnTo>
                <a:lnTo>
                  <a:pt x="1844040" y="458755"/>
                </a:lnTo>
                <a:lnTo>
                  <a:pt x="1844949" y="457199"/>
                </a:lnTo>
                <a:close/>
              </a:path>
              <a:path w="1891283" h="755903">
                <a:moveTo>
                  <a:pt x="1846731" y="454151"/>
                </a:moveTo>
                <a:lnTo>
                  <a:pt x="1845563" y="454151"/>
                </a:lnTo>
                <a:lnTo>
                  <a:pt x="1845564" y="456148"/>
                </a:lnTo>
                <a:lnTo>
                  <a:pt x="1846731" y="454151"/>
                </a:lnTo>
                <a:close/>
              </a:path>
              <a:path w="1891283" h="755903">
                <a:moveTo>
                  <a:pt x="1848513" y="451103"/>
                </a:moveTo>
                <a:lnTo>
                  <a:pt x="1847087" y="451103"/>
                </a:lnTo>
                <a:lnTo>
                  <a:pt x="1847087" y="452627"/>
                </a:lnTo>
                <a:lnTo>
                  <a:pt x="1847087" y="453542"/>
                </a:lnTo>
                <a:lnTo>
                  <a:pt x="1848513" y="451103"/>
                </a:lnTo>
                <a:close/>
              </a:path>
              <a:path w="1891283" h="755903">
                <a:moveTo>
                  <a:pt x="1849404" y="449579"/>
                </a:moveTo>
                <a:lnTo>
                  <a:pt x="1848611" y="449579"/>
                </a:lnTo>
                <a:lnTo>
                  <a:pt x="1848611" y="450935"/>
                </a:lnTo>
                <a:lnTo>
                  <a:pt x="1849404" y="449579"/>
                </a:lnTo>
                <a:close/>
              </a:path>
              <a:path w="1891283" h="755903">
                <a:moveTo>
                  <a:pt x="1851186" y="446531"/>
                </a:moveTo>
                <a:lnTo>
                  <a:pt x="1850135" y="446531"/>
                </a:lnTo>
                <a:lnTo>
                  <a:pt x="1850136" y="448329"/>
                </a:lnTo>
                <a:lnTo>
                  <a:pt x="1851186" y="446531"/>
                </a:lnTo>
                <a:close/>
              </a:path>
              <a:path w="1891283" h="755903">
                <a:moveTo>
                  <a:pt x="1852968" y="443483"/>
                </a:moveTo>
                <a:lnTo>
                  <a:pt x="1851659" y="443483"/>
                </a:lnTo>
                <a:lnTo>
                  <a:pt x="1851660" y="445007"/>
                </a:lnTo>
                <a:lnTo>
                  <a:pt x="1851660" y="445722"/>
                </a:lnTo>
                <a:lnTo>
                  <a:pt x="1852968" y="443483"/>
                </a:lnTo>
                <a:close/>
              </a:path>
              <a:path w="1891283" h="755903">
                <a:moveTo>
                  <a:pt x="1853859" y="441959"/>
                </a:moveTo>
                <a:lnTo>
                  <a:pt x="1853183" y="441959"/>
                </a:lnTo>
                <a:lnTo>
                  <a:pt x="1853183" y="443116"/>
                </a:lnTo>
                <a:lnTo>
                  <a:pt x="1853859" y="441959"/>
                </a:lnTo>
                <a:close/>
              </a:path>
              <a:path w="1891283" h="755903">
                <a:moveTo>
                  <a:pt x="1855642" y="438911"/>
                </a:moveTo>
                <a:lnTo>
                  <a:pt x="1854707" y="438911"/>
                </a:lnTo>
                <a:lnTo>
                  <a:pt x="1854708" y="440509"/>
                </a:lnTo>
                <a:lnTo>
                  <a:pt x="1855642" y="438911"/>
                </a:lnTo>
                <a:close/>
              </a:path>
              <a:path w="1891283" h="755903">
                <a:moveTo>
                  <a:pt x="1857424" y="435863"/>
                </a:moveTo>
                <a:lnTo>
                  <a:pt x="1856231" y="435863"/>
                </a:lnTo>
                <a:lnTo>
                  <a:pt x="1856231" y="437902"/>
                </a:lnTo>
                <a:lnTo>
                  <a:pt x="1857424" y="435863"/>
                </a:lnTo>
                <a:close/>
              </a:path>
              <a:path w="1891283" h="755903">
                <a:moveTo>
                  <a:pt x="1859206" y="432815"/>
                </a:moveTo>
                <a:lnTo>
                  <a:pt x="1857755" y="432815"/>
                </a:lnTo>
                <a:lnTo>
                  <a:pt x="1857755" y="434339"/>
                </a:lnTo>
                <a:lnTo>
                  <a:pt x="1857755" y="435296"/>
                </a:lnTo>
                <a:lnTo>
                  <a:pt x="1859206" y="432815"/>
                </a:lnTo>
                <a:close/>
              </a:path>
              <a:path w="1891283" h="755903">
                <a:moveTo>
                  <a:pt x="1860097" y="431291"/>
                </a:moveTo>
                <a:lnTo>
                  <a:pt x="1859279" y="431291"/>
                </a:lnTo>
                <a:lnTo>
                  <a:pt x="1859279" y="432689"/>
                </a:lnTo>
                <a:lnTo>
                  <a:pt x="1860097" y="431291"/>
                </a:lnTo>
                <a:close/>
              </a:path>
              <a:path w="1891283" h="755903">
                <a:moveTo>
                  <a:pt x="1861879" y="428243"/>
                </a:moveTo>
                <a:lnTo>
                  <a:pt x="1860803" y="428243"/>
                </a:lnTo>
                <a:lnTo>
                  <a:pt x="1860804" y="430083"/>
                </a:lnTo>
                <a:lnTo>
                  <a:pt x="1861879" y="428243"/>
                </a:lnTo>
                <a:close/>
              </a:path>
              <a:path w="1891283" h="755903">
                <a:moveTo>
                  <a:pt x="1863661" y="425195"/>
                </a:moveTo>
                <a:lnTo>
                  <a:pt x="1862327" y="425195"/>
                </a:lnTo>
                <a:lnTo>
                  <a:pt x="1862328" y="426719"/>
                </a:lnTo>
                <a:lnTo>
                  <a:pt x="1862328" y="427476"/>
                </a:lnTo>
                <a:lnTo>
                  <a:pt x="1863661" y="425195"/>
                </a:lnTo>
                <a:close/>
              </a:path>
              <a:path w="1891283" h="755903">
                <a:moveTo>
                  <a:pt x="1864552" y="423671"/>
                </a:moveTo>
                <a:lnTo>
                  <a:pt x="1863851" y="423671"/>
                </a:lnTo>
                <a:lnTo>
                  <a:pt x="1863851" y="424870"/>
                </a:lnTo>
                <a:lnTo>
                  <a:pt x="1864552" y="423671"/>
                </a:lnTo>
                <a:close/>
              </a:path>
              <a:path w="1891283" h="755903">
                <a:moveTo>
                  <a:pt x="1866334" y="420623"/>
                </a:moveTo>
                <a:lnTo>
                  <a:pt x="1865375" y="420623"/>
                </a:lnTo>
                <a:lnTo>
                  <a:pt x="1865376" y="422263"/>
                </a:lnTo>
                <a:lnTo>
                  <a:pt x="1866334" y="420623"/>
                </a:lnTo>
                <a:close/>
              </a:path>
              <a:path w="1891283" h="755903">
                <a:moveTo>
                  <a:pt x="1868116" y="417575"/>
                </a:moveTo>
                <a:lnTo>
                  <a:pt x="1866899" y="417575"/>
                </a:lnTo>
                <a:lnTo>
                  <a:pt x="1866900" y="419656"/>
                </a:lnTo>
                <a:lnTo>
                  <a:pt x="1868116" y="417575"/>
                </a:lnTo>
                <a:close/>
              </a:path>
              <a:path w="1891283" h="755903">
                <a:moveTo>
                  <a:pt x="1869898" y="414528"/>
                </a:moveTo>
                <a:lnTo>
                  <a:pt x="1868423" y="414527"/>
                </a:lnTo>
                <a:lnTo>
                  <a:pt x="1868423" y="416051"/>
                </a:lnTo>
                <a:lnTo>
                  <a:pt x="1868423" y="417050"/>
                </a:lnTo>
                <a:lnTo>
                  <a:pt x="1869898" y="414528"/>
                </a:lnTo>
                <a:close/>
              </a:path>
              <a:path w="1891283" h="755903">
                <a:moveTo>
                  <a:pt x="1870789" y="413003"/>
                </a:moveTo>
                <a:lnTo>
                  <a:pt x="1869947" y="413003"/>
                </a:lnTo>
                <a:lnTo>
                  <a:pt x="1869947" y="414443"/>
                </a:lnTo>
                <a:lnTo>
                  <a:pt x="1870789" y="413003"/>
                </a:lnTo>
                <a:close/>
              </a:path>
              <a:path w="1891283" h="755903">
                <a:moveTo>
                  <a:pt x="1872571" y="409955"/>
                </a:moveTo>
                <a:lnTo>
                  <a:pt x="1871471" y="409955"/>
                </a:lnTo>
                <a:lnTo>
                  <a:pt x="1871471" y="411479"/>
                </a:lnTo>
                <a:lnTo>
                  <a:pt x="1871471" y="411837"/>
                </a:lnTo>
                <a:lnTo>
                  <a:pt x="1872571" y="409955"/>
                </a:lnTo>
                <a:close/>
              </a:path>
              <a:path w="1891283" h="755903">
                <a:moveTo>
                  <a:pt x="1874354" y="406907"/>
                </a:moveTo>
                <a:lnTo>
                  <a:pt x="1872995" y="406907"/>
                </a:lnTo>
                <a:lnTo>
                  <a:pt x="1872996" y="408431"/>
                </a:lnTo>
                <a:lnTo>
                  <a:pt x="1872996" y="409230"/>
                </a:lnTo>
                <a:lnTo>
                  <a:pt x="1874354" y="406907"/>
                </a:lnTo>
                <a:close/>
              </a:path>
              <a:path w="1891283" h="755903">
                <a:moveTo>
                  <a:pt x="1875245" y="405383"/>
                </a:moveTo>
                <a:lnTo>
                  <a:pt x="1874519" y="405383"/>
                </a:lnTo>
                <a:lnTo>
                  <a:pt x="1874519" y="406624"/>
                </a:lnTo>
                <a:lnTo>
                  <a:pt x="1875245" y="405383"/>
                </a:lnTo>
                <a:close/>
              </a:path>
              <a:path w="1891283" h="755903">
                <a:moveTo>
                  <a:pt x="1877027" y="402335"/>
                </a:moveTo>
                <a:lnTo>
                  <a:pt x="1876043" y="402335"/>
                </a:lnTo>
                <a:lnTo>
                  <a:pt x="1876044" y="404017"/>
                </a:lnTo>
                <a:lnTo>
                  <a:pt x="1877027" y="402335"/>
                </a:lnTo>
                <a:close/>
              </a:path>
              <a:path w="1891283" h="755903">
                <a:moveTo>
                  <a:pt x="1878809" y="399287"/>
                </a:moveTo>
                <a:lnTo>
                  <a:pt x="1877567" y="399287"/>
                </a:lnTo>
                <a:lnTo>
                  <a:pt x="1877568" y="401410"/>
                </a:lnTo>
                <a:lnTo>
                  <a:pt x="1878809" y="399287"/>
                </a:lnTo>
                <a:close/>
              </a:path>
              <a:path w="1891283" h="755903">
                <a:moveTo>
                  <a:pt x="1880591" y="396240"/>
                </a:moveTo>
                <a:lnTo>
                  <a:pt x="1879091" y="396239"/>
                </a:lnTo>
                <a:lnTo>
                  <a:pt x="1879092" y="397763"/>
                </a:lnTo>
                <a:lnTo>
                  <a:pt x="1879092" y="398804"/>
                </a:lnTo>
                <a:lnTo>
                  <a:pt x="1880591" y="396240"/>
                </a:lnTo>
                <a:close/>
              </a:path>
              <a:path w="1891283" h="755903">
                <a:moveTo>
                  <a:pt x="1881482" y="394715"/>
                </a:moveTo>
                <a:lnTo>
                  <a:pt x="1880615" y="394715"/>
                </a:lnTo>
                <a:lnTo>
                  <a:pt x="1880615" y="396197"/>
                </a:lnTo>
                <a:lnTo>
                  <a:pt x="1881482" y="394715"/>
                </a:lnTo>
                <a:close/>
              </a:path>
              <a:path w="1891283" h="755903">
                <a:moveTo>
                  <a:pt x="1883264" y="391667"/>
                </a:moveTo>
                <a:lnTo>
                  <a:pt x="1882139" y="391667"/>
                </a:lnTo>
                <a:lnTo>
                  <a:pt x="1882140" y="393591"/>
                </a:lnTo>
                <a:lnTo>
                  <a:pt x="1883264" y="391667"/>
                </a:lnTo>
                <a:close/>
              </a:path>
              <a:path w="1891283" h="755903">
                <a:moveTo>
                  <a:pt x="1885046" y="388619"/>
                </a:moveTo>
                <a:lnTo>
                  <a:pt x="1883663" y="388619"/>
                </a:lnTo>
                <a:lnTo>
                  <a:pt x="1883663" y="390143"/>
                </a:lnTo>
                <a:lnTo>
                  <a:pt x="1883664" y="390984"/>
                </a:lnTo>
                <a:lnTo>
                  <a:pt x="1885046" y="388619"/>
                </a:lnTo>
                <a:close/>
              </a:path>
              <a:path w="1891283" h="755903">
                <a:moveTo>
                  <a:pt x="1885937" y="387096"/>
                </a:moveTo>
                <a:lnTo>
                  <a:pt x="1885187" y="387095"/>
                </a:lnTo>
                <a:lnTo>
                  <a:pt x="1885187" y="388378"/>
                </a:lnTo>
                <a:lnTo>
                  <a:pt x="1885937" y="387096"/>
                </a:lnTo>
                <a:close/>
              </a:path>
              <a:path w="1891283" h="755903">
                <a:moveTo>
                  <a:pt x="1887719" y="384047"/>
                </a:moveTo>
                <a:lnTo>
                  <a:pt x="1886711" y="384047"/>
                </a:lnTo>
                <a:lnTo>
                  <a:pt x="1886711" y="385771"/>
                </a:lnTo>
                <a:lnTo>
                  <a:pt x="1887719" y="384047"/>
                </a:lnTo>
                <a:close/>
              </a:path>
              <a:path w="1891283" h="755903">
                <a:moveTo>
                  <a:pt x="1889501" y="380999"/>
                </a:moveTo>
                <a:lnTo>
                  <a:pt x="1888235" y="380999"/>
                </a:lnTo>
                <a:lnTo>
                  <a:pt x="1888235" y="383165"/>
                </a:lnTo>
                <a:lnTo>
                  <a:pt x="1889501" y="380999"/>
                </a:lnTo>
                <a:close/>
              </a:path>
              <a:path w="1891283" h="755903">
                <a:moveTo>
                  <a:pt x="1891283" y="377951"/>
                </a:moveTo>
                <a:lnTo>
                  <a:pt x="1889760" y="375345"/>
                </a:lnTo>
                <a:lnTo>
                  <a:pt x="1889760" y="377951"/>
                </a:lnTo>
                <a:lnTo>
                  <a:pt x="1889760" y="380558"/>
                </a:lnTo>
                <a:lnTo>
                  <a:pt x="1891283" y="377951"/>
                </a:lnTo>
                <a:close/>
              </a:path>
              <a:path w="1891283" h="755903">
                <a:moveTo>
                  <a:pt x="1889501" y="374903"/>
                </a:moveTo>
                <a:lnTo>
                  <a:pt x="1886711" y="370132"/>
                </a:lnTo>
                <a:lnTo>
                  <a:pt x="1886711" y="370331"/>
                </a:lnTo>
                <a:lnTo>
                  <a:pt x="1886711" y="370331"/>
                </a:lnTo>
                <a:lnTo>
                  <a:pt x="1886711" y="373379"/>
                </a:lnTo>
                <a:lnTo>
                  <a:pt x="1888235" y="373380"/>
                </a:lnTo>
                <a:lnTo>
                  <a:pt x="1888235" y="374903"/>
                </a:lnTo>
                <a:lnTo>
                  <a:pt x="1889501" y="374903"/>
                </a:lnTo>
                <a:close/>
              </a:path>
              <a:path w="1891283" h="755903">
                <a:moveTo>
                  <a:pt x="1886711" y="370331"/>
                </a:moveTo>
                <a:lnTo>
                  <a:pt x="1886711" y="370132"/>
                </a:lnTo>
                <a:lnTo>
                  <a:pt x="1885187" y="367525"/>
                </a:lnTo>
                <a:lnTo>
                  <a:pt x="1885187" y="368807"/>
                </a:lnTo>
                <a:lnTo>
                  <a:pt x="1885187" y="370331"/>
                </a:lnTo>
                <a:lnTo>
                  <a:pt x="1886711" y="370331"/>
                </a:lnTo>
                <a:close/>
              </a:path>
              <a:path w="1891283" h="755903">
                <a:moveTo>
                  <a:pt x="1885046" y="367283"/>
                </a:moveTo>
                <a:lnTo>
                  <a:pt x="1883664" y="364919"/>
                </a:lnTo>
                <a:lnTo>
                  <a:pt x="1883663" y="367283"/>
                </a:lnTo>
                <a:lnTo>
                  <a:pt x="1885046" y="367283"/>
                </a:lnTo>
                <a:close/>
              </a:path>
              <a:path w="1891283" h="755903">
                <a:moveTo>
                  <a:pt x="1883264" y="364235"/>
                </a:moveTo>
                <a:lnTo>
                  <a:pt x="1880615" y="359706"/>
                </a:lnTo>
                <a:lnTo>
                  <a:pt x="1880615" y="361187"/>
                </a:lnTo>
                <a:lnTo>
                  <a:pt x="1880615" y="362711"/>
                </a:lnTo>
                <a:lnTo>
                  <a:pt x="1882139" y="362712"/>
                </a:lnTo>
                <a:lnTo>
                  <a:pt x="1882139" y="364235"/>
                </a:lnTo>
                <a:lnTo>
                  <a:pt x="1883264" y="364235"/>
                </a:lnTo>
                <a:close/>
              </a:path>
              <a:path w="1891283" h="755903">
                <a:moveTo>
                  <a:pt x="1880591" y="359663"/>
                </a:moveTo>
                <a:lnTo>
                  <a:pt x="1879092" y="357099"/>
                </a:lnTo>
                <a:lnTo>
                  <a:pt x="1879092" y="358139"/>
                </a:lnTo>
                <a:lnTo>
                  <a:pt x="1879091" y="359663"/>
                </a:lnTo>
                <a:lnTo>
                  <a:pt x="1880591" y="359663"/>
                </a:lnTo>
                <a:close/>
              </a:path>
              <a:path w="1891283" h="755903">
                <a:moveTo>
                  <a:pt x="1878809" y="356615"/>
                </a:moveTo>
                <a:lnTo>
                  <a:pt x="1876044" y="351886"/>
                </a:lnTo>
                <a:lnTo>
                  <a:pt x="1876044" y="352043"/>
                </a:lnTo>
                <a:lnTo>
                  <a:pt x="1876043" y="355091"/>
                </a:lnTo>
                <a:lnTo>
                  <a:pt x="1877567" y="355091"/>
                </a:lnTo>
                <a:lnTo>
                  <a:pt x="1877567" y="356615"/>
                </a:lnTo>
                <a:lnTo>
                  <a:pt x="1878809" y="356615"/>
                </a:lnTo>
                <a:close/>
              </a:path>
              <a:path w="1891283" h="755903">
                <a:moveTo>
                  <a:pt x="1876043" y="352043"/>
                </a:moveTo>
                <a:lnTo>
                  <a:pt x="1876043" y="351886"/>
                </a:lnTo>
                <a:lnTo>
                  <a:pt x="1874520" y="349280"/>
                </a:lnTo>
                <a:lnTo>
                  <a:pt x="1874520" y="350519"/>
                </a:lnTo>
                <a:lnTo>
                  <a:pt x="1874519" y="352043"/>
                </a:lnTo>
                <a:lnTo>
                  <a:pt x="1876043" y="352043"/>
                </a:lnTo>
                <a:close/>
              </a:path>
              <a:path w="1891283" h="755903">
                <a:moveTo>
                  <a:pt x="1874354" y="348995"/>
                </a:moveTo>
                <a:lnTo>
                  <a:pt x="1872996" y="346673"/>
                </a:lnTo>
                <a:lnTo>
                  <a:pt x="1872996" y="347471"/>
                </a:lnTo>
                <a:lnTo>
                  <a:pt x="1872995" y="348995"/>
                </a:lnTo>
                <a:lnTo>
                  <a:pt x="1874354" y="348995"/>
                </a:lnTo>
                <a:close/>
              </a:path>
              <a:path w="1891283" h="755903">
                <a:moveTo>
                  <a:pt x="1872571" y="345947"/>
                </a:moveTo>
                <a:lnTo>
                  <a:pt x="1869947" y="341460"/>
                </a:lnTo>
                <a:lnTo>
                  <a:pt x="1869947" y="344423"/>
                </a:lnTo>
                <a:lnTo>
                  <a:pt x="1871471" y="344424"/>
                </a:lnTo>
                <a:lnTo>
                  <a:pt x="1871471" y="345947"/>
                </a:lnTo>
                <a:lnTo>
                  <a:pt x="1872571" y="345947"/>
                </a:lnTo>
                <a:close/>
              </a:path>
              <a:path w="1891283" h="755903">
                <a:moveTo>
                  <a:pt x="1869898" y="341375"/>
                </a:moveTo>
                <a:lnTo>
                  <a:pt x="1868423" y="338853"/>
                </a:lnTo>
                <a:lnTo>
                  <a:pt x="1868423" y="339851"/>
                </a:lnTo>
                <a:lnTo>
                  <a:pt x="1868423" y="341375"/>
                </a:lnTo>
                <a:lnTo>
                  <a:pt x="1869898" y="341375"/>
                </a:lnTo>
                <a:close/>
              </a:path>
              <a:path w="1891283" h="755903">
                <a:moveTo>
                  <a:pt x="1868116" y="338327"/>
                </a:moveTo>
                <a:lnTo>
                  <a:pt x="1865376" y="333640"/>
                </a:lnTo>
                <a:lnTo>
                  <a:pt x="1865375" y="336803"/>
                </a:lnTo>
                <a:lnTo>
                  <a:pt x="1866899" y="336804"/>
                </a:lnTo>
                <a:lnTo>
                  <a:pt x="1866899" y="338327"/>
                </a:lnTo>
                <a:lnTo>
                  <a:pt x="1868116" y="338327"/>
                </a:lnTo>
                <a:close/>
              </a:path>
              <a:path w="1891283" h="755903">
                <a:moveTo>
                  <a:pt x="1865375" y="333755"/>
                </a:moveTo>
                <a:lnTo>
                  <a:pt x="1863852" y="331033"/>
                </a:lnTo>
                <a:lnTo>
                  <a:pt x="1863852" y="332231"/>
                </a:lnTo>
                <a:lnTo>
                  <a:pt x="1863851" y="333755"/>
                </a:lnTo>
                <a:lnTo>
                  <a:pt x="1865375" y="333755"/>
                </a:lnTo>
                <a:close/>
              </a:path>
              <a:path w="1891283" h="755903">
                <a:moveTo>
                  <a:pt x="1863661" y="330707"/>
                </a:moveTo>
                <a:lnTo>
                  <a:pt x="1860804" y="325820"/>
                </a:lnTo>
                <a:lnTo>
                  <a:pt x="1860804" y="326135"/>
                </a:lnTo>
                <a:lnTo>
                  <a:pt x="1860803" y="329183"/>
                </a:lnTo>
                <a:lnTo>
                  <a:pt x="1862328" y="329183"/>
                </a:lnTo>
                <a:lnTo>
                  <a:pt x="1862327" y="330707"/>
                </a:lnTo>
                <a:lnTo>
                  <a:pt x="1863661" y="330707"/>
                </a:lnTo>
                <a:close/>
              </a:path>
              <a:path w="1891283" h="755903">
                <a:moveTo>
                  <a:pt x="1860803" y="326135"/>
                </a:moveTo>
                <a:lnTo>
                  <a:pt x="1860803" y="325820"/>
                </a:lnTo>
                <a:lnTo>
                  <a:pt x="1859280" y="323214"/>
                </a:lnTo>
                <a:lnTo>
                  <a:pt x="1859280" y="324611"/>
                </a:lnTo>
                <a:lnTo>
                  <a:pt x="1859279" y="326135"/>
                </a:lnTo>
                <a:lnTo>
                  <a:pt x="1860803" y="326135"/>
                </a:lnTo>
                <a:close/>
              </a:path>
              <a:path w="1891283" h="755903">
                <a:moveTo>
                  <a:pt x="1859206" y="323087"/>
                </a:moveTo>
                <a:lnTo>
                  <a:pt x="1857755" y="320607"/>
                </a:lnTo>
                <a:lnTo>
                  <a:pt x="1857755" y="323087"/>
                </a:lnTo>
                <a:lnTo>
                  <a:pt x="1859206" y="323087"/>
                </a:lnTo>
                <a:close/>
              </a:path>
              <a:path w="1891283" h="755903">
                <a:moveTo>
                  <a:pt x="1857424" y="320039"/>
                </a:moveTo>
                <a:lnTo>
                  <a:pt x="1854708" y="315394"/>
                </a:lnTo>
                <a:lnTo>
                  <a:pt x="1854707" y="318515"/>
                </a:lnTo>
                <a:lnTo>
                  <a:pt x="1856231" y="318516"/>
                </a:lnTo>
                <a:lnTo>
                  <a:pt x="1856231" y="320039"/>
                </a:lnTo>
                <a:lnTo>
                  <a:pt x="1857424" y="320039"/>
                </a:lnTo>
                <a:close/>
              </a:path>
              <a:path w="1891283" h="755903">
                <a:moveTo>
                  <a:pt x="1854707" y="315467"/>
                </a:moveTo>
                <a:lnTo>
                  <a:pt x="1853184" y="312788"/>
                </a:lnTo>
                <a:lnTo>
                  <a:pt x="1853184" y="313943"/>
                </a:lnTo>
                <a:lnTo>
                  <a:pt x="1853183" y="315467"/>
                </a:lnTo>
                <a:lnTo>
                  <a:pt x="1854707" y="315467"/>
                </a:lnTo>
                <a:close/>
              </a:path>
              <a:path w="1891283" h="755903">
                <a:moveTo>
                  <a:pt x="1852968" y="312419"/>
                </a:moveTo>
                <a:lnTo>
                  <a:pt x="1850136" y="307574"/>
                </a:lnTo>
                <a:lnTo>
                  <a:pt x="1850136" y="307847"/>
                </a:lnTo>
                <a:lnTo>
                  <a:pt x="1850135" y="309371"/>
                </a:lnTo>
                <a:lnTo>
                  <a:pt x="1850135" y="310895"/>
                </a:lnTo>
                <a:lnTo>
                  <a:pt x="1851660" y="310895"/>
                </a:lnTo>
                <a:lnTo>
                  <a:pt x="1851659" y="312419"/>
                </a:lnTo>
                <a:lnTo>
                  <a:pt x="1852968" y="312419"/>
                </a:lnTo>
                <a:close/>
              </a:path>
              <a:path w="1891283" h="755903">
                <a:moveTo>
                  <a:pt x="1850135" y="307847"/>
                </a:moveTo>
                <a:lnTo>
                  <a:pt x="1850135" y="307574"/>
                </a:lnTo>
                <a:lnTo>
                  <a:pt x="1848611" y="304968"/>
                </a:lnTo>
                <a:lnTo>
                  <a:pt x="1848611" y="306323"/>
                </a:lnTo>
                <a:lnTo>
                  <a:pt x="1848611" y="307847"/>
                </a:lnTo>
                <a:lnTo>
                  <a:pt x="1850135" y="307847"/>
                </a:lnTo>
                <a:close/>
              </a:path>
              <a:path w="1891283" h="755903">
                <a:moveTo>
                  <a:pt x="1848513" y="304799"/>
                </a:moveTo>
                <a:lnTo>
                  <a:pt x="1847087" y="302361"/>
                </a:lnTo>
                <a:lnTo>
                  <a:pt x="1847087" y="304799"/>
                </a:lnTo>
                <a:lnTo>
                  <a:pt x="1848513" y="304799"/>
                </a:lnTo>
                <a:close/>
              </a:path>
              <a:path w="1891283" h="755903">
                <a:moveTo>
                  <a:pt x="1846731" y="301751"/>
                </a:moveTo>
                <a:lnTo>
                  <a:pt x="1844040" y="297148"/>
                </a:lnTo>
                <a:lnTo>
                  <a:pt x="1844039" y="300227"/>
                </a:lnTo>
                <a:lnTo>
                  <a:pt x="1845563" y="300228"/>
                </a:lnTo>
                <a:lnTo>
                  <a:pt x="1845563" y="301751"/>
                </a:lnTo>
                <a:lnTo>
                  <a:pt x="1846731" y="301751"/>
                </a:lnTo>
                <a:close/>
              </a:path>
              <a:path w="1891283" h="755903">
                <a:moveTo>
                  <a:pt x="1844039" y="297179"/>
                </a:moveTo>
                <a:lnTo>
                  <a:pt x="1842516" y="294542"/>
                </a:lnTo>
                <a:lnTo>
                  <a:pt x="1842516" y="295655"/>
                </a:lnTo>
                <a:lnTo>
                  <a:pt x="1842515" y="297179"/>
                </a:lnTo>
                <a:lnTo>
                  <a:pt x="1844039" y="297179"/>
                </a:lnTo>
                <a:close/>
              </a:path>
              <a:path w="1891283" h="755903">
                <a:moveTo>
                  <a:pt x="1842276" y="294131"/>
                </a:moveTo>
                <a:lnTo>
                  <a:pt x="1839467" y="289328"/>
                </a:lnTo>
                <a:lnTo>
                  <a:pt x="1839467" y="289559"/>
                </a:lnTo>
                <a:lnTo>
                  <a:pt x="1839467" y="292607"/>
                </a:lnTo>
                <a:lnTo>
                  <a:pt x="1840992" y="292607"/>
                </a:lnTo>
                <a:lnTo>
                  <a:pt x="1840991" y="294131"/>
                </a:lnTo>
                <a:lnTo>
                  <a:pt x="1842276" y="294131"/>
                </a:lnTo>
                <a:close/>
              </a:path>
              <a:path w="1891283" h="755903">
                <a:moveTo>
                  <a:pt x="1839467" y="289559"/>
                </a:moveTo>
                <a:lnTo>
                  <a:pt x="1839467" y="289328"/>
                </a:lnTo>
                <a:lnTo>
                  <a:pt x="1837944" y="286722"/>
                </a:lnTo>
                <a:lnTo>
                  <a:pt x="1837943" y="288035"/>
                </a:lnTo>
                <a:lnTo>
                  <a:pt x="1837943" y="289559"/>
                </a:lnTo>
                <a:lnTo>
                  <a:pt x="1839467" y="289559"/>
                </a:lnTo>
                <a:close/>
              </a:path>
              <a:path w="1891283" h="755903">
                <a:moveTo>
                  <a:pt x="1837821" y="286511"/>
                </a:moveTo>
                <a:lnTo>
                  <a:pt x="1836420" y="284115"/>
                </a:lnTo>
                <a:lnTo>
                  <a:pt x="1836419" y="286511"/>
                </a:lnTo>
                <a:lnTo>
                  <a:pt x="1837821" y="286511"/>
                </a:lnTo>
                <a:close/>
              </a:path>
              <a:path w="1891283" h="755903">
                <a:moveTo>
                  <a:pt x="1836038" y="283463"/>
                </a:moveTo>
                <a:lnTo>
                  <a:pt x="1833371" y="278902"/>
                </a:lnTo>
                <a:lnTo>
                  <a:pt x="1833371" y="280415"/>
                </a:lnTo>
                <a:lnTo>
                  <a:pt x="1833371" y="281939"/>
                </a:lnTo>
                <a:lnTo>
                  <a:pt x="1834895" y="281939"/>
                </a:lnTo>
                <a:lnTo>
                  <a:pt x="1834895" y="283463"/>
                </a:lnTo>
                <a:lnTo>
                  <a:pt x="1836038" y="283463"/>
                </a:lnTo>
                <a:close/>
              </a:path>
              <a:path w="1891283" h="755903">
                <a:moveTo>
                  <a:pt x="1833365" y="278891"/>
                </a:moveTo>
                <a:lnTo>
                  <a:pt x="1831847" y="276295"/>
                </a:lnTo>
                <a:lnTo>
                  <a:pt x="1831847" y="277367"/>
                </a:lnTo>
                <a:lnTo>
                  <a:pt x="1831847" y="278891"/>
                </a:lnTo>
                <a:lnTo>
                  <a:pt x="1833365" y="278891"/>
                </a:lnTo>
                <a:close/>
              </a:path>
              <a:path w="1891283" h="755903">
                <a:moveTo>
                  <a:pt x="1831583" y="275843"/>
                </a:moveTo>
                <a:lnTo>
                  <a:pt x="1828800" y="271082"/>
                </a:lnTo>
                <a:lnTo>
                  <a:pt x="1828800" y="271271"/>
                </a:lnTo>
                <a:lnTo>
                  <a:pt x="1828799" y="272795"/>
                </a:lnTo>
                <a:lnTo>
                  <a:pt x="1828799" y="274319"/>
                </a:lnTo>
                <a:lnTo>
                  <a:pt x="1830323" y="274320"/>
                </a:lnTo>
                <a:lnTo>
                  <a:pt x="1830323" y="275843"/>
                </a:lnTo>
                <a:lnTo>
                  <a:pt x="1831583" y="275843"/>
                </a:lnTo>
                <a:close/>
              </a:path>
              <a:path w="1891283" h="755903">
                <a:moveTo>
                  <a:pt x="1828799" y="271271"/>
                </a:moveTo>
                <a:lnTo>
                  <a:pt x="1828799" y="271082"/>
                </a:lnTo>
                <a:lnTo>
                  <a:pt x="1827276" y="268476"/>
                </a:lnTo>
                <a:lnTo>
                  <a:pt x="1827276" y="269747"/>
                </a:lnTo>
                <a:lnTo>
                  <a:pt x="1827275" y="271271"/>
                </a:lnTo>
                <a:lnTo>
                  <a:pt x="1828799" y="271271"/>
                </a:lnTo>
                <a:close/>
              </a:path>
              <a:path w="1891283" h="755903">
                <a:moveTo>
                  <a:pt x="1827128" y="268223"/>
                </a:moveTo>
                <a:lnTo>
                  <a:pt x="1825752" y="265869"/>
                </a:lnTo>
                <a:lnTo>
                  <a:pt x="1825751" y="268223"/>
                </a:lnTo>
                <a:lnTo>
                  <a:pt x="1827128" y="268223"/>
                </a:lnTo>
                <a:close/>
              </a:path>
              <a:path w="1891283" h="755903">
                <a:moveTo>
                  <a:pt x="1825346" y="265175"/>
                </a:moveTo>
                <a:lnTo>
                  <a:pt x="1822703" y="260656"/>
                </a:lnTo>
                <a:lnTo>
                  <a:pt x="1822703" y="263651"/>
                </a:lnTo>
                <a:lnTo>
                  <a:pt x="1824227" y="263652"/>
                </a:lnTo>
                <a:lnTo>
                  <a:pt x="1824227" y="265175"/>
                </a:lnTo>
                <a:lnTo>
                  <a:pt x="1825346" y="265175"/>
                </a:lnTo>
                <a:close/>
              </a:path>
              <a:path w="1891283" h="755903">
                <a:moveTo>
                  <a:pt x="1822673" y="260603"/>
                </a:moveTo>
                <a:lnTo>
                  <a:pt x="1821180" y="258050"/>
                </a:lnTo>
                <a:lnTo>
                  <a:pt x="1821180" y="259079"/>
                </a:lnTo>
                <a:lnTo>
                  <a:pt x="1821179" y="260603"/>
                </a:lnTo>
                <a:lnTo>
                  <a:pt x="1822673" y="260603"/>
                </a:lnTo>
                <a:close/>
              </a:path>
              <a:path w="1891283" h="755903">
                <a:moveTo>
                  <a:pt x="1820891" y="257555"/>
                </a:moveTo>
                <a:lnTo>
                  <a:pt x="1818131" y="252836"/>
                </a:lnTo>
                <a:lnTo>
                  <a:pt x="1818131" y="252983"/>
                </a:lnTo>
                <a:lnTo>
                  <a:pt x="1818131" y="254507"/>
                </a:lnTo>
                <a:lnTo>
                  <a:pt x="1818131" y="256031"/>
                </a:lnTo>
                <a:lnTo>
                  <a:pt x="1819656" y="256031"/>
                </a:lnTo>
                <a:lnTo>
                  <a:pt x="1819655" y="257555"/>
                </a:lnTo>
                <a:lnTo>
                  <a:pt x="1820891" y="257555"/>
                </a:lnTo>
                <a:close/>
              </a:path>
              <a:path w="1891283" h="755903">
                <a:moveTo>
                  <a:pt x="1818131" y="252983"/>
                </a:moveTo>
                <a:lnTo>
                  <a:pt x="1818131" y="252836"/>
                </a:lnTo>
                <a:lnTo>
                  <a:pt x="1816608" y="250230"/>
                </a:lnTo>
                <a:lnTo>
                  <a:pt x="1816607" y="251459"/>
                </a:lnTo>
                <a:lnTo>
                  <a:pt x="1816607" y="252983"/>
                </a:lnTo>
                <a:lnTo>
                  <a:pt x="1818131" y="252983"/>
                </a:lnTo>
                <a:close/>
              </a:path>
              <a:path w="1891283" h="755903">
                <a:moveTo>
                  <a:pt x="1816435" y="249935"/>
                </a:moveTo>
                <a:lnTo>
                  <a:pt x="1815084" y="247623"/>
                </a:lnTo>
                <a:lnTo>
                  <a:pt x="1815083" y="249935"/>
                </a:lnTo>
                <a:lnTo>
                  <a:pt x="1816435" y="249935"/>
                </a:lnTo>
                <a:close/>
              </a:path>
              <a:path w="1891283" h="755903">
                <a:moveTo>
                  <a:pt x="1814653" y="246887"/>
                </a:moveTo>
                <a:lnTo>
                  <a:pt x="1812035" y="242410"/>
                </a:lnTo>
                <a:lnTo>
                  <a:pt x="1812035" y="245363"/>
                </a:lnTo>
                <a:lnTo>
                  <a:pt x="1813560" y="245363"/>
                </a:lnTo>
                <a:lnTo>
                  <a:pt x="1813559" y="246887"/>
                </a:lnTo>
                <a:lnTo>
                  <a:pt x="1814653" y="246887"/>
                </a:lnTo>
                <a:close/>
              </a:path>
              <a:path w="1891283" h="755903">
                <a:moveTo>
                  <a:pt x="1811980" y="242315"/>
                </a:moveTo>
                <a:lnTo>
                  <a:pt x="1810511" y="239804"/>
                </a:lnTo>
                <a:lnTo>
                  <a:pt x="1810511" y="240791"/>
                </a:lnTo>
                <a:lnTo>
                  <a:pt x="1810511" y="242315"/>
                </a:lnTo>
                <a:lnTo>
                  <a:pt x="1811980" y="242315"/>
                </a:lnTo>
                <a:close/>
              </a:path>
              <a:path w="1891283" h="755903">
                <a:moveTo>
                  <a:pt x="1810198" y="239267"/>
                </a:moveTo>
                <a:lnTo>
                  <a:pt x="1807464" y="234591"/>
                </a:lnTo>
                <a:lnTo>
                  <a:pt x="1807463" y="236219"/>
                </a:lnTo>
                <a:lnTo>
                  <a:pt x="1807463" y="237743"/>
                </a:lnTo>
                <a:lnTo>
                  <a:pt x="1808987" y="237744"/>
                </a:lnTo>
                <a:lnTo>
                  <a:pt x="1808987" y="239267"/>
                </a:lnTo>
                <a:lnTo>
                  <a:pt x="1810198" y="239267"/>
                </a:lnTo>
                <a:close/>
              </a:path>
              <a:path w="1891283" h="755903">
                <a:moveTo>
                  <a:pt x="1807463" y="234695"/>
                </a:moveTo>
                <a:lnTo>
                  <a:pt x="1805939" y="231984"/>
                </a:lnTo>
                <a:lnTo>
                  <a:pt x="1805939" y="233171"/>
                </a:lnTo>
                <a:lnTo>
                  <a:pt x="1805939" y="234695"/>
                </a:lnTo>
                <a:lnTo>
                  <a:pt x="1807463" y="234695"/>
                </a:lnTo>
                <a:close/>
              </a:path>
              <a:path w="1891283" h="755903">
                <a:moveTo>
                  <a:pt x="1805743" y="231647"/>
                </a:moveTo>
                <a:lnTo>
                  <a:pt x="1802892" y="226771"/>
                </a:lnTo>
                <a:lnTo>
                  <a:pt x="1802892" y="227075"/>
                </a:lnTo>
                <a:lnTo>
                  <a:pt x="1802891" y="228599"/>
                </a:lnTo>
                <a:lnTo>
                  <a:pt x="1802891" y="230123"/>
                </a:lnTo>
                <a:lnTo>
                  <a:pt x="1804415" y="230124"/>
                </a:lnTo>
                <a:lnTo>
                  <a:pt x="1804415" y="231647"/>
                </a:lnTo>
                <a:lnTo>
                  <a:pt x="1805743" y="231647"/>
                </a:lnTo>
                <a:close/>
              </a:path>
              <a:path w="1891283" h="755903">
                <a:moveTo>
                  <a:pt x="1802891" y="227075"/>
                </a:moveTo>
                <a:lnTo>
                  <a:pt x="1802891" y="226771"/>
                </a:lnTo>
                <a:lnTo>
                  <a:pt x="1801368" y="224164"/>
                </a:lnTo>
                <a:lnTo>
                  <a:pt x="1801368" y="225551"/>
                </a:lnTo>
                <a:lnTo>
                  <a:pt x="1801367" y="227075"/>
                </a:lnTo>
                <a:lnTo>
                  <a:pt x="1802891" y="227075"/>
                </a:lnTo>
                <a:close/>
              </a:path>
              <a:path w="1891283" h="755903">
                <a:moveTo>
                  <a:pt x="1801288" y="224027"/>
                </a:moveTo>
                <a:lnTo>
                  <a:pt x="1799843" y="221558"/>
                </a:lnTo>
                <a:lnTo>
                  <a:pt x="1799843" y="224027"/>
                </a:lnTo>
                <a:lnTo>
                  <a:pt x="1801288" y="224027"/>
                </a:lnTo>
                <a:close/>
              </a:path>
              <a:path w="1891283" h="755903">
                <a:moveTo>
                  <a:pt x="1799505" y="220979"/>
                </a:moveTo>
                <a:lnTo>
                  <a:pt x="1796796" y="216345"/>
                </a:lnTo>
                <a:lnTo>
                  <a:pt x="1796795" y="217931"/>
                </a:lnTo>
                <a:lnTo>
                  <a:pt x="1796795" y="219455"/>
                </a:lnTo>
                <a:lnTo>
                  <a:pt x="1798319" y="219456"/>
                </a:lnTo>
                <a:lnTo>
                  <a:pt x="1798319" y="220979"/>
                </a:lnTo>
                <a:lnTo>
                  <a:pt x="1799505" y="220979"/>
                </a:lnTo>
                <a:close/>
              </a:path>
              <a:path w="1891283" h="755903">
                <a:moveTo>
                  <a:pt x="1796795" y="216407"/>
                </a:moveTo>
                <a:lnTo>
                  <a:pt x="1795272" y="213738"/>
                </a:lnTo>
                <a:lnTo>
                  <a:pt x="1795272" y="214883"/>
                </a:lnTo>
                <a:lnTo>
                  <a:pt x="1795271" y="216407"/>
                </a:lnTo>
                <a:lnTo>
                  <a:pt x="1796795" y="216407"/>
                </a:lnTo>
                <a:close/>
              </a:path>
              <a:path w="1891283" h="755903">
                <a:moveTo>
                  <a:pt x="1795050" y="213359"/>
                </a:moveTo>
                <a:lnTo>
                  <a:pt x="1792224" y="208525"/>
                </a:lnTo>
                <a:lnTo>
                  <a:pt x="1792224" y="208787"/>
                </a:lnTo>
                <a:lnTo>
                  <a:pt x="1792223" y="210311"/>
                </a:lnTo>
                <a:lnTo>
                  <a:pt x="1792223" y="211835"/>
                </a:lnTo>
                <a:lnTo>
                  <a:pt x="1793747" y="211836"/>
                </a:lnTo>
                <a:lnTo>
                  <a:pt x="1793747" y="213359"/>
                </a:lnTo>
                <a:lnTo>
                  <a:pt x="1795050" y="213359"/>
                </a:lnTo>
                <a:close/>
              </a:path>
              <a:path w="1891283" h="755903">
                <a:moveTo>
                  <a:pt x="1792223" y="208787"/>
                </a:moveTo>
                <a:lnTo>
                  <a:pt x="1792223" y="208525"/>
                </a:lnTo>
                <a:lnTo>
                  <a:pt x="1790700" y="205918"/>
                </a:lnTo>
                <a:lnTo>
                  <a:pt x="1790700" y="207263"/>
                </a:lnTo>
                <a:lnTo>
                  <a:pt x="1790699" y="208787"/>
                </a:lnTo>
                <a:lnTo>
                  <a:pt x="1792223" y="208787"/>
                </a:lnTo>
                <a:close/>
              </a:path>
              <a:path w="1891283" h="755903">
                <a:moveTo>
                  <a:pt x="1790595" y="205739"/>
                </a:moveTo>
                <a:lnTo>
                  <a:pt x="1789175" y="203312"/>
                </a:lnTo>
                <a:lnTo>
                  <a:pt x="1789175" y="205739"/>
                </a:lnTo>
                <a:lnTo>
                  <a:pt x="1790595" y="205739"/>
                </a:lnTo>
                <a:close/>
              </a:path>
              <a:path w="1891283" h="755903">
                <a:moveTo>
                  <a:pt x="1788813" y="202691"/>
                </a:moveTo>
                <a:lnTo>
                  <a:pt x="1786128" y="198099"/>
                </a:lnTo>
                <a:lnTo>
                  <a:pt x="1786127" y="199643"/>
                </a:lnTo>
                <a:lnTo>
                  <a:pt x="1786127" y="201167"/>
                </a:lnTo>
                <a:lnTo>
                  <a:pt x="1787651" y="201168"/>
                </a:lnTo>
                <a:lnTo>
                  <a:pt x="1787651" y="202691"/>
                </a:lnTo>
                <a:lnTo>
                  <a:pt x="1788813" y="202691"/>
                </a:lnTo>
                <a:close/>
              </a:path>
              <a:path w="1891283" h="755903">
                <a:moveTo>
                  <a:pt x="1786127" y="198119"/>
                </a:moveTo>
                <a:lnTo>
                  <a:pt x="1784603" y="195492"/>
                </a:lnTo>
                <a:lnTo>
                  <a:pt x="1784603" y="196595"/>
                </a:lnTo>
                <a:lnTo>
                  <a:pt x="1784603" y="198119"/>
                </a:lnTo>
                <a:lnTo>
                  <a:pt x="1786127" y="198119"/>
                </a:lnTo>
                <a:close/>
              </a:path>
              <a:path w="1891283" h="755903">
                <a:moveTo>
                  <a:pt x="1784358" y="195071"/>
                </a:moveTo>
                <a:lnTo>
                  <a:pt x="1781556" y="190279"/>
                </a:lnTo>
                <a:lnTo>
                  <a:pt x="1781556" y="190499"/>
                </a:lnTo>
                <a:lnTo>
                  <a:pt x="1781555" y="193547"/>
                </a:lnTo>
                <a:lnTo>
                  <a:pt x="1783079" y="193548"/>
                </a:lnTo>
                <a:lnTo>
                  <a:pt x="1783079" y="195071"/>
                </a:lnTo>
                <a:lnTo>
                  <a:pt x="1784358" y="195071"/>
                </a:lnTo>
                <a:close/>
              </a:path>
              <a:path w="1891283" h="755903">
                <a:moveTo>
                  <a:pt x="1781555" y="190499"/>
                </a:moveTo>
                <a:lnTo>
                  <a:pt x="1781555" y="190279"/>
                </a:lnTo>
                <a:lnTo>
                  <a:pt x="1780031" y="187672"/>
                </a:lnTo>
                <a:lnTo>
                  <a:pt x="1780031" y="188975"/>
                </a:lnTo>
                <a:lnTo>
                  <a:pt x="1780031" y="190499"/>
                </a:lnTo>
                <a:lnTo>
                  <a:pt x="1781555" y="190499"/>
                </a:lnTo>
                <a:close/>
              </a:path>
              <a:path w="1891283" h="755903">
                <a:moveTo>
                  <a:pt x="1779902" y="187451"/>
                </a:moveTo>
                <a:lnTo>
                  <a:pt x="1778508" y="185066"/>
                </a:lnTo>
                <a:lnTo>
                  <a:pt x="1778507" y="187451"/>
                </a:lnTo>
                <a:lnTo>
                  <a:pt x="1779902" y="187451"/>
                </a:lnTo>
                <a:close/>
              </a:path>
              <a:path w="1891283" h="755903">
                <a:moveTo>
                  <a:pt x="1778120" y="184403"/>
                </a:moveTo>
                <a:lnTo>
                  <a:pt x="1775459" y="179853"/>
                </a:lnTo>
                <a:lnTo>
                  <a:pt x="1775459" y="181355"/>
                </a:lnTo>
                <a:lnTo>
                  <a:pt x="1775459" y="182879"/>
                </a:lnTo>
                <a:lnTo>
                  <a:pt x="1776983" y="182879"/>
                </a:lnTo>
                <a:lnTo>
                  <a:pt x="1776983" y="184403"/>
                </a:lnTo>
                <a:lnTo>
                  <a:pt x="1778120" y="184403"/>
                </a:lnTo>
                <a:close/>
              </a:path>
              <a:path w="1891283" h="755903">
                <a:moveTo>
                  <a:pt x="1775447" y="179831"/>
                </a:moveTo>
                <a:lnTo>
                  <a:pt x="1773936" y="177246"/>
                </a:lnTo>
                <a:lnTo>
                  <a:pt x="1773935" y="178307"/>
                </a:lnTo>
                <a:lnTo>
                  <a:pt x="1773935" y="179831"/>
                </a:lnTo>
                <a:lnTo>
                  <a:pt x="1775447" y="179831"/>
                </a:lnTo>
                <a:close/>
              </a:path>
              <a:path w="1891283" h="755903">
                <a:moveTo>
                  <a:pt x="1773665" y="176783"/>
                </a:moveTo>
                <a:lnTo>
                  <a:pt x="1770887" y="172033"/>
                </a:lnTo>
                <a:lnTo>
                  <a:pt x="1770887" y="172211"/>
                </a:lnTo>
                <a:lnTo>
                  <a:pt x="1770887" y="175259"/>
                </a:lnTo>
                <a:lnTo>
                  <a:pt x="1772411" y="175259"/>
                </a:lnTo>
                <a:lnTo>
                  <a:pt x="1772411" y="176783"/>
                </a:lnTo>
                <a:lnTo>
                  <a:pt x="1773665" y="176783"/>
                </a:lnTo>
                <a:close/>
              </a:path>
              <a:path w="1891283" h="755903">
                <a:moveTo>
                  <a:pt x="1770887" y="172211"/>
                </a:moveTo>
                <a:lnTo>
                  <a:pt x="1770887" y="172033"/>
                </a:lnTo>
                <a:lnTo>
                  <a:pt x="1769364" y="169426"/>
                </a:lnTo>
                <a:lnTo>
                  <a:pt x="1769363" y="170687"/>
                </a:lnTo>
                <a:lnTo>
                  <a:pt x="1769363" y="172211"/>
                </a:lnTo>
                <a:lnTo>
                  <a:pt x="1770887" y="172211"/>
                </a:lnTo>
                <a:close/>
              </a:path>
              <a:path w="1891283" h="755903">
                <a:moveTo>
                  <a:pt x="1769210" y="169163"/>
                </a:moveTo>
                <a:lnTo>
                  <a:pt x="1767840" y="166820"/>
                </a:lnTo>
                <a:lnTo>
                  <a:pt x="1767839" y="169163"/>
                </a:lnTo>
                <a:lnTo>
                  <a:pt x="1769210" y="169163"/>
                </a:lnTo>
                <a:close/>
              </a:path>
              <a:path w="1891283" h="755903">
                <a:moveTo>
                  <a:pt x="1767428" y="166115"/>
                </a:moveTo>
                <a:lnTo>
                  <a:pt x="1764791" y="161607"/>
                </a:lnTo>
                <a:lnTo>
                  <a:pt x="1764791" y="164591"/>
                </a:lnTo>
                <a:lnTo>
                  <a:pt x="1766315" y="164592"/>
                </a:lnTo>
                <a:lnTo>
                  <a:pt x="1766315" y="166115"/>
                </a:lnTo>
                <a:lnTo>
                  <a:pt x="1767428" y="166115"/>
                </a:lnTo>
                <a:close/>
              </a:path>
              <a:path w="1891283" h="755903">
                <a:moveTo>
                  <a:pt x="1764755" y="161543"/>
                </a:moveTo>
                <a:lnTo>
                  <a:pt x="1763268" y="159000"/>
                </a:lnTo>
                <a:lnTo>
                  <a:pt x="1763268" y="160019"/>
                </a:lnTo>
                <a:lnTo>
                  <a:pt x="1763267" y="161543"/>
                </a:lnTo>
                <a:lnTo>
                  <a:pt x="1764755" y="161543"/>
                </a:lnTo>
                <a:close/>
              </a:path>
              <a:path w="1891283" h="755903">
                <a:moveTo>
                  <a:pt x="1762972" y="158495"/>
                </a:moveTo>
                <a:lnTo>
                  <a:pt x="1760220" y="153787"/>
                </a:lnTo>
                <a:lnTo>
                  <a:pt x="1760220" y="153923"/>
                </a:lnTo>
                <a:lnTo>
                  <a:pt x="1760219" y="156971"/>
                </a:lnTo>
                <a:lnTo>
                  <a:pt x="1761743" y="156972"/>
                </a:lnTo>
                <a:lnTo>
                  <a:pt x="1761743" y="158495"/>
                </a:lnTo>
                <a:lnTo>
                  <a:pt x="1762972" y="158495"/>
                </a:lnTo>
                <a:close/>
              </a:path>
              <a:path w="1891283" h="755903">
                <a:moveTo>
                  <a:pt x="1760219" y="153923"/>
                </a:moveTo>
                <a:lnTo>
                  <a:pt x="1760219" y="153787"/>
                </a:lnTo>
                <a:lnTo>
                  <a:pt x="1758696" y="151181"/>
                </a:lnTo>
                <a:lnTo>
                  <a:pt x="1758696" y="152399"/>
                </a:lnTo>
                <a:lnTo>
                  <a:pt x="1758695" y="153923"/>
                </a:lnTo>
                <a:lnTo>
                  <a:pt x="1760219" y="153923"/>
                </a:lnTo>
                <a:close/>
              </a:path>
              <a:path w="1891283" h="755903">
                <a:moveTo>
                  <a:pt x="1758517" y="150875"/>
                </a:moveTo>
                <a:lnTo>
                  <a:pt x="1755648" y="145967"/>
                </a:lnTo>
                <a:lnTo>
                  <a:pt x="1755648" y="146303"/>
                </a:lnTo>
                <a:lnTo>
                  <a:pt x="1755647" y="149351"/>
                </a:lnTo>
                <a:lnTo>
                  <a:pt x="1757171" y="149352"/>
                </a:lnTo>
                <a:lnTo>
                  <a:pt x="1757171" y="150875"/>
                </a:lnTo>
                <a:lnTo>
                  <a:pt x="1758517" y="150875"/>
                </a:lnTo>
                <a:close/>
              </a:path>
              <a:path w="1891283" h="755903">
                <a:moveTo>
                  <a:pt x="1755647" y="146303"/>
                </a:moveTo>
                <a:lnTo>
                  <a:pt x="1755647" y="145967"/>
                </a:lnTo>
                <a:lnTo>
                  <a:pt x="1754124" y="143361"/>
                </a:lnTo>
                <a:lnTo>
                  <a:pt x="1754124" y="144779"/>
                </a:lnTo>
                <a:lnTo>
                  <a:pt x="1754123" y="146303"/>
                </a:lnTo>
                <a:lnTo>
                  <a:pt x="1755647" y="146303"/>
                </a:lnTo>
                <a:close/>
              </a:path>
              <a:path w="1891283" h="755903">
                <a:moveTo>
                  <a:pt x="1754062" y="143255"/>
                </a:moveTo>
                <a:lnTo>
                  <a:pt x="1752600" y="140754"/>
                </a:lnTo>
                <a:lnTo>
                  <a:pt x="1752599" y="143255"/>
                </a:lnTo>
                <a:lnTo>
                  <a:pt x="1754062" y="143255"/>
                </a:lnTo>
                <a:close/>
              </a:path>
              <a:path w="1891283" h="755903">
                <a:moveTo>
                  <a:pt x="1752280" y="140207"/>
                </a:moveTo>
                <a:lnTo>
                  <a:pt x="1749551" y="135541"/>
                </a:lnTo>
                <a:lnTo>
                  <a:pt x="1749551" y="138683"/>
                </a:lnTo>
                <a:lnTo>
                  <a:pt x="1751076" y="138683"/>
                </a:lnTo>
                <a:lnTo>
                  <a:pt x="1751075" y="140207"/>
                </a:lnTo>
                <a:lnTo>
                  <a:pt x="1752280" y="140207"/>
                </a:lnTo>
                <a:close/>
              </a:path>
              <a:path w="1891283" h="755903">
                <a:moveTo>
                  <a:pt x="1749551" y="135635"/>
                </a:moveTo>
                <a:lnTo>
                  <a:pt x="1748028" y="132934"/>
                </a:lnTo>
                <a:lnTo>
                  <a:pt x="1748028" y="134111"/>
                </a:lnTo>
                <a:lnTo>
                  <a:pt x="1748027" y="135635"/>
                </a:lnTo>
                <a:lnTo>
                  <a:pt x="1749551" y="135635"/>
                </a:lnTo>
                <a:close/>
              </a:path>
              <a:path w="1891283" h="755903">
                <a:moveTo>
                  <a:pt x="1747825" y="132587"/>
                </a:moveTo>
                <a:lnTo>
                  <a:pt x="1744980" y="127721"/>
                </a:lnTo>
                <a:lnTo>
                  <a:pt x="1744980" y="128015"/>
                </a:lnTo>
                <a:lnTo>
                  <a:pt x="1744979" y="129539"/>
                </a:lnTo>
                <a:lnTo>
                  <a:pt x="1744979" y="131063"/>
                </a:lnTo>
                <a:lnTo>
                  <a:pt x="1746504" y="131063"/>
                </a:lnTo>
                <a:lnTo>
                  <a:pt x="1746503" y="132587"/>
                </a:lnTo>
                <a:lnTo>
                  <a:pt x="1747825" y="132587"/>
                </a:lnTo>
                <a:close/>
              </a:path>
              <a:path w="1891283" h="755903">
                <a:moveTo>
                  <a:pt x="1744979" y="128015"/>
                </a:moveTo>
                <a:lnTo>
                  <a:pt x="1744979" y="127721"/>
                </a:lnTo>
                <a:lnTo>
                  <a:pt x="1743456" y="125115"/>
                </a:lnTo>
                <a:lnTo>
                  <a:pt x="1743456" y="126491"/>
                </a:lnTo>
                <a:lnTo>
                  <a:pt x="1743455" y="128015"/>
                </a:lnTo>
                <a:lnTo>
                  <a:pt x="1744979" y="128015"/>
                </a:lnTo>
                <a:close/>
              </a:path>
              <a:path w="1891283" h="755903">
                <a:moveTo>
                  <a:pt x="1743369" y="124967"/>
                </a:moveTo>
                <a:lnTo>
                  <a:pt x="1741931" y="122508"/>
                </a:lnTo>
                <a:lnTo>
                  <a:pt x="1741931" y="124967"/>
                </a:lnTo>
                <a:lnTo>
                  <a:pt x="1743369" y="124967"/>
                </a:lnTo>
                <a:close/>
              </a:path>
              <a:path w="1891283" h="755903">
                <a:moveTo>
                  <a:pt x="1741587" y="121919"/>
                </a:moveTo>
                <a:lnTo>
                  <a:pt x="1738884" y="117295"/>
                </a:lnTo>
                <a:lnTo>
                  <a:pt x="1738883" y="120395"/>
                </a:lnTo>
                <a:lnTo>
                  <a:pt x="1740407" y="120395"/>
                </a:lnTo>
                <a:lnTo>
                  <a:pt x="1740407" y="121919"/>
                </a:lnTo>
                <a:lnTo>
                  <a:pt x="1741587" y="121919"/>
                </a:lnTo>
                <a:close/>
              </a:path>
              <a:path w="1891283" h="755903">
                <a:moveTo>
                  <a:pt x="1738883" y="117347"/>
                </a:moveTo>
                <a:lnTo>
                  <a:pt x="1737360" y="114688"/>
                </a:lnTo>
                <a:lnTo>
                  <a:pt x="1737359" y="115823"/>
                </a:lnTo>
                <a:lnTo>
                  <a:pt x="1737359" y="117347"/>
                </a:lnTo>
                <a:lnTo>
                  <a:pt x="1738883" y="117347"/>
                </a:lnTo>
                <a:close/>
              </a:path>
              <a:path w="1891283" h="755903">
                <a:moveTo>
                  <a:pt x="1737132" y="114299"/>
                </a:moveTo>
                <a:lnTo>
                  <a:pt x="1734311" y="109475"/>
                </a:lnTo>
                <a:lnTo>
                  <a:pt x="1734312" y="109727"/>
                </a:lnTo>
                <a:lnTo>
                  <a:pt x="1734311" y="111251"/>
                </a:lnTo>
                <a:lnTo>
                  <a:pt x="1734311" y="112775"/>
                </a:lnTo>
                <a:lnTo>
                  <a:pt x="1735836" y="112775"/>
                </a:lnTo>
                <a:lnTo>
                  <a:pt x="1735835" y="114299"/>
                </a:lnTo>
                <a:lnTo>
                  <a:pt x="1737132" y="114299"/>
                </a:lnTo>
                <a:close/>
              </a:path>
              <a:path w="1891283" h="755903">
                <a:moveTo>
                  <a:pt x="1734311" y="109727"/>
                </a:moveTo>
                <a:lnTo>
                  <a:pt x="1734311" y="109475"/>
                </a:lnTo>
                <a:lnTo>
                  <a:pt x="1732788" y="106869"/>
                </a:lnTo>
                <a:lnTo>
                  <a:pt x="1732788" y="108203"/>
                </a:lnTo>
                <a:lnTo>
                  <a:pt x="1732787" y="109727"/>
                </a:lnTo>
                <a:lnTo>
                  <a:pt x="1734311" y="109727"/>
                </a:lnTo>
                <a:close/>
              </a:path>
              <a:path w="1891283" h="755903">
                <a:moveTo>
                  <a:pt x="1732677" y="106679"/>
                </a:moveTo>
                <a:lnTo>
                  <a:pt x="1731263" y="104262"/>
                </a:lnTo>
                <a:lnTo>
                  <a:pt x="1731263" y="106679"/>
                </a:lnTo>
                <a:lnTo>
                  <a:pt x="1732677" y="106679"/>
                </a:lnTo>
                <a:close/>
              </a:path>
              <a:path w="1891283" h="755903">
                <a:moveTo>
                  <a:pt x="1730895" y="103631"/>
                </a:moveTo>
                <a:lnTo>
                  <a:pt x="1728216" y="99049"/>
                </a:lnTo>
                <a:lnTo>
                  <a:pt x="1728215" y="102107"/>
                </a:lnTo>
                <a:lnTo>
                  <a:pt x="1729739" y="102107"/>
                </a:lnTo>
                <a:lnTo>
                  <a:pt x="1729739" y="103631"/>
                </a:lnTo>
                <a:lnTo>
                  <a:pt x="1730895" y="103631"/>
                </a:lnTo>
                <a:close/>
              </a:path>
              <a:path w="1891283" h="755903">
                <a:moveTo>
                  <a:pt x="1728215" y="99059"/>
                </a:moveTo>
                <a:lnTo>
                  <a:pt x="1726692" y="96443"/>
                </a:lnTo>
                <a:lnTo>
                  <a:pt x="1726691" y="97535"/>
                </a:lnTo>
                <a:lnTo>
                  <a:pt x="1726691" y="99059"/>
                </a:lnTo>
                <a:lnTo>
                  <a:pt x="1728215" y="99059"/>
                </a:lnTo>
                <a:close/>
              </a:path>
              <a:path w="1891283" h="755903">
                <a:moveTo>
                  <a:pt x="1524" y="96012"/>
                </a:moveTo>
                <a:lnTo>
                  <a:pt x="1524" y="94487"/>
                </a:lnTo>
                <a:lnTo>
                  <a:pt x="0" y="94487"/>
                </a:lnTo>
                <a:lnTo>
                  <a:pt x="0" y="661415"/>
                </a:lnTo>
                <a:lnTo>
                  <a:pt x="1524" y="661415"/>
                </a:lnTo>
                <a:lnTo>
                  <a:pt x="1524" y="96012"/>
                </a:lnTo>
                <a:close/>
              </a:path>
              <a:path w="1891283" h="755903">
                <a:moveTo>
                  <a:pt x="1726439" y="96011"/>
                </a:moveTo>
                <a:lnTo>
                  <a:pt x="1723644" y="91229"/>
                </a:lnTo>
                <a:lnTo>
                  <a:pt x="1723644" y="91439"/>
                </a:lnTo>
                <a:lnTo>
                  <a:pt x="1723643" y="92963"/>
                </a:lnTo>
                <a:lnTo>
                  <a:pt x="1723643" y="94487"/>
                </a:lnTo>
                <a:lnTo>
                  <a:pt x="1725168" y="94487"/>
                </a:lnTo>
                <a:lnTo>
                  <a:pt x="1725167" y="96011"/>
                </a:lnTo>
                <a:lnTo>
                  <a:pt x="1726439" y="96011"/>
                </a:lnTo>
                <a:close/>
              </a:path>
              <a:path w="1891283" h="755903">
                <a:moveTo>
                  <a:pt x="1723643" y="91439"/>
                </a:moveTo>
                <a:lnTo>
                  <a:pt x="1723643" y="91229"/>
                </a:lnTo>
                <a:lnTo>
                  <a:pt x="1722120" y="88623"/>
                </a:lnTo>
                <a:lnTo>
                  <a:pt x="1722120" y="89915"/>
                </a:lnTo>
                <a:lnTo>
                  <a:pt x="1722119" y="91439"/>
                </a:lnTo>
                <a:lnTo>
                  <a:pt x="1723643" y="91439"/>
                </a:lnTo>
                <a:close/>
              </a:path>
              <a:path w="1891283" h="755903">
                <a:moveTo>
                  <a:pt x="1721984" y="88391"/>
                </a:moveTo>
                <a:lnTo>
                  <a:pt x="1720595" y="86016"/>
                </a:lnTo>
                <a:lnTo>
                  <a:pt x="1720595" y="88391"/>
                </a:lnTo>
                <a:lnTo>
                  <a:pt x="1721984" y="88391"/>
                </a:lnTo>
                <a:close/>
              </a:path>
              <a:path w="1891283" h="755903">
                <a:moveTo>
                  <a:pt x="1720202" y="85343"/>
                </a:moveTo>
                <a:lnTo>
                  <a:pt x="1717547" y="80803"/>
                </a:lnTo>
                <a:lnTo>
                  <a:pt x="1717547" y="82295"/>
                </a:lnTo>
                <a:lnTo>
                  <a:pt x="1717547" y="83819"/>
                </a:lnTo>
                <a:lnTo>
                  <a:pt x="1719071" y="83819"/>
                </a:lnTo>
                <a:lnTo>
                  <a:pt x="1719071" y="85343"/>
                </a:lnTo>
                <a:lnTo>
                  <a:pt x="1720202" y="85343"/>
                </a:lnTo>
                <a:close/>
              </a:path>
              <a:path w="1891283" h="755903">
                <a:moveTo>
                  <a:pt x="1717529" y="80771"/>
                </a:moveTo>
                <a:lnTo>
                  <a:pt x="1716024" y="78197"/>
                </a:lnTo>
                <a:lnTo>
                  <a:pt x="1716024" y="79247"/>
                </a:lnTo>
                <a:lnTo>
                  <a:pt x="1716023" y="80771"/>
                </a:lnTo>
                <a:lnTo>
                  <a:pt x="1717529" y="80771"/>
                </a:lnTo>
                <a:close/>
              </a:path>
              <a:path w="1891283" h="755903">
                <a:moveTo>
                  <a:pt x="1715747" y="77723"/>
                </a:moveTo>
                <a:lnTo>
                  <a:pt x="1712976" y="72983"/>
                </a:lnTo>
                <a:lnTo>
                  <a:pt x="1712976" y="73151"/>
                </a:lnTo>
                <a:lnTo>
                  <a:pt x="1712975" y="74675"/>
                </a:lnTo>
                <a:lnTo>
                  <a:pt x="1712975" y="76199"/>
                </a:lnTo>
                <a:lnTo>
                  <a:pt x="1713622" y="76200"/>
                </a:lnTo>
                <a:lnTo>
                  <a:pt x="1714499" y="76200"/>
                </a:lnTo>
                <a:lnTo>
                  <a:pt x="1714499" y="77723"/>
                </a:lnTo>
                <a:lnTo>
                  <a:pt x="1715747" y="77723"/>
                </a:lnTo>
                <a:close/>
              </a:path>
              <a:path w="1891283" h="755903">
                <a:moveTo>
                  <a:pt x="1712975" y="73151"/>
                </a:moveTo>
                <a:lnTo>
                  <a:pt x="1712975" y="72983"/>
                </a:lnTo>
                <a:lnTo>
                  <a:pt x="1711452" y="70377"/>
                </a:lnTo>
                <a:lnTo>
                  <a:pt x="1711452" y="71627"/>
                </a:lnTo>
                <a:lnTo>
                  <a:pt x="1711451" y="73151"/>
                </a:lnTo>
                <a:lnTo>
                  <a:pt x="1712975" y="73151"/>
                </a:lnTo>
                <a:close/>
              </a:path>
              <a:path w="1891283" h="755903">
                <a:moveTo>
                  <a:pt x="1711292" y="70103"/>
                </a:moveTo>
                <a:lnTo>
                  <a:pt x="1709928" y="67770"/>
                </a:lnTo>
                <a:lnTo>
                  <a:pt x="1709927" y="70103"/>
                </a:lnTo>
                <a:lnTo>
                  <a:pt x="1711292" y="70103"/>
                </a:lnTo>
                <a:close/>
              </a:path>
              <a:path w="1891283" h="755903">
                <a:moveTo>
                  <a:pt x="1709510" y="67055"/>
                </a:moveTo>
                <a:lnTo>
                  <a:pt x="1706879" y="62557"/>
                </a:lnTo>
                <a:lnTo>
                  <a:pt x="1706879" y="64007"/>
                </a:lnTo>
                <a:lnTo>
                  <a:pt x="1706879" y="65531"/>
                </a:lnTo>
                <a:lnTo>
                  <a:pt x="1708404" y="65531"/>
                </a:lnTo>
                <a:lnTo>
                  <a:pt x="1708403" y="67055"/>
                </a:lnTo>
                <a:lnTo>
                  <a:pt x="1709510" y="67055"/>
                </a:lnTo>
                <a:close/>
              </a:path>
              <a:path w="1891283" h="755903">
                <a:moveTo>
                  <a:pt x="1706836" y="62483"/>
                </a:moveTo>
                <a:lnTo>
                  <a:pt x="1705356" y="59951"/>
                </a:lnTo>
                <a:lnTo>
                  <a:pt x="1705356" y="60959"/>
                </a:lnTo>
                <a:lnTo>
                  <a:pt x="1705355" y="62483"/>
                </a:lnTo>
                <a:lnTo>
                  <a:pt x="1706836" y="62483"/>
                </a:lnTo>
                <a:close/>
              </a:path>
              <a:path w="1891283" h="755903">
                <a:moveTo>
                  <a:pt x="1705054" y="59435"/>
                </a:moveTo>
                <a:lnTo>
                  <a:pt x="1702308" y="54738"/>
                </a:lnTo>
                <a:lnTo>
                  <a:pt x="1702307" y="56387"/>
                </a:lnTo>
                <a:lnTo>
                  <a:pt x="1702307" y="57911"/>
                </a:lnTo>
                <a:lnTo>
                  <a:pt x="1703831" y="57912"/>
                </a:lnTo>
                <a:lnTo>
                  <a:pt x="1703831" y="59435"/>
                </a:lnTo>
                <a:lnTo>
                  <a:pt x="1705054" y="59435"/>
                </a:lnTo>
                <a:close/>
              </a:path>
              <a:path w="1891283" h="755903">
                <a:moveTo>
                  <a:pt x="1702307" y="54863"/>
                </a:moveTo>
                <a:lnTo>
                  <a:pt x="1700784" y="52131"/>
                </a:lnTo>
                <a:lnTo>
                  <a:pt x="1700783" y="53339"/>
                </a:lnTo>
                <a:lnTo>
                  <a:pt x="1700783" y="54863"/>
                </a:lnTo>
                <a:lnTo>
                  <a:pt x="1702307" y="54863"/>
                </a:lnTo>
                <a:close/>
              </a:path>
              <a:path w="1891283" h="755903">
                <a:moveTo>
                  <a:pt x="1700599" y="51815"/>
                </a:moveTo>
                <a:lnTo>
                  <a:pt x="1697736" y="46918"/>
                </a:lnTo>
                <a:lnTo>
                  <a:pt x="1697736" y="47243"/>
                </a:lnTo>
                <a:lnTo>
                  <a:pt x="1697735" y="50291"/>
                </a:lnTo>
                <a:lnTo>
                  <a:pt x="1699260" y="50291"/>
                </a:lnTo>
                <a:lnTo>
                  <a:pt x="1699259" y="51815"/>
                </a:lnTo>
                <a:lnTo>
                  <a:pt x="1700599" y="51815"/>
                </a:lnTo>
                <a:close/>
              </a:path>
              <a:path w="1891283" h="755903">
                <a:moveTo>
                  <a:pt x="1697735" y="47243"/>
                </a:moveTo>
                <a:lnTo>
                  <a:pt x="1697735" y="46918"/>
                </a:lnTo>
                <a:lnTo>
                  <a:pt x="1696212" y="44311"/>
                </a:lnTo>
                <a:lnTo>
                  <a:pt x="1696212" y="45719"/>
                </a:lnTo>
                <a:lnTo>
                  <a:pt x="1696211" y="47243"/>
                </a:lnTo>
                <a:lnTo>
                  <a:pt x="1697735" y="47243"/>
                </a:lnTo>
                <a:close/>
              </a:path>
              <a:path w="1891283" h="755903">
                <a:moveTo>
                  <a:pt x="1696144" y="44195"/>
                </a:moveTo>
                <a:lnTo>
                  <a:pt x="1694688" y="41705"/>
                </a:lnTo>
                <a:lnTo>
                  <a:pt x="1694687" y="44195"/>
                </a:lnTo>
                <a:lnTo>
                  <a:pt x="1696144" y="44195"/>
                </a:lnTo>
                <a:close/>
              </a:path>
              <a:path w="1891283" h="755903">
                <a:moveTo>
                  <a:pt x="1694362" y="41147"/>
                </a:moveTo>
                <a:lnTo>
                  <a:pt x="1691640" y="36492"/>
                </a:lnTo>
                <a:lnTo>
                  <a:pt x="1691639" y="38099"/>
                </a:lnTo>
                <a:lnTo>
                  <a:pt x="1691639" y="39623"/>
                </a:lnTo>
                <a:lnTo>
                  <a:pt x="1693164" y="39623"/>
                </a:lnTo>
                <a:lnTo>
                  <a:pt x="1693163" y="41147"/>
                </a:lnTo>
                <a:lnTo>
                  <a:pt x="1694362" y="41147"/>
                </a:lnTo>
                <a:close/>
              </a:path>
              <a:path w="1891283" h="755903">
                <a:moveTo>
                  <a:pt x="1691639" y="36575"/>
                </a:moveTo>
                <a:lnTo>
                  <a:pt x="1690116" y="33885"/>
                </a:lnTo>
                <a:lnTo>
                  <a:pt x="1690116" y="35051"/>
                </a:lnTo>
                <a:lnTo>
                  <a:pt x="1690115" y="36575"/>
                </a:lnTo>
                <a:lnTo>
                  <a:pt x="1691639" y="36575"/>
                </a:lnTo>
                <a:close/>
              </a:path>
              <a:path w="1891283" h="755903">
                <a:moveTo>
                  <a:pt x="1689906" y="33527"/>
                </a:moveTo>
                <a:lnTo>
                  <a:pt x="1687068" y="28672"/>
                </a:lnTo>
                <a:lnTo>
                  <a:pt x="1687068" y="28955"/>
                </a:lnTo>
                <a:lnTo>
                  <a:pt x="1687067" y="32003"/>
                </a:lnTo>
                <a:lnTo>
                  <a:pt x="1688591" y="32004"/>
                </a:lnTo>
                <a:lnTo>
                  <a:pt x="1688591" y="33527"/>
                </a:lnTo>
                <a:lnTo>
                  <a:pt x="1689906" y="33527"/>
                </a:lnTo>
                <a:close/>
              </a:path>
              <a:path w="1891283" h="755903">
                <a:moveTo>
                  <a:pt x="1687067" y="28955"/>
                </a:moveTo>
                <a:lnTo>
                  <a:pt x="1687067" y="28672"/>
                </a:lnTo>
                <a:lnTo>
                  <a:pt x="1685544" y="26065"/>
                </a:lnTo>
                <a:lnTo>
                  <a:pt x="1685544" y="27431"/>
                </a:lnTo>
                <a:lnTo>
                  <a:pt x="1685543" y="28955"/>
                </a:lnTo>
                <a:lnTo>
                  <a:pt x="1687067" y="28955"/>
                </a:lnTo>
                <a:close/>
              </a:path>
              <a:path w="1891283" h="755903">
                <a:moveTo>
                  <a:pt x="1685451" y="25907"/>
                </a:moveTo>
                <a:lnTo>
                  <a:pt x="1684020" y="23459"/>
                </a:lnTo>
                <a:lnTo>
                  <a:pt x="1684019" y="25907"/>
                </a:lnTo>
                <a:lnTo>
                  <a:pt x="1685451" y="25907"/>
                </a:lnTo>
                <a:close/>
              </a:path>
              <a:path w="1891283" h="755903">
                <a:moveTo>
                  <a:pt x="1683669" y="22859"/>
                </a:moveTo>
                <a:lnTo>
                  <a:pt x="1680971" y="18245"/>
                </a:lnTo>
                <a:lnTo>
                  <a:pt x="1680971" y="21335"/>
                </a:lnTo>
                <a:lnTo>
                  <a:pt x="1682495" y="21335"/>
                </a:lnTo>
                <a:lnTo>
                  <a:pt x="1682495" y="22859"/>
                </a:lnTo>
                <a:lnTo>
                  <a:pt x="1683669" y="22859"/>
                </a:lnTo>
                <a:close/>
              </a:path>
              <a:path w="1891283" h="755903">
                <a:moveTo>
                  <a:pt x="1680971" y="18287"/>
                </a:moveTo>
                <a:lnTo>
                  <a:pt x="1679448" y="15639"/>
                </a:lnTo>
                <a:lnTo>
                  <a:pt x="1679448" y="16763"/>
                </a:lnTo>
                <a:lnTo>
                  <a:pt x="1679447" y="18287"/>
                </a:lnTo>
                <a:lnTo>
                  <a:pt x="1680971" y="18287"/>
                </a:lnTo>
                <a:close/>
              </a:path>
              <a:path w="1891283" h="755903">
                <a:moveTo>
                  <a:pt x="1679214" y="15239"/>
                </a:moveTo>
                <a:lnTo>
                  <a:pt x="1676400" y="10426"/>
                </a:lnTo>
                <a:lnTo>
                  <a:pt x="1676400" y="10667"/>
                </a:lnTo>
                <a:lnTo>
                  <a:pt x="1676399" y="13715"/>
                </a:lnTo>
                <a:lnTo>
                  <a:pt x="1677923" y="13716"/>
                </a:lnTo>
                <a:lnTo>
                  <a:pt x="1677923" y="15239"/>
                </a:lnTo>
                <a:lnTo>
                  <a:pt x="1679214" y="15239"/>
                </a:lnTo>
                <a:close/>
              </a:path>
              <a:path w="1891283" h="755903">
                <a:moveTo>
                  <a:pt x="1676399" y="10667"/>
                </a:moveTo>
                <a:lnTo>
                  <a:pt x="1676399" y="10426"/>
                </a:lnTo>
                <a:lnTo>
                  <a:pt x="1674875" y="7819"/>
                </a:lnTo>
                <a:lnTo>
                  <a:pt x="1674875" y="9143"/>
                </a:lnTo>
                <a:lnTo>
                  <a:pt x="1674875" y="10667"/>
                </a:lnTo>
                <a:lnTo>
                  <a:pt x="1676399" y="10667"/>
                </a:lnTo>
                <a:close/>
              </a:path>
              <a:path w="1891283" h="755903">
                <a:moveTo>
                  <a:pt x="1674759" y="7619"/>
                </a:moveTo>
                <a:lnTo>
                  <a:pt x="1673352" y="5213"/>
                </a:lnTo>
                <a:lnTo>
                  <a:pt x="1673352" y="6095"/>
                </a:lnTo>
                <a:lnTo>
                  <a:pt x="1673351" y="7619"/>
                </a:lnTo>
                <a:lnTo>
                  <a:pt x="1674759" y="7619"/>
                </a:lnTo>
                <a:close/>
              </a:path>
              <a:path w="1891283" h="755903">
                <a:moveTo>
                  <a:pt x="1671827" y="96011"/>
                </a:moveTo>
                <a:lnTo>
                  <a:pt x="1671827" y="94487"/>
                </a:lnTo>
                <a:lnTo>
                  <a:pt x="1671827" y="92963"/>
                </a:lnTo>
                <a:lnTo>
                  <a:pt x="1671827" y="4571"/>
                </a:lnTo>
                <a:lnTo>
                  <a:pt x="1672977" y="4571"/>
                </a:lnTo>
                <a:lnTo>
                  <a:pt x="1670303" y="0"/>
                </a:lnTo>
                <a:lnTo>
                  <a:pt x="1670303" y="94487"/>
                </a:lnTo>
                <a:lnTo>
                  <a:pt x="1524" y="94487"/>
                </a:lnTo>
                <a:lnTo>
                  <a:pt x="1524" y="96011"/>
                </a:lnTo>
                <a:lnTo>
                  <a:pt x="1671827" y="96011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562855" y="4856987"/>
            <a:ext cx="1904999" cy="803147"/>
          </a:xfrm>
          <a:custGeom>
            <a:avLst/>
            <a:gdLst/>
            <a:ahLst/>
            <a:cxnLst/>
            <a:rect l="l" t="t" r="r" b="b"/>
            <a:pathLst>
              <a:path w="1904999" h="803147">
                <a:moveTo>
                  <a:pt x="1902332" y="397764"/>
                </a:moveTo>
                <a:lnTo>
                  <a:pt x="1895855" y="397764"/>
                </a:lnTo>
                <a:lnTo>
                  <a:pt x="1902332" y="397763"/>
                </a:lnTo>
                <a:lnTo>
                  <a:pt x="1895856" y="397763"/>
                </a:lnTo>
                <a:lnTo>
                  <a:pt x="1902332" y="397763"/>
                </a:lnTo>
                <a:lnTo>
                  <a:pt x="1895856" y="397763"/>
                </a:lnTo>
                <a:lnTo>
                  <a:pt x="1902332" y="397763"/>
                </a:lnTo>
                <a:lnTo>
                  <a:pt x="1896109" y="387096"/>
                </a:lnTo>
                <a:lnTo>
                  <a:pt x="1889759" y="387096"/>
                </a:lnTo>
                <a:lnTo>
                  <a:pt x="1896109" y="387096"/>
                </a:lnTo>
                <a:lnTo>
                  <a:pt x="1885441" y="368808"/>
                </a:lnTo>
                <a:lnTo>
                  <a:pt x="1879091" y="368808"/>
                </a:lnTo>
                <a:lnTo>
                  <a:pt x="1885441" y="368808"/>
                </a:lnTo>
                <a:lnTo>
                  <a:pt x="1844547" y="298704"/>
                </a:lnTo>
                <a:lnTo>
                  <a:pt x="1837943" y="298704"/>
                </a:lnTo>
                <a:lnTo>
                  <a:pt x="1844547" y="298704"/>
                </a:lnTo>
                <a:lnTo>
                  <a:pt x="1833879" y="280416"/>
                </a:lnTo>
                <a:lnTo>
                  <a:pt x="1827275" y="280416"/>
                </a:lnTo>
                <a:lnTo>
                  <a:pt x="1833879" y="280416"/>
                </a:lnTo>
                <a:lnTo>
                  <a:pt x="1823211" y="262128"/>
                </a:lnTo>
                <a:lnTo>
                  <a:pt x="1816607" y="262128"/>
                </a:lnTo>
                <a:lnTo>
                  <a:pt x="1823211" y="262128"/>
                </a:lnTo>
                <a:lnTo>
                  <a:pt x="1818766" y="254508"/>
                </a:lnTo>
                <a:lnTo>
                  <a:pt x="1812035" y="254508"/>
                </a:lnTo>
                <a:lnTo>
                  <a:pt x="1818766" y="254508"/>
                </a:lnTo>
                <a:lnTo>
                  <a:pt x="1812543" y="243840"/>
                </a:lnTo>
                <a:lnTo>
                  <a:pt x="1805939" y="243840"/>
                </a:lnTo>
                <a:lnTo>
                  <a:pt x="1812543" y="243840"/>
                </a:lnTo>
                <a:lnTo>
                  <a:pt x="1801875" y="225552"/>
                </a:lnTo>
                <a:lnTo>
                  <a:pt x="1795271" y="225552"/>
                </a:lnTo>
                <a:lnTo>
                  <a:pt x="1801875" y="225552"/>
                </a:lnTo>
                <a:lnTo>
                  <a:pt x="1791207" y="207264"/>
                </a:lnTo>
                <a:lnTo>
                  <a:pt x="1784603" y="207264"/>
                </a:lnTo>
                <a:lnTo>
                  <a:pt x="1791207" y="207264"/>
                </a:lnTo>
                <a:lnTo>
                  <a:pt x="1760981" y="155448"/>
                </a:lnTo>
                <a:lnTo>
                  <a:pt x="1755486" y="155448"/>
                </a:lnTo>
                <a:lnTo>
                  <a:pt x="1792223" y="221413"/>
                </a:lnTo>
                <a:lnTo>
                  <a:pt x="1792223" y="220980"/>
                </a:lnTo>
                <a:lnTo>
                  <a:pt x="1792224" y="221413"/>
                </a:lnTo>
                <a:lnTo>
                  <a:pt x="1798319" y="232359"/>
                </a:lnTo>
                <a:lnTo>
                  <a:pt x="1798319" y="231648"/>
                </a:lnTo>
                <a:lnTo>
                  <a:pt x="1798320" y="232360"/>
                </a:lnTo>
                <a:lnTo>
                  <a:pt x="1801318" y="237743"/>
                </a:lnTo>
                <a:lnTo>
                  <a:pt x="1802891" y="240569"/>
                </a:lnTo>
                <a:lnTo>
                  <a:pt x="1802891" y="239268"/>
                </a:lnTo>
                <a:lnTo>
                  <a:pt x="1802892" y="240569"/>
                </a:lnTo>
                <a:lnTo>
                  <a:pt x="1805562" y="245363"/>
                </a:lnTo>
                <a:lnTo>
                  <a:pt x="1805939" y="245363"/>
                </a:lnTo>
                <a:lnTo>
                  <a:pt x="1805939" y="246042"/>
                </a:lnTo>
                <a:lnTo>
                  <a:pt x="1807259" y="248411"/>
                </a:lnTo>
                <a:lnTo>
                  <a:pt x="1807464" y="248411"/>
                </a:lnTo>
                <a:lnTo>
                  <a:pt x="1807464" y="248779"/>
                </a:lnTo>
                <a:lnTo>
                  <a:pt x="1808956" y="251459"/>
                </a:lnTo>
                <a:lnTo>
                  <a:pt x="1808987" y="249936"/>
                </a:lnTo>
                <a:lnTo>
                  <a:pt x="1808988" y="251459"/>
                </a:lnTo>
                <a:lnTo>
                  <a:pt x="1811503" y="256031"/>
                </a:lnTo>
                <a:lnTo>
                  <a:pt x="1812035" y="256031"/>
                </a:lnTo>
                <a:lnTo>
                  <a:pt x="1812035" y="256988"/>
                </a:lnTo>
                <a:lnTo>
                  <a:pt x="1813200" y="259079"/>
                </a:lnTo>
                <a:lnTo>
                  <a:pt x="1813559" y="259079"/>
                </a:lnTo>
                <a:lnTo>
                  <a:pt x="1813559" y="257556"/>
                </a:lnTo>
                <a:lnTo>
                  <a:pt x="1813560" y="259079"/>
                </a:lnTo>
                <a:lnTo>
                  <a:pt x="1813559" y="259725"/>
                </a:lnTo>
                <a:lnTo>
                  <a:pt x="1814898" y="262128"/>
                </a:lnTo>
                <a:lnTo>
                  <a:pt x="1815083" y="262128"/>
                </a:lnTo>
                <a:lnTo>
                  <a:pt x="1815083" y="262461"/>
                </a:lnTo>
                <a:lnTo>
                  <a:pt x="1815746" y="263651"/>
                </a:lnTo>
                <a:lnTo>
                  <a:pt x="1816608" y="263651"/>
                </a:lnTo>
                <a:lnTo>
                  <a:pt x="1816607" y="265176"/>
                </a:lnTo>
                <a:lnTo>
                  <a:pt x="1817444" y="266699"/>
                </a:lnTo>
                <a:lnTo>
                  <a:pt x="1818131" y="266699"/>
                </a:lnTo>
                <a:lnTo>
                  <a:pt x="1818131" y="265176"/>
                </a:lnTo>
                <a:lnTo>
                  <a:pt x="1818132" y="266699"/>
                </a:lnTo>
                <a:lnTo>
                  <a:pt x="1818131" y="267934"/>
                </a:lnTo>
                <a:lnTo>
                  <a:pt x="1819141" y="269747"/>
                </a:lnTo>
                <a:lnTo>
                  <a:pt x="1819656" y="269747"/>
                </a:lnTo>
                <a:lnTo>
                  <a:pt x="1819655" y="270671"/>
                </a:lnTo>
                <a:lnTo>
                  <a:pt x="1819990" y="271271"/>
                </a:lnTo>
                <a:lnTo>
                  <a:pt x="1821180" y="271271"/>
                </a:lnTo>
                <a:lnTo>
                  <a:pt x="1821179" y="273407"/>
                </a:lnTo>
                <a:lnTo>
                  <a:pt x="1821687" y="274319"/>
                </a:lnTo>
                <a:lnTo>
                  <a:pt x="1822704" y="274319"/>
                </a:lnTo>
                <a:lnTo>
                  <a:pt x="1822703" y="275844"/>
                </a:lnTo>
                <a:lnTo>
                  <a:pt x="1822703" y="276144"/>
                </a:lnTo>
                <a:lnTo>
                  <a:pt x="1823385" y="277367"/>
                </a:lnTo>
                <a:lnTo>
                  <a:pt x="1824227" y="277367"/>
                </a:lnTo>
                <a:lnTo>
                  <a:pt x="1824227" y="275844"/>
                </a:lnTo>
                <a:lnTo>
                  <a:pt x="1824227" y="277367"/>
                </a:lnTo>
                <a:lnTo>
                  <a:pt x="1824227" y="278880"/>
                </a:lnTo>
                <a:lnTo>
                  <a:pt x="1825082" y="280415"/>
                </a:lnTo>
                <a:lnTo>
                  <a:pt x="1825752" y="280415"/>
                </a:lnTo>
                <a:lnTo>
                  <a:pt x="1825751" y="281617"/>
                </a:lnTo>
                <a:lnTo>
                  <a:pt x="1825931" y="281939"/>
                </a:lnTo>
                <a:lnTo>
                  <a:pt x="1827276" y="281939"/>
                </a:lnTo>
                <a:lnTo>
                  <a:pt x="1827276" y="283464"/>
                </a:lnTo>
                <a:lnTo>
                  <a:pt x="1827275" y="284353"/>
                </a:lnTo>
                <a:lnTo>
                  <a:pt x="1827629" y="284987"/>
                </a:lnTo>
                <a:lnTo>
                  <a:pt x="1828799" y="284987"/>
                </a:lnTo>
                <a:lnTo>
                  <a:pt x="1828799" y="283464"/>
                </a:lnTo>
                <a:lnTo>
                  <a:pt x="1828800" y="284987"/>
                </a:lnTo>
                <a:lnTo>
                  <a:pt x="1828799" y="287090"/>
                </a:lnTo>
                <a:lnTo>
                  <a:pt x="1829326" y="288036"/>
                </a:lnTo>
                <a:lnTo>
                  <a:pt x="1830323" y="288036"/>
                </a:lnTo>
                <a:lnTo>
                  <a:pt x="1830323" y="289559"/>
                </a:lnTo>
                <a:lnTo>
                  <a:pt x="1831848" y="289559"/>
                </a:lnTo>
                <a:lnTo>
                  <a:pt x="1831847" y="292563"/>
                </a:lnTo>
                <a:lnTo>
                  <a:pt x="1833372" y="292607"/>
                </a:lnTo>
                <a:lnTo>
                  <a:pt x="1833372" y="294132"/>
                </a:lnTo>
                <a:lnTo>
                  <a:pt x="1833371" y="295300"/>
                </a:lnTo>
                <a:lnTo>
                  <a:pt x="1833570" y="295655"/>
                </a:lnTo>
                <a:lnTo>
                  <a:pt x="1834895" y="295655"/>
                </a:lnTo>
                <a:lnTo>
                  <a:pt x="1834895" y="294132"/>
                </a:lnTo>
                <a:lnTo>
                  <a:pt x="1834896" y="295655"/>
                </a:lnTo>
                <a:lnTo>
                  <a:pt x="1834895" y="297180"/>
                </a:lnTo>
                <a:lnTo>
                  <a:pt x="1834895" y="298036"/>
                </a:lnTo>
                <a:lnTo>
                  <a:pt x="1835267" y="298704"/>
                </a:lnTo>
                <a:lnTo>
                  <a:pt x="1836419" y="298704"/>
                </a:lnTo>
                <a:lnTo>
                  <a:pt x="1836419" y="300227"/>
                </a:lnTo>
                <a:lnTo>
                  <a:pt x="1837943" y="300227"/>
                </a:lnTo>
                <a:lnTo>
                  <a:pt x="1837943" y="301752"/>
                </a:lnTo>
                <a:lnTo>
                  <a:pt x="1837943" y="303275"/>
                </a:lnTo>
                <a:lnTo>
                  <a:pt x="1839467" y="303275"/>
                </a:lnTo>
                <a:lnTo>
                  <a:pt x="1839467" y="301752"/>
                </a:lnTo>
                <a:lnTo>
                  <a:pt x="1839468" y="303275"/>
                </a:lnTo>
                <a:lnTo>
                  <a:pt x="1839467" y="304799"/>
                </a:lnTo>
                <a:lnTo>
                  <a:pt x="1839467" y="306246"/>
                </a:lnTo>
                <a:lnTo>
                  <a:pt x="1840991" y="306323"/>
                </a:lnTo>
                <a:lnTo>
                  <a:pt x="1840991" y="307847"/>
                </a:lnTo>
                <a:lnTo>
                  <a:pt x="1842516" y="307847"/>
                </a:lnTo>
                <a:lnTo>
                  <a:pt x="1842515" y="310895"/>
                </a:lnTo>
                <a:lnTo>
                  <a:pt x="1844040" y="310895"/>
                </a:lnTo>
                <a:lnTo>
                  <a:pt x="1844039" y="312420"/>
                </a:lnTo>
                <a:lnTo>
                  <a:pt x="1844039" y="313943"/>
                </a:lnTo>
                <a:lnTo>
                  <a:pt x="1845563" y="313943"/>
                </a:lnTo>
                <a:lnTo>
                  <a:pt x="1845563" y="312420"/>
                </a:lnTo>
                <a:lnTo>
                  <a:pt x="1845563" y="313943"/>
                </a:lnTo>
                <a:lnTo>
                  <a:pt x="1845563" y="316991"/>
                </a:lnTo>
                <a:lnTo>
                  <a:pt x="1847088" y="316991"/>
                </a:lnTo>
                <a:lnTo>
                  <a:pt x="1847087" y="318515"/>
                </a:lnTo>
                <a:lnTo>
                  <a:pt x="1848612" y="318515"/>
                </a:lnTo>
                <a:lnTo>
                  <a:pt x="1848612" y="320040"/>
                </a:lnTo>
                <a:lnTo>
                  <a:pt x="1848611" y="321563"/>
                </a:lnTo>
                <a:lnTo>
                  <a:pt x="1850135" y="321563"/>
                </a:lnTo>
                <a:lnTo>
                  <a:pt x="1850135" y="320040"/>
                </a:lnTo>
                <a:lnTo>
                  <a:pt x="1850136" y="321563"/>
                </a:lnTo>
                <a:lnTo>
                  <a:pt x="1850135" y="324612"/>
                </a:lnTo>
                <a:lnTo>
                  <a:pt x="1851659" y="324612"/>
                </a:lnTo>
                <a:lnTo>
                  <a:pt x="1851659" y="326135"/>
                </a:lnTo>
                <a:lnTo>
                  <a:pt x="1853184" y="326135"/>
                </a:lnTo>
                <a:lnTo>
                  <a:pt x="1853183" y="329183"/>
                </a:lnTo>
                <a:lnTo>
                  <a:pt x="1854707" y="329183"/>
                </a:lnTo>
                <a:lnTo>
                  <a:pt x="1854707" y="330708"/>
                </a:lnTo>
                <a:lnTo>
                  <a:pt x="1854707" y="332231"/>
                </a:lnTo>
                <a:lnTo>
                  <a:pt x="1856231" y="332231"/>
                </a:lnTo>
                <a:lnTo>
                  <a:pt x="1856231" y="330708"/>
                </a:lnTo>
                <a:lnTo>
                  <a:pt x="1856232" y="332231"/>
                </a:lnTo>
                <a:lnTo>
                  <a:pt x="1856231" y="333756"/>
                </a:lnTo>
                <a:lnTo>
                  <a:pt x="1856231" y="335279"/>
                </a:lnTo>
                <a:lnTo>
                  <a:pt x="1857756" y="335279"/>
                </a:lnTo>
                <a:lnTo>
                  <a:pt x="1857755" y="336803"/>
                </a:lnTo>
                <a:lnTo>
                  <a:pt x="1859280" y="336803"/>
                </a:lnTo>
                <a:lnTo>
                  <a:pt x="1859280" y="338328"/>
                </a:lnTo>
                <a:lnTo>
                  <a:pt x="1859279" y="339851"/>
                </a:lnTo>
                <a:lnTo>
                  <a:pt x="1860803" y="339851"/>
                </a:lnTo>
                <a:lnTo>
                  <a:pt x="1860803" y="338328"/>
                </a:lnTo>
                <a:lnTo>
                  <a:pt x="1860804" y="339851"/>
                </a:lnTo>
                <a:lnTo>
                  <a:pt x="1860803" y="342900"/>
                </a:lnTo>
                <a:lnTo>
                  <a:pt x="1862327" y="342900"/>
                </a:lnTo>
                <a:lnTo>
                  <a:pt x="1862327" y="344423"/>
                </a:lnTo>
                <a:lnTo>
                  <a:pt x="1863851" y="344423"/>
                </a:lnTo>
                <a:lnTo>
                  <a:pt x="1863851" y="347471"/>
                </a:lnTo>
                <a:lnTo>
                  <a:pt x="1865376" y="347471"/>
                </a:lnTo>
                <a:lnTo>
                  <a:pt x="1865376" y="348996"/>
                </a:lnTo>
                <a:lnTo>
                  <a:pt x="1865375" y="350519"/>
                </a:lnTo>
                <a:lnTo>
                  <a:pt x="1866899" y="350519"/>
                </a:lnTo>
                <a:lnTo>
                  <a:pt x="1866899" y="348996"/>
                </a:lnTo>
                <a:lnTo>
                  <a:pt x="1866900" y="350519"/>
                </a:lnTo>
                <a:lnTo>
                  <a:pt x="1866899" y="353567"/>
                </a:lnTo>
                <a:lnTo>
                  <a:pt x="1868424" y="353567"/>
                </a:lnTo>
                <a:lnTo>
                  <a:pt x="1868423" y="355091"/>
                </a:lnTo>
                <a:lnTo>
                  <a:pt x="1869948" y="355091"/>
                </a:lnTo>
                <a:lnTo>
                  <a:pt x="1869948" y="356616"/>
                </a:lnTo>
                <a:lnTo>
                  <a:pt x="1869947" y="358139"/>
                </a:lnTo>
                <a:lnTo>
                  <a:pt x="1871471" y="358139"/>
                </a:lnTo>
                <a:lnTo>
                  <a:pt x="1871471" y="356616"/>
                </a:lnTo>
                <a:lnTo>
                  <a:pt x="1871472" y="358139"/>
                </a:lnTo>
                <a:lnTo>
                  <a:pt x="1871471" y="361188"/>
                </a:lnTo>
                <a:lnTo>
                  <a:pt x="1872995" y="361188"/>
                </a:lnTo>
                <a:lnTo>
                  <a:pt x="1872995" y="362711"/>
                </a:lnTo>
                <a:lnTo>
                  <a:pt x="1874520" y="362711"/>
                </a:lnTo>
                <a:lnTo>
                  <a:pt x="1874519" y="364236"/>
                </a:lnTo>
                <a:lnTo>
                  <a:pt x="1874519" y="365759"/>
                </a:lnTo>
                <a:lnTo>
                  <a:pt x="1876043" y="365759"/>
                </a:lnTo>
                <a:lnTo>
                  <a:pt x="1876043" y="364236"/>
                </a:lnTo>
                <a:lnTo>
                  <a:pt x="1876043" y="365759"/>
                </a:lnTo>
                <a:lnTo>
                  <a:pt x="1876043" y="368807"/>
                </a:lnTo>
                <a:lnTo>
                  <a:pt x="1877567" y="368808"/>
                </a:lnTo>
                <a:lnTo>
                  <a:pt x="1877567" y="370331"/>
                </a:lnTo>
                <a:lnTo>
                  <a:pt x="1879092" y="370331"/>
                </a:lnTo>
                <a:lnTo>
                  <a:pt x="1879092" y="371856"/>
                </a:lnTo>
                <a:lnTo>
                  <a:pt x="1879091" y="373379"/>
                </a:lnTo>
                <a:lnTo>
                  <a:pt x="1880616" y="373379"/>
                </a:lnTo>
                <a:lnTo>
                  <a:pt x="1880616" y="374904"/>
                </a:lnTo>
                <a:lnTo>
                  <a:pt x="1880615" y="376427"/>
                </a:lnTo>
                <a:lnTo>
                  <a:pt x="1882139" y="376427"/>
                </a:lnTo>
                <a:lnTo>
                  <a:pt x="1882139" y="374904"/>
                </a:lnTo>
                <a:lnTo>
                  <a:pt x="1882140" y="376427"/>
                </a:lnTo>
                <a:lnTo>
                  <a:pt x="1882139" y="379475"/>
                </a:lnTo>
                <a:lnTo>
                  <a:pt x="1883663" y="379475"/>
                </a:lnTo>
                <a:lnTo>
                  <a:pt x="1883663" y="380999"/>
                </a:lnTo>
                <a:lnTo>
                  <a:pt x="1885188" y="380999"/>
                </a:lnTo>
                <a:lnTo>
                  <a:pt x="1885188" y="382524"/>
                </a:lnTo>
                <a:lnTo>
                  <a:pt x="1885187" y="384047"/>
                </a:lnTo>
                <a:lnTo>
                  <a:pt x="1886711" y="384047"/>
                </a:lnTo>
                <a:lnTo>
                  <a:pt x="1886711" y="382524"/>
                </a:lnTo>
                <a:lnTo>
                  <a:pt x="1886712" y="384047"/>
                </a:lnTo>
                <a:lnTo>
                  <a:pt x="1886711" y="385572"/>
                </a:lnTo>
                <a:lnTo>
                  <a:pt x="1886711" y="387096"/>
                </a:lnTo>
                <a:lnTo>
                  <a:pt x="1888235" y="387096"/>
                </a:lnTo>
                <a:lnTo>
                  <a:pt x="1888235" y="388619"/>
                </a:lnTo>
                <a:lnTo>
                  <a:pt x="1889760" y="388619"/>
                </a:lnTo>
                <a:lnTo>
                  <a:pt x="1889759" y="391667"/>
                </a:lnTo>
                <a:lnTo>
                  <a:pt x="1891284" y="391667"/>
                </a:lnTo>
                <a:lnTo>
                  <a:pt x="1891283" y="393192"/>
                </a:lnTo>
                <a:lnTo>
                  <a:pt x="1891283" y="394715"/>
                </a:lnTo>
                <a:lnTo>
                  <a:pt x="1892807" y="394715"/>
                </a:lnTo>
                <a:lnTo>
                  <a:pt x="1892807" y="393192"/>
                </a:lnTo>
                <a:lnTo>
                  <a:pt x="1892807" y="394715"/>
                </a:lnTo>
                <a:lnTo>
                  <a:pt x="1892807" y="396240"/>
                </a:lnTo>
                <a:lnTo>
                  <a:pt x="1892807" y="397763"/>
                </a:lnTo>
                <a:lnTo>
                  <a:pt x="1894331" y="397764"/>
                </a:lnTo>
                <a:lnTo>
                  <a:pt x="1894331" y="399287"/>
                </a:lnTo>
                <a:lnTo>
                  <a:pt x="1895856" y="399287"/>
                </a:lnTo>
                <a:lnTo>
                  <a:pt x="1895856" y="400304"/>
                </a:lnTo>
                <a:lnTo>
                  <a:pt x="1904999" y="402336"/>
                </a:lnTo>
                <a:lnTo>
                  <a:pt x="1902332" y="397764"/>
                </a:lnTo>
                <a:close/>
              </a:path>
              <a:path w="1904999" h="803147">
                <a:moveTo>
                  <a:pt x="1750313" y="137160"/>
                </a:moveTo>
                <a:lnTo>
                  <a:pt x="1745302" y="137159"/>
                </a:lnTo>
                <a:lnTo>
                  <a:pt x="1755486" y="155448"/>
                </a:lnTo>
                <a:lnTo>
                  <a:pt x="1760981" y="155448"/>
                </a:lnTo>
                <a:lnTo>
                  <a:pt x="1750313" y="137160"/>
                </a:lnTo>
                <a:close/>
              </a:path>
              <a:path w="1904999" h="803147">
                <a:moveTo>
                  <a:pt x="1750313" y="137159"/>
                </a:moveTo>
                <a:lnTo>
                  <a:pt x="1745302" y="137159"/>
                </a:lnTo>
                <a:lnTo>
                  <a:pt x="1750313" y="137159"/>
                </a:lnTo>
                <a:close/>
              </a:path>
              <a:path w="1904999" h="803147">
                <a:moveTo>
                  <a:pt x="1739645" y="118872"/>
                </a:moveTo>
                <a:lnTo>
                  <a:pt x="1735117" y="118872"/>
                </a:lnTo>
                <a:lnTo>
                  <a:pt x="1745302" y="137159"/>
                </a:lnTo>
                <a:lnTo>
                  <a:pt x="1750313" y="137159"/>
                </a:lnTo>
                <a:lnTo>
                  <a:pt x="1739645" y="118872"/>
                </a:lnTo>
                <a:close/>
              </a:path>
              <a:path w="1904999" h="803147">
                <a:moveTo>
                  <a:pt x="1733422" y="108204"/>
                </a:moveTo>
                <a:lnTo>
                  <a:pt x="1729176" y="108204"/>
                </a:lnTo>
                <a:lnTo>
                  <a:pt x="1735117" y="118872"/>
                </a:lnTo>
                <a:lnTo>
                  <a:pt x="1739645" y="118872"/>
                </a:lnTo>
                <a:lnTo>
                  <a:pt x="1733422" y="108204"/>
                </a:lnTo>
                <a:close/>
              </a:path>
              <a:path w="1904999" h="803147">
                <a:moveTo>
                  <a:pt x="1728977" y="100584"/>
                </a:moveTo>
                <a:lnTo>
                  <a:pt x="1724932" y="100584"/>
                </a:lnTo>
                <a:lnTo>
                  <a:pt x="1729176" y="108204"/>
                </a:lnTo>
                <a:lnTo>
                  <a:pt x="1733422" y="108204"/>
                </a:lnTo>
                <a:lnTo>
                  <a:pt x="1728977" y="100584"/>
                </a:lnTo>
                <a:close/>
              </a:path>
              <a:path w="1904999" h="803147">
                <a:moveTo>
                  <a:pt x="1728977" y="100584"/>
                </a:moveTo>
                <a:lnTo>
                  <a:pt x="1722754" y="89915"/>
                </a:lnTo>
                <a:lnTo>
                  <a:pt x="1718991" y="89915"/>
                </a:lnTo>
                <a:lnTo>
                  <a:pt x="1724932" y="100584"/>
                </a:lnTo>
                <a:lnTo>
                  <a:pt x="1728977" y="100584"/>
                </a:lnTo>
                <a:close/>
              </a:path>
              <a:path w="1904999" h="803147">
                <a:moveTo>
                  <a:pt x="1722754" y="89915"/>
                </a:moveTo>
                <a:lnTo>
                  <a:pt x="1718991" y="89915"/>
                </a:lnTo>
                <a:lnTo>
                  <a:pt x="1722754" y="89915"/>
                </a:lnTo>
                <a:close/>
              </a:path>
              <a:path w="1904999" h="803147">
                <a:moveTo>
                  <a:pt x="1718309" y="82296"/>
                </a:moveTo>
                <a:lnTo>
                  <a:pt x="1714747" y="82296"/>
                </a:lnTo>
                <a:lnTo>
                  <a:pt x="1718991" y="89915"/>
                </a:lnTo>
                <a:lnTo>
                  <a:pt x="1722754" y="89915"/>
                </a:lnTo>
                <a:lnTo>
                  <a:pt x="1718309" y="82296"/>
                </a:lnTo>
                <a:close/>
              </a:path>
              <a:path w="1904999" h="803147">
                <a:moveTo>
                  <a:pt x="1707641" y="64008"/>
                </a:moveTo>
                <a:lnTo>
                  <a:pt x="1704562" y="64008"/>
                </a:lnTo>
                <a:lnTo>
                  <a:pt x="1714747" y="82296"/>
                </a:lnTo>
                <a:lnTo>
                  <a:pt x="1718309" y="82296"/>
                </a:lnTo>
                <a:lnTo>
                  <a:pt x="1707641" y="64008"/>
                </a:lnTo>
                <a:close/>
              </a:path>
              <a:path w="1904999" h="803147">
                <a:moveTo>
                  <a:pt x="1707641" y="64007"/>
                </a:moveTo>
                <a:lnTo>
                  <a:pt x="1704562" y="64007"/>
                </a:lnTo>
                <a:lnTo>
                  <a:pt x="1707641" y="64007"/>
                </a:lnTo>
                <a:close/>
              </a:path>
              <a:path w="1904999" h="803147">
                <a:moveTo>
                  <a:pt x="1670303" y="0"/>
                </a:moveTo>
                <a:lnTo>
                  <a:pt x="1670303" y="27432"/>
                </a:lnTo>
                <a:lnTo>
                  <a:pt x="1682495" y="24384"/>
                </a:lnTo>
                <a:lnTo>
                  <a:pt x="1704562" y="64007"/>
                </a:lnTo>
                <a:lnTo>
                  <a:pt x="1707641" y="64007"/>
                </a:lnTo>
                <a:lnTo>
                  <a:pt x="1670303" y="0"/>
                </a:lnTo>
                <a:close/>
              </a:path>
              <a:path w="1904999" h="803147">
                <a:moveTo>
                  <a:pt x="1709567" y="736094"/>
                </a:moveTo>
                <a:lnTo>
                  <a:pt x="1708513" y="736094"/>
                </a:lnTo>
                <a:lnTo>
                  <a:pt x="1682495" y="780287"/>
                </a:lnTo>
                <a:lnTo>
                  <a:pt x="1670303" y="777239"/>
                </a:lnTo>
                <a:lnTo>
                  <a:pt x="1670303" y="803147"/>
                </a:lnTo>
                <a:lnTo>
                  <a:pt x="1709567" y="736094"/>
                </a:lnTo>
                <a:close/>
              </a:path>
              <a:path w="1904999" h="803147">
                <a:moveTo>
                  <a:pt x="1709568" y="736091"/>
                </a:moveTo>
                <a:lnTo>
                  <a:pt x="1708514" y="736091"/>
                </a:lnTo>
                <a:lnTo>
                  <a:pt x="1709567" y="736094"/>
                </a:lnTo>
                <a:close/>
              </a:path>
              <a:path w="1904999" h="803147">
                <a:moveTo>
                  <a:pt x="1720275" y="717806"/>
                </a:moveTo>
                <a:lnTo>
                  <a:pt x="1719279" y="717806"/>
                </a:lnTo>
                <a:lnTo>
                  <a:pt x="1708514" y="736091"/>
                </a:lnTo>
                <a:lnTo>
                  <a:pt x="1709568" y="736091"/>
                </a:lnTo>
                <a:lnTo>
                  <a:pt x="1720275" y="717806"/>
                </a:lnTo>
                <a:close/>
              </a:path>
              <a:path w="1904999" h="803147">
                <a:moveTo>
                  <a:pt x="1720277" y="717803"/>
                </a:moveTo>
                <a:lnTo>
                  <a:pt x="1719280" y="717803"/>
                </a:lnTo>
                <a:lnTo>
                  <a:pt x="1720275" y="717806"/>
                </a:lnTo>
                <a:close/>
              </a:path>
              <a:path w="1904999" h="803147">
                <a:moveTo>
                  <a:pt x="1730984" y="699518"/>
                </a:moveTo>
                <a:lnTo>
                  <a:pt x="1730045" y="699518"/>
                </a:lnTo>
                <a:lnTo>
                  <a:pt x="1719280" y="717803"/>
                </a:lnTo>
                <a:lnTo>
                  <a:pt x="1720277" y="717803"/>
                </a:lnTo>
                <a:lnTo>
                  <a:pt x="1730984" y="699518"/>
                </a:lnTo>
                <a:close/>
              </a:path>
              <a:path w="1904999" h="803147">
                <a:moveTo>
                  <a:pt x="1730985" y="699516"/>
                </a:moveTo>
                <a:lnTo>
                  <a:pt x="1730047" y="699516"/>
                </a:lnTo>
                <a:lnTo>
                  <a:pt x="1730984" y="699518"/>
                </a:lnTo>
                <a:close/>
              </a:path>
              <a:path w="1904999" h="803147">
                <a:moveTo>
                  <a:pt x="1804161" y="574547"/>
                </a:moveTo>
                <a:lnTo>
                  <a:pt x="1803617" y="574547"/>
                </a:lnTo>
                <a:lnTo>
                  <a:pt x="1730047" y="699515"/>
                </a:lnTo>
                <a:lnTo>
                  <a:pt x="1730985" y="699515"/>
                </a:lnTo>
                <a:lnTo>
                  <a:pt x="1804161" y="574547"/>
                </a:lnTo>
                <a:close/>
              </a:path>
              <a:path w="1904999" h="803147">
                <a:moveTo>
                  <a:pt x="1804161" y="574547"/>
                </a:moveTo>
                <a:lnTo>
                  <a:pt x="1819329" y="548642"/>
                </a:lnTo>
                <a:lnTo>
                  <a:pt x="1818867" y="548642"/>
                </a:lnTo>
                <a:lnTo>
                  <a:pt x="1803617" y="574547"/>
                </a:lnTo>
                <a:lnTo>
                  <a:pt x="1804161" y="574547"/>
                </a:lnTo>
                <a:close/>
              </a:path>
              <a:path w="1904999" h="803147">
                <a:moveTo>
                  <a:pt x="1819331" y="548640"/>
                </a:moveTo>
                <a:lnTo>
                  <a:pt x="1818869" y="548640"/>
                </a:lnTo>
                <a:lnTo>
                  <a:pt x="1819329" y="548642"/>
                </a:lnTo>
                <a:close/>
              </a:path>
              <a:path w="1904999" h="803147">
                <a:moveTo>
                  <a:pt x="1836285" y="519686"/>
                </a:moveTo>
                <a:lnTo>
                  <a:pt x="1835914" y="519686"/>
                </a:lnTo>
                <a:lnTo>
                  <a:pt x="1818869" y="548639"/>
                </a:lnTo>
                <a:lnTo>
                  <a:pt x="1819331" y="548639"/>
                </a:lnTo>
                <a:lnTo>
                  <a:pt x="1836285" y="519686"/>
                </a:lnTo>
                <a:close/>
              </a:path>
              <a:path w="1904999" h="803147">
                <a:moveTo>
                  <a:pt x="1836286" y="519684"/>
                </a:moveTo>
                <a:lnTo>
                  <a:pt x="1835916" y="519684"/>
                </a:lnTo>
                <a:lnTo>
                  <a:pt x="1836285" y="519686"/>
                </a:lnTo>
                <a:close/>
              </a:path>
              <a:path w="1904999" h="803147">
                <a:moveTo>
                  <a:pt x="1840748" y="512064"/>
                </a:moveTo>
                <a:lnTo>
                  <a:pt x="1840402" y="512064"/>
                </a:lnTo>
                <a:lnTo>
                  <a:pt x="1835916" y="519684"/>
                </a:lnTo>
                <a:lnTo>
                  <a:pt x="1836286" y="519684"/>
                </a:lnTo>
                <a:lnTo>
                  <a:pt x="1840748" y="512064"/>
                </a:lnTo>
                <a:close/>
              </a:path>
              <a:path w="1904999" h="803147">
                <a:moveTo>
                  <a:pt x="1840748" y="512064"/>
                </a:moveTo>
                <a:lnTo>
                  <a:pt x="1904999" y="402336"/>
                </a:lnTo>
                <a:lnTo>
                  <a:pt x="1840402" y="512064"/>
                </a:lnTo>
                <a:lnTo>
                  <a:pt x="1840748" y="512064"/>
                </a:lnTo>
                <a:close/>
              </a:path>
              <a:path w="1904999" h="803147">
                <a:moveTo>
                  <a:pt x="1676399" y="691895"/>
                </a:moveTo>
                <a:lnTo>
                  <a:pt x="1670303" y="685799"/>
                </a:lnTo>
                <a:lnTo>
                  <a:pt x="1670303" y="691896"/>
                </a:lnTo>
                <a:lnTo>
                  <a:pt x="1676399" y="691895"/>
                </a:lnTo>
                <a:close/>
              </a:path>
              <a:path w="1904999" h="803147">
                <a:moveTo>
                  <a:pt x="13715" y="685799"/>
                </a:moveTo>
                <a:lnTo>
                  <a:pt x="7620" y="685799"/>
                </a:lnTo>
                <a:lnTo>
                  <a:pt x="7620" y="123748"/>
                </a:lnTo>
                <a:lnTo>
                  <a:pt x="6096" y="124968"/>
                </a:lnTo>
                <a:lnTo>
                  <a:pt x="6096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1670303" y="691896"/>
                </a:lnTo>
                <a:lnTo>
                  <a:pt x="13715" y="685799"/>
                </a:lnTo>
                <a:close/>
              </a:path>
              <a:path w="1904999" h="803147">
                <a:moveTo>
                  <a:pt x="1677923" y="120396"/>
                </a:moveTo>
                <a:lnTo>
                  <a:pt x="1677923" y="118872"/>
                </a:lnTo>
                <a:lnTo>
                  <a:pt x="1677923" y="117348"/>
                </a:lnTo>
                <a:lnTo>
                  <a:pt x="1677923" y="95509"/>
                </a:lnTo>
                <a:lnTo>
                  <a:pt x="1676399" y="111252"/>
                </a:lnTo>
                <a:lnTo>
                  <a:pt x="1670303" y="27432"/>
                </a:lnTo>
                <a:lnTo>
                  <a:pt x="1670303" y="118872"/>
                </a:lnTo>
                <a:lnTo>
                  <a:pt x="13715" y="118872"/>
                </a:lnTo>
                <a:lnTo>
                  <a:pt x="11810" y="120396"/>
                </a:lnTo>
                <a:lnTo>
                  <a:pt x="1677923" y="120396"/>
                </a:lnTo>
                <a:close/>
              </a:path>
              <a:path w="1904999" h="803147">
                <a:moveTo>
                  <a:pt x="6096" y="124968"/>
                </a:moveTo>
                <a:lnTo>
                  <a:pt x="7620" y="123748"/>
                </a:lnTo>
                <a:lnTo>
                  <a:pt x="7620" y="120396"/>
                </a:lnTo>
                <a:lnTo>
                  <a:pt x="7620" y="118872"/>
                </a:lnTo>
                <a:lnTo>
                  <a:pt x="7620" y="120396"/>
                </a:lnTo>
                <a:lnTo>
                  <a:pt x="11810" y="120396"/>
                </a:lnTo>
                <a:lnTo>
                  <a:pt x="13715" y="118872"/>
                </a:lnTo>
                <a:lnTo>
                  <a:pt x="1670303" y="118872"/>
                </a:lnTo>
                <a:lnTo>
                  <a:pt x="1670303" y="111252"/>
                </a:lnTo>
                <a:lnTo>
                  <a:pt x="0" y="111252"/>
                </a:lnTo>
                <a:lnTo>
                  <a:pt x="6096" y="679703"/>
                </a:lnTo>
                <a:lnTo>
                  <a:pt x="6096" y="124968"/>
                </a:lnTo>
                <a:close/>
              </a:path>
              <a:path w="1904999" h="803147">
                <a:moveTo>
                  <a:pt x="1682495" y="24384"/>
                </a:moveTo>
                <a:lnTo>
                  <a:pt x="1670303" y="27432"/>
                </a:lnTo>
                <a:lnTo>
                  <a:pt x="1670414" y="28955"/>
                </a:lnTo>
                <a:lnTo>
                  <a:pt x="1685042" y="28955"/>
                </a:lnTo>
                <a:lnTo>
                  <a:pt x="1684193" y="27432"/>
                </a:lnTo>
              </a:path>
              <a:path w="1904999" h="803147">
                <a:moveTo>
                  <a:pt x="1670414" y="28955"/>
                </a:moveTo>
                <a:lnTo>
                  <a:pt x="1675255" y="95509"/>
                </a:lnTo>
                <a:lnTo>
                  <a:pt x="1676399" y="111252"/>
                </a:lnTo>
                <a:lnTo>
                  <a:pt x="1677923" y="95509"/>
                </a:lnTo>
                <a:lnTo>
                  <a:pt x="1677923" y="28956"/>
                </a:lnTo>
                <a:lnTo>
                  <a:pt x="1679448" y="28955"/>
                </a:lnTo>
              </a:path>
              <a:path w="1904999" h="803147">
                <a:moveTo>
                  <a:pt x="1679448" y="28955"/>
                </a:moveTo>
                <a:lnTo>
                  <a:pt x="1679448" y="30480"/>
                </a:lnTo>
                <a:lnTo>
                  <a:pt x="1685890" y="30480"/>
                </a:lnTo>
                <a:lnTo>
                  <a:pt x="1685042" y="28956"/>
                </a:lnTo>
              </a:path>
              <a:path w="1904999" h="803147">
                <a:moveTo>
                  <a:pt x="1679448" y="30480"/>
                </a:moveTo>
                <a:lnTo>
                  <a:pt x="1679447" y="32003"/>
                </a:lnTo>
                <a:lnTo>
                  <a:pt x="1680971" y="32003"/>
                </a:lnTo>
                <a:lnTo>
                  <a:pt x="1680971" y="30480"/>
                </a:lnTo>
              </a:path>
              <a:path w="1904999" h="803147">
                <a:moveTo>
                  <a:pt x="1680971" y="30480"/>
                </a:moveTo>
                <a:lnTo>
                  <a:pt x="1680972" y="32003"/>
                </a:lnTo>
                <a:lnTo>
                  <a:pt x="1680971" y="33528"/>
                </a:lnTo>
                <a:lnTo>
                  <a:pt x="1687588" y="33528"/>
                </a:lnTo>
                <a:lnTo>
                  <a:pt x="1686739" y="32004"/>
                </a:lnTo>
                <a:lnTo>
                  <a:pt x="1685890" y="30480"/>
                </a:lnTo>
              </a:path>
              <a:path w="1904999" h="803147">
                <a:moveTo>
                  <a:pt x="1680971" y="33528"/>
                </a:moveTo>
                <a:lnTo>
                  <a:pt x="1680971" y="35051"/>
                </a:lnTo>
                <a:lnTo>
                  <a:pt x="1682495" y="35051"/>
                </a:lnTo>
                <a:lnTo>
                  <a:pt x="1682495" y="33528"/>
                </a:lnTo>
              </a:path>
              <a:path w="1904999" h="803147">
                <a:moveTo>
                  <a:pt x="1682495" y="33528"/>
                </a:moveTo>
                <a:lnTo>
                  <a:pt x="1682496" y="35051"/>
                </a:lnTo>
                <a:lnTo>
                  <a:pt x="1682495" y="38100"/>
                </a:lnTo>
                <a:lnTo>
                  <a:pt x="1684019" y="38100"/>
                </a:lnTo>
                <a:lnTo>
                  <a:pt x="1684019" y="39623"/>
                </a:lnTo>
                <a:lnTo>
                  <a:pt x="1690983" y="39623"/>
                </a:lnTo>
                <a:lnTo>
                  <a:pt x="1690134" y="38100"/>
                </a:lnTo>
                <a:lnTo>
                  <a:pt x="1688437" y="35052"/>
                </a:lnTo>
                <a:lnTo>
                  <a:pt x="1687588" y="33528"/>
                </a:lnTo>
              </a:path>
              <a:path w="1904999" h="803147">
                <a:moveTo>
                  <a:pt x="1684019" y="39623"/>
                </a:moveTo>
                <a:lnTo>
                  <a:pt x="1684019" y="39624"/>
                </a:lnTo>
                <a:lnTo>
                  <a:pt x="1685544" y="39623"/>
                </a:lnTo>
              </a:path>
              <a:path w="1904999" h="803147">
                <a:moveTo>
                  <a:pt x="1685544" y="39623"/>
                </a:moveTo>
                <a:lnTo>
                  <a:pt x="1685544" y="41148"/>
                </a:lnTo>
                <a:lnTo>
                  <a:pt x="1691832" y="41148"/>
                </a:lnTo>
                <a:lnTo>
                  <a:pt x="1690983" y="39624"/>
                </a:lnTo>
              </a:path>
              <a:path w="1904999" h="803147">
                <a:moveTo>
                  <a:pt x="1685544" y="41148"/>
                </a:moveTo>
                <a:lnTo>
                  <a:pt x="1685543" y="42671"/>
                </a:lnTo>
                <a:lnTo>
                  <a:pt x="1687067" y="42671"/>
                </a:lnTo>
                <a:lnTo>
                  <a:pt x="1687067" y="41148"/>
                </a:lnTo>
              </a:path>
              <a:path w="1904999" h="803147">
                <a:moveTo>
                  <a:pt x="1687067" y="41148"/>
                </a:moveTo>
                <a:lnTo>
                  <a:pt x="1687067" y="42671"/>
                </a:lnTo>
                <a:lnTo>
                  <a:pt x="1687067" y="45719"/>
                </a:lnTo>
                <a:lnTo>
                  <a:pt x="1694378" y="45719"/>
                </a:lnTo>
                <a:lnTo>
                  <a:pt x="1692680" y="42672"/>
                </a:lnTo>
                <a:lnTo>
                  <a:pt x="1691832" y="41148"/>
                </a:lnTo>
              </a:path>
              <a:path w="1904999" h="803147">
                <a:moveTo>
                  <a:pt x="1687067" y="45719"/>
                </a:moveTo>
                <a:lnTo>
                  <a:pt x="1687067" y="45720"/>
                </a:lnTo>
                <a:lnTo>
                  <a:pt x="1688591" y="45719"/>
                </a:lnTo>
              </a:path>
              <a:path w="1904999" h="803147">
                <a:moveTo>
                  <a:pt x="1688591" y="45719"/>
                </a:moveTo>
                <a:lnTo>
                  <a:pt x="1688591" y="47243"/>
                </a:lnTo>
                <a:lnTo>
                  <a:pt x="1695226" y="47243"/>
                </a:lnTo>
                <a:lnTo>
                  <a:pt x="1694378" y="45719"/>
                </a:lnTo>
              </a:path>
              <a:path w="1904999" h="803147">
                <a:moveTo>
                  <a:pt x="1688591" y="47243"/>
                </a:moveTo>
                <a:lnTo>
                  <a:pt x="1688591" y="47244"/>
                </a:lnTo>
                <a:lnTo>
                  <a:pt x="1690116" y="47243"/>
                </a:lnTo>
              </a:path>
              <a:path w="1904999" h="803147">
                <a:moveTo>
                  <a:pt x="1690116" y="47243"/>
                </a:moveTo>
                <a:lnTo>
                  <a:pt x="1690115" y="50291"/>
                </a:lnTo>
                <a:lnTo>
                  <a:pt x="1696924" y="50291"/>
                </a:lnTo>
                <a:lnTo>
                  <a:pt x="1695226" y="47244"/>
                </a:lnTo>
              </a:path>
              <a:path w="1904999" h="803147">
                <a:moveTo>
                  <a:pt x="1690115" y="50291"/>
                </a:moveTo>
                <a:lnTo>
                  <a:pt x="1690115" y="50292"/>
                </a:lnTo>
                <a:lnTo>
                  <a:pt x="1691640" y="50291"/>
                </a:lnTo>
              </a:path>
              <a:path w="1904999" h="803147">
                <a:moveTo>
                  <a:pt x="1691640" y="50291"/>
                </a:moveTo>
                <a:lnTo>
                  <a:pt x="1691640" y="51816"/>
                </a:lnTo>
                <a:lnTo>
                  <a:pt x="1697773" y="51816"/>
                </a:lnTo>
                <a:lnTo>
                  <a:pt x="1696924" y="50292"/>
                </a:lnTo>
              </a:path>
              <a:path w="1904999" h="803147">
                <a:moveTo>
                  <a:pt x="1691640" y="51816"/>
                </a:moveTo>
                <a:lnTo>
                  <a:pt x="1691639" y="53339"/>
                </a:lnTo>
                <a:lnTo>
                  <a:pt x="1693163" y="53339"/>
                </a:lnTo>
                <a:lnTo>
                  <a:pt x="1693163" y="51816"/>
                </a:lnTo>
              </a:path>
              <a:path w="1904999" h="803147">
                <a:moveTo>
                  <a:pt x="1693163" y="51816"/>
                </a:moveTo>
                <a:lnTo>
                  <a:pt x="1693164" y="53339"/>
                </a:lnTo>
                <a:lnTo>
                  <a:pt x="1693163" y="56388"/>
                </a:lnTo>
                <a:lnTo>
                  <a:pt x="1694687" y="56388"/>
                </a:lnTo>
                <a:lnTo>
                  <a:pt x="1694687" y="57911"/>
                </a:lnTo>
                <a:lnTo>
                  <a:pt x="1701168" y="57911"/>
                </a:lnTo>
                <a:lnTo>
                  <a:pt x="1700319" y="56388"/>
                </a:lnTo>
                <a:lnTo>
                  <a:pt x="1698621" y="53340"/>
                </a:lnTo>
                <a:lnTo>
                  <a:pt x="1697773" y="51816"/>
                </a:lnTo>
              </a:path>
              <a:path w="1904999" h="803147">
                <a:moveTo>
                  <a:pt x="1694687" y="57911"/>
                </a:moveTo>
                <a:lnTo>
                  <a:pt x="1694687" y="57912"/>
                </a:lnTo>
                <a:lnTo>
                  <a:pt x="1696212" y="57911"/>
                </a:lnTo>
              </a:path>
              <a:path w="1904999" h="803147">
                <a:moveTo>
                  <a:pt x="1696212" y="57911"/>
                </a:moveTo>
                <a:lnTo>
                  <a:pt x="1696212" y="59436"/>
                </a:lnTo>
                <a:lnTo>
                  <a:pt x="1702016" y="59436"/>
                </a:lnTo>
                <a:lnTo>
                  <a:pt x="1701168" y="57912"/>
                </a:lnTo>
              </a:path>
              <a:path w="1904999" h="803147">
                <a:moveTo>
                  <a:pt x="1696212" y="59436"/>
                </a:moveTo>
                <a:lnTo>
                  <a:pt x="1696211" y="60959"/>
                </a:lnTo>
                <a:lnTo>
                  <a:pt x="1697735" y="60959"/>
                </a:lnTo>
                <a:lnTo>
                  <a:pt x="1697735" y="59436"/>
                </a:lnTo>
              </a:path>
              <a:path w="1904999" h="803147">
                <a:moveTo>
                  <a:pt x="1697735" y="59436"/>
                </a:moveTo>
                <a:lnTo>
                  <a:pt x="1697736" y="60959"/>
                </a:lnTo>
                <a:lnTo>
                  <a:pt x="1697735" y="62484"/>
                </a:lnTo>
                <a:lnTo>
                  <a:pt x="1697735" y="64007"/>
                </a:lnTo>
                <a:lnTo>
                  <a:pt x="1704562" y="64007"/>
                </a:lnTo>
                <a:lnTo>
                  <a:pt x="1703714" y="62484"/>
                </a:lnTo>
                <a:lnTo>
                  <a:pt x="1702865" y="60960"/>
                </a:lnTo>
                <a:lnTo>
                  <a:pt x="1702016" y="59436"/>
                </a:lnTo>
              </a:path>
              <a:path w="1904999" h="803147">
                <a:moveTo>
                  <a:pt x="1697735" y="64007"/>
                </a:moveTo>
                <a:lnTo>
                  <a:pt x="1697735" y="64008"/>
                </a:lnTo>
                <a:lnTo>
                  <a:pt x="1699260" y="64007"/>
                </a:lnTo>
              </a:path>
              <a:path w="1904999" h="803147">
                <a:moveTo>
                  <a:pt x="1699260" y="64007"/>
                </a:moveTo>
                <a:lnTo>
                  <a:pt x="1704562" y="64007"/>
                </a:lnTo>
              </a:path>
              <a:path w="1904999" h="803147">
                <a:moveTo>
                  <a:pt x="1699260" y="64007"/>
                </a:moveTo>
                <a:lnTo>
                  <a:pt x="1699259" y="65531"/>
                </a:lnTo>
                <a:lnTo>
                  <a:pt x="1705411" y="65531"/>
                </a:lnTo>
                <a:lnTo>
                  <a:pt x="1704562" y="64008"/>
                </a:lnTo>
                <a:lnTo>
                  <a:pt x="1703927" y="64008"/>
                </a:lnTo>
                <a:lnTo>
                  <a:pt x="1700783" y="64007"/>
                </a:lnTo>
              </a:path>
              <a:path w="1904999" h="803147">
                <a:moveTo>
                  <a:pt x="1699259" y="65531"/>
                </a:moveTo>
                <a:lnTo>
                  <a:pt x="1699259" y="65532"/>
                </a:lnTo>
                <a:lnTo>
                  <a:pt x="1700784" y="65531"/>
                </a:lnTo>
              </a:path>
              <a:path w="1904999" h="803147">
                <a:moveTo>
                  <a:pt x="1700784" y="65531"/>
                </a:moveTo>
                <a:lnTo>
                  <a:pt x="1700783" y="68579"/>
                </a:lnTo>
                <a:lnTo>
                  <a:pt x="1707109" y="68579"/>
                </a:lnTo>
                <a:lnTo>
                  <a:pt x="1705411" y="65531"/>
                </a:lnTo>
              </a:path>
              <a:path w="1904999" h="803147">
                <a:moveTo>
                  <a:pt x="1700783" y="68579"/>
                </a:moveTo>
                <a:lnTo>
                  <a:pt x="1700783" y="68580"/>
                </a:lnTo>
                <a:lnTo>
                  <a:pt x="1702308" y="68579"/>
                </a:lnTo>
              </a:path>
              <a:path w="1904999" h="803147">
                <a:moveTo>
                  <a:pt x="1702308" y="68579"/>
                </a:moveTo>
                <a:lnTo>
                  <a:pt x="1702308" y="70104"/>
                </a:lnTo>
                <a:lnTo>
                  <a:pt x="1707957" y="70104"/>
                </a:lnTo>
                <a:lnTo>
                  <a:pt x="1707109" y="68580"/>
                </a:lnTo>
              </a:path>
              <a:path w="1904999" h="803147">
                <a:moveTo>
                  <a:pt x="1702308" y="70104"/>
                </a:moveTo>
                <a:lnTo>
                  <a:pt x="1702307" y="71627"/>
                </a:lnTo>
                <a:lnTo>
                  <a:pt x="1703831" y="71627"/>
                </a:lnTo>
                <a:lnTo>
                  <a:pt x="1703831" y="70104"/>
                </a:lnTo>
              </a:path>
              <a:path w="1904999" h="803147">
                <a:moveTo>
                  <a:pt x="1703831" y="70104"/>
                </a:moveTo>
                <a:lnTo>
                  <a:pt x="1703832" y="71627"/>
                </a:lnTo>
                <a:lnTo>
                  <a:pt x="1703831" y="74675"/>
                </a:lnTo>
                <a:lnTo>
                  <a:pt x="1710504" y="74675"/>
                </a:lnTo>
                <a:lnTo>
                  <a:pt x="1708806" y="71628"/>
                </a:lnTo>
                <a:lnTo>
                  <a:pt x="1707957" y="70104"/>
                </a:lnTo>
              </a:path>
              <a:path w="1904999" h="803147">
                <a:moveTo>
                  <a:pt x="1703831" y="74675"/>
                </a:moveTo>
                <a:lnTo>
                  <a:pt x="1703831" y="74676"/>
                </a:lnTo>
                <a:lnTo>
                  <a:pt x="1705356" y="74675"/>
                </a:lnTo>
              </a:path>
              <a:path w="1904999" h="803147">
                <a:moveTo>
                  <a:pt x="1705356" y="74675"/>
                </a:moveTo>
                <a:lnTo>
                  <a:pt x="1705355" y="76199"/>
                </a:lnTo>
                <a:lnTo>
                  <a:pt x="1711352" y="76199"/>
                </a:lnTo>
                <a:lnTo>
                  <a:pt x="1710504" y="74675"/>
                </a:lnTo>
              </a:path>
              <a:path w="1904999" h="803147">
                <a:moveTo>
                  <a:pt x="1705355" y="76199"/>
                </a:moveTo>
                <a:lnTo>
                  <a:pt x="1705355" y="76200"/>
                </a:lnTo>
                <a:lnTo>
                  <a:pt x="1706880" y="76199"/>
                </a:lnTo>
              </a:path>
              <a:path w="1904999" h="803147">
                <a:moveTo>
                  <a:pt x="1706880" y="76199"/>
                </a:moveTo>
                <a:lnTo>
                  <a:pt x="1706879" y="77724"/>
                </a:lnTo>
                <a:lnTo>
                  <a:pt x="1712201" y="77724"/>
                </a:lnTo>
                <a:lnTo>
                  <a:pt x="1711352" y="76200"/>
                </a:lnTo>
              </a:path>
              <a:path w="1904999" h="803147">
                <a:moveTo>
                  <a:pt x="1706879" y="77724"/>
                </a:moveTo>
                <a:lnTo>
                  <a:pt x="1706879" y="79247"/>
                </a:lnTo>
                <a:lnTo>
                  <a:pt x="1708403" y="79247"/>
                </a:lnTo>
                <a:lnTo>
                  <a:pt x="1708403" y="77724"/>
                </a:lnTo>
              </a:path>
              <a:path w="1904999" h="803147">
                <a:moveTo>
                  <a:pt x="1708403" y="77724"/>
                </a:moveTo>
                <a:lnTo>
                  <a:pt x="1708404" y="79247"/>
                </a:lnTo>
                <a:lnTo>
                  <a:pt x="1708403" y="80772"/>
                </a:lnTo>
                <a:lnTo>
                  <a:pt x="1708403" y="82296"/>
                </a:lnTo>
                <a:lnTo>
                  <a:pt x="1714747" y="82296"/>
                </a:lnTo>
                <a:lnTo>
                  <a:pt x="1713899" y="80772"/>
                </a:lnTo>
                <a:lnTo>
                  <a:pt x="1713050" y="79248"/>
                </a:lnTo>
                <a:lnTo>
                  <a:pt x="1712201" y="77724"/>
                </a:lnTo>
              </a:path>
              <a:path w="1904999" h="803147">
                <a:moveTo>
                  <a:pt x="1708403" y="82296"/>
                </a:moveTo>
                <a:lnTo>
                  <a:pt x="1709927" y="82296"/>
                </a:lnTo>
                <a:lnTo>
                  <a:pt x="1709927" y="83819"/>
                </a:lnTo>
                <a:lnTo>
                  <a:pt x="1715596" y="83819"/>
                </a:lnTo>
                <a:lnTo>
                  <a:pt x="1714747" y="82296"/>
                </a:lnTo>
              </a:path>
              <a:path w="1904999" h="803147">
                <a:moveTo>
                  <a:pt x="1709927" y="83819"/>
                </a:moveTo>
                <a:lnTo>
                  <a:pt x="1709927" y="83820"/>
                </a:lnTo>
                <a:lnTo>
                  <a:pt x="1711452" y="83819"/>
                </a:lnTo>
              </a:path>
              <a:path w="1904999" h="803147">
                <a:moveTo>
                  <a:pt x="1711452" y="83819"/>
                </a:moveTo>
                <a:lnTo>
                  <a:pt x="1711452" y="85344"/>
                </a:lnTo>
                <a:lnTo>
                  <a:pt x="1716445" y="85344"/>
                </a:lnTo>
                <a:lnTo>
                  <a:pt x="1715596" y="83819"/>
                </a:lnTo>
              </a:path>
              <a:path w="1904999" h="803147">
                <a:moveTo>
                  <a:pt x="1711452" y="85344"/>
                </a:moveTo>
                <a:lnTo>
                  <a:pt x="1711451" y="86867"/>
                </a:lnTo>
                <a:lnTo>
                  <a:pt x="1712975" y="86867"/>
                </a:lnTo>
                <a:lnTo>
                  <a:pt x="1712975" y="85344"/>
                </a:lnTo>
              </a:path>
              <a:path w="1904999" h="803147">
                <a:moveTo>
                  <a:pt x="1712975" y="85344"/>
                </a:moveTo>
                <a:lnTo>
                  <a:pt x="1712976" y="86867"/>
                </a:lnTo>
                <a:lnTo>
                  <a:pt x="1712975" y="88392"/>
                </a:lnTo>
                <a:lnTo>
                  <a:pt x="1712975" y="89915"/>
                </a:lnTo>
                <a:lnTo>
                  <a:pt x="1718991" y="89915"/>
                </a:lnTo>
                <a:lnTo>
                  <a:pt x="1718142" y="88392"/>
                </a:lnTo>
                <a:lnTo>
                  <a:pt x="1717293" y="86868"/>
                </a:lnTo>
                <a:lnTo>
                  <a:pt x="1716445" y="85344"/>
                </a:lnTo>
              </a:path>
              <a:path w="1904999" h="803147">
                <a:moveTo>
                  <a:pt x="1712975" y="89915"/>
                </a:moveTo>
                <a:lnTo>
                  <a:pt x="1712975" y="89916"/>
                </a:lnTo>
                <a:lnTo>
                  <a:pt x="1714500" y="89915"/>
                </a:lnTo>
              </a:path>
              <a:path w="1904999" h="803147">
                <a:moveTo>
                  <a:pt x="1714500" y="89915"/>
                </a:moveTo>
                <a:lnTo>
                  <a:pt x="1718991" y="89915"/>
                </a:lnTo>
              </a:path>
              <a:path w="1904999" h="803147">
                <a:moveTo>
                  <a:pt x="1714500" y="89915"/>
                </a:moveTo>
                <a:lnTo>
                  <a:pt x="1714499" y="91439"/>
                </a:lnTo>
                <a:lnTo>
                  <a:pt x="1719840" y="91439"/>
                </a:lnTo>
                <a:lnTo>
                  <a:pt x="1718991" y="89916"/>
                </a:lnTo>
                <a:lnTo>
                  <a:pt x="1716023" y="89915"/>
                </a:lnTo>
              </a:path>
              <a:path w="1904999" h="803147">
                <a:moveTo>
                  <a:pt x="1714499" y="91439"/>
                </a:moveTo>
                <a:lnTo>
                  <a:pt x="1714499" y="91440"/>
                </a:lnTo>
                <a:lnTo>
                  <a:pt x="1716024" y="91439"/>
                </a:lnTo>
              </a:path>
              <a:path w="1904999" h="803147">
                <a:moveTo>
                  <a:pt x="1716024" y="91439"/>
                </a:moveTo>
                <a:lnTo>
                  <a:pt x="1716023" y="94487"/>
                </a:lnTo>
                <a:lnTo>
                  <a:pt x="1721537" y="94487"/>
                </a:lnTo>
                <a:lnTo>
                  <a:pt x="1719840" y="91439"/>
                </a:lnTo>
              </a:path>
              <a:path w="1904999" h="803147">
                <a:moveTo>
                  <a:pt x="1716023" y="94487"/>
                </a:moveTo>
                <a:lnTo>
                  <a:pt x="1716023" y="94488"/>
                </a:lnTo>
                <a:lnTo>
                  <a:pt x="1717548" y="94487"/>
                </a:lnTo>
              </a:path>
              <a:path w="1904999" h="803147">
                <a:moveTo>
                  <a:pt x="1717548" y="94487"/>
                </a:moveTo>
                <a:lnTo>
                  <a:pt x="1717548" y="96012"/>
                </a:lnTo>
                <a:lnTo>
                  <a:pt x="1722386" y="96012"/>
                </a:lnTo>
                <a:lnTo>
                  <a:pt x="1721537" y="94488"/>
                </a:lnTo>
              </a:path>
              <a:path w="1904999" h="803147">
                <a:moveTo>
                  <a:pt x="1717548" y="96012"/>
                </a:moveTo>
                <a:lnTo>
                  <a:pt x="1717547" y="97535"/>
                </a:lnTo>
                <a:lnTo>
                  <a:pt x="1719071" y="97535"/>
                </a:lnTo>
                <a:lnTo>
                  <a:pt x="1719071" y="96012"/>
                </a:lnTo>
              </a:path>
              <a:path w="1904999" h="803147">
                <a:moveTo>
                  <a:pt x="1719071" y="96012"/>
                </a:moveTo>
                <a:lnTo>
                  <a:pt x="1719072" y="97535"/>
                </a:lnTo>
                <a:lnTo>
                  <a:pt x="1719071" y="99060"/>
                </a:lnTo>
                <a:lnTo>
                  <a:pt x="1719071" y="100584"/>
                </a:lnTo>
                <a:lnTo>
                  <a:pt x="1719717" y="100584"/>
                </a:lnTo>
                <a:lnTo>
                  <a:pt x="1724932" y="100584"/>
                </a:lnTo>
                <a:lnTo>
                  <a:pt x="1724083" y="99060"/>
                </a:lnTo>
                <a:lnTo>
                  <a:pt x="1723235" y="97535"/>
                </a:lnTo>
                <a:lnTo>
                  <a:pt x="1722386" y="96012"/>
                </a:lnTo>
              </a:path>
              <a:path w="1904999" h="803147">
                <a:moveTo>
                  <a:pt x="1719717" y="100584"/>
                </a:moveTo>
                <a:lnTo>
                  <a:pt x="1720595" y="100584"/>
                </a:lnTo>
                <a:lnTo>
                  <a:pt x="1720595" y="102107"/>
                </a:lnTo>
                <a:lnTo>
                  <a:pt x="1725781" y="102107"/>
                </a:lnTo>
                <a:lnTo>
                  <a:pt x="1724932" y="100584"/>
                </a:lnTo>
              </a:path>
              <a:path w="1904999" h="803147">
                <a:moveTo>
                  <a:pt x="1720595" y="102107"/>
                </a:moveTo>
                <a:lnTo>
                  <a:pt x="1720595" y="102108"/>
                </a:lnTo>
                <a:lnTo>
                  <a:pt x="1722120" y="102107"/>
                </a:lnTo>
              </a:path>
              <a:path w="1904999" h="803147">
                <a:moveTo>
                  <a:pt x="1722120" y="102107"/>
                </a:moveTo>
                <a:lnTo>
                  <a:pt x="1722120" y="103632"/>
                </a:lnTo>
                <a:lnTo>
                  <a:pt x="1726630" y="103632"/>
                </a:lnTo>
                <a:lnTo>
                  <a:pt x="1725781" y="102107"/>
                </a:lnTo>
              </a:path>
              <a:path w="1904999" h="803147">
                <a:moveTo>
                  <a:pt x="1722120" y="103632"/>
                </a:moveTo>
                <a:lnTo>
                  <a:pt x="1722119" y="105155"/>
                </a:lnTo>
                <a:lnTo>
                  <a:pt x="1723643" y="105155"/>
                </a:lnTo>
                <a:lnTo>
                  <a:pt x="1723643" y="103632"/>
                </a:lnTo>
              </a:path>
              <a:path w="1904999" h="803147">
                <a:moveTo>
                  <a:pt x="1723643" y="103632"/>
                </a:moveTo>
                <a:lnTo>
                  <a:pt x="1723643" y="105155"/>
                </a:lnTo>
                <a:lnTo>
                  <a:pt x="1723643" y="106680"/>
                </a:lnTo>
                <a:lnTo>
                  <a:pt x="1723643" y="108203"/>
                </a:lnTo>
                <a:lnTo>
                  <a:pt x="1729176" y="108203"/>
                </a:lnTo>
                <a:lnTo>
                  <a:pt x="1728327" y="106680"/>
                </a:lnTo>
                <a:lnTo>
                  <a:pt x="1727478" y="105156"/>
                </a:lnTo>
                <a:lnTo>
                  <a:pt x="1726630" y="103632"/>
                </a:lnTo>
              </a:path>
              <a:path w="1904999" h="803147">
                <a:moveTo>
                  <a:pt x="1723643" y="108203"/>
                </a:moveTo>
                <a:lnTo>
                  <a:pt x="1723643" y="108204"/>
                </a:lnTo>
                <a:lnTo>
                  <a:pt x="1725167" y="108203"/>
                </a:lnTo>
              </a:path>
              <a:path w="1904999" h="803147">
                <a:moveTo>
                  <a:pt x="1725167" y="108203"/>
                </a:moveTo>
                <a:lnTo>
                  <a:pt x="1729176" y="108204"/>
                </a:lnTo>
              </a:path>
              <a:path w="1904999" h="803147">
                <a:moveTo>
                  <a:pt x="1725167" y="108204"/>
                </a:moveTo>
                <a:lnTo>
                  <a:pt x="1725167" y="109727"/>
                </a:lnTo>
                <a:lnTo>
                  <a:pt x="1730024" y="109727"/>
                </a:lnTo>
                <a:lnTo>
                  <a:pt x="1729176" y="108204"/>
                </a:lnTo>
              </a:path>
              <a:path w="1904999" h="803147">
                <a:moveTo>
                  <a:pt x="1725167" y="109727"/>
                </a:moveTo>
                <a:lnTo>
                  <a:pt x="1725167" y="109728"/>
                </a:lnTo>
                <a:lnTo>
                  <a:pt x="1726691" y="109727"/>
                </a:lnTo>
              </a:path>
              <a:path w="1904999" h="803147">
                <a:moveTo>
                  <a:pt x="1726691" y="109727"/>
                </a:moveTo>
                <a:lnTo>
                  <a:pt x="1726691" y="112775"/>
                </a:lnTo>
                <a:lnTo>
                  <a:pt x="1731722" y="112775"/>
                </a:lnTo>
                <a:lnTo>
                  <a:pt x="1730024" y="109727"/>
                </a:lnTo>
              </a:path>
              <a:path w="1904999" h="803147">
                <a:moveTo>
                  <a:pt x="1726691" y="112775"/>
                </a:moveTo>
                <a:lnTo>
                  <a:pt x="1726691" y="112776"/>
                </a:lnTo>
                <a:lnTo>
                  <a:pt x="1728216" y="112775"/>
                </a:lnTo>
              </a:path>
              <a:path w="1904999" h="803147">
                <a:moveTo>
                  <a:pt x="1728216" y="112775"/>
                </a:moveTo>
                <a:lnTo>
                  <a:pt x="1728216" y="114300"/>
                </a:lnTo>
                <a:lnTo>
                  <a:pt x="1732571" y="114300"/>
                </a:lnTo>
                <a:lnTo>
                  <a:pt x="1731722" y="112776"/>
                </a:lnTo>
              </a:path>
              <a:path w="1904999" h="803147">
                <a:moveTo>
                  <a:pt x="1728216" y="114300"/>
                </a:moveTo>
                <a:lnTo>
                  <a:pt x="1728215" y="115823"/>
                </a:lnTo>
                <a:lnTo>
                  <a:pt x="1729739" y="115823"/>
                </a:lnTo>
                <a:lnTo>
                  <a:pt x="1729739" y="114300"/>
                </a:lnTo>
              </a:path>
              <a:path w="1904999" h="803147">
                <a:moveTo>
                  <a:pt x="1729739" y="114300"/>
                </a:moveTo>
                <a:lnTo>
                  <a:pt x="1729740" y="115823"/>
                </a:lnTo>
                <a:lnTo>
                  <a:pt x="1729739" y="117348"/>
                </a:lnTo>
                <a:lnTo>
                  <a:pt x="1729739" y="118871"/>
                </a:lnTo>
                <a:lnTo>
                  <a:pt x="1735117" y="118871"/>
                </a:lnTo>
                <a:lnTo>
                  <a:pt x="1734268" y="117348"/>
                </a:lnTo>
                <a:lnTo>
                  <a:pt x="1733419" y="115823"/>
                </a:lnTo>
                <a:lnTo>
                  <a:pt x="1732571" y="114300"/>
                </a:lnTo>
              </a:path>
              <a:path w="1904999" h="803147">
                <a:moveTo>
                  <a:pt x="1729739" y="118871"/>
                </a:moveTo>
                <a:lnTo>
                  <a:pt x="1729739" y="118872"/>
                </a:lnTo>
                <a:lnTo>
                  <a:pt x="1731264" y="118871"/>
                </a:lnTo>
              </a:path>
              <a:path w="1904999" h="803147">
                <a:moveTo>
                  <a:pt x="1731264" y="118871"/>
                </a:moveTo>
                <a:lnTo>
                  <a:pt x="1735117" y="118872"/>
                </a:lnTo>
              </a:path>
              <a:path w="1904999" h="803147">
                <a:moveTo>
                  <a:pt x="1731264" y="118872"/>
                </a:moveTo>
                <a:lnTo>
                  <a:pt x="1731263" y="120395"/>
                </a:lnTo>
                <a:lnTo>
                  <a:pt x="1735966" y="120395"/>
                </a:lnTo>
                <a:lnTo>
                  <a:pt x="1735117" y="118872"/>
                </a:lnTo>
              </a:path>
              <a:path w="1904999" h="803147">
                <a:moveTo>
                  <a:pt x="1731263" y="120395"/>
                </a:moveTo>
                <a:lnTo>
                  <a:pt x="1731263" y="120396"/>
                </a:lnTo>
                <a:lnTo>
                  <a:pt x="1732788" y="120395"/>
                </a:lnTo>
              </a:path>
              <a:path w="1904999" h="803147">
                <a:moveTo>
                  <a:pt x="1732788" y="120395"/>
                </a:moveTo>
                <a:lnTo>
                  <a:pt x="1732787" y="121920"/>
                </a:lnTo>
                <a:lnTo>
                  <a:pt x="1736814" y="121920"/>
                </a:lnTo>
                <a:lnTo>
                  <a:pt x="1735966" y="120395"/>
                </a:lnTo>
              </a:path>
              <a:path w="1904999" h="803147">
                <a:moveTo>
                  <a:pt x="1732787" y="121920"/>
                </a:moveTo>
                <a:lnTo>
                  <a:pt x="1732787" y="123443"/>
                </a:lnTo>
                <a:lnTo>
                  <a:pt x="1734311" y="123443"/>
                </a:lnTo>
                <a:lnTo>
                  <a:pt x="1734311" y="121920"/>
                </a:lnTo>
              </a:path>
              <a:path w="1904999" h="803147">
                <a:moveTo>
                  <a:pt x="1734311" y="121920"/>
                </a:moveTo>
                <a:lnTo>
                  <a:pt x="1734312" y="123443"/>
                </a:lnTo>
                <a:lnTo>
                  <a:pt x="1734311" y="126491"/>
                </a:lnTo>
                <a:lnTo>
                  <a:pt x="1739360" y="126491"/>
                </a:lnTo>
                <a:lnTo>
                  <a:pt x="1737663" y="123444"/>
                </a:lnTo>
                <a:lnTo>
                  <a:pt x="1736814" y="121920"/>
                </a:lnTo>
              </a:path>
              <a:path w="1904999" h="803147">
                <a:moveTo>
                  <a:pt x="1734311" y="126491"/>
                </a:moveTo>
                <a:lnTo>
                  <a:pt x="1734311" y="126492"/>
                </a:lnTo>
                <a:lnTo>
                  <a:pt x="1735835" y="126491"/>
                </a:lnTo>
              </a:path>
              <a:path w="1904999" h="803147">
                <a:moveTo>
                  <a:pt x="1735835" y="126491"/>
                </a:moveTo>
                <a:lnTo>
                  <a:pt x="1735835" y="128015"/>
                </a:lnTo>
                <a:lnTo>
                  <a:pt x="1740209" y="128015"/>
                </a:lnTo>
                <a:lnTo>
                  <a:pt x="1739360" y="126491"/>
                </a:lnTo>
              </a:path>
              <a:path w="1904999" h="803147">
                <a:moveTo>
                  <a:pt x="1735835" y="128015"/>
                </a:moveTo>
                <a:lnTo>
                  <a:pt x="1735835" y="128016"/>
                </a:lnTo>
                <a:lnTo>
                  <a:pt x="1737359" y="128015"/>
                </a:lnTo>
              </a:path>
              <a:path w="1904999" h="803147">
                <a:moveTo>
                  <a:pt x="1737359" y="128015"/>
                </a:moveTo>
                <a:lnTo>
                  <a:pt x="1737359" y="131063"/>
                </a:lnTo>
                <a:lnTo>
                  <a:pt x="1741907" y="131063"/>
                </a:lnTo>
                <a:lnTo>
                  <a:pt x="1740209" y="128016"/>
                </a:lnTo>
              </a:path>
              <a:path w="1904999" h="803147">
                <a:moveTo>
                  <a:pt x="1737359" y="131063"/>
                </a:moveTo>
                <a:lnTo>
                  <a:pt x="1737359" y="131064"/>
                </a:lnTo>
                <a:lnTo>
                  <a:pt x="1738884" y="131063"/>
                </a:lnTo>
              </a:path>
              <a:path w="1904999" h="803147">
                <a:moveTo>
                  <a:pt x="1738884" y="131063"/>
                </a:moveTo>
                <a:lnTo>
                  <a:pt x="1738884" y="132588"/>
                </a:lnTo>
                <a:lnTo>
                  <a:pt x="1742755" y="132588"/>
                </a:lnTo>
                <a:lnTo>
                  <a:pt x="1741907" y="131064"/>
                </a:lnTo>
              </a:path>
              <a:path w="1904999" h="803147">
                <a:moveTo>
                  <a:pt x="1738884" y="132588"/>
                </a:moveTo>
                <a:lnTo>
                  <a:pt x="1738883" y="134111"/>
                </a:lnTo>
                <a:lnTo>
                  <a:pt x="1740407" y="134111"/>
                </a:lnTo>
                <a:lnTo>
                  <a:pt x="1740407" y="132588"/>
                </a:lnTo>
              </a:path>
              <a:path w="1904999" h="803147">
                <a:moveTo>
                  <a:pt x="1740407" y="132588"/>
                </a:moveTo>
                <a:lnTo>
                  <a:pt x="1740408" y="134111"/>
                </a:lnTo>
                <a:lnTo>
                  <a:pt x="1740407" y="135636"/>
                </a:lnTo>
                <a:lnTo>
                  <a:pt x="1740407" y="137159"/>
                </a:lnTo>
                <a:lnTo>
                  <a:pt x="1745302" y="137159"/>
                </a:lnTo>
                <a:lnTo>
                  <a:pt x="1744453" y="135636"/>
                </a:lnTo>
                <a:lnTo>
                  <a:pt x="1743604" y="134111"/>
                </a:lnTo>
                <a:lnTo>
                  <a:pt x="1742755" y="132588"/>
                </a:lnTo>
              </a:path>
              <a:path w="1904999" h="803147">
                <a:moveTo>
                  <a:pt x="1740407" y="137159"/>
                </a:moveTo>
                <a:lnTo>
                  <a:pt x="1740407" y="137160"/>
                </a:lnTo>
                <a:lnTo>
                  <a:pt x="1741932" y="137159"/>
                </a:lnTo>
              </a:path>
              <a:path w="1904999" h="803147">
                <a:moveTo>
                  <a:pt x="1741932" y="137159"/>
                </a:moveTo>
                <a:lnTo>
                  <a:pt x="1745302" y="137159"/>
                </a:lnTo>
              </a:path>
              <a:path w="1904999" h="803147">
                <a:moveTo>
                  <a:pt x="1741932" y="137159"/>
                </a:moveTo>
                <a:lnTo>
                  <a:pt x="1741931" y="138683"/>
                </a:lnTo>
                <a:lnTo>
                  <a:pt x="1746150" y="138683"/>
                </a:lnTo>
                <a:lnTo>
                  <a:pt x="1745302" y="137160"/>
                </a:lnTo>
                <a:lnTo>
                  <a:pt x="1743455" y="137159"/>
                </a:lnTo>
              </a:path>
              <a:path w="1904999" h="803147">
                <a:moveTo>
                  <a:pt x="1741931" y="138683"/>
                </a:moveTo>
                <a:lnTo>
                  <a:pt x="1741931" y="138684"/>
                </a:lnTo>
                <a:lnTo>
                  <a:pt x="1743456" y="138683"/>
                </a:lnTo>
              </a:path>
              <a:path w="1904999" h="803147">
                <a:moveTo>
                  <a:pt x="1743456" y="138683"/>
                </a:moveTo>
                <a:lnTo>
                  <a:pt x="1743455" y="140208"/>
                </a:lnTo>
                <a:lnTo>
                  <a:pt x="1746999" y="140208"/>
                </a:lnTo>
                <a:lnTo>
                  <a:pt x="1746150" y="138683"/>
                </a:lnTo>
              </a:path>
              <a:path w="1904999" h="803147">
                <a:moveTo>
                  <a:pt x="1743455" y="140208"/>
                </a:moveTo>
                <a:lnTo>
                  <a:pt x="1743455" y="141731"/>
                </a:lnTo>
                <a:lnTo>
                  <a:pt x="1744979" y="141731"/>
                </a:lnTo>
                <a:lnTo>
                  <a:pt x="1744979" y="140208"/>
                </a:lnTo>
              </a:path>
              <a:path w="1904999" h="803147">
                <a:moveTo>
                  <a:pt x="1744979" y="140208"/>
                </a:moveTo>
                <a:lnTo>
                  <a:pt x="1744980" y="141731"/>
                </a:lnTo>
                <a:lnTo>
                  <a:pt x="1744979" y="144779"/>
                </a:lnTo>
                <a:lnTo>
                  <a:pt x="1749545" y="144779"/>
                </a:lnTo>
                <a:lnTo>
                  <a:pt x="1747848" y="141732"/>
                </a:lnTo>
                <a:lnTo>
                  <a:pt x="1746999" y="140208"/>
                </a:lnTo>
              </a:path>
              <a:path w="1904999" h="803147">
                <a:moveTo>
                  <a:pt x="1744979" y="144779"/>
                </a:moveTo>
                <a:lnTo>
                  <a:pt x="1744979" y="144780"/>
                </a:lnTo>
                <a:lnTo>
                  <a:pt x="1746503" y="144779"/>
                </a:lnTo>
              </a:path>
              <a:path w="1904999" h="803147">
                <a:moveTo>
                  <a:pt x="1746503" y="144779"/>
                </a:moveTo>
                <a:lnTo>
                  <a:pt x="1746503" y="146303"/>
                </a:lnTo>
                <a:lnTo>
                  <a:pt x="1750394" y="146303"/>
                </a:lnTo>
                <a:lnTo>
                  <a:pt x="1749545" y="144779"/>
                </a:lnTo>
              </a:path>
              <a:path w="1904999" h="803147">
                <a:moveTo>
                  <a:pt x="1746503" y="146303"/>
                </a:moveTo>
                <a:lnTo>
                  <a:pt x="1746503" y="146304"/>
                </a:lnTo>
                <a:lnTo>
                  <a:pt x="1748027" y="146303"/>
                </a:lnTo>
              </a:path>
              <a:path w="1904999" h="803147">
                <a:moveTo>
                  <a:pt x="1748027" y="146303"/>
                </a:moveTo>
                <a:lnTo>
                  <a:pt x="1748027" y="149351"/>
                </a:lnTo>
                <a:lnTo>
                  <a:pt x="1752091" y="149351"/>
                </a:lnTo>
                <a:lnTo>
                  <a:pt x="1750394" y="146304"/>
                </a:lnTo>
              </a:path>
              <a:path w="1904999" h="803147">
                <a:moveTo>
                  <a:pt x="1748027" y="149351"/>
                </a:moveTo>
                <a:lnTo>
                  <a:pt x="1748027" y="149352"/>
                </a:lnTo>
                <a:lnTo>
                  <a:pt x="1749552" y="149351"/>
                </a:lnTo>
              </a:path>
              <a:path w="1904999" h="803147">
                <a:moveTo>
                  <a:pt x="1749552" y="149351"/>
                </a:moveTo>
                <a:lnTo>
                  <a:pt x="1749552" y="150876"/>
                </a:lnTo>
                <a:lnTo>
                  <a:pt x="1752940" y="150876"/>
                </a:lnTo>
                <a:lnTo>
                  <a:pt x="1752091" y="149352"/>
                </a:lnTo>
              </a:path>
              <a:path w="1904999" h="803147">
                <a:moveTo>
                  <a:pt x="1749552" y="150876"/>
                </a:moveTo>
                <a:lnTo>
                  <a:pt x="1749551" y="152399"/>
                </a:lnTo>
                <a:lnTo>
                  <a:pt x="1751075" y="152399"/>
                </a:lnTo>
                <a:lnTo>
                  <a:pt x="1751075" y="150876"/>
                </a:lnTo>
              </a:path>
              <a:path w="1904999" h="803147">
                <a:moveTo>
                  <a:pt x="1751075" y="150876"/>
                </a:moveTo>
                <a:lnTo>
                  <a:pt x="1751076" y="152399"/>
                </a:lnTo>
                <a:lnTo>
                  <a:pt x="1751075" y="153924"/>
                </a:lnTo>
                <a:lnTo>
                  <a:pt x="1751075" y="155447"/>
                </a:lnTo>
                <a:lnTo>
                  <a:pt x="1755486" y="155447"/>
                </a:lnTo>
                <a:lnTo>
                  <a:pt x="1754638" y="153924"/>
                </a:lnTo>
                <a:lnTo>
                  <a:pt x="1753789" y="152399"/>
                </a:lnTo>
                <a:lnTo>
                  <a:pt x="1752940" y="150876"/>
                </a:lnTo>
              </a:path>
              <a:path w="1904999" h="803147">
                <a:moveTo>
                  <a:pt x="1751075" y="155447"/>
                </a:moveTo>
                <a:lnTo>
                  <a:pt x="1751075" y="155448"/>
                </a:lnTo>
                <a:lnTo>
                  <a:pt x="1752600" y="155447"/>
                </a:lnTo>
              </a:path>
              <a:path w="1904999" h="803147">
                <a:moveTo>
                  <a:pt x="1752600" y="155447"/>
                </a:moveTo>
                <a:lnTo>
                  <a:pt x="1755486" y="155448"/>
                </a:lnTo>
              </a:path>
              <a:path w="1904999" h="803147">
                <a:moveTo>
                  <a:pt x="1752600" y="155448"/>
                </a:moveTo>
                <a:lnTo>
                  <a:pt x="1752599" y="156971"/>
                </a:lnTo>
                <a:lnTo>
                  <a:pt x="1756335" y="156971"/>
                </a:lnTo>
                <a:lnTo>
                  <a:pt x="1755486" y="155448"/>
                </a:lnTo>
              </a:path>
              <a:path w="1904999" h="803147">
                <a:moveTo>
                  <a:pt x="1752599" y="156971"/>
                </a:moveTo>
                <a:lnTo>
                  <a:pt x="1752599" y="156972"/>
                </a:lnTo>
                <a:lnTo>
                  <a:pt x="1754124" y="156971"/>
                </a:lnTo>
              </a:path>
              <a:path w="1904999" h="803147">
                <a:moveTo>
                  <a:pt x="1754124" y="156971"/>
                </a:moveTo>
                <a:lnTo>
                  <a:pt x="1754124" y="158496"/>
                </a:lnTo>
                <a:lnTo>
                  <a:pt x="1757184" y="158496"/>
                </a:lnTo>
                <a:lnTo>
                  <a:pt x="1756335" y="156971"/>
                </a:lnTo>
              </a:path>
              <a:path w="1904999" h="803147">
                <a:moveTo>
                  <a:pt x="1754124" y="158496"/>
                </a:moveTo>
                <a:lnTo>
                  <a:pt x="1754123" y="160019"/>
                </a:lnTo>
                <a:lnTo>
                  <a:pt x="1755647" y="160019"/>
                </a:lnTo>
                <a:lnTo>
                  <a:pt x="1755647" y="158496"/>
                </a:lnTo>
              </a:path>
              <a:path w="1904999" h="803147">
                <a:moveTo>
                  <a:pt x="1755647" y="158496"/>
                </a:moveTo>
                <a:lnTo>
                  <a:pt x="1755647" y="160019"/>
                </a:lnTo>
                <a:lnTo>
                  <a:pt x="1755647" y="163067"/>
                </a:lnTo>
                <a:lnTo>
                  <a:pt x="1759730" y="163067"/>
                </a:lnTo>
                <a:lnTo>
                  <a:pt x="1758033" y="160020"/>
                </a:lnTo>
                <a:lnTo>
                  <a:pt x="1757184" y="158496"/>
                </a:lnTo>
              </a:path>
              <a:path w="1904999" h="803147">
                <a:moveTo>
                  <a:pt x="1755647" y="163067"/>
                </a:moveTo>
                <a:lnTo>
                  <a:pt x="1755647" y="163068"/>
                </a:lnTo>
                <a:lnTo>
                  <a:pt x="1757172" y="163067"/>
                </a:lnTo>
              </a:path>
              <a:path w="1904999" h="803147">
                <a:moveTo>
                  <a:pt x="1757172" y="163067"/>
                </a:moveTo>
                <a:lnTo>
                  <a:pt x="1757171" y="164591"/>
                </a:lnTo>
                <a:lnTo>
                  <a:pt x="1760579" y="164591"/>
                </a:lnTo>
                <a:lnTo>
                  <a:pt x="1759730" y="163067"/>
                </a:lnTo>
              </a:path>
              <a:path w="1904999" h="803147">
                <a:moveTo>
                  <a:pt x="1757171" y="164591"/>
                </a:moveTo>
                <a:lnTo>
                  <a:pt x="1757171" y="164592"/>
                </a:lnTo>
                <a:lnTo>
                  <a:pt x="1758696" y="164591"/>
                </a:lnTo>
              </a:path>
              <a:path w="1904999" h="803147">
                <a:moveTo>
                  <a:pt x="1758696" y="164591"/>
                </a:moveTo>
                <a:lnTo>
                  <a:pt x="1758695" y="167639"/>
                </a:lnTo>
                <a:lnTo>
                  <a:pt x="1762276" y="167639"/>
                </a:lnTo>
                <a:lnTo>
                  <a:pt x="1760579" y="164592"/>
                </a:lnTo>
              </a:path>
              <a:path w="1904999" h="803147">
                <a:moveTo>
                  <a:pt x="1758695" y="167639"/>
                </a:moveTo>
                <a:lnTo>
                  <a:pt x="1758695" y="167640"/>
                </a:lnTo>
                <a:lnTo>
                  <a:pt x="1760220" y="167639"/>
                </a:lnTo>
              </a:path>
              <a:path w="1904999" h="803147">
                <a:moveTo>
                  <a:pt x="1760220" y="167639"/>
                </a:moveTo>
                <a:lnTo>
                  <a:pt x="1760220" y="169164"/>
                </a:lnTo>
                <a:lnTo>
                  <a:pt x="1763125" y="169164"/>
                </a:lnTo>
                <a:lnTo>
                  <a:pt x="1762276" y="167640"/>
                </a:lnTo>
              </a:path>
              <a:path w="1904999" h="803147">
                <a:moveTo>
                  <a:pt x="1760220" y="169164"/>
                </a:moveTo>
                <a:lnTo>
                  <a:pt x="1760219" y="170687"/>
                </a:lnTo>
                <a:lnTo>
                  <a:pt x="1761743" y="170687"/>
                </a:lnTo>
                <a:lnTo>
                  <a:pt x="1761743" y="169164"/>
                </a:lnTo>
              </a:path>
              <a:path w="1904999" h="803147">
                <a:moveTo>
                  <a:pt x="1761743" y="169164"/>
                </a:moveTo>
                <a:lnTo>
                  <a:pt x="1761744" y="170687"/>
                </a:lnTo>
                <a:lnTo>
                  <a:pt x="1761743" y="173736"/>
                </a:lnTo>
                <a:lnTo>
                  <a:pt x="1763267" y="173736"/>
                </a:lnTo>
                <a:lnTo>
                  <a:pt x="1763267" y="175259"/>
                </a:lnTo>
                <a:lnTo>
                  <a:pt x="1766520" y="175259"/>
                </a:lnTo>
                <a:lnTo>
                  <a:pt x="1765671" y="173736"/>
                </a:lnTo>
                <a:lnTo>
                  <a:pt x="1763974" y="170688"/>
                </a:lnTo>
                <a:lnTo>
                  <a:pt x="1763125" y="169164"/>
                </a:lnTo>
              </a:path>
              <a:path w="1904999" h="803147">
                <a:moveTo>
                  <a:pt x="1763267" y="175259"/>
                </a:moveTo>
                <a:lnTo>
                  <a:pt x="1763267" y="175260"/>
                </a:lnTo>
                <a:lnTo>
                  <a:pt x="1764792" y="175259"/>
                </a:lnTo>
              </a:path>
              <a:path w="1904999" h="803147">
                <a:moveTo>
                  <a:pt x="1764792" y="175259"/>
                </a:moveTo>
                <a:lnTo>
                  <a:pt x="1764792" y="176784"/>
                </a:lnTo>
                <a:lnTo>
                  <a:pt x="1767369" y="176784"/>
                </a:lnTo>
                <a:lnTo>
                  <a:pt x="1766520" y="175260"/>
                </a:lnTo>
              </a:path>
              <a:path w="1904999" h="803147">
                <a:moveTo>
                  <a:pt x="1764792" y="176784"/>
                </a:moveTo>
                <a:lnTo>
                  <a:pt x="1764791" y="178307"/>
                </a:lnTo>
                <a:lnTo>
                  <a:pt x="1766315" y="178307"/>
                </a:lnTo>
                <a:lnTo>
                  <a:pt x="1766315" y="176784"/>
                </a:lnTo>
              </a:path>
              <a:path w="1904999" h="803147">
                <a:moveTo>
                  <a:pt x="1766315" y="176784"/>
                </a:moveTo>
                <a:lnTo>
                  <a:pt x="1766316" y="178307"/>
                </a:lnTo>
                <a:lnTo>
                  <a:pt x="1766315" y="181356"/>
                </a:lnTo>
                <a:lnTo>
                  <a:pt x="1767839" y="181356"/>
                </a:lnTo>
                <a:lnTo>
                  <a:pt x="1767839" y="182879"/>
                </a:lnTo>
                <a:lnTo>
                  <a:pt x="1770764" y="182879"/>
                </a:lnTo>
                <a:lnTo>
                  <a:pt x="1769915" y="181356"/>
                </a:lnTo>
                <a:lnTo>
                  <a:pt x="1768217" y="178308"/>
                </a:lnTo>
                <a:lnTo>
                  <a:pt x="1767369" y="176784"/>
                </a:lnTo>
              </a:path>
              <a:path w="1904999" h="803147">
                <a:moveTo>
                  <a:pt x="1767839" y="182879"/>
                </a:moveTo>
                <a:lnTo>
                  <a:pt x="1767839" y="182880"/>
                </a:lnTo>
                <a:lnTo>
                  <a:pt x="1769364" y="182879"/>
                </a:lnTo>
              </a:path>
              <a:path w="1904999" h="803147">
                <a:moveTo>
                  <a:pt x="1769364" y="182879"/>
                </a:moveTo>
                <a:lnTo>
                  <a:pt x="1769364" y="184404"/>
                </a:lnTo>
                <a:lnTo>
                  <a:pt x="1771612" y="184404"/>
                </a:lnTo>
                <a:lnTo>
                  <a:pt x="1770764" y="182880"/>
                </a:lnTo>
              </a:path>
              <a:path w="1904999" h="803147">
                <a:moveTo>
                  <a:pt x="1769364" y="184404"/>
                </a:moveTo>
                <a:lnTo>
                  <a:pt x="1769363" y="185927"/>
                </a:lnTo>
                <a:lnTo>
                  <a:pt x="1770887" y="185927"/>
                </a:lnTo>
                <a:lnTo>
                  <a:pt x="1770887" y="184404"/>
                </a:lnTo>
              </a:path>
              <a:path w="1904999" h="803147">
                <a:moveTo>
                  <a:pt x="1770887" y="184404"/>
                </a:moveTo>
                <a:lnTo>
                  <a:pt x="1770888" y="185927"/>
                </a:lnTo>
                <a:lnTo>
                  <a:pt x="1770887" y="188976"/>
                </a:lnTo>
                <a:lnTo>
                  <a:pt x="1772411" y="188976"/>
                </a:lnTo>
                <a:lnTo>
                  <a:pt x="1772411" y="190499"/>
                </a:lnTo>
                <a:lnTo>
                  <a:pt x="1775007" y="190499"/>
                </a:lnTo>
                <a:lnTo>
                  <a:pt x="1774159" y="188976"/>
                </a:lnTo>
                <a:lnTo>
                  <a:pt x="1772461" y="185928"/>
                </a:lnTo>
                <a:lnTo>
                  <a:pt x="1771612" y="184404"/>
                </a:lnTo>
              </a:path>
              <a:path w="1904999" h="803147">
                <a:moveTo>
                  <a:pt x="1772411" y="190499"/>
                </a:moveTo>
                <a:lnTo>
                  <a:pt x="1772411" y="190500"/>
                </a:lnTo>
                <a:lnTo>
                  <a:pt x="1773936" y="190499"/>
                </a:lnTo>
              </a:path>
              <a:path w="1904999" h="803147">
                <a:moveTo>
                  <a:pt x="1773936" y="190499"/>
                </a:moveTo>
                <a:lnTo>
                  <a:pt x="1773935" y="193547"/>
                </a:lnTo>
                <a:lnTo>
                  <a:pt x="1776705" y="193547"/>
                </a:lnTo>
                <a:lnTo>
                  <a:pt x="1775007" y="190500"/>
                </a:lnTo>
              </a:path>
              <a:path w="1904999" h="803147">
                <a:moveTo>
                  <a:pt x="1773935" y="193547"/>
                </a:moveTo>
                <a:lnTo>
                  <a:pt x="1773935" y="193548"/>
                </a:lnTo>
                <a:lnTo>
                  <a:pt x="1775460" y="193547"/>
                </a:lnTo>
              </a:path>
              <a:path w="1904999" h="803147">
                <a:moveTo>
                  <a:pt x="1775460" y="193547"/>
                </a:moveTo>
                <a:lnTo>
                  <a:pt x="1775459" y="195072"/>
                </a:lnTo>
                <a:lnTo>
                  <a:pt x="1777553" y="195072"/>
                </a:lnTo>
                <a:lnTo>
                  <a:pt x="1776705" y="193548"/>
                </a:lnTo>
              </a:path>
              <a:path w="1904999" h="803147">
                <a:moveTo>
                  <a:pt x="1775459" y="195072"/>
                </a:moveTo>
                <a:lnTo>
                  <a:pt x="1775459" y="196595"/>
                </a:lnTo>
                <a:lnTo>
                  <a:pt x="1776983" y="196595"/>
                </a:lnTo>
                <a:lnTo>
                  <a:pt x="1776983" y="195072"/>
                </a:lnTo>
              </a:path>
              <a:path w="1904999" h="803147">
                <a:moveTo>
                  <a:pt x="1776983" y="195072"/>
                </a:moveTo>
                <a:lnTo>
                  <a:pt x="1776983" y="196595"/>
                </a:lnTo>
                <a:lnTo>
                  <a:pt x="1778402" y="196595"/>
                </a:lnTo>
                <a:lnTo>
                  <a:pt x="1777553" y="195072"/>
                </a:lnTo>
              </a:path>
              <a:path w="1904999" h="803147">
                <a:moveTo>
                  <a:pt x="1776983" y="196595"/>
                </a:moveTo>
                <a:lnTo>
                  <a:pt x="1776983" y="199643"/>
                </a:lnTo>
                <a:lnTo>
                  <a:pt x="1780100" y="199643"/>
                </a:lnTo>
                <a:lnTo>
                  <a:pt x="1778402" y="196596"/>
                </a:lnTo>
              </a:path>
              <a:path w="1904999" h="803147">
                <a:moveTo>
                  <a:pt x="1776983" y="199643"/>
                </a:moveTo>
                <a:lnTo>
                  <a:pt x="1776983" y="199644"/>
                </a:lnTo>
                <a:lnTo>
                  <a:pt x="1778507" y="199643"/>
                </a:lnTo>
              </a:path>
              <a:path w="1904999" h="803147">
                <a:moveTo>
                  <a:pt x="1778507" y="199643"/>
                </a:moveTo>
                <a:lnTo>
                  <a:pt x="1778507" y="201167"/>
                </a:lnTo>
                <a:lnTo>
                  <a:pt x="1780948" y="201167"/>
                </a:lnTo>
                <a:lnTo>
                  <a:pt x="1780100" y="199643"/>
                </a:lnTo>
              </a:path>
              <a:path w="1904999" h="803147">
                <a:moveTo>
                  <a:pt x="1778507" y="201167"/>
                </a:moveTo>
                <a:lnTo>
                  <a:pt x="1778507" y="201168"/>
                </a:lnTo>
                <a:lnTo>
                  <a:pt x="1780032" y="201167"/>
                </a:lnTo>
              </a:path>
              <a:path w="1904999" h="803147">
                <a:moveTo>
                  <a:pt x="1780032" y="201167"/>
                </a:moveTo>
                <a:lnTo>
                  <a:pt x="1780031" y="202692"/>
                </a:lnTo>
                <a:lnTo>
                  <a:pt x="1781797" y="202692"/>
                </a:lnTo>
                <a:lnTo>
                  <a:pt x="1780948" y="201168"/>
                </a:lnTo>
              </a:path>
              <a:path w="1904999" h="803147">
                <a:moveTo>
                  <a:pt x="1780031" y="202692"/>
                </a:moveTo>
                <a:lnTo>
                  <a:pt x="1780031" y="204215"/>
                </a:lnTo>
                <a:lnTo>
                  <a:pt x="1781555" y="204215"/>
                </a:lnTo>
                <a:lnTo>
                  <a:pt x="1781555" y="202692"/>
                </a:lnTo>
              </a:path>
              <a:path w="1904999" h="803147">
                <a:moveTo>
                  <a:pt x="1781555" y="202692"/>
                </a:moveTo>
                <a:lnTo>
                  <a:pt x="1781556" y="204215"/>
                </a:lnTo>
                <a:lnTo>
                  <a:pt x="1781555" y="205740"/>
                </a:lnTo>
                <a:lnTo>
                  <a:pt x="1781555" y="207263"/>
                </a:lnTo>
                <a:lnTo>
                  <a:pt x="1784343" y="207263"/>
                </a:lnTo>
                <a:lnTo>
                  <a:pt x="1783495" y="205740"/>
                </a:lnTo>
                <a:lnTo>
                  <a:pt x="1782646" y="204216"/>
                </a:lnTo>
                <a:lnTo>
                  <a:pt x="1781797" y="202692"/>
                </a:lnTo>
              </a:path>
              <a:path w="1904999" h="803147">
                <a:moveTo>
                  <a:pt x="1781555" y="207263"/>
                </a:moveTo>
                <a:lnTo>
                  <a:pt x="1781555" y="207264"/>
                </a:lnTo>
                <a:lnTo>
                  <a:pt x="1783079" y="207263"/>
                </a:lnTo>
              </a:path>
              <a:path w="1904999" h="803147">
                <a:moveTo>
                  <a:pt x="1783079" y="207263"/>
                </a:moveTo>
                <a:lnTo>
                  <a:pt x="1783079" y="208787"/>
                </a:lnTo>
                <a:lnTo>
                  <a:pt x="1785192" y="208787"/>
                </a:lnTo>
                <a:lnTo>
                  <a:pt x="1784343" y="207264"/>
                </a:lnTo>
              </a:path>
              <a:path w="1904999" h="803147">
                <a:moveTo>
                  <a:pt x="1783079" y="208787"/>
                </a:moveTo>
                <a:lnTo>
                  <a:pt x="1783079" y="208788"/>
                </a:lnTo>
                <a:lnTo>
                  <a:pt x="1784604" y="208787"/>
                </a:lnTo>
              </a:path>
              <a:path w="1904999" h="803147">
                <a:moveTo>
                  <a:pt x="1784604" y="208787"/>
                </a:moveTo>
                <a:lnTo>
                  <a:pt x="1784603" y="211835"/>
                </a:lnTo>
                <a:lnTo>
                  <a:pt x="1786889" y="211835"/>
                </a:lnTo>
                <a:lnTo>
                  <a:pt x="1785192" y="208787"/>
                </a:lnTo>
              </a:path>
              <a:path w="1904999" h="803147">
                <a:moveTo>
                  <a:pt x="1784603" y="211835"/>
                </a:moveTo>
                <a:lnTo>
                  <a:pt x="1784603" y="211836"/>
                </a:lnTo>
                <a:lnTo>
                  <a:pt x="1786127" y="211835"/>
                </a:lnTo>
              </a:path>
              <a:path w="1904999" h="803147">
                <a:moveTo>
                  <a:pt x="1786127" y="211835"/>
                </a:moveTo>
                <a:lnTo>
                  <a:pt x="1786127" y="213360"/>
                </a:lnTo>
                <a:lnTo>
                  <a:pt x="1787738" y="213360"/>
                </a:lnTo>
                <a:lnTo>
                  <a:pt x="1786889" y="211836"/>
                </a:lnTo>
              </a:path>
              <a:path w="1904999" h="803147">
                <a:moveTo>
                  <a:pt x="1786127" y="213360"/>
                </a:moveTo>
                <a:lnTo>
                  <a:pt x="1786127" y="214883"/>
                </a:lnTo>
                <a:lnTo>
                  <a:pt x="1787651" y="214883"/>
                </a:lnTo>
                <a:lnTo>
                  <a:pt x="1787651" y="213360"/>
                </a:lnTo>
              </a:path>
              <a:path w="1904999" h="803147">
                <a:moveTo>
                  <a:pt x="1787651" y="213360"/>
                </a:moveTo>
                <a:lnTo>
                  <a:pt x="1787652" y="214883"/>
                </a:lnTo>
                <a:lnTo>
                  <a:pt x="1787651" y="217932"/>
                </a:lnTo>
                <a:lnTo>
                  <a:pt x="1789175" y="217932"/>
                </a:lnTo>
                <a:lnTo>
                  <a:pt x="1789175" y="219455"/>
                </a:lnTo>
                <a:lnTo>
                  <a:pt x="1791133" y="219455"/>
                </a:lnTo>
                <a:lnTo>
                  <a:pt x="1790284" y="217932"/>
                </a:lnTo>
                <a:lnTo>
                  <a:pt x="1788587" y="214884"/>
                </a:lnTo>
                <a:lnTo>
                  <a:pt x="1787738" y="213360"/>
                </a:lnTo>
              </a:path>
              <a:path w="1904999" h="803147">
                <a:moveTo>
                  <a:pt x="1789175" y="219455"/>
                </a:moveTo>
                <a:lnTo>
                  <a:pt x="1789175" y="219456"/>
                </a:lnTo>
                <a:lnTo>
                  <a:pt x="1790699" y="219455"/>
                </a:lnTo>
              </a:path>
              <a:path w="1904999" h="803147">
                <a:moveTo>
                  <a:pt x="1790699" y="219455"/>
                </a:moveTo>
                <a:lnTo>
                  <a:pt x="1790699" y="220980"/>
                </a:lnTo>
                <a:lnTo>
                  <a:pt x="1790699" y="221413"/>
                </a:lnTo>
                <a:lnTo>
                  <a:pt x="1790699" y="222503"/>
                </a:lnTo>
                <a:lnTo>
                  <a:pt x="1792223" y="222503"/>
                </a:lnTo>
                <a:lnTo>
                  <a:pt x="1792223" y="221413"/>
                </a:lnTo>
                <a:lnTo>
                  <a:pt x="1791982" y="220980"/>
                </a:lnTo>
                <a:lnTo>
                  <a:pt x="1791133" y="219456"/>
                </a:lnTo>
              </a:path>
              <a:path w="1904999" h="803147">
                <a:moveTo>
                  <a:pt x="1792224" y="221413"/>
                </a:moveTo>
                <a:lnTo>
                  <a:pt x="1792224" y="222503"/>
                </a:lnTo>
                <a:lnTo>
                  <a:pt x="1792223" y="224028"/>
                </a:lnTo>
                <a:lnTo>
                  <a:pt x="1792223" y="225552"/>
                </a:lnTo>
                <a:lnTo>
                  <a:pt x="1793747" y="225552"/>
                </a:lnTo>
                <a:lnTo>
                  <a:pt x="1793747" y="227075"/>
                </a:lnTo>
                <a:lnTo>
                  <a:pt x="1795377" y="227075"/>
                </a:lnTo>
                <a:lnTo>
                  <a:pt x="1794528" y="225552"/>
                </a:lnTo>
                <a:lnTo>
                  <a:pt x="1793679" y="224028"/>
                </a:lnTo>
                <a:lnTo>
                  <a:pt x="1792831" y="222504"/>
                </a:lnTo>
              </a:path>
              <a:path w="1904999" h="803147">
                <a:moveTo>
                  <a:pt x="1793747" y="227075"/>
                </a:moveTo>
                <a:lnTo>
                  <a:pt x="1793747" y="227076"/>
                </a:lnTo>
                <a:lnTo>
                  <a:pt x="1795271" y="227075"/>
                </a:lnTo>
              </a:path>
              <a:path w="1904999" h="803147">
                <a:moveTo>
                  <a:pt x="1795271" y="227075"/>
                </a:moveTo>
                <a:lnTo>
                  <a:pt x="1795271" y="230123"/>
                </a:lnTo>
                <a:lnTo>
                  <a:pt x="1797074" y="230123"/>
                </a:lnTo>
                <a:lnTo>
                  <a:pt x="1795377" y="227075"/>
                </a:lnTo>
              </a:path>
              <a:path w="1904999" h="803147">
                <a:moveTo>
                  <a:pt x="1795271" y="230123"/>
                </a:moveTo>
                <a:lnTo>
                  <a:pt x="1795271" y="230124"/>
                </a:lnTo>
                <a:lnTo>
                  <a:pt x="1796796" y="230123"/>
                </a:lnTo>
              </a:path>
              <a:path w="1904999" h="803147">
                <a:moveTo>
                  <a:pt x="1796796" y="230123"/>
                </a:moveTo>
                <a:lnTo>
                  <a:pt x="1796796" y="231648"/>
                </a:lnTo>
                <a:lnTo>
                  <a:pt x="1796796" y="232359"/>
                </a:lnTo>
                <a:lnTo>
                  <a:pt x="1796795" y="233171"/>
                </a:lnTo>
                <a:lnTo>
                  <a:pt x="1798319" y="233171"/>
                </a:lnTo>
                <a:lnTo>
                  <a:pt x="1798319" y="232359"/>
                </a:lnTo>
                <a:lnTo>
                  <a:pt x="1797923" y="231648"/>
                </a:lnTo>
                <a:lnTo>
                  <a:pt x="1797074" y="230124"/>
                </a:lnTo>
              </a:path>
              <a:path w="1904999" h="803147">
                <a:moveTo>
                  <a:pt x="1798320" y="232360"/>
                </a:moveTo>
                <a:lnTo>
                  <a:pt x="1798320" y="233171"/>
                </a:lnTo>
                <a:lnTo>
                  <a:pt x="1798319" y="234696"/>
                </a:lnTo>
                <a:lnTo>
                  <a:pt x="1798319" y="236220"/>
                </a:lnTo>
                <a:lnTo>
                  <a:pt x="1799843" y="236220"/>
                </a:lnTo>
                <a:lnTo>
                  <a:pt x="1799843" y="237743"/>
                </a:lnTo>
                <a:lnTo>
                  <a:pt x="1801318" y="237743"/>
                </a:lnTo>
                <a:lnTo>
                  <a:pt x="1800469" y="236220"/>
                </a:lnTo>
                <a:lnTo>
                  <a:pt x="1799620" y="234696"/>
                </a:lnTo>
                <a:lnTo>
                  <a:pt x="1798772" y="233172"/>
                </a:lnTo>
              </a:path>
              <a:path w="1904999" h="803147">
                <a:moveTo>
                  <a:pt x="1801368" y="237833"/>
                </a:moveTo>
                <a:lnTo>
                  <a:pt x="1801368" y="239268"/>
                </a:lnTo>
                <a:lnTo>
                  <a:pt x="1801367" y="240569"/>
                </a:lnTo>
                <a:lnTo>
                  <a:pt x="1801367" y="240791"/>
                </a:lnTo>
                <a:lnTo>
                  <a:pt x="1802891" y="240791"/>
                </a:lnTo>
                <a:lnTo>
                  <a:pt x="1802891" y="240569"/>
                </a:lnTo>
                <a:lnTo>
                  <a:pt x="1802167" y="239268"/>
                </a:lnTo>
              </a:path>
              <a:path w="1904999" h="803147">
                <a:moveTo>
                  <a:pt x="1802892" y="240569"/>
                </a:moveTo>
                <a:lnTo>
                  <a:pt x="1802892" y="240791"/>
                </a:lnTo>
                <a:lnTo>
                  <a:pt x="1802891" y="242316"/>
                </a:lnTo>
                <a:lnTo>
                  <a:pt x="1802891" y="243840"/>
                </a:lnTo>
                <a:lnTo>
                  <a:pt x="1804415" y="243840"/>
                </a:lnTo>
                <a:lnTo>
                  <a:pt x="1804415" y="245363"/>
                </a:lnTo>
                <a:lnTo>
                  <a:pt x="1805562" y="245363"/>
                </a:lnTo>
                <a:lnTo>
                  <a:pt x="1804713" y="243840"/>
                </a:lnTo>
                <a:lnTo>
                  <a:pt x="1803864" y="242316"/>
                </a:lnTo>
                <a:lnTo>
                  <a:pt x="1803015" y="240791"/>
                </a:lnTo>
              </a:path>
              <a:path w="1904999" h="803147">
                <a:moveTo>
                  <a:pt x="1805939" y="246042"/>
                </a:moveTo>
                <a:lnTo>
                  <a:pt x="1805939" y="248411"/>
                </a:lnTo>
                <a:lnTo>
                  <a:pt x="1807259" y="248411"/>
                </a:lnTo>
              </a:path>
              <a:path w="1904999" h="803147">
                <a:moveTo>
                  <a:pt x="1807464" y="248779"/>
                </a:moveTo>
                <a:lnTo>
                  <a:pt x="1807464" y="249936"/>
                </a:lnTo>
                <a:lnTo>
                  <a:pt x="1807463" y="251459"/>
                </a:lnTo>
                <a:lnTo>
                  <a:pt x="1808956" y="251459"/>
                </a:lnTo>
                <a:lnTo>
                  <a:pt x="1808108" y="249936"/>
                </a:lnTo>
              </a:path>
              <a:path w="1904999" h="803147">
                <a:moveTo>
                  <a:pt x="1808987" y="251515"/>
                </a:moveTo>
                <a:lnTo>
                  <a:pt x="1808987" y="252984"/>
                </a:lnTo>
                <a:lnTo>
                  <a:pt x="1808987" y="254508"/>
                </a:lnTo>
                <a:lnTo>
                  <a:pt x="1810511" y="254508"/>
                </a:lnTo>
                <a:lnTo>
                  <a:pt x="1810511" y="256031"/>
                </a:lnTo>
                <a:lnTo>
                  <a:pt x="1811503" y="256031"/>
                </a:lnTo>
                <a:lnTo>
                  <a:pt x="1810654" y="254508"/>
                </a:lnTo>
                <a:lnTo>
                  <a:pt x="1809805" y="252984"/>
                </a:lnTo>
              </a:path>
              <a:path w="1904999" h="803147">
                <a:moveTo>
                  <a:pt x="1812035" y="256988"/>
                </a:moveTo>
                <a:lnTo>
                  <a:pt x="1812035" y="257556"/>
                </a:lnTo>
                <a:lnTo>
                  <a:pt x="1812035" y="259079"/>
                </a:lnTo>
                <a:lnTo>
                  <a:pt x="1813200" y="259079"/>
                </a:lnTo>
                <a:lnTo>
                  <a:pt x="1812351" y="257556"/>
                </a:lnTo>
              </a:path>
              <a:path w="1904999" h="803147">
                <a:moveTo>
                  <a:pt x="1813559" y="259725"/>
                </a:moveTo>
                <a:lnTo>
                  <a:pt x="1813559" y="260604"/>
                </a:lnTo>
                <a:lnTo>
                  <a:pt x="1813559" y="262128"/>
                </a:lnTo>
                <a:lnTo>
                  <a:pt x="1814898" y="262128"/>
                </a:lnTo>
                <a:lnTo>
                  <a:pt x="1814049" y="260604"/>
                </a:lnTo>
              </a:path>
              <a:path w="1904999" h="803147">
                <a:moveTo>
                  <a:pt x="1815083" y="262461"/>
                </a:moveTo>
                <a:lnTo>
                  <a:pt x="1815083" y="263651"/>
                </a:lnTo>
                <a:lnTo>
                  <a:pt x="1815746" y="263651"/>
                </a:lnTo>
              </a:path>
              <a:path w="1904999" h="803147">
                <a:moveTo>
                  <a:pt x="1816607" y="265198"/>
                </a:moveTo>
                <a:lnTo>
                  <a:pt x="1816607" y="266699"/>
                </a:lnTo>
                <a:lnTo>
                  <a:pt x="1817444" y="266699"/>
                </a:lnTo>
              </a:path>
              <a:path w="1904999" h="803147">
                <a:moveTo>
                  <a:pt x="1818131" y="267934"/>
                </a:moveTo>
                <a:lnTo>
                  <a:pt x="1818131" y="269747"/>
                </a:lnTo>
                <a:lnTo>
                  <a:pt x="1819141" y="269747"/>
                </a:lnTo>
              </a:path>
              <a:path w="1904999" h="803147">
                <a:moveTo>
                  <a:pt x="1819655" y="270671"/>
                </a:moveTo>
                <a:lnTo>
                  <a:pt x="1819655" y="271271"/>
                </a:lnTo>
                <a:lnTo>
                  <a:pt x="1819990" y="271271"/>
                </a:lnTo>
              </a:path>
              <a:path w="1904999" h="803147">
                <a:moveTo>
                  <a:pt x="1821179" y="273407"/>
                </a:moveTo>
                <a:lnTo>
                  <a:pt x="1821179" y="274319"/>
                </a:lnTo>
                <a:lnTo>
                  <a:pt x="1821687" y="274319"/>
                </a:lnTo>
              </a:path>
              <a:path w="1904999" h="803147">
                <a:moveTo>
                  <a:pt x="1822703" y="276144"/>
                </a:moveTo>
                <a:lnTo>
                  <a:pt x="1822703" y="277367"/>
                </a:lnTo>
                <a:lnTo>
                  <a:pt x="1823385" y="277367"/>
                </a:lnTo>
              </a:path>
              <a:path w="1904999" h="803147">
                <a:moveTo>
                  <a:pt x="1824227" y="278880"/>
                </a:moveTo>
                <a:lnTo>
                  <a:pt x="1824227" y="280415"/>
                </a:lnTo>
                <a:lnTo>
                  <a:pt x="1825082" y="280415"/>
                </a:lnTo>
                <a:lnTo>
                  <a:pt x="1824234" y="278892"/>
                </a:lnTo>
              </a:path>
              <a:path w="1904999" h="803147">
                <a:moveTo>
                  <a:pt x="1825751" y="281617"/>
                </a:moveTo>
                <a:lnTo>
                  <a:pt x="1825751" y="281939"/>
                </a:lnTo>
                <a:lnTo>
                  <a:pt x="1825931" y="281939"/>
                </a:lnTo>
              </a:path>
              <a:path w="1904999" h="803147">
                <a:moveTo>
                  <a:pt x="1827275" y="284353"/>
                </a:moveTo>
                <a:lnTo>
                  <a:pt x="1827275" y="284987"/>
                </a:lnTo>
                <a:lnTo>
                  <a:pt x="1827629" y="284987"/>
                </a:lnTo>
              </a:path>
              <a:path w="1904999" h="803147">
                <a:moveTo>
                  <a:pt x="1828799" y="287090"/>
                </a:moveTo>
                <a:lnTo>
                  <a:pt x="1828799" y="288036"/>
                </a:lnTo>
                <a:lnTo>
                  <a:pt x="1829326" y="288036"/>
                </a:lnTo>
              </a:path>
              <a:path w="1904999" h="803147">
                <a:moveTo>
                  <a:pt x="1831847" y="292563"/>
                </a:moveTo>
              </a:path>
              <a:path w="1904999" h="803147">
                <a:moveTo>
                  <a:pt x="1833371" y="295300"/>
                </a:moveTo>
                <a:lnTo>
                  <a:pt x="1833371" y="295655"/>
                </a:lnTo>
                <a:lnTo>
                  <a:pt x="1833570" y="295655"/>
                </a:lnTo>
              </a:path>
              <a:path w="1904999" h="803147">
                <a:moveTo>
                  <a:pt x="1834895" y="298036"/>
                </a:moveTo>
                <a:lnTo>
                  <a:pt x="1834895" y="298704"/>
                </a:lnTo>
                <a:lnTo>
                  <a:pt x="1835267" y="298704"/>
                </a:lnTo>
              </a:path>
              <a:path w="1904999" h="803147">
                <a:moveTo>
                  <a:pt x="1839467" y="306246"/>
                </a:moveTo>
              </a:path>
              <a:path w="1904999" h="803147">
                <a:moveTo>
                  <a:pt x="1895856" y="400304"/>
                </a:moveTo>
                <a:lnTo>
                  <a:pt x="1895856" y="402336"/>
                </a:lnTo>
                <a:lnTo>
                  <a:pt x="1895856" y="405383"/>
                </a:lnTo>
                <a:lnTo>
                  <a:pt x="1894331" y="405384"/>
                </a:lnTo>
                <a:lnTo>
                  <a:pt x="1894331" y="408431"/>
                </a:lnTo>
                <a:lnTo>
                  <a:pt x="1892807" y="408432"/>
                </a:lnTo>
                <a:lnTo>
                  <a:pt x="1892807" y="411480"/>
                </a:lnTo>
                <a:lnTo>
                  <a:pt x="1892807" y="413004"/>
                </a:lnTo>
                <a:lnTo>
                  <a:pt x="1898719" y="413004"/>
                </a:lnTo>
                <a:lnTo>
                  <a:pt x="1899616" y="411480"/>
                </a:lnTo>
                <a:lnTo>
                  <a:pt x="1901411" y="408432"/>
                </a:lnTo>
                <a:lnTo>
                  <a:pt x="1903205" y="405384"/>
                </a:lnTo>
                <a:lnTo>
                  <a:pt x="1904999" y="402336"/>
                </a:lnTo>
              </a:path>
              <a:path w="1904999" h="803147">
                <a:moveTo>
                  <a:pt x="1891283" y="411480"/>
                </a:moveTo>
                <a:lnTo>
                  <a:pt x="1891283" y="413004"/>
                </a:lnTo>
                <a:lnTo>
                  <a:pt x="1892807" y="413004"/>
                </a:lnTo>
                <a:lnTo>
                  <a:pt x="1892807" y="411480"/>
                </a:lnTo>
              </a:path>
              <a:path w="1904999" h="803147">
                <a:moveTo>
                  <a:pt x="1889759" y="413004"/>
                </a:moveTo>
                <a:lnTo>
                  <a:pt x="1891283" y="413004"/>
                </a:lnTo>
              </a:path>
              <a:path w="1904999" h="803147">
                <a:moveTo>
                  <a:pt x="1891283" y="413004"/>
                </a:moveTo>
                <a:lnTo>
                  <a:pt x="1892807" y="413004"/>
                </a:lnTo>
                <a:lnTo>
                  <a:pt x="1892807" y="413004"/>
                </a:lnTo>
              </a:path>
              <a:path w="1904999" h="803147">
                <a:moveTo>
                  <a:pt x="1892807" y="413004"/>
                </a:moveTo>
                <a:lnTo>
                  <a:pt x="1891283" y="413004"/>
                </a:lnTo>
                <a:lnTo>
                  <a:pt x="1892807" y="413004"/>
                </a:lnTo>
              </a:path>
              <a:path w="1904999" h="803147">
                <a:moveTo>
                  <a:pt x="1889759" y="413004"/>
                </a:moveTo>
                <a:lnTo>
                  <a:pt x="1892807" y="413004"/>
                </a:lnTo>
              </a:path>
              <a:path w="1904999" h="803147">
                <a:moveTo>
                  <a:pt x="1889759" y="413004"/>
                </a:moveTo>
                <a:lnTo>
                  <a:pt x="1889759" y="414528"/>
                </a:lnTo>
                <a:lnTo>
                  <a:pt x="1889760" y="416051"/>
                </a:lnTo>
                <a:lnTo>
                  <a:pt x="1888235" y="416052"/>
                </a:lnTo>
                <a:lnTo>
                  <a:pt x="1888236" y="419099"/>
                </a:lnTo>
                <a:lnTo>
                  <a:pt x="1886711" y="419100"/>
                </a:lnTo>
                <a:lnTo>
                  <a:pt x="1886711" y="422148"/>
                </a:lnTo>
                <a:lnTo>
                  <a:pt x="1893336" y="422148"/>
                </a:lnTo>
                <a:lnTo>
                  <a:pt x="1895130" y="419100"/>
                </a:lnTo>
                <a:lnTo>
                  <a:pt x="1896925" y="416052"/>
                </a:lnTo>
                <a:lnTo>
                  <a:pt x="1897822" y="414528"/>
                </a:lnTo>
                <a:lnTo>
                  <a:pt x="1898719" y="413004"/>
                </a:lnTo>
              </a:path>
              <a:path w="1904999" h="803147">
                <a:moveTo>
                  <a:pt x="1885187" y="420624"/>
                </a:moveTo>
                <a:lnTo>
                  <a:pt x="1885188" y="422148"/>
                </a:lnTo>
                <a:lnTo>
                  <a:pt x="1886711" y="422148"/>
                </a:lnTo>
                <a:lnTo>
                  <a:pt x="1886711" y="420624"/>
                </a:lnTo>
              </a:path>
              <a:path w="1904999" h="803147">
                <a:moveTo>
                  <a:pt x="1885188" y="422148"/>
                </a:moveTo>
                <a:lnTo>
                  <a:pt x="1885188" y="423671"/>
                </a:lnTo>
                <a:lnTo>
                  <a:pt x="1883663" y="423672"/>
                </a:lnTo>
                <a:lnTo>
                  <a:pt x="1883664" y="426719"/>
                </a:lnTo>
                <a:lnTo>
                  <a:pt x="1882139" y="426720"/>
                </a:lnTo>
                <a:lnTo>
                  <a:pt x="1882140" y="429767"/>
                </a:lnTo>
                <a:lnTo>
                  <a:pt x="1880615" y="429768"/>
                </a:lnTo>
                <a:lnTo>
                  <a:pt x="1880615" y="431291"/>
                </a:lnTo>
                <a:lnTo>
                  <a:pt x="1887953" y="431291"/>
                </a:lnTo>
                <a:lnTo>
                  <a:pt x="1888850" y="429768"/>
                </a:lnTo>
                <a:lnTo>
                  <a:pt x="1890644" y="426720"/>
                </a:lnTo>
                <a:lnTo>
                  <a:pt x="1892439" y="423672"/>
                </a:lnTo>
                <a:lnTo>
                  <a:pt x="1893336" y="422148"/>
                </a:lnTo>
              </a:path>
              <a:path w="1904999" h="803147">
                <a:moveTo>
                  <a:pt x="1880616" y="431291"/>
                </a:moveTo>
                <a:lnTo>
                  <a:pt x="1880615" y="432816"/>
                </a:lnTo>
                <a:lnTo>
                  <a:pt x="1887056" y="432816"/>
                </a:lnTo>
                <a:lnTo>
                  <a:pt x="1887953" y="431291"/>
                </a:lnTo>
              </a:path>
              <a:path w="1904999" h="803147">
                <a:moveTo>
                  <a:pt x="1880615" y="431291"/>
                </a:moveTo>
                <a:lnTo>
                  <a:pt x="1879091" y="431292"/>
                </a:lnTo>
                <a:lnTo>
                  <a:pt x="1879092" y="432816"/>
                </a:lnTo>
                <a:lnTo>
                  <a:pt x="1880615" y="432816"/>
                </a:lnTo>
                <a:lnTo>
                  <a:pt x="1880615" y="431292"/>
                </a:lnTo>
              </a:path>
              <a:path w="1904999" h="803147">
                <a:moveTo>
                  <a:pt x="1879092" y="432816"/>
                </a:moveTo>
                <a:lnTo>
                  <a:pt x="1879092" y="434339"/>
                </a:lnTo>
                <a:lnTo>
                  <a:pt x="1877567" y="434340"/>
                </a:lnTo>
                <a:lnTo>
                  <a:pt x="1877567" y="435864"/>
                </a:lnTo>
                <a:lnTo>
                  <a:pt x="1877567" y="437387"/>
                </a:lnTo>
                <a:lnTo>
                  <a:pt x="1876043" y="437388"/>
                </a:lnTo>
                <a:lnTo>
                  <a:pt x="1876043" y="440436"/>
                </a:lnTo>
                <a:lnTo>
                  <a:pt x="1882570" y="440436"/>
                </a:lnTo>
                <a:lnTo>
                  <a:pt x="1884364" y="437388"/>
                </a:lnTo>
                <a:lnTo>
                  <a:pt x="1885261" y="435864"/>
                </a:lnTo>
                <a:lnTo>
                  <a:pt x="1886158" y="434340"/>
                </a:lnTo>
                <a:lnTo>
                  <a:pt x="1887056" y="432816"/>
                </a:lnTo>
              </a:path>
              <a:path w="1904999" h="803147">
                <a:moveTo>
                  <a:pt x="1874519" y="438912"/>
                </a:moveTo>
                <a:lnTo>
                  <a:pt x="1874519" y="440436"/>
                </a:lnTo>
                <a:lnTo>
                  <a:pt x="1876043" y="440436"/>
                </a:lnTo>
                <a:lnTo>
                  <a:pt x="1876043" y="438912"/>
                </a:lnTo>
              </a:path>
              <a:path w="1904999" h="803147">
                <a:moveTo>
                  <a:pt x="1874519" y="440436"/>
                </a:moveTo>
                <a:lnTo>
                  <a:pt x="1874520" y="441959"/>
                </a:lnTo>
                <a:lnTo>
                  <a:pt x="1872995" y="441960"/>
                </a:lnTo>
                <a:lnTo>
                  <a:pt x="1872996" y="445007"/>
                </a:lnTo>
                <a:lnTo>
                  <a:pt x="1871471" y="445008"/>
                </a:lnTo>
                <a:lnTo>
                  <a:pt x="1871472" y="448055"/>
                </a:lnTo>
                <a:lnTo>
                  <a:pt x="1869947" y="448056"/>
                </a:lnTo>
                <a:lnTo>
                  <a:pt x="1869947" y="449579"/>
                </a:lnTo>
                <a:lnTo>
                  <a:pt x="1877186" y="449579"/>
                </a:lnTo>
                <a:lnTo>
                  <a:pt x="1878084" y="448056"/>
                </a:lnTo>
                <a:lnTo>
                  <a:pt x="1879878" y="445008"/>
                </a:lnTo>
                <a:lnTo>
                  <a:pt x="1881672" y="441960"/>
                </a:lnTo>
                <a:lnTo>
                  <a:pt x="1882570" y="440436"/>
                </a:lnTo>
              </a:path>
              <a:path w="1904999" h="803147">
                <a:moveTo>
                  <a:pt x="1869947" y="449579"/>
                </a:moveTo>
                <a:lnTo>
                  <a:pt x="1869947" y="451104"/>
                </a:lnTo>
                <a:lnTo>
                  <a:pt x="1876289" y="451104"/>
                </a:lnTo>
                <a:lnTo>
                  <a:pt x="1877186" y="449579"/>
                </a:lnTo>
              </a:path>
              <a:path w="1904999" h="803147">
                <a:moveTo>
                  <a:pt x="1869947" y="449579"/>
                </a:moveTo>
                <a:lnTo>
                  <a:pt x="1868423" y="449580"/>
                </a:lnTo>
                <a:lnTo>
                  <a:pt x="1868424" y="451104"/>
                </a:lnTo>
                <a:lnTo>
                  <a:pt x="1869947" y="451104"/>
                </a:lnTo>
                <a:lnTo>
                  <a:pt x="1869947" y="449580"/>
                </a:lnTo>
              </a:path>
              <a:path w="1904999" h="803147">
                <a:moveTo>
                  <a:pt x="1868424" y="451104"/>
                </a:moveTo>
                <a:lnTo>
                  <a:pt x="1868424" y="452627"/>
                </a:lnTo>
                <a:lnTo>
                  <a:pt x="1866899" y="452628"/>
                </a:lnTo>
                <a:lnTo>
                  <a:pt x="1866900" y="455675"/>
                </a:lnTo>
                <a:lnTo>
                  <a:pt x="1865375" y="455676"/>
                </a:lnTo>
                <a:lnTo>
                  <a:pt x="1865375" y="457199"/>
                </a:lnTo>
                <a:lnTo>
                  <a:pt x="1872701" y="457199"/>
                </a:lnTo>
                <a:lnTo>
                  <a:pt x="1873598" y="455676"/>
                </a:lnTo>
                <a:lnTo>
                  <a:pt x="1875392" y="452628"/>
                </a:lnTo>
                <a:lnTo>
                  <a:pt x="1876289" y="451104"/>
                </a:lnTo>
              </a:path>
              <a:path w="1904999" h="803147">
                <a:moveTo>
                  <a:pt x="1865376" y="457199"/>
                </a:moveTo>
                <a:lnTo>
                  <a:pt x="1865375" y="458724"/>
                </a:lnTo>
                <a:lnTo>
                  <a:pt x="1871803" y="458724"/>
                </a:lnTo>
                <a:lnTo>
                  <a:pt x="1872701" y="457199"/>
                </a:lnTo>
              </a:path>
              <a:path w="1904999" h="803147">
                <a:moveTo>
                  <a:pt x="1865375" y="457199"/>
                </a:moveTo>
                <a:lnTo>
                  <a:pt x="1863851" y="457200"/>
                </a:lnTo>
                <a:lnTo>
                  <a:pt x="1863851" y="458724"/>
                </a:lnTo>
                <a:lnTo>
                  <a:pt x="1865375" y="458724"/>
                </a:lnTo>
                <a:lnTo>
                  <a:pt x="1865375" y="457200"/>
                </a:lnTo>
              </a:path>
              <a:path w="1904999" h="803147">
                <a:moveTo>
                  <a:pt x="1863851" y="458724"/>
                </a:moveTo>
                <a:lnTo>
                  <a:pt x="1863851" y="460247"/>
                </a:lnTo>
                <a:lnTo>
                  <a:pt x="1862327" y="460248"/>
                </a:lnTo>
                <a:lnTo>
                  <a:pt x="1862328" y="463295"/>
                </a:lnTo>
                <a:lnTo>
                  <a:pt x="1860803" y="463296"/>
                </a:lnTo>
                <a:lnTo>
                  <a:pt x="1860804" y="466343"/>
                </a:lnTo>
                <a:lnTo>
                  <a:pt x="1859279" y="466344"/>
                </a:lnTo>
                <a:lnTo>
                  <a:pt x="1859279" y="467867"/>
                </a:lnTo>
                <a:lnTo>
                  <a:pt x="1866420" y="467867"/>
                </a:lnTo>
                <a:lnTo>
                  <a:pt x="1867317" y="466344"/>
                </a:lnTo>
                <a:lnTo>
                  <a:pt x="1869112" y="463296"/>
                </a:lnTo>
                <a:lnTo>
                  <a:pt x="1870906" y="460248"/>
                </a:lnTo>
                <a:lnTo>
                  <a:pt x="1871803" y="458724"/>
                </a:lnTo>
              </a:path>
              <a:path w="1904999" h="803147">
                <a:moveTo>
                  <a:pt x="1859279" y="467867"/>
                </a:moveTo>
                <a:lnTo>
                  <a:pt x="1859279" y="469391"/>
                </a:lnTo>
                <a:lnTo>
                  <a:pt x="1865523" y="469392"/>
                </a:lnTo>
                <a:lnTo>
                  <a:pt x="1866420" y="467868"/>
                </a:lnTo>
              </a:path>
              <a:path w="1904999" h="803147">
                <a:moveTo>
                  <a:pt x="1859279" y="467867"/>
                </a:moveTo>
                <a:lnTo>
                  <a:pt x="1857755" y="467868"/>
                </a:lnTo>
                <a:lnTo>
                  <a:pt x="1857756" y="469392"/>
                </a:lnTo>
                <a:lnTo>
                  <a:pt x="1859279" y="469392"/>
                </a:lnTo>
                <a:lnTo>
                  <a:pt x="1859279" y="467868"/>
                </a:lnTo>
              </a:path>
              <a:path w="1904999" h="803147">
                <a:moveTo>
                  <a:pt x="1857756" y="469392"/>
                </a:moveTo>
                <a:lnTo>
                  <a:pt x="1857756" y="470915"/>
                </a:lnTo>
                <a:lnTo>
                  <a:pt x="1856231" y="470916"/>
                </a:lnTo>
                <a:lnTo>
                  <a:pt x="1856232" y="473625"/>
                </a:lnTo>
                <a:lnTo>
                  <a:pt x="1856232" y="473963"/>
                </a:lnTo>
                <a:lnTo>
                  <a:pt x="1854707" y="473964"/>
                </a:lnTo>
                <a:lnTo>
                  <a:pt x="1854707" y="475488"/>
                </a:lnTo>
                <a:lnTo>
                  <a:pt x="1861934" y="475488"/>
                </a:lnTo>
                <a:lnTo>
                  <a:pt x="1862831" y="473964"/>
                </a:lnTo>
                <a:lnTo>
                  <a:pt x="1863031" y="473625"/>
                </a:lnTo>
                <a:lnTo>
                  <a:pt x="1864626" y="470916"/>
                </a:lnTo>
                <a:lnTo>
                  <a:pt x="1865523" y="469392"/>
                </a:lnTo>
              </a:path>
              <a:path w="1904999" h="803147">
                <a:moveTo>
                  <a:pt x="1853183" y="475488"/>
                </a:moveTo>
                <a:lnTo>
                  <a:pt x="1854707" y="475488"/>
                </a:lnTo>
              </a:path>
              <a:path w="1904999" h="803147">
                <a:moveTo>
                  <a:pt x="1856231" y="475488"/>
                </a:moveTo>
                <a:lnTo>
                  <a:pt x="1854707" y="475488"/>
                </a:lnTo>
                <a:lnTo>
                  <a:pt x="1861934" y="475488"/>
                </a:lnTo>
              </a:path>
              <a:path w="1904999" h="803147">
                <a:moveTo>
                  <a:pt x="1853183" y="475488"/>
                </a:moveTo>
                <a:lnTo>
                  <a:pt x="1853183" y="477012"/>
                </a:lnTo>
                <a:lnTo>
                  <a:pt x="1853184" y="478535"/>
                </a:lnTo>
                <a:lnTo>
                  <a:pt x="1851659" y="478536"/>
                </a:lnTo>
                <a:lnTo>
                  <a:pt x="1851660" y="481583"/>
                </a:lnTo>
                <a:lnTo>
                  <a:pt x="1850135" y="481584"/>
                </a:lnTo>
                <a:lnTo>
                  <a:pt x="1850136" y="484631"/>
                </a:lnTo>
                <a:lnTo>
                  <a:pt x="1848611" y="484632"/>
                </a:lnTo>
                <a:lnTo>
                  <a:pt x="1848611" y="486155"/>
                </a:lnTo>
                <a:lnTo>
                  <a:pt x="1855654" y="486155"/>
                </a:lnTo>
                <a:lnTo>
                  <a:pt x="1856551" y="484632"/>
                </a:lnTo>
                <a:lnTo>
                  <a:pt x="1858345" y="481584"/>
                </a:lnTo>
                <a:lnTo>
                  <a:pt x="1860140" y="478536"/>
                </a:lnTo>
                <a:lnTo>
                  <a:pt x="1861037" y="477012"/>
                </a:lnTo>
                <a:lnTo>
                  <a:pt x="1861934" y="475488"/>
                </a:lnTo>
              </a:path>
              <a:path w="1904999" h="803147">
                <a:moveTo>
                  <a:pt x="1848612" y="486155"/>
                </a:moveTo>
                <a:lnTo>
                  <a:pt x="1848611" y="487680"/>
                </a:lnTo>
                <a:lnTo>
                  <a:pt x="1854757" y="487680"/>
                </a:lnTo>
                <a:lnTo>
                  <a:pt x="1855654" y="486155"/>
                </a:lnTo>
              </a:path>
              <a:path w="1904999" h="803147">
                <a:moveTo>
                  <a:pt x="1848611" y="486155"/>
                </a:moveTo>
                <a:lnTo>
                  <a:pt x="1847087" y="486156"/>
                </a:lnTo>
                <a:lnTo>
                  <a:pt x="1847088" y="487680"/>
                </a:lnTo>
                <a:lnTo>
                  <a:pt x="1848611" y="487680"/>
                </a:lnTo>
                <a:lnTo>
                  <a:pt x="1848611" y="486156"/>
                </a:lnTo>
              </a:path>
              <a:path w="1904999" h="803147">
                <a:moveTo>
                  <a:pt x="1847088" y="487680"/>
                </a:moveTo>
                <a:lnTo>
                  <a:pt x="1847088" y="489203"/>
                </a:lnTo>
                <a:lnTo>
                  <a:pt x="1845563" y="489204"/>
                </a:lnTo>
                <a:lnTo>
                  <a:pt x="1845563" y="492251"/>
                </a:lnTo>
                <a:lnTo>
                  <a:pt x="1844039" y="492252"/>
                </a:lnTo>
                <a:lnTo>
                  <a:pt x="1844039" y="495300"/>
                </a:lnTo>
                <a:lnTo>
                  <a:pt x="1850271" y="495300"/>
                </a:lnTo>
                <a:lnTo>
                  <a:pt x="1852065" y="492252"/>
                </a:lnTo>
                <a:lnTo>
                  <a:pt x="1853859" y="489204"/>
                </a:lnTo>
                <a:lnTo>
                  <a:pt x="1854757" y="487680"/>
                </a:lnTo>
              </a:path>
              <a:path w="1904999" h="803147">
                <a:moveTo>
                  <a:pt x="1842515" y="493776"/>
                </a:moveTo>
                <a:lnTo>
                  <a:pt x="1842516" y="495300"/>
                </a:lnTo>
                <a:lnTo>
                  <a:pt x="1844039" y="495300"/>
                </a:lnTo>
                <a:lnTo>
                  <a:pt x="1844039" y="493776"/>
                </a:lnTo>
              </a:path>
              <a:path w="1904999" h="803147">
                <a:moveTo>
                  <a:pt x="1842516" y="495300"/>
                </a:moveTo>
                <a:lnTo>
                  <a:pt x="1842516" y="496823"/>
                </a:lnTo>
                <a:lnTo>
                  <a:pt x="1840991" y="496824"/>
                </a:lnTo>
                <a:lnTo>
                  <a:pt x="1840992" y="499871"/>
                </a:lnTo>
                <a:lnTo>
                  <a:pt x="1840992" y="501395"/>
                </a:lnTo>
                <a:lnTo>
                  <a:pt x="1846682" y="501396"/>
                </a:lnTo>
                <a:lnTo>
                  <a:pt x="1847579" y="499871"/>
                </a:lnTo>
                <a:lnTo>
                  <a:pt x="1849373" y="496824"/>
                </a:lnTo>
                <a:lnTo>
                  <a:pt x="1850271" y="495300"/>
                </a:lnTo>
              </a:path>
              <a:path w="1904999" h="803147">
                <a:moveTo>
                  <a:pt x="1840992" y="499871"/>
                </a:moveTo>
                <a:lnTo>
                  <a:pt x="1839467" y="499872"/>
                </a:lnTo>
                <a:lnTo>
                  <a:pt x="1839468" y="501395"/>
                </a:lnTo>
                <a:lnTo>
                  <a:pt x="1840991" y="501396"/>
                </a:lnTo>
                <a:lnTo>
                  <a:pt x="1840992" y="499872"/>
                </a:lnTo>
              </a:path>
              <a:path w="1904999" h="803147">
                <a:moveTo>
                  <a:pt x="1837943" y="501396"/>
                </a:moveTo>
                <a:lnTo>
                  <a:pt x="1837943" y="501396"/>
                </a:lnTo>
                <a:lnTo>
                  <a:pt x="1840991" y="501396"/>
                </a:lnTo>
              </a:path>
              <a:path w="1904999" h="803147">
                <a:moveTo>
                  <a:pt x="1837943" y="501396"/>
                </a:moveTo>
                <a:lnTo>
                  <a:pt x="1837943" y="502920"/>
                </a:lnTo>
                <a:lnTo>
                  <a:pt x="1837943" y="504443"/>
                </a:lnTo>
                <a:lnTo>
                  <a:pt x="1836419" y="504444"/>
                </a:lnTo>
                <a:lnTo>
                  <a:pt x="1836420" y="507491"/>
                </a:lnTo>
                <a:lnTo>
                  <a:pt x="1834895" y="507492"/>
                </a:lnTo>
                <a:lnTo>
                  <a:pt x="1834896" y="510539"/>
                </a:lnTo>
                <a:lnTo>
                  <a:pt x="1833371" y="510540"/>
                </a:lnTo>
                <a:lnTo>
                  <a:pt x="1833371" y="512063"/>
                </a:lnTo>
                <a:lnTo>
                  <a:pt x="1831847" y="512064"/>
                </a:lnTo>
                <a:lnTo>
                  <a:pt x="1840402" y="512064"/>
                </a:lnTo>
                <a:lnTo>
                  <a:pt x="1841299" y="510540"/>
                </a:lnTo>
                <a:lnTo>
                  <a:pt x="1843093" y="507492"/>
                </a:lnTo>
                <a:lnTo>
                  <a:pt x="1844887" y="504444"/>
                </a:lnTo>
                <a:lnTo>
                  <a:pt x="1845785" y="502920"/>
                </a:lnTo>
                <a:lnTo>
                  <a:pt x="1846682" y="501396"/>
                </a:lnTo>
              </a:path>
              <a:path w="1904999" h="803147">
                <a:moveTo>
                  <a:pt x="1831847" y="512064"/>
                </a:moveTo>
                <a:lnTo>
                  <a:pt x="1831848" y="513588"/>
                </a:lnTo>
                <a:lnTo>
                  <a:pt x="1831848" y="515111"/>
                </a:lnTo>
                <a:lnTo>
                  <a:pt x="1830323" y="515112"/>
                </a:lnTo>
                <a:lnTo>
                  <a:pt x="1830323" y="518160"/>
                </a:lnTo>
                <a:lnTo>
                  <a:pt x="1836813" y="518160"/>
                </a:lnTo>
                <a:lnTo>
                  <a:pt x="1838607" y="515112"/>
                </a:lnTo>
                <a:lnTo>
                  <a:pt x="1839504" y="513588"/>
                </a:lnTo>
                <a:lnTo>
                  <a:pt x="1840402" y="512064"/>
                </a:lnTo>
              </a:path>
              <a:path w="1904999" h="803147">
                <a:moveTo>
                  <a:pt x="1828799" y="518160"/>
                </a:moveTo>
                <a:lnTo>
                  <a:pt x="1828799" y="518160"/>
                </a:lnTo>
                <a:lnTo>
                  <a:pt x="1830323" y="518160"/>
                </a:lnTo>
              </a:path>
              <a:path w="1904999" h="803147">
                <a:moveTo>
                  <a:pt x="1828799" y="518160"/>
                </a:moveTo>
                <a:lnTo>
                  <a:pt x="1828799" y="519684"/>
                </a:lnTo>
                <a:lnTo>
                  <a:pt x="1835916" y="519684"/>
                </a:lnTo>
                <a:lnTo>
                  <a:pt x="1836813" y="518160"/>
                </a:lnTo>
              </a:path>
              <a:path w="1904999" h="803147">
                <a:moveTo>
                  <a:pt x="1827275" y="519684"/>
                </a:moveTo>
                <a:lnTo>
                  <a:pt x="1827276" y="521208"/>
                </a:lnTo>
                <a:lnTo>
                  <a:pt x="1827276" y="522731"/>
                </a:lnTo>
                <a:lnTo>
                  <a:pt x="1825751" y="522732"/>
                </a:lnTo>
                <a:lnTo>
                  <a:pt x="1825752" y="525779"/>
                </a:lnTo>
                <a:lnTo>
                  <a:pt x="1824227" y="525780"/>
                </a:lnTo>
                <a:lnTo>
                  <a:pt x="1824227" y="528828"/>
                </a:lnTo>
                <a:lnTo>
                  <a:pt x="1830532" y="528828"/>
                </a:lnTo>
                <a:lnTo>
                  <a:pt x="1832327" y="525780"/>
                </a:lnTo>
                <a:lnTo>
                  <a:pt x="1834121" y="522732"/>
                </a:lnTo>
                <a:lnTo>
                  <a:pt x="1835018" y="521208"/>
                </a:lnTo>
                <a:lnTo>
                  <a:pt x="1835914" y="519686"/>
                </a:lnTo>
                <a:lnTo>
                  <a:pt x="1830323" y="519684"/>
                </a:lnTo>
                <a:lnTo>
                  <a:pt x="1828799" y="519684"/>
                </a:lnTo>
              </a:path>
              <a:path w="1904999" h="803147">
                <a:moveTo>
                  <a:pt x="1828799" y="519684"/>
                </a:moveTo>
                <a:lnTo>
                  <a:pt x="1830349" y="519684"/>
                </a:lnTo>
              </a:path>
              <a:path w="1904999" h="803147">
                <a:moveTo>
                  <a:pt x="1835916" y="519684"/>
                </a:moveTo>
                <a:lnTo>
                  <a:pt x="1830349" y="519684"/>
                </a:lnTo>
                <a:lnTo>
                  <a:pt x="1835916" y="519684"/>
                </a:lnTo>
              </a:path>
              <a:path w="1904999" h="803147">
                <a:moveTo>
                  <a:pt x="1828799" y="519684"/>
                </a:moveTo>
                <a:lnTo>
                  <a:pt x="1828799" y="519684"/>
                </a:lnTo>
                <a:lnTo>
                  <a:pt x="1830349" y="519684"/>
                </a:lnTo>
              </a:path>
              <a:path w="1904999" h="803147">
                <a:moveTo>
                  <a:pt x="1830349" y="519684"/>
                </a:moveTo>
                <a:lnTo>
                  <a:pt x="1835914" y="519686"/>
                </a:lnTo>
                <a:lnTo>
                  <a:pt x="1835916" y="519684"/>
                </a:lnTo>
              </a:path>
              <a:path w="1904999" h="803147">
                <a:moveTo>
                  <a:pt x="1822703" y="528828"/>
                </a:moveTo>
                <a:lnTo>
                  <a:pt x="1822703" y="528828"/>
                </a:lnTo>
                <a:lnTo>
                  <a:pt x="1824227" y="528828"/>
                </a:lnTo>
              </a:path>
              <a:path w="1904999" h="803147">
                <a:moveTo>
                  <a:pt x="1822703" y="528828"/>
                </a:moveTo>
                <a:lnTo>
                  <a:pt x="1822703" y="530352"/>
                </a:lnTo>
                <a:lnTo>
                  <a:pt x="1829635" y="530352"/>
                </a:lnTo>
                <a:lnTo>
                  <a:pt x="1830532" y="528828"/>
                </a:lnTo>
              </a:path>
              <a:path w="1904999" h="803147">
                <a:moveTo>
                  <a:pt x="1821179" y="530352"/>
                </a:moveTo>
                <a:lnTo>
                  <a:pt x="1821179" y="530352"/>
                </a:lnTo>
                <a:lnTo>
                  <a:pt x="1822703" y="530352"/>
                </a:lnTo>
              </a:path>
              <a:path w="1904999" h="803147">
                <a:moveTo>
                  <a:pt x="1821179" y="530352"/>
                </a:moveTo>
                <a:lnTo>
                  <a:pt x="1821180" y="531876"/>
                </a:lnTo>
                <a:lnTo>
                  <a:pt x="1821180" y="533399"/>
                </a:lnTo>
                <a:lnTo>
                  <a:pt x="1819655" y="533400"/>
                </a:lnTo>
                <a:lnTo>
                  <a:pt x="1819656" y="534924"/>
                </a:lnTo>
                <a:lnTo>
                  <a:pt x="1819656" y="536447"/>
                </a:lnTo>
                <a:lnTo>
                  <a:pt x="1819656" y="537181"/>
                </a:lnTo>
                <a:lnTo>
                  <a:pt x="1819655" y="537971"/>
                </a:lnTo>
                <a:lnTo>
                  <a:pt x="1825149" y="537972"/>
                </a:lnTo>
                <a:lnTo>
                  <a:pt x="1825615" y="537181"/>
                </a:lnTo>
                <a:lnTo>
                  <a:pt x="1826046" y="536447"/>
                </a:lnTo>
                <a:lnTo>
                  <a:pt x="1826944" y="534924"/>
                </a:lnTo>
                <a:lnTo>
                  <a:pt x="1827841" y="533400"/>
                </a:lnTo>
                <a:lnTo>
                  <a:pt x="1828738" y="531876"/>
                </a:lnTo>
                <a:lnTo>
                  <a:pt x="1829635" y="530352"/>
                </a:lnTo>
              </a:path>
              <a:path w="1904999" h="803147">
                <a:moveTo>
                  <a:pt x="1819656" y="536447"/>
                </a:moveTo>
                <a:lnTo>
                  <a:pt x="1818131" y="536448"/>
                </a:lnTo>
                <a:lnTo>
                  <a:pt x="1818132" y="537971"/>
                </a:lnTo>
                <a:lnTo>
                  <a:pt x="1819655" y="537972"/>
                </a:lnTo>
                <a:lnTo>
                  <a:pt x="1819656" y="536448"/>
                </a:lnTo>
              </a:path>
              <a:path w="1904999" h="803147">
                <a:moveTo>
                  <a:pt x="1816607" y="537971"/>
                </a:moveTo>
                <a:lnTo>
                  <a:pt x="1816607" y="537972"/>
                </a:lnTo>
                <a:lnTo>
                  <a:pt x="1819655" y="537972"/>
                </a:lnTo>
              </a:path>
              <a:path w="1904999" h="803147">
                <a:moveTo>
                  <a:pt x="1816607" y="537972"/>
                </a:moveTo>
                <a:lnTo>
                  <a:pt x="1816607" y="539496"/>
                </a:lnTo>
                <a:lnTo>
                  <a:pt x="1816608" y="541019"/>
                </a:lnTo>
                <a:lnTo>
                  <a:pt x="1815083" y="541019"/>
                </a:lnTo>
                <a:lnTo>
                  <a:pt x="1815084" y="544067"/>
                </a:lnTo>
                <a:lnTo>
                  <a:pt x="1813559" y="544067"/>
                </a:lnTo>
                <a:lnTo>
                  <a:pt x="1813560" y="547115"/>
                </a:lnTo>
                <a:lnTo>
                  <a:pt x="1812035" y="547115"/>
                </a:lnTo>
                <a:lnTo>
                  <a:pt x="1812035" y="548639"/>
                </a:lnTo>
                <a:lnTo>
                  <a:pt x="1818869" y="548639"/>
                </a:lnTo>
                <a:lnTo>
                  <a:pt x="1819766" y="547115"/>
                </a:lnTo>
                <a:lnTo>
                  <a:pt x="1821560" y="544067"/>
                </a:lnTo>
                <a:lnTo>
                  <a:pt x="1823355" y="541019"/>
                </a:lnTo>
                <a:lnTo>
                  <a:pt x="1824252" y="539496"/>
                </a:lnTo>
                <a:lnTo>
                  <a:pt x="1825149" y="537972"/>
                </a:lnTo>
              </a:path>
              <a:path w="1904999" h="803147">
                <a:moveTo>
                  <a:pt x="1812035" y="548639"/>
                </a:moveTo>
                <a:lnTo>
                  <a:pt x="1813517" y="548640"/>
                </a:lnTo>
              </a:path>
              <a:path w="1904999" h="803147">
                <a:moveTo>
                  <a:pt x="1813559" y="548639"/>
                </a:moveTo>
                <a:lnTo>
                  <a:pt x="1818869" y="548639"/>
                </a:lnTo>
              </a:path>
              <a:path w="1904999" h="803147">
                <a:moveTo>
                  <a:pt x="1810511" y="548639"/>
                </a:moveTo>
                <a:lnTo>
                  <a:pt x="1812035" y="548641"/>
                </a:lnTo>
              </a:path>
              <a:path w="1904999" h="803147">
                <a:moveTo>
                  <a:pt x="1818869" y="548640"/>
                </a:moveTo>
                <a:lnTo>
                  <a:pt x="1813634" y="548640"/>
                </a:lnTo>
                <a:lnTo>
                  <a:pt x="1818867" y="548642"/>
                </a:lnTo>
              </a:path>
              <a:path w="1904999" h="803147">
                <a:moveTo>
                  <a:pt x="1813632" y="548640"/>
                </a:moveTo>
                <a:lnTo>
                  <a:pt x="1813517" y="548640"/>
                </a:lnTo>
                <a:lnTo>
                  <a:pt x="1813632" y="548640"/>
                </a:lnTo>
              </a:path>
              <a:path w="1904999" h="803147">
                <a:moveTo>
                  <a:pt x="1812035" y="548640"/>
                </a:moveTo>
                <a:lnTo>
                  <a:pt x="1812035" y="548640"/>
                </a:lnTo>
                <a:lnTo>
                  <a:pt x="1813517" y="548640"/>
                </a:lnTo>
              </a:path>
              <a:path w="1904999" h="803147">
                <a:moveTo>
                  <a:pt x="1813517" y="548640"/>
                </a:moveTo>
                <a:lnTo>
                  <a:pt x="1812035" y="548641"/>
                </a:lnTo>
                <a:lnTo>
                  <a:pt x="1816246" y="548641"/>
                </a:lnTo>
                <a:lnTo>
                  <a:pt x="1813632" y="548640"/>
                </a:lnTo>
              </a:path>
              <a:path w="1904999" h="803147">
                <a:moveTo>
                  <a:pt x="1810511" y="548641"/>
                </a:moveTo>
                <a:lnTo>
                  <a:pt x="1810511" y="550163"/>
                </a:lnTo>
                <a:lnTo>
                  <a:pt x="1810512" y="551687"/>
                </a:lnTo>
                <a:lnTo>
                  <a:pt x="1808987" y="551687"/>
                </a:lnTo>
                <a:lnTo>
                  <a:pt x="1808988" y="554735"/>
                </a:lnTo>
                <a:lnTo>
                  <a:pt x="1807463" y="554735"/>
                </a:lnTo>
                <a:lnTo>
                  <a:pt x="1807464" y="556259"/>
                </a:lnTo>
                <a:lnTo>
                  <a:pt x="1805939" y="556259"/>
                </a:lnTo>
                <a:lnTo>
                  <a:pt x="1805939" y="557783"/>
                </a:lnTo>
                <a:lnTo>
                  <a:pt x="1805939" y="559307"/>
                </a:lnTo>
                <a:lnTo>
                  <a:pt x="1804415" y="559307"/>
                </a:lnTo>
                <a:lnTo>
                  <a:pt x="1804416" y="562355"/>
                </a:lnTo>
                <a:lnTo>
                  <a:pt x="1802891" y="562355"/>
                </a:lnTo>
                <a:lnTo>
                  <a:pt x="1802892" y="565403"/>
                </a:lnTo>
                <a:lnTo>
                  <a:pt x="1802892" y="566927"/>
                </a:lnTo>
                <a:lnTo>
                  <a:pt x="1808103" y="566927"/>
                </a:lnTo>
                <a:lnTo>
                  <a:pt x="1809000" y="565403"/>
                </a:lnTo>
                <a:lnTo>
                  <a:pt x="1810794" y="562355"/>
                </a:lnTo>
                <a:lnTo>
                  <a:pt x="1812589" y="559307"/>
                </a:lnTo>
                <a:lnTo>
                  <a:pt x="1813486" y="557783"/>
                </a:lnTo>
                <a:lnTo>
                  <a:pt x="1814383" y="556259"/>
                </a:lnTo>
                <a:lnTo>
                  <a:pt x="1815280" y="554735"/>
                </a:lnTo>
                <a:lnTo>
                  <a:pt x="1817074" y="551687"/>
                </a:lnTo>
                <a:lnTo>
                  <a:pt x="1817972" y="550163"/>
                </a:lnTo>
                <a:lnTo>
                  <a:pt x="1818867" y="548642"/>
                </a:lnTo>
                <a:lnTo>
                  <a:pt x="1816246" y="548641"/>
                </a:lnTo>
              </a:path>
              <a:path w="1904999" h="803147">
                <a:moveTo>
                  <a:pt x="1802892" y="565403"/>
                </a:moveTo>
                <a:lnTo>
                  <a:pt x="1801367" y="565403"/>
                </a:lnTo>
                <a:lnTo>
                  <a:pt x="1801368" y="566927"/>
                </a:lnTo>
                <a:lnTo>
                  <a:pt x="1802891" y="566927"/>
                </a:lnTo>
                <a:lnTo>
                  <a:pt x="1802892" y="565403"/>
                </a:lnTo>
              </a:path>
              <a:path w="1904999" h="803147">
                <a:moveTo>
                  <a:pt x="1799843" y="566927"/>
                </a:moveTo>
                <a:lnTo>
                  <a:pt x="1799843" y="566927"/>
                </a:lnTo>
                <a:lnTo>
                  <a:pt x="1802891" y="566927"/>
                </a:lnTo>
              </a:path>
              <a:path w="1904999" h="803147">
                <a:moveTo>
                  <a:pt x="1799843" y="566927"/>
                </a:moveTo>
                <a:lnTo>
                  <a:pt x="1799843" y="568451"/>
                </a:lnTo>
                <a:lnTo>
                  <a:pt x="1799844" y="569975"/>
                </a:lnTo>
                <a:lnTo>
                  <a:pt x="1798319" y="569975"/>
                </a:lnTo>
                <a:lnTo>
                  <a:pt x="1798320" y="573023"/>
                </a:lnTo>
                <a:lnTo>
                  <a:pt x="1796795" y="573023"/>
                </a:lnTo>
                <a:lnTo>
                  <a:pt x="1796796" y="574547"/>
                </a:lnTo>
                <a:lnTo>
                  <a:pt x="1795271" y="574547"/>
                </a:lnTo>
                <a:lnTo>
                  <a:pt x="1803617" y="574547"/>
                </a:lnTo>
                <a:lnTo>
                  <a:pt x="1804514" y="573023"/>
                </a:lnTo>
                <a:lnTo>
                  <a:pt x="1806308" y="569975"/>
                </a:lnTo>
                <a:lnTo>
                  <a:pt x="1807205" y="568451"/>
                </a:lnTo>
                <a:lnTo>
                  <a:pt x="1808103" y="566927"/>
                </a:lnTo>
              </a:path>
              <a:path w="1904999" h="803147">
                <a:moveTo>
                  <a:pt x="1795271" y="574547"/>
                </a:moveTo>
                <a:lnTo>
                  <a:pt x="1795271" y="576071"/>
                </a:lnTo>
                <a:lnTo>
                  <a:pt x="1795271" y="577595"/>
                </a:lnTo>
                <a:lnTo>
                  <a:pt x="1793747" y="577595"/>
                </a:lnTo>
                <a:lnTo>
                  <a:pt x="1793748" y="580643"/>
                </a:lnTo>
                <a:lnTo>
                  <a:pt x="1792223" y="580643"/>
                </a:lnTo>
                <a:lnTo>
                  <a:pt x="1792223" y="582167"/>
                </a:lnTo>
                <a:lnTo>
                  <a:pt x="1799131" y="582167"/>
                </a:lnTo>
                <a:lnTo>
                  <a:pt x="1800028" y="580643"/>
                </a:lnTo>
                <a:lnTo>
                  <a:pt x="1801822" y="577595"/>
                </a:lnTo>
                <a:lnTo>
                  <a:pt x="1802719" y="576071"/>
                </a:lnTo>
                <a:lnTo>
                  <a:pt x="1803617" y="574547"/>
                </a:lnTo>
              </a:path>
              <a:path w="1904999" h="803147">
                <a:moveTo>
                  <a:pt x="1792224" y="582167"/>
                </a:moveTo>
                <a:lnTo>
                  <a:pt x="1792223" y="583691"/>
                </a:lnTo>
                <a:lnTo>
                  <a:pt x="1798233" y="583691"/>
                </a:lnTo>
                <a:lnTo>
                  <a:pt x="1799131" y="582167"/>
                </a:lnTo>
              </a:path>
              <a:path w="1904999" h="803147">
                <a:moveTo>
                  <a:pt x="1792223" y="582167"/>
                </a:moveTo>
                <a:lnTo>
                  <a:pt x="1790699" y="582167"/>
                </a:lnTo>
                <a:lnTo>
                  <a:pt x="1790699" y="583691"/>
                </a:lnTo>
                <a:lnTo>
                  <a:pt x="1792223" y="583691"/>
                </a:lnTo>
                <a:lnTo>
                  <a:pt x="1792223" y="582167"/>
                </a:lnTo>
              </a:path>
              <a:path w="1904999" h="803147">
                <a:moveTo>
                  <a:pt x="1790699" y="583691"/>
                </a:moveTo>
                <a:lnTo>
                  <a:pt x="1790699" y="585215"/>
                </a:lnTo>
                <a:lnTo>
                  <a:pt x="1789175" y="585215"/>
                </a:lnTo>
                <a:lnTo>
                  <a:pt x="1789176" y="588263"/>
                </a:lnTo>
                <a:lnTo>
                  <a:pt x="1787651" y="588263"/>
                </a:lnTo>
                <a:lnTo>
                  <a:pt x="1787652" y="591311"/>
                </a:lnTo>
                <a:lnTo>
                  <a:pt x="1786127" y="591311"/>
                </a:lnTo>
                <a:lnTo>
                  <a:pt x="1786127" y="592835"/>
                </a:lnTo>
                <a:lnTo>
                  <a:pt x="1792850" y="592836"/>
                </a:lnTo>
                <a:lnTo>
                  <a:pt x="1793747" y="591311"/>
                </a:lnTo>
                <a:lnTo>
                  <a:pt x="1795542" y="588263"/>
                </a:lnTo>
                <a:lnTo>
                  <a:pt x="1797336" y="585215"/>
                </a:lnTo>
                <a:lnTo>
                  <a:pt x="1798233" y="583691"/>
                </a:lnTo>
              </a:path>
              <a:path w="1904999" h="803147">
                <a:moveTo>
                  <a:pt x="1784603" y="592835"/>
                </a:moveTo>
                <a:lnTo>
                  <a:pt x="1784603" y="592836"/>
                </a:lnTo>
                <a:lnTo>
                  <a:pt x="1786127" y="592836"/>
                </a:lnTo>
              </a:path>
              <a:path w="1904999" h="803147">
                <a:moveTo>
                  <a:pt x="1784603" y="592836"/>
                </a:moveTo>
                <a:lnTo>
                  <a:pt x="1784603" y="594359"/>
                </a:lnTo>
                <a:lnTo>
                  <a:pt x="1784604" y="595883"/>
                </a:lnTo>
                <a:lnTo>
                  <a:pt x="1783079" y="595883"/>
                </a:lnTo>
                <a:lnTo>
                  <a:pt x="1783080" y="598931"/>
                </a:lnTo>
                <a:lnTo>
                  <a:pt x="1781555" y="598931"/>
                </a:lnTo>
                <a:lnTo>
                  <a:pt x="1781555" y="600455"/>
                </a:lnTo>
                <a:lnTo>
                  <a:pt x="1788364" y="600455"/>
                </a:lnTo>
                <a:lnTo>
                  <a:pt x="1789261" y="598931"/>
                </a:lnTo>
                <a:lnTo>
                  <a:pt x="1791056" y="595883"/>
                </a:lnTo>
                <a:lnTo>
                  <a:pt x="1791953" y="594359"/>
                </a:lnTo>
                <a:lnTo>
                  <a:pt x="1792850" y="592836"/>
                </a:lnTo>
              </a:path>
              <a:path w="1904999" h="803147">
                <a:moveTo>
                  <a:pt x="1781556" y="600455"/>
                </a:moveTo>
                <a:lnTo>
                  <a:pt x="1781555" y="601979"/>
                </a:lnTo>
                <a:lnTo>
                  <a:pt x="1787467" y="601979"/>
                </a:lnTo>
                <a:lnTo>
                  <a:pt x="1788364" y="600455"/>
                </a:lnTo>
              </a:path>
              <a:path w="1904999" h="803147">
                <a:moveTo>
                  <a:pt x="1781555" y="600455"/>
                </a:moveTo>
                <a:lnTo>
                  <a:pt x="1780031" y="600455"/>
                </a:lnTo>
                <a:lnTo>
                  <a:pt x="1780031" y="601979"/>
                </a:lnTo>
                <a:lnTo>
                  <a:pt x="1781555" y="601979"/>
                </a:lnTo>
                <a:lnTo>
                  <a:pt x="1781555" y="600455"/>
                </a:lnTo>
              </a:path>
              <a:path w="1904999" h="803147">
                <a:moveTo>
                  <a:pt x="1780031" y="601979"/>
                </a:moveTo>
                <a:lnTo>
                  <a:pt x="1780032" y="603503"/>
                </a:lnTo>
                <a:lnTo>
                  <a:pt x="1778507" y="603503"/>
                </a:lnTo>
                <a:lnTo>
                  <a:pt x="1778508" y="606551"/>
                </a:lnTo>
                <a:lnTo>
                  <a:pt x="1776983" y="606551"/>
                </a:lnTo>
                <a:lnTo>
                  <a:pt x="1776983" y="609599"/>
                </a:lnTo>
                <a:lnTo>
                  <a:pt x="1775459" y="609599"/>
                </a:lnTo>
                <a:lnTo>
                  <a:pt x="1775459" y="612647"/>
                </a:lnTo>
                <a:lnTo>
                  <a:pt x="1781187" y="612647"/>
                </a:lnTo>
                <a:lnTo>
                  <a:pt x="1782981" y="609599"/>
                </a:lnTo>
                <a:lnTo>
                  <a:pt x="1784776" y="606551"/>
                </a:lnTo>
                <a:lnTo>
                  <a:pt x="1786570" y="603503"/>
                </a:lnTo>
                <a:lnTo>
                  <a:pt x="1787467" y="601979"/>
                </a:lnTo>
              </a:path>
              <a:path w="1904999" h="803147">
                <a:moveTo>
                  <a:pt x="1773935" y="611123"/>
                </a:moveTo>
                <a:lnTo>
                  <a:pt x="1773936" y="612647"/>
                </a:lnTo>
                <a:lnTo>
                  <a:pt x="1775459" y="612647"/>
                </a:lnTo>
                <a:lnTo>
                  <a:pt x="1775459" y="611123"/>
                </a:lnTo>
              </a:path>
              <a:path w="1904999" h="803147">
                <a:moveTo>
                  <a:pt x="1773936" y="612647"/>
                </a:moveTo>
                <a:lnTo>
                  <a:pt x="1773936" y="614171"/>
                </a:lnTo>
                <a:lnTo>
                  <a:pt x="1772411" y="614171"/>
                </a:lnTo>
                <a:lnTo>
                  <a:pt x="1772411" y="617219"/>
                </a:lnTo>
                <a:lnTo>
                  <a:pt x="1770887" y="617219"/>
                </a:lnTo>
                <a:lnTo>
                  <a:pt x="1770887" y="620267"/>
                </a:lnTo>
                <a:lnTo>
                  <a:pt x="1776701" y="620267"/>
                </a:lnTo>
                <a:lnTo>
                  <a:pt x="1778495" y="617219"/>
                </a:lnTo>
                <a:lnTo>
                  <a:pt x="1780290" y="614171"/>
                </a:lnTo>
                <a:lnTo>
                  <a:pt x="1781187" y="612647"/>
                </a:lnTo>
              </a:path>
              <a:path w="1904999" h="803147">
                <a:moveTo>
                  <a:pt x="1769363" y="618743"/>
                </a:moveTo>
                <a:lnTo>
                  <a:pt x="1769364" y="620267"/>
                </a:lnTo>
                <a:lnTo>
                  <a:pt x="1770887" y="620267"/>
                </a:lnTo>
                <a:lnTo>
                  <a:pt x="1770887" y="618743"/>
                </a:lnTo>
              </a:path>
              <a:path w="1904999" h="803147">
                <a:moveTo>
                  <a:pt x="1769364" y="620267"/>
                </a:moveTo>
                <a:lnTo>
                  <a:pt x="1769364" y="621791"/>
                </a:lnTo>
                <a:lnTo>
                  <a:pt x="1767839" y="621791"/>
                </a:lnTo>
                <a:lnTo>
                  <a:pt x="1767839" y="624839"/>
                </a:lnTo>
                <a:lnTo>
                  <a:pt x="1766315" y="624839"/>
                </a:lnTo>
                <a:lnTo>
                  <a:pt x="1766316" y="627887"/>
                </a:lnTo>
                <a:lnTo>
                  <a:pt x="1764791" y="627887"/>
                </a:lnTo>
                <a:lnTo>
                  <a:pt x="1764791" y="629411"/>
                </a:lnTo>
                <a:lnTo>
                  <a:pt x="1771318" y="629411"/>
                </a:lnTo>
                <a:lnTo>
                  <a:pt x="1772215" y="627887"/>
                </a:lnTo>
                <a:lnTo>
                  <a:pt x="1774009" y="624839"/>
                </a:lnTo>
                <a:lnTo>
                  <a:pt x="1775804" y="621791"/>
                </a:lnTo>
                <a:lnTo>
                  <a:pt x="1776701" y="620267"/>
                </a:lnTo>
              </a:path>
              <a:path w="1904999" h="803147">
                <a:moveTo>
                  <a:pt x="1764792" y="629411"/>
                </a:moveTo>
                <a:lnTo>
                  <a:pt x="1764791" y="630935"/>
                </a:lnTo>
                <a:lnTo>
                  <a:pt x="1770420" y="630935"/>
                </a:lnTo>
                <a:lnTo>
                  <a:pt x="1771318" y="629411"/>
                </a:lnTo>
              </a:path>
              <a:path w="1904999" h="803147">
                <a:moveTo>
                  <a:pt x="1764791" y="629411"/>
                </a:moveTo>
                <a:lnTo>
                  <a:pt x="1763267" y="629411"/>
                </a:lnTo>
                <a:lnTo>
                  <a:pt x="1763267" y="630935"/>
                </a:lnTo>
                <a:lnTo>
                  <a:pt x="1764791" y="630935"/>
                </a:lnTo>
                <a:lnTo>
                  <a:pt x="1764791" y="629411"/>
                </a:lnTo>
              </a:path>
              <a:path w="1904999" h="803147">
                <a:moveTo>
                  <a:pt x="1763267" y="630935"/>
                </a:moveTo>
                <a:lnTo>
                  <a:pt x="1763268" y="632459"/>
                </a:lnTo>
                <a:lnTo>
                  <a:pt x="1761743" y="632459"/>
                </a:lnTo>
                <a:lnTo>
                  <a:pt x="1761744" y="635507"/>
                </a:lnTo>
                <a:lnTo>
                  <a:pt x="1760219" y="635507"/>
                </a:lnTo>
                <a:lnTo>
                  <a:pt x="1760219" y="637031"/>
                </a:lnTo>
                <a:lnTo>
                  <a:pt x="1766832" y="637031"/>
                </a:lnTo>
                <a:lnTo>
                  <a:pt x="1767729" y="635507"/>
                </a:lnTo>
                <a:lnTo>
                  <a:pt x="1769523" y="632459"/>
                </a:lnTo>
                <a:lnTo>
                  <a:pt x="1770420" y="630935"/>
                </a:lnTo>
              </a:path>
              <a:path w="1904999" h="803147">
                <a:moveTo>
                  <a:pt x="1760220" y="637031"/>
                </a:moveTo>
                <a:lnTo>
                  <a:pt x="1760219" y="638555"/>
                </a:lnTo>
                <a:lnTo>
                  <a:pt x="1765934" y="638555"/>
                </a:lnTo>
                <a:lnTo>
                  <a:pt x="1766832" y="637031"/>
                </a:lnTo>
              </a:path>
              <a:path w="1904999" h="803147">
                <a:moveTo>
                  <a:pt x="1760219" y="637031"/>
                </a:moveTo>
                <a:lnTo>
                  <a:pt x="1758695" y="637031"/>
                </a:lnTo>
                <a:lnTo>
                  <a:pt x="1758695" y="638555"/>
                </a:lnTo>
                <a:lnTo>
                  <a:pt x="1760219" y="638555"/>
                </a:lnTo>
                <a:lnTo>
                  <a:pt x="1760219" y="637031"/>
                </a:lnTo>
              </a:path>
              <a:path w="1904999" h="803147">
                <a:moveTo>
                  <a:pt x="1758695" y="638555"/>
                </a:moveTo>
                <a:lnTo>
                  <a:pt x="1758696" y="640079"/>
                </a:lnTo>
                <a:lnTo>
                  <a:pt x="1757171" y="640079"/>
                </a:lnTo>
                <a:lnTo>
                  <a:pt x="1757172" y="643127"/>
                </a:lnTo>
                <a:lnTo>
                  <a:pt x="1755647" y="643127"/>
                </a:lnTo>
                <a:lnTo>
                  <a:pt x="1755647" y="646175"/>
                </a:lnTo>
                <a:lnTo>
                  <a:pt x="1754123" y="646175"/>
                </a:lnTo>
                <a:lnTo>
                  <a:pt x="1754123" y="647699"/>
                </a:lnTo>
                <a:lnTo>
                  <a:pt x="1760551" y="647699"/>
                </a:lnTo>
                <a:lnTo>
                  <a:pt x="1761448" y="646175"/>
                </a:lnTo>
                <a:lnTo>
                  <a:pt x="1763243" y="643127"/>
                </a:lnTo>
                <a:lnTo>
                  <a:pt x="1765037" y="640079"/>
                </a:lnTo>
                <a:lnTo>
                  <a:pt x="1765934" y="638555"/>
                </a:lnTo>
              </a:path>
              <a:path w="1904999" h="803147">
                <a:moveTo>
                  <a:pt x="1754123" y="647699"/>
                </a:moveTo>
                <a:lnTo>
                  <a:pt x="1754123" y="649223"/>
                </a:lnTo>
                <a:lnTo>
                  <a:pt x="1759654" y="649223"/>
                </a:lnTo>
                <a:lnTo>
                  <a:pt x="1760551" y="647699"/>
                </a:lnTo>
              </a:path>
              <a:path w="1904999" h="803147">
                <a:moveTo>
                  <a:pt x="1754123" y="647699"/>
                </a:moveTo>
                <a:lnTo>
                  <a:pt x="1752599" y="647699"/>
                </a:lnTo>
                <a:lnTo>
                  <a:pt x="1752600" y="649223"/>
                </a:lnTo>
                <a:lnTo>
                  <a:pt x="1754123" y="649223"/>
                </a:lnTo>
                <a:lnTo>
                  <a:pt x="1754123" y="647699"/>
                </a:lnTo>
              </a:path>
              <a:path w="1904999" h="803147">
                <a:moveTo>
                  <a:pt x="1752600" y="649223"/>
                </a:moveTo>
                <a:lnTo>
                  <a:pt x="1752600" y="650747"/>
                </a:lnTo>
                <a:lnTo>
                  <a:pt x="1751075" y="650747"/>
                </a:lnTo>
                <a:lnTo>
                  <a:pt x="1751076" y="653795"/>
                </a:lnTo>
                <a:lnTo>
                  <a:pt x="1749551" y="653795"/>
                </a:lnTo>
                <a:lnTo>
                  <a:pt x="1749551" y="655319"/>
                </a:lnTo>
                <a:lnTo>
                  <a:pt x="1756065" y="655319"/>
                </a:lnTo>
                <a:lnTo>
                  <a:pt x="1756963" y="653795"/>
                </a:lnTo>
                <a:lnTo>
                  <a:pt x="1758757" y="650747"/>
                </a:lnTo>
                <a:lnTo>
                  <a:pt x="1759654" y="649223"/>
                </a:lnTo>
              </a:path>
              <a:path w="1904999" h="803147">
                <a:moveTo>
                  <a:pt x="1749552" y="655319"/>
                </a:moveTo>
                <a:lnTo>
                  <a:pt x="1749551" y="656843"/>
                </a:lnTo>
                <a:lnTo>
                  <a:pt x="1755168" y="656843"/>
                </a:lnTo>
                <a:lnTo>
                  <a:pt x="1756065" y="655319"/>
                </a:lnTo>
              </a:path>
              <a:path w="1904999" h="803147">
                <a:moveTo>
                  <a:pt x="1749551" y="655319"/>
                </a:moveTo>
                <a:lnTo>
                  <a:pt x="1748027" y="655319"/>
                </a:lnTo>
                <a:lnTo>
                  <a:pt x="1748027" y="656843"/>
                </a:lnTo>
                <a:lnTo>
                  <a:pt x="1749551" y="656843"/>
                </a:lnTo>
                <a:lnTo>
                  <a:pt x="1749551" y="655319"/>
                </a:lnTo>
              </a:path>
              <a:path w="1904999" h="803147">
                <a:moveTo>
                  <a:pt x="1748027" y="656843"/>
                </a:moveTo>
                <a:lnTo>
                  <a:pt x="1748027" y="658367"/>
                </a:lnTo>
                <a:lnTo>
                  <a:pt x="1746503" y="658367"/>
                </a:lnTo>
                <a:lnTo>
                  <a:pt x="1746504" y="661415"/>
                </a:lnTo>
                <a:lnTo>
                  <a:pt x="1744979" y="661415"/>
                </a:lnTo>
                <a:lnTo>
                  <a:pt x="1744980" y="664463"/>
                </a:lnTo>
                <a:lnTo>
                  <a:pt x="1743455" y="664463"/>
                </a:lnTo>
                <a:lnTo>
                  <a:pt x="1743455" y="667511"/>
                </a:lnTo>
                <a:lnTo>
                  <a:pt x="1748888" y="667511"/>
                </a:lnTo>
                <a:lnTo>
                  <a:pt x="1750682" y="664463"/>
                </a:lnTo>
                <a:lnTo>
                  <a:pt x="1752477" y="661415"/>
                </a:lnTo>
                <a:lnTo>
                  <a:pt x="1754271" y="658367"/>
                </a:lnTo>
                <a:lnTo>
                  <a:pt x="1755168" y="656843"/>
                </a:lnTo>
              </a:path>
              <a:path w="1904999" h="803147">
                <a:moveTo>
                  <a:pt x="1741931" y="665987"/>
                </a:moveTo>
                <a:lnTo>
                  <a:pt x="1741932" y="667511"/>
                </a:lnTo>
                <a:lnTo>
                  <a:pt x="1743455" y="667511"/>
                </a:lnTo>
                <a:lnTo>
                  <a:pt x="1743455" y="665987"/>
                </a:lnTo>
              </a:path>
              <a:path w="1904999" h="803147">
                <a:moveTo>
                  <a:pt x="1741932" y="667511"/>
                </a:moveTo>
                <a:lnTo>
                  <a:pt x="1741932" y="669035"/>
                </a:lnTo>
                <a:lnTo>
                  <a:pt x="1740407" y="669035"/>
                </a:lnTo>
                <a:lnTo>
                  <a:pt x="1740408" y="672083"/>
                </a:lnTo>
                <a:lnTo>
                  <a:pt x="1738883" y="672083"/>
                </a:lnTo>
                <a:lnTo>
                  <a:pt x="1738883" y="673607"/>
                </a:lnTo>
                <a:lnTo>
                  <a:pt x="1745299" y="673607"/>
                </a:lnTo>
                <a:lnTo>
                  <a:pt x="1746196" y="672083"/>
                </a:lnTo>
                <a:lnTo>
                  <a:pt x="1747991" y="669035"/>
                </a:lnTo>
                <a:lnTo>
                  <a:pt x="1748888" y="667511"/>
                </a:lnTo>
              </a:path>
              <a:path w="1904999" h="803147">
                <a:moveTo>
                  <a:pt x="1738883" y="673607"/>
                </a:moveTo>
                <a:lnTo>
                  <a:pt x="1738883" y="675131"/>
                </a:lnTo>
                <a:lnTo>
                  <a:pt x="1744402" y="675131"/>
                </a:lnTo>
                <a:lnTo>
                  <a:pt x="1745299" y="673607"/>
                </a:lnTo>
              </a:path>
              <a:path w="1904999" h="803147">
                <a:moveTo>
                  <a:pt x="1738883" y="673607"/>
                </a:moveTo>
                <a:lnTo>
                  <a:pt x="1737359" y="673607"/>
                </a:lnTo>
                <a:lnTo>
                  <a:pt x="1737359" y="675131"/>
                </a:lnTo>
                <a:lnTo>
                  <a:pt x="1738883" y="675131"/>
                </a:lnTo>
                <a:lnTo>
                  <a:pt x="1738883" y="673607"/>
                </a:lnTo>
              </a:path>
              <a:path w="1904999" h="803147">
                <a:moveTo>
                  <a:pt x="1737359" y="675131"/>
                </a:moveTo>
                <a:lnTo>
                  <a:pt x="1737359" y="676655"/>
                </a:lnTo>
                <a:lnTo>
                  <a:pt x="1735835" y="676655"/>
                </a:lnTo>
                <a:lnTo>
                  <a:pt x="1735836" y="679703"/>
                </a:lnTo>
                <a:lnTo>
                  <a:pt x="1735836" y="681227"/>
                </a:lnTo>
                <a:lnTo>
                  <a:pt x="1740813" y="681227"/>
                </a:lnTo>
                <a:lnTo>
                  <a:pt x="1741710" y="679703"/>
                </a:lnTo>
                <a:lnTo>
                  <a:pt x="1743505" y="676655"/>
                </a:lnTo>
                <a:lnTo>
                  <a:pt x="1744402" y="675131"/>
                </a:lnTo>
              </a:path>
              <a:path w="1904999" h="803147">
                <a:moveTo>
                  <a:pt x="1735836" y="679703"/>
                </a:moveTo>
                <a:lnTo>
                  <a:pt x="1734311" y="679703"/>
                </a:lnTo>
                <a:lnTo>
                  <a:pt x="1734312" y="681227"/>
                </a:lnTo>
                <a:lnTo>
                  <a:pt x="1735835" y="681227"/>
                </a:lnTo>
                <a:lnTo>
                  <a:pt x="1735836" y="679703"/>
                </a:lnTo>
              </a:path>
              <a:path w="1904999" h="803147">
                <a:moveTo>
                  <a:pt x="1732787" y="681227"/>
                </a:moveTo>
                <a:lnTo>
                  <a:pt x="1732787" y="681227"/>
                </a:lnTo>
                <a:lnTo>
                  <a:pt x="1735835" y="681227"/>
                </a:lnTo>
              </a:path>
              <a:path w="1904999" h="803147">
                <a:moveTo>
                  <a:pt x="1732787" y="681227"/>
                </a:moveTo>
                <a:lnTo>
                  <a:pt x="1732787" y="682751"/>
                </a:lnTo>
                <a:lnTo>
                  <a:pt x="1732788" y="684275"/>
                </a:lnTo>
                <a:lnTo>
                  <a:pt x="1731263" y="684275"/>
                </a:lnTo>
                <a:lnTo>
                  <a:pt x="1731263" y="687323"/>
                </a:lnTo>
                <a:lnTo>
                  <a:pt x="1737224" y="687323"/>
                </a:lnTo>
                <a:lnTo>
                  <a:pt x="1739019" y="684275"/>
                </a:lnTo>
                <a:lnTo>
                  <a:pt x="1739916" y="682751"/>
                </a:lnTo>
                <a:lnTo>
                  <a:pt x="1740813" y="681227"/>
                </a:lnTo>
              </a:path>
              <a:path w="1904999" h="803147">
                <a:moveTo>
                  <a:pt x="13715" y="685799"/>
                </a:moveTo>
                <a:lnTo>
                  <a:pt x="1670303" y="691896"/>
                </a:lnTo>
                <a:lnTo>
                  <a:pt x="1670303" y="685799"/>
                </a:lnTo>
              </a:path>
              <a:path w="1904999" h="803147">
                <a:moveTo>
                  <a:pt x="1670303" y="685799"/>
                </a:moveTo>
                <a:lnTo>
                  <a:pt x="1671827" y="687323"/>
                </a:lnTo>
                <a:lnTo>
                  <a:pt x="1673351" y="688847"/>
                </a:lnTo>
                <a:lnTo>
                  <a:pt x="1676399" y="691895"/>
                </a:lnTo>
                <a:lnTo>
                  <a:pt x="1670303" y="691896"/>
                </a:lnTo>
                <a:lnTo>
                  <a:pt x="1670303" y="775715"/>
                </a:lnTo>
                <a:lnTo>
                  <a:pt x="1677923" y="775715"/>
                </a:lnTo>
                <a:lnTo>
                  <a:pt x="1677923" y="691896"/>
                </a:lnTo>
                <a:lnTo>
                  <a:pt x="1677923" y="688847"/>
                </a:lnTo>
                <a:lnTo>
                  <a:pt x="1677923" y="687323"/>
                </a:lnTo>
                <a:lnTo>
                  <a:pt x="1677923" y="685799"/>
                </a:lnTo>
              </a:path>
              <a:path w="1904999" h="803147">
                <a:moveTo>
                  <a:pt x="1731264" y="687323"/>
                </a:moveTo>
                <a:lnTo>
                  <a:pt x="1731263" y="688847"/>
                </a:lnTo>
                <a:lnTo>
                  <a:pt x="1736327" y="688847"/>
                </a:lnTo>
                <a:lnTo>
                  <a:pt x="1737224" y="687323"/>
                </a:lnTo>
              </a:path>
              <a:path w="1904999" h="803147">
                <a:moveTo>
                  <a:pt x="1731263" y="687323"/>
                </a:moveTo>
                <a:lnTo>
                  <a:pt x="1729739" y="687323"/>
                </a:lnTo>
                <a:lnTo>
                  <a:pt x="1729739" y="688847"/>
                </a:lnTo>
                <a:lnTo>
                  <a:pt x="1731263" y="688847"/>
                </a:lnTo>
                <a:lnTo>
                  <a:pt x="1731263" y="687323"/>
                </a:lnTo>
              </a:path>
              <a:path w="1904999" h="803147">
                <a:moveTo>
                  <a:pt x="1729739" y="688847"/>
                </a:moveTo>
                <a:lnTo>
                  <a:pt x="1729740" y="690371"/>
                </a:lnTo>
                <a:lnTo>
                  <a:pt x="1728215" y="690371"/>
                </a:lnTo>
                <a:lnTo>
                  <a:pt x="1728216" y="691895"/>
                </a:lnTo>
                <a:lnTo>
                  <a:pt x="1726691" y="691895"/>
                </a:lnTo>
                <a:lnTo>
                  <a:pt x="1726691" y="693419"/>
                </a:lnTo>
                <a:lnTo>
                  <a:pt x="1726691" y="694943"/>
                </a:lnTo>
                <a:lnTo>
                  <a:pt x="1725167" y="694943"/>
                </a:lnTo>
                <a:lnTo>
                  <a:pt x="1725168" y="697991"/>
                </a:lnTo>
                <a:lnTo>
                  <a:pt x="1723643" y="697991"/>
                </a:lnTo>
                <a:lnTo>
                  <a:pt x="1723643" y="699515"/>
                </a:lnTo>
                <a:lnTo>
                  <a:pt x="1730047" y="699515"/>
                </a:lnTo>
                <a:lnTo>
                  <a:pt x="1730944" y="697991"/>
                </a:lnTo>
                <a:lnTo>
                  <a:pt x="1732738" y="694943"/>
                </a:lnTo>
                <a:lnTo>
                  <a:pt x="1733635" y="693419"/>
                </a:lnTo>
                <a:lnTo>
                  <a:pt x="1734533" y="691895"/>
                </a:lnTo>
                <a:lnTo>
                  <a:pt x="1735430" y="690371"/>
                </a:lnTo>
                <a:lnTo>
                  <a:pt x="1736327" y="688847"/>
                </a:lnTo>
              </a:path>
              <a:path w="1904999" h="803147">
                <a:moveTo>
                  <a:pt x="1722119" y="699515"/>
                </a:moveTo>
                <a:lnTo>
                  <a:pt x="1723643" y="699517"/>
                </a:lnTo>
              </a:path>
              <a:path w="1904999" h="803147">
                <a:moveTo>
                  <a:pt x="1723643" y="699515"/>
                </a:moveTo>
                <a:lnTo>
                  <a:pt x="1725181" y="699515"/>
                </a:lnTo>
              </a:path>
              <a:path w="1904999" h="803147">
                <a:moveTo>
                  <a:pt x="1723643" y="699515"/>
                </a:moveTo>
                <a:lnTo>
                  <a:pt x="1725141" y="699516"/>
                </a:lnTo>
              </a:path>
              <a:path w="1904999" h="803147">
                <a:moveTo>
                  <a:pt x="1730047" y="699516"/>
                </a:moveTo>
                <a:lnTo>
                  <a:pt x="1725228" y="699516"/>
                </a:lnTo>
                <a:lnTo>
                  <a:pt x="1730045" y="699518"/>
                </a:lnTo>
              </a:path>
              <a:path w="1904999" h="803147">
                <a:moveTo>
                  <a:pt x="1725215" y="699516"/>
                </a:moveTo>
                <a:lnTo>
                  <a:pt x="1725141" y="699516"/>
                </a:lnTo>
                <a:lnTo>
                  <a:pt x="1725215" y="699516"/>
                </a:lnTo>
              </a:path>
              <a:path w="1904999" h="803147">
                <a:moveTo>
                  <a:pt x="1723643" y="699516"/>
                </a:moveTo>
                <a:lnTo>
                  <a:pt x="1723643" y="699516"/>
                </a:lnTo>
                <a:lnTo>
                  <a:pt x="1725141" y="699516"/>
                </a:lnTo>
              </a:path>
              <a:path w="1904999" h="803147">
                <a:moveTo>
                  <a:pt x="1725141" y="699516"/>
                </a:moveTo>
                <a:lnTo>
                  <a:pt x="1723643" y="699517"/>
                </a:lnTo>
                <a:lnTo>
                  <a:pt x="1727930" y="699517"/>
                </a:lnTo>
                <a:lnTo>
                  <a:pt x="1725215" y="699516"/>
                </a:lnTo>
              </a:path>
              <a:path w="1904999" h="803147">
                <a:moveTo>
                  <a:pt x="1722119" y="699517"/>
                </a:moveTo>
                <a:lnTo>
                  <a:pt x="1722120" y="701039"/>
                </a:lnTo>
                <a:lnTo>
                  <a:pt x="1722120" y="702563"/>
                </a:lnTo>
                <a:lnTo>
                  <a:pt x="1720595" y="702563"/>
                </a:lnTo>
                <a:lnTo>
                  <a:pt x="1720595" y="705611"/>
                </a:lnTo>
                <a:lnTo>
                  <a:pt x="1719071" y="705611"/>
                </a:lnTo>
                <a:lnTo>
                  <a:pt x="1719072" y="708659"/>
                </a:lnTo>
                <a:lnTo>
                  <a:pt x="1717547" y="708659"/>
                </a:lnTo>
                <a:lnTo>
                  <a:pt x="1717548" y="710183"/>
                </a:lnTo>
                <a:lnTo>
                  <a:pt x="1716023" y="710183"/>
                </a:lnTo>
                <a:lnTo>
                  <a:pt x="1716024" y="711707"/>
                </a:lnTo>
                <a:lnTo>
                  <a:pt x="1716024" y="713231"/>
                </a:lnTo>
                <a:lnTo>
                  <a:pt x="1714499" y="713231"/>
                </a:lnTo>
                <a:lnTo>
                  <a:pt x="1714500" y="716279"/>
                </a:lnTo>
                <a:lnTo>
                  <a:pt x="1712975" y="716279"/>
                </a:lnTo>
                <a:lnTo>
                  <a:pt x="1712975" y="717803"/>
                </a:lnTo>
                <a:lnTo>
                  <a:pt x="1719280" y="717803"/>
                </a:lnTo>
                <a:lnTo>
                  <a:pt x="1720178" y="716279"/>
                </a:lnTo>
                <a:lnTo>
                  <a:pt x="1721972" y="713231"/>
                </a:lnTo>
                <a:lnTo>
                  <a:pt x="1722869" y="711707"/>
                </a:lnTo>
                <a:lnTo>
                  <a:pt x="1723766" y="710183"/>
                </a:lnTo>
                <a:lnTo>
                  <a:pt x="1724664" y="708659"/>
                </a:lnTo>
                <a:lnTo>
                  <a:pt x="1726458" y="705611"/>
                </a:lnTo>
                <a:lnTo>
                  <a:pt x="1728252" y="702563"/>
                </a:lnTo>
                <a:lnTo>
                  <a:pt x="1729150" y="701039"/>
                </a:lnTo>
                <a:lnTo>
                  <a:pt x="1730045" y="699518"/>
                </a:lnTo>
                <a:lnTo>
                  <a:pt x="1727930" y="699517"/>
                </a:lnTo>
              </a:path>
              <a:path w="1904999" h="803147">
                <a:moveTo>
                  <a:pt x="1712975" y="717803"/>
                </a:moveTo>
                <a:lnTo>
                  <a:pt x="1714464" y="717803"/>
                </a:lnTo>
              </a:path>
              <a:path w="1904999" h="803147">
                <a:moveTo>
                  <a:pt x="1714500" y="717803"/>
                </a:moveTo>
                <a:lnTo>
                  <a:pt x="1719280" y="717803"/>
                </a:lnTo>
              </a:path>
              <a:path w="1904999" h="803147">
                <a:moveTo>
                  <a:pt x="1711451" y="717803"/>
                </a:moveTo>
                <a:lnTo>
                  <a:pt x="1712975" y="717805"/>
                </a:lnTo>
              </a:path>
              <a:path w="1904999" h="803147">
                <a:moveTo>
                  <a:pt x="1719280" y="717803"/>
                </a:moveTo>
                <a:lnTo>
                  <a:pt x="1714565" y="717803"/>
                </a:lnTo>
                <a:lnTo>
                  <a:pt x="1719279" y="717806"/>
                </a:lnTo>
              </a:path>
              <a:path w="1904999" h="803147">
                <a:moveTo>
                  <a:pt x="1714517" y="717803"/>
                </a:moveTo>
                <a:lnTo>
                  <a:pt x="1714464" y="717803"/>
                </a:lnTo>
                <a:lnTo>
                  <a:pt x="1714517" y="717803"/>
                </a:lnTo>
              </a:path>
              <a:path w="1904999" h="803147">
                <a:moveTo>
                  <a:pt x="1712975" y="717803"/>
                </a:moveTo>
                <a:lnTo>
                  <a:pt x="1712975" y="717803"/>
                </a:lnTo>
                <a:lnTo>
                  <a:pt x="1714464" y="717803"/>
                </a:lnTo>
              </a:path>
              <a:path w="1904999" h="803147">
                <a:moveTo>
                  <a:pt x="1714464" y="717803"/>
                </a:moveTo>
                <a:lnTo>
                  <a:pt x="1712975" y="717805"/>
                </a:lnTo>
                <a:lnTo>
                  <a:pt x="1717223" y="717805"/>
                </a:lnTo>
                <a:lnTo>
                  <a:pt x="1714517" y="717803"/>
                </a:lnTo>
              </a:path>
              <a:path w="1904999" h="803147">
                <a:moveTo>
                  <a:pt x="1711451" y="717805"/>
                </a:moveTo>
                <a:lnTo>
                  <a:pt x="1711452" y="719327"/>
                </a:lnTo>
                <a:lnTo>
                  <a:pt x="1711452" y="720851"/>
                </a:lnTo>
                <a:lnTo>
                  <a:pt x="1709927" y="720851"/>
                </a:lnTo>
                <a:lnTo>
                  <a:pt x="1709928" y="723899"/>
                </a:lnTo>
                <a:lnTo>
                  <a:pt x="1708403" y="723899"/>
                </a:lnTo>
                <a:lnTo>
                  <a:pt x="1708404" y="726947"/>
                </a:lnTo>
                <a:lnTo>
                  <a:pt x="1706879" y="726947"/>
                </a:lnTo>
                <a:lnTo>
                  <a:pt x="1706879" y="728471"/>
                </a:lnTo>
                <a:lnTo>
                  <a:pt x="1713000" y="728471"/>
                </a:lnTo>
                <a:lnTo>
                  <a:pt x="1713897" y="726947"/>
                </a:lnTo>
                <a:lnTo>
                  <a:pt x="1715692" y="723899"/>
                </a:lnTo>
                <a:lnTo>
                  <a:pt x="1717486" y="720851"/>
                </a:lnTo>
                <a:lnTo>
                  <a:pt x="1718383" y="719327"/>
                </a:lnTo>
                <a:lnTo>
                  <a:pt x="1719279" y="717806"/>
                </a:lnTo>
                <a:lnTo>
                  <a:pt x="1717223" y="717805"/>
                </a:lnTo>
              </a:path>
              <a:path w="1904999" h="803147">
                <a:moveTo>
                  <a:pt x="1705355" y="728471"/>
                </a:moveTo>
                <a:lnTo>
                  <a:pt x="1705355" y="728471"/>
                </a:lnTo>
                <a:lnTo>
                  <a:pt x="1706879" y="728471"/>
                </a:lnTo>
              </a:path>
              <a:path w="1904999" h="803147">
                <a:moveTo>
                  <a:pt x="1705355" y="728471"/>
                </a:moveTo>
                <a:lnTo>
                  <a:pt x="1705356" y="729995"/>
                </a:lnTo>
                <a:lnTo>
                  <a:pt x="1705356" y="731519"/>
                </a:lnTo>
                <a:lnTo>
                  <a:pt x="1703831" y="731519"/>
                </a:lnTo>
                <a:lnTo>
                  <a:pt x="1703832" y="734567"/>
                </a:lnTo>
                <a:lnTo>
                  <a:pt x="1702307" y="734567"/>
                </a:lnTo>
                <a:lnTo>
                  <a:pt x="1702308" y="736091"/>
                </a:lnTo>
                <a:lnTo>
                  <a:pt x="1708514" y="736091"/>
                </a:lnTo>
                <a:lnTo>
                  <a:pt x="1709411" y="734567"/>
                </a:lnTo>
                <a:lnTo>
                  <a:pt x="1711206" y="731519"/>
                </a:lnTo>
                <a:lnTo>
                  <a:pt x="1712103" y="729995"/>
                </a:lnTo>
                <a:lnTo>
                  <a:pt x="1713000" y="728471"/>
                </a:lnTo>
              </a:path>
              <a:path w="1904999" h="803147">
                <a:moveTo>
                  <a:pt x="1702308" y="736091"/>
                </a:moveTo>
                <a:lnTo>
                  <a:pt x="1700783" y="736091"/>
                </a:lnTo>
                <a:lnTo>
                  <a:pt x="1700783" y="737615"/>
                </a:lnTo>
                <a:lnTo>
                  <a:pt x="1700784" y="739139"/>
                </a:lnTo>
                <a:lnTo>
                  <a:pt x="1699259" y="739139"/>
                </a:lnTo>
                <a:lnTo>
                  <a:pt x="1699260" y="742187"/>
                </a:lnTo>
                <a:lnTo>
                  <a:pt x="1697735" y="742187"/>
                </a:lnTo>
                <a:lnTo>
                  <a:pt x="1697736" y="745235"/>
                </a:lnTo>
                <a:lnTo>
                  <a:pt x="1696211" y="745235"/>
                </a:lnTo>
                <a:lnTo>
                  <a:pt x="1696212" y="746759"/>
                </a:lnTo>
                <a:lnTo>
                  <a:pt x="1694687" y="746759"/>
                </a:lnTo>
                <a:lnTo>
                  <a:pt x="1694687" y="748283"/>
                </a:lnTo>
                <a:lnTo>
                  <a:pt x="1694688" y="749807"/>
                </a:lnTo>
                <a:lnTo>
                  <a:pt x="1693163" y="749807"/>
                </a:lnTo>
                <a:lnTo>
                  <a:pt x="1693164" y="752855"/>
                </a:lnTo>
                <a:lnTo>
                  <a:pt x="1691639" y="752855"/>
                </a:lnTo>
                <a:lnTo>
                  <a:pt x="1691639" y="755903"/>
                </a:lnTo>
                <a:lnTo>
                  <a:pt x="1696851" y="755903"/>
                </a:lnTo>
                <a:lnTo>
                  <a:pt x="1698645" y="752855"/>
                </a:lnTo>
                <a:lnTo>
                  <a:pt x="1700439" y="749807"/>
                </a:lnTo>
                <a:lnTo>
                  <a:pt x="1701337" y="748283"/>
                </a:lnTo>
                <a:lnTo>
                  <a:pt x="1702234" y="746759"/>
                </a:lnTo>
                <a:lnTo>
                  <a:pt x="1703131" y="745235"/>
                </a:lnTo>
                <a:lnTo>
                  <a:pt x="1704925" y="742187"/>
                </a:lnTo>
                <a:lnTo>
                  <a:pt x="1706720" y="739139"/>
                </a:lnTo>
                <a:lnTo>
                  <a:pt x="1707617" y="737615"/>
                </a:lnTo>
                <a:lnTo>
                  <a:pt x="1708513" y="736094"/>
                </a:lnTo>
                <a:lnTo>
                  <a:pt x="1703831" y="736091"/>
                </a:lnTo>
              </a:path>
              <a:path w="1904999" h="803147">
                <a:moveTo>
                  <a:pt x="1703831" y="736091"/>
                </a:moveTo>
                <a:lnTo>
                  <a:pt x="1708513" y="736094"/>
                </a:lnTo>
                <a:lnTo>
                  <a:pt x="1708514" y="736091"/>
                </a:lnTo>
              </a:path>
              <a:path w="1904999" h="803147">
                <a:moveTo>
                  <a:pt x="1690115" y="754379"/>
                </a:moveTo>
                <a:lnTo>
                  <a:pt x="1690116" y="755903"/>
                </a:lnTo>
                <a:lnTo>
                  <a:pt x="1691639" y="755903"/>
                </a:lnTo>
                <a:lnTo>
                  <a:pt x="1691639" y="754379"/>
                </a:lnTo>
              </a:path>
              <a:path w="1904999" h="803147">
                <a:moveTo>
                  <a:pt x="1690116" y="755903"/>
                </a:moveTo>
                <a:lnTo>
                  <a:pt x="1690116" y="757427"/>
                </a:lnTo>
                <a:lnTo>
                  <a:pt x="1688591" y="757427"/>
                </a:lnTo>
                <a:lnTo>
                  <a:pt x="1688592" y="760475"/>
                </a:lnTo>
                <a:lnTo>
                  <a:pt x="1687067" y="760475"/>
                </a:lnTo>
                <a:lnTo>
                  <a:pt x="1687067" y="763523"/>
                </a:lnTo>
                <a:lnTo>
                  <a:pt x="1692365" y="763523"/>
                </a:lnTo>
                <a:lnTo>
                  <a:pt x="1694159" y="760475"/>
                </a:lnTo>
                <a:lnTo>
                  <a:pt x="1695953" y="757427"/>
                </a:lnTo>
                <a:lnTo>
                  <a:pt x="1696851" y="755903"/>
                </a:lnTo>
              </a:path>
              <a:path w="1904999" h="803147">
                <a:moveTo>
                  <a:pt x="1685543" y="763523"/>
                </a:moveTo>
                <a:lnTo>
                  <a:pt x="1685543" y="763523"/>
                </a:lnTo>
                <a:lnTo>
                  <a:pt x="1687067" y="763523"/>
                </a:lnTo>
              </a:path>
              <a:path w="1904999" h="803147">
                <a:moveTo>
                  <a:pt x="1685543" y="763523"/>
                </a:moveTo>
                <a:lnTo>
                  <a:pt x="1685543" y="765047"/>
                </a:lnTo>
                <a:lnTo>
                  <a:pt x="1684019" y="765047"/>
                </a:lnTo>
                <a:lnTo>
                  <a:pt x="1684019" y="766571"/>
                </a:lnTo>
                <a:lnTo>
                  <a:pt x="1684019" y="768095"/>
                </a:lnTo>
                <a:lnTo>
                  <a:pt x="1682495" y="768095"/>
                </a:lnTo>
                <a:lnTo>
                  <a:pt x="1682496" y="771143"/>
                </a:lnTo>
                <a:lnTo>
                  <a:pt x="1680971" y="771143"/>
                </a:lnTo>
                <a:lnTo>
                  <a:pt x="1680971" y="772667"/>
                </a:lnTo>
                <a:lnTo>
                  <a:pt x="1686981" y="772667"/>
                </a:lnTo>
                <a:lnTo>
                  <a:pt x="1687879" y="771143"/>
                </a:lnTo>
                <a:lnTo>
                  <a:pt x="1689673" y="768095"/>
                </a:lnTo>
                <a:lnTo>
                  <a:pt x="1690570" y="766571"/>
                </a:lnTo>
                <a:lnTo>
                  <a:pt x="1691467" y="765047"/>
                </a:lnTo>
                <a:lnTo>
                  <a:pt x="1692365" y="763523"/>
                </a:lnTo>
              </a:path>
              <a:path w="1904999" h="803147">
                <a:moveTo>
                  <a:pt x="1679447" y="772667"/>
                </a:moveTo>
                <a:lnTo>
                  <a:pt x="1680971" y="772668"/>
                </a:lnTo>
              </a:path>
              <a:path w="1904999" h="803147">
                <a:moveTo>
                  <a:pt x="1682495" y="772667"/>
                </a:moveTo>
                <a:lnTo>
                  <a:pt x="1680971" y="772668"/>
                </a:lnTo>
                <a:lnTo>
                  <a:pt x="1686981" y="772668"/>
                </a:lnTo>
              </a:path>
              <a:path w="1904999" h="803147">
                <a:moveTo>
                  <a:pt x="1679447" y="772668"/>
                </a:moveTo>
                <a:lnTo>
                  <a:pt x="1679448" y="774191"/>
                </a:lnTo>
                <a:lnTo>
                  <a:pt x="1679448" y="775715"/>
                </a:lnTo>
                <a:lnTo>
                  <a:pt x="1677923" y="775715"/>
                </a:lnTo>
                <a:lnTo>
                  <a:pt x="1685187" y="775715"/>
                </a:lnTo>
                <a:lnTo>
                  <a:pt x="1686084" y="774191"/>
                </a:lnTo>
                <a:lnTo>
                  <a:pt x="1686981" y="772668"/>
                </a:lnTo>
              </a:path>
              <a:path w="1904999" h="803147">
                <a:moveTo>
                  <a:pt x="1670303" y="775715"/>
                </a:moveTo>
                <a:lnTo>
                  <a:pt x="1670303" y="777239"/>
                </a:lnTo>
                <a:lnTo>
                  <a:pt x="1682495" y="780287"/>
                </a:lnTo>
                <a:lnTo>
                  <a:pt x="1684290" y="777239"/>
                </a:lnTo>
                <a:lnTo>
                  <a:pt x="1685187" y="775715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568951" y="4881371"/>
            <a:ext cx="1891283" cy="755903"/>
          </a:xfrm>
          <a:custGeom>
            <a:avLst/>
            <a:gdLst/>
            <a:ahLst/>
            <a:cxnLst/>
            <a:rect l="l" t="t" r="r" b="b"/>
            <a:pathLst>
              <a:path w="1891283" h="755903">
                <a:moveTo>
                  <a:pt x="1670303" y="661415"/>
                </a:moveTo>
                <a:lnTo>
                  <a:pt x="1670303" y="755903"/>
                </a:lnTo>
                <a:lnTo>
                  <a:pt x="1891283" y="377951"/>
                </a:lnTo>
                <a:lnTo>
                  <a:pt x="1670303" y="0"/>
                </a:lnTo>
                <a:lnTo>
                  <a:pt x="1670303" y="94487"/>
                </a:lnTo>
                <a:lnTo>
                  <a:pt x="0" y="94487"/>
                </a:lnTo>
                <a:lnTo>
                  <a:pt x="0" y="661415"/>
                </a:lnTo>
                <a:lnTo>
                  <a:pt x="1670303" y="661415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562855" y="4856987"/>
            <a:ext cx="1904999" cy="803147"/>
          </a:xfrm>
          <a:custGeom>
            <a:avLst/>
            <a:gdLst/>
            <a:ahLst/>
            <a:cxnLst/>
            <a:rect l="l" t="t" r="r" b="b"/>
            <a:pathLst>
              <a:path w="1904999" h="803147">
                <a:moveTo>
                  <a:pt x="1682495" y="24384"/>
                </a:moveTo>
                <a:lnTo>
                  <a:pt x="1891283" y="399288"/>
                </a:lnTo>
                <a:lnTo>
                  <a:pt x="1904999" y="402336"/>
                </a:lnTo>
                <a:lnTo>
                  <a:pt x="1670303" y="0"/>
                </a:lnTo>
                <a:lnTo>
                  <a:pt x="1670303" y="27432"/>
                </a:lnTo>
                <a:lnTo>
                  <a:pt x="1682495" y="24384"/>
                </a:lnTo>
                <a:close/>
              </a:path>
              <a:path w="1904999" h="803147">
                <a:moveTo>
                  <a:pt x="1682495" y="780287"/>
                </a:moveTo>
                <a:lnTo>
                  <a:pt x="1670303" y="777239"/>
                </a:lnTo>
                <a:lnTo>
                  <a:pt x="1670303" y="803147"/>
                </a:lnTo>
                <a:lnTo>
                  <a:pt x="1904999" y="402336"/>
                </a:lnTo>
                <a:lnTo>
                  <a:pt x="1682495" y="780287"/>
                </a:lnTo>
                <a:close/>
              </a:path>
              <a:path w="1904999" h="803147">
                <a:moveTo>
                  <a:pt x="1676399" y="691895"/>
                </a:moveTo>
                <a:lnTo>
                  <a:pt x="1670303" y="685799"/>
                </a:lnTo>
                <a:lnTo>
                  <a:pt x="1670303" y="691896"/>
                </a:lnTo>
                <a:lnTo>
                  <a:pt x="1676399" y="691895"/>
                </a:lnTo>
                <a:close/>
              </a:path>
              <a:path w="1904999" h="803147">
                <a:moveTo>
                  <a:pt x="1682495" y="756387"/>
                </a:moveTo>
                <a:lnTo>
                  <a:pt x="1891283" y="405384"/>
                </a:lnTo>
                <a:lnTo>
                  <a:pt x="1889501" y="402336"/>
                </a:lnTo>
                <a:lnTo>
                  <a:pt x="1682495" y="756387"/>
                </a:lnTo>
                <a:close/>
              </a:path>
              <a:path w="1904999" h="803147">
                <a:moveTo>
                  <a:pt x="1670303" y="27432"/>
                </a:moveTo>
                <a:lnTo>
                  <a:pt x="1670303" y="118872"/>
                </a:lnTo>
                <a:lnTo>
                  <a:pt x="13715" y="118872"/>
                </a:lnTo>
                <a:lnTo>
                  <a:pt x="6096" y="124968"/>
                </a:lnTo>
                <a:lnTo>
                  <a:pt x="6096" y="679703"/>
                </a:lnTo>
                <a:lnTo>
                  <a:pt x="0" y="111252"/>
                </a:lnTo>
                <a:lnTo>
                  <a:pt x="0" y="691895"/>
                </a:lnTo>
                <a:lnTo>
                  <a:pt x="1670303" y="691896"/>
                </a:lnTo>
                <a:lnTo>
                  <a:pt x="13715" y="685799"/>
                </a:lnTo>
                <a:lnTo>
                  <a:pt x="13716" y="124967"/>
                </a:lnTo>
                <a:lnTo>
                  <a:pt x="1682495" y="124968"/>
                </a:lnTo>
                <a:lnTo>
                  <a:pt x="1682495" y="48284"/>
                </a:lnTo>
                <a:lnTo>
                  <a:pt x="1676399" y="111252"/>
                </a:lnTo>
                <a:lnTo>
                  <a:pt x="1670303" y="27432"/>
                </a:lnTo>
                <a:close/>
              </a:path>
              <a:path w="1904999" h="803147">
                <a:moveTo>
                  <a:pt x="6096" y="679703"/>
                </a:moveTo>
                <a:lnTo>
                  <a:pt x="6096" y="124968"/>
                </a:lnTo>
                <a:lnTo>
                  <a:pt x="13715" y="118872"/>
                </a:lnTo>
                <a:lnTo>
                  <a:pt x="1670303" y="118872"/>
                </a:lnTo>
                <a:lnTo>
                  <a:pt x="1670303" y="111252"/>
                </a:lnTo>
                <a:lnTo>
                  <a:pt x="0" y="111252"/>
                </a:lnTo>
                <a:lnTo>
                  <a:pt x="6096" y="679703"/>
                </a:lnTo>
                <a:close/>
              </a:path>
              <a:path w="1904999" h="803147">
                <a:moveTo>
                  <a:pt x="1670303" y="777239"/>
                </a:moveTo>
                <a:lnTo>
                  <a:pt x="1682495" y="780287"/>
                </a:lnTo>
                <a:lnTo>
                  <a:pt x="1904999" y="402336"/>
                </a:lnTo>
                <a:lnTo>
                  <a:pt x="1891283" y="399288"/>
                </a:lnTo>
                <a:lnTo>
                  <a:pt x="1682495" y="24384"/>
                </a:lnTo>
                <a:lnTo>
                  <a:pt x="1670303" y="27432"/>
                </a:lnTo>
                <a:lnTo>
                  <a:pt x="1676399" y="111252"/>
                </a:lnTo>
                <a:lnTo>
                  <a:pt x="1682495" y="48284"/>
                </a:lnTo>
                <a:lnTo>
                  <a:pt x="1889501" y="402336"/>
                </a:lnTo>
                <a:lnTo>
                  <a:pt x="1891283" y="405384"/>
                </a:lnTo>
                <a:lnTo>
                  <a:pt x="1682495" y="756387"/>
                </a:lnTo>
                <a:lnTo>
                  <a:pt x="1682495" y="679703"/>
                </a:lnTo>
                <a:lnTo>
                  <a:pt x="13716" y="679703"/>
                </a:lnTo>
                <a:lnTo>
                  <a:pt x="13715" y="685799"/>
                </a:lnTo>
                <a:lnTo>
                  <a:pt x="1670303" y="691896"/>
                </a:lnTo>
                <a:lnTo>
                  <a:pt x="1670303" y="685799"/>
                </a:lnTo>
                <a:lnTo>
                  <a:pt x="1676399" y="691895"/>
                </a:lnTo>
                <a:lnTo>
                  <a:pt x="1670303" y="691896"/>
                </a:lnTo>
                <a:lnTo>
                  <a:pt x="1670303" y="777239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472427" y="4881371"/>
            <a:ext cx="2604515" cy="755903"/>
          </a:xfrm>
          <a:custGeom>
            <a:avLst/>
            <a:gdLst/>
            <a:ahLst/>
            <a:cxnLst/>
            <a:rect l="l" t="t" r="r" b="b"/>
            <a:pathLst>
              <a:path w="2604515" h="755903">
                <a:moveTo>
                  <a:pt x="2374164" y="751331"/>
                </a:moveTo>
                <a:lnTo>
                  <a:pt x="2372867" y="751331"/>
                </a:lnTo>
                <a:lnTo>
                  <a:pt x="2372867" y="753433"/>
                </a:lnTo>
                <a:lnTo>
                  <a:pt x="2374164" y="751331"/>
                </a:lnTo>
                <a:close/>
              </a:path>
              <a:path w="2604515" h="755903">
                <a:moveTo>
                  <a:pt x="2375915" y="748493"/>
                </a:moveTo>
                <a:lnTo>
                  <a:pt x="2375915" y="748283"/>
                </a:lnTo>
                <a:lnTo>
                  <a:pt x="2374391" y="748283"/>
                </a:lnTo>
                <a:lnTo>
                  <a:pt x="2374391" y="749807"/>
                </a:lnTo>
                <a:lnTo>
                  <a:pt x="2374392" y="750963"/>
                </a:lnTo>
                <a:lnTo>
                  <a:pt x="2375915" y="748493"/>
                </a:lnTo>
                <a:close/>
              </a:path>
              <a:path w="2604515" h="755903">
                <a:moveTo>
                  <a:pt x="2376985" y="746759"/>
                </a:moveTo>
                <a:lnTo>
                  <a:pt x="2375915" y="746759"/>
                </a:lnTo>
                <a:lnTo>
                  <a:pt x="2375915" y="748283"/>
                </a:lnTo>
                <a:lnTo>
                  <a:pt x="2375915" y="748493"/>
                </a:lnTo>
                <a:lnTo>
                  <a:pt x="2376985" y="746759"/>
                </a:lnTo>
                <a:close/>
              </a:path>
              <a:path w="2604515" h="755903">
                <a:moveTo>
                  <a:pt x="2378865" y="743711"/>
                </a:moveTo>
                <a:lnTo>
                  <a:pt x="2377439" y="743711"/>
                </a:lnTo>
                <a:lnTo>
                  <a:pt x="2377440" y="745235"/>
                </a:lnTo>
                <a:lnTo>
                  <a:pt x="2377440" y="746022"/>
                </a:lnTo>
                <a:lnTo>
                  <a:pt x="2378865" y="743711"/>
                </a:lnTo>
                <a:close/>
              </a:path>
              <a:path w="2604515" h="755903">
                <a:moveTo>
                  <a:pt x="2379805" y="742187"/>
                </a:moveTo>
                <a:lnTo>
                  <a:pt x="2378963" y="742187"/>
                </a:lnTo>
                <a:lnTo>
                  <a:pt x="2378963" y="743552"/>
                </a:lnTo>
                <a:lnTo>
                  <a:pt x="2379805" y="742187"/>
                </a:lnTo>
                <a:close/>
              </a:path>
              <a:path w="2604515" h="755903">
                <a:moveTo>
                  <a:pt x="2381686" y="739139"/>
                </a:moveTo>
                <a:lnTo>
                  <a:pt x="2380487" y="739139"/>
                </a:lnTo>
                <a:lnTo>
                  <a:pt x="2380487" y="741082"/>
                </a:lnTo>
                <a:lnTo>
                  <a:pt x="2381686" y="739139"/>
                </a:lnTo>
                <a:close/>
              </a:path>
              <a:path w="2604515" h="755903">
                <a:moveTo>
                  <a:pt x="2383535" y="736141"/>
                </a:moveTo>
                <a:lnTo>
                  <a:pt x="2382011" y="736091"/>
                </a:lnTo>
                <a:lnTo>
                  <a:pt x="2382012" y="737615"/>
                </a:lnTo>
                <a:lnTo>
                  <a:pt x="2382012" y="738611"/>
                </a:lnTo>
                <a:lnTo>
                  <a:pt x="2383535" y="736141"/>
                </a:lnTo>
                <a:close/>
              </a:path>
              <a:path w="2604515" h="755903">
                <a:moveTo>
                  <a:pt x="2384506" y="734567"/>
                </a:moveTo>
                <a:lnTo>
                  <a:pt x="2383535" y="734567"/>
                </a:lnTo>
                <a:lnTo>
                  <a:pt x="2383535" y="736091"/>
                </a:lnTo>
                <a:lnTo>
                  <a:pt x="2384506" y="734567"/>
                </a:lnTo>
                <a:close/>
              </a:path>
              <a:path w="2604515" h="755903">
                <a:moveTo>
                  <a:pt x="2386387" y="731519"/>
                </a:moveTo>
                <a:lnTo>
                  <a:pt x="2385059" y="731519"/>
                </a:lnTo>
                <a:lnTo>
                  <a:pt x="2385060" y="733671"/>
                </a:lnTo>
                <a:lnTo>
                  <a:pt x="2386387" y="731519"/>
                </a:lnTo>
                <a:close/>
              </a:path>
              <a:path w="2604515" h="755903">
                <a:moveTo>
                  <a:pt x="2388267" y="728472"/>
                </a:moveTo>
                <a:lnTo>
                  <a:pt x="2388107" y="728472"/>
                </a:lnTo>
                <a:lnTo>
                  <a:pt x="2386583" y="728471"/>
                </a:lnTo>
                <a:lnTo>
                  <a:pt x="2386584" y="729995"/>
                </a:lnTo>
                <a:lnTo>
                  <a:pt x="2386584" y="731200"/>
                </a:lnTo>
                <a:lnTo>
                  <a:pt x="2388267" y="728472"/>
                </a:lnTo>
                <a:close/>
              </a:path>
              <a:path w="2604515" h="755903">
                <a:moveTo>
                  <a:pt x="2389207" y="726947"/>
                </a:moveTo>
                <a:lnTo>
                  <a:pt x="2388107" y="726947"/>
                </a:lnTo>
                <a:lnTo>
                  <a:pt x="2388107" y="728471"/>
                </a:lnTo>
                <a:lnTo>
                  <a:pt x="2388267" y="728471"/>
                </a:lnTo>
                <a:lnTo>
                  <a:pt x="2389207" y="726947"/>
                </a:lnTo>
                <a:close/>
              </a:path>
              <a:path w="2604515" h="755903">
                <a:moveTo>
                  <a:pt x="2391088" y="723899"/>
                </a:moveTo>
                <a:lnTo>
                  <a:pt x="2389631" y="723899"/>
                </a:lnTo>
                <a:lnTo>
                  <a:pt x="2389632" y="725423"/>
                </a:lnTo>
                <a:lnTo>
                  <a:pt x="2389632" y="726260"/>
                </a:lnTo>
                <a:lnTo>
                  <a:pt x="2391088" y="723899"/>
                </a:lnTo>
                <a:close/>
              </a:path>
              <a:path w="2604515" h="755903">
                <a:moveTo>
                  <a:pt x="2392028" y="722375"/>
                </a:moveTo>
                <a:lnTo>
                  <a:pt x="2391155" y="722375"/>
                </a:lnTo>
                <a:lnTo>
                  <a:pt x="2391155" y="723790"/>
                </a:lnTo>
                <a:lnTo>
                  <a:pt x="2392028" y="722375"/>
                </a:lnTo>
                <a:close/>
              </a:path>
              <a:path w="2604515" h="755903">
                <a:moveTo>
                  <a:pt x="2393908" y="719327"/>
                </a:moveTo>
                <a:lnTo>
                  <a:pt x="2392679" y="719327"/>
                </a:lnTo>
                <a:lnTo>
                  <a:pt x="2392680" y="721319"/>
                </a:lnTo>
                <a:lnTo>
                  <a:pt x="2393908" y="719327"/>
                </a:lnTo>
                <a:close/>
              </a:path>
              <a:path w="2604515" h="755903">
                <a:moveTo>
                  <a:pt x="2395727" y="716379"/>
                </a:moveTo>
                <a:lnTo>
                  <a:pt x="2394203" y="716279"/>
                </a:lnTo>
                <a:lnTo>
                  <a:pt x="2394203" y="717803"/>
                </a:lnTo>
                <a:lnTo>
                  <a:pt x="2394203" y="718849"/>
                </a:lnTo>
                <a:lnTo>
                  <a:pt x="2395727" y="716379"/>
                </a:lnTo>
                <a:close/>
              </a:path>
              <a:path w="2604515" h="755903">
                <a:moveTo>
                  <a:pt x="2396729" y="714755"/>
                </a:moveTo>
                <a:lnTo>
                  <a:pt x="2395727" y="714755"/>
                </a:lnTo>
                <a:lnTo>
                  <a:pt x="2395727" y="716279"/>
                </a:lnTo>
                <a:lnTo>
                  <a:pt x="2396729" y="714755"/>
                </a:lnTo>
                <a:close/>
              </a:path>
              <a:path w="2604515" h="755903">
                <a:moveTo>
                  <a:pt x="2398610" y="711707"/>
                </a:moveTo>
                <a:lnTo>
                  <a:pt x="2397251" y="711707"/>
                </a:lnTo>
                <a:lnTo>
                  <a:pt x="2397251" y="713231"/>
                </a:lnTo>
                <a:lnTo>
                  <a:pt x="2397251" y="713909"/>
                </a:lnTo>
                <a:lnTo>
                  <a:pt x="2398610" y="711707"/>
                </a:lnTo>
                <a:close/>
              </a:path>
              <a:path w="2604515" h="755903">
                <a:moveTo>
                  <a:pt x="2399550" y="710183"/>
                </a:moveTo>
                <a:lnTo>
                  <a:pt x="2398775" y="710183"/>
                </a:lnTo>
                <a:lnTo>
                  <a:pt x="2398775" y="711439"/>
                </a:lnTo>
                <a:lnTo>
                  <a:pt x="2399550" y="710183"/>
                </a:lnTo>
                <a:close/>
              </a:path>
              <a:path w="2604515" h="755903">
                <a:moveTo>
                  <a:pt x="2401430" y="707135"/>
                </a:moveTo>
                <a:lnTo>
                  <a:pt x="2400299" y="707135"/>
                </a:lnTo>
                <a:lnTo>
                  <a:pt x="2400299" y="708968"/>
                </a:lnTo>
                <a:lnTo>
                  <a:pt x="2401430" y="707135"/>
                </a:lnTo>
                <a:close/>
              </a:path>
              <a:path w="2604515" h="755903">
                <a:moveTo>
                  <a:pt x="2403311" y="704088"/>
                </a:moveTo>
                <a:lnTo>
                  <a:pt x="2401823" y="704087"/>
                </a:lnTo>
                <a:lnTo>
                  <a:pt x="2401823" y="705611"/>
                </a:lnTo>
                <a:lnTo>
                  <a:pt x="2401823" y="706498"/>
                </a:lnTo>
                <a:lnTo>
                  <a:pt x="2403311" y="704088"/>
                </a:lnTo>
                <a:close/>
              </a:path>
              <a:path w="2604515" h="755903">
                <a:moveTo>
                  <a:pt x="2404251" y="702563"/>
                </a:moveTo>
                <a:lnTo>
                  <a:pt x="2403347" y="702563"/>
                </a:lnTo>
                <a:lnTo>
                  <a:pt x="2403347" y="704028"/>
                </a:lnTo>
                <a:lnTo>
                  <a:pt x="2404251" y="702563"/>
                </a:lnTo>
                <a:close/>
              </a:path>
              <a:path w="2604515" h="755903">
                <a:moveTo>
                  <a:pt x="2406131" y="699515"/>
                </a:moveTo>
                <a:lnTo>
                  <a:pt x="2404871" y="699515"/>
                </a:lnTo>
                <a:lnTo>
                  <a:pt x="2404872" y="701557"/>
                </a:lnTo>
                <a:lnTo>
                  <a:pt x="2406131" y="699515"/>
                </a:lnTo>
                <a:close/>
              </a:path>
              <a:path w="2604515" h="755903">
                <a:moveTo>
                  <a:pt x="2408012" y="696467"/>
                </a:moveTo>
                <a:lnTo>
                  <a:pt x="2407065" y="696467"/>
                </a:lnTo>
                <a:lnTo>
                  <a:pt x="2406395" y="696467"/>
                </a:lnTo>
                <a:lnTo>
                  <a:pt x="2406396" y="697991"/>
                </a:lnTo>
                <a:lnTo>
                  <a:pt x="2406396" y="699087"/>
                </a:lnTo>
                <a:lnTo>
                  <a:pt x="2408012" y="696467"/>
                </a:lnTo>
                <a:close/>
              </a:path>
              <a:path w="2604515" h="755903">
                <a:moveTo>
                  <a:pt x="2408952" y="694943"/>
                </a:moveTo>
                <a:lnTo>
                  <a:pt x="2407919" y="694943"/>
                </a:lnTo>
                <a:lnTo>
                  <a:pt x="2407920" y="696467"/>
                </a:lnTo>
                <a:lnTo>
                  <a:pt x="2408952" y="694943"/>
                </a:lnTo>
                <a:close/>
              </a:path>
              <a:path w="2604515" h="755903">
                <a:moveTo>
                  <a:pt x="2410832" y="691895"/>
                </a:moveTo>
                <a:lnTo>
                  <a:pt x="2409443" y="691895"/>
                </a:lnTo>
                <a:lnTo>
                  <a:pt x="2409444" y="694146"/>
                </a:lnTo>
                <a:lnTo>
                  <a:pt x="2410832" y="691895"/>
                </a:lnTo>
                <a:close/>
              </a:path>
              <a:path w="2604515" h="755903">
                <a:moveTo>
                  <a:pt x="2411772" y="690371"/>
                </a:moveTo>
                <a:lnTo>
                  <a:pt x="2410967" y="690371"/>
                </a:lnTo>
                <a:lnTo>
                  <a:pt x="2410967" y="691676"/>
                </a:lnTo>
                <a:lnTo>
                  <a:pt x="2411772" y="690371"/>
                </a:lnTo>
                <a:close/>
              </a:path>
              <a:path w="2604515" h="755903">
                <a:moveTo>
                  <a:pt x="2413653" y="687323"/>
                </a:moveTo>
                <a:lnTo>
                  <a:pt x="2412491" y="687323"/>
                </a:lnTo>
                <a:lnTo>
                  <a:pt x="2412492" y="689206"/>
                </a:lnTo>
                <a:lnTo>
                  <a:pt x="2413653" y="687323"/>
                </a:lnTo>
                <a:close/>
              </a:path>
              <a:path w="2604515" h="755903">
                <a:moveTo>
                  <a:pt x="2415533" y="684275"/>
                </a:moveTo>
                <a:lnTo>
                  <a:pt x="2414015" y="684275"/>
                </a:lnTo>
                <a:lnTo>
                  <a:pt x="2414016" y="685799"/>
                </a:lnTo>
                <a:lnTo>
                  <a:pt x="2414016" y="686735"/>
                </a:lnTo>
                <a:lnTo>
                  <a:pt x="2415533" y="684275"/>
                </a:lnTo>
                <a:close/>
              </a:path>
              <a:path w="2604515" h="755903">
                <a:moveTo>
                  <a:pt x="2416474" y="682751"/>
                </a:moveTo>
                <a:lnTo>
                  <a:pt x="2415539" y="682751"/>
                </a:lnTo>
                <a:lnTo>
                  <a:pt x="2415539" y="684265"/>
                </a:lnTo>
                <a:lnTo>
                  <a:pt x="2416474" y="682751"/>
                </a:lnTo>
                <a:close/>
              </a:path>
              <a:path w="2604515" h="755903">
                <a:moveTo>
                  <a:pt x="2418354" y="679703"/>
                </a:moveTo>
                <a:lnTo>
                  <a:pt x="2417063" y="679703"/>
                </a:lnTo>
                <a:lnTo>
                  <a:pt x="2417064" y="681795"/>
                </a:lnTo>
                <a:lnTo>
                  <a:pt x="2418354" y="679703"/>
                </a:lnTo>
                <a:close/>
              </a:path>
              <a:path w="2604515" h="755903">
                <a:moveTo>
                  <a:pt x="2420234" y="676656"/>
                </a:moveTo>
                <a:lnTo>
                  <a:pt x="2421175" y="675131"/>
                </a:lnTo>
                <a:lnTo>
                  <a:pt x="2420111" y="675131"/>
                </a:lnTo>
                <a:lnTo>
                  <a:pt x="2420111" y="676655"/>
                </a:lnTo>
                <a:lnTo>
                  <a:pt x="2418587" y="676655"/>
                </a:lnTo>
                <a:lnTo>
                  <a:pt x="2418587" y="678179"/>
                </a:lnTo>
                <a:lnTo>
                  <a:pt x="2418587" y="679325"/>
                </a:lnTo>
                <a:lnTo>
                  <a:pt x="2420234" y="676656"/>
                </a:lnTo>
                <a:close/>
              </a:path>
              <a:path w="2604515" h="755903">
                <a:moveTo>
                  <a:pt x="2423055" y="672083"/>
                </a:moveTo>
                <a:lnTo>
                  <a:pt x="2421635" y="672083"/>
                </a:lnTo>
                <a:lnTo>
                  <a:pt x="2421635" y="673607"/>
                </a:lnTo>
                <a:lnTo>
                  <a:pt x="2421635" y="674384"/>
                </a:lnTo>
                <a:lnTo>
                  <a:pt x="2423055" y="672083"/>
                </a:lnTo>
                <a:close/>
              </a:path>
              <a:path w="2604515" h="755903">
                <a:moveTo>
                  <a:pt x="2423995" y="670559"/>
                </a:moveTo>
                <a:lnTo>
                  <a:pt x="2423159" y="670559"/>
                </a:lnTo>
                <a:lnTo>
                  <a:pt x="2423159" y="671914"/>
                </a:lnTo>
                <a:lnTo>
                  <a:pt x="2423995" y="670559"/>
                </a:lnTo>
                <a:close/>
              </a:path>
              <a:path w="2604515" h="755903">
                <a:moveTo>
                  <a:pt x="2425876" y="667511"/>
                </a:moveTo>
                <a:lnTo>
                  <a:pt x="2424683" y="667511"/>
                </a:lnTo>
                <a:lnTo>
                  <a:pt x="2424683" y="669035"/>
                </a:lnTo>
                <a:lnTo>
                  <a:pt x="2424683" y="669444"/>
                </a:lnTo>
                <a:lnTo>
                  <a:pt x="2425876" y="667511"/>
                </a:lnTo>
                <a:close/>
              </a:path>
              <a:path w="2604515" h="755903">
                <a:moveTo>
                  <a:pt x="2428696" y="662939"/>
                </a:moveTo>
                <a:lnTo>
                  <a:pt x="2427731" y="662939"/>
                </a:lnTo>
                <a:lnTo>
                  <a:pt x="2427732" y="664463"/>
                </a:lnTo>
                <a:lnTo>
                  <a:pt x="2427414" y="664463"/>
                </a:lnTo>
                <a:lnTo>
                  <a:pt x="2426207" y="664463"/>
                </a:lnTo>
                <a:lnTo>
                  <a:pt x="2426207" y="665987"/>
                </a:lnTo>
                <a:lnTo>
                  <a:pt x="2426208" y="666973"/>
                </a:lnTo>
                <a:lnTo>
                  <a:pt x="2428696" y="662939"/>
                </a:lnTo>
                <a:close/>
              </a:path>
              <a:path w="2604515" h="755903">
                <a:moveTo>
                  <a:pt x="2372867" y="753433"/>
                </a:moveTo>
                <a:lnTo>
                  <a:pt x="2372867" y="664463"/>
                </a:lnTo>
                <a:lnTo>
                  <a:pt x="2372867" y="662939"/>
                </a:lnTo>
                <a:lnTo>
                  <a:pt x="2372867" y="661415"/>
                </a:lnTo>
                <a:lnTo>
                  <a:pt x="2371343" y="661415"/>
                </a:lnTo>
                <a:lnTo>
                  <a:pt x="2371343" y="755903"/>
                </a:lnTo>
                <a:lnTo>
                  <a:pt x="2372867" y="753433"/>
                </a:lnTo>
                <a:close/>
              </a:path>
              <a:path w="2604515" h="755903">
                <a:moveTo>
                  <a:pt x="2430577" y="659891"/>
                </a:moveTo>
                <a:lnTo>
                  <a:pt x="2429255" y="659891"/>
                </a:lnTo>
                <a:lnTo>
                  <a:pt x="2429255" y="662033"/>
                </a:lnTo>
                <a:lnTo>
                  <a:pt x="2430577" y="659891"/>
                </a:lnTo>
                <a:close/>
              </a:path>
              <a:path w="2604515" h="755903">
                <a:moveTo>
                  <a:pt x="2432457" y="656844"/>
                </a:moveTo>
                <a:lnTo>
                  <a:pt x="2432329" y="656844"/>
                </a:lnTo>
                <a:lnTo>
                  <a:pt x="2432457" y="656844"/>
                </a:lnTo>
                <a:lnTo>
                  <a:pt x="2432303" y="656843"/>
                </a:lnTo>
                <a:lnTo>
                  <a:pt x="2432457" y="656843"/>
                </a:lnTo>
                <a:lnTo>
                  <a:pt x="2433397" y="655319"/>
                </a:lnTo>
                <a:lnTo>
                  <a:pt x="2432303" y="655319"/>
                </a:lnTo>
                <a:lnTo>
                  <a:pt x="2432303" y="656843"/>
                </a:lnTo>
                <a:lnTo>
                  <a:pt x="2430779" y="656843"/>
                </a:lnTo>
                <a:lnTo>
                  <a:pt x="2430780" y="658367"/>
                </a:lnTo>
                <a:lnTo>
                  <a:pt x="2430780" y="659563"/>
                </a:lnTo>
                <a:lnTo>
                  <a:pt x="2432457" y="656844"/>
                </a:lnTo>
                <a:close/>
              </a:path>
              <a:path w="2604515" h="755903">
                <a:moveTo>
                  <a:pt x="2435278" y="652272"/>
                </a:moveTo>
                <a:lnTo>
                  <a:pt x="2433827" y="652271"/>
                </a:lnTo>
                <a:lnTo>
                  <a:pt x="2433828" y="653795"/>
                </a:lnTo>
                <a:lnTo>
                  <a:pt x="2433828" y="654622"/>
                </a:lnTo>
                <a:lnTo>
                  <a:pt x="2435278" y="652272"/>
                </a:lnTo>
                <a:close/>
              </a:path>
              <a:path w="2604515" h="755903">
                <a:moveTo>
                  <a:pt x="2436218" y="650747"/>
                </a:moveTo>
                <a:lnTo>
                  <a:pt x="2435351" y="650747"/>
                </a:lnTo>
                <a:lnTo>
                  <a:pt x="2435351" y="652152"/>
                </a:lnTo>
                <a:lnTo>
                  <a:pt x="2436218" y="650747"/>
                </a:lnTo>
                <a:close/>
              </a:path>
              <a:path w="2604515" h="755903">
                <a:moveTo>
                  <a:pt x="2438098" y="647699"/>
                </a:moveTo>
                <a:lnTo>
                  <a:pt x="2436875" y="647699"/>
                </a:lnTo>
                <a:lnTo>
                  <a:pt x="2436876" y="649682"/>
                </a:lnTo>
                <a:lnTo>
                  <a:pt x="2438098" y="647699"/>
                </a:lnTo>
                <a:close/>
              </a:path>
              <a:path w="2604515" h="755903">
                <a:moveTo>
                  <a:pt x="2440919" y="643127"/>
                </a:moveTo>
                <a:lnTo>
                  <a:pt x="2439923" y="643127"/>
                </a:lnTo>
                <a:lnTo>
                  <a:pt x="2439923" y="644651"/>
                </a:lnTo>
                <a:lnTo>
                  <a:pt x="2438399" y="644651"/>
                </a:lnTo>
                <a:lnTo>
                  <a:pt x="2438400" y="646175"/>
                </a:lnTo>
                <a:lnTo>
                  <a:pt x="2438400" y="647211"/>
                </a:lnTo>
                <a:lnTo>
                  <a:pt x="2440919" y="643127"/>
                </a:lnTo>
                <a:close/>
              </a:path>
              <a:path w="2604515" h="755903">
                <a:moveTo>
                  <a:pt x="2442799" y="640079"/>
                </a:moveTo>
                <a:lnTo>
                  <a:pt x="2441447" y="640079"/>
                </a:lnTo>
                <a:lnTo>
                  <a:pt x="2441447" y="642271"/>
                </a:lnTo>
                <a:lnTo>
                  <a:pt x="2442799" y="640079"/>
                </a:lnTo>
                <a:close/>
              </a:path>
              <a:path w="2604515" h="755903">
                <a:moveTo>
                  <a:pt x="2444680" y="637031"/>
                </a:moveTo>
                <a:lnTo>
                  <a:pt x="2444495" y="637031"/>
                </a:lnTo>
                <a:lnTo>
                  <a:pt x="2442971" y="637031"/>
                </a:lnTo>
                <a:lnTo>
                  <a:pt x="2442971" y="638555"/>
                </a:lnTo>
                <a:lnTo>
                  <a:pt x="2442971" y="639800"/>
                </a:lnTo>
                <a:lnTo>
                  <a:pt x="2444680" y="637031"/>
                </a:lnTo>
                <a:close/>
              </a:path>
              <a:path w="2604515" h="755903">
                <a:moveTo>
                  <a:pt x="2445620" y="635507"/>
                </a:moveTo>
                <a:lnTo>
                  <a:pt x="2444495" y="635507"/>
                </a:lnTo>
                <a:lnTo>
                  <a:pt x="2444495" y="637031"/>
                </a:lnTo>
                <a:lnTo>
                  <a:pt x="2444680" y="637031"/>
                </a:lnTo>
                <a:lnTo>
                  <a:pt x="2445620" y="635507"/>
                </a:lnTo>
                <a:close/>
              </a:path>
              <a:path w="2604515" h="755903">
                <a:moveTo>
                  <a:pt x="2447500" y="632459"/>
                </a:moveTo>
                <a:lnTo>
                  <a:pt x="2446019" y="632459"/>
                </a:lnTo>
                <a:lnTo>
                  <a:pt x="2446019" y="633983"/>
                </a:lnTo>
                <a:lnTo>
                  <a:pt x="2446019" y="634860"/>
                </a:lnTo>
                <a:lnTo>
                  <a:pt x="2447500" y="632459"/>
                </a:lnTo>
                <a:close/>
              </a:path>
              <a:path w="2604515" h="755903">
                <a:moveTo>
                  <a:pt x="2448441" y="630935"/>
                </a:moveTo>
                <a:lnTo>
                  <a:pt x="2447543" y="630935"/>
                </a:lnTo>
                <a:lnTo>
                  <a:pt x="2447543" y="632390"/>
                </a:lnTo>
                <a:lnTo>
                  <a:pt x="2448441" y="630935"/>
                </a:lnTo>
                <a:close/>
              </a:path>
              <a:path w="2604515" h="755903">
                <a:moveTo>
                  <a:pt x="2450321" y="627887"/>
                </a:moveTo>
                <a:lnTo>
                  <a:pt x="2449067" y="627887"/>
                </a:lnTo>
                <a:lnTo>
                  <a:pt x="2449068" y="629919"/>
                </a:lnTo>
                <a:lnTo>
                  <a:pt x="2450321" y="627887"/>
                </a:lnTo>
                <a:close/>
              </a:path>
              <a:path w="2604515" h="755903">
                <a:moveTo>
                  <a:pt x="2452115" y="624979"/>
                </a:moveTo>
                <a:lnTo>
                  <a:pt x="2452115" y="624839"/>
                </a:lnTo>
                <a:lnTo>
                  <a:pt x="2450591" y="624839"/>
                </a:lnTo>
                <a:lnTo>
                  <a:pt x="2450591" y="626363"/>
                </a:lnTo>
                <a:lnTo>
                  <a:pt x="2450592" y="627449"/>
                </a:lnTo>
                <a:lnTo>
                  <a:pt x="2452115" y="624979"/>
                </a:lnTo>
                <a:close/>
              </a:path>
              <a:path w="2604515" h="755903">
                <a:moveTo>
                  <a:pt x="2453142" y="623315"/>
                </a:moveTo>
                <a:lnTo>
                  <a:pt x="2452115" y="623315"/>
                </a:lnTo>
                <a:lnTo>
                  <a:pt x="2452115" y="624839"/>
                </a:lnTo>
                <a:lnTo>
                  <a:pt x="2452115" y="624979"/>
                </a:lnTo>
                <a:lnTo>
                  <a:pt x="2453142" y="623315"/>
                </a:lnTo>
                <a:close/>
              </a:path>
              <a:path w="2604515" h="755903">
                <a:moveTo>
                  <a:pt x="2455022" y="620267"/>
                </a:moveTo>
                <a:lnTo>
                  <a:pt x="2453639" y="620267"/>
                </a:lnTo>
                <a:lnTo>
                  <a:pt x="2453639" y="622509"/>
                </a:lnTo>
                <a:lnTo>
                  <a:pt x="2455022" y="620267"/>
                </a:lnTo>
                <a:close/>
              </a:path>
              <a:path w="2604515" h="755903">
                <a:moveTo>
                  <a:pt x="2457843" y="615695"/>
                </a:moveTo>
                <a:lnTo>
                  <a:pt x="2456687" y="615695"/>
                </a:lnTo>
                <a:lnTo>
                  <a:pt x="2456687" y="617219"/>
                </a:lnTo>
                <a:lnTo>
                  <a:pt x="2455163" y="617219"/>
                </a:lnTo>
                <a:lnTo>
                  <a:pt x="2455163" y="618743"/>
                </a:lnTo>
                <a:lnTo>
                  <a:pt x="2455163" y="620038"/>
                </a:lnTo>
                <a:lnTo>
                  <a:pt x="2457843" y="615695"/>
                </a:lnTo>
                <a:close/>
              </a:path>
              <a:path w="2604515" h="755903">
                <a:moveTo>
                  <a:pt x="2459723" y="612648"/>
                </a:moveTo>
                <a:lnTo>
                  <a:pt x="2458211" y="612647"/>
                </a:lnTo>
                <a:lnTo>
                  <a:pt x="2458211" y="614171"/>
                </a:lnTo>
                <a:lnTo>
                  <a:pt x="2458211" y="615098"/>
                </a:lnTo>
                <a:lnTo>
                  <a:pt x="2459723" y="612648"/>
                </a:lnTo>
                <a:close/>
              </a:path>
              <a:path w="2604515" h="755903">
                <a:moveTo>
                  <a:pt x="2460663" y="611123"/>
                </a:moveTo>
                <a:lnTo>
                  <a:pt x="2459735" y="611123"/>
                </a:lnTo>
                <a:lnTo>
                  <a:pt x="2459735" y="612628"/>
                </a:lnTo>
                <a:lnTo>
                  <a:pt x="2460663" y="611123"/>
                </a:lnTo>
                <a:close/>
              </a:path>
              <a:path w="2604515" h="755903">
                <a:moveTo>
                  <a:pt x="2462544" y="608075"/>
                </a:moveTo>
                <a:lnTo>
                  <a:pt x="2461259" y="608075"/>
                </a:lnTo>
                <a:lnTo>
                  <a:pt x="2461260" y="610157"/>
                </a:lnTo>
                <a:lnTo>
                  <a:pt x="2462544" y="608075"/>
                </a:lnTo>
                <a:close/>
              </a:path>
              <a:path w="2604515" h="755903">
                <a:moveTo>
                  <a:pt x="2464424" y="605027"/>
                </a:moveTo>
                <a:lnTo>
                  <a:pt x="2462783" y="605027"/>
                </a:lnTo>
                <a:lnTo>
                  <a:pt x="2462783" y="606551"/>
                </a:lnTo>
                <a:lnTo>
                  <a:pt x="2462784" y="607687"/>
                </a:lnTo>
                <a:lnTo>
                  <a:pt x="2464424" y="605027"/>
                </a:lnTo>
                <a:close/>
              </a:path>
              <a:path w="2604515" h="755903">
                <a:moveTo>
                  <a:pt x="2465364" y="603503"/>
                </a:moveTo>
                <a:lnTo>
                  <a:pt x="2464307" y="603503"/>
                </a:lnTo>
                <a:lnTo>
                  <a:pt x="2464307" y="605027"/>
                </a:lnTo>
                <a:lnTo>
                  <a:pt x="2465364" y="603503"/>
                </a:lnTo>
                <a:close/>
              </a:path>
              <a:path w="2604515" h="755903">
                <a:moveTo>
                  <a:pt x="2467245" y="600455"/>
                </a:moveTo>
                <a:lnTo>
                  <a:pt x="2465831" y="600455"/>
                </a:lnTo>
                <a:lnTo>
                  <a:pt x="2465831" y="602746"/>
                </a:lnTo>
                <a:lnTo>
                  <a:pt x="2467245" y="600455"/>
                </a:lnTo>
                <a:close/>
              </a:path>
              <a:path w="2604515" h="755903">
                <a:moveTo>
                  <a:pt x="2470065" y="595883"/>
                </a:moveTo>
                <a:lnTo>
                  <a:pt x="2468879" y="595883"/>
                </a:lnTo>
                <a:lnTo>
                  <a:pt x="2468880" y="597407"/>
                </a:lnTo>
                <a:lnTo>
                  <a:pt x="2467355" y="597407"/>
                </a:lnTo>
                <a:lnTo>
                  <a:pt x="2467355" y="598931"/>
                </a:lnTo>
                <a:lnTo>
                  <a:pt x="2467356" y="600276"/>
                </a:lnTo>
                <a:lnTo>
                  <a:pt x="2470065" y="595883"/>
                </a:lnTo>
                <a:close/>
              </a:path>
              <a:path w="2604515" h="755903">
                <a:moveTo>
                  <a:pt x="2471927" y="592865"/>
                </a:moveTo>
                <a:lnTo>
                  <a:pt x="2470403" y="592835"/>
                </a:lnTo>
                <a:lnTo>
                  <a:pt x="2470404" y="594359"/>
                </a:lnTo>
                <a:lnTo>
                  <a:pt x="2470404" y="595335"/>
                </a:lnTo>
                <a:lnTo>
                  <a:pt x="2471927" y="592865"/>
                </a:lnTo>
                <a:close/>
              </a:path>
              <a:path w="2604515" h="755903">
                <a:moveTo>
                  <a:pt x="2472886" y="591311"/>
                </a:moveTo>
                <a:lnTo>
                  <a:pt x="2471927" y="591311"/>
                </a:lnTo>
                <a:lnTo>
                  <a:pt x="2471927" y="592835"/>
                </a:lnTo>
                <a:lnTo>
                  <a:pt x="2472886" y="591311"/>
                </a:lnTo>
                <a:close/>
              </a:path>
              <a:path w="2604515" h="755903">
                <a:moveTo>
                  <a:pt x="2474767" y="588263"/>
                </a:moveTo>
                <a:lnTo>
                  <a:pt x="2473451" y="588263"/>
                </a:lnTo>
                <a:lnTo>
                  <a:pt x="2473452" y="590395"/>
                </a:lnTo>
                <a:lnTo>
                  <a:pt x="2474767" y="588263"/>
                </a:lnTo>
                <a:close/>
              </a:path>
              <a:path w="2604515" h="755903">
                <a:moveTo>
                  <a:pt x="2476499" y="585455"/>
                </a:moveTo>
                <a:lnTo>
                  <a:pt x="2476499" y="585216"/>
                </a:lnTo>
                <a:lnTo>
                  <a:pt x="2474975" y="585215"/>
                </a:lnTo>
                <a:lnTo>
                  <a:pt x="2474976" y="586739"/>
                </a:lnTo>
                <a:lnTo>
                  <a:pt x="2474976" y="587925"/>
                </a:lnTo>
                <a:lnTo>
                  <a:pt x="2476499" y="585455"/>
                </a:lnTo>
                <a:close/>
              </a:path>
              <a:path w="2604515" h="755903">
                <a:moveTo>
                  <a:pt x="2477587" y="583691"/>
                </a:moveTo>
                <a:lnTo>
                  <a:pt x="2476499" y="583691"/>
                </a:lnTo>
                <a:lnTo>
                  <a:pt x="2476499" y="585455"/>
                </a:lnTo>
                <a:lnTo>
                  <a:pt x="2477587" y="583691"/>
                </a:lnTo>
                <a:close/>
              </a:path>
              <a:path w="2604515" h="755903">
                <a:moveTo>
                  <a:pt x="2479468" y="580643"/>
                </a:moveTo>
                <a:lnTo>
                  <a:pt x="2478023" y="580643"/>
                </a:lnTo>
                <a:lnTo>
                  <a:pt x="2478023" y="582167"/>
                </a:lnTo>
                <a:lnTo>
                  <a:pt x="2478023" y="582984"/>
                </a:lnTo>
                <a:lnTo>
                  <a:pt x="2479468" y="580643"/>
                </a:lnTo>
                <a:close/>
              </a:path>
              <a:path w="2604515" h="755903">
                <a:moveTo>
                  <a:pt x="2480408" y="579119"/>
                </a:moveTo>
                <a:lnTo>
                  <a:pt x="2479547" y="579119"/>
                </a:lnTo>
                <a:lnTo>
                  <a:pt x="2479547" y="580514"/>
                </a:lnTo>
                <a:lnTo>
                  <a:pt x="2480408" y="579119"/>
                </a:lnTo>
                <a:close/>
              </a:path>
              <a:path w="2604515" h="755903">
                <a:moveTo>
                  <a:pt x="2482288" y="576071"/>
                </a:moveTo>
                <a:lnTo>
                  <a:pt x="2481071" y="576071"/>
                </a:lnTo>
                <a:lnTo>
                  <a:pt x="2481072" y="578044"/>
                </a:lnTo>
                <a:lnTo>
                  <a:pt x="2482288" y="576071"/>
                </a:lnTo>
                <a:close/>
              </a:path>
              <a:path w="2604515" h="755903">
                <a:moveTo>
                  <a:pt x="2484169" y="573024"/>
                </a:moveTo>
                <a:lnTo>
                  <a:pt x="2485109" y="571499"/>
                </a:lnTo>
                <a:lnTo>
                  <a:pt x="2484119" y="571499"/>
                </a:lnTo>
                <a:lnTo>
                  <a:pt x="2484119" y="573023"/>
                </a:lnTo>
                <a:lnTo>
                  <a:pt x="2482595" y="573023"/>
                </a:lnTo>
                <a:lnTo>
                  <a:pt x="2482596" y="574547"/>
                </a:lnTo>
                <a:lnTo>
                  <a:pt x="2482596" y="575573"/>
                </a:lnTo>
                <a:lnTo>
                  <a:pt x="2484169" y="573024"/>
                </a:lnTo>
                <a:close/>
              </a:path>
              <a:path w="2604515" h="755903">
                <a:moveTo>
                  <a:pt x="2486989" y="568451"/>
                </a:moveTo>
                <a:lnTo>
                  <a:pt x="2485643" y="568451"/>
                </a:lnTo>
                <a:lnTo>
                  <a:pt x="2485644" y="570633"/>
                </a:lnTo>
                <a:lnTo>
                  <a:pt x="2486989" y="568451"/>
                </a:lnTo>
                <a:close/>
              </a:path>
              <a:path w="2604515" h="755903">
                <a:moveTo>
                  <a:pt x="2488691" y="565692"/>
                </a:moveTo>
                <a:lnTo>
                  <a:pt x="2488691" y="565403"/>
                </a:lnTo>
                <a:lnTo>
                  <a:pt x="2487167" y="565403"/>
                </a:lnTo>
                <a:lnTo>
                  <a:pt x="2487168" y="566927"/>
                </a:lnTo>
                <a:lnTo>
                  <a:pt x="2487168" y="568162"/>
                </a:lnTo>
                <a:lnTo>
                  <a:pt x="2488691" y="565692"/>
                </a:lnTo>
                <a:close/>
              </a:path>
              <a:path w="2604515" h="755903">
                <a:moveTo>
                  <a:pt x="2489810" y="563879"/>
                </a:moveTo>
                <a:lnTo>
                  <a:pt x="2488691" y="563879"/>
                </a:lnTo>
                <a:lnTo>
                  <a:pt x="2488691" y="565403"/>
                </a:lnTo>
                <a:lnTo>
                  <a:pt x="2488692" y="565692"/>
                </a:lnTo>
                <a:lnTo>
                  <a:pt x="2489810" y="563879"/>
                </a:lnTo>
                <a:close/>
              </a:path>
              <a:path w="2604515" h="755903">
                <a:moveTo>
                  <a:pt x="2491690" y="560832"/>
                </a:moveTo>
                <a:lnTo>
                  <a:pt x="2490215" y="560831"/>
                </a:lnTo>
                <a:lnTo>
                  <a:pt x="2490215" y="562355"/>
                </a:lnTo>
                <a:lnTo>
                  <a:pt x="2490216" y="563222"/>
                </a:lnTo>
                <a:lnTo>
                  <a:pt x="2491690" y="560832"/>
                </a:lnTo>
                <a:close/>
              </a:path>
              <a:path w="2604515" h="755903">
                <a:moveTo>
                  <a:pt x="2492631" y="559307"/>
                </a:moveTo>
                <a:lnTo>
                  <a:pt x="2491739" y="559307"/>
                </a:lnTo>
                <a:lnTo>
                  <a:pt x="2491739" y="560752"/>
                </a:lnTo>
                <a:lnTo>
                  <a:pt x="2492631" y="559307"/>
                </a:lnTo>
                <a:close/>
              </a:path>
              <a:path w="2604515" h="755903">
                <a:moveTo>
                  <a:pt x="2494511" y="556259"/>
                </a:moveTo>
                <a:lnTo>
                  <a:pt x="2493263" y="556259"/>
                </a:lnTo>
                <a:lnTo>
                  <a:pt x="2493264" y="558281"/>
                </a:lnTo>
                <a:lnTo>
                  <a:pt x="2494511" y="556259"/>
                </a:lnTo>
                <a:close/>
              </a:path>
              <a:path w="2604515" h="755903">
                <a:moveTo>
                  <a:pt x="2496391" y="553211"/>
                </a:moveTo>
                <a:lnTo>
                  <a:pt x="2494787" y="553211"/>
                </a:lnTo>
                <a:lnTo>
                  <a:pt x="2494787" y="554735"/>
                </a:lnTo>
                <a:lnTo>
                  <a:pt x="2494788" y="555811"/>
                </a:lnTo>
                <a:lnTo>
                  <a:pt x="2496391" y="553211"/>
                </a:lnTo>
                <a:close/>
              </a:path>
              <a:path w="2604515" h="755903">
                <a:moveTo>
                  <a:pt x="2497332" y="551687"/>
                </a:moveTo>
                <a:lnTo>
                  <a:pt x="2496311" y="551687"/>
                </a:lnTo>
                <a:lnTo>
                  <a:pt x="2496311" y="553211"/>
                </a:lnTo>
                <a:lnTo>
                  <a:pt x="2497332" y="551687"/>
                </a:lnTo>
                <a:close/>
              </a:path>
              <a:path w="2604515" h="755903">
                <a:moveTo>
                  <a:pt x="2499212" y="548639"/>
                </a:moveTo>
                <a:lnTo>
                  <a:pt x="2497835" y="548639"/>
                </a:lnTo>
                <a:lnTo>
                  <a:pt x="2497835" y="550871"/>
                </a:lnTo>
                <a:lnTo>
                  <a:pt x="2499212" y="548639"/>
                </a:lnTo>
                <a:close/>
              </a:path>
              <a:path w="2604515" h="755903">
                <a:moveTo>
                  <a:pt x="2500883" y="545930"/>
                </a:moveTo>
                <a:lnTo>
                  <a:pt x="2500883" y="545592"/>
                </a:lnTo>
                <a:lnTo>
                  <a:pt x="2499359" y="545591"/>
                </a:lnTo>
                <a:lnTo>
                  <a:pt x="2499360" y="547115"/>
                </a:lnTo>
                <a:lnTo>
                  <a:pt x="2499360" y="548400"/>
                </a:lnTo>
                <a:lnTo>
                  <a:pt x="2500883" y="545930"/>
                </a:lnTo>
                <a:close/>
              </a:path>
              <a:path w="2604515" h="755903">
                <a:moveTo>
                  <a:pt x="2502033" y="544067"/>
                </a:moveTo>
                <a:lnTo>
                  <a:pt x="2500883" y="544067"/>
                </a:lnTo>
                <a:lnTo>
                  <a:pt x="2500883" y="545930"/>
                </a:lnTo>
                <a:lnTo>
                  <a:pt x="2502033" y="544067"/>
                </a:lnTo>
                <a:close/>
              </a:path>
              <a:path w="2604515" h="755903">
                <a:moveTo>
                  <a:pt x="2503913" y="541019"/>
                </a:moveTo>
                <a:lnTo>
                  <a:pt x="2502407" y="541019"/>
                </a:lnTo>
                <a:lnTo>
                  <a:pt x="2502407" y="542543"/>
                </a:lnTo>
                <a:lnTo>
                  <a:pt x="2502408" y="543460"/>
                </a:lnTo>
                <a:lnTo>
                  <a:pt x="2503913" y="541019"/>
                </a:lnTo>
                <a:close/>
              </a:path>
              <a:path w="2604515" h="755903">
                <a:moveTo>
                  <a:pt x="2504853" y="539495"/>
                </a:moveTo>
                <a:lnTo>
                  <a:pt x="2503931" y="539495"/>
                </a:lnTo>
                <a:lnTo>
                  <a:pt x="2503932" y="540989"/>
                </a:lnTo>
                <a:lnTo>
                  <a:pt x="2504853" y="539495"/>
                </a:lnTo>
                <a:close/>
              </a:path>
              <a:path w="2604515" h="755903">
                <a:moveTo>
                  <a:pt x="2506734" y="536447"/>
                </a:moveTo>
                <a:lnTo>
                  <a:pt x="2505455" y="536447"/>
                </a:lnTo>
                <a:lnTo>
                  <a:pt x="2505456" y="538519"/>
                </a:lnTo>
                <a:lnTo>
                  <a:pt x="2506734" y="536447"/>
                </a:lnTo>
                <a:close/>
              </a:path>
              <a:path w="2604515" h="755903">
                <a:moveTo>
                  <a:pt x="2509554" y="531875"/>
                </a:moveTo>
                <a:lnTo>
                  <a:pt x="2508503" y="531875"/>
                </a:lnTo>
                <a:lnTo>
                  <a:pt x="2508503" y="533399"/>
                </a:lnTo>
                <a:lnTo>
                  <a:pt x="2506979" y="533399"/>
                </a:lnTo>
                <a:lnTo>
                  <a:pt x="2506980" y="534923"/>
                </a:lnTo>
                <a:lnTo>
                  <a:pt x="2506980" y="536049"/>
                </a:lnTo>
                <a:lnTo>
                  <a:pt x="2509554" y="531875"/>
                </a:lnTo>
                <a:close/>
              </a:path>
              <a:path w="2604515" h="755903">
                <a:moveTo>
                  <a:pt x="2511435" y="528827"/>
                </a:moveTo>
                <a:lnTo>
                  <a:pt x="2510027" y="528827"/>
                </a:lnTo>
                <a:lnTo>
                  <a:pt x="2510027" y="531109"/>
                </a:lnTo>
                <a:lnTo>
                  <a:pt x="2511435" y="528827"/>
                </a:lnTo>
                <a:close/>
              </a:path>
              <a:path w="2604515" h="755903">
                <a:moveTo>
                  <a:pt x="2513075" y="526168"/>
                </a:moveTo>
                <a:lnTo>
                  <a:pt x="2513075" y="525779"/>
                </a:lnTo>
                <a:lnTo>
                  <a:pt x="2511551" y="525779"/>
                </a:lnTo>
                <a:lnTo>
                  <a:pt x="2511551" y="527303"/>
                </a:lnTo>
                <a:lnTo>
                  <a:pt x="2511551" y="528638"/>
                </a:lnTo>
                <a:lnTo>
                  <a:pt x="2513075" y="526168"/>
                </a:lnTo>
                <a:close/>
              </a:path>
              <a:path w="2604515" h="755903">
                <a:moveTo>
                  <a:pt x="2514255" y="524255"/>
                </a:moveTo>
                <a:lnTo>
                  <a:pt x="2513075" y="524255"/>
                </a:lnTo>
                <a:lnTo>
                  <a:pt x="2513075" y="525779"/>
                </a:lnTo>
                <a:lnTo>
                  <a:pt x="2513075" y="526168"/>
                </a:lnTo>
                <a:lnTo>
                  <a:pt x="2514255" y="524255"/>
                </a:lnTo>
                <a:close/>
              </a:path>
              <a:path w="2604515" h="755903">
                <a:moveTo>
                  <a:pt x="2517076" y="519683"/>
                </a:moveTo>
                <a:lnTo>
                  <a:pt x="2516123" y="519683"/>
                </a:lnTo>
                <a:lnTo>
                  <a:pt x="2516123" y="521207"/>
                </a:lnTo>
                <a:lnTo>
                  <a:pt x="2514599" y="521207"/>
                </a:lnTo>
                <a:lnTo>
                  <a:pt x="2514600" y="522731"/>
                </a:lnTo>
                <a:lnTo>
                  <a:pt x="2514600" y="523697"/>
                </a:lnTo>
                <a:lnTo>
                  <a:pt x="2517076" y="519683"/>
                </a:lnTo>
                <a:close/>
              </a:path>
              <a:path w="2604515" h="755903">
                <a:moveTo>
                  <a:pt x="2518956" y="516635"/>
                </a:moveTo>
                <a:lnTo>
                  <a:pt x="2517647" y="516635"/>
                </a:lnTo>
                <a:lnTo>
                  <a:pt x="2517647" y="518757"/>
                </a:lnTo>
                <a:lnTo>
                  <a:pt x="2518956" y="516635"/>
                </a:lnTo>
                <a:close/>
              </a:path>
              <a:path w="2604515" h="755903">
                <a:moveTo>
                  <a:pt x="2520837" y="513587"/>
                </a:moveTo>
                <a:lnTo>
                  <a:pt x="2519171" y="513587"/>
                </a:lnTo>
                <a:lnTo>
                  <a:pt x="2519172" y="515111"/>
                </a:lnTo>
                <a:lnTo>
                  <a:pt x="2519172" y="516287"/>
                </a:lnTo>
                <a:lnTo>
                  <a:pt x="2520837" y="513587"/>
                </a:lnTo>
                <a:close/>
              </a:path>
              <a:path w="2604515" h="755903">
                <a:moveTo>
                  <a:pt x="2521777" y="512063"/>
                </a:moveTo>
                <a:lnTo>
                  <a:pt x="2520695" y="512063"/>
                </a:lnTo>
                <a:lnTo>
                  <a:pt x="2520696" y="513587"/>
                </a:lnTo>
                <a:lnTo>
                  <a:pt x="2520837" y="513587"/>
                </a:lnTo>
                <a:lnTo>
                  <a:pt x="2521777" y="512063"/>
                </a:lnTo>
                <a:close/>
              </a:path>
              <a:path w="2604515" h="755903">
                <a:moveTo>
                  <a:pt x="2523657" y="509015"/>
                </a:moveTo>
                <a:lnTo>
                  <a:pt x="2522219" y="509015"/>
                </a:lnTo>
                <a:lnTo>
                  <a:pt x="2522220" y="511346"/>
                </a:lnTo>
                <a:lnTo>
                  <a:pt x="2523657" y="509015"/>
                </a:lnTo>
                <a:close/>
              </a:path>
              <a:path w="2604515" h="755903">
                <a:moveTo>
                  <a:pt x="2525538" y="505968"/>
                </a:moveTo>
                <a:lnTo>
                  <a:pt x="2525267" y="505968"/>
                </a:lnTo>
                <a:lnTo>
                  <a:pt x="2525538" y="505968"/>
                </a:lnTo>
                <a:lnTo>
                  <a:pt x="2526478" y="504443"/>
                </a:lnTo>
                <a:lnTo>
                  <a:pt x="2525267" y="504443"/>
                </a:lnTo>
                <a:lnTo>
                  <a:pt x="2525267" y="505968"/>
                </a:lnTo>
                <a:lnTo>
                  <a:pt x="2523743" y="505967"/>
                </a:lnTo>
                <a:lnTo>
                  <a:pt x="2523744" y="507491"/>
                </a:lnTo>
                <a:lnTo>
                  <a:pt x="2523744" y="508876"/>
                </a:lnTo>
                <a:lnTo>
                  <a:pt x="2525538" y="505968"/>
                </a:lnTo>
                <a:close/>
              </a:path>
              <a:path w="2604515" h="755903">
                <a:moveTo>
                  <a:pt x="2528315" y="501465"/>
                </a:moveTo>
                <a:lnTo>
                  <a:pt x="2526791" y="501395"/>
                </a:lnTo>
                <a:lnTo>
                  <a:pt x="2526791" y="502919"/>
                </a:lnTo>
                <a:lnTo>
                  <a:pt x="2526792" y="503935"/>
                </a:lnTo>
                <a:lnTo>
                  <a:pt x="2528315" y="501465"/>
                </a:lnTo>
                <a:close/>
              </a:path>
              <a:path w="2604515" h="755903">
                <a:moveTo>
                  <a:pt x="2529299" y="499871"/>
                </a:moveTo>
                <a:lnTo>
                  <a:pt x="2528315" y="499871"/>
                </a:lnTo>
                <a:lnTo>
                  <a:pt x="2528315" y="501465"/>
                </a:lnTo>
                <a:lnTo>
                  <a:pt x="2529299" y="499871"/>
                </a:lnTo>
                <a:close/>
              </a:path>
              <a:path w="2604515" h="755903">
                <a:moveTo>
                  <a:pt x="2531179" y="496823"/>
                </a:moveTo>
                <a:lnTo>
                  <a:pt x="2529839" y="496823"/>
                </a:lnTo>
                <a:lnTo>
                  <a:pt x="2529840" y="498995"/>
                </a:lnTo>
                <a:lnTo>
                  <a:pt x="2531179" y="496823"/>
                </a:lnTo>
                <a:close/>
              </a:path>
              <a:path w="2604515" h="755903">
                <a:moveTo>
                  <a:pt x="2534000" y="492251"/>
                </a:moveTo>
                <a:lnTo>
                  <a:pt x="2532887" y="492251"/>
                </a:lnTo>
                <a:lnTo>
                  <a:pt x="2532887" y="493775"/>
                </a:lnTo>
                <a:lnTo>
                  <a:pt x="2531363" y="493775"/>
                </a:lnTo>
                <a:lnTo>
                  <a:pt x="2531363" y="495299"/>
                </a:lnTo>
                <a:lnTo>
                  <a:pt x="2531364" y="496525"/>
                </a:lnTo>
                <a:lnTo>
                  <a:pt x="2534000" y="492251"/>
                </a:lnTo>
                <a:close/>
              </a:path>
              <a:path w="2604515" h="755903">
                <a:moveTo>
                  <a:pt x="2535880" y="489203"/>
                </a:moveTo>
                <a:lnTo>
                  <a:pt x="2534411" y="489203"/>
                </a:lnTo>
                <a:lnTo>
                  <a:pt x="2534412" y="491584"/>
                </a:lnTo>
                <a:lnTo>
                  <a:pt x="2535880" y="489203"/>
                </a:lnTo>
                <a:close/>
              </a:path>
              <a:path w="2604515" h="755903">
                <a:moveTo>
                  <a:pt x="2537760" y="486157"/>
                </a:moveTo>
                <a:lnTo>
                  <a:pt x="2537459" y="486157"/>
                </a:lnTo>
                <a:lnTo>
                  <a:pt x="2535935" y="486155"/>
                </a:lnTo>
                <a:lnTo>
                  <a:pt x="2535936" y="487679"/>
                </a:lnTo>
                <a:lnTo>
                  <a:pt x="2535936" y="489113"/>
                </a:lnTo>
                <a:lnTo>
                  <a:pt x="2537760" y="486157"/>
                </a:lnTo>
                <a:close/>
              </a:path>
              <a:path w="2604515" h="755903">
                <a:moveTo>
                  <a:pt x="2537761" y="486156"/>
                </a:moveTo>
                <a:lnTo>
                  <a:pt x="2538701" y="484631"/>
                </a:lnTo>
                <a:lnTo>
                  <a:pt x="2537459" y="484631"/>
                </a:lnTo>
                <a:lnTo>
                  <a:pt x="2537459" y="486155"/>
                </a:lnTo>
                <a:lnTo>
                  <a:pt x="2537761" y="486156"/>
                </a:lnTo>
                <a:close/>
              </a:path>
              <a:path w="2604515" h="755903">
                <a:moveTo>
                  <a:pt x="2540581" y="481583"/>
                </a:moveTo>
                <a:lnTo>
                  <a:pt x="2538983" y="481583"/>
                </a:lnTo>
                <a:lnTo>
                  <a:pt x="2538984" y="483107"/>
                </a:lnTo>
                <a:lnTo>
                  <a:pt x="2538984" y="484173"/>
                </a:lnTo>
                <a:lnTo>
                  <a:pt x="2540581" y="481583"/>
                </a:lnTo>
                <a:close/>
              </a:path>
              <a:path w="2604515" h="755903">
                <a:moveTo>
                  <a:pt x="2541521" y="480059"/>
                </a:moveTo>
                <a:lnTo>
                  <a:pt x="2540507" y="480059"/>
                </a:lnTo>
                <a:lnTo>
                  <a:pt x="2540508" y="481583"/>
                </a:lnTo>
                <a:lnTo>
                  <a:pt x="2541521" y="480059"/>
                </a:lnTo>
                <a:close/>
              </a:path>
              <a:path w="2604515" h="755903">
                <a:moveTo>
                  <a:pt x="2543402" y="477011"/>
                </a:moveTo>
                <a:lnTo>
                  <a:pt x="2542031" y="477011"/>
                </a:lnTo>
                <a:lnTo>
                  <a:pt x="2542032" y="479233"/>
                </a:lnTo>
                <a:lnTo>
                  <a:pt x="2543402" y="477011"/>
                </a:lnTo>
                <a:close/>
              </a:path>
              <a:path w="2604515" h="755903">
                <a:moveTo>
                  <a:pt x="2546222" y="472439"/>
                </a:moveTo>
                <a:lnTo>
                  <a:pt x="2545079" y="472439"/>
                </a:lnTo>
                <a:lnTo>
                  <a:pt x="2545079" y="473963"/>
                </a:lnTo>
                <a:lnTo>
                  <a:pt x="2543555" y="473963"/>
                </a:lnTo>
                <a:lnTo>
                  <a:pt x="2543556" y="475487"/>
                </a:lnTo>
                <a:lnTo>
                  <a:pt x="2543556" y="476762"/>
                </a:lnTo>
                <a:lnTo>
                  <a:pt x="2546222" y="472439"/>
                </a:lnTo>
                <a:close/>
              </a:path>
              <a:path w="2604515" h="755903">
                <a:moveTo>
                  <a:pt x="2548103" y="469391"/>
                </a:moveTo>
                <a:lnTo>
                  <a:pt x="2546603" y="469391"/>
                </a:lnTo>
                <a:lnTo>
                  <a:pt x="2546603" y="471822"/>
                </a:lnTo>
                <a:lnTo>
                  <a:pt x="2548103" y="469391"/>
                </a:lnTo>
                <a:close/>
              </a:path>
              <a:path w="2604515" h="755903">
                <a:moveTo>
                  <a:pt x="2549983" y="466343"/>
                </a:moveTo>
                <a:lnTo>
                  <a:pt x="2549652" y="466343"/>
                </a:lnTo>
                <a:lnTo>
                  <a:pt x="2548127" y="466343"/>
                </a:lnTo>
                <a:lnTo>
                  <a:pt x="2548127" y="467867"/>
                </a:lnTo>
                <a:lnTo>
                  <a:pt x="2548128" y="469352"/>
                </a:lnTo>
                <a:lnTo>
                  <a:pt x="2549983" y="466343"/>
                </a:lnTo>
                <a:close/>
              </a:path>
              <a:path w="2604515" h="755903">
                <a:moveTo>
                  <a:pt x="2550923" y="464819"/>
                </a:moveTo>
                <a:lnTo>
                  <a:pt x="2549651" y="464819"/>
                </a:lnTo>
                <a:lnTo>
                  <a:pt x="2549652" y="466343"/>
                </a:lnTo>
                <a:lnTo>
                  <a:pt x="2549983" y="466343"/>
                </a:lnTo>
                <a:lnTo>
                  <a:pt x="2550923" y="464819"/>
                </a:lnTo>
                <a:close/>
              </a:path>
              <a:path w="2604515" h="755903">
                <a:moveTo>
                  <a:pt x="2552699" y="461941"/>
                </a:moveTo>
                <a:lnTo>
                  <a:pt x="2552699" y="461772"/>
                </a:lnTo>
                <a:lnTo>
                  <a:pt x="2551175" y="461771"/>
                </a:lnTo>
                <a:lnTo>
                  <a:pt x="2551175" y="463295"/>
                </a:lnTo>
                <a:lnTo>
                  <a:pt x="2551175" y="464411"/>
                </a:lnTo>
                <a:lnTo>
                  <a:pt x="2552699" y="461941"/>
                </a:lnTo>
                <a:close/>
              </a:path>
              <a:path w="2604515" h="755903">
                <a:moveTo>
                  <a:pt x="2553744" y="460247"/>
                </a:moveTo>
                <a:lnTo>
                  <a:pt x="2552699" y="460247"/>
                </a:lnTo>
                <a:lnTo>
                  <a:pt x="2552699" y="461941"/>
                </a:lnTo>
                <a:lnTo>
                  <a:pt x="2553744" y="460247"/>
                </a:lnTo>
                <a:close/>
              </a:path>
              <a:path w="2604515" h="755903">
                <a:moveTo>
                  <a:pt x="2555625" y="457199"/>
                </a:moveTo>
                <a:lnTo>
                  <a:pt x="2554223" y="457199"/>
                </a:lnTo>
                <a:lnTo>
                  <a:pt x="2554224" y="459470"/>
                </a:lnTo>
                <a:lnTo>
                  <a:pt x="2555625" y="457199"/>
                </a:lnTo>
                <a:close/>
              </a:path>
              <a:path w="2604515" h="755903">
                <a:moveTo>
                  <a:pt x="2557505" y="454152"/>
                </a:moveTo>
                <a:lnTo>
                  <a:pt x="2557271" y="454152"/>
                </a:lnTo>
                <a:lnTo>
                  <a:pt x="2555747" y="454151"/>
                </a:lnTo>
                <a:lnTo>
                  <a:pt x="2555748" y="455675"/>
                </a:lnTo>
                <a:lnTo>
                  <a:pt x="2555748" y="457000"/>
                </a:lnTo>
                <a:lnTo>
                  <a:pt x="2557505" y="454152"/>
                </a:lnTo>
                <a:close/>
              </a:path>
              <a:path w="2604515" h="755903">
                <a:moveTo>
                  <a:pt x="2558445" y="452627"/>
                </a:moveTo>
                <a:lnTo>
                  <a:pt x="2557271" y="452627"/>
                </a:lnTo>
                <a:lnTo>
                  <a:pt x="2557271" y="454151"/>
                </a:lnTo>
                <a:lnTo>
                  <a:pt x="2557505" y="454151"/>
                </a:lnTo>
                <a:lnTo>
                  <a:pt x="2558445" y="452627"/>
                </a:lnTo>
                <a:close/>
              </a:path>
              <a:path w="2604515" h="755903">
                <a:moveTo>
                  <a:pt x="2562205" y="446532"/>
                </a:moveTo>
                <a:lnTo>
                  <a:pt x="2561843" y="446533"/>
                </a:lnTo>
                <a:lnTo>
                  <a:pt x="2560319" y="446531"/>
                </a:lnTo>
                <a:lnTo>
                  <a:pt x="2560320" y="448055"/>
                </a:lnTo>
                <a:lnTo>
                  <a:pt x="2560320" y="449579"/>
                </a:lnTo>
                <a:lnTo>
                  <a:pt x="2558795" y="449579"/>
                </a:lnTo>
                <a:lnTo>
                  <a:pt x="2558796" y="452059"/>
                </a:lnTo>
                <a:lnTo>
                  <a:pt x="2562205" y="446532"/>
                </a:lnTo>
                <a:close/>
              </a:path>
              <a:path w="2604515" h="755903">
                <a:moveTo>
                  <a:pt x="2562206" y="446532"/>
                </a:moveTo>
                <a:lnTo>
                  <a:pt x="2563146" y="445007"/>
                </a:lnTo>
                <a:lnTo>
                  <a:pt x="2561843" y="445007"/>
                </a:lnTo>
                <a:lnTo>
                  <a:pt x="2561843" y="446531"/>
                </a:lnTo>
                <a:lnTo>
                  <a:pt x="2562206" y="446532"/>
                </a:lnTo>
                <a:close/>
              </a:path>
              <a:path w="2604515" h="755903">
                <a:moveTo>
                  <a:pt x="2564891" y="442179"/>
                </a:moveTo>
                <a:lnTo>
                  <a:pt x="2564891" y="441959"/>
                </a:lnTo>
                <a:lnTo>
                  <a:pt x="2563367" y="441959"/>
                </a:lnTo>
                <a:lnTo>
                  <a:pt x="2563368" y="443483"/>
                </a:lnTo>
                <a:lnTo>
                  <a:pt x="2563368" y="444649"/>
                </a:lnTo>
                <a:lnTo>
                  <a:pt x="2564891" y="442179"/>
                </a:lnTo>
                <a:close/>
              </a:path>
              <a:path w="2604515" h="755903">
                <a:moveTo>
                  <a:pt x="2565967" y="440435"/>
                </a:moveTo>
                <a:lnTo>
                  <a:pt x="2564891" y="440435"/>
                </a:lnTo>
                <a:lnTo>
                  <a:pt x="2564891" y="441959"/>
                </a:lnTo>
                <a:lnTo>
                  <a:pt x="2564891" y="442179"/>
                </a:lnTo>
                <a:lnTo>
                  <a:pt x="2565967" y="440435"/>
                </a:lnTo>
                <a:close/>
              </a:path>
              <a:path w="2604515" h="755903">
                <a:moveTo>
                  <a:pt x="2567847" y="437387"/>
                </a:moveTo>
                <a:lnTo>
                  <a:pt x="2566415" y="437387"/>
                </a:lnTo>
                <a:lnTo>
                  <a:pt x="2566415" y="439708"/>
                </a:lnTo>
                <a:lnTo>
                  <a:pt x="2567847" y="437387"/>
                </a:lnTo>
                <a:close/>
              </a:path>
              <a:path w="2604515" h="755903">
                <a:moveTo>
                  <a:pt x="2569463" y="434768"/>
                </a:moveTo>
                <a:lnTo>
                  <a:pt x="2569463" y="434340"/>
                </a:lnTo>
                <a:lnTo>
                  <a:pt x="2567939" y="434339"/>
                </a:lnTo>
                <a:lnTo>
                  <a:pt x="2567939" y="435863"/>
                </a:lnTo>
                <a:lnTo>
                  <a:pt x="2567940" y="437238"/>
                </a:lnTo>
                <a:lnTo>
                  <a:pt x="2569463" y="434768"/>
                </a:lnTo>
                <a:close/>
              </a:path>
              <a:path w="2604515" h="755903">
                <a:moveTo>
                  <a:pt x="2570668" y="432815"/>
                </a:moveTo>
                <a:lnTo>
                  <a:pt x="2569463" y="432815"/>
                </a:lnTo>
                <a:lnTo>
                  <a:pt x="2569463" y="434768"/>
                </a:lnTo>
                <a:lnTo>
                  <a:pt x="2570668" y="432815"/>
                </a:lnTo>
                <a:close/>
              </a:path>
              <a:path w="2604515" h="755903">
                <a:moveTo>
                  <a:pt x="2572548" y="429767"/>
                </a:moveTo>
                <a:lnTo>
                  <a:pt x="2570987" y="429767"/>
                </a:lnTo>
                <a:lnTo>
                  <a:pt x="2570988" y="431291"/>
                </a:lnTo>
                <a:lnTo>
                  <a:pt x="2570988" y="432297"/>
                </a:lnTo>
                <a:lnTo>
                  <a:pt x="2572548" y="429767"/>
                </a:lnTo>
                <a:close/>
              </a:path>
              <a:path w="2604515" h="755903">
                <a:moveTo>
                  <a:pt x="2573489" y="428243"/>
                </a:moveTo>
                <a:lnTo>
                  <a:pt x="2572511" y="428243"/>
                </a:lnTo>
                <a:lnTo>
                  <a:pt x="2572512" y="429767"/>
                </a:lnTo>
                <a:lnTo>
                  <a:pt x="2573489" y="428243"/>
                </a:lnTo>
                <a:close/>
              </a:path>
              <a:path w="2604515" h="755903">
                <a:moveTo>
                  <a:pt x="2575369" y="425195"/>
                </a:moveTo>
                <a:lnTo>
                  <a:pt x="2574035" y="425195"/>
                </a:lnTo>
                <a:lnTo>
                  <a:pt x="2574036" y="427357"/>
                </a:lnTo>
                <a:lnTo>
                  <a:pt x="2575369" y="425195"/>
                </a:lnTo>
                <a:close/>
              </a:path>
              <a:path w="2604515" h="755903">
                <a:moveTo>
                  <a:pt x="2577083" y="422416"/>
                </a:moveTo>
                <a:lnTo>
                  <a:pt x="2577083" y="422147"/>
                </a:lnTo>
                <a:lnTo>
                  <a:pt x="2575559" y="422147"/>
                </a:lnTo>
                <a:lnTo>
                  <a:pt x="2575560" y="423671"/>
                </a:lnTo>
                <a:lnTo>
                  <a:pt x="2575560" y="424887"/>
                </a:lnTo>
                <a:lnTo>
                  <a:pt x="2577083" y="422416"/>
                </a:lnTo>
                <a:close/>
              </a:path>
              <a:path w="2604515" h="755903">
                <a:moveTo>
                  <a:pt x="2578190" y="420623"/>
                </a:moveTo>
                <a:lnTo>
                  <a:pt x="2577083" y="420623"/>
                </a:lnTo>
                <a:lnTo>
                  <a:pt x="2577083" y="422147"/>
                </a:lnTo>
                <a:lnTo>
                  <a:pt x="2577083" y="422416"/>
                </a:lnTo>
                <a:lnTo>
                  <a:pt x="2578190" y="420623"/>
                </a:lnTo>
                <a:close/>
              </a:path>
              <a:path w="2604515" h="755903">
                <a:moveTo>
                  <a:pt x="2580070" y="417575"/>
                </a:moveTo>
                <a:lnTo>
                  <a:pt x="2578607" y="417575"/>
                </a:lnTo>
                <a:lnTo>
                  <a:pt x="2578608" y="419946"/>
                </a:lnTo>
                <a:lnTo>
                  <a:pt x="2580070" y="417575"/>
                </a:lnTo>
                <a:close/>
              </a:path>
              <a:path w="2604515" h="755903">
                <a:moveTo>
                  <a:pt x="2581950" y="414527"/>
                </a:moveTo>
                <a:lnTo>
                  <a:pt x="2580131" y="414527"/>
                </a:lnTo>
                <a:lnTo>
                  <a:pt x="2580131" y="416051"/>
                </a:lnTo>
                <a:lnTo>
                  <a:pt x="2580132" y="417476"/>
                </a:lnTo>
                <a:lnTo>
                  <a:pt x="2581950" y="414527"/>
                </a:lnTo>
                <a:close/>
              </a:path>
              <a:path w="2604515" h="755903">
                <a:moveTo>
                  <a:pt x="2582891" y="413003"/>
                </a:moveTo>
                <a:lnTo>
                  <a:pt x="2581655" y="413003"/>
                </a:lnTo>
                <a:lnTo>
                  <a:pt x="2581656" y="414527"/>
                </a:lnTo>
                <a:lnTo>
                  <a:pt x="2581950" y="414527"/>
                </a:lnTo>
                <a:lnTo>
                  <a:pt x="2582891" y="413003"/>
                </a:lnTo>
                <a:close/>
              </a:path>
              <a:path w="2604515" h="755903">
                <a:moveTo>
                  <a:pt x="2584771" y="409955"/>
                </a:moveTo>
                <a:lnTo>
                  <a:pt x="2583179" y="409955"/>
                </a:lnTo>
                <a:lnTo>
                  <a:pt x="2583180" y="411479"/>
                </a:lnTo>
                <a:lnTo>
                  <a:pt x="2583180" y="412535"/>
                </a:lnTo>
                <a:lnTo>
                  <a:pt x="2584771" y="409955"/>
                </a:lnTo>
                <a:close/>
              </a:path>
              <a:path w="2604515" h="755903">
                <a:moveTo>
                  <a:pt x="2585711" y="408431"/>
                </a:moveTo>
                <a:lnTo>
                  <a:pt x="2584703" y="408431"/>
                </a:lnTo>
                <a:lnTo>
                  <a:pt x="2584703" y="409955"/>
                </a:lnTo>
                <a:lnTo>
                  <a:pt x="2585711" y="408431"/>
                </a:lnTo>
                <a:close/>
              </a:path>
              <a:path w="2604515" h="755903">
                <a:moveTo>
                  <a:pt x="2587592" y="405383"/>
                </a:moveTo>
                <a:lnTo>
                  <a:pt x="2586227" y="405383"/>
                </a:lnTo>
                <a:lnTo>
                  <a:pt x="2586227" y="407595"/>
                </a:lnTo>
                <a:lnTo>
                  <a:pt x="2587592" y="405383"/>
                </a:lnTo>
                <a:close/>
              </a:path>
              <a:path w="2604515" h="755903">
                <a:moveTo>
                  <a:pt x="2589275" y="402654"/>
                </a:moveTo>
                <a:lnTo>
                  <a:pt x="2589275" y="402335"/>
                </a:lnTo>
                <a:lnTo>
                  <a:pt x="2587751" y="402335"/>
                </a:lnTo>
                <a:lnTo>
                  <a:pt x="2587752" y="403859"/>
                </a:lnTo>
                <a:lnTo>
                  <a:pt x="2587752" y="405124"/>
                </a:lnTo>
                <a:lnTo>
                  <a:pt x="2589275" y="402654"/>
                </a:lnTo>
                <a:close/>
              </a:path>
              <a:path w="2604515" h="755903">
                <a:moveTo>
                  <a:pt x="2590412" y="400811"/>
                </a:moveTo>
                <a:lnTo>
                  <a:pt x="2589275" y="400811"/>
                </a:lnTo>
                <a:lnTo>
                  <a:pt x="2589275" y="402335"/>
                </a:lnTo>
                <a:lnTo>
                  <a:pt x="2589275" y="402654"/>
                </a:lnTo>
                <a:lnTo>
                  <a:pt x="2590412" y="400811"/>
                </a:lnTo>
                <a:close/>
              </a:path>
              <a:path w="2604515" h="755903">
                <a:moveTo>
                  <a:pt x="2592293" y="397763"/>
                </a:moveTo>
                <a:lnTo>
                  <a:pt x="2590799" y="397763"/>
                </a:lnTo>
                <a:lnTo>
                  <a:pt x="2590799" y="400184"/>
                </a:lnTo>
                <a:lnTo>
                  <a:pt x="2592293" y="397763"/>
                </a:lnTo>
                <a:close/>
              </a:path>
              <a:path w="2604515" h="755903">
                <a:moveTo>
                  <a:pt x="2593847" y="395244"/>
                </a:moveTo>
                <a:lnTo>
                  <a:pt x="2593847" y="394716"/>
                </a:lnTo>
                <a:lnTo>
                  <a:pt x="2592323" y="394715"/>
                </a:lnTo>
                <a:lnTo>
                  <a:pt x="2592324" y="396239"/>
                </a:lnTo>
                <a:lnTo>
                  <a:pt x="2592324" y="397713"/>
                </a:lnTo>
                <a:lnTo>
                  <a:pt x="2593847" y="395244"/>
                </a:lnTo>
                <a:close/>
              </a:path>
              <a:path w="2604515" h="755903">
                <a:moveTo>
                  <a:pt x="2595113" y="393191"/>
                </a:moveTo>
                <a:lnTo>
                  <a:pt x="2593847" y="393191"/>
                </a:lnTo>
                <a:lnTo>
                  <a:pt x="2593847" y="395243"/>
                </a:lnTo>
                <a:lnTo>
                  <a:pt x="2595113" y="393191"/>
                </a:lnTo>
                <a:close/>
              </a:path>
              <a:path w="2604515" h="755903">
                <a:moveTo>
                  <a:pt x="2596994" y="390143"/>
                </a:moveTo>
                <a:lnTo>
                  <a:pt x="2595371" y="390143"/>
                </a:lnTo>
                <a:lnTo>
                  <a:pt x="2595371" y="391667"/>
                </a:lnTo>
                <a:lnTo>
                  <a:pt x="2595371" y="392773"/>
                </a:lnTo>
                <a:lnTo>
                  <a:pt x="2596994" y="390143"/>
                </a:lnTo>
                <a:close/>
              </a:path>
              <a:path w="2604515" h="755903">
                <a:moveTo>
                  <a:pt x="2597934" y="388619"/>
                </a:moveTo>
                <a:lnTo>
                  <a:pt x="2596895" y="388619"/>
                </a:lnTo>
                <a:lnTo>
                  <a:pt x="2596896" y="390143"/>
                </a:lnTo>
                <a:lnTo>
                  <a:pt x="2597934" y="388619"/>
                </a:lnTo>
                <a:close/>
              </a:path>
              <a:path w="2604515" h="755903">
                <a:moveTo>
                  <a:pt x="2599814" y="385571"/>
                </a:moveTo>
                <a:lnTo>
                  <a:pt x="2598419" y="385571"/>
                </a:lnTo>
                <a:lnTo>
                  <a:pt x="2598420" y="387832"/>
                </a:lnTo>
                <a:lnTo>
                  <a:pt x="2599814" y="385571"/>
                </a:lnTo>
                <a:close/>
              </a:path>
              <a:path w="2604515" h="755903">
                <a:moveTo>
                  <a:pt x="2601695" y="382523"/>
                </a:moveTo>
                <a:lnTo>
                  <a:pt x="2601468" y="382523"/>
                </a:lnTo>
                <a:lnTo>
                  <a:pt x="2599943" y="382523"/>
                </a:lnTo>
                <a:lnTo>
                  <a:pt x="2599944" y="384047"/>
                </a:lnTo>
                <a:lnTo>
                  <a:pt x="2599944" y="385362"/>
                </a:lnTo>
                <a:lnTo>
                  <a:pt x="2601695" y="382523"/>
                </a:lnTo>
                <a:close/>
              </a:path>
              <a:path w="2604515" h="755903">
                <a:moveTo>
                  <a:pt x="2602635" y="380999"/>
                </a:moveTo>
                <a:lnTo>
                  <a:pt x="2601467" y="380999"/>
                </a:lnTo>
                <a:lnTo>
                  <a:pt x="2601468" y="382523"/>
                </a:lnTo>
                <a:lnTo>
                  <a:pt x="2601695" y="382523"/>
                </a:lnTo>
                <a:lnTo>
                  <a:pt x="2602635" y="380999"/>
                </a:lnTo>
                <a:close/>
              </a:path>
              <a:path w="2604515" h="755903">
                <a:moveTo>
                  <a:pt x="2604515" y="377951"/>
                </a:moveTo>
                <a:lnTo>
                  <a:pt x="2602991" y="375481"/>
                </a:lnTo>
                <a:lnTo>
                  <a:pt x="2602992" y="376427"/>
                </a:lnTo>
                <a:lnTo>
                  <a:pt x="2602992" y="377951"/>
                </a:lnTo>
                <a:lnTo>
                  <a:pt x="2602992" y="379475"/>
                </a:lnTo>
                <a:lnTo>
                  <a:pt x="2602992" y="380421"/>
                </a:lnTo>
                <a:lnTo>
                  <a:pt x="2604515" y="377951"/>
                </a:lnTo>
                <a:close/>
              </a:path>
              <a:path w="2604515" h="755903">
                <a:moveTo>
                  <a:pt x="2602992" y="376427"/>
                </a:moveTo>
                <a:lnTo>
                  <a:pt x="2602991" y="375481"/>
                </a:lnTo>
                <a:lnTo>
                  <a:pt x="2598419" y="368070"/>
                </a:lnTo>
                <a:lnTo>
                  <a:pt x="2598420" y="368807"/>
                </a:lnTo>
                <a:lnTo>
                  <a:pt x="2598419" y="368807"/>
                </a:lnTo>
                <a:lnTo>
                  <a:pt x="2598419" y="371855"/>
                </a:lnTo>
                <a:lnTo>
                  <a:pt x="2599944" y="371855"/>
                </a:lnTo>
                <a:lnTo>
                  <a:pt x="2599943" y="373379"/>
                </a:lnTo>
                <a:lnTo>
                  <a:pt x="2601468" y="373379"/>
                </a:lnTo>
                <a:lnTo>
                  <a:pt x="2601468" y="374903"/>
                </a:lnTo>
                <a:lnTo>
                  <a:pt x="2601467" y="376427"/>
                </a:lnTo>
                <a:lnTo>
                  <a:pt x="2602992" y="376427"/>
                </a:lnTo>
                <a:close/>
              </a:path>
              <a:path w="2604515" h="755903">
                <a:moveTo>
                  <a:pt x="2598419" y="368807"/>
                </a:moveTo>
                <a:lnTo>
                  <a:pt x="2598419" y="368070"/>
                </a:lnTo>
                <a:lnTo>
                  <a:pt x="2593847" y="360660"/>
                </a:lnTo>
                <a:lnTo>
                  <a:pt x="2593847" y="361187"/>
                </a:lnTo>
                <a:lnTo>
                  <a:pt x="2593847" y="364235"/>
                </a:lnTo>
                <a:lnTo>
                  <a:pt x="2595371" y="364236"/>
                </a:lnTo>
                <a:lnTo>
                  <a:pt x="2595371" y="365759"/>
                </a:lnTo>
                <a:lnTo>
                  <a:pt x="2596896" y="365759"/>
                </a:lnTo>
                <a:lnTo>
                  <a:pt x="2596896" y="367283"/>
                </a:lnTo>
                <a:lnTo>
                  <a:pt x="2596895" y="368807"/>
                </a:lnTo>
                <a:lnTo>
                  <a:pt x="2598419" y="368807"/>
                </a:lnTo>
                <a:close/>
              </a:path>
              <a:path w="2604515" h="755903">
                <a:moveTo>
                  <a:pt x="2593847" y="361187"/>
                </a:moveTo>
                <a:lnTo>
                  <a:pt x="2593847" y="360660"/>
                </a:lnTo>
                <a:lnTo>
                  <a:pt x="2592324" y="358190"/>
                </a:lnTo>
                <a:lnTo>
                  <a:pt x="2592324" y="359663"/>
                </a:lnTo>
                <a:lnTo>
                  <a:pt x="2592323" y="361187"/>
                </a:lnTo>
                <a:lnTo>
                  <a:pt x="2593847" y="361187"/>
                </a:lnTo>
                <a:close/>
              </a:path>
              <a:path w="2604515" h="755903">
                <a:moveTo>
                  <a:pt x="2592293" y="358139"/>
                </a:moveTo>
                <a:lnTo>
                  <a:pt x="2586227" y="348308"/>
                </a:lnTo>
                <a:lnTo>
                  <a:pt x="2586227" y="348995"/>
                </a:lnTo>
                <a:lnTo>
                  <a:pt x="2586227" y="350519"/>
                </a:lnTo>
                <a:lnTo>
                  <a:pt x="2586227" y="352043"/>
                </a:lnTo>
                <a:lnTo>
                  <a:pt x="2587751" y="352043"/>
                </a:lnTo>
                <a:lnTo>
                  <a:pt x="2587751" y="353567"/>
                </a:lnTo>
                <a:lnTo>
                  <a:pt x="2589276" y="353567"/>
                </a:lnTo>
                <a:lnTo>
                  <a:pt x="2589275" y="356615"/>
                </a:lnTo>
                <a:lnTo>
                  <a:pt x="2590799" y="356616"/>
                </a:lnTo>
                <a:lnTo>
                  <a:pt x="2590799" y="358139"/>
                </a:lnTo>
                <a:lnTo>
                  <a:pt x="2592293" y="358139"/>
                </a:lnTo>
                <a:close/>
              </a:path>
              <a:path w="2604515" h="755903">
                <a:moveTo>
                  <a:pt x="2586227" y="348995"/>
                </a:moveTo>
                <a:lnTo>
                  <a:pt x="2586227" y="348308"/>
                </a:lnTo>
                <a:lnTo>
                  <a:pt x="2581656" y="340898"/>
                </a:lnTo>
                <a:lnTo>
                  <a:pt x="2581656" y="341375"/>
                </a:lnTo>
                <a:lnTo>
                  <a:pt x="2581655" y="341375"/>
                </a:lnTo>
                <a:lnTo>
                  <a:pt x="2581655" y="344423"/>
                </a:lnTo>
                <a:lnTo>
                  <a:pt x="2583180" y="344423"/>
                </a:lnTo>
                <a:lnTo>
                  <a:pt x="2583179" y="345947"/>
                </a:lnTo>
                <a:lnTo>
                  <a:pt x="2584704" y="345947"/>
                </a:lnTo>
                <a:lnTo>
                  <a:pt x="2584704" y="347471"/>
                </a:lnTo>
                <a:lnTo>
                  <a:pt x="2584703" y="348995"/>
                </a:lnTo>
                <a:lnTo>
                  <a:pt x="2586227" y="348995"/>
                </a:lnTo>
                <a:close/>
              </a:path>
              <a:path w="2604515" h="755903">
                <a:moveTo>
                  <a:pt x="2581655" y="341375"/>
                </a:moveTo>
                <a:lnTo>
                  <a:pt x="2581655" y="340897"/>
                </a:lnTo>
                <a:lnTo>
                  <a:pt x="2580132" y="338427"/>
                </a:lnTo>
                <a:lnTo>
                  <a:pt x="2580131" y="339851"/>
                </a:lnTo>
                <a:lnTo>
                  <a:pt x="2580131" y="341375"/>
                </a:lnTo>
                <a:lnTo>
                  <a:pt x="2581655" y="341375"/>
                </a:lnTo>
                <a:close/>
              </a:path>
              <a:path w="2604515" h="755903">
                <a:moveTo>
                  <a:pt x="2580070" y="338327"/>
                </a:moveTo>
                <a:lnTo>
                  <a:pt x="2574036" y="328546"/>
                </a:lnTo>
                <a:lnTo>
                  <a:pt x="2574036" y="329183"/>
                </a:lnTo>
                <a:lnTo>
                  <a:pt x="2574035" y="330707"/>
                </a:lnTo>
                <a:lnTo>
                  <a:pt x="2574035" y="332231"/>
                </a:lnTo>
                <a:lnTo>
                  <a:pt x="2575559" y="332232"/>
                </a:lnTo>
                <a:lnTo>
                  <a:pt x="2575559" y="333755"/>
                </a:lnTo>
                <a:lnTo>
                  <a:pt x="2577084" y="333755"/>
                </a:lnTo>
                <a:lnTo>
                  <a:pt x="2577083" y="336803"/>
                </a:lnTo>
                <a:lnTo>
                  <a:pt x="2578607" y="336803"/>
                </a:lnTo>
                <a:lnTo>
                  <a:pt x="2578607" y="338327"/>
                </a:lnTo>
                <a:lnTo>
                  <a:pt x="2580070" y="338327"/>
                </a:lnTo>
                <a:close/>
              </a:path>
              <a:path w="2604515" h="755903">
                <a:moveTo>
                  <a:pt x="2574035" y="329183"/>
                </a:moveTo>
                <a:lnTo>
                  <a:pt x="2574035" y="328546"/>
                </a:lnTo>
                <a:lnTo>
                  <a:pt x="2569463" y="321135"/>
                </a:lnTo>
                <a:lnTo>
                  <a:pt x="2569463" y="321563"/>
                </a:lnTo>
                <a:lnTo>
                  <a:pt x="2569463" y="321563"/>
                </a:lnTo>
                <a:lnTo>
                  <a:pt x="2569463" y="324611"/>
                </a:lnTo>
                <a:lnTo>
                  <a:pt x="2570988" y="324611"/>
                </a:lnTo>
                <a:lnTo>
                  <a:pt x="2570987" y="326135"/>
                </a:lnTo>
                <a:lnTo>
                  <a:pt x="2572512" y="326135"/>
                </a:lnTo>
                <a:lnTo>
                  <a:pt x="2572512" y="327659"/>
                </a:lnTo>
                <a:lnTo>
                  <a:pt x="2572511" y="329183"/>
                </a:lnTo>
                <a:lnTo>
                  <a:pt x="2574035" y="329183"/>
                </a:lnTo>
                <a:close/>
              </a:path>
              <a:path w="2604515" h="755903">
                <a:moveTo>
                  <a:pt x="2569463" y="321563"/>
                </a:moveTo>
                <a:lnTo>
                  <a:pt x="2569463" y="321135"/>
                </a:lnTo>
                <a:lnTo>
                  <a:pt x="2567940" y="318665"/>
                </a:lnTo>
                <a:lnTo>
                  <a:pt x="2567939" y="320039"/>
                </a:lnTo>
                <a:lnTo>
                  <a:pt x="2567939" y="321563"/>
                </a:lnTo>
                <a:lnTo>
                  <a:pt x="2569463" y="321563"/>
                </a:lnTo>
                <a:close/>
              </a:path>
              <a:path w="2604515" h="755903">
                <a:moveTo>
                  <a:pt x="2567847" y="318515"/>
                </a:moveTo>
                <a:lnTo>
                  <a:pt x="2561843" y="308784"/>
                </a:lnTo>
                <a:lnTo>
                  <a:pt x="2561844" y="309371"/>
                </a:lnTo>
                <a:lnTo>
                  <a:pt x="2561843" y="310895"/>
                </a:lnTo>
                <a:lnTo>
                  <a:pt x="2561843" y="312419"/>
                </a:lnTo>
                <a:lnTo>
                  <a:pt x="2563367" y="312419"/>
                </a:lnTo>
                <a:lnTo>
                  <a:pt x="2563367" y="313943"/>
                </a:lnTo>
                <a:lnTo>
                  <a:pt x="2564892" y="313943"/>
                </a:lnTo>
                <a:lnTo>
                  <a:pt x="2564891" y="316991"/>
                </a:lnTo>
                <a:lnTo>
                  <a:pt x="2566415" y="316992"/>
                </a:lnTo>
                <a:lnTo>
                  <a:pt x="2566415" y="318515"/>
                </a:lnTo>
                <a:lnTo>
                  <a:pt x="2567847" y="318515"/>
                </a:lnTo>
                <a:close/>
              </a:path>
              <a:path w="2604515" h="755903">
                <a:moveTo>
                  <a:pt x="2561843" y="309371"/>
                </a:moveTo>
                <a:lnTo>
                  <a:pt x="2561843" y="308784"/>
                </a:lnTo>
                <a:lnTo>
                  <a:pt x="2554224" y="296433"/>
                </a:lnTo>
                <a:lnTo>
                  <a:pt x="2554224" y="297179"/>
                </a:lnTo>
                <a:lnTo>
                  <a:pt x="2554223" y="300227"/>
                </a:lnTo>
                <a:lnTo>
                  <a:pt x="2555747" y="300227"/>
                </a:lnTo>
                <a:lnTo>
                  <a:pt x="2555747" y="301751"/>
                </a:lnTo>
                <a:lnTo>
                  <a:pt x="2557272" y="301751"/>
                </a:lnTo>
                <a:lnTo>
                  <a:pt x="2557271" y="304799"/>
                </a:lnTo>
                <a:lnTo>
                  <a:pt x="2558796" y="304799"/>
                </a:lnTo>
                <a:lnTo>
                  <a:pt x="2558795" y="306323"/>
                </a:lnTo>
                <a:lnTo>
                  <a:pt x="2560320" y="306323"/>
                </a:lnTo>
                <a:lnTo>
                  <a:pt x="2560320" y="307847"/>
                </a:lnTo>
                <a:lnTo>
                  <a:pt x="2560319" y="309371"/>
                </a:lnTo>
                <a:lnTo>
                  <a:pt x="2561843" y="309371"/>
                </a:lnTo>
                <a:close/>
              </a:path>
              <a:path w="2604515" h="755903">
                <a:moveTo>
                  <a:pt x="2554223" y="297179"/>
                </a:moveTo>
                <a:lnTo>
                  <a:pt x="2554223" y="296432"/>
                </a:lnTo>
                <a:lnTo>
                  <a:pt x="2549652" y="289022"/>
                </a:lnTo>
                <a:lnTo>
                  <a:pt x="2549652" y="289559"/>
                </a:lnTo>
                <a:lnTo>
                  <a:pt x="2549651" y="292607"/>
                </a:lnTo>
                <a:lnTo>
                  <a:pt x="2551175" y="292608"/>
                </a:lnTo>
                <a:lnTo>
                  <a:pt x="2551175" y="294131"/>
                </a:lnTo>
                <a:lnTo>
                  <a:pt x="2552699" y="294131"/>
                </a:lnTo>
                <a:lnTo>
                  <a:pt x="2552699" y="295655"/>
                </a:lnTo>
                <a:lnTo>
                  <a:pt x="2552699" y="297179"/>
                </a:lnTo>
                <a:lnTo>
                  <a:pt x="2554223" y="297179"/>
                </a:lnTo>
                <a:close/>
              </a:path>
              <a:path w="2604515" h="755903">
                <a:moveTo>
                  <a:pt x="2549651" y="289559"/>
                </a:moveTo>
                <a:lnTo>
                  <a:pt x="2549651" y="289022"/>
                </a:lnTo>
                <a:lnTo>
                  <a:pt x="2548128" y="286551"/>
                </a:lnTo>
                <a:lnTo>
                  <a:pt x="2548127" y="288035"/>
                </a:lnTo>
                <a:lnTo>
                  <a:pt x="2548127" y="289559"/>
                </a:lnTo>
                <a:lnTo>
                  <a:pt x="2549651" y="289559"/>
                </a:lnTo>
                <a:close/>
              </a:path>
              <a:path w="2604515" h="755903">
                <a:moveTo>
                  <a:pt x="2548103" y="286511"/>
                </a:moveTo>
                <a:lnTo>
                  <a:pt x="2542032" y="276670"/>
                </a:lnTo>
                <a:lnTo>
                  <a:pt x="2542032" y="277367"/>
                </a:lnTo>
                <a:lnTo>
                  <a:pt x="2542031" y="280415"/>
                </a:lnTo>
                <a:lnTo>
                  <a:pt x="2543556" y="280415"/>
                </a:lnTo>
                <a:lnTo>
                  <a:pt x="2543555" y="281939"/>
                </a:lnTo>
                <a:lnTo>
                  <a:pt x="2545080" y="281939"/>
                </a:lnTo>
                <a:lnTo>
                  <a:pt x="2545079" y="284987"/>
                </a:lnTo>
                <a:lnTo>
                  <a:pt x="2546603" y="284988"/>
                </a:lnTo>
                <a:lnTo>
                  <a:pt x="2546603" y="286511"/>
                </a:lnTo>
                <a:lnTo>
                  <a:pt x="2548103" y="286511"/>
                </a:lnTo>
                <a:close/>
              </a:path>
              <a:path w="2604515" h="755903">
                <a:moveTo>
                  <a:pt x="2542031" y="277367"/>
                </a:moveTo>
                <a:lnTo>
                  <a:pt x="2542031" y="276670"/>
                </a:lnTo>
                <a:lnTo>
                  <a:pt x="2537459" y="269259"/>
                </a:lnTo>
                <a:lnTo>
                  <a:pt x="2537459" y="269747"/>
                </a:lnTo>
                <a:lnTo>
                  <a:pt x="2537459" y="272795"/>
                </a:lnTo>
                <a:lnTo>
                  <a:pt x="2538983" y="272795"/>
                </a:lnTo>
                <a:lnTo>
                  <a:pt x="2538983" y="274319"/>
                </a:lnTo>
                <a:lnTo>
                  <a:pt x="2540508" y="274319"/>
                </a:lnTo>
                <a:lnTo>
                  <a:pt x="2540508" y="275843"/>
                </a:lnTo>
                <a:lnTo>
                  <a:pt x="2540507" y="277367"/>
                </a:lnTo>
                <a:lnTo>
                  <a:pt x="2542031" y="277367"/>
                </a:lnTo>
                <a:close/>
              </a:path>
              <a:path w="2604515" h="755903">
                <a:moveTo>
                  <a:pt x="2537459" y="269747"/>
                </a:moveTo>
                <a:lnTo>
                  <a:pt x="2537459" y="269259"/>
                </a:lnTo>
                <a:lnTo>
                  <a:pt x="2535936" y="266790"/>
                </a:lnTo>
                <a:lnTo>
                  <a:pt x="2535936" y="268223"/>
                </a:lnTo>
                <a:lnTo>
                  <a:pt x="2535935" y="269747"/>
                </a:lnTo>
                <a:lnTo>
                  <a:pt x="2537459" y="269747"/>
                </a:lnTo>
                <a:close/>
              </a:path>
              <a:path w="2604515" h="755903">
                <a:moveTo>
                  <a:pt x="2535880" y="266699"/>
                </a:moveTo>
                <a:lnTo>
                  <a:pt x="2529840" y="256908"/>
                </a:lnTo>
                <a:lnTo>
                  <a:pt x="2529840" y="257555"/>
                </a:lnTo>
                <a:lnTo>
                  <a:pt x="2529839" y="260603"/>
                </a:lnTo>
                <a:lnTo>
                  <a:pt x="2531363" y="260604"/>
                </a:lnTo>
                <a:lnTo>
                  <a:pt x="2531363" y="262127"/>
                </a:lnTo>
                <a:lnTo>
                  <a:pt x="2532888" y="262127"/>
                </a:lnTo>
                <a:lnTo>
                  <a:pt x="2532887" y="265175"/>
                </a:lnTo>
                <a:lnTo>
                  <a:pt x="2534411" y="265175"/>
                </a:lnTo>
                <a:lnTo>
                  <a:pt x="2534411" y="266699"/>
                </a:lnTo>
                <a:lnTo>
                  <a:pt x="2535880" y="266699"/>
                </a:lnTo>
                <a:close/>
              </a:path>
              <a:path w="2604515" h="755903">
                <a:moveTo>
                  <a:pt x="2529839" y="257555"/>
                </a:moveTo>
                <a:lnTo>
                  <a:pt x="2529839" y="256908"/>
                </a:lnTo>
                <a:lnTo>
                  <a:pt x="2525267" y="249497"/>
                </a:lnTo>
                <a:lnTo>
                  <a:pt x="2525268" y="249935"/>
                </a:lnTo>
                <a:lnTo>
                  <a:pt x="2525267" y="252983"/>
                </a:lnTo>
                <a:lnTo>
                  <a:pt x="2526791" y="252984"/>
                </a:lnTo>
                <a:lnTo>
                  <a:pt x="2526791" y="254507"/>
                </a:lnTo>
                <a:lnTo>
                  <a:pt x="2528315" y="254507"/>
                </a:lnTo>
                <a:lnTo>
                  <a:pt x="2528315" y="256031"/>
                </a:lnTo>
                <a:lnTo>
                  <a:pt x="2528315" y="257555"/>
                </a:lnTo>
                <a:lnTo>
                  <a:pt x="2529839" y="257555"/>
                </a:lnTo>
                <a:close/>
              </a:path>
              <a:path w="2604515" h="755903">
                <a:moveTo>
                  <a:pt x="2525267" y="249935"/>
                </a:moveTo>
                <a:lnTo>
                  <a:pt x="2525267" y="249497"/>
                </a:lnTo>
                <a:lnTo>
                  <a:pt x="2523744" y="247027"/>
                </a:lnTo>
                <a:lnTo>
                  <a:pt x="2523744" y="248411"/>
                </a:lnTo>
                <a:lnTo>
                  <a:pt x="2523743" y="249935"/>
                </a:lnTo>
                <a:lnTo>
                  <a:pt x="2525267" y="249935"/>
                </a:lnTo>
                <a:close/>
              </a:path>
              <a:path w="2604515" h="755903">
                <a:moveTo>
                  <a:pt x="2523657" y="246887"/>
                </a:moveTo>
                <a:lnTo>
                  <a:pt x="2517647" y="237146"/>
                </a:lnTo>
                <a:lnTo>
                  <a:pt x="2517648" y="237743"/>
                </a:lnTo>
                <a:lnTo>
                  <a:pt x="2517647" y="240791"/>
                </a:lnTo>
                <a:lnTo>
                  <a:pt x="2519172" y="240791"/>
                </a:lnTo>
                <a:lnTo>
                  <a:pt x="2519171" y="242315"/>
                </a:lnTo>
                <a:lnTo>
                  <a:pt x="2520696" y="242315"/>
                </a:lnTo>
                <a:lnTo>
                  <a:pt x="2520695" y="245363"/>
                </a:lnTo>
                <a:lnTo>
                  <a:pt x="2522219" y="245363"/>
                </a:lnTo>
                <a:lnTo>
                  <a:pt x="2522219" y="246887"/>
                </a:lnTo>
                <a:lnTo>
                  <a:pt x="2523657" y="246887"/>
                </a:lnTo>
                <a:close/>
              </a:path>
              <a:path w="2604515" h="755903">
                <a:moveTo>
                  <a:pt x="2517647" y="237743"/>
                </a:moveTo>
                <a:lnTo>
                  <a:pt x="2517647" y="237146"/>
                </a:lnTo>
                <a:lnTo>
                  <a:pt x="2513076" y="229735"/>
                </a:lnTo>
                <a:lnTo>
                  <a:pt x="2513076" y="230123"/>
                </a:lnTo>
                <a:lnTo>
                  <a:pt x="2513075" y="233171"/>
                </a:lnTo>
                <a:lnTo>
                  <a:pt x="2514599" y="233171"/>
                </a:lnTo>
                <a:lnTo>
                  <a:pt x="2514599" y="234695"/>
                </a:lnTo>
                <a:lnTo>
                  <a:pt x="2516124" y="234695"/>
                </a:lnTo>
                <a:lnTo>
                  <a:pt x="2516123" y="236219"/>
                </a:lnTo>
                <a:lnTo>
                  <a:pt x="2516123" y="237743"/>
                </a:lnTo>
                <a:lnTo>
                  <a:pt x="2517647" y="237743"/>
                </a:lnTo>
                <a:close/>
              </a:path>
              <a:path w="2604515" h="755903">
                <a:moveTo>
                  <a:pt x="2513075" y="230123"/>
                </a:moveTo>
                <a:lnTo>
                  <a:pt x="2513075" y="229735"/>
                </a:lnTo>
                <a:lnTo>
                  <a:pt x="2511551" y="227265"/>
                </a:lnTo>
                <a:lnTo>
                  <a:pt x="2511551" y="228599"/>
                </a:lnTo>
                <a:lnTo>
                  <a:pt x="2511551" y="230123"/>
                </a:lnTo>
                <a:lnTo>
                  <a:pt x="2513075" y="230123"/>
                </a:lnTo>
                <a:close/>
              </a:path>
              <a:path w="2604515" h="755903">
                <a:moveTo>
                  <a:pt x="2511435" y="227075"/>
                </a:moveTo>
                <a:lnTo>
                  <a:pt x="2505456" y="217384"/>
                </a:lnTo>
                <a:lnTo>
                  <a:pt x="2505456" y="217931"/>
                </a:lnTo>
                <a:lnTo>
                  <a:pt x="2505455" y="217931"/>
                </a:lnTo>
                <a:lnTo>
                  <a:pt x="2505455" y="220979"/>
                </a:lnTo>
                <a:lnTo>
                  <a:pt x="2506979" y="220979"/>
                </a:lnTo>
                <a:lnTo>
                  <a:pt x="2506979" y="222503"/>
                </a:lnTo>
                <a:lnTo>
                  <a:pt x="2508504" y="222503"/>
                </a:lnTo>
                <a:lnTo>
                  <a:pt x="2508503" y="225551"/>
                </a:lnTo>
                <a:lnTo>
                  <a:pt x="2510027" y="225552"/>
                </a:lnTo>
                <a:lnTo>
                  <a:pt x="2510027" y="227075"/>
                </a:lnTo>
                <a:lnTo>
                  <a:pt x="2511435" y="227075"/>
                </a:lnTo>
                <a:close/>
              </a:path>
              <a:path w="2604515" h="755903">
                <a:moveTo>
                  <a:pt x="2505455" y="217931"/>
                </a:moveTo>
                <a:lnTo>
                  <a:pt x="2505455" y="217384"/>
                </a:lnTo>
                <a:lnTo>
                  <a:pt x="2503932" y="214914"/>
                </a:lnTo>
                <a:lnTo>
                  <a:pt x="2503932" y="216407"/>
                </a:lnTo>
                <a:lnTo>
                  <a:pt x="2503931" y="217931"/>
                </a:lnTo>
                <a:lnTo>
                  <a:pt x="2505455" y="217931"/>
                </a:lnTo>
                <a:close/>
              </a:path>
              <a:path w="2604515" h="755903">
                <a:moveTo>
                  <a:pt x="2503913" y="214883"/>
                </a:moveTo>
                <a:lnTo>
                  <a:pt x="2500883" y="209973"/>
                </a:lnTo>
                <a:lnTo>
                  <a:pt x="2500883" y="210311"/>
                </a:lnTo>
                <a:lnTo>
                  <a:pt x="2500883" y="211835"/>
                </a:lnTo>
                <a:lnTo>
                  <a:pt x="2500883" y="213359"/>
                </a:lnTo>
                <a:lnTo>
                  <a:pt x="2502407" y="213360"/>
                </a:lnTo>
                <a:lnTo>
                  <a:pt x="2502407" y="214883"/>
                </a:lnTo>
                <a:lnTo>
                  <a:pt x="2503913" y="214883"/>
                </a:lnTo>
                <a:close/>
              </a:path>
              <a:path w="2604515" h="755903">
                <a:moveTo>
                  <a:pt x="2500883" y="210311"/>
                </a:moveTo>
                <a:lnTo>
                  <a:pt x="2500883" y="209973"/>
                </a:lnTo>
                <a:lnTo>
                  <a:pt x="2499360" y="207503"/>
                </a:lnTo>
                <a:lnTo>
                  <a:pt x="2499360" y="208787"/>
                </a:lnTo>
                <a:lnTo>
                  <a:pt x="2499359" y="210311"/>
                </a:lnTo>
                <a:lnTo>
                  <a:pt x="2500883" y="210311"/>
                </a:lnTo>
                <a:close/>
              </a:path>
              <a:path w="2604515" h="755903">
                <a:moveTo>
                  <a:pt x="2499212" y="207263"/>
                </a:moveTo>
                <a:lnTo>
                  <a:pt x="2493264" y="197622"/>
                </a:lnTo>
                <a:lnTo>
                  <a:pt x="2493264" y="198119"/>
                </a:lnTo>
                <a:lnTo>
                  <a:pt x="2493263" y="199643"/>
                </a:lnTo>
                <a:lnTo>
                  <a:pt x="2493263" y="201167"/>
                </a:lnTo>
                <a:lnTo>
                  <a:pt x="2494787" y="201168"/>
                </a:lnTo>
                <a:lnTo>
                  <a:pt x="2494787" y="202691"/>
                </a:lnTo>
                <a:lnTo>
                  <a:pt x="2496312" y="202691"/>
                </a:lnTo>
                <a:lnTo>
                  <a:pt x="2496311" y="205739"/>
                </a:lnTo>
                <a:lnTo>
                  <a:pt x="2497835" y="205740"/>
                </a:lnTo>
                <a:lnTo>
                  <a:pt x="2497835" y="207263"/>
                </a:lnTo>
                <a:lnTo>
                  <a:pt x="2499212" y="207263"/>
                </a:lnTo>
                <a:close/>
              </a:path>
              <a:path w="2604515" h="755903">
                <a:moveTo>
                  <a:pt x="2493263" y="198119"/>
                </a:moveTo>
                <a:lnTo>
                  <a:pt x="2493263" y="197621"/>
                </a:lnTo>
                <a:lnTo>
                  <a:pt x="2491740" y="195151"/>
                </a:lnTo>
                <a:lnTo>
                  <a:pt x="2491739" y="196595"/>
                </a:lnTo>
                <a:lnTo>
                  <a:pt x="2491739" y="198119"/>
                </a:lnTo>
                <a:lnTo>
                  <a:pt x="2493263" y="198119"/>
                </a:lnTo>
                <a:close/>
              </a:path>
              <a:path w="2604515" h="755903">
                <a:moveTo>
                  <a:pt x="2491690" y="195071"/>
                </a:moveTo>
                <a:lnTo>
                  <a:pt x="2488692" y="190211"/>
                </a:lnTo>
                <a:lnTo>
                  <a:pt x="2488692" y="190499"/>
                </a:lnTo>
                <a:lnTo>
                  <a:pt x="2488691" y="193547"/>
                </a:lnTo>
                <a:lnTo>
                  <a:pt x="2490215" y="193548"/>
                </a:lnTo>
                <a:lnTo>
                  <a:pt x="2490215" y="195071"/>
                </a:lnTo>
                <a:lnTo>
                  <a:pt x="2491690" y="195071"/>
                </a:lnTo>
                <a:close/>
              </a:path>
              <a:path w="2604515" h="755903">
                <a:moveTo>
                  <a:pt x="2488691" y="190499"/>
                </a:moveTo>
                <a:lnTo>
                  <a:pt x="2488691" y="190211"/>
                </a:lnTo>
                <a:lnTo>
                  <a:pt x="2487168" y="187741"/>
                </a:lnTo>
                <a:lnTo>
                  <a:pt x="2487168" y="188975"/>
                </a:lnTo>
                <a:lnTo>
                  <a:pt x="2487167" y="190499"/>
                </a:lnTo>
                <a:lnTo>
                  <a:pt x="2488691" y="190499"/>
                </a:lnTo>
                <a:close/>
              </a:path>
              <a:path w="2604515" h="755903">
                <a:moveTo>
                  <a:pt x="2486989" y="187451"/>
                </a:moveTo>
                <a:lnTo>
                  <a:pt x="2481072" y="177859"/>
                </a:lnTo>
                <a:lnTo>
                  <a:pt x="2481072" y="178307"/>
                </a:lnTo>
                <a:lnTo>
                  <a:pt x="2481071" y="179831"/>
                </a:lnTo>
                <a:lnTo>
                  <a:pt x="2481071" y="181355"/>
                </a:lnTo>
                <a:lnTo>
                  <a:pt x="2482595" y="181355"/>
                </a:lnTo>
                <a:lnTo>
                  <a:pt x="2482595" y="182879"/>
                </a:lnTo>
                <a:lnTo>
                  <a:pt x="2484120" y="182879"/>
                </a:lnTo>
                <a:lnTo>
                  <a:pt x="2484119" y="184403"/>
                </a:lnTo>
                <a:lnTo>
                  <a:pt x="2484119" y="185927"/>
                </a:lnTo>
                <a:lnTo>
                  <a:pt x="2485643" y="185928"/>
                </a:lnTo>
                <a:lnTo>
                  <a:pt x="2485643" y="187451"/>
                </a:lnTo>
                <a:lnTo>
                  <a:pt x="2486989" y="187451"/>
                </a:lnTo>
                <a:close/>
              </a:path>
              <a:path w="2604515" h="755903">
                <a:moveTo>
                  <a:pt x="2481071" y="178307"/>
                </a:moveTo>
                <a:lnTo>
                  <a:pt x="2481071" y="177859"/>
                </a:lnTo>
                <a:lnTo>
                  <a:pt x="2479548" y="175389"/>
                </a:lnTo>
                <a:lnTo>
                  <a:pt x="2479548" y="176783"/>
                </a:lnTo>
                <a:lnTo>
                  <a:pt x="2479547" y="178307"/>
                </a:lnTo>
                <a:lnTo>
                  <a:pt x="2481071" y="178307"/>
                </a:lnTo>
                <a:close/>
              </a:path>
              <a:path w="2604515" h="755903">
                <a:moveTo>
                  <a:pt x="2479468" y="175259"/>
                </a:moveTo>
                <a:lnTo>
                  <a:pt x="2473452" y="165508"/>
                </a:lnTo>
                <a:lnTo>
                  <a:pt x="2473452" y="166115"/>
                </a:lnTo>
                <a:lnTo>
                  <a:pt x="2473451" y="167639"/>
                </a:lnTo>
                <a:lnTo>
                  <a:pt x="2473451" y="169163"/>
                </a:lnTo>
                <a:lnTo>
                  <a:pt x="2474976" y="169163"/>
                </a:lnTo>
                <a:lnTo>
                  <a:pt x="2474975" y="170687"/>
                </a:lnTo>
                <a:lnTo>
                  <a:pt x="2476500" y="170687"/>
                </a:lnTo>
                <a:lnTo>
                  <a:pt x="2476499" y="173735"/>
                </a:lnTo>
                <a:lnTo>
                  <a:pt x="2478023" y="173736"/>
                </a:lnTo>
                <a:lnTo>
                  <a:pt x="2478023" y="175259"/>
                </a:lnTo>
                <a:lnTo>
                  <a:pt x="2479468" y="175259"/>
                </a:lnTo>
                <a:close/>
              </a:path>
              <a:path w="2604515" h="755903">
                <a:moveTo>
                  <a:pt x="2473451" y="166115"/>
                </a:moveTo>
                <a:lnTo>
                  <a:pt x="2473451" y="165508"/>
                </a:lnTo>
                <a:lnTo>
                  <a:pt x="2468880" y="158097"/>
                </a:lnTo>
                <a:lnTo>
                  <a:pt x="2468880" y="158495"/>
                </a:lnTo>
                <a:lnTo>
                  <a:pt x="2468879" y="160019"/>
                </a:lnTo>
                <a:lnTo>
                  <a:pt x="2468879" y="161543"/>
                </a:lnTo>
                <a:lnTo>
                  <a:pt x="2470403" y="161543"/>
                </a:lnTo>
                <a:lnTo>
                  <a:pt x="2470403" y="163067"/>
                </a:lnTo>
                <a:lnTo>
                  <a:pt x="2471928" y="163067"/>
                </a:lnTo>
                <a:lnTo>
                  <a:pt x="2471928" y="164591"/>
                </a:lnTo>
                <a:lnTo>
                  <a:pt x="2471927" y="166115"/>
                </a:lnTo>
                <a:lnTo>
                  <a:pt x="2473451" y="166115"/>
                </a:lnTo>
                <a:close/>
              </a:path>
              <a:path w="2604515" h="755903">
                <a:moveTo>
                  <a:pt x="2468879" y="158495"/>
                </a:moveTo>
                <a:lnTo>
                  <a:pt x="2468879" y="158097"/>
                </a:lnTo>
                <a:lnTo>
                  <a:pt x="2467356" y="155627"/>
                </a:lnTo>
                <a:lnTo>
                  <a:pt x="2467355" y="156971"/>
                </a:lnTo>
                <a:lnTo>
                  <a:pt x="2467355" y="158495"/>
                </a:lnTo>
                <a:lnTo>
                  <a:pt x="2468879" y="158495"/>
                </a:lnTo>
                <a:close/>
              </a:path>
              <a:path w="2604515" h="755903">
                <a:moveTo>
                  <a:pt x="2467245" y="155447"/>
                </a:moveTo>
                <a:lnTo>
                  <a:pt x="2461260" y="145746"/>
                </a:lnTo>
                <a:lnTo>
                  <a:pt x="2461260" y="146303"/>
                </a:lnTo>
                <a:lnTo>
                  <a:pt x="2461259" y="149351"/>
                </a:lnTo>
                <a:lnTo>
                  <a:pt x="2462783" y="149352"/>
                </a:lnTo>
                <a:lnTo>
                  <a:pt x="2462783" y="150875"/>
                </a:lnTo>
                <a:lnTo>
                  <a:pt x="2464308" y="150875"/>
                </a:lnTo>
                <a:lnTo>
                  <a:pt x="2464307" y="153923"/>
                </a:lnTo>
                <a:lnTo>
                  <a:pt x="2465831" y="153924"/>
                </a:lnTo>
                <a:lnTo>
                  <a:pt x="2465831" y="155447"/>
                </a:lnTo>
                <a:lnTo>
                  <a:pt x="2467245" y="155447"/>
                </a:lnTo>
                <a:close/>
              </a:path>
              <a:path w="2604515" h="755903">
                <a:moveTo>
                  <a:pt x="2461259" y="146303"/>
                </a:moveTo>
                <a:lnTo>
                  <a:pt x="2461259" y="145746"/>
                </a:lnTo>
                <a:lnTo>
                  <a:pt x="2459735" y="143275"/>
                </a:lnTo>
                <a:lnTo>
                  <a:pt x="2459735" y="144779"/>
                </a:lnTo>
                <a:lnTo>
                  <a:pt x="2459735" y="146303"/>
                </a:lnTo>
                <a:lnTo>
                  <a:pt x="2461259" y="146303"/>
                </a:lnTo>
                <a:close/>
              </a:path>
              <a:path w="2604515" h="755903">
                <a:moveTo>
                  <a:pt x="2459723" y="143255"/>
                </a:moveTo>
                <a:lnTo>
                  <a:pt x="2456688" y="138335"/>
                </a:lnTo>
                <a:lnTo>
                  <a:pt x="2456688" y="138683"/>
                </a:lnTo>
                <a:lnTo>
                  <a:pt x="2456687" y="140207"/>
                </a:lnTo>
                <a:lnTo>
                  <a:pt x="2456687" y="141731"/>
                </a:lnTo>
                <a:lnTo>
                  <a:pt x="2458211" y="141732"/>
                </a:lnTo>
                <a:lnTo>
                  <a:pt x="2458211" y="143255"/>
                </a:lnTo>
                <a:lnTo>
                  <a:pt x="2459723" y="143255"/>
                </a:lnTo>
                <a:close/>
              </a:path>
              <a:path w="2604515" h="755903">
                <a:moveTo>
                  <a:pt x="2456687" y="138683"/>
                </a:moveTo>
                <a:lnTo>
                  <a:pt x="2456687" y="138335"/>
                </a:lnTo>
                <a:lnTo>
                  <a:pt x="2455163" y="135865"/>
                </a:lnTo>
                <a:lnTo>
                  <a:pt x="2455163" y="137159"/>
                </a:lnTo>
                <a:lnTo>
                  <a:pt x="2455163" y="138683"/>
                </a:lnTo>
                <a:lnTo>
                  <a:pt x="2456687" y="138683"/>
                </a:lnTo>
                <a:close/>
              </a:path>
              <a:path w="2604515" h="755903">
                <a:moveTo>
                  <a:pt x="2455022" y="135635"/>
                </a:moveTo>
                <a:lnTo>
                  <a:pt x="2449068" y="125984"/>
                </a:lnTo>
                <a:lnTo>
                  <a:pt x="2449068" y="126491"/>
                </a:lnTo>
                <a:lnTo>
                  <a:pt x="2449067" y="129539"/>
                </a:lnTo>
                <a:lnTo>
                  <a:pt x="2450591" y="129540"/>
                </a:lnTo>
                <a:lnTo>
                  <a:pt x="2450591" y="131063"/>
                </a:lnTo>
                <a:lnTo>
                  <a:pt x="2452116" y="131063"/>
                </a:lnTo>
                <a:lnTo>
                  <a:pt x="2452115" y="134111"/>
                </a:lnTo>
                <a:lnTo>
                  <a:pt x="2453639" y="134112"/>
                </a:lnTo>
                <a:lnTo>
                  <a:pt x="2453639" y="135635"/>
                </a:lnTo>
                <a:lnTo>
                  <a:pt x="2455022" y="135635"/>
                </a:lnTo>
                <a:close/>
              </a:path>
              <a:path w="2604515" h="755903">
                <a:moveTo>
                  <a:pt x="2449067" y="126491"/>
                </a:moveTo>
                <a:lnTo>
                  <a:pt x="2449067" y="125983"/>
                </a:lnTo>
                <a:lnTo>
                  <a:pt x="2447543" y="123513"/>
                </a:lnTo>
                <a:lnTo>
                  <a:pt x="2447543" y="124967"/>
                </a:lnTo>
                <a:lnTo>
                  <a:pt x="2447543" y="126491"/>
                </a:lnTo>
                <a:lnTo>
                  <a:pt x="2449067" y="126491"/>
                </a:lnTo>
                <a:close/>
              </a:path>
              <a:path w="2604515" h="755903">
                <a:moveTo>
                  <a:pt x="2447500" y="123443"/>
                </a:moveTo>
                <a:lnTo>
                  <a:pt x="2444496" y="118573"/>
                </a:lnTo>
                <a:lnTo>
                  <a:pt x="2444496" y="118871"/>
                </a:lnTo>
                <a:lnTo>
                  <a:pt x="2444495" y="120395"/>
                </a:lnTo>
                <a:lnTo>
                  <a:pt x="2444495" y="121919"/>
                </a:lnTo>
                <a:lnTo>
                  <a:pt x="2446019" y="121920"/>
                </a:lnTo>
                <a:lnTo>
                  <a:pt x="2446019" y="123443"/>
                </a:lnTo>
                <a:lnTo>
                  <a:pt x="2447500" y="123443"/>
                </a:lnTo>
                <a:close/>
              </a:path>
              <a:path w="2604515" h="755903">
                <a:moveTo>
                  <a:pt x="2444495" y="118871"/>
                </a:moveTo>
                <a:lnTo>
                  <a:pt x="2444495" y="118573"/>
                </a:lnTo>
                <a:lnTo>
                  <a:pt x="2442971" y="116102"/>
                </a:lnTo>
                <a:lnTo>
                  <a:pt x="2442971" y="117347"/>
                </a:lnTo>
                <a:lnTo>
                  <a:pt x="2442971" y="118871"/>
                </a:lnTo>
                <a:lnTo>
                  <a:pt x="2444495" y="118871"/>
                </a:lnTo>
                <a:close/>
              </a:path>
              <a:path w="2604515" h="755903">
                <a:moveTo>
                  <a:pt x="2442799" y="115823"/>
                </a:moveTo>
                <a:lnTo>
                  <a:pt x="2436876" y="106221"/>
                </a:lnTo>
                <a:lnTo>
                  <a:pt x="2436876" y="106679"/>
                </a:lnTo>
                <a:lnTo>
                  <a:pt x="2436875" y="109727"/>
                </a:lnTo>
                <a:lnTo>
                  <a:pt x="2438399" y="109727"/>
                </a:lnTo>
                <a:lnTo>
                  <a:pt x="2438399" y="111251"/>
                </a:lnTo>
                <a:lnTo>
                  <a:pt x="2439924" y="111251"/>
                </a:lnTo>
                <a:lnTo>
                  <a:pt x="2439923" y="114299"/>
                </a:lnTo>
                <a:lnTo>
                  <a:pt x="2441447" y="114300"/>
                </a:lnTo>
                <a:lnTo>
                  <a:pt x="2441447" y="115823"/>
                </a:lnTo>
                <a:lnTo>
                  <a:pt x="2442799" y="115823"/>
                </a:lnTo>
                <a:close/>
              </a:path>
              <a:path w="2604515" h="755903">
                <a:moveTo>
                  <a:pt x="2436875" y="106679"/>
                </a:moveTo>
                <a:lnTo>
                  <a:pt x="2436875" y="106221"/>
                </a:lnTo>
                <a:lnTo>
                  <a:pt x="2435351" y="103751"/>
                </a:lnTo>
                <a:lnTo>
                  <a:pt x="2435351" y="105155"/>
                </a:lnTo>
                <a:lnTo>
                  <a:pt x="2435351" y="106679"/>
                </a:lnTo>
                <a:lnTo>
                  <a:pt x="2436875" y="106679"/>
                </a:lnTo>
                <a:close/>
              </a:path>
              <a:path w="2604515" h="755903">
                <a:moveTo>
                  <a:pt x="2435278" y="103631"/>
                </a:moveTo>
                <a:lnTo>
                  <a:pt x="2432303" y="98811"/>
                </a:lnTo>
                <a:lnTo>
                  <a:pt x="2432303" y="99059"/>
                </a:lnTo>
                <a:lnTo>
                  <a:pt x="2432303" y="102107"/>
                </a:lnTo>
                <a:lnTo>
                  <a:pt x="2433828" y="102107"/>
                </a:lnTo>
                <a:lnTo>
                  <a:pt x="2433827" y="103631"/>
                </a:lnTo>
                <a:lnTo>
                  <a:pt x="2435278" y="103631"/>
                </a:lnTo>
                <a:close/>
              </a:path>
              <a:path w="2604515" h="755903">
                <a:moveTo>
                  <a:pt x="2432303" y="99059"/>
                </a:moveTo>
                <a:lnTo>
                  <a:pt x="2432303" y="98810"/>
                </a:lnTo>
                <a:lnTo>
                  <a:pt x="2430780" y="96340"/>
                </a:lnTo>
                <a:lnTo>
                  <a:pt x="2430780" y="97535"/>
                </a:lnTo>
                <a:lnTo>
                  <a:pt x="2430779" y="99059"/>
                </a:lnTo>
                <a:lnTo>
                  <a:pt x="2432303" y="99059"/>
                </a:lnTo>
                <a:close/>
              </a:path>
              <a:path w="2604515" h="755903">
                <a:moveTo>
                  <a:pt x="1523" y="94487"/>
                </a:moveTo>
                <a:lnTo>
                  <a:pt x="0" y="94487"/>
                </a:lnTo>
                <a:lnTo>
                  <a:pt x="0" y="661415"/>
                </a:lnTo>
                <a:lnTo>
                  <a:pt x="1523" y="661415"/>
                </a:lnTo>
                <a:lnTo>
                  <a:pt x="1523" y="94487"/>
                </a:lnTo>
                <a:close/>
              </a:path>
              <a:path w="2604515" h="755903">
                <a:moveTo>
                  <a:pt x="2430577" y="96011"/>
                </a:moveTo>
                <a:lnTo>
                  <a:pt x="2424683" y="86459"/>
                </a:lnTo>
                <a:lnTo>
                  <a:pt x="2424684" y="86867"/>
                </a:lnTo>
                <a:lnTo>
                  <a:pt x="2424683" y="88391"/>
                </a:lnTo>
                <a:lnTo>
                  <a:pt x="2424683" y="89915"/>
                </a:lnTo>
                <a:lnTo>
                  <a:pt x="2426207" y="89916"/>
                </a:lnTo>
                <a:lnTo>
                  <a:pt x="2426207" y="91439"/>
                </a:lnTo>
                <a:lnTo>
                  <a:pt x="2427732" y="91439"/>
                </a:lnTo>
                <a:lnTo>
                  <a:pt x="2427731" y="94487"/>
                </a:lnTo>
                <a:lnTo>
                  <a:pt x="2429255" y="94487"/>
                </a:lnTo>
                <a:lnTo>
                  <a:pt x="2429255" y="96011"/>
                </a:lnTo>
                <a:lnTo>
                  <a:pt x="2430577" y="96011"/>
                </a:lnTo>
                <a:close/>
              </a:path>
              <a:path w="2604515" h="755903">
                <a:moveTo>
                  <a:pt x="2424683" y="86867"/>
                </a:moveTo>
                <a:lnTo>
                  <a:pt x="2424683" y="86459"/>
                </a:lnTo>
                <a:lnTo>
                  <a:pt x="2423160" y="83989"/>
                </a:lnTo>
                <a:lnTo>
                  <a:pt x="2423160" y="85343"/>
                </a:lnTo>
                <a:lnTo>
                  <a:pt x="2423159" y="86867"/>
                </a:lnTo>
                <a:lnTo>
                  <a:pt x="2424683" y="86867"/>
                </a:lnTo>
                <a:close/>
              </a:path>
              <a:path w="2604515" h="755903">
                <a:moveTo>
                  <a:pt x="2423055" y="83819"/>
                </a:moveTo>
                <a:lnTo>
                  <a:pt x="2420111" y="79048"/>
                </a:lnTo>
                <a:lnTo>
                  <a:pt x="2420111" y="79247"/>
                </a:lnTo>
                <a:lnTo>
                  <a:pt x="2420111" y="82295"/>
                </a:lnTo>
                <a:lnTo>
                  <a:pt x="2421635" y="82296"/>
                </a:lnTo>
                <a:lnTo>
                  <a:pt x="2421635" y="83819"/>
                </a:lnTo>
                <a:lnTo>
                  <a:pt x="2423055" y="83819"/>
                </a:lnTo>
                <a:close/>
              </a:path>
              <a:path w="2604515" h="755903">
                <a:moveTo>
                  <a:pt x="2420111" y="79247"/>
                </a:moveTo>
                <a:lnTo>
                  <a:pt x="2420111" y="79048"/>
                </a:lnTo>
                <a:lnTo>
                  <a:pt x="2418587" y="76578"/>
                </a:lnTo>
                <a:lnTo>
                  <a:pt x="2418587" y="77723"/>
                </a:lnTo>
                <a:lnTo>
                  <a:pt x="2418587" y="79247"/>
                </a:lnTo>
                <a:lnTo>
                  <a:pt x="2420111" y="79247"/>
                </a:lnTo>
                <a:close/>
              </a:path>
              <a:path w="2604515" h="755903">
                <a:moveTo>
                  <a:pt x="2418354" y="76199"/>
                </a:moveTo>
                <a:lnTo>
                  <a:pt x="2415540" y="71638"/>
                </a:lnTo>
                <a:lnTo>
                  <a:pt x="2415539" y="74675"/>
                </a:lnTo>
                <a:lnTo>
                  <a:pt x="2417064" y="74675"/>
                </a:lnTo>
                <a:lnTo>
                  <a:pt x="2417063" y="76199"/>
                </a:lnTo>
                <a:lnTo>
                  <a:pt x="2418354" y="76199"/>
                </a:lnTo>
                <a:close/>
              </a:path>
              <a:path w="2604515" h="755903">
                <a:moveTo>
                  <a:pt x="2415533" y="71627"/>
                </a:moveTo>
                <a:lnTo>
                  <a:pt x="2412492" y="66697"/>
                </a:lnTo>
                <a:lnTo>
                  <a:pt x="2412492" y="67055"/>
                </a:lnTo>
                <a:lnTo>
                  <a:pt x="2412491" y="70103"/>
                </a:lnTo>
                <a:lnTo>
                  <a:pt x="2414016" y="70103"/>
                </a:lnTo>
                <a:lnTo>
                  <a:pt x="2414015" y="71627"/>
                </a:lnTo>
                <a:lnTo>
                  <a:pt x="2415533" y="71627"/>
                </a:lnTo>
                <a:close/>
              </a:path>
              <a:path w="2604515" h="755903">
                <a:moveTo>
                  <a:pt x="2412491" y="67055"/>
                </a:moveTo>
                <a:lnTo>
                  <a:pt x="2412491" y="66697"/>
                </a:lnTo>
                <a:lnTo>
                  <a:pt x="2410968" y="64227"/>
                </a:lnTo>
                <a:lnTo>
                  <a:pt x="2410967" y="65531"/>
                </a:lnTo>
                <a:lnTo>
                  <a:pt x="2410967" y="67055"/>
                </a:lnTo>
                <a:lnTo>
                  <a:pt x="2412491" y="67055"/>
                </a:lnTo>
                <a:close/>
              </a:path>
              <a:path w="2604515" h="755903">
                <a:moveTo>
                  <a:pt x="2410832" y="64007"/>
                </a:moveTo>
                <a:lnTo>
                  <a:pt x="2407920" y="59286"/>
                </a:lnTo>
                <a:lnTo>
                  <a:pt x="2407920" y="59435"/>
                </a:lnTo>
                <a:lnTo>
                  <a:pt x="2407919" y="60959"/>
                </a:lnTo>
                <a:lnTo>
                  <a:pt x="2407919" y="62483"/>
                </a:lnTo>
                <a:lnTo>
                  <a:pt x="2409443" y="62484"/>
                </a:lnTo>
                <a:lnTo>
                  <a:pt x="2409443" y="64007"/>
                </a:lnTo>
                <a:lnTo>
                  <a:pt x="2410832" y="64007"/>
                </a:lnTo>
                <a:close/>
              </a:path>
              <a:path w="2604515" h="755903">
                <a:moveTo>
                  <a:pt x="2407919" y="59435"/>
                </a:moveTo>
                <a:lnTo>
                  <a:pt x="2407919" y="59286"/>
                </a:lnTo>
                <a:lnTo>
                  <a:pt x="2406396" y="56816"/>
                </a:lnTo>
                <a:lnTo>
                  <a:pt x="2406396" y="57911"/>
                </a:lnTo>
                <a:lnTo>
                  <a:pt x="2406395" y="59435"/>
                </a:lnTo>
                <a:lnTo>
                  <a:pt x="2407919" y="59435"/>
                </a:lnTo>
                <a:close/>
              </a:path>
              <a:path w="2604515" h="755903">
                <a:moveTo>
                  <a:pt x="2406131" y="56387"/>
                </a:moveTo>
                <a:lnTo>
                  <a:pt x="2403348" y="51875"/>
                </a:lnTo>
                <a:lnTo>
                  <a:pt x="2403347" y="54863"/>
                </a:lnTo>
                <a:lnTo>
                  <a:pt x="2404872" y="54863"/>
                </a:lnTo>
                <a:lnTo>
                  <a:pt x="2404871" y="56387"/>
                </a:lnTo>
                <a:lnTo>
                  <a:pt x="2406131" y="56387"/>
                </a:lnTo>
                <a:close/>
              </a:path>
              <a:path w="2604515" h="755903">
                <a:moveTo>
                  <a:pt x="2403311" y="51815"/>
                </a:moveTo>
                <a:lnTo>
                  <a:pt x="2400299" y="46935"/>
                </a:lnTo>
                <a:lnTo>
                  <a:pt x="2400299" y="47243"/>
                </a:lnTo>
                <a:lnTo>
                  <a:pt x="2400299" y="50291"/>
                </a:lnTo>
                <a:lnTo>
                  <a:pt x="2401823" y="50292"/>
                </a:lnTo>
                <a:lnTo>
                  <a:pt x="2401823" y="51815"/>
                </a:lnTo>
                <a:lnTo>
                  <a:pt x="2403311" y="51815"/>
                </a:lnTo>
                <a:close/>
              </a:path>
              <a:path w="2604515" h="755903">
                <a:moveTo>
                  <a:pt x="2400299" y="47243"/>
                </a:moveTo>
                <a:lnTo>
                  <a:pt x="2400299" y="46935"/>
                </a:lnTo>
                <a:lnTo>
                  <a:pt x="2398776" y="44465"/>
                </a:lnTo>
                <a:lnTo>
                  <a:pt x="2398775" y="45719"/>
                </a:lnTo>
                <a:lnTo>
                  <a:pt x="2398775" y="47243"/>
                </a:lnTo>
                <a:lnTo>
                  <a:pt x="2400299" y="47243"/>
                </a:lnTo>
                <a:close/>
              </a:path>
              <a:path w="2604515" h="755903">
                <a:moveTo>
                  <a:pt x="2398610" y="44195"/>
                </a:moveTo>
                <a:lnTo>
                  <a:pt x="2395728" y="39524"/>
                </a:lnTo>
                <a:lnTo>
                  <a:pt x="2395727" y="42671"/>
                </a:lnTo>
                <a:lnTo>
                  <a:pt x="2397251" y="42672"/>
                </a:lnTo>
                <a:lnTo>
                  <a:pt x="2397251" y="44195"/>
                </a:lnTo>
                <a:lnTo>
                  <a:pt x="2398610" y="44195"/>
                </a:lnTo>
                <a:close/>
              </a:path>
              <a:path w="2604515" h="755903">
                <a:moveTo>
                  <a:pt x="2395727" y="39623"/>
                </a:moveTo>
                <a:lnTo>
                  <a:pt x="2394203" y="37054"/>
                </a:lnTo>
                <a:lnTo>
                  <a:pt x="2394203" y="38099"/>
                </a:lnTo>
                <a:lnTo>
                  <a:pt x="2394203" y="39623"/>
                </a:lnTo>
                <a:lnTo>
                  <a:pt x="2395727" y="39623"/>
                </a:lnTo>
                <a:close/>
              </a:path>
              <a:path w="2604515" h="755903">
                <a:moveTo>
                  <a:pt x="2393908" y="36575"/>
                </a:moveTo>
                <a:lnTo>
                  <a:pt x="2391156" y="32113"/>
                </a:lnTo>
                <a:lnTo>
                  <a:pt x="2391155" y="35051"/>
                </a:lnTo>
                <a:lnTo>
                  <a:pt x="2392679" y="35051"/>
                </a:lnTo>
                <a:lnTo>
                  <a:pt x="2392679" y="36575"/>
                </a:lnTo>
                <a:lnTo>
                  <a:pt x="2393908" y="36575"/>
                </a:lnTo>
                <a:close/>
              </a:path>
              <a:path w="2604515" h="755903">
                <a:moveTo>
                  <a:pt x="2391088" y="32003"/>
                </a:moveTo>
                <a:lnTo>
                  <a:pt x="2388107" y="27173"/>
                </a:lnTo>
                <a:lnTo>
                  <a:pt x="2388107" y="27431"/>
                </a:lnTo>
                <a:lnTo>
                  <a:pt x="2388107" y="28955"/>
                </a:lnTo>
                <a:lnTo>
                  <a:pt x="2388107" y="30479"/>
                </a:lnTo>
                <a:lnTo>
                  <a:pt x="2389631" y="30479"/>
                </a:lnTo>
                <a:lnTo>
                  <a:pt x="2389631" y="32003"/>
                </a:lnTo>
                <a:lnTo>
                  <a:pt x="2391088" y="32003"/>
                </a:lnTo>
                <a:close/>
              </a:path>
              <a:path w="2604515" h="755903">
                <a:moveTo>
                  <a:pt x="2388107" y="27431"/>
                </a:moveTo>
                <a:lnTo>
                  <a:pt x="2388107" y="27173"/>
                </a:lnTo>
                <a:lnTo>
                  <a:pt x="2386584" y="24703"/>
                </a:lnTo>
                <a:lnTo>
                  <a:pt x="2386584" y="25907"/>
                </a:lnTo>
                <a:lnTo>
                  <a:pt x="2386583" y="27431"/>
                </a:lnTo>
                <a:lnTo>
                  <a:pt x="2388107" y="27431"/>
                </a:lnTo>
                <a:close/>
              </a:path>
              <a:path w="2604515" h="755903">
                <a:moveTo>
                  <a:pt x="2386387" y="24383"/>
                </a:moveTo>
                <a:lnTo>
                  <a:pt x="2380488" y="14821"/>
                </a:lnTo>
                <a:lnTo>
                  <a:pt x="2380488" y="15239"/>
                </a:lnTo>
                <a:lnTo>
                  <a:pt x="2380487" y="15239"/>
                </a:lnTo>
                <a:lnTo>
                  <a:pt x="2380487" y="18287"/>
                </a:lnTo>
                <a:lnTo>
                  <a:pt x="2382011" y="18287"/>
                </a:lnTo>
                <a:lnTo>
                  <a:pt x="2382011" y="19811"/>
                </a:lnTo>
                <a:lnTo>
                  <a:pt x="2383536" y="19811"/>
                </a:lnTo>
                <a:lnTo>
                  <a:pt x="2383535" y="22859"/>
                </a:lnTo>
                <a:lnTo>
                  <a:pt x="2385059" y="22859"/>
                </a:lnTo>
                <a:lnTo>
                  <a:pt x="2385059" y="24383"/>
                </a:lnTo>
                <a:lnTo>
                  <a:pt x="2386387" y="24383"/>
                </a:lnTo>
                <a:close/>
              </a:path>
              <a:path w="2604515" h="755903">
                <a:moveTo>
                  <a:pt x="2380487" y="15239"/>
                </a:moveTo>
                <a:lnTo>
                  <a:pt x="2380487" y="14821"/>
                </a:lnTo>
                <a:lnTo>
                  <a:pt x="2378964" y="12351"/>
                </a:lnTo>
                <a:lnTo>
                  <a:pt x="2378963" y="13715"/>
                </a:lnTo>
                <a:lnTo>
                  <a:pt x="2378963" y="15239"/>
                </a:lnTo>
                <a:lnTo>
                  <a:pt x="2380487" y="15239"/>
                </a:lnTo>
                <a:close/>
              </a:path>
              <a:path w="2604515" h="755903">
                <a:moveTo>
                  <a:pt x="2378865" y="12191"/>
                </a:moveTo>
                <a:lnTo>
                  <a:pt x="2375916" y="7411"/>
                </a:lnTo>
                <a:lnTo>
                  <a:pt x="2375916" y="7619"/>
                </a:lnTo>
                <a:lnTo>
                  <a:pt x="2375915" y="9143"/>
                </a:lnTo>
                <a:lnTo>
                  <a:pt x="2375915" y="10667"/>
                </a:lnTo>
                <a:lnTo>
                  <a:pt x="2377440" y="10667"/>
                </a:lnTo>
                <a:lnTo>
                  <a:pt x="2377439" y="12191"/>
                </a:lnTo>
                <a:lnTo>
                  <a:pt x="2378865" y="12191"/>
                </a:lnTo>
                <a:close/>
              </a:path>
              <a:path w="2604515" h="755903">
                <a:moveTo>
                  <a:pt x="2375915" y="7619"/>
                </a:moveTo>
                <a:lnTo>
                  <a:pt x="2375915" y="7410"/>
                </a:lnTo>
                <a:lnTo>
                  <a:pt x="2374392" y="4940"/>
                </a:lnTo>
                <a:lnTo>
                  <a:pt x="2374391" y="6095"/>
                </a:lnTo>
                <a:lnTo>
                  <a:pt x="2374391" y="7619"/>
                </a:lnTo>
                <a:lnTo>
                  <a:pt x="2375915" y="7619"/>
                </a:lnTo>
                <a:close/>
              </a:path>
              <a:path w="2604515" h="755903">
                <a:moveTo>
                  <a:pt x="2372867" y="96011"/>
                </a:moveTo>
                <a:lnTo>
                  <a:pt x="2372867" y="94487"/>
                </a:lnTo>
                <a:lnTo>
                  <a:pt x="2372867" y="92963"/>
                </a:lnTo>
                <a:lnTo>
                  <a:pt x="2372867" y="4571"/>
                </a:lnTo>
                <a:lnTo>
                  <a:pt x="2374164" y="4571"/>
                </a:lnTo>
                <a:lnTo>
                  <a:pt x="2371343" y="0"/>
                </a:lnTo>
                <a:lnTo>
                  <a:pt x="2371343" y="94487"/>
                </a:lnTo>
                <a:lnTo>
                  <a:pt x="1523" y="94487"/>
                </a:lnTo>
                <a:lnTo>
                  <a:pt x="1524" y="96011"/>
                </a:lnTo>
                <a:lnTo>
                  <a:pt x="2372867" y="96011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466331" y="4858511"/>
            <a:ext cx="2618231" cy="801623"/>
          </a:xfrm>
          <a:custGeom>
            <a:avLst/>
            <a:gdLst/>
            <a:ahLst/>
            <a:cxnLst/>
            <a:rect l="l" t="t" r="r" b="b"/>
            <a:pathLst>
              <a:path w="2618231" h="801623">
                <a:moveTo>
                  <a:pt x="2614476" y="394716"/>
                </a:moveTo>
                <a:lnTo>
                  <a:pt x="2607563" y="394716"/>
                </a:lnTo>
                <a:lnTo>
                  <a:pt x="2614476" y="394715"/>
                </a:lnTo>
                <a:lnTo>
                  <a:pt x="2607564" y="394715"/>
                </a:lnTo>
                <a:lnTo>
                  <a:pt x="2614476" y="394715"/>
                </a:lnTo>
                <a:lnTo>
                  <a:pt x="2607564" y="394715"/>
                </a:lnTo>
                <a:lnTo>
                  <a:pt x="2614476" y="394715"/>
                </a:lnTo>
                <a:lnTo>
                  <a:pt x="2602273" y="374904"/>
                </a:lnTo>
                <a:lnTo>
                  <a:pt x="2595371" y="374904"/>
                </a:lnTo>
                <a:lnTo>
                  <a:pt x="2602273" y="374904"/>
                </a:lnTo>
                <a:lnTo>
                  <a:pt x="2597579" y="367283"/>
                </a:lnTo>
                <a:lnTo>
                  <a:pt x="2590800" y="367283"/>
                </a:lnTo>
                <a:lnTo>
                  <a:pt x="2592850" y="367283"/>
                </a:lnTo>
                <a:lnTo>
                  <a:pt x="2597579" y="367283"/>
                </a:lnTo>
                <a:lnTo>
                  <a:pt x="2590800" y="367283"/>
                </a:lnTo>
                <a:lnTo>
                  <a:pt x="2597579" y="367283"/>
                </a:lnTo>
                <a:lnTo>
                  <a:pt x="2590069" y="355092"/>
                </a:lnTo>
                <a:lnTo>
                  <a:pt x="2583179" y="355092"/>
                </a:lnTo>
                <a:lnTo>
                  <a:pt x="2590069" y="355092"/>
                </a:lnTo>
                <a:lnTo>
                  <a:pt x="2585376" y="347471"/>
                </a:lnTo>
                <a:lnTo>
                  <a:pt x="2578608" y="347471"/>
                </a:lnTo>
                <a:lnTo>
                  <a:pt x="2585376" y="347471"/>
                </a:lnTo>
                <a:lnTo>
                  <a:pt x="2578608" y="347471"/>
                </a:lnTo>
                <a:lnTo>
                  <a:pt x="2585376" y="347471"/>
                </a:lnTo>
                <a:lnTo>
                  <a:pt x="2577866" y="335280"/>
                </a:lnTo>
                <a:lnTo>
                  <a:pt x="2570987" y="335280"/>
                </a:lnTo>
                <a:lnTo>
                  <a:pt x="2577866" y="335279"/>
                </a:lnTo>
                <a:lnTo>
                  <a:pt x="2521541" y="243840"/>
                </a:lnTo>
                <a:lnTo>
                  <a:pt x="2514599" y="243839"/>
                </a:lnTo>
                <a:lnTo>
                  <a:pt x="2521541" y="243839"/>
                </a:lnTo>
                <a:lnTo>
                  <a:pt x="2514599" y="243839"/>
                </a:lnTo>
                <a:lnTo>
                  <a:pt x="2521541" y="243839"/>
                </a:lnTo>
                <a:lnTo>
                  <a:pt x="2509338" y="224028"/>
                </a:lnTo>
                <a:lnTo>
                  <a:pt x="2502407" y="224027"/>
                </a:lnTo>
                <a:lnTo>
                  <a:pt x="2509338" y="224027"/>
                </a:lnTo>
                <a:lnTo>
                  <a:pt x="2502407" y="224027"/>
                </a:lnTo>
                <a:lnTo>
                  <a:pt x="2509338" y="224027"/>
                </a:lnTo>
                <a:lnTo>
                  <a:pt x="2497134" y="204216"/>
                </a:lnTo>
                <a:lnTo>
                  <a:pt x="2490432" y="204216"/>
                </a:lnTo>
                <a:lnTo>
                  <a:pt x="2506979" y="232289"/>
                </a:lnTo>
                <a:lnTo>
                  <a:pt x="2506979" y="231648"/>
                </a:lnTo>
                <a:lnTo>
                  <a:pt x="2506979" y="232289"/>
                </a:lnTo>
                <a:lnTo>
                  <a:pt x="2511551" y="240045"/>
                </a:lnTo>
                <a:lnTo>
                  <a:pt x="2511551" y="239268"/>
                </a:lnTo>
                <a:lnTo>
                  <a:pt x="2511552" y="240045"/>
                </a:lnTo>
                <a:lnTo>
                  <a:pt x="2517381" y="249935"/>
                </a:lnTo>
                <a:lnTo>
                  <a:pt x="2517647" y="249935"/>
                </a:lnTo>
                <a:lnTo>
                  <a:pt x="2517647" y="250388"/>
                </a:lnTo>
                <a:lnTo>
                  <a:pt x="2519171" y="252973"/>
                </a:lnTo>
                <a:lnTo>
                  <a:pt x="2519171" y="251460"/>
                </a:lnTo>
                <a:lnTo>
                  <a:pt x="2519172" y="252973"/>
                </a:lnTo>
                <a:lnTo>
                  <a:pt x="2521873" y="257555"/>
                </a:lnTo>
                <a:lnTo>
                  <a:pt x="2522220" y="257555"/>
                </a:lnTo>
                <a:lnTo>
                  <a:pt x="2522219" y="258144"/>
                </a:lnTo>
                <a:lnTo>
                  <a:pt x="2523669" y="260603"/>
                </a:lnTo>
                <a:lnTo>
                  <a:pt x="2523743" y="259080"/>
                </a:lnTo>
                <a:lnTo>
                  <a:pt x="2523744" y="260603"/>
                </a:lnTo>
                <a:lnTo>
                  <a:pt x="2526364" y="265175"/>
                </a:lnTo>
                <a:lnTo>
                  <a:pt x="2526792" y="265175"/>
                </a:lnTo>
                <a:lnTo>
                  <a:pt x="2526792" y="265901"/>
                </a:lnTo>
                <a:lnTo>
                  <a:pt x="2528161" y="268223"/>
                </a:lnTo>
                <a:lnTo>
                  <a:pt x="2528315" y="268223"/>
                </a:lnTo>
                <a:lnTo>
                  <a:pt x="2528315" y="268486"/>
                </a:lnTo>
                <a:lnTo>
                  <a:pt x="2529059" y="269747"/>
                </a:lnTo>
                <a:lnTo>
                  <a:pt x="2529840" y="269747"/>
                </a:lnTo>
                <a:lnTo>
                  <a:pt x="2529840" y="271072"/>
                </a:lnTo>
                <a:lnTo>
                  <a:pt x="2530855" y="272795"/>
                </a:lnTo>
                <a:lnTo>
                  <a:pt x="2531363" y="272795"/>
                </a:lnTo>
                <a:lnTo>
                  <a:pt x="2531363" y="271272"/>
                </a:lnTo>
                <a:lnTo>
                  <a:pt x="2531364" y="272795"/>
                </a:lnTo>
                <a:lnTo>
                  <a:pt x="2531363" y="273657"/>
                </a:lnTo>
                <a:lnTo>
                  <a:pt x="2532652" y="275844"/>
                </a:lnTo>
                <a:lnTo>
                  <a:pt x="2532887" y="275844"/>
                </a:lnTo>
                <a:lnTo>
                  <a:pt x="2532887" y="276243"/>
                </a:lnTo>
                <a:lnTo>
                  <a:pt x="2533550" y="277367"/>
                </a:lnTo>
                <a:lnTo>
                  <a:pt x="2534411" y="277367"/>
                </a:lnTo>
                <a:lnTo>
                  <a:pt x="2534411" y="278828"/>
                </a:lnTo>
                <a:lnTo>
                  <a:pt x="2535347" y="280415"/>
                </a:lnTo>
                <a:lnTo>
                  <a:pt x="2535935" y="280415"/>
                </a:lnTo>
                <a:lnTo>
                  <a:pt x="2535935" y="278892"/>
                </a:lnTo>
                <a:lnTo>
                  <a:pt x="2535936" y="280415"/>
                </a:lnTo>
                <a:lnTo>
                  <a:pt x="2535935" y="281414"/>
                </a:lnTo>
                <a:lnTo>
                  <a:pt x="2537143" y="283464"/>
                </a:lnTo>
                <a:lnTo>
                  <a:pt x="2537459" y="283464"/>
                </a:lnTo>
                <a:lnTo>
                  <a:pt x="2537459" y="283999"/>
                </a:lnTo>
                <a:lnTo>
                  <a:pt x="2538042" y="284987"/>
                </a:lnTo>
                <a:lnTo>
                  <a:pt x="2538984" y="284987"/>
                </a:lnTo>
                <a:lnTo>
                  <a:pt x="2538984" y="286585"/>
                </a:lnTo>
                <a:lnTo>
                  <a:pt x="2539838" y="288035"/>
                </a:lnTo>
                <a:lnTo>
                  <a:pt x="2540507" y="288035"/>
                </a:lnTo>
                <a:lnTo>
                  <a:pt x="2540507" y="289171"/>
                </a:lnTo>
                <a:lnTo>
                  <a:pt x="2540737" y="289559"/>
                </a:lnTo>
                <a:lnTo>
                  <a:pt x="2542032" y="289559"/>
                </a:lnTo>
                <a:lnTo>
                  <a:pt x="2542032" y="291084"/>
                </a:lnTo>
                <a:lnTo>
                  <a:pt x="2542032" y="291756"/>
                </a:lnTo>
                <a:lnTo>
                  <a:pt x="2542533" y="292607"/>
                </a:lnTo>
                <a:lnTo>
                  <a:pt x="2543555" y="292607"/>
                </a:lnTo>
                <a:lnTo>
                  <a:pt x="2543555" y="291084"/>
                </a:lnTo>
                <a:lnTo>
                  <a:pt x="2543555" y="292607"/>
                </a:lnTo>
                <a:lnTo>
                  <a:pt x="2543555" y="294342"/>
                </a:lnTo>
                <a:lnTo>
                  <a:pt x="2544330" y="295655"/>
                </a:lnTo>
                <a:lnTo>
                  <a:pt x="2545079" y="295655"/>
                </a:lnTo>
                <a:lnTo>
                  <a:pt x="2545079" y="296927"/>
                </a:lnTo>
                <a:lnTo>
                  <a:pt x="2545228" y="297179"/>
                </a:lnTo>
                <a:lnTo>
                  <a:pt x="2546604" y="297179"/>
                </a:lnTo>
                <a:lnTo>
                  <a:pt x="2546604" y="298704"/>
                </a:lnTo>
                <a:lnTo>
                  <a:pt x="2546603" y="299513"/>
                </a:lnTo>
                <a:lnTo>
                  <a:pt x="2547025" y="300227"/>
                </a:lnTo>
                <a:lnTo>
                  <a:pt x="2548127" y="300227"/>
                </a:lnTo>
                <a:lnTo>
                  <a:pt x="2548127" y="298704"/>
                </a:lnTo>
                <a:lnTo>
                  <a:pt x="2548128" y="300227"/>
                </a:lnTo>
                <a:lnTo>
                  <a:pt x="2548127" y="302098"/>
                </a:lnTo>
                <a:lnTo>
                  <a:pt x="2548821" y="303275"/>
                </a:lnTo>
                <a:lnTo>
                  <a:pt x="2549652" y="303275"/>
                </a:lnTo>
                <a:lnTo>
                  <a:pt x="2549651" y="304684"/>
                </a:lnTo>
                <a:lnTo>
                  <a:pt x="2551176" y="304799"/>
                </a:lnTo>
                <a:lnTo>
                  <a:pt x="2551175" y="307269"/>
                </a:lnTo>
                <a:lnTo>
                  <a:pt x="2551516" y="307848"/>
                </a:lnTo>
                <a:lnTo>
                  <a:pt x="2552699" y="307848"/>
                </a:lnTo>
                <a:lnTo>
                  <a:pt x="2552699" y="309371"/>
                </a:lnTo>
                <a:lnTo>
                  <a:pt x="2554224" y="309371"/>
                </a:lnTo>
                <a:lnTo>
                  <a:pt x="2554223" y="310896"/>
                </a:lnTo>
                <a:lnTo>
                  <a:pt x="2554223" y="312419"/>
                </a:lnTo>
                <a:lnTo>
                  <a:pt x="2555747" y="312419"/>
                </a:lnTo>
                <a:lnTo>
                  <a:pt x="2555747" y="310896"/>
                </a:lnTo>
                <a:lnTo>
                  <a:pt x="2555748" y="312419"/>
                </a:lnTo>
                <a:lnTo>
                  <a:pt x="2555747" y="315026"/>
                </a:lnTo>
                <a:lnTo>
                  <a:pt x="2556008" y="315468"/>
                </a:lnTo>
                <a:lnTo>
                  <a:pt x="2557271" y="315468"/>
                </a:lnTo>
                <a:lnTo>
                  <a:pt x="2557271" y="316991"/>
                </a:lnTo>
                <a:lnTo>
                  <a:pt x="2558795" y="316991"/>
                </a:lnTo>
                <a:lnTo>
                  <a:pt x="2558795" y="318516"/>
                </a:lnTo>
                <a:lnTo>
                  <a:pt x="2558795" y="320039"/>
                </a:lnTo>
                <a:lnTo>
                  <a:pt x="2560319" y="320039"/>
                </a:lnTo>
                <a:lnTo>
                  <a:pt x="2560319" y="318516"/>
                </a:lnTo>
                <a:lnTo>
                  <a:pt x="2560320" y="320039"/>
                </a:lnTo>
                <a:lnTo>
                  <a:pt x="2560319" y="322783"/>
                </a:lnTo>
                <a:lnTo>
                  <a:pt x="2560499" y="323087"/>
                </a:lnTo>
                <a:lnTo>
                  <a:pt x="2561843" y="323087"/>
                </a:lnTo>
                <a:lnTo>
                  <a:pt x="2561843" y="324611"/>
                </a:lnTo>
                <a:lnTo>
                  <a:pt x="2563368" y="324611"/>
                </a:lnTo>
                <a:lnTo>
                  <a:pt x="2563367" y="327659"/>
                </a:lnTo>
                <a:lnTo>
                  <a:pt x="2564892" y="327659"/>
                </a:lnTo>
                <a:lnTo>
                  <a:pt x="2564891" y="329183"/>
                </a:lnTo>
                <a:lnTo>
                  <a:pt x="2566416" y="329183"/>
                </a:lnTo>
                <a:lnTo>
                  <a:pt x="2566416" y="330708"/>
                </a:lnTo>
                <a:lnTo>
                  <a:pt x="2566415" y="332231"/>
                </a:lnTo>
                <a:lnTo>
                  <a:pt x="2567939" y="332231"/>
                </a:lnTo>
                <a:lnTo>
                  <a:pt x="2567939" y="330708"/>
                </a:lnTo>
                <a:lnTo>
                  <a:pt x="2567940" y="332231"/>
                </a:lnTo>
                <a:lnTo>
                  <a:pt x="2567939" y="333756"/>
                </a:lnTo>
                <a:lnTo>
                  <a:pt x="2567939" y="335279"/>
                </a:lnTo>
                <a:lnTo>
                  <a:pt x="2569463" y="335279"/>
                </a:lnTo>
                <a:lnTo>
                  <a:pt x="2569463" y="336803"/>
                </a:lnTo>
                <a:lnTo>
                  <a:pt x="2570988" y="336803"/>
                </a:lnTo>
                <a:lnTo>
                  <a:pt x="2570987" y="339852"/>
                </a:lnTo>
                <a:lnTo>
                  <a:pt x="2572511" y="339852"/>
                </a:lnTo>
                <a:lnTo>
                  <a:pt x="2572511" y="341375"/>
                </a:lnTo>
                <a:lnTo>
                  <a:pt x="2574036" y="341375"/>
                </a:lnTo>
                <a:lnTo>
                  <a:pt x="2574035" y="342900"/>
                </a:lnTo>
                <a:lnTo>
                  <a:pt x="2574035" y="344423"/>
                </a:lnTo>
                <a:lnTo>
                  <a:pt x="2575559" y="344423"/>
                </a:lnTo>
                <a:lnTo>
                  <a:pt x="2575559" y="342900"/>
                </a:lnTo>
                <a:lnTo>
                  <a:pt x="2575559" y="344423"/>
                </a:lnTo>
                <a:lnTo>
                  <a:pt x="2575559" y="345948"/>
                </a:lnTo>
                <a:lnTo>
                  <a:pt x="2575559" y="347471"/>
                </a:lnTo>
                <a:lnTo>
                  <a:pt x="2577084" y="347471"/>
                </a:lnTo>
                <a:lnTo>
                  <a:pt x="2577083" y="348995"/>
                </a:lnTo>
                <a:lnTo>
                  <a:pt x="2578608" y="348995"/>
                </a:lnTo>
                <a:lnTo>
                  <a:pt x="2578608" y="350520"/>
                </a:lnTo>
                <a:lnTo>
                  <a:pt x="2578607" y="352043"/>
                </a:lnTo>
                <a:lnTo>
                  <a:pt x="2580131" y="352043"/>
                </a:lnTo>
                <a:lnTo>
                  <a:pt x="2580131" y="350520"/>
                </a:lnTo>
                <a:lnTo>
                  <a:pt x="2580132" y="352043"/>
                </a:lnTo>
                <a:lnTo>
                  <a:pt x="2580131" y="353568"/>
                </a:lnTo>
                <a:lnTo>
                  <a:pt x="2580131" y="355092"/>
                </a:lnTo>
                <a:lnTo>
                  <a:pt x="2581655" y="355092"/>
                </a:lnTo>
                <a:lnTo>
                  <a:pt x="2581655" y="356615"/>
                </a:lnTo>
                <a:lnTo>
                  <a:pt x="2583180" y="356615"/>
                </a:lnTo>
                <a:lnTo>
                  <a:pt x="2583179" y="359663"/>
                </a:lnTo>
                <a:lnTo>
                  <a:pt x="2584703" y="359663"/>
                </a:lnTo>
                <a:lnTo>
                  <a:pt x="2584703" y="361187"/>
                </a:lnTo>
                <a:lnTo>
                  <a:pt x="2586228" y="361187"/>
                </a:lnTo>
                <a:lnTo>
                  <a:pt x="2586227" y="362712"/>
                </a:lnTo>
                <a:lnTo>
                  <a:pt x="2586227" y="364235"/>
                </a:lnTo>
                <a:lnTo>
                  <a:pt x="2587751" y="364235"/>
                </a:lnTo>
                <a:lnTo>
                  <a:pt x="2587751" y="362712"/>
                </a:lnTo>
                <a:lnTo>
                  <a:pt x="2587752" y="364235"/>
                </a:lnTo>
                <a:lnTo>
                  <a:pt x="2587751" y="365760"/>
                </a:lnTo>
                <a:lnTo>
                  <a:pt x="2587751" y="367283"/>
                </a:lnTo>
                <a:lnTo>
                  <a:pt x="2589276" y="367283"/>
                </a:lnTo>
                <a:lnTo>
                  <a:pt x="2589275" y="368807"/>
                </a:lnTo>
                <a:lnTo>
                  <a:pt x="2590800" y="368807"/>
                </a:lnTo>
                <a:lnTo>
                  <a:pt x="2590800" y="370332"/>
                </a:lnTo>
                <a:lnTo>
                  <a:pt x="2590799" y="371855"/>
                </a:lnTo>
                <a:lnTo>
                  <a:pt x="2592323" y="371855"/>
                </a:lnTo>
                <a:lnTo>
                  <a:pt x="2592323" y="370332"/>
                </a:lnTo>
                <a:lnTo>
                  <a:pt x="2592323" y="371855"/>
                </a:lnTo>
                <a:lnTo>
                  <a:pt x="2592323" y="373380"/>
                </a:lnTo>
                <a:lnTo>
                  <a:pt x="2592323" y="374903"/>
                </a:lnTo>
                <a:lnTo>
                  <a:pt x="2593847" y="374903"/>
                </a:lnTo>
                <a:lnTo>
                  <a:pt x="2593847" y="376427"/>
                </a:lnTo>
                <a:lnTo>
                  <a:pt x="2595372" y="376427"/>
                </a:lnTo>
                <a:lnTo>
                  <a:pt x="2595371" y="379476"/>
                </a:lnTo>
                <a:lnTo>
                  <a:pt x="2596895" y="379476"/>
                </a:lnTo>
                <a:lnTo>
                  <a:pt x="2596895" y="380999"/>
                </a:lnTo>
                <a:lnTo>
                  <a:pt x="2598420" y="380999"/>
                </a:lnTo>
                <a:lnTo>
                  <a:pt x="2598420" y="382524"/>
                </a:lnTo>
                <a:lnTo>
                  <a:pt x="2598419" y="384047"/>
                </a:lnTo>
                <a:lnTo>
                  <a:pt x="2599943" y="384047"/>
                </a:lnTo>
                <a:lnTo>
                  <a:pt x="2599943" y="382524"/>
                </a:lnTo>
                <a:lnTo>
                  <a:pt x="2599943" y="384047"/>
                </a:lnTo>
                <a:lnTo>
                  <a:pt x="2599943" y="387096"/>
                </a:lnTo>
                <a:lnTo>
                  <a:pt x="2601467" y="387096"/>
                </a:lnTo>
                <a:lnTo>
                  <a:pt x="2601467" y="388619"/>
                </a:lnTo>
                <a:lnTo>
                  <a:pt x="2602992" y="388619"/>
                </a:lnTo>
                <a:lnTo>
                  <a:pt x="2602992" y="390144"/>
                </a:lnTo>
                <a:lnTo>
                  <a:pt x="2602991" y="391667"/>
                </a:lnTo>
                <a:lnTo>
                  <a:pt x="2604515" y="391667"/>
                </a:lnTo>
                <a:lnTo>
                  <a:pt x="2604515" y="390144"/>
                </a:lnTo>
                <a:lnTo>
                  <a:pt x="2604516" y="391667"/>
                </a:lnTo>
                <a:lnTo>
                  <a:pt x="2604515" y="393192"/>
                </a:lnTo>
                <a:lnTo>
                  <a:pt x="2604515" y="394715"/>
                </a:lnTo>
                <a:lnTo>
                  <a:pt x="2606040" y="394715"/>
                </a:lnTo>
                <a:lnTo>
                  <a:pt x="2606039" y="396239"/>
                </a:lnTo>
                <a:lnTo>
                  <a:pt x="2607564" y="396239"/>
                </a:lnTo>
                <a:lnTo>
                  <a:pt x="2607564" y="397764"/>
                </a:lnTo>
                <a:lnTo>
                  <a:pt x="2607564" y="398441"/>
                </a:lnTo>
                <a:lnTo>
                  <a:pt x="2609087" y="398780"/>
                </a:lnTo>
                <a:lnTo>
                  <a:pt x="2609087" y="397764"/>
                </a:lnTo>
                <a:lnTo>
                  <a:pt x="2609087" y="398780"/>
                </a:lnTo>
                <a:lnTo>
                  <a:pt x="2618231" y="400812"/>
                </a:lnTo>
                <a:lnTo>
                  <a:pt x="2614476" y="394716"/>
                </a:lnTo>
                <a:close/>
              </a:path>
              <a:path w="2618231" h="801623">
                <a:moveTo>
                  <a:pt x="2489624" y="192024"/>
                </a:moveTo>
                <a:lnTo>
                  <a:pt x="2483246" y="192024"/>
                </a:lnTo>
                <a:lnTo>
                  <a:pt x="2490432" y="204216"/>
                </a:lnTo>
                <a:lnTo>
                  <a:pt x="2497134" y="204216"/>
                </a:lnTo>
                <a:lnTo>
                  <a:pt x="2489624" y="192024"/>
                </a:lnTo>
                <a:close/>
              </a:path>
              <a:path w="2618231" h="801623">
                <a:moveTo>
                  <a:pt x="2489624" y="192024"/>
                </a:moveTo>
                <a:lnTo>
                  <a:pt x="2484931" y="184404"/>
                </a:lnTo>
                <a:lnTo>
                  <a:pt x="2478754" y="184404"/>
                </a:lnTo>
                <a:lnTo>
                  <a:pt x="2483246" y="192024"/>
                </a:lnTo>
                <a:lnTo>
                  <a:pt x="2489624" y="192024"/>
                </a:lnTo>
                <a:close/>
              </a:path>
              <a:path w="2618231" h="801623">
                <a:moveTo>
                  <a:pt x="2472727" y="164592"/>
                </a:moveTo>
                <a:lnTo>
                  <a:pt x="2467077" y="164592"/>
                </a:lnTo>
                <a:lnTo>
                  <a:pt x="2478754" y="184404"/>
                </a:lnTo>
                <a:lnTo>
                  <a:pt x="2484931" y="184404"/>
                </a:lnTo>
                <a:lnTo>
                  <a:pt x="2472727" y="164592"/>
                </a:lnTo>
                <a:close/>
              </a:path>
              <a:path w="2618231" h="801623">
                <a:moveTo>
                  <a:pt x="2472727" y="164592"/>
                </a:moveTo>
                <a:lnTo>
                  <a:pt x="2460524" y="144780"/>
                </a:lnTo>
                <a:lnTo>
                  <a:pt x="2455399" y="144780"/>
                </a:lnTo>
                <a:lnTo>
                  <a:pt x="2467077" y="164592"/>
                </a:lnTo>
                <a:lnTo>
                  <a:pt x="2472727" y="164592"/>
                </a:lnTo>
                <a:close/>
              </a:path>
              <a:path w="2618231" h="801623">
                <a:moveTo>
                  <a:pt x="2460524" y="144780"/>
                </a:moveTo>
                <a:lnTo>
                  <a:pt x="2404199" y="53340"/>
                </a:lnTo>
                <a:lnTo>
                  <a:pt x="2401501" y="53340"/>
                </a:lnTo>
                <a:lnTo>
                  <a:pt x="2455399" y="144780"/>
                </a:lnTo>
                <a:lnTo>
                  <a:pt x="2460524" y="144780"/>
                </a:lnTo>
                <a:close/>
              </a:path>
              <a:path w="2618231" h="801623">
                <a:moveTo>
                  <a:pt x="2396689" y="41147"/>
                </a:moveTo>
                <a:lnTo>
                  <a:pt x="2394315" y="41147"/>
                </a:lnTo>
                <a:lnTo>
                  <a:pt x="2401501" y="53340"/>
                </a:lnTo>
                <a:lnTo>
                  <a:pt x="2404199" y="53340"/>
                </a:lnTo>
                <a:lnTo>
                  <a:pt x="2396689" y="41147"/>
                </a:lnTo>
                <a:close/>
              </a:path>
              <a:path w="2618231" h="801623">
                <a:moveTo>
                  <a:pt x="2396689" y="41147"/>
                </a:moveTo>
                <a:lnTo>
                  <a:pt x="2394315" y="41147"/>
                </a:lnTo>
                <a:lnTo>
                  <a:pt x="2396689" y="41147"/>
                </a:lnTo>
                <a:close/>
              </a:path>
              <a:path w="2618231" h="801623">
                <a:moveTo>
                  <a:pt x="2391996" y="33528"/>
                </a:moveTo>
                <a:lnTo>
                  <a:pt x="2389823" y="33528"/>
                </a:lnTo>
                <a:lnTo>
                  <a:pt x="2394315" y="41147"/>
                </a:lnTo>
                <a:lnTo>
                  <a:pt x="2396689" y="41147"/>
                </a:lnTo>
                <a:lnTo>
                  <a:pt x="2391996" y="33528"/>
                </a:lnTo>
                <a:close/>
              </a:path>
              <a:path w="2618231" h="801623">
                <a:moveTo>
                  <a:pt x="2371343" y="0"/>
                </a:moveTo>
                <a:lnTo>
                  <a:pt x="2371343" y="25908"/>
                </a:lnTo>
                <a:lnTo>
                  <a:pt x="2383535" y="22860"/>
                </a:lnTo>
                <a:lnTo>
                  <a:pt x="2389823" y="33528"/>
                </a:lnTo>
                <a:lnTo>
                  <a:pt x="2391996" y="33528"/>
                </a:lnTo>
                <a:lnTo>
                  <a:pt x="2371343" y="0"/>
                </a:lnTo>
                <a:close/>
              </a:path>
              <a:path w="2618231" h="801623">
                <a:moveTo>
                  <a:pt x="2412648" y="734568"/>
                </a:moveTo>
                <a:lnTo>
                  <a:pt x="2410980" y="734568"/>
                </a:lnTo>
                <a:lnTo>
                  <a:pt x="2383535" y="778763"/>
                </a:lnTo>
                <a:lnTo>
                  <a:pt x="2378963" y="777620"/>
                </a:lnTo>
                <a:lnTo>
                  <a:pt x="2378963" y="778763"/>
                </a:lnTo>
                <a:lnTo>
                  <a:pt x="2378963" y="777620"/>
                </a:lnTo>
                <a:lnTo>
                  <a:pt x="2371343" y="775715"/>
                </a:lnTo>
                <a:lnTo>
                  <a:pt x="2371343" y="801623"/>
                </a:lnTo>
                <a:lnTo>
                  <a:pt x="2412648" y="734568"/>
                </a:lnTo>
                <a:close/>
              </a:path>
              <a:path w="2618231" h="801623">
                <a:moveTo>
                  <a:pt x="2412648" y="734567"/>
                </a:moveTo>
                <a:lnTo>
                  <a:pt x="2417342" y="726948"/>
                </a:lnTo>
                <a:lnTo>
                  <a:pt x="2415711" y="726948"/>
                </a:lnTo>
                <a:lnTo>
                  <a:pt x="2410980" y="734567"/>
                </a:lnTo>
                <a:lnTo>
                  <a:pt x="2412648" y="734567"/>
                </a:lnTo>
                <a:close/>
              </a:path>
              <a:path w="2618231" h="801623">
                <a:moveTo>
                  <a:pt x="2417342" y="726947"/>
                </a:moveTo>
                <a:lnTo>
                  <a:pt x="2415712" y="726947"/>
                </a:lnTo>
                <a:lnTo>
                  <a:pt x="2417342" y="726947"/>
                </a:lnTo>
                <a:close/>
              </a:path>
              <a:path w="2618231" h="801623">
                <a:moveTo>
                  <a:pt x="2422035" y="719327"/>
                </a:moveTo>
                <a:lnTo>
                  <a:pt x="2420443" y="719327"/>
                </a:lnTo>
                <a:lnTo>
                  <a:pt x="2415712" y="726947"/>
                </a:lnTo>
                <a:lnTo>
                  <a:pt x="2417342" y="726947"/>
                </a:lnTo>
                <a:lnTo>
                  <a:pt x="2422035" y="719327"/>
                </a:lnTo>
                <a:close/>
              </a:path>
              <a:path w="2618231" h="801623">
                <a:moveTo>
                  <a:pt x="2434230" y="699530"/>
                </a:moveTo>
                <a:lnTo>
                  <a:pt x="2432739" y="699526"/>
                </a:lnTo>
                <a:lnTo>
                  <a:pt x="2420443" y="719327"/>
                </a:lnTo>
                <a:lnTo>
                  <a:pt x="2422035" y="719327"/>
                </a:lnTo>
                <a:lnTo>
                  <a:pt x="2434230" y="699530"/>
                </a:lnTo>
                <a:close/>
              </a:path>
              <a:path w="2618231" h="801623">
                <a:moveTo>
                  <a:pt x="2434239" y="699516"/>
                </a:moveTo>
                <a:lnTo>
                  <a:pt x="2432746" y="699516"/>
                </a:lnTo>
                <a:lnTo>
                  <a:pt x="2434230" y="699529"/>
                </a:lnTo>
                <a:close/>
              </a:path>
              <a:path w="2618231" h="801623">
                <a:moveTo>
                  <a:pt x="2458637" y="659906"/>
                </a:moveTo>
                <a:lnTo>
                  <a:pt x="2457344" y="659903"/>
                </a:lnTo>
                <a:lnTo>
                  <a:pt x="2432746" y="699515"/>
                </a:lnTo>
                <a:lnTo>
                  <a:pt x="2434239" y="699515"/>
                </a:lnTo>
                <a:lnTo>
                  <a:pt x="2458637" y="659906"/>
                </a:lnTo>
                <a:close/>
              </a:path>
              <a:path w="2618231" h="801623">
                <a:moveTo>
                  <a:pt x="2458646" y="659891"/>
                </a:moveTo>
                <a:lnTo>
                  <a:pt x="2457351" y="659891"/>
                </a:lnTo>
                <a:lnTo>
                  <a:pt x="2458637" y="659906"/>
                </a:lnTo>
                <a:close/>
              </a:path>
              <a:path w="2618231" h="801623">
                <a:moveTo>
                  <a:pt x="2510267" y="576087"/>
                </a:moveTo>
                <a:lnTo>
                  <a:pt x="2509392" y="576085"/>
                </a:lnTo>
                <a:lnTo>
                  <a:pt x="2457351" y="659891"/>
                </a:lnTo>
                <a:lnTo>
                  <a:pt x="2458646" y="659891"/>
                </a:lnTo>
                <a:lnTo>
                  <a:pt x="2510267" y="576087"/>
                </a:lnTo>
                <a:close/>
              </a:path>
              <a:path w="2618231" h="801623">
                <a:moveTo>
                  <a:pt x="2510277" y="576071"/>
                </a:moveTo>
                <a:lnTo>
                  <a:pt x="2509401" y="576071"/>
                </a:lnTo>
                <a:lnTo>
                  <a:pt x="2510267" y="576087"/>
                </a:lnTo>
                <a:close/>
              </a:path>
              <a:path w="2618231" h="801623">
                <a:moveTo>
                  <a:pt x="2539377" y="528828"/>
                </a:moveTo>
                <a:lnTo>
                  <a:pt x="2538738" y="528828"/>
                </a:lnTo>
                <a:lnTo>
                  <a:pt x="2509401" y="576071"/>
                </a:lnTo>
                <a:lnTo>
                  <a:pt x="2510277" y="576071"/>
                </a:lnTo>
                <a:lnTo>
                  <a:pt x="2539377" y="528828"/>
                </a:lnTo>
                <a:close/>
              </a:path>
              <a:path w="2618231" h="801623">
                <a:moveTo>
                  <a:pt x="2551571" y="509032"/>
                </a:moveTo>
                <a:lnTo>
                  <a:pt x="2551031" y="509031"/>
                </a:lnTo>
                <a:lnTo>
                  <a:pt x="2538738" y="528828"/>
                </a:lnTo>
                <a:lnTo>
                  <a:pt x="2539377" y="528828"/>
                </a:lnTo>
                <a:lnTo>
                  <a:pt x="2551571" y="509032"/>
                </a:lnTo>
                <a:close/>
              </a:path>
              <a:path w="2618231" h="801623">
                <a:moveTo>
                  <a:pt x="2551581" y="509016"/>
                </a:moveTo>
                <a:lnTo>
                  <a:pt x="2551040" y="509016"/>
                </a:lnTo>
                <a:lnTo>
                  <a:pt x="2551571" y="509032"/>
                </a:lnTo>
                <a:close/>
              </a:path>
              <a:path w="2618231" h="801623">
                <a:moveTo>
                  <a:pt x="2563774" y="489221"/>
                </a:moveTo>
                <a:lnTo>
                  <a:pt x="2563333" y="489219"/>
                </a:lnTo>
                <a:lnTo>
                  <a:pt x="2551040" y="509016"/>
                </a:lnTo>
                <a:lnTo>
                  <a:pt x="2551581" y="509016"/>
                </a:lnTo>
                <a:lnTo>
                  <a:pt x="2563774" y="489221"/>
                </a:lnTo>
                <a:close/>
              </a:path>
              <a:path w="2618231" h="801623">
                <a:moveTo>
                  <a:pt x="2563785" y="489204"/>
                </a:moveTo>
                <a:lnTo>
                  <a:pt x="2563343" y="489204"/>
                </a:lnTo>
                <a:lnTo>
                  <a:pt x="2563774" y="489221"/>
                </a:lnTo>
                <a:close/>
              </a:path>
              <a:path w="2618231" h="801623">
                <a:moveTo>
                  <a:pt x="2575988" y="469392"/>
                </a:moveTo>
                <a:lnTo>
                  <a:pt x="2575645" y="469392"/>
                </a:lnTo>
                <a:lnTo>
                  <a:pt x="2563343" y="489203"/>
                </a:lnTo>
                <a:lnTo>
                  <a:pt x="2563785" y="489203"/>
                </a:lnTo>
                <a:lnTo>
                  <a:pt x="2575988" y="469392"/>
                </a:lnTo>
                <a:close/>
              </a:path>
              <a:path w="2618231" h="801623">
                <a:moveTo>
                  <a:pt x="2578784" y="464853"/>
                </a:moveTo>
                <a:lnTo>
                  <a:pt x="2578465" y="464852"/>
                </a:lnTo>
                <a:lnTo>
                  <a:pt x="2575645" y="469392"/>
                </a:lnTo>
                <a:lnTo>
                  <a:pt x="2575988" y="469392"/>
                </a:lnTo>
                <a:lnTo>
                  <a:pt x="2578784" y="464853"/>
                </a:lnTo>
                <a:close/>
              </a:path>
              <a:path w="2618231" h="801623">
                <a:moveTo>
                  <a:pt x="2615415" y="405384"/>
                </a:moveTo>
                <a:lnTo>
                  <a:pt x="2578475" y="464836"/>
                </a:lnTo>
                <a:lnTo>
                  <a:pt x="2578794" y="464836"/>
                </a:lnTo>
                <a:lnTo>
                  <a:pt x="2615415" y="405384"/>
                </a:lnTo>
                <a:close/>
              </a:path>
              <a:path w="2618231" h="801623">
                <a:moveTo>
                  <a:pt x="2618231" y="400812"/>
                </a:moveTo>
                <a:lnTo>
                  <a:pt x="2615392" y="405383"/>
                </a:lnTo>
                <a:lnTo>
                  <a:pt x="2618231" y="400812"/>
                </a:lnTo>
                <a:close/>
              </a:path>
              <a:path w="2618231" h="801623">
                <a:moveTo>
                  <a:pt x="2377439" y="690371"/>
                </a:moveTo>
                <a:lnTo>
                  <a:pt x="2371343" y="684275"/>
                </a:lnTo>
                <a:lnTo>
                  <a:pt x="2371343" y="690372"/>
                </a:lnTo>
                <a:lnTo>
                  <a:pt x="2377439" y="690371"/>
                </a:lnTo>
                <a:close/>
              </a:path>
              <a:path w="2618231" h="801623">
                <a:moveTo>
                  <a:pt x="12191" y="684275"/>
                </a:moveTo>
                <a:lnTo>
                  <a:pt x="7619" y="684275"/>
                </a:lnTo>
                <a:lnTo>
                  <a:pt x="7619" y="121920"/>
                </a:lnTo>
                <a:lnTo>
                  <a:pt x="6096" y="123444"/>
                </a:lnTo>
                <a:lnTo>
                  <a:pt x="6096" y="678179"/>
                </a:lnTo>
                <a:lnTo>
                  <a:pt x="0" y="109728"/>
                </a:lnTo>
                <a:lnTo>
                  <a:pt x="0" y="690371"/>
                </a:lnTo>
                <a:lnTo>
                  <a:pt x="2371343" y="690372"/>
                </a:lnTo>
                <a:lnTo>
                  <a:pt x="12191" y="684275"/>
                </a:lnTo>
                <a:close/>
              </a:path>
              <a:path w="2618231" h="801623">
                <a:moveTo>
                  <a:pt x="2378963" y="118871"/>
                </a:moveTo>
                <a:lnTo>
                  <a:pt x="2378963" y="117348"/>
                </a:lnTo>
                <a:lnTo>
                  <a:pt x="2378963" y="115824"/>
                </a:lnTo>
                <a:lnTo>
                  <a:pt x="2378963" y="93713"/>
                </a:lnTo>
                <a:lnTo>
                  <a:pt x="2377439" y="109728"/>
                </a:lnTo>
                <a:lnTo>
                  <a:pt x="2371343" y="25908"/>
                </a:lnTo>
                <a:lnTo>
                  <a:pt x="2371343" y="117348"/>
                </a:lnTo>
                <a:lnTo>
                  <a:pt x="12191" y="117348"/>
                </a:lnTo>
                <a:lnTo>
                  <a:pt x="10668" y="118871"/>
                </a:lnTo>
                <a:lnTo>
                  <a:pt x="2378963" y="118872"/>
                </a:lnTo>
                <a:close/>
              </a:path>
              <a:path w="2618231" h="801623">
                <a:moveTo>
                  <a:pt x="6096" y="123444"/>
                </a:moveTo>
                <a:lnTo>
                  <a:pt x="7619" y="121920"/>
                </a:lnTo>
                <a:lnTo>
                  <a:pt x="7619" y="117348"/>
                </a:lnTo>
                <a:lnTo>
                  <a:pt x="7620" y="118871"/>
                </a:lnTo>
                <a:lnTo>
                  <a:pt x="10668" y="118871"/>
                </a:lnTo>
                <a:lnTo>
                  <a:pt x="12191" y="117348"/>
                </a:lnTo>
                <a:lnTo>
                  <a:pt x="2371343" y="117348"/>
                </a:lnTo>
                <a:lnTo>
                  <a:pt x="2371343" y="109728"/>
                </a:lnTo>
                <a:lnTo>
                  <a:pt x="0" y="109728"/>
                </a:lnTo>
                <a:lnTo>
                  <a:pt x="6096" y="678179"/>
                </a:lnTo>
                <a:lnTo>
                  <a:pt x="6096" y="123444"/>
                </a:lnTo>
                <a:close/>
              </a:path>
              <a:path w="2618231" h="801623">
                <a:moveTo>
                  <a:pt x="2383535" y="22860"/>
                </a:moveTo>
                <a:lnTo>
                  <a:pt x="2371343" y="25908"/>
                </a:lnTo>
                <a:lnTo>
                  <a:pt x="2371454" y="27431"/>
                </a:lnTo>
                <a:lnTo>
                  <a:pt x="2386230" y="27431"/>
                </a:lnTo>
                <a:lnTo>
                  <a:pt x="2385332" y="25908"/>
                </a:lnTo>
              </a:path>
              <a:path w="2618231" h="801623">
                <a:moveTo>
                  <a:pt x="2371454" y="27431"/>
                </a:moveTo>
                <a:lnTo>
                  <a:pt x="2376275" y="93713"/>
                </a:lnTo>
                <a:lnTo>
                  <a:pt x="2377439" y="109728"/>
                </a:lnTo>
                <a:lnTo>
                  <a:pt x="2378963" y="93713"/>
                </a:lnTo>
                <a:lnTo>
                  <a:pt x="2378963" y="27432"/>
                </a:lnTo>
                <a:lnTo>
                  <a:pt x="2380488" y="27431"/>
                </a:lnTo>
              </a:path>
              <a:path w="2618231" h="801623">
                <a:moveTo>
                  <a:pt x="2380488" y="27431"/>
                </a:moveTo>
                <a:lnTo>
                  <a:pt x="2380487" y="28956"/>
                </a:lnTo>
                <a:lnTo>
                  <a:pt x="2387129" y="28956"/>
                </a:lnTo>
                <a:lnTo>
                  <a:pt x="2386230" y="27431"/>
                </a:lnTo>
              </a:path>
              <a:path w="2618231" h="801623">
                <a:moveTo>
                  <a:pt x="2380487" y="28956"/>
                </a:moveTo>
                <a:lnTo>
                  <a:pt x="2380487" y="30479"/>
                </a:lnTo>
                <a:lnTo>
                  <a:pt x="2382011" y="30479"/>
                </a:lnTo>
                <a:lnTo>
                  <a:pt x="2382011" y="28956"/>
                </a:lnTo>
              </a:path>
              <a:path w="2618231" h="801623">
                <a:moveTo>
                  <a:pt x="2382011" y="28956"/>
                </a:moveTo>
                <a:lnTo>
                  <a:pt x="2382012" y="30479"/>
                </a:lnTo>
                <a:lnTo>
                  <a:pt x="2382011" y="32004"/>
                </a:lnTo>
                <a:lnTo>
                  <a:pt x="2382011" y="33527"/>
                </a:lnTo>
                <a:lnTo>
                  <a:pt x="2389823" y="33527"/>
                </a:lnTo>
                <a:lnTo>
                  <a:pt x="2388925" y="32004"/>
                </a:lnTo>
                <a:lnTo>
                  <a:pt x="2388027" y="30480"/>
                </a:lnTo>
                <a:lnTo>
                  <a:pt x="2387129" y="28956"/>
                </a:lnTo>
              </a:path>
              <a:path w="2618231" h="801623">
                <a:moveTo>
                  <a:pt x="2382011" y="33527"/>
                </a:moveTo>
                <a:lnTo>
                  <a:pt x="2382011" y="33528"/>
                </a:lnTo>
                <a:lnTo>
                  <a:pt x="2383536" y="33527"/>
                </a:lnTo>
              </a:path>
              <a:path w="2618231" h="801623">
                <a:moveTo>
                  <a:pt x="2383536" y="33527"/>
                </a:moveTo>
                <a:lnTo>
                  <a:pt x="2389823" y="33528"/>
                </a:lnTo>
              </a:path>
              <a:path w="2618231" h="801623">
                <a:moveTo>
                  <a:pt x="2383536" y="33528"/>
                </a:moveTo>
                <a:lnTo>
                  <a:pt x="2383535" y="35051"/>
                </a:lnTo>
                <a:lnTo>
                  <a:pt x="2390722" y="35051"/>
                </a:lnTo>
                <a:lnTo>
                  <a:pt x="2389823" y="33528"/>
                </a:lnTo>
              </a:path>
              <a:path w="2618231" h="801623">
                <a:moveTo>
                  <a:pt x="2383535" y="35051"/>
                </a:moveTo>
                <a:lnTo>
                  <a:pt x="2383535" y="35052"/>
                </a:lnTo>
                <a:lnTo>
                  <a:pt x="2385060" y="35051"/>
                </a:lnTo>
              </a:path>
              <a:path w="2618231" h="801623">
                <a:moveTo>
                  <a:pt x="2385060" y="35051"/>
                </a:moveTo>
                <a:lnTo>
                  <a:pt x="2385059" y="36576"/>
                </a:lnTo>
                <a:lnTo>
                  <a:pt x="2391620" y="36576"/>
                </a:lnTo>
                <a:lnTo>
                  <a:pt x="2390722" y="35051"/>
                </a:lnTo>
              </a:path>
              <a:path w="2618231" h="801623">
                <a:moveTo>
                  <a:pt x="2385059" y="36576"/>
                </a:moveTo>
                <a:lnTo>
                  <a:pt x="2385059" y="38099"/>
                </a:lnTo>
                <a:lnTo>
                  <a:pt x="2386583" y="38099"/>
                </a:lnTo>
                <a:lnTo>
                  <a:pt x="2386583" y="36576"/>
                </a:lnTo>
              </a:path>
              <a:path w="2618231" h="801623">
                <a:moveTo>
                  <a:pt x="2386583" y="36576"/>
                </a:moveTo>
                <a:lnTo>
                  <a:pt x="2386584" y="38099"/>
                </a:lnTo>
                <a:lnTo>
                  <a:pt x="2386583" y="39624"/>
                </a:lnTo>
                <a:lnTo>
                  <a:pt x="2386583" y="41147"/>
                </a:lnTo>
                <a:lnTo>
                  <a:pt x="2394315" y="41147"/>
                </a:lnTo>
                <a:lnTo>
                  <a:pt x="2393417" y="39624"/>
                </a:lnTo>
                <a:lnTo>
                  <a:pt x="2392518" y="38100"/>
                </a:lnTo>
                <a:lnTo>
                  <a:pt x="2391620" y="36576"/>
                </a:lnTo>
              </a:path>
              <a:path w="2618231" h="801623">
                <a:moveTo>
                  <a:pt x="2386583" y="41147"/>
                </a:moveTo>
                <a:lnTo>
                  <a:pt x="2394315" y="41147"/>
                </a:lnTo>
                <a:lnTo>
                  <a:pt x="2389632" y="41147"/>
                </a:lnTo>
              </a:path>
              <a:path w="2618231" h="801623">
                <a:moveTo>
                  <a:pt x="2386583" y="41147"/>
                </a:moveTo>
                <a:lnTo>
                  <a:pt x="2386583" y="41148"/>
                </a:lnTo>
                <a:lnTo>
                  <a:pt x="2388107" y="41147"/>
                </a:lnTo>
              </a:path>
              <a:path w="2618231" h="801623">
                <a:moveTo>
                  <a:pt x="2388107" y="41147"/>
                </a:moveTo>
                <a:lnTo>
                  <a:pt x="2388107" y="42671"/>
                </a:lnTo>
                <a:lnTo>
                  <a:pt x="2395213" y="42671"/>
                </a:lnTo>
                <a:lnTo>
                  <a:pt x="2394315" y="41148"/>
                </a:lnTo>
              </a:path>
              <a:path w="2618231" h="801623">
                <a:moveTo>
                  <a:pt x="2388107" y="42671"/>
                </a:moveTo>
                <a:lnTo>
                  <a:pt x="2388107" y="42672"/>
                </a:lnTo>
                <a:lnTo>
                  <a:pt x="2389632" y="42671"/>
                </a:lnTo>
              </a:path>
              <a:path w="2618231" h="801623">
                <a:moveTo>
                  <a:pt x="2389632" y="42671"/>
                </a:moveTo>
                <a:lnTo>
                  <a:pt x="2389631" y="45719"/>
                </a:lnTo>
                <a:lnTo>
                  <a:pt x="2397010" y="45719"/>
                </a:lnTo>
                <a:lnTo>
                  <a:pt x="2395213" y="42671"/>
                </a:lnTo>
              </a:path>
              <a:path w="2618231" h="801623">
                <a:moveTo>
                  <a:pt x="2389631" y="45719"/>
                </a:moveTo>
                <a:lnTo>
                  <a:pt x="2389631" y="45720"/>
                </a:lnTo>
                <a:lnTo>
                  <a:pt x="2391155" y="45719"/>
                </a:lnTo>
              </a:path>
              <a:path w="2618231" h="801623">
                <a:moveTo>
                  <a:pt x="2391155" y="45719"/>
                </a:moveTo>
                <a:lnTo>
                  <a:pt x="2391155" y="47243"/>
                </a:lnTo>
                <a:lnTo>
                  <a:pt x="2397908" y="47243"/>
                </a:lnTo>
                <a:lnTo>
                  <a:pt x="2397010" y="45719"/>
                </a:lnTo>
              </a:path>
              <a:path w="2618231" h="801623">
                <a:moveTo>
                  <a:pt x="2391155" y="47243"/>
                </a:moveTo>
                <a:lnTo>
                  <a:pt x="2391155" y="47244"/>
                </a:lnTo>
                <a:lnTo>
                  <a:pt x="2392680" y="47243"/>
                </a:lnTo>
              </a:path>
              <a:path w="2618231" h="801623">
                <a:moveTo>
                  <a:pt x="2392680" y="47243"/>
                </a:moveTo>
                <a:lnTo>
                  <a:pt x="2392680" y="48768"/>
                </a:lnTo>
                <a:lnTo>
                  <a:pt x="2398806" y="48768"/>
                </a:lnTo>
                <a:lnTo>
                  <a:pt x="2397908" y="47244"/>
                </a:lnTo>
              </a:path>
              <a:path w="2618231" h="801623">
                <a:moveTo>
                  <a:pt x="2392680" y="48768"/>
                </a:moveTo>
                <a:lnTo>
                  <a:pt x="2392679" y="50291"/>
                </a:lnTo>
                <a:lnTo>
                  <a:pt x="2394203" y="50291"/>
                </a:lnTo>
                <a:lnTo>
                  <a:pt x="2394203" y="48768"/>
                </a:lnTo>
              </a:path>
              <a:path w="2618231" h="801623">
                <a:moveTo>
                  <a:pt x="2394203" y="48768"/>
                </a:moveTo>
                <a:lnTo>
                  <a:pt x="2394203" y="50291"/>
                </a:lnTo>
                <a:lnTo>
                  <a:pt x="2394203" y="51816"/>
                </a:lnTo>
                <a:lnTo>
                  <a:pt x="2394203" y="53339"/>
                </a:lnTo>
                <a:lnTo>
                  <a:pt x="2401501" y="53339"/>
                </a:lnTo>
                <a:lnTo>
                  <a:pt x="2400603" y="51816"/>
                </a:lnTo>
                <a:lnTo>
                  <a:pt x="2399705" y="50291"/>
                </a:lnTo>
                <a:lnTo>
                  <a:pt x="2398806" y="48768"/>
                </a:lnTo>
              </a:path>
              <a:path w="2618231" h="801623">
                <a:moveTo>
                  <a:pt x="2394203" y="53339"/>
                </a:moveTo>
                <a:lnTo>
                  <a:pt x="2394203" y="53340"/>
                </a:lnTo>
                <a:lnTo>
                  <a:pt x="2395727" y="53339"/>
                </a:lnTo>
              </a:path>
              <a:path w="2618231" h="801623">
                <a:moveTo>
                  <a:pt x="2395727" y="53339"/>
                </a:moveTo>
                <a:lnTo>
                  <a:pt x="2401501" y="53340"/>
                </a:lnTo>
              </a:path>
              <a:path w="2618231" h="801623">
                <a:moveTo>
                  <a:pt x="2395727" y="53340"/>
                </a:moveTo>
                <a:lnTo>
                  <a:pt x="2395727" y="54863"/>
                </a:lnTo>
                <a:lnTo>
                  <a:pt x="2402400" y="54863"/>
                </a:lnTo>
                <a:lnTo>
                  <a:pt x="2401501" y="53340"/>
                </a:lnTo>
              </a:path>
              <a:path w="2618231" h="801623">
                <a:moveTo>
                  <a:pt x="2395727" y="54863"/>
                </a:moveTo>
                <a:lnTo>
                  <a:pt x="2395727" y="54864"/>
                </a:lnTo>
                <a:lnTo>
                  <a:pt x="2397252" y="54863"/>
                </a:lnTo>
              </a:path>
              <a:path w="2618231" h="801623">
                <a:moveTo>
                  <a:pt x="2397252" y="54863"/>
                </a:moveTo>
                <a:lnTo>
                  <a:pt x="2397251" y="57911"/>
                </a:lnTo>
                <a:lnTo>
                  <a:pt x="2404196" y="57911"/>
                </a:lnTo>
                <a:lnTo>
                  <a:pt x="2402400" y="54864"/>
                </a:lnTo>
              </a:path>
              <a:path w="2618231" h="801623">
                <a:moveTo>
                  <a:pt x="2397251" y="57911"/>
                </a:moveTo>
                <a:lnTo>
                  <a:pt x="2397251" y="57912"/>
                </a:lnTo>
                <a:lnTo>
                  <a:pt x="2398775" y="57911"/>
                </a:lnTo>
              </a:path>
              <a:path w="2618231" h="801623">
                <a:moveTo>
                  <a:pt x="2398775" y="57911"/>
                </a:moveTo>
                <a:lnTo>
                  <a:pt x="2398775" y="59435"/>
                </a:lnTo>
                <a:lnTo>
                  <a:pt x="2405094" y="59435"/>
                </a:lnTo>
                <a:lnTo>
                  <a:pt x="2404196" y="57911"/>
                </a:lnTo>
              </a:path>
              <a:path w="2618231" h="801623">
                <a:moveTo>
                  <a:pt x="2398775" y="59435"/>
                </a:moveTo>
                <a:lnTo>
                  <a:pt x="2398775" y="59436"/>
                </a:lnTo>
                <a:lnTo>
                  <a:pt x="2400299" y="59435"/>
                </a:lnTo>
              </a:path>
              <a:path w="2618231" h="801623">
                <a:moveTo>
                  <a:pt x="2400299" y="59435"/>
                </a:moveTo>
                <a:lnTo>
                  <a:pt x="2400299" y="60960"/>
                </a:lnTo>
                <a:lnTo>
                  <a:pt x="2405993" y="60960"/>
                </a:lnTo>
                <a:lnTo>
                  <a:pt x="2405094" y="59436"/>
                </a:lnTo>
              </a:path>
              <a:path w="2618231" h="801623">
                <a:moveTo>
                  <a:pt x="2400299" y="60960"/>
                </a:moveTo>
                <a:lnTo>
                  <a:pt x="2400299" y="62483"/>
                </a:lnTo>
                <a:lnTo>
                  <a:pt x="2401823" y="62483"/>
                </a:lnTo>
                <a:lnTo>
                  <a:pt x="2401823" y="60960"/>
                </a:lnTo>
              </a:path>
              <a:path w="2618231" h="801623">
                <a:moveTo>
                  <a:pt x="2401823" y="60960"/>
                </a:moveTo>
                <a:lnTo>
                  <a:pt x="2401824" y="62483"/>
                </a:lnTo>
                <a:lnTo>
                  <a:pt x="2401823" y="65532"/>
                </a:lnTo>
                <a:lnTo>
                  <a:pt x="2403347" y="65532"/>
                </a:lnTo>
                <a:lnTo>
                  <a:pt x="2403347" y="67055"/>
                </a:lnTo>
                <a:lnTo>
                  <a:pt x="2409586" y="67055"/>
                </a:lnTo>
                <a:lnTo>
                  <a:pt x="2408688" y="65532"/>
                </a:lnTo>
                <a:lnTo>
                  <a:pt x="2406891" y="62484"/>
                </a:lnTo>
                <a:lnTo>
                  <a:pt x="2405993" y="60960"/>
                </a:lnTo>
              </a:path>
              <a:path w="2618231" h="801623">
                <a:moveTo>
                  <a:pt x="2403347" y="67055"/>
                </a:moveTo>
                <a:lnTo>
                  <a:pt x="2403347" y="67056"/>
                </a:lnTo>
                <a:lnTo>
                  <a:pt x="2404872" y="67055"/>
                </a:lnTo>
              </a:path>
              <a:path w="2618231" h="801623">
                <a:moveTo>
                  <a:pt x="2404872" y="67055"/>
                </a:moveTo>
                <a:lnTo>
                  <a:pt x="2404871" y="68580"/>
                </a:lnTo>
                <a:lnTo>
                  <a:pt x="2410484" y="68580"/>
                </a:lnTo>
                <a:lnTo>
                  <a:pt x="2409586" y="67056"/>
                </a:lnTo>
              </a:path>
              <a:path w="2618231" h="801623">
                <a:moveTo>
                  <a:pt x="2404871" y="68580"/>
                </a:moveTo>
                <a:lnTo>
                  <a:pt x="2404871" y="70103"/>
                </a:lnTo>
                <a:lnTo>
                  <a:pt x="2406395" y="70103"/>
                </a:lnTo>
                <a:lnTo>
                  <a:pt x="2406395" y="68580"/>
                </a:lnTo>
              </a:path>
              <a:path w="2618231" h="801623">
                <a:moveTo>
                  <a:pt x="2406395" y="68580"/>
                </a:moveTo>
                <a:lnTo>
                  <a:pt x="2406395" y="70103"/>
                </a:lnTo>
                <a:lnTo>
                  <a:pt x="2406395" y="73152"/>
                </a:lnTo>
                <a:lnTo>
                  <a:pt x="2407919" y="73152"/>
                </a:lnTo>
                <a:lnTo>
                  <a:pt x="2407919" y="74675"/>
                </a:lnTo>
                <a:lnTo>
                  <a:pt x="2414077" y="74675"/>
                </a:lnTo>
                <a:lnTo>
                  <a:pt x="2413179" y="73152"/>
                </a:lnTo>
                <a:lnTo>
                  <a:pt x="2411383" y="70104"/>
                </a:lnTo>
                <a:lnTo>
                  <a:pt x="2410484" y="68580"/>
                </a:lnTo>
              </a:path>
              <a:path w="2618231" h="801623">
                <a:moveTo>
                  <a:pt x="2407919" y="74675"/>
                </a:moveTo>
                <a:lnTo>
                  <a:pt x="2407919" y="74676"/>
                </a:lnTo>
                <a:lnTo>
                  <a:pt x="2409444" y="74675"/>
                </a:lnTo>
              </a:path>
              <a:path w="2618231" h="801623">
                <a:moveTo>
                  <a:pt x="2409444" y="74675"/>
                </a:moveTo>
                <a:lnTo>
                  <a:pt x="2409443" y="77723"/>
                </a:lnTo>
                <a:lnTo>
                  <a:pt x="2415874" y="77723"/>
                </a:lnTo>
                <a:lnTo>
                  <a:pt x="2414077" y="74676"/>
                </a:lnTo>
              </a:path>
              <a:path w="2618231" h="801623">
                <a:moveTo>
                  <a:pt x="2409443" y="77723"/>
                </a:moveTo>
                <a:lnTo>
                  <a:pt x="2409443" y="77724"/>
                </a:lnTo>
                <a:lnTo>
                  <a:pt x="2410968" y="77723"/>
                </a:lnTo>
              </a:path>
              <a:path w="2618231" h="801623">
                <a:moveTo>
                  <a:pt x="2410968" y="77723"/>
                </a:moveTo>
                <a:lnTo>
                  <a:pt x="2410967" y="79247"/>
                </a:lnTo>
                <a:lnTo>
                  <a:pt x="2416772" y="79247"/>
                </a:lnTo>
                <a:lnTo>
                  <a:pt x="2415874" y="77724"/>
                </a:lnTo>
              </a:path>
              <a:path w="2618231" h="801623">
                <a:moveTo>
                  <a:pt x="2410967" y="79247"/>
                </a:moveTo>
                <a:lnTo>
                  <a:pt x="2410967" y="79248"/>
                </a:lnTo>
                <a:lnTo>
                  <a:pt x="2412492" y="79247"/>
                </a:lnTo>
              </a:path>
              <a:path w="2618231" h="801623">
                <a:moveTo>
                  <a:pt x="2412492" y="79247"/>
                </a:moveTo>
                <a:lnTo>
                  <a:pt x="2412492" y="80772"/>
                </a:lnTo>
                <a:lnTo>
                  <a:pt x="2417671" y="80772"/>
                </a:lnTo>
                <a:lnTo>
                  <a:pt x="2416772" y="79248"/>
                </a:lnTo>
              </a:path>
              <a:path w="2618231" h="801623">
                <a:moveTo>
                  <a:pt x="2412492" y="80772"/>
                </a:moveTo>
                <a:lnTo>
                  <a:pt x="2412491" y="82295"/>
                </a:lnTo>
                <a:lnTo>
                  <a:pt x="2414015" y="82295"/>
                </a:lnTo>
                <a:lnTo>
                  <a:pt x="2414015" y="80772"/>
                </a:lnTo>
              </a:path>
              <a:path w="2618231" h="801623">
                <a:moveTo>
                  <a:pt x="2414015" y="80772"/>
                </a:moveTo>
                <a:lnTo>
                  <a:pt x="2414016" y="82295"/>
                </a:lnTo>
                <a:lnTo>
                  <a:pt x="2414015" y="83820"/>
                </a:lnTo>
                <a:lnTo>
                  <a:pt x="2414015" y="85344"/>
                </a:lnTo>
                <a:lnTo>
                  <a:pt x="2415539" y="85344"/>
                </a:lnTo>
                <a:lnTo>
                  <a:pt x="2415539" y="86867"/>
                </a:lnTo>
                <a:lnTo>
                  <a:pt x="2421264" y="86867"/>
                </a:lnTo>
                <a:lnTo>
                  <a:pt x="2420365" y="85344"/>
                </a:lnTo>
                <a:lnTo>
                  <a:pt x="2419467" y="83820"/>
                </a:lnTo>
                <a:lnTo>
                  <a:pt x="2418569" y="82296"/>
                </a:lnTo>
                <a:lnTo>
                  <a:pt x="2417671" y="80772"/>
                </a:lnTo>
              </a:path>
              <a:path w="2618231" h="801623">
                <a:moveTo>
                  <a:pt x="2415539" y="86867"/>
                </a:moveTo>
                <a:lnTo>
                  <a:pt x="2415539" y="86868"/>
                </a:lnTo>
                <a:lnTo>
                  <a:pt x="2417064" y="86867"/>
                </a:lnTo>
              </a:path>
              <a:path w="2618231" h="801623">
                <a:moveTo>
                  <a:pt x="2417064" y="86867"/>
                </a:moveTo>
                <a:lnTo>
                  <a:pt x="2417063" y="88392"/>
                </a:lnTo>
                <a:lnTo>
                  <a:pt x="2422162" y="88392"/>
                </a:lnTo>
                <a:lnTo>
                  <a:pt x="2421264" y="86867"/>
                </a:lnTo>
              </a:path>
              <a:path w="2618231" h="801623">
                <a:moveTo>
                  <a:pt x="2417063" y="88392"/>
                </a:moveTo>
                <a:lnTo>
                  <a:pt x="2417063" y="89915"/>
                </a:lnTo>
                <a:lnTo>
                  <a:pt x="2418587" y="89915"/>
                </a:lnTo>
                <a:lnTo>
                  <a:pt x="2418587" y="88392"/>
                </a:lnTo>
              </a:path>
              <a:path w="2618231" h="801623">
                <a:moveTo>
                  <a:pt x="2418587" y="88392"/>
                </a:moveTo>
                <a:lnTo>
                  <a:pt x="2418588" y="89915"/>
                </a:lnTo>
                <a:lnTo>
                  <a:pt x="2418587" y="92963"/>
                </a:lnTo>
                <a:lnTo>
                  <a:pt x="2424857" y="92963"/>
                </a:lnTo>
                <a:lnTo>
                  <a:pt x="2423060" y="89916"/>
                </a:lnTo>
                <a:lnTo>
                  <a:pt x="2422162" y="88392"/>
                </a:lnTo>
              </a:path>
              <a:path w="2618231" h="801623">
                <a:moveTo>
                  <a:pt x="2418587" y="92963"/>
                </a:moveTo>
                <a:lnTo>
                  <a:pt x="2418587" y="92964"/>
                </a:lnTo>
                <a:lnTo>
                  <a:pt x="2420112" y="92963"/>
                </a:lnTo>
              </a:path>
              <a:path w="2618231" h="801623">
                <a:moveTo>
                  <a:pt x="2420112" y="92963"/>
                </a:moveTo>
                <a:lnTo>
                  <a:pt x="2420111" y="94487"/>
                </a:lnTo>
                <a:lnTo>
                  <a:pt x="2425755" y="94487"/>
                </a:lnTo>
                <a:lnTo>
                  <a:pt x="2424857" y="92963"/>
                </a:lnTo>
              </a:path>
              <a:path w="2618231" h="801623">
                <a:moveTo>
                  <a:pt x="2420111" y="94487"/>
                </a:moveTo>
                <a:lnTo>
                  <a:pt x="2420111" y="94488"/>
                </a:lnTo>
                <a:lnTo>
                  <a:pt x="2421636" y="94487"/>
                </a:lnTo>
              </a:path>
              <a:path w="2618231" h="801623">
                <a:moveTo>
                  <a:pt x="2421636" y="94487"/>
                </a:moveTo>
                <a:lnTo>
                  <a:pt x="2421635" y="97535"/>
                </a:lnTo>
                <a:lnTo>
                  <a:pt x="2427552" y="97535"/>
                </a:lnTo>
                <a:lnTo>
                  <a:pt x="2425755" y="94488"/>
                </a:lnTo>
              </a:path>
              <a:path w="2618231" h="801623">
                <a:moveTo>
                  <a:pt x="2421635" y="97535"/>
                </a:moveTo>
                <a:lnTo>
                  <a:pt x="2421635" y="97536"/>
                </a:lnTo>
                <a:lnTo>
                  <a:pt x="2423160" y="97535"/>
                </a:lnTo>
              </a:path>
              <a:path w="2618231" h="801623">
                <a:moveTo>
                  <a:pt x="2423160" y="97535"/>
                </a:moveTo>
                <a:lnTo>
                  <a:pt x="2423159" y="99059"/>
                </a:lnTo>
                <a:lnTo>
                  <a:pt x="2428450" y="99059"/>
                </a:lnTo>
                <a:lnTo>
                  <a:pt x="2427552" y="97536"/>
                </a:lnTo>
              </a:path>
              <a:path w="2618231" h="801623">
                <a:moveTo>
                  <a:pt x="2423159" y="99059"/>
                </a:moveTo>
                <a:lnTo>
                  <a:pt x="2423159" y="99060"/>
                </a:lnTo>
                <a:lnTo>
                  <a:pt x="2424684" y="99059"/>
                </a:lnTo>
              </a:path>
              <a:path w="2618231" h="801623">
                <a:moveTo>
                  <a:pt x="2424684" y="99059"/>
                </a:moveTo>
                <a:lnTo>
                  <a:pt x="2424683" y="100584"/>
                </a:lnTo>
                <a:lnTo>
                  <a:pt x="2429348" y="100584"/>
                </a:lnTo>
                <a:lnTo>
                  <a:pt x="2428450" y="99060"/>
                </a:lnTo>
              </a:path>
              <a:path w="2618231" h="801623">
                <a:moveTo>
                  <a:pt x="2424683" y="100584"/>
                </a:moveTo>
                <a:lnTo>
                  <a:pt x="2424683" y="102107"/>
                </a:lnTo>
                <a:lnTo>
                  <a:pt x="2426207" y="102107"/>
                </a:lnTo>
                <a:lnTo>
                  <a:pt x="2426207" y="100584"/>
                </a:lnTo>
              </a:path>
              <a:path w="2618231" h="801623">
                <a:moveTo>
                  <a:pt x="2426207" y="100584"/>
                </a:moveTo>
                <a:lnTo>
                  <a:pt x="2426207" y="102107"/>
                </a:lnTo>
                <a:lnTo>
                  <a:pt x="2426207" y="105156"/>
                </a:lnTo>
                <a:lnTo>
                  <a:pt x="2427731" y="105156"/>
                </a:lnTo>
                <a:lnTo>
                  <a:pt x="2427731" y="106679"/>
                </a:lnTo>
                <a:lnTo>
                  <a:pt x="2432942" y="106679"/>
                </a:lnTo>
                <a:lnTo>
                  <a:pt x="2432043" y="105156"/>
                </a:lnTo>
                <a:lnTo>
                  <a:pt x="2430247" y="102108"/>
                </a:lnTo>
                <a:lnTo>
                  <a:pt x="2429348" y="100584"/>
                </a:lnTo>
              </a:path>
              <a:path w="2618231" h="801623">
                <a:moveTo>
                  <a:pt x="2427731" y="106679"/>
                </a:moveTo>
                <a:lnTo>
                  <a:pt x="2427731" y="106680"/>
                </a:lnTo>
                <a:lnTo>
                  <a:pt x="2429256" y="106679"/>
                </a:lnTo>
              </a:path>
              <a:path w="2618231" h="801623">
                <a:moveTo>
                  <a:pt x="2429256" y="106679"/>
                </a:moveTo>
                <a:lnTo>
                  <a:pt x="2429256" y="108204"/>
                </a:lnTo>
                <a:lnTo>
                  <a:pt x="2433840" y="108204"/>
                </a:lnTo>
                <a:lnTo>
                  <a:pt x="2432942" y="106680"/>
                </a:lnTo>
              </a:path>
              <a:path w="2618231" h="801623">
                <a:moveTo>
                  <a:pt x="2429256" y="108204"/>
                </a:moveTo>
                <a:lnTo>
                  <a:pt x="2429255" y="109727"/>
                </a:lnTo>
                <a:lnTo>
                  <a:pt x="2430779" y="109727"/>
                </a:lnTo>
                <a:lnTo>
                  <a:pt x="2430779" y="108204"/>
                </a:lnTo>
              </a:path>
              <a:path w="2618231" h="801623">
                <a:moveTo>
                  <a:pt x="2430779" y="108204"/>
                </a:moveTo>
                <a:lnTo>
                  <a:pt x="2430780" y="109727"/>
                </a:lnTo>
                <a:lnTo>
                  <a:pt x="2430779" y="111251"/>
                </a:lnTo>
                <a:lnTo>
                  <a:pt x="2430779" y="112776"/>
                </a:lnTo>
                <a:lnTo>
                  <a:pt x="2432303" y="112776"/>
                </a:lnTo>
                <a:lnTo>
                  <a:pt x="2432303" y="114299"/>
                </a:lnTo>
                <a:lnTo>
                  <a:pt x="2437433" y="114299"/>
                </a:lnTo>
                <a:lnTo>
                  <a:pt x="2436535" y="112776"/>
                </a:lnTo>
                <a:lnTo>
                  <a:pt x="2435636" y="111252"/>
                </a:lnTo>
                <a:lnTo>
                  <a:pt x="2434738" y="109728"/>
                </a:lnTo>
                <a:lnTo>
                  <a:pt x="2433840" y="108204"/>
                </a:lnTo>
              </a:path>
              <a:path w="2618231" h="801623">
                <a:moveTo>
                  <a:pt x="2432303" y="114299"/>
                </a:moveTo>
                <a:lnTo>
                  <a:pt x="2432303" y="114300"/>
                </a:lnTo>
                <a:lnTo>
                  <a:pt x="2433828" y="114299"/>
                </a:lnTo>
              </a:path>
              <a:path w="2618231" h="801623">
                <a:moveTo>
                  <a:pt x="2433828" y="114299"/>
                </a:moveTo>
                <a:lnTo>
                  <a:pt x="2433827" y="117347"/>
                </a:lnTo>
                <a:lnTo>
                  <a:pt x="2439230" y="117347"/>
                </a:lnTo>
                <a:lnTo>
                  <a:pt x="2437433" y="114299"/>
                </a:lnTo>
              </a:path>
              <a:path w="2618231" h="801623">
                <a:moveTo>
                  <a:pt x="2433827" y="117347"/>
                </a:moveTo>
                <a:lnTo>
                  <a:pt x="2433827" y="117348"/>
                </a:lnTo>
                <a:lnTo>
                  <a:pt x="2435351" y="117347"/>
                </a:lnTo>
              </a:path>
              <a:path w="2618231" h="801623">
                <a:moveTo>
                  <a:pt x="2435351" y="117347"/>
                </a:moveTo>
                <a:lnTo>
                  <a:pt x="2435351" y="118871"/>
                </a:lnTo>
                <a:lnTo>
                  <a:pt x="2440128" y="118871"/>
                </a:lnTo>
                <a:lnTo>
                  <a:pt x="2439230" y="117348"/>
                </a:lnTo>
              </a:path>
              <a:path w="2618231" h="801623">
                <a:moveTo>
                  <a:pt x="2435351" y="118871"/>
                </a:moveTo>
                <a:lnTo>
                  <a:pt x="2435351" y="118872"/>
                </a:lnTo>
                <a:lnTo>
                  <a:pt x="2436876" y="118871"/>
                </a:lnTo>
              </a:path>
              <a:path w="2618231" h="801623">
                <a:moveTo>
                  <a:pt x="2436876" y="118871"/>
                </a:moveTo>
                <a:lnTo>
                  <a:pt x="2436876" y="120396"/>
                </a:lnTo>
                <a:lnTo>
                  <a:pt x="2441026" y="120396"/>
                </a:lnTo>
                <a:lnTo>
                  <a:pt x="2440128" y="118872"/>
                </a:lnTo>
              </a:path>
              <a:path w="2618231" h="801623">
                <a:moveTo>
                  <a:pt x="2436876" y="120396"/>
                </a:moveTo>
                <a:lnTo>
                  <a:pt x="2436875" y="121919"/>
                </a:lnTo>
                <a:lnTo>
                  <a:pt x="2438399" y="121919"/>
                </a:lnTo>
                <a:lnTo>
                  <a:pt x="2438399" y="120396"/>
                </a:lnTo>
              </a:path>
              <a:path w="2618231" h="801623">
                <a:moveTo>
                  <a:pt x="2438399" y="120396"/>
                </a:moveTo>
                <a:lnTo>
                  <a:pt x="2438399" y="121919"/>
                </a:lnTo>
                <a:lnTo>
                  <a:pt x="2438399" y="124967"/>
                </a:lnTo>
                <a:lnTo>
                  <a:pt x="2443721" y="124967"/>
                </a:lnTo>
                <a:lnTo>
                  <a:pt x="2441924" y="121920"/>
                </a:lnTo>
                <a:lnTo>
                  <a:pt x="2441026" y="120396"/>
                </a:lnTo>
              </a:path>
              <a:path w="2618231" h="801623">
                <a:moveTo>
                  <a:pt x="2438399" y="124967"/>
                </a:moveTo>
                <a:lnTo>
                  <a:pt x="2438399" y="124968"/>
                </a:lnTo>
                <a:lnTo>
                  <a:pt x="2439924" y="124967"/>
                </a:lnTo>
              </a:path>
              <a:path w="2618231" h="801623">
                <a:moveTo>
                  <a:pt x="2439924" y="124967"/>
                </a:moveTo>
                <a:lnTo>
                  <a:pt x="2439923" y="126491"/>
                </a:lnTo>
                <a:lnTo>
                  <a:pt x="2444619" y="126491"/>
                </a:lnTo>
                <a:lnTo>
                  <a:pt x="2443721" y="124967"/>
                </a:lnTo>
              </a:path>
              <a:path w="2618231" h="801623">
                <a:moveTo>
                  <a:pt x="2439923" y="126491"/>
                </a:moveTo>
                <a:lnTo>
                  <a:pt x="2439923" y="126492"/>
                </a:lnTo>
                <a:lnTo>
                  <a:pt x="2441447" y="126491"/>
                </a:lnTo>
              </a:path>
              <a:path w="2618231" h="801623">
                <a:moveTo>
                  <a:pt x="2441447" y="126491"/>
                </a:moveTo>
                <a:lnTo>
                  <a:pt x="2441447" y="128016"/>
                </a:lnTo>
                <a:lnTo>
                  <a:pt x="2445518" y="128016"/>
                </a:lnTo>
                <a:lnTo>
                  <a:pt x="2444619" y="126492"/>
                </a:lnTo>
              </a:path>
              <a:path w="2618231" h="801623">
                <a:moveTo>
                  <a:pt x="2441447" y="128016"/>
                </a:moveTo>
                <a:lnTo>
                  <a:pt x="2441447" y="129539"/>
                </a:lnTo>
                <a:lnTo>
                  <a:pt x="2442971" y="129539"/>
                </a:lnTo>
                <a:lnTo>
                  <a:pt x="2442971" y="128016"/>
                </a:lnTo>
              </a:path>
              <a:path w="2618231" h="801623">
                <a:moveTo>
                  <a:pt x="2442971" y="128016"/>
                </a:moveTo>
                <a:lnTo>
                  <a:pt x="2442972" y="129539"/>
                </a:lnTo>
                <a:lnTo>
                  <a:pt x="2442971" y="132587"/>
                </a:lnTo>
                <a:lnTo>
                  <a:pt x="2448213" y="132587"/>
                </a:lnTo>
                <a:lnTo>
                  <a:pt x="2446416" y="129540"/>
                </a:lnTo>
                <a:lnTo>
                  <a:pt x="2445518" y="128016"/>
                </a:lnTo>
              </a:path>
              <a:path w="2618231" h="801623">
                <a:moveTo>
                  <a:pt x="2442971" y="132587"/>
                </a:moveTo>
                <a:lnTo>
                  <a:pt x="2442971" y="132588"/>
                </a:lnTo>
                <a:lnTo>
                  <a:pt x="2444495" y="132587"/>
                </a:lnTo>
              </a:path>
              <a:path w="2618231" h="801623">
                <a:moveTo>
                  <a:pt x="2444495" y="132587"/>
                </a:moveTo>
                <a:lnTo>
                  <a:pt x="2444495" y="134111"/>
                </a:lnTo>
                <a:lnTo>
                  <a:pt x="2449111" y="134111"/>
                </a:lnTo>
                <a:lnTo>
                  <a:pt x="2448213" y="132587"/>
                </a:lnTo>
              </a:path>
              <a:path w="2618231" h="801623">
                <a:moveTo>
                  <a:pt x="2444495" y="134111"/>
                </a:moveTo>
                <a:lnTo>
                  <a:pt x="2444495" y="134112"/>
                </a:lnTo>
                <a:lnTo>
                  <a:pt x="2446020" y="134111"/>
                </a:lnTo>
              </a:path>
              <a:path w="2618231" h="801623">
                <a:moveTo>
                  <a:pt x="2446020" y="134111"/>
                </a:moveTo>
                <a:lnTo>
                  <a:pt x="2446019" y="137160"/>
                </a:lnTo>
                <a:lnTo>
                  <a:pt x="2447543" y="137160"/>
                </a:lnTo>
                <a:lnTo>
                  <a:pt x="2447543" y="138683"/>
                </a:lnTo>
                <a:lnTo>
                  <a:pt x="2451806" y="138683"/>
                </a:lnTo>
                <a:lnTo>
                  <a:pt x="2450907" y="137160"/>
                </a:lnTo>
                <a:lnTo>
                  <a:pt x="2449111" y="134112"/>
                </a:lnTo>
              </a:path>
              <a:path w="2618231" h="801623">
                <a:moveTo>
                  <a:pt x="2447543" y="138683"/>
                </a:moveTo>
                <a:lnTo>
                  <a:pt x="2447543" y="138684"/>
                </a:lnTo>
                <a:lnTo>
                  <a:pt x="2449067" y="138683"/>
                </a:lnTo>
              </a:path>
              <a:path w="2618231" h="801623">
                <a:moveTo>
                  <a:pt x="2449067" y="138683"/>
                </a:moveTo>
                <a:lnTo>
                  <a:pt x="2449067" y="140208"/>
                </a:lnTo>
                <a:lnTo>
                  <a:pt x="2452704" y="140208"/>
                </a:lnTo>
                <a:lnTo>
                  <a:pt x="2451806" y="138684"/>
                </a:lnTo>
              </a:path>
              <a:path w="2618231" h="801623">
                <a:moveTo>
                  <a:pt x="2449067" y="140208"/>
                </a:moveTo>
                <a:lnTo>
                  <a:pt x="2449067" y="141731"/>
                </a:lnTo>
                <a:lnTo>
                  <a:pt x="2450591" y="141731"/>
                </a:lnTo>
                <a:lnTo>
                  <a:pt x="2450591" y="140208"/>
                </a:lnTo>
              </a:path>
              <a:path w="2618231" h="801623">
                <a:moveTo>
                  <a:pt x="2450591" y="140208"/>
                </a:moveTo>
                <a:lnTo>
                  <a:pt x="2450592" y="141731"/>
                </a:lnTo>
                <a:lnTo>
                  <a:pt x="2450591" y="143256"/>
                </a:lnTo>
                <a:lnTo>
                  <a:pt x="2450591" y="144780"/>
                </a:lnTo>
                <a:lnTo>
                  <a:pt x="2452115" y="144780"/>
                </a:lnTo>
                <a:lnTo>
                  <a:pt x="2455399" y="144780"/>
                </a:lnTo>
                <a:lnTo>
                  <a:pt x="2454501" y="143256"/>
                </a:lnTo>
                <a:lnTo>
                  <a:pt x="2453602" y="141732"/>
                </a:lnTo>
                <a:lnTo>
                  <a:pt x="2452704" y="140208"/>
                </a:lnTo>
              </a:path>
              <a:path w="2618231" h="801623">
                <a:moveTo>
                  <a:pt x="2452115" y="144780"/>
                </a:moveTo>
                <a:lnTo>
                  <a:pt x="2452115" y="146303"/>
                </a:lnTo>
                <a:lnTo>
                  <a:pt x="2456297" y="146303"/>
                </a:lnTo>
                <a:lnTo>
                  <a:pt x="2455399" y="144780"/>
                </a:lnTo>
              </a:path>
              <a:path w="2618231" h="801623">
                <a:moveTo>
                  <a:pt x="2452115" y="146303"/>
                </a:moveTo>
                <a:lnTo>
                  <a:pt x="2452115" y="146304"/>
                </a:lnTo>
                <a:lnTo>
                  <a:pt x="2453639" y="146303"/>
                </a:lnTo>
              </a:path>
              <a:path w="2618231" h="801623">
                <a:moveTo>
                  <a:pt x="2453639" y="146303"/>
                </a:moveTo>
                <a:lnTo>
                  <a:pt x="2453639" y="147828"/>
                </a:lnTo>
                <a:lnTo>
                  <a:pt x="2457195" y="147828"/>
                </a:lnTo>
                <a:lnTo>
                  <a:pt x="2456297" y="146304"/>
                </a:lnTo>
              </a:path>
              <a:path w="2618231" h="801623">
                <a:moveTo>
                  <a:pt x="2453639" y="147828"/>
                </a:moveTo>
                <a:lnTo>
                  <a:pt x="2453639" y="149351"/>
                </a:lnTo>
                <a:lnTo>
                  <a:pt x="2455163" y="149351"/>
                </a:lnTo>
                <a:lnTo>
                  <a:pt x="2455163" y="147828"/>
                </a:lnTo>
              </a:path>
              <a:path w="2618231" h="801623">
                <a:moveTo>
                  <a:pt x="2455163" y="147828"/>
                </a:moveTo>
                <a:lnTo>
                  <a:pt x="2455164" y="149351"/>
                </a:lnTo>
                <a:lnTo>
                  <a:pt x="2455163" y="152400"/>
                </a:lnTo>
                <a:lnTo>
                  <a:pt x="2456687" y="152400"/>
                </a:lnTo>
                <a:lnTo>
                  <a:pt x="2456687" y="153923"/>
                </a:lnTo>
                <a:lnTo>
                  <a:pt x="2460789" y="153923"/>
                </a:lnTo>
                <a:lnTo>
                  <a:pt x="2459890" y="152400"/>
                </a:lnTo>
                <a:lnTo>
                  <a:pt x="2458094" y="149352"/>
                </a:lnTo>
                <a:lnTo>
                  <a:pt x="2457195" y="147828"/>
                </a:lnTo>
              </a:path>
              <a:path w="2618231" h="801623">
                <a:moveTo>
                  <a:pt x="2456687" y="153923"/>
                </a:moveTo>
                <a:lnTo>
                  <a:pt x="2456687" y="153924"/>
                </a:lnTo>
                <a:lnTo>
                  <a:pt x="2458212" y="153923"/>
                </a:lnTo>
              </a:path>
              <a:path w="2618231" h="801623">
                <a:moveTo>
                  <a:pt x="2458212" y="153923"/>
                </a:moveTo>
                <a:lnTo>
                  <a:pt x="2458211" y="156972"/>
                </a:lnTo>
                <a:lnTo>
                  <a:pt x="2459735" y="156972"/>
                </a:lnTo>
                <a:lnTo>
                  <a:pt x="2459735" y="158495"/>
                </a:lnTo>
                <a:lnTo>
                  <a:pt x="2463483" y="158495"/>
                </a:lnTo>
                <a:lnTo>
                  <a:pt x="2462585" y="156972"/>
                </a:lnTo>
                <a:lnTo>
                  <a:pt x="2460789" y="153924"/>
                </a:lnTo>
              </a:path>
              <a:path w="2618231" h="801623">
                <a:moveTo>
                  <a:pt x="2459735" y="158495"/>
                </a:moveTo>
                <a:lnTo>
                  <a:pt x="2459735" y="158496"/>
                </a:lnTo>
                <a:lnTo>
                  <a:pt x="2461259" y="158495"/>
                </a:lnTo>
              </a:path>
              <a:path w="2618231" h="801623">
                <a:moveTo>
                  <a:pt x="2461259" y="158495"/>
                </a:moveTo>
                <a:lnTo>
                  <a:pt x="2461259" y="160020"/>
                </a:lnTo>
                <a:lnTo>
                  <a:pt x="2464382" y="160020"/>
                </a:lnTo>
                <a:lnTo>
                  <a:pt x="2463483" y="158496"/>
                </a:lnTo>
              </a:path>
              <a:path w="2618231" h="801623">
                <a:moveTo>
                  <a:pt x="2461259" y="160020"/>
                </a:moveTo>
                <a:lnTo>
                  <a:pt x="2461259" y="161543"/>
                </a:lnTo>
                <a:lnTo>
                  <a:pt x="2462783" y="161543"/>
                </a:lnTo>
                <a:lnTo>
                  <a:pt x="2462783" y="160020"/>
                </a:lnTo>
              </a:path>
              <a:path w="2618231" h="801623">
                <a:moveTo>
                  <a:pt x="2462783" y="160020"/>
                </a:moveTo>
                <a:lnTo>
                  <a:pt x="2462784" y="161543"/>
                </a:lnTo>
                <a:lnTo>
                  <a:pt x="2462783" y="163068"/>
                </a:lnTo>
                <a:lnTo>
                  <a:pt x="2462783" y="164592"/>
                </a:lnTo>
                <a:lnTo>
                  <a:pt x="2464307" y="164592"/>
                </a:lnTo>
                <a:lnTo>
                  <a:pt x="2467077" y="164592"/>
                </a:lnTo>
                <a:lnTo>
                  <a:pt x="2466178" y="163068"/>
                </a:lnTo>
                <a:lnTo>
                  <a:pt x="2465280" y="161544"/>
                </a:lnTo>
                <a:lnTo>
                  <a:pt x="2464382" y="160020"/>
                </a:lnTo>
              </a:path>
              <a:path w="2618231" h="801623">
                <a:moveTo>
                  <a:pt x="2464307" y="164592"/>
                </a:moveTo>
                <a:lnTo>
                  <a:pt x="2464307" y="166115"/>
                </a:lnTo>
                <a:lnTo>
                  <a:pt x="2467975" y="166115"/>
                </a:lnTo>
                <a:lnTo>
                  <a:pt x="2467077" y="164592"/>
                </a:lnTo>
              </a:path>
              <a:path w="2618231" h="801623">
                <a:moveTo>
                  <a:pt x="2464307" y="166115"/>
                </a:moveTo>
                <a:lnTo>
                  <a:pt x="2464307" y="166116"/>
                </a:lnTo>
                <a:lnTo>
                  <a:pt x="2465831" y="166115"/>
                </a:lnTo>
              </a:path>
              <a:path w="2618231" h="801623">
                <a:moveTo>
                  <a:pt x="2465831" y="166115"/>
                </a:moveTo>
                <a:lnTo>
                  <a:pt x="2465831" y="167640"/>
                </a:lnTo>
                <a:lnTo>
                  <a:pt x="2468873" y="167640"/>
                </a:lnTo>
                <a:lnTo>
                  <a:pt x="2467975" y="166115"/>
                </a:lnTo>
              </a:path>
              <a:path w="2618231" h="801623">
                <a:moveTo>
                  <a:pt x="2465831" y="167640"/>
                </a:moveTo>
                <a:lnTo>
                  <a:pt x="2465831" y="169163"/>
                </a:lnTo>
                <a:lnTo>
                  <a:pt x="2467355" y="169163"/>
                </a:lnTo>
                <a:lnTo>
                  <a:pt x="2467355" y="167640"/>
                </a:lnTo>
              </a:path>
              <a:path w="2618231" h="801623">
                <a:moveTo>
                  <a:pt x="2467355" y="167640"/>
                </a:moveTo>
                <a:lnTo>
                  <a:pt x="2467356" y="169163"/>
                </a:lnTo>
                <a:lnTo>
                  <a:pt x="2467355" y="172212"/>
                </a:lnTo>
                <a:lnTo>
                  <a:pt x="2468879" y="172212"/>
                </a:lnTo>
                <a:lnTo>
                  <a:pt x="2468879" y="173735"/>
                </a:lnTo>
                <a:lnTo>
                  <a:pt x="2472466" y="173735"/>
                </a:lnTo>
                <a:lnTo>
                  <a:pt x="2471568" y="172212"/>
                </a:lnTo>
                <a:lnTo>
                  <a:pt x="2469772" y="169164"/>
                </a:lnTo>
                <a:lnTo>
                  <a:pt x="2468873" y="167640"/>
                </a:lnTo>
              </a:path>
              <a:path w="2618231" h="801623">
                <a:moveTo>
                  <a:pt x="2468879" y="173735"/>
                </a:moveTo>
                <a:lnTo>
                  <a:pt x="2468879" y="173736"/>
                </a:lnTo>
                <a:lnTo>
                  <a:pt x="2470404" y="173735"/>
                </a:lnTo>
              </a:path>
              <a:path w="2618231" h="801623">
                <a:moveTo>
                  <a:pt x="2470404" y="173735"/>
                </a:moveTo>
                <a:lnTo>
                  <a:pt x="2470403" y="176784"/>
                </a:lnTo>
                <a:lnTo>
                  <a:pt x="2471927" y="176784"/>
                </a:lnTo>
                <a:lnTo>
                  <a:pt x="2471927" y="178307"/>
                </a:lnTo>
                <a:lnTo>
                  <a:pt x="2475161" y="178307"/>
                </a:lnTo>
                <a:lnTo>
                  <a:pt x="2474263" y="176784"/>
                </a:lnTo>
                <a:lnTo>
                  <a:pt x="2472466" y="173736"/>
                </a:lnTo>
              </a:path>
              <a:path w="2618231" h="801623">
                <a:moveTo>
                  <a:pt x="2471927" y="178307"/>
                </a:moveTo>
                <a:lnTo>
                  <a:pt x="2471927" y="178308"/>
                </a:lnTo>
                <a:lnTo>
                  <a:pt x="2473452" y="178307"/>
                </a:lnTo>
              </a:path>
              <a:path w="2618231" h="801623">
                <a:moveTo>
                  <a:pt x="2473452" y="178307"/>
                </a:moveTo>
                <a:lnTo>
                  <a:pt x="2473451" y="179832"/>
                </a:lnTo>
                <a:lnTo>
                  <a:pt x="2476060" y="179832"/>
                </a:lnTo>
                <a:lnTo>
                  <a:pt x="2475161" y="178308"/>
                </a:lnTo>
              </a:path>
              <a:path w="2618231" h="801623">
                <a:moveTo>
                  <a:pt x="2473451" y="179832"/>
                </a:moveTo>
                <a:lnTo>
                  <a:pt x="2473451" y="181355"/>
                </a:lnTo>
                <a:lnTo>
                  <a:pt x="2474975" y="181355"/>
                </a:lnTo>
                <a:lnTo>
                  <a:pt x="2474975" y="179832"/>
                </a:lnTo>
              </a:path>
              <a:path w="2618231" h="801623">
                <a:moveTo>
                  <a:pt x="2474975" y="179832"/>
                </a:moveTo>
                <a:lnTo>
                  <a:pt x="2474976" y="181355"/>
                </a:lnTo>
                <a:lnTo>
                  <a:pt x="2474975" y="182880"/>
                </a:lnTo>
                <a:lnTo>
                  <a:pt x="2474975" y="184403"/>
                </a:lnTo>
                <a:lnTo>
                  <a:pt x="2478754" y="184403"/>
                </a:lnTo>
                <a:lnTo>
                  <a:pt x="2477856" y="182880"/>
                </a:lnTo>
                <a:lnTo>
                  <a:pt x="2476958" y="181356"/>
                </a:lnTo>
                <a:lnTo>
                  <a:pt x="2476060" y="179832"/>
                </a:lnTo>
              </a:path>
              <a:path w="2618231" h="801623">
                <a:moveTo>
                  <a:pt x="2474975" y="184403"/>
                </a:moveTo>
                <a:lnTo>
                  <a:pt x="2474975" y="184404"/>
                </a:lnTo>
                <a:lnTo>
                  <a:pt x="2476499" y="184403"/>
                </a:lnTo>
              </a:path>
              <a:path w="2618231" h="801623">
                <a:moveTo>
                  <a:pt x="2476499" y="184403"/>
                </a:moveTo>
                <a:lnTo>
                  <a:pt x="2478754" y="184404"/>
                </a:lnTo>
              </a:path>
              <a:path w="2618231" h="801623">
                <a:moveTo>
                  <a:pt x="2476499" y="184404"/>
                </a:moveTo>
                <a:lnTo>
                  <a:pt x="2476499" y="185927"/>
                </a:lnTo>
                <a:lnTo>
                  <a:pt x="2479653" y="185927"/>
                </a:lnTo>
                <a:lnTo>
                  <a:pt x="2478754" y="184404"/>
                </a:lnTo>
              </a:path>
              <a:path w="2618231" h="801623">
                <a:moveTo>
                  <a:pt x="2476499" y="185927"/>
                </a:moveTo>
                <a:lnTo>
                  <a:pt x="2476499" y="185928"/>
                </a:lnTo>
                <a:lnTo>
                  <a:pt x="2478024" y="185927"/>
                </a:lnTo>
              </a:path>
              <a:path w="2618231" h="801623">
                <a:moveTo>
                  <a:pt x="2478024" y="185927"/>
                </a:moveTo>
                <a:lnTo>
                  <a:pt x="2478024" y="187452"/>
                </a:lnTo>
                <a:lnTo>
                  <a:pt x="2480551" y="187452"/>
                </a:lnTo>
                <a:lnTo>
                  <a:pt x="2479653" y="185927"/>
                </a:lnTo>
              </a:path>
              <a:path w="2618231" h="801623">
                <a:moveTo>
                  <a:pt x="2478024" y="187452"/>
                </a:moveTo>
                <a:lnTo>
                  <a:pt x="2478023" y="188975"/>
                </a:lnTo>
                <a:lnTo>
                  <a:pt x="2479547" y="188975"/>
                </a:lnTo>
                <a:lnTo>
                  <a:pt x="2479547" y="187452"/>
                </a:lnTo>
              </a:path>
              <a:path w="2618231" h="801623">
                <a:moveTo>
                  <a:pt x="2479547" y="187452"/>
                </a:moveTo>
                <a:lnTo>
                  <a:pt x="2479548" y="188975"/>
                </a:lnTo>
                <a:lnTo>
                  <a:pt x="2479547" y="190500"/>
                </a:lnTo>
                <a:lnTo>
                  <a:pt x="2479547" y="192023"/>
                </a:lnTo>
                <a:lnTo>
                  <a:pt x="2483246" y="192023"/>
                </a:lnTo>
                <a:lnTo>
                  <a:pt x="2482348" y="190500"/>
                </a:lnTo>
                <a:lnTo>
                  <a:pt x="2481449" y="188976"/>
                </a:lnTo>
                <a:lnTo>
                  <a:pt x="2480551" y="187452"/>
                </a:lnTo>
              </a:path>
              <a:path w="2618231" h="801623">
                <a:moveTo>
                  <a:pt x="2479547" y="192023"/>
                </a:moveTo>
                <a:lnTo>
                  <a:pt x="2479547" y="192024"/>
                </a:lnTo>
                <a:lnTo>
                  <a:pt x="2481072" y="192023"/>
                </a:lnTo>
              </a:path>
              <a:path w="2618231" h="801623">
                <a:moveTo>
                  <a:pt x="2481072" y="192023"/>
                </a:moveTo>
                <a:lnTo>
                  <a:pt x="2483246" y="192024"/>
                </a:lnTo>
              </a:path>
              <a:path w="2618231" h="801623">
                <a:moveTo>
                  <a:pt x="2481072" y="192024"/>
                </a:moveTo>
                <a:lnTo>
                  <a:pt x="2481071" y="193547"/>
                </a:lnTo>
                <a:lnTo>
                  <a:pt x="2484144" y="193547"/>
                </a:lnTo>
                <a:lnTo>
                  <a:pt x="2483246" y="192024"/>
                </a:lnTo>
              </a:path>
              <a:path w="2618231" h="801623">
                <a:moveTo>
                  <a:pt x="2481071" y="193547"/>
                </a:moveTo>
                <a:lnTo>
                  <a:pt x="2481071" y="193548"/>
                </a:lnTo>
                <a:lnTo>
                  <a:pt x="2482596" y="193547"/>
                </a:lnTo>
              </a:path>
              <a:path w="2618231" h="801623">
                <a:moveTo>
                  <a:pt x="2482596" y="193547"/>
                </a:moveTo>
                <a:lnTo>
                  <a:pt x="2482595" y="196596"/>
                </a:lnTo>
                <a:lnTo>
                  <a:pt x="2484119" y="196596"/>
                </a:lnTo>
                <a:lnTo>
                  <a:pt x="2484119" y="198119"/>
                </a:lnTo>
                <a:lnTo>
                  <a:pt x="2486839" y="198119"/>
                </a:lnTo>
                <a:lnTo>
                  <a:pt x="2485941" y="196596"/>
                </a:lnTo>
                <a:lnTo>
                  <a:pt x="2484144" y="193547"/>
                </a:lnTo>
              </a:path>
              <a:path w="2618231" h="801623">
                <a:moveTo>
                  <a:pt x="2484119" y="198119"/>
                </a:moveTo>
                <a:lnTo>
                  <a:pt x="2484119" y="198120"/>
                </a:lnTo>
                <a:lnTo>
                  <a:pt x="2485644" y="198119"/>
                </a:lnTo>
              </a:path>
              <a:path w="2618231" h="801623">
                <a:moveTo>
                  <a:pt x="2485644" y="198119"/>
                </a:moveTo>
                <a:lnTo>
                  <a:pt x="2485644" y="199644"/>
                </a:lnTo>
                <a:lnTo>
                  <a:pt x="2487737" y="199644"/>
                </a:lnTo>
                <a:lnTo>
                  <a:pt x="2486839" y="198120"/>
                </a:lnTo>
              </a:path>
              <a:path w="2618231" h="801623">
                <a:moveTo>
                  <a:pt x="2485644" y="199644"/>
                </a:moveTo>
                <a:lnTo>
                  <a:pt x="2485643" y="201167"/>
                </a:lnTo>
                <a:lnTo>
                  <a:pt x="2487167" y="201167"/>
                </a:lnTo>
                <a:lnTo>
                  <a:pt x="2487167" y="199644"/>
                </a:lnTo>
              </a:path>
              <a:path w="2618231" h="801623">
                <a:moveTo>
                  <a:pt x="2487167" y="199644"/>
                </a:moveTo>
                <a:lnTo>
                  <a:pt x="2487168" y="201167"/>
                </a:lnTo>
                <a:lnTo>
                  <a:pt x="2487167" y="202692"/>
                </a:lnTo>
                <a:lnTo>
                  <a:pt x="2487167" y="204215"/>
                </a:lnTo>
                <a:lnTo>
                  <a:pt x="2490432" y="204215"/>
                </a:lnTo>
                <a:lnTo>
                  <a:pt x="2489534" y="202692"/>
                </a:lnTo>
                <a:lnTo>
                  <a:pt x="2488636" y="201168"/>
                </a:lnTo>
                <a:lnTo>
                  <a:pt x="2487737" y="199644"/>
                </a:lnTo>
              </a:path>
              <a:path w="2618231" h="801623">
                <a:moveTo>
                  <a:pt x="2487167" y="204215"/>
                </a:moveTo>
                <a:lnTo>
                  <a:pt x="2487167" y="204216"/>
                </a:lnTo>
                <a:lnTo>
                  <a:pt x="2488691" y="204215"/>
                </a:lnTo>
              </a:path>
              <a:path w="2618231" h="801623">
                <a:moveTo>
                  <a:pt x="2488691" y="204215"/>
                </a:moveTo>
                <a:lnTo>
                  <a:pt x="2490432" y="204216"/>
                </a:lnTo>
              </a:path>
              <a:path w="2618231" h="801623">
                <a:moveTo>
                  <a:pt x="2488691" y="204216"/>
                </a:moveTo>
                <a:lnTo>
                  <a:pt x="2488691" y="205739"/>
                </a:lnTo>
                <a:lnTo>
                  <a:pt x="2491331" y="205739"/>
                </a:lnTo>
                <a:lnTo>
                  <a:pt x="2490432" y="204216"/>
                </a:lnTo>
              </a:path>
              <a:path w="2618231" h="801623">
                <a:moveTo>
                  <a:pt x="2488691" y="205739"/>
                </a:moveTo>
                <a:lnTo>
                  <a:pt x="2488691" y="205740"/>
                </a:lnTo>
                <a:lnTo>
                  <a:pt x="2490216" y="205739"/>
                </a:lnTo>
              </a:path>
              <a:path w="2618231" h="801623">
                <a:moveTo>
                  <a:pt x="2490216" y="205739"/>
                </a:moveTo>
                <a:lnTo>
                  <a:pt x="2490215" y="207264"/>
                </a:lnTo>
                <a:lnTo>
                  <a:pt x="2490215" y="208788"/>
                </a:lnTo>
                <a:lnTo>
                  <a:pt x="2491739" y="208788"/>
                </a:lnTo>
                <a:lnTo>
                  <a:pt x="2491739" y="210311"/>
                </a:lnTo>
                <a:lnTo>
                  <a:pt x="2494025" y="210311"/>
                </a:lnTo>
                <a:lnTo>
                  <a:pt x="2493127" y="208788"/>
                </a:lnTo>
                <a:lnTo>
                  <a:pt x="2492229" y="207264"/>
                </a:lnTo>
                <a:lnTo>
                  <a:pt x="2491331" y="205739"/>
                </a:lnTo>
              </a:path>
              <a:path w="2618231" h="801623">
                <a:moveTo>
                  <a:pt x="2491739" y="210311"/>
                </a:moveTo>
                <a:lnTo>
                  <a:pt x="2491739" y="210312"/>
                </a:lnTo>
                <a:lnTo>
                  <a:pt x="2493264" y="210311"/>
                </a:lnTo>
              </a:path>
              <a:path w="2618231" h="801623">
                <a:moveTo>
                  <a:pt x="2493264" y="210311"/>
                </a:moveTo>
                <a:lnTo>
                  <a:pt x="2493264" y="211836"/>
                </a:lnTo>
                <a:lnTo>
                  <a:pt x="2494924" y="211836"/>
                </a:lnTo>
                <a:lnTo>
                  <a:pt x="2494025" y="210312"/>
                </a:lnTo>
              </a:path>
              <a:path w="2618231" h="801623">
                <a:moveTo>
                  <a:pt x="2493264" y="211836"/>
                </a:moveTo>
                <a:lnTo>
                  <a:pt x="2493263" y="213359"/>
                </a:lnTo>
                <a:lnTo>
                  <a:pt x="2494787" y="213359"/>
                </a:lnTo>
                <a:lnTo>
                  <a:pt x="2494787" y="211836"/>
                </a:lnTo>
              </a:path>
              <a:path w="2618231" h="801623">
                <a:moveTo>
                  <a:pt x="2494787" y="211836"/>
                </a:moveTo>
                <a:lnTo>
                  <a:pt x="2494788" y="213359"/>
                </a:lnTo>
                <a:lnTo>
                  <a:pt x="2494787" y="216408"/>
                </a:lnTo>
                <a:lnTo>
                  <a:pt x="2496311" y="216408"/>
                </a:lnTo>
                <a:lnTo>
                  <a:pt x="2496311" y="217931"/>
                </a:lnTo>
                <a:lnTo>
                  <a:pt x="2498517" y="217931"/>
                </a:lnTo>
                <a:lnTo>
                  <a:pt x="2497619" y="216408"/>
                </a:lnTo>
                <a:lnTo>
                  <a:pt x="2495822" y="213360"/>
                </a:lnTo>
                <a:lnTo>
                  <a:pt x="2494924" y="211836"/>
                </a:lnTo>
              </a:path>
              <a:path w="2618231" h="801623">
                <a:moveTo>
                  <a:pt x="2496311" y="217931"/>
                </a:moveTo>
                <a:lnTo>
                  <a:pt x="2496311" y="217932"/>
                </a:lnTo>
                <a:lnTo>
                  <a:pt x="2497836" y="217931"/>
                </a:lnTo>
              </a:path>
              <a:path w="2618231" h="801623">
                <a:moveTo>
                  <a:pt x="2497836" y="217931"/>
                </a:moveTo>
                <a:lnTo>
                  <a:pt x="2497835" y="219456"/>
                </a:lnTo>
                <a:lnTo>
                  <a:pt x="2499415" y="219456"/>
                </a:lnTo>
                <a:lnTo>
                  <a:pt x="2498517" y="217932"/>
                </a:lnTo>
              </a:path>
              <a:path w="2618231" h="801623">
                <a:moveTo>
                  <a:pt x="2497835" y="219456"/>
                </a:moveTo>
                <a:lnTo>
                  <a:pt x="2497835" y="220979"/>
                </a:lnTo>
                <a:lnTo>
                  <a:pt x="2499359" y="220979"/>
                </a:lnTo>
                <a:lnTo>
                  <a:pt x="2499359" y="219456"/>
                </a:lnTo>
              </a:path>
              <a:path w="2618231" h="801623">
                <a:moveTo>
                  <a:pt x="2499359" y="219456"/>
                </a:moveTo>
                <a:lnTo>
                  <a:pt x="2499360" y="220979"/>
                </a:lnTo>
                <a:lnTo>
                  <a:pt x="2499359" y="222504"/>
                </a:lnTo>
                <a:lnTo>
                  <a:pt x="2499359" y="224027"/>
                </a:lnTo>
                <a:lnTo>
                  <a:pt x="2500883" y="224028"/>
                </a:lnTo>
                <a:lnTo>
                  <a:pt x="2500883" y="225551"/>
                </a:lnTo>
                <a:lnTo>
                  <a:pt x="2503008" y="225551"/>
                </a:lnTo>
                <a:lnTo>
                  <a:pt x="2502110" y="224028"/>
                </a:lnTo>
                <a:lnTo>
                  <a:pt x="2501212" y="222504"/>
                </a:lnTo>
                <a:lnTo>
                  <a:pt x="2500313" y="220980"/>
                </a:lnTo>
                <a:lnTo>
                  <a:pt x="2499415" y="219456"/>
                </a:lnTo>
              </a:path>
              <a:path w="2618231" h="801623">
                <a:moveTo>
                  <a:pt x="2500883" y="225551"/>
                </a:moveTo>
                <a:lnTo>
                  <a:pt x="2500883" y="225552"/>
                </a:lnTo>
                <a:lnTo>
                  <a:pt x="2502408" y="225551"/>
                </a:lnTo>
              </a:path>
              <a:path w="2618231" h="801623">
                <a:moveTo>
                  <a:pt x="2502408" y="225551"/>
                </a:moveTo>
                <a:lnTo>
                  <a:pt x="2502407" y="228600"/>
                </a:lnTo>
                <a:lnTo>
                  <a:pt x="2503931" y="228600"/>
                </a:lnTo>
                <a:lnTo>
                  <a:pt x="2503931" y="230123"/>
                </a:lnTo>
                <a:lnTo>
                  <a:pt x="2505703" y="230123"/>
                </a:lnTo>
                <a:lnTo>
                  <a:pt x="2504805" y="228600"/>
                </a:lnTo>
                <a:lnTo>
                  <a:pt x="2503008" y="225551"/>
                </a:lnTo>
              </a:path>
              <a:path w="2618231" h="801623">
                <a:moveTo>
                  <a:pt x="2503931" y="230123"/>
                </a:moveTo>
                <a:lnTo>
                  <a:pt x="2503931" y="230124"/>
                </a:lnTo>
                <a:lnTo>
                  <a:pt x="2505456" y="230123"/>
                </a:lnTo>
              </a:path>
              <a:path w="2618231" h="801623">
                <a:moveTo>
                  <a:pt x="2505456" y="230123"/>
                </a:moveTo>
                <a:lnTo>
                  <a:pt x="2505456" y="231648"/>
                </a:lnTo>
                <a:lnTo>
                  <a:pt x="2505455" y="232289"/>
                </a:lnTo>
                <a:lnTo>
                  <a:pt x="2505455" y="233171"/>
                </a:lnTo>
                <a:lnTo>
                  <a:pt x="2506979" y="233171"/>
                </a:lnTo>
                <a:lnTo>
                  <a:pt x="2506979" y="232289"/>
                </a:lnTo>
                <a:lnTo>
                  <a:pt x="2506602" y="231648"/>
                </a:lnTo>
                <a:lnTo>
                  <a:pt x="2505703" y="230124"/>
                </a:lnTo>
              </a:path>
              <a:path w="2618231" h="801623">
                <a:moveTo>
                  <a:pt x="2506979" y="232289"/>
                </a:moveTo>
                <a:lnTo>
                  <a:pt x="2506979" y="233171"/>
                </a:lnTo>
                <a:lnTo>
                  <a:pt x="2506979" y="234695"/>
                </a:lnTo>
                <a:lnTo>
                  <a:pt x="2506979" y="236220"/>
                </a:lnTo>
                <a:lnTo>
                  <a:pt x="2508503" y="236220"/>
                </a:lnTo>
                <a:lnTo>
                  <a:pt x="2508503" y="237743"/>
                </a:lnTo>
                <a:lnTo>
                  <a:pt x="2510195" y="237743"/>
                </a:lnTo>
                <a:lnTo>
                  <a:pt x="2509296" y="236220"/>
                </a:lnTo>
                <a:lnTo>
                  <a:pt x="2508398" y="234696"/>
                </a:lnTo>
                <a:lnTo>
                  <a:pt x="2507500" y="233172"/>
                </a:lnTo>
              </a:path>
              <a:path w="2618231" h="801623">
                <a:moveTo>
                  <a:pt x="2508503" y="237743"/>
                </a:moveTo>
                <a:lnTo>
                  <a:pt x="2508503" y="237744"/>
                </a:lnTo>
                <a:lnTo>
                  <a:pt x="2510028" y="237743"/>
                </a:lnTo>
              </a:path>
              <a:path w="2618231" h="801623">
                <a:moveTo>
                  <a:pt x="2510028" y="237743"/>
                </a:moveTo>
                <a:lnTo>
                  <a:pt x="2510028" y="239268"/>
                </a:lnTo>
                <a:lnTo>
                  <a:pt x="2510027" y="240045"/>
                </a:lnTo>
                <a:lnTo>
                  <a:pt x="2510027" y="240791"/>
                </a:lnTo>
                <a:lnTo>
                  <a:pt x="2511551" y="240791"/>
                </a:lnTo>
                <a:lnTo>
                  <a:pt x="2511551" y="240045"/>
                </a:lnTo>
                <a:lnTo>
                  <a:pt x="2511093" y="239268"/>
                </a:lnTo>
                <a:lnTo>
                  <a:pt x="2510195" y="237743"/>
                </a:lnTo>
              </a:path>
              <a:path w="2618231" h="801623">
                <a:moveTo>
                  <a:pt x="2511552" y="240045"/>
                </a:moveTo>
                <a:lnTo>
                  <a:pt x="2511552" y="240791"/>
                </a:lnTo>
                <a:lnTo>
                  <a:pt x="2511551" y="242316"/>
                </a:lnTo>
                <a:lnTo>
                  <a:pt x="2511551" y="243839"/>
                </a:lnTo>
                <a:lnTo>
                  <a:pt x="2513788" y="243839"/>
                </a:lnTo>
                <a:lnTo>
                  <a:pt x="2512890" y="242316"/>
                </a:lnTo>
                <a:lnTo>
                  <a:pt x="2511991" y="240792"/>
                </a:lnTo>
              </a:path>
              <a:path w="2618231" h="801623">
                <a:moveTo>
                  <a:pt x="2511551" y="243839"/>
                </a:moveTo>
                <a:lnTo>
                  <a:pt x="2511551" y="243840"/>
                </a:lnTo>
                <a:lnTo>
                  <a:pt x="2513075" y="243839"/>
                </a:lnTo>
              </a:path>
              <a:path w="2618231" h="801623">
                <a:moveTo>
                  <a:pt x="2513075" y="243839"/>
                </a:moveTo>
                <a:lnTo>
                  <a:pt x="2513075" y="245363"/>
                </a:lnTo>
                <a:lnTo>
                  <a:pt x="2514686" y="245363"/>
                </a:lnTo>
                <a:lnTo>
                  <a:pt x="2513788" y="243840"/>
                </a:lnTo>
              </a:path>
              <a:path w="2618231" h="801623">
                <a:moveTo>
                  <a:pt x="2513075" y="245363"/>
                </a:moveTo>
                <a:lnTo>
                  <a:pt x="2513075" y="245364"/>
                </a:lnTo>
                <a:lnTo>
                  <a:pt x="2514600" y="245363"/>
                </a:lnTo>
              </a:path>
              <a:path w="2618231" h="801623">
                <a:moveTo>
                  <a:pt x="2514600" y="245363"/>
                </a:moveTo>
                <a:lnTo>
                  <a:pt x="2514599" y="248412"/>
                </a:lnTo>
                <a:lnTo>
                  <a:pt x="2516123" y="248412"/>
                </a:lnTo>
                <a:lnTo>
                  <a:pt x="2516123" y="249935"/>
                </a:lnTo>
                <a:lnTo>
                  <a:pt x="2517381" y="249935"/>
                </a:lnTo>
                <a:lnTo>
                  <a:pt x="2516483" y="248412"/>
                </a:lnTo>
                <a:lnTo>
                  <a:pt x="2514686" y="245363"/>
                </a:lnTo>
              </a:path>
              <a:path w="2618231" h="801623">
                <a:moveTo>
                  <a:pt x="2517647" y="250388"/>
                </a:moveTo>
                <a:lnTo>
                  <a:pt x="2517647" y="251460"/>
                </a:lnTo>
                <a:lnTo>
                  <a:pt x="2517647" y="252973"/>
                </a:lnTo>
                <a:lnTo>
                  <a:pt x="2519171" y="252983"/>
                </a:lnTo>
                <a:lnTo>
                  <a:pt x="2518279" y="251460"/>
                </a:lnTo>
              </a:path>
              <a:path w="2618231" h="801623">
                <a:moveTo>
                  <a:pt x="2519172" y="252973"/>
                </a:moveTo>
                <a:lnTo>
                  <a:pt x="2519171" y="256031"/>
                </a:lnTo>
                <a:lnTo>
                  <a:pt x="2520974" y="256031"/>
                </a:lnTo>
                <a:lnTo>
                  <a:pt x="2519178" y="252984"/>
                </a:lnTo>
              </a:path>
              <a:path w="2618231" h="801623">
                <a:moveTo>
                  <a:pt x="2519171" y="256031"/>
                </a:moveTo>
                <a:lnTo>
                  <a:pt x="2519171" y="256032"/>
                </a:lnTo>
                <a:lnTo>
                  <a:pt x="2520695" y="256031"/>
                </a:lnTo>
              </a:path>
              <a:path w="2618231" h="801623">
                <a:moveTo>
                  <a:pt x="2520695" y="256031"/>
                </a:moveTo>
                <a:lnTo>
                  <a:pt x="2520695" y="257555"/>
                </a:lnTo>
                <a:lnTo>
                  <a:pt x="2521873" y="257555"/>
                </a:lnTo>
                <a:lnTo>
                  <a:pt x="2520974" y="256031"/>
                </a:lnTo>
              </a:path>
              <a:path w="2618231" h="801623">
                <a:moveTo>
                  <a:pt x="2522219" y="258144"/>
                </a:moveTo>
                <a:lnTo>
                  <a:pt x="2522219" y="259080"/>
                </a:lnTo>
                <a:lnTo>
                  <a:pt x="2522219" y="260603"/>
                </a:lnTo>
                <a:lnTo>
                  <a:pt x="2523669" y="260603"/>
                </a:lnTo>
                <a:lnTo>
                  <a:pt x="2522771" y="259080"/>
                </a:lnTo>
              </a:path>
              <a:path w="2618231" h="801623">
                <a:moveTo>
                  <a:pt x="2523743" y="260730"/>
                </a:moveTo>
                <a:lnTo>
                  <a:pt x="2523743" y="263651"/>
                </a:lnTo>
                <a:lnTo>
                  <a:pt x="2525466" y="263651"/>
                </a:lnTo>
              </a:path>
              <a:path w="2618231" h="801623">
                <a:moveTo>
                  <a:pt x="2523743" y="263651"/>
                </a:moveTo>
                <a:lnTo>
                  <a:pt x="2523743" y="263652"/>
                </a:lnTo>
                <a:lnTo>
                  <a:pt x="2525268" y="263651"/>
                </a:lnTo>
              </a:path>
              <a:path w="2618231" h="801623">
                <a:moveTo>
                  <a:pt x="2525268" y="263651"/>
                </a:moveTo>
                <a:lnTo>
                  <a:pt x="2525267" y="265175"/>
                </a:lnTo>
                <a:lnTo>
                  <a:pt x="2526364" y="265175"/>
                </a:lnTo>
                <a:lnTo>
                  <a:pt x="2525466" y="263651"/>
                </a:lnTo>
              </a:path>
              <a:path w="2618231" h="801623">
                <a:moveTo>
                  <a:pt x="2526792" y="265901"/>
                </a:moveTo>
                <a:lnTo>
                  <a:pt x="2526791" y="268223"/>
                </a:lnTo>
                <a:lnTo>
                  <a:pt x="2528161" y="268223"/>
                </a:lnTo>
              </a:path>
              <a:path w="2618231" h="801623">
                <a:moveTo>
                  <a:pt x="2528315" y="268486"/>
                </a:moveTo>
                <a:lnTo>
                  <a:pt x="2528315" y="269747"/>
                </a:lnTo>
                <a:lnTo>
                  <a:pt x="2529059" y="269747"/>
                </a:lnTo>
              </a:path>
              <a:path w="2618231" h="801623">
                <a:moveTo>
                  <a:pt x="2529840" y="271072"/>
                </a:moveTo>
                <a:lnTo>
                  <a:pt x="2529840" y="271272"/>
                </a:lnTo>
                <a:lnTo>
                  <a:pt x="2529839" y="272795"/>
                </a:lnTo>
                <a:lnTo>
                  <a:pt x="2530855" y="272795"/>
                </a:lnTo>
                <a:lnTo>
                  <a:pt x="2529957" y="271272"/>
                </a:lnTo>
              </a:path>
              <a:path w="2618231" h="801623">
                <a:moveTo>
                  <a:pt x="2531363" y="273657"/>
                </a:moveTo>
                <a:lnTo>
                  <a:pt x="2531363" y="275844"/>
                </a:lnTo>
                <a:lnTo>
                  <a:pt x="2532652" y="275844"/>
                </a:lnTo>
              </a:path>
              <a:path w="2618231" h="801623">
                <a:moveTo>
                  <a:pt x="2532887" y="276243"/>
                </a:moveTo>
                <a:lnTo>
                  <a:pt x="2532887" y="277367"/>
                </a:lnTo>
                <a:lnTo>
                  <a:pt x="2533550" y="277367"/>
                </a:lnTo>
              </a:path>
              <a:path w="2618231" h="801623">
                <a:moveTo>
                  <a:pt x="2534411" y="278828"/>
                </a:moveTo>
                <a:lnTo>
                  <a:pt x="2534411" y="280415"/>
                </a:lnTo>
                <a:lnTo>
                  <a:pt x="2535347" y="280415"/>
                </a:lnTo>
                <a:lnTo>
                  <a:pt x="2534449" y="278892"/>
                </a:lnTo>
              </a:path>
              <a:path w="2618231" h="801623">
                <a:moveTo>
                  <a:pt x="2535935" y="281414"/>
                </a:moveTo>
                <a:lnTo>
                  <a:pt x="2535935" y="283464"/>
                </a:lnTo>
                <a:lnTo>
                  <a:pt x="2537143" y="283464"/>
                </a:lnTo>
              </a:path>
              <a:path w="2618231" h="801623">
                <a:moveTo>
                  <a:pt x="2537459" y="283999"/>
                </a:moveTo>
                <a:lnTo>
                  <a:pt x="2537459" y="284987"/>
                </a:lnTo>
                <a:lnTo>
                  <a:pt x="2538042" y="284987"/>
                </a:lnTo>
              </a:path>
              <a:path w="2618231" h="801623">
                <a:moveTo>
                  <a:pt x="2538984" y="286585"/>
                </a:moveTo>
                <a:lnTo>
                  <a:pt x="2538983" y="288035"/>
                </a:lnTo>
                <a:lnTo>
                  <a:pt x="2539838" y="288035"/>
                </a:lnTo>
              </a:path>
              <a:path w="2618231" h="801623">
                <a:moveTo>
                  <a:pt x="2540507" y="289171"/>
                </a:moveTo>
                <a:lnTo>
                  <a:pt x="2540507" y="289559"/>
                </a:lnTo>
                <a:lnTo>
                  <a:pt x="2540737" y="289559"/>
                </a:lnTo>
              </a:path>
              <a:path w="2618231" h="801623">
                <a:moveTo>
                  <a:pt x="2542032" y="291756"/>
                </a:moveTo>
                <a:lnTo>
                  <a:pt x="2542031" y="292607"/>
                </a:lnTo>
                <a:lnTo>
                  <a:pt x="2542533" y="292607"/>
                </a:lnTo>
              </a:path>
              <a:path w="2618231" h="801623">
                <a:moveTo>
                  <a:pt x="2543555" y="294342"/>
                </a:moveTo>
                <a:lnTo>
                  <a:pt x="2543555" y="295655"/>
                </a:lnTo>
                <a:lnTo>
                  <a:pt x="2544330" y="295655"/>
                </a:lnTo>
              </a:path>
              <a:path w="2618231" h="801623">
                <a:moveTo>
                  <a:pt x="2545079" y="296927"/>
                </a:moveTo>
                <a:lnTo>
                  <a:pt x="2545079" y="297179"/>
                </a:lnTo>
                <a:lnTo>
                  <a:pt x="2545228" y="297179"/>
                </a:lnTo>
              </a:path>
              <a:path w="2618231" h="801623">
                <a:moveTo>
                  <a:pt x="2546603" y="299513"/>
                </a:moveTo>
                <a:lnTo>
                  <a:pt x="2546603" y="300227"/>
                </a:lnTo>
                <a:lnTo>
                  <a:pt x="2547025" y="300227"/>
                </a:lnTo>
              </a:path>
              <a:path w="2618231" h="801623">
                <a:moveTo>
                  <a:pt x="2548127" y="302098"/>
                </a:moveTo>
                <a:lnTo>
                  <a:pt x="2548127" y="303275"/>
                </a:lnTo>
                <a:lnTo>
                  <a:pt x="2548821" y="303275"/>
                </a:lnTo>
              </a:path>
              <a:path w="2618231" h="801623">
                <a:moveTo>
                  <a:pt x="2549651" y="304684"/>
                </a:moveTo>
              </a:path>
              <a:path w="2618231" h="801623">
                <a:moveTo>
                  <a:pt x="2551175" y="307269"/>
                </a:moveTo>
                <a:lnTo>
                  <a:pt x="2551175" y="307848"/>
                </a:lnTo>
                <a:lnTo>
                  <a:pt x="2551516" y="307848"/>
                </a:lnTo>
              </a:path>
              <a:path w="2618231" h="801623">
                <a:moveTo>
                  <a:pt x="2555747" y="315026"/>
                </a:moveTo>
                <a:lnTo>
                  <a:pt x="2555747" y="315468"/>
                </a:lnTo>
                <a:lnTo>
                  <a:pt x="2556008" y="315468"/>
                </a:lnTo>
              </a:path>
              <a:path w="2618231" h="801623">
                <a:moveTo>
                  <a:pt x="2560319" y="322783"/>
                </a:moveTo>
                <a:lnTo>
                  <a:pt x="2560319" y="323087"/>
                </a:lnTo>
                <a:lnTo>
                  <a:pt x="2560499" y="323087"/>
                </a:lnTo>
              </a:path>
              <a:path w="2618231" h="801623">
                <a:moveTo>
                  <a:pt x="2607564" y="398441"/>
                </a:moveTo>
                <a:lnTo>
                  <a:pt x="2607563" y="398780"/>
                </a:lnTo>
                <a:lnTo>
                  <a:pt x="2607563" y="399287"/>
                </a:lnTo>
                <a:lnTo>
                  <a:pt x="2609088" y="399287"/>
                </a:lnTo>
                <a:lnTo>
                  <a:pt x="2609087" y="398780"/>
                </a:lnTo>
              </a:path>
              <a:path w="2618231" h="801623">
                <a:moveTo>
                  <a:pt x="2609087" y="398780"/>
                </a:moveTo>
                <a:lnTo>
                  <a:pt x="2609088" y="399287"/>
                </a:lnTo>
                <a:lnTo>
                  <a:pt x="2609088" y="400812"/>
                </a:lnTo>
                <a:lnTo>
                  <a:pt x="2609088" y="402336"/>
                </a:lnTo>
                <a:lnTo>
                  <a:pt x="2609088" y="403859"/>
                </a:lnTo>
                <a:lnTo>
                  <a:pt x="2607563" y="403860"/>
                </a:lnTo>
                <a:lnTo>
                  <a:pt x="2607564" y="405383"/>
                </a:lnTo>
                <a:lnTo>
                  <a:pt x="2615392" y="405383"/>
                </a:lnTo>
                <a:lnTo>
                  <a:pt x="2616339" y="403860"/>
                </a:lnTo>
                <a:lnTo>
                  <a:pt x="2617285" y="402336"/>
                </a:lnTo>
                <a:lnTo>
                  <a:pt x="2618231" y="400812"/>
                </a:lnTo>
                <a:lnTo>
                  <a:pt x="2611373" y="399287"/>
                </a:lnTo>
              </a:path>
              <a:path w="2618231" h="801623">
                <a:moveTo>
                  <a:pt x="2607564" y="405383"/>
                </a:moveTo>
                <a:lnTo>
                  <a:pt x="2606039" y="405384"/>
                </a:lnTo>
                <a:lnTo>
                  <a:pt x="2609087" y="405384"/>
                </a:lnTo>
              </a:path>
              <a:path w="2618231" h="801623">
                <a:moveTo>
                  <a:pt x="2606039" y="405384"/>
                </a:moveTo>
                <a:lnTo>
                  <a:pt x="2606040" y="406908"/>
                </a:lnTo>
                <a:lnTo>
                  <a:pt x="2606040" y="408431"/>
                </a:lnTo>
                <a:lnTo>
                  <a:pt x="2604515" y="408432"/>
                </a:lnTo>
                <a:lnTo>
                  <a:pt x="2604516" y="411479"/>
                </a:lnTo>
                <a:lnTo>
                  <a:pt x="2604515" y="413003"/>
                </a:lnTo>
                <a:lnTo>
                  <a:pt x="2610661" y="413004"/>
                </a:lnTo>
                <a:lnTo>
                  <a:pt x="2611607" y="411479"/>
                </a:lnTo>
                <a:lnTo>
                  <a:pt x="2613500" y="408432"/>
                </a:lnTo>
                <a:lnTo>
                  <a:pt x="2614446" y="406908"/>
                </a:lnTo>
                <a:lnTo>
                  <a:pt x="2615392" y="405384"/>
                </a:lnTo>
              </a:path>
              <a:path w="2618231" h="801623">
                <a:moveTo>
                  <a:pt x="2604516" y="411479"/>
                </a:moveTo>
                <a:lnTo>
                  <a:pt x="2602991" y="411480"/>
                </a:lnTo>
                <a:lnTo>
                  <a:pt x="2602992" y="413003"/>
                </a:lnTo>
                <a:lnTo>
                  <a:pt x="2604515" y="413004"/>
                </a:lnTo>
                <a:lnTo>
                  <a:pt x="2604516" y="411480"/>
                </a:lnTo>
              </a:path>
              <a:path w="2618231" h="801623">
                <a:moveTo>
                  <a:pt x="2601467" y="413004"/>
                </a:moveTo>
                <a:lnTo>
                  <a:pt x="2601467" y="413004"/>
                </a:lnTo>
                <a:lnTo>
                  <a:pt x="2604515" y="413004"/>
                </a:lnTo>
              </a:path>
              <a:path w="2618231" h="801623">
                <a:moveTo>
                  <a:pt x="2601467" y="413004"/>
                </a:moveTo>
                <a:lnTo>
                  <a:pt x="2601467" y="414528"/>
                </a:lnTo>
                <a:lnTo>
                  <a:pt x="2601467" y="416051"/>
                </a:lnTo>
                <a:lnTo>
                  <a:pt x="2599943" y="416052"/>
                </a:lnTo>
                <a:lnTo>
                  <a:pt x="2599943" y="419100"/>
                </a:lnTo>
                <a:lnTo>
                  <a:pt x="2606875" y="419100"/>
                </a:lnTo>
                <a:lnTo>
                  <a:pt x="2608768" y="416052"/>
                </a:lnTo>
                <a:lnTo>
                  <a:pt x="2609714" y="414528"/>
                </a:lnTo>
                <a:lnTo>
                  <a:pt x="2610661" y="413004"/>
                </a:lnTo>
              </a:path>
              <a:path w="2618231" h="801623">
                <a:moveTo>
                  <a:pt x="2598419" y="417576"/>
                </a:moveTo>
                <a:lnTo>
                  <a:pt x="2598420" y="419100"/>
                </a:lnTo>
                <a:lnTo>
                  <a:pt x="2599943" y="419100"/>
                </a:lnTo>
                <a:lnTo>
                  <a:pt x="2599943" y="417576"/>
                </a:lnTo>
              </a:path>
              <a:path w="2618231" h="801623">
                <a:moveTo>
                  <a:pt x="2598420" y="419100"/>
                </a:moveTo>
                <a:lnTo>
                  <a:pt x="2598420" y="420623"/>
                </a:lnTo>
                <a:lnTo>
                  <a:pt x="2596895" y="420624"/>
                </a:lnTo>
                <a:lnTo>
                  <a:pt x="2596896" y="423671"/>
                </a:lnTo>
                <a:lnTo>
                  <a:pt x="2595371" y="423672"/>
                </a:lnTo>
                <a:lnTo>
                  <a:pt x="2595371" y="425195"/>
                </a:lnTo>
                <a:lnTo>
                  <a:pt x="2603090" y="425195"/>
                </a:lnTo>
                <a:lnTo>
                  <a:pt x="2604036" y="423672"/>
                </a:lnTo>
                <a:lnTo>
                  <a:pt x="2605929" y="420624"/>
                </a:lnTo>
                <a:lnTo>
                  <a:pt x="2606875" y="419100"/>
                </a:lnTo>
              </a:path>
              <a:path w="2618231" h="801623">
                <a:moveTo>
                  <a:pt x="2595371" y="425195"/>
                </a:moveTo>
                <a:lnTo>
                  <a:pt x="2595371" y="426720"/>
                </a:lnTo>
                <a:lnTo>
                  <a:pt x="2602143" y="426720"/>
                </a:lnTo>
                <a:lnTo>
                  <a:pt x="2603090" y="425195"/>
                </a:lnTo>
              </a:path>
              <a:path w="2618231" h="801623">
                <a:moveTo>
                  <a:pt x="2595371" y="425195"/>
                </a:moveTo>
                <a:lnTo>
                  <a:pt x="2593847" y="425196"/>
                </a:lnTo>
                <a:lnTo>
                  <a:pt x="2593848" y="426720"/>
                </a:lnTo>
                <a:lnTo>
                  <a:pt x="2595371" y="426720"/>
                </a:lnTo>
                <a:lnTo>
                  <a:pt x="2595371" y="425196"/>
                </a:lnTo>
              </a:path>
              <a:path w="2618231" h="801623">
                <a:moveTo>
                  <a:pt x="2593848" y="426720"/>
                </a:moveTo>
                <a:lnTo>
                  <a:pt x="2593848" y="428243"/>
                </a:lnTo>
                <a:lnTo>
                  <a:pt x="2592323" y="428244"/>
                </a:lnTo>
                <a:lnTo>
                  <a:pt x="2592323" y="431291"/>
                </a:lnTo>
                <a:lnTo>
                  <a:pt x="2592323" y="432816"/>
                </a:lnTo>
                <a:lnTo>
                  <a:pt x="2598358" y="432816"/>
                </a:lnTo>
                <a:lnTo>
                  <a:pt x="2599304" y="431291"/>
                </a:lnTo>
                <a:lnTo>
                  <a:pt x="2601197" y="428244"/>
                </a:lnTo>
                <a:lnTo>
                  <a:pt x="2602143" y="426720"/>
                </a:lnTo>
              </a:path>
              <a:path w="2618231" h="801623">
                <a:moveTo>
                  <a:pt x="2592323" y="431291"/>
                </a:moveTo>
                <a:lnTo>
                  <a:pt x="2590799" y="431292"/>
                </a:lnTo>
                <a:lnTo>
                  <a:pt x="2590799" y="432815"/>
                </a:lnTo>
                <a:lnTo>
                  <a:pt x="2592323" y="432815"/>
                </a:lnTo>
                <a:lnTo>
                  <a:pt x="2592323" y="431292"/>
                </a:lnTo>
              </a:path>
              <a:path w="2618231" h="801623">
                <a:moveTo>
                  <a:pt x="2589275" y="432816"/>
                </a:moveTo>
                <a:lnTo>
                  <a:pt x="2592323" y="432816"/>
                </a:lnTo>
              </a:path>
              <a:path w="2618231" h="801623">
                <a:moveTo>
                  <a:pt x="2589275" y="432816"/>
                </a:moveTo>
                <a:lnTo>
                  <a:pt x="2589276" y="434340"/>
                </a:lnTo>
                <a:lnTo>
                  <a:pt x="2589276" y="435863"/>
                </a:lnTo>
                <a:lnTo>
                  <a:pt x="2587751" y="435864"/>
                </a:lnTo>
                <a:lnTo>
                  <a:pt x="2587752" y="437387"/>
                </a:lnTo>
                <a:lnTo>
                  <a:pt x="2589275" y="437388"/>
                </a:lnTo>
                <a:lnTo>
                  <a:pt x="2595519" y="437388"/>
                </a:lnTo>
                <a:lnTo>
                  <a:pt x="2596465" y="435864"/>
                </a:lnTo>
                <a:lnTo>
                  <a:pt x="2597412" y="434340"/>
                </a:lnTo>
                <a:lnTo>
                  <a:pt x="2598358" y="432816"/>
                </a:lnTo>
              </a:path>
              <a:path w="2618231" h="801623">
                <a:moveTo>
                  <a:pt x="2586227" y="437388"/>
                </a:moveTo>
                <a:lnTo>
                  <a:pt x="2586227" y="438912"/>
                </a:lnTo>
                <a:lnTo>
                  <a:pt x="2586228" y="440435"/>
                </a:lnTo>
                <a:lnTo>
                  <a:pt x="2584703" y="440436"/>
                </a:lnTo>
                <a:lnTo>
                  <a:pt x="2584704" y="443483"/>
                </a:lnTo>
                <a:lnTo>
                  <a:pt x="2583179" y="443484"/>
                </a:lnTo>
                <a:lnTo>
                  <a:pt x="2583179" y="445007"/>
                </a:lnTo>
                <a:lnTo>
                  <a:pt x="2590787" y="445007"/>
                </a:lnTo>
                <a:lnTo>
                  <a:pt x="2591734" y="443484"/>
                </a:lnTo>
                <a:lnTo>
                  <a:pt x="2593626" y="440436"/>
                </a:lnTo>
                <a:lnTo>
                  <a:pt x="2594573" y="438912"/>
                </a:lnTo>
                <a:lnTo>
                  <a:pt x="2595519" y="437388"/>
                </a:lnTo>
              </a:path>
              <a:path w="2618231" h="801623">
                <a:moveTo>
                  <a:pt x="2583180" y="445007"/>
                </a:moveTo>
                <a:lnTo>
                  <a:pt x="2583179" y="446532"/>
                </a:lnTo>
                <a:lnTo>
                  <a:pt x="2589841" y="446532"/>
                </a:lnTo>
                <a:lnTo>
                  <a:pt x="2590787" y="445007"/>
                </a:lnTo>
              </a:path>
              <a:path w="2618231" h="801623">
                <a:moveTo>
                  <a:pt x="2583179" y="445007"/>
                </a:moveTo>
                <a:lnTo>
                  <a:pt x="2581655" y="445008"/>
                </a:lnTo>
                <a:lnTo>
                  <a:pt x="2581656" y="446532"/>
                </a:lnTo>
                <a:lnTo>
                  <a:pt x="2583179" y="446532"/>
                </a:lnTo>
                <a:lnTo>
                  <a:pt x="2583179" y="445008"/>
                </a:lnTo>
              </a:path>
              <a:path w="2618231" h="801623">
                <a:moveTo>
                  <a:pt x="2581656" y="446532"/>
                </a:moveTo>
                <a:lnTo>
                  <a:pt x="2581656" y="448055"/>
                </a:lnTo>
                <a:lnTo>
                  <a:pt x="2580131" y="448056"/>
                </a:lnTo>
                <a:lnTo>
                  <a:pt x="2580132" y="451103"/>
                </a:lnTo>
                <a:lnTo>
                  <a:pt x="2580132" y="452627"/>
                </a:lnTo>
                <a:lnTo>
                  <a:pt x="2586055" y="452628"/>
                </a:lnTo>
                <a:lnTo>
                  <a:pt x="2587002" y="451103"/>
                </a:lnTo>
                <a:lnTo>
                  <a:pt x="2588894" y="448056"/>
                </a:lnTo>
                <a:lnTo>
                  <a:pt x="2589841" y="446532"/>
                </a:lnTo>
              </a:path>
              <a:path w="2618231" h="801623">
                <a:moveTo>
                  <a:pt x="2580132" y="451103"/>
                </a:moveTo>
                <a:lnTo>
                  <a:pt x="2578607" y="451104"/>
                </a:lnTo>
                <a:lnTo>
                  <a:pt x="2578608" y="452627"/>
                </a:lnTo>
                <a:lnTo>
                  <a:pt x="2580131" y="452628"/>
                </a:lnTo>
                <a:lnTo>
                  <a:pt x="2580132" y="451104"/>
                </a:lnTo>
              </a:path>
              <a:path w="2618231" h="801623">
                <a:moveTo>
                  <a:pt x="2577083" y="452628"/>
                </a:moveTo>
                <a:lnTo>
                  <a:pt x="2577083" y="452628"/>
                </a:lnTo>
                <a:lnTo>
                  <a:pt x="2580131" y="452628"/>
                </a:lnTo>
              </a:path>
              <a:path w="2618231" h="801623">
                <a:moveTo>
                  <a:pt x="2577083" y="452628"/>
                </a:moveTo>
                <a:lnTo>
                  <a:pt x="2577084" y="454152"/>
                </a:lnTo>
                <a:lnTo>
                  <a:pt x="2577084" y="455675"/>
                </a:lnTo>
                <a:lnTo>
                  <a:pt x="2575559" y="455676"/>
                </a:lnTo>
                <a:lnTo>
                  <a:pt x="2575559" y="458724"/>
                </a:lnTo>
                <a:lnTo>
                  <a:pt x="2582270" y="458724"/>
                </a:lnTo>
                <a:lnTo>
                  <a:pt x="2584163" y="455676"/>
                </a:lnTo>
                <a:lnTo>
                  <a:pt x="2585109" y="454152"/>
                </a:lnTo>
                <a:lnTo>
                  <a:pt x="2586055" y="452628"/>
                </a:lnTo>
              </a:path>
              <a:path w="2618231" h="801623">
                <a:moveTo>
                  <a:pt x="2574035" y="457200"/>
                </a:moveTo>
                <a:lnTo>
                  <a:pt x="2574035" y="458724"/>
                </a:lnTo>
                <a:lnTo>
                  <a:pt x="2575559" y="458724"/>
                </a:lnTo>
                <a:lnTo>
                  <a:pt x="2575559" y="457200"/>
                </a:lnTo>
              </a:path>
              <a:path w="2618231" h="801623">
                <a:moveTo>
                  <a:pt x="2574035" y="458724"/>
                </a:moveTo>
                <a:lnTo>
                  <a:pt x="2574036" y="460247"/>
                </a:lnTo>
                <a:lnTo>
                  <a:pt x="2572511" y="460248"/>
                </a:lnTo>
                <a:lnTo>
                  <a:pt x="2572511" y="463295"/>
                </a:lnTo>
                <a:lnTo>
                  <a:pt x="2570987" y="463296"/>
                </a:lnTo>
                <a:lnTo>
                  <a:pt x="2570987" y="464819"/>
                </a:lnTo>
                <a:lnTo>
                  <a:pt x="2578485" y="464819"/>
                </a:lnTo>
                <a:lnTo>
                  <a:pt x="2579431" y="463296"/>
                </a:lnTo>
                <a:lnTo>
                  <a:pt x="2581324" y="460248"/>
                </a:lnTo>
                <a:lnTo>
                  <a:pt x="2582270" y="458724"/>
                </a:lnTo>
              </a:path>
              <a:path w="2618231" h="801623">
                <a:moveTo>
                  <a:pt x="2570987" y="464819"/>
                </a:moveTo>
                <a:lnTo>
                  <a:pt x="2578485" y="464820"/>
                </a:lnTo>
              </a:path>
              <a:path w="2618231" h="801623">
                <a:moveTo>
                  <a:pt x="2570987" y="464819"/>
                </a:moveTo>
                <a:lnTo>
                  <a:pt x="2569463" y="464820"/>
                </a:lnTo>
                <a:lnTo>
                  <a:pt x="2569464" y="466344"/>
                </a:lnTo>
                <a:lnTo>
                  <a:pt x="2570987" y="466344"/>
                </a:lnTo>
                <a:lnTo>
                  <a:pt x="2570987" y="464820"/>
                </a:lnTo>
              </a:path>
              <a:path w="2618231" h="801623">
                <a:moveTo>
                  <a:pt x="2570987" y="464820"/>
                </a:moveTo>
                <a:lnTo>
                  <a:pt x="2570987" y="466344"/>
                </a:lnTo>
                <a:lnTo>
                  <a:pt x="2577538" y="466344"/>
                </a:lnTo>
                <a:lnTo>
                  <a:pt x="2578465" y="464852"/>
                </a:lnTo>
                <a:lnTo>
                  <a:pt x="2572511" y="464820"/>
                </a:lnTo>
              </a:path>
              <a:path w="2618231" h="801623">
                <a:moveTo>
                  <a:pt x="2572511" y="464820"/>
                </a:moveTo>
                <a:lnTo>
                  <a:pt x="2578475" y="464836"/>
                </a:lnTo>
                <a:lnTo>
                  <a:pt x="2578485" y="464820"/>
                </a:lnTo>
              </a:path>
              <a:path w="2618231" h="801623">
                <a:moveTo>
                  <a:pt x="2569464" y="466344"/>
                </a:moveTo>
                <a:lnTo>
                  <a:pt x="2569464" y="467867"/>
                </a:lnTo>
                <a:lnTo>
                  <a:pt x="2569463" y="469391"/>
                </a:lnTo>
                <a:lnTo>
                  <a:pt x="2575645" y="469391"/>
                </a:lnTo>
                <a:lnTo>
                  <a:pt x="2576592" y="467868"/>
                </a:lnTo>
                <a:lnTo>
                  <a:pt x="2577538" y="466344"/>
                </a:lnTo>
              </a:path>
              <a:path w="2618231" h="801623">
                <a:moveTo>
                  <a:pt x="2569464" y="467867"/>
                </a:moveTo>
                <a:lnTo>
                  <a:pt x="2567939" y="467868"/>
                </a:lnTo>
                <a:lnTo>
                  <a:pt x="2567939" y="469391"/>
                </a:lnTo>
                <a:lnTo>
                  <a:pt x="2569463" y="469391"/>
                </a:lnTo>
                <a:lnTo>
                  <a:pt x="2569464" y="467868"/>
                </a:lnTo>
              </a:path>
              <a:path w="2618231" h="801623">
                <a:moveTo>
                  <a:pt x="2567939" y="469391"/>
                </a:moveTo>
                <a:lnTo>
                  <a:pt x="2569446" y="469392"/>
                </a:lnTo>
              </a:path>
              <a:path w="2618231" h="801623">
                <a:moveTo>
                  <a:pt x="2569463" y="469391"/>
                </a:moveTo>
                <a:lnTo>
                  <a:pt x="2575645" y="469392"/>
                </a:lnTo>
              </a:path>
              <a:path w="2618231" h="801623">
                <a:moveTo>
                  <a:pt x="2566415" y="469392"/>
                </a:moveTo>
                <a:lnTo>
                  <a:pt x="2567939" y="469393"/>
                </a:lnTo>
              </a:path>
              <a:path w="2618231" h="801623">
                <a:moveTo>
                  <a:pt x="2575645" y="469392"/>
                </a:moveTo>
                <a:lnTo>
                  <a:pt x="2569446" y="469392"/>
                </a:lnTo>
                <a:lnTo>
                  <a:pt x="2575645" y="469392"/>
                </a:lnTo>
              </a:path>
              <a:path w="2618231" h="801623">
                <a:moveTo>
                  <a:pt x="2567939" y="469392"/>
                </a:moveTo>
                <a:lnTo>
                  <a:pt x="2567939" y="469392"/>
                </a:lnTo>
                <a:lnTo>
                  <a:pt x="2569446" y="469392"/>
                </a:lnTo>
              </a:path>
              <a:path w="2618231" h="801623">
                <a:moveTo>
                  <a:pt x="2569446" y="469392"/>
                </a:moveTo>
                <a:lnTo>
                  <a:pt x="2567939" y="469393"/>
                </a:lnTo>
                <a:lnTo>
                  <a:pt x="2575645" y="469393"/>
                </a:lnTo>
              </a:path>
              <a:path w="2618231" h="801623">
                <a:moveTo>
                  <a:pt x="2566415" y="469393"/>
                </a:moveTo>
                <a:lnTo>
                  <a:pt x="2566416" y="470916"/>
                </a:lnTo>
                <a:lnTo>
                  <a:pt x="2566416" y="472439"/>
                </a:lnTo>
                <a:lnTo>
                  <a:pt x="2564891" y="472440"/>
                </a:lnTo>
                <a:lnTo>
                  <a:pt x="2564892" y="475487"/>
                </a:lnTo>
                <a:lnTo>
                  <a:pt x="2563367" y="475488"/>
                </a:lnTo>
                <a:lnTo>
                  <a:pt x="2563367" y="477012"/>
                </a:lnTo>
                <a:lnTo>
                  <a:pt x="2570914" y="477012"/>
                </a:lnTo>
                <a:lnTo>
                  <a:pt x="2571860" y="475488"/>
                </a:lnTo>
                <a:lnTo>
                  <a:pt x="2573753" y="472440"/>
                </a:lnTo>
                <a:lnTo>
                  <a:pt x="2574699" y="470916"/>
                </a:lnTo>
                <a:lnTo>
                  <a:pt x="2575645" y="469393"/>
                </a:lnTo>
              </a:path>
              <a:path w="2618231" h="801623">
                <a:moveTo>
                  <a:pt x="2561843" y="477012"/>
                </a:moveTo>
                <a:lnTo>
                  <a:pt x="2563367" y="477012"/>
                </a:lnTo>
              </a:path>
              <a:path w="2618231" h="801623">
                <a:moveTo>
                  <a:pt x="2564891" y="477012"/>
                </a:moveTo>
                <a:lnTo>
                  <a:pt x="2563367" y="477012"/>
                </a:lnTo>
                <a:lnTo>
                  <a:pt x="2570914" y="477012"/>
                </a:lnTo>
              </a:path>
              <a:path w="2618231" h="801623">
                <a:moveTo>
                  <a:pt x="2561843" y="477012"/>
                </a:moveTo>
                <a:lnTo>
                  <a:pt x="2561844" y="478536"/>
                </a:lnTo>
                <a:lnTo>
                  <a:pt x="2561844" y="480059"/>
                </a:lnTo>
                <a:lnTo>
                  <a:pt x="2560319" y="480060"/>
                </a:lnTo>
                <a:lnTo>
                  <a:pt x="2560320" y="483107"/>
                </a:lnTo>
                <a:lnTo>
                  <a:pt x="2558795" y="483108"/>
                </a:lnTo>
                <a:lnTo>
                  <a:pt x="2558795" y="486156"/>
                </a:lnTo>
                <a:lnTo>
                  <a:pt x="2565236" y="486156"/>
                </a:lnTo>
                <a:lnTo>
                  <a:pt x="2567128" y="483108"/>
                </a:lnTo>
                <a:lnTo>
                  <a:pt x="2569021" y="480060"/>
                </a:lnTo>
                <a:lnTo>
                  <a:pt x="2569967" y="478536"/>
                </a:lnTo>
                <a:lnTo>
                  <a:pt x="2570914" y="477012"/>
                </a:lnTo>
              </a:path>
              <a:path w="2618231" h="801623">
                <a:moveTo>
                  <a:pt x="2557271" y="484632"/>
                </a:moveTo>
                <a:lnTo>
                  <a:pt x="2557271" y="486156"/>
                </a:lnTo>
                <a:lnTo>
                  <a:pt x="2558795" y="486156"/>
                </a:lnTo>
                <a:lnTo>
                  <a:pt x="2558795" y="484632"/>
                </a:lnTo>
              </a:path>
              <a:path w="2618231" h="801623">
                <a:moveTo>
                  <a:pt x="2557271" y="486156"/>
                </a:moveTo>
                <a:lnTo>
                  <a:pt x="2557271" y="487679"/>
                </a:lnTo>
                <a:lnTo>
                  <a:pt x="2555747" y="487680"/>
                </a:lnTo>
                <a:lnTo>
                  <a:pt x="2555748" y="489203"/>
                </a:lnTo>
                <a:lnTo>
                  <a:pt x="2563343" y="489203"/>
                </a:lnTo>
                <a:lnTo>
                  <a:pt x="2564289" y="487680"/>
                </a:lnTo>
                <a:lnTo>
                  <a:pt x="2565236" y="486156"/>
                </a:lnTo>
              </a:path>
              <a:path w="2618231" h="801623">
                <a:moveTo>
                  <a:pt x="2555748" y="489203"/>
                </a:moveTo>
                <a:lnTo>
                  <a:pt x="2554223" y="489204"/>
                </a:lnTo>
                <a:lnTo>
                  <a:pt x="2554223" y="490728"/>
                </a:lnTo>
                <a:lnTo>
                  <a:pt x="2554224" y="492251"/>
                </a:lnTo>
                <a:lnTo>
                  <a:pt x="2552699" y="492252"/>
                </a:lnTo>
                <a:lnTo>
                  <a:pt x="2552699" y="495299"/>
                </a:lnTo>
                <a:lnTo>
                  <a:pt x="2551175" y="495300"/>
                </a:lnTo>
                <a:lnTo>
                  <a:pt x="2551175" y="496823"/>
                </a:lnTo>
                <a:lnTo>
                  <a:pt x="2549651" y="496824"/>
                </a:lnTo>
                <a:lnTo>
                  <a:pt x="2549652" y="498348"/>
                </a:lnTo>
                <a:lnTo>
                  <a:pt x="2549652" y="499871"/>
                </a:lnTo>
                <a:lnTo>
                  <a:pt x="2548127" y="499872"/>
                </a:lnTo>
                <a:lnTo>
                  <a:pt x="2548128" y="502919"/>
                </a:lnTo>
                <a:lnTo>
                  <a:pt x="2546603" y="502920"/>
                </a:lnTo>
                <a:lnTo>
                  <a:pt x="2546604" y="504443"/>
                </a:lnTo>
                <a:lnTo>
                  <a:pt x="2548127" y="504444"/>
                </a:lnTo>
                <a:lnTo>
                  <a:pt x="2553879" y="504444"/>
                </a:lnTo>
                <a:lnTo>
                  <a:pt x="2554826" y="502920"/>
                </a:lnTo>
                <a:lnTo>
                  <a:pt x="2556718" y="499872"/>
                </a:lnTo>
                <a:lnTo>
                  <a:pt x="2557665" y="498348"/>
                </a:lnTo>
                <a:lnTo>
                  <a:pt x="2558611" y="496824"/>
                </a:lnTo>
                <a:lnTo>
                  <a:pt x="2559557" y="495300"/>
                </a:lnTo>
                <a:lnTo>
                  <a:pt x="2561450" y="492252"/>
                </a:lnTo>
                <a:lnTo>
                  <a:pt x="2562396" y="490728"/>
                </a:lnTo>
                <a:lnTo>
                  <a:pt x="2563333" y="489219"/>
                </a:lnTo>
                <a:lnTo>
                  <a:pt x="2557271" y="489204"/>
                </a:lnTo>
                <a:lnTo>
                  <a:pt x="2556961" y="489204"/>
                </a:lnTo>
              </a:path>
              <a:path w="2618231" h="801623">
                <a:moveTo>
                  <a:pt x="2557271" y="489204"/>
                </a:moveTo>
                <a:lnTo>
                  <a:pt x="2563333" y="489219"/>
                </a:lnTo>
                <a:lnTo>
                  <a:pt x="2563343" y="489204"/>
                </a:lnTo>
              </a:path>
              <a:path w="2618231" h="801623">
                <a:moveTo>
                  <a:pt x="2545079" y="504444"/>
                </a:moveTo>
                <a:lnTo>
                  <a:pt x="2545080" y="505968"/>
                </a:lnTo>
                <a:lnTo>
                  <a:pt x="2545080" y="507491"/>
                </a:lnTo>
                <a:lnTo>
                  <a:pt x="2543555" y="507492"/>
                </a:lnTo>
                <a:lnTo>
                  <a:pt x="2543555" y="509016"/>
                </a:lnTo>
                <a:lnTo>
                  <a:pt x="2551040" y="509016"/>
                </a:lnTo>
                <a:lnTo>
                  <a:pt x="2551987" y="507492"/>
                </a:lnTo>
                <a:lnTo>
                  <a:pt x="2552933" y="505968"/>
                </a:lnTo>
                <a:lnTo>
                  <a:pt x="2553879" y="504444"/>
                </a:lnTo>
              </a:path>
              <a:path w="2618231" h="801623">
                <a:moveTo>
                  <a:pt x="2542031" y="509016"/>
                </a:moveTo>
                <a:lnTo>
                  <a:pt x="2543555" y="509017"/>
                </a:lnTo>
              </a:path>
              <a:path w="2618231" h="801623">
                <a:moveTo>
                  <a:pt x="2543555" y="509016"/>
                </a:moveTo>
                <a:lnTo>
                  <a:pt x="2545084" y="509016"/>
                </a:lnTo>
              </a:path>
              <a:path w="2618231" h="801623">
                <a:moveTo>
                  <a:pt x="2543555" y="509016"/>
                </a:moveTo>
                <a:lnTo>
                  <a:pt x="2545050" y="509016"/>
                </a:lnTo>
              </a:path>
              <a:path w="2618231" h="801623">
                <a:moveTo>
                  <a:pt x="2551040" y="509016"/>
                </a:moveTo>
                <a:lnTo>
                  <a:pt x="2545093" y="509016"/>
                </a:lnTo>
                <a:lnTo>
                  <a:pt x="2551031" y="509031"/>
                </a:lnTo>
              </a:path>
              <a:path w="2618231" h="801623">
                <a:moveTo>
                  <a:pt x="2545089" y="509016"/>
                </a:moveTo>
                <a:lnTo>
                  <a:pt x="2545050" y="509016"/>
                </a:lnTo>
                <a:lnTo>
                  <a:pt x="2545089" y="509016"/>
                </a:lnTo>
              </a:path>
              <a:path w="2618231" h="801623">
                <a:moveTo>
                  <a:pt x="2543555" y="509016"/>
                </a:moveTo>
                <a:lnTo>
                  <a:pt x="2543555" y="509016"/>
                </a:lnTo>
                <a:lnTo>
                  <a:pt x="2545050" y="509016"/>
                </a:lnTo>
              </a:path>
              <a:path w="2618231" h="801623">
                <a:moveTo>
                  <a:pt x="2545050" y="509016"/>
                </a:moveTo>
                <a:lnTo>
                  <a:pt x="2543555" y="509017"/>
                </a:lnTo>
                <a:lnTo>
                  <a:pt x="2545572" y="509017"/>
                </a:lnTo>
                <a:lnTo>
                  <a:pt x="2545089" y="509016"/>
                </a:lnTo>
              </a:path>
              <a:path w="2618231" h="801623">
                <a:moveTo>
                  <a:pt x="2542031" y="509017"/>
                </a:moveTo>
                <a:lnTo>
                  <a:pt x="2542032" y="510540"/>
                </a:lnTo>
                <a:lnTo>
                  <a:pt x="2542032" y="512063"/>
                </a:lnTo>
                <a:lnTo>
                  <a:pt x="2540507" y="512064"/>
                </a:lnTo>
                <a:lnTo>
                  <a:pt x="2540508" y="515111"/>
                </a:lnTo>
                <a:lnTo>
                  <a:pt x="2538983" y="515112"/>
                </a:lnTo>
                <a:lnTo>
                  <a:pt x="2538983" y="516635"/>
                </a:lnTo>
                <a:lnTo>
                  <a:pt x="2537459" y="516636"/>
                </a:lnTo>
                <a:lnTo>
                  <a:pt x="2537459" y="518160"/>
                </a:lnTo>
                <a:lnTo>
                  <a:pt x="2537460" y="519683"/>
                </a:lnTo>
                <a:lnTo>
                  <a:pt x="2535935" y="519684"/>
                </a:lnTo>
                <a:lnTo>
                  <a:pt x="2535936" y="522731"/>
                </a:lnTo>
                <a:lnTo>
                  <a:pt x="2534411" y="522732"/>
                </a:lnTo>
                <a:lnTo>
                  <a:pt x="2534411" y="525780"/>
                </a:lnTo>
                <a:lnTo>
                  <a:pt x="2540630" y="525780"/>
                </a:lnTo>
                <a:lnTo>
                  <a:pt x="2542523" y="522732"/>
                </a:lnTo>
                <a:lnTo>
                  <a:pt x="2544416" y="519684"/>
                </a:lnTo>
                <a:lnTo>
                  <a:pt x="2545362" y="518160"/>
                </a:lnTo>
                <a:lnTo>
                  <a:pt x="2546308" y="516636"/>
                </a:lnTo>
                <a:lnTo>
                  <a:pt x="2547255" y="515112"/>
                </a:lnTo>
                <a:lnTo>
                  <a:pt x="2549148" y="512064"/>
                </a:lnTo>
                <a:lnTo>
                  <a:pt x="2550094" y="510540"/>
                </a:lnTo>
                <a:lnTo>
                  <a:pt x="2551031" y="509031"/>
                </a:lnTo>
                <a:lnTo>
                  <a:pt x="2545572" y="509017"/>
                </a:lnTo>
              </a:path>
              <a:path w="2618231" h="801623">
                <a:moveTo>
                  <a:pt x="2532887" y="524256"/>
                </a:moveTo>
                <a:lnTo>
                  <a:pt x="2532887" y="525780"/>
                </a:lnTo>
                <a:lnTo>
                  <a:pt x="2534411" y="525780"/>
                </a:lnTo>
                <a:lnTo>
                  <a:pt x="2534411" y="524256"/>
                </a:lnTo>
              </a:path>
              <a:path w="2618231" h="801623">
                <a:moveTo>
                  <a:pt x="2532887" y="525780"/>
                </a:moveTo>
                <a:lnTo>
                  <a:pt x="2532888" y="527303"/>
                </a:lnTo>
                <a:lnTo>
                  <a:pt x="2532887" y="528827"/>
                </a:lnTo>
                <a:lnTo>
                  <a:pt x="2538738" y="528828"/>
                </a:lnTo>
                <a:lnTo>
                  <a:pt x="2539684" y="527303"/>
                </a:lnTo>
                <a:lnTo>
                  <a:pt x="2540630" y="525780"/>
                </a:lnTo>
              </a:path>
              <a:path w="2618231" h="801623">
                <a:moveTo>
                  <a:pt x="2532888" y="527303"/>
                </a:moveTo>
                <a:lnTo>
                  <a:pt x="2531363" y="527304"/>
                </a:lnTo>
                <a:lnTo>
                  <a:pt x="2531363" y="528828"/>
                </a:lnTo>
                <a:lnTo>
                  <a:pt x="2532887" y="528828"/>
                </a:lnTo>
                <a:lnTo>
                  <a:pt x="2532888" y="527304"/>
                </a:lnTo>
              </a:path>
              <a:path w="2618231" h="801623">
                <a:moveTo>
                  <a:pt x="2529839" y="528828"/>
                </a:moveTo>
                <a:lnTo>
                  <a:pt x="2529839" y="528828"/>
                </a:lnTo>
                <a:lnTo>
                  <a:pt x="2531363" y="528828"/>
                </a:lnTo>
              </a:path>
              <a:path w="2618231" h="801623">
                <a:moveTo>
                  <a:pt x="2538738" y="528828"/>
                </a:moveTo>
                <a:lnTo>
                  <a:pt x="2531363" y="528828"/>
                </a:lnTo>
                <a:lnTo>
                  <a:pt x="2538738" y="528828"/>
                </a:lnTo>
              </a:path>
              <a:path w="2618231" h="801623">
                <a:moveTo>
                  <a:pt x="2529839" y="528828"/>
                </a:moveTo>
                <a:lnTo>
                  <a:pt x="2529840" y="530352"/>
                </a:lnTo>
                <a:lnTo>
                  <a:pt x="2529840" y="531875"/>
                </a:lnTo>
                <a:lnTo>
                  <a:pt x="2528315" y="531876"/>
                </a:lnTo>
                <a:lnTo>
                  <a:pt x="2528316" y="534923"/>
                </a:lnTo>
                <a:lnTo>
                  <a:pt x="2528315" y="536448"/>
                </a:lnTo>
                <a:lnTo>
                  <a:pt x="2534006" y="536448"/>
                </a:lnTo>
                <a:lnTo>
                  <a:pt x="2534952" y="534923"/>
                </a:lnTo>
                <a:lnTo>
                  <a:pt x="2536845" y="531876"/>
                </a:lnTo>
                <a:lnTo>
                  <a:pt x="2537791" y="530352"/>
                </a:lnTo>
                <a:lnTo>
                  <a:pt x="2538738" y="528828"/>
                </a:lnTo>
              </a:path>
              <a:path w="2618231" h="801623">
                <a:moveTo>
                  <a:pt x="2528316" y="534923"/>
                </a:moveTo>
                <a:lnTo>
                  <a:pt x="2526791" y="534924"/>
                </a:lnTo>
                <a:lnTo>
                  <a:pt x="2526792" y="536447"/>
                </a:lnTo>
                <a:lnTo>
                  <a:pt x="2528208" y="536447"/>
                </a:lnTo>
                <a:lnTo>
                  <a:pt x="2528316" y="534924"/>
                </a:lnTo>
              </a:path>
              <a:path w="2618231" h="801623">
                <a:moveTo>
                  <a:pt x="2525267" y="536447"/>
                </a:moveTo>
                <a:lnTo>
                  <a:pt x="2525267" y="536448"/>
                </a:lnTo>
                <a:lnTo>
                  <a:pt x="2528315" y="536448"/>
                </a:lnTo>
              </a:path>
              <a:path w="2618231" h="801623">
                <a:moveTo>
                  <a:pt x="2525267" y="536448"/>
                </a:moveTo>
                <a:lnTo>
                  <a:pt x="2525268" y="537972"/>
                </a:lnTo>
                <a:lnTo>
                  <a:pt x="2525268" y="539495"/>
                </a:lnTo>
                <a:lnTo>
                  <a:pt x="2523743" y="539495"/>
                </a:lnTo>
                <a:lnTo>
                  <a:pt x="2523743" y="542543"/>
                </a:lnTo>
                <a:lnTo>
                  <a:pt x="2522219" y="542543"/>
                </a:lnTo>
                <a:lnTo>
                  <a:pt x="2522219" y="544067"/>
                </a:lnTo>
                <a:lnTo>
                  <a:pt x="2529274" y="544068"/>
                </a:lnTo>
                <a:lnTo>
                  <a:pt x="2530220" y="542543"/>
                </a:lnTo>
                <a:lnTo>
                  <a:pt x="2532113" y="539495"/>
                </a:lnTo>
                <a:lnTo>
                  <a:pt x="2533059" y="537972"/>
                </a:lnTo>
                <a:lnTo>
                  <a:pt x="2534006" y="536448"/>
                </a:lnTo>
              </a:path>
              <a:path w="2618231" h="801623">
                <a:moveTo>
                  <a:pt x="2520695" y="544067"/>
                </a:moveTo>
                <a:lnTo>
                  <a:pt x="2520695" y="544068"/>
                </a:lnTo>
                <a:lnTo>
                  <a:pt x="2522219" y="544068"/>
                </a:lnTo>
              </a:path>
              <a:path w="2618231" h="801623">
                <a:moveTo>
                  <a:pt x="2520695" y="544068"/>
                </a:moveTo>
                <a:lnTo>
                  <a:pt x="2520696" y="545591"/>
                </a:lnTo>
                <a:lnTo>
                  <a:pt x="2520696" y="547115"/>
                </a:lnTo>
                <a:lnTo>
                  <a:pt x="2519171" y="547115"/>
                </a:lnTo>
                <a:lnTo>
                  <a:pt x="2519171" y="548639"/>
                </a:lnTo>
                <a:lnTo>
                  <a:pt x="2526435" y="548639"/>
                </a:lnTo>
                <a:lnTo>
                  <a:pt x="2527381" y="547115"/>
                </a:lnTo>
                <a:lnTo>
                  <a:pt x="2528328" y="545591"/>
                </a:lnTo>
                <a:lnTo>
                  <a:pt x="2529274" y="544068"/>
                </a:lnTo>
              </a:path>
              <a:path w="2618231" h="801623">
                <a:moveTo>
                  <a:pt x="2519171" y="548639"/>
                </a:moveTo>
                <a:lnTo>
                  <a:pt x="2519171" y="550163"/>
                </a:lnTo>
                <a:lnTo>
                  <a:pt x="2525489" y="550163"/>
                </a:lnTo>
                <a:lnTo>
                  <a:pt x="2526435" y="548639"/>
                </a:lnTo>
              </a:path>
              <a:path w="2618231" h="801623">
                <a:moveTo>
                  <a:pt x="2519171" y="548639"/>
                </a:moveTo>
                <a:lnTo>
                  <a:pt x="2517647" y="548639"/>
                </a:lnTo>
                <a:lnTo>
                  <a:pt x="2517647" y="550163"/>
                </a:lnTo>
                <a:lnTo>
                  <a:pt x="2519171" y="550163"/>
                </a:lnTo>
                <a:lnTo>
                  <a:pt x="2519171" y="548639"/>
                </a:lnTo>
              </a:path>
              <a:path w="2618231" h="801623">
                <a:moveTo>
                  <a:pt x="2517647" y="550163"/>
                </a:moveTo>
                <a:lnTo>
                  <a:pt x="2517647" y="551687"/>
                </a:lnTo>
                <a:lnTo>
                  <a:pt x="2516123" y="551687"/>
                </a:lnTo>
                <a:lnTo>
                  <a:pt x="2516123" y="554735"/>
                </a:lnTo>
                <a:lnTo>
                  <a:pt x="2514599" y="554735"/>
                </a:lnTo>
                <a:lnTo>
                  <a:pt x="2514599" y="556259"/>
                </a:lnTo>
                <a:lnTo>
                  <a:pt x="2513075" y="556259"/>
                </a:lnTo>
                <a:lnTo>
                  <a:pt x="2513076" y="557783"/>
                </a:lnTo>
                <a:lnTo>
                  <a:pt x="2513076" y="559307"/>
                </a:lnTo>
                <a:lnTo>
                  <a:pt x="2511551" y="559307"/>
                </a:lnTo>
                <a:lnTo>
                  <a:pt x="2511552" y="562355"/>
                </a:lnTo>
                <a:lnTo>
                  <a:pt x="2511552" y="563879"/>
                </a:lnTo>
                <a:lnTo>
                  <a:pt x="2516971" y="563879"/>
                </a:lnTo>
                <a:lnTo>
                  <a:pt x="2517918" y="562355"/>
                </a:lnTo>
                <a:lnTo>
                  <a:pt x="2519811" y="559307"/>
                </a:lnTo>
                <a:lnTo>
                  <a:pt x="2520757" y="557783"/>
                </a:lnTo>
                <a:lnTo>
                  <a:pt x="2521703" y="556259"/>
                </a:lnTo>
                <a:lnTo>
                  <a:pt x="2522650" y="554735"/>
                </a:lnTo>
                <a:lnTo>
                  <a:pt x="2524542" y="551687"/>
                </a:lnTo>
                <a:lnTo>
                  <a:pt x="2525489" y="550163"/>
                </a:lnTo>
              </a:path>
              <a:path w="2618231" h="801623">
                <a:moveTo>
                  <a:pt x="2511552" y="562355"/>
                </a:moveTo>
                <a:lnTo>
                  <a:pt x="2510027" y="562355"/>
                </a:lnTo>
                <a:lnTo>
                  <a:pt x="2510028" y="563879"/>
                </a:lnTo>
                <a:lnTo>
                  <a:pt x="2511551" y="563879"/>
                </a:lnTo>
                <a:lnTo>
                  <a:pt x="2511552" y="562355"/>
                </a:lnTo>
              </a:path>
              <a:path w="2618231" h="801623">
                <a:moveTo>
                  <a:pt x="2508503" y="563879"/>
                </a:moveTo>
                <a:lnTo>
                  <a:pt x="2508503" y="563879"/>
                </a:lnTo>
                <a:lnTo>
                  <a:pt x="2511551" y="563879"/>
                </a:lnTo>
              </a:path>
              <a:path w="2618231" h="801623">
                <a:moveTo>
                  <a:pt x="2508503" y="563879"/>
                </a:moveTo>
                <a:lnTo>
                  <a:pt x="2508503" y="565403"/>
                </a:lnTo>
                <a:lnTo>
                  <a:pt x="2508504" y="566927"/>
                </a:lnTo>
                <a:lnTo>
                  <a:pt x="2506979" y="566927"/>
                </a:lnTo>
                <a:lnTo>
                  <a:pt x="2506979" y="569975"/>
                </a:lnTo>
                <a:lnTo>
                  <a:pt x="2513186" y="569975"/>
                </a:lnTo>
                <a:lnTo>
                  <a:pt x="2515079" y="566927"/>
                </a:lnTo>
                <a:lnTo>
                  <a:pt x="2516025" y="565403"/>
                </a:lnTo>
                <a:lnTo>
                  <a:pt x="2516971" y="563879"/>
                </a:lnTo>
              </a:path>
              <a:path w="2618231" h="801623">
                <a:moveTo>
                  <a:pt x="2505455" y="568451"/>
                </a:moveTo>
                <a:lnTo>
                  <a:pt x="2505456" y="569975"/>
                </a:lnTo>
                <a:lnTo>
                  <a:pt x="2506979" y="569975"/>
                </a:lnTo>
                <a:lnTo>
                  <a:pt x="2506979" y="568452"/>
                </a:lnTo>
              </a:path>
              <a:path w="2618231" h="801623">
                <a:moveTo>
                  <a:pt x="2505456" y="569975"/>
                </a:moveTo>
                <a:lnTo>
                  <a:pt x="2505456" y="571499"/>
                </a:lnTo>
                <a:lnTo>
                  <a:pt x="2503931" y="571499"/>
                </a:lnTo>
                <a:lnTo>
                  <a:pt x="2503932" y="574547"/>
                </a:lnTo>
                <a:lnTo>
                  <a:pt x="2502407" y="574547"/>
                </a:lnTo>
                <a:lnTo>
                  <a:pt x="2502407" y="576071"/>
                </a:lnTo>
                <a:lnTo>
                  <a:pt x="2509401" y="576071"/>
                </a:lnTo>
                <a:lnTo>
                  <a:pt x="2510347" y="574547"/>
                </a:lnTo>
                <a:lnTo>
                  <a:pt x="2512240" y="571499"/>
                </a:lnTo>
                <a:lnTo>
                  <a:pt x="2513186" y="569975"/>
                </a:lnTo>
              </a:path>
              <a:path w="2618231" h="801623">
                <a:moveTo>
                  <a:pt x="2502407" y="576071"/>
                </a:moveTo>
                <a:lnTo>
                  <a:pt x="2500883" y="576071"/>
                </a:lnTo>
                <a:lnTo>
                  <a:pt x="2500883" y="577595"/>
                </a:lnTo>
                <a:lnTo>
                  <a:pt x="2500884" y="579119"/>
                </a:lnTo>
                <a:lnTo>
                  <a:pt x="2499359" y="579119"/>
                </a:lnTo>
                <a:lnTo>
                  <a:pt x="2499360" y="582167"/>
                </a:lnTo>
                <a:lnTo>
                  <a:pt x="2497835" y="582167"/>
                </a:lnTo>
                <a:lnTo>
                  <a:pt x="2497835" y="583691"/>
                </a:lnTo>
                <a:lnTo>
                  <a:pt x="2504669" y="583692"/>
                </a:lnTo>
                <a:lnTo>
                  <a:pt x="2505615" y="582167"/>
                </a:lnTo>
                <a:lnTo>
                  <a:pt x="2507508" y="579119"/>
                </a:lnTo>
                <a:lnTo>
                  <a:pt x="2508454" y="577595"/>
                </a:lnTo>
                <a:lnTo>
                  <a:pt x="2509392" y="576085"/>
                </a:lnTo>
                <a:lnTo>
                  <a:pt x="2503931" y="576071"/>
                </a:lnTo>
                <a:lnTo>
                  <a:pt x="2503332" y="576071"/>
                </a:lnTo>
              </a:path>
              <a:path w="2618231" h="801623">
                <a:moveTo>
                  <a:pt x="2503931" y="576071"/>
                </a:moveTo>
                <a:lnTo>
                  <a:pt x="2509392" y="576085"/>
                </a:lnTo>
                <a:lnTo>
                  <a:pt x="2509401" y="576071"/>
                </a:lnTo>
              </a:path>
              <a:path w="2618231" h="801623">
                <a:moveTo>
                  <a:pt x="2496311" y="583691"/>
                </a:moveTo>
                <a:lnTo>
                  <a:pt x="2496311" y="583692"/>
                </a:lnTo>
                <a:lnTo>
                  <a:pt x="2497835" y="583692"/>
                </a:lnTo>
              </a:path>
              <a:path w="2618231" h="801623">
                <a:moveTo>
                  <a:pt x="2496311" y="583692"/>
                </a:moveTo>
                <a:lnTo>
                  <a:pt x="2496311" y="585215"/>
                </a:lnTo>
                <a:lnTo>
                  <a:pt x="2496312" y="586739"/>
                </a:lnTo>
                <a:lnTo>
                  <a:pt x="2494787" y="586739"/>
                </a:lnTo>
                <a:lnTo>
                  <a:pt x="2494787" y="588263"/>
                </a:lnTo>
                <a:lnTo>
                  <a:pt x="2501830" y="588263"/>
                </a:lnTo>
                <a:lnTo>
                  <a:pt x="2502776" y="586739"/>
                </a:lnTo>
                <a:lnTo>
                  <a:pt x="2503723" y="585215"/>
                </a:lnTo>
                <a:lnTo>
                  <a:pt x="2504669" y="583692"/>
                </a:lnTo>
              </a:path>
              <a:path w="2618231" h="801623">
                <a:moveTo>
                  <a:pt x="2494788" y="588263"/>
                </a:moveTo>
                <a:lnTo>
                  <a:pt x="2494787" y="589787"/>
                </a:lnTo>
                <a:lnTo>
                  <a:pt x="2500883" y="589787"/>
                </a:lnTo>
                <a:lnTo>
                  <a:pt x="2501830" y="588263"/>
                </a:lnTo>
              </a:path>
              <a:path w="2618231" h="801623">
                <a:moveTo>
                  <a:pt x="2494787" y="588263"/>
                </a:moveTo>
                <a:lnTo>
                  <a:pt x="2493263" y="588263"/>
                </a:lnTo>
                <a:lnTo>
                  <a:pt x="2493264" y="589787"/>
                </a:lnTo>
                <a:lnTo>
                  <a:pt x="2494787" y="589787"/>
                </a:lnTo>
                <a:lnTo>
                  <a:pt x="2494787" y="588263"/>
                </a:lnTo>
              </a:path>
              <a:path w="2618231" h="801623">
                <a:moveTo>
                  <a:pt x="2493264" y="589787"/>
                </a:moveTo>
                <a:lnTo>
                  <a:pt x="2493264" y="591311"/>
                </a:lnTo>
                <a:lnTo>
                  <a:pt x="2491739" y="591311"/>
                </a:lnTo>
                <a:lnTo>
                  <a:pt x="2491740" y="594359"/>
                </a:lnTo>
                <a:lnTo>
                  <a:pt x="2490215" y="594359"/>
                </a:lnTo>
                <a:lnTo>
                  <a:pt x="2490215" y="595883"/>
                </a:lnTo>
                <a:lnTo>
                  <a:pt x="2497098" y="595883"/>
                </a:lnTo>
                <a:lnTo>
                  <a:pt x="2498044" y="594359"/>
                </a:lnTo>
                <a:lnTo>
                  <a:pt x="2499937" y="591311"/>
                </a:lnTo>
                <a:lnTo>
                  <a:pt x="2500883" y="589787"/>
                </a:lnTo>
              </a:path>
              <a:path w="2618231" h="801623">
                <a:moveTo>
                  <a:pt x="2488691" y="595883"/>
                </a:moveTo>
                <a:lnTo>
                  <a:pt x="2490215" y="595884"/>
                </a:lnTo>
              </a:path>
              <a:path w="2618231" h="801623">
                <a:moveTo>
                  <a:pt x="2491739" y="595883"/>
                </a:moveTo>
                <a:lnTo>
                  <a:pt x="2490215" y="595884"/>
                </a:lnTo>
                <a:lnTo>
                  <a:pt x="2497098" y="595884"/>
                </a:lnTo>
              </a:path>
              <a:path w="2618231" h="801623">
                <a:moveTo>
                  <a:pt x="2488691" y="595884"/>
                </a:moveTo>
                <a:lnTo>
                  <a:pt x="2488692" y="597407"/>
                </a:lnTo>
                <a:lnTo>
                  <a:pt x="2488692" y="598931"/>
                </a:lnTo>
                <a:lnTo>
                  <a:pt x="2487167" y="598931"/>
                </a:lnTo>
                <a:lnTo>
                  <a:pt x="2487168" y="601979"/>
                </a:lnTo>
                <a:lnTo>
                  <a:pt x="2487167" y="603503"/>
                </a:lnTo>
                <a:lnTo>
                  <a:pt x="2492366" y="603503"/>
                </a:lnTo>
                <a:lnTo>
                  <a:pt x="2493313" y="601979"/>
                </a:lnTo>
                <a:lnTo>
                  <a:pt x="2495205" y="598931"/>
                </a:lnTo>
                <a:lnTo>
                  <a:pt x="2496152" y="597407"/>
                </a:lnTo>
                <a:lnTo>
                  <a:pt x="2497098" y="595884"/>
                </a:lnTo>
              </a:path>
              <a:path w="2618231" h="801623">
                <a:moveTo>
                  <a:pt x="2487168" y="601979"/>
                </a:moveTo>
                <a:lnTo>
                  <a:pt x="2485643" y="601979"/>
                </a:lnTo>
                <a:lnTo>
                  <a:pt x="2485643" y="603503"/>
                </a:lnTo>
                <a:lnTo>
                  <a:pt x="2487167" y="603503"/>
                </a:lnTo>
                <a:lnTo>
                  <a:pt x="2487168" y="601979"/>
                </a:lnTo>
              </a:path>
              <a:path w="2618231" h="801623">
                <a:moveTo>
                  <a:pt x="2484119" y="603503"/>
                </a:moveTo>
                <a:lnTo>
                  <a:pt x="2487167" y="603503"/>
                </a:lnTo>
              </a:path>
              <a:path w="2618231" h="801623">
                <a:moveTo>
                  <a:pt x="2484119" y="603503"/>
                </a:moveTo>
                <a:lnTo>
                  <a:pt x="2484119" y="605027"/>
                </a:lnTo>
                <a:lnTo>
                  <a:pt x="2484119" y="606551"/>
                </a:lnTo>
                <a:lnTo>
                  <a:pt x="2482595" y="606551"/>
                </a:lnTo>
                <a:lnTo>
                  <a:pt x="2482595" y="609599"/>
                </a:lnTo>
                <a:lnTo>
                  <a:pt x="2488581" y="609599"/>
                </a:lnTo>
                <a:lnTo>
                  <a:pt x="2490474" y="606551"/>
                </a:lnTo>
                <a:lnTo>
                  <a:pt x="2491420" y="605027"/>
                </a:lnTo>
                <a:lnTo>
                  <a:pt x="2492366" y="603503"/>
                </a:lnTo>
              </a:path>
              <a:path w="2618231" h="801623">
                <a:moveTo>
                  <a:pt x="2481071" y="608075"/>
                </a:moveTo>
                <a:lnTo>
                  <a:pt x="2481072" y="609599"/>
                </a:lnTo>
                <a:lnTo>
                  <a:pt x="2482595" y="609599"/>
                </a:lnTo>
                <a:lnTo>
                  <a:pt x="2482595" y="608076"/>
                </a:lnTo>
              </a:path>
              <a:path w="2618231" h="801623">
                <a:moveTo>
                  <a:pt x="2481072" y="609599"/>
                </a:moveTo>
                <a:lnTo>
                  <a:pt x="2481072" y="611123"/>
                </a:lnTo>
                <a:lnTo>
                  <a:pt x="2479547" y="611123"/>
                </a:lnTo>
                <a:lnTo>
                  <a:pt x="2479548" y="614171"/>
                </a:lnTo>
                <a:lnTo>
                  <a:pt x="2478023" y="614171"/>
                </a:lnTo>
                <a:lnTo>
                  <a:pt x="2478023" y="615695"/>
                </a:lnTo>
                <a:lnTo>
                  <a:pt x="2484795" y="615695"/>
                </a:lnTo>
                <a:lnTo>
                  <a:pt x="2485742" y="614171"/>
                </a:lnTo>
                <a:lnTo>
                  <a:pt x="2487634" y="611123"/>
                </a:lnTo>
                <a:lnTo>
                  <a:pt x="2488581" y="609599"/>
                </a:lnTo>
              </a:path>
              <a:path w="2618231" h="801623">
                <a:moveTo>
                  <a:pt x="2478024" y="615695"/>
                </a:moveTo>
                <a:lnTo>
                  <a:pt x="2478023" y="617219"/>
                </a:lnTo>
                <a:lnTo>
                  <a:pt x="2483849" y="617219"/>
                </a:lnTo>
                <a:lnTo>
                  <a:pt x="2484795" y="615695"/>
                </a:lnTo>
              </a:path>
              <a:path w="2618231" h="801623">
                <a:moveTo>
                  <a:pt x="2478023" y="615695"/>
                </a:moveTo>
                <a:lnTo>
                  <a:pt x="2476499" y="615695"/>
                </a:lnTo>
                <a:lnTo>
                  <a:pt x="2476500" y="617219"/>
                </a:lnTo>
                <a:lnTo>
                  <a:pt x="2478023" y="617219"/>
                </a:lnTo>
                <a:lnTo>
                  <a:pt x="2478023" y="615695"/>
                </a:lnTo>
              </a:path>
              <a:path w="2618231" h="801623">
                <a:moveTo>
                  <a:pt x="2476500" y="617219"/>
                </a:moveTo>
                <a:lnTo>
                  <a:pt x="2476500" y="618743"/>
                </a:lnTo>
                <a:lnTo>
                  <a:pt x="2474975" y="618743"/>
                </a:lnTo>
                <a:lnTo>
                  <a:pt x="2474976" y="620267"/>
                </a:lnTo>
                <a:lnTo>
                  <a:pt x="2473451" y="620267"/>
                </a:lnTo>
                <a:lnTo>
                  <a:pt x="2473451" y="621791"/>
                </a:lnTo>
                <a:lnTo>
                  <a:pt x="2473452" y="623315"/>
                </a:lnTo>
                <a:lnTo>
                  <a:pt x="2471927" y="623315"/>
                </a:lnTo>
                <a:lnTo>
                  <a:pt x="2471928" y="626363"/>
                </a:lnTo>
                <a:lnTo>
                  <a:pt x="2470403" y="626363"/>
                </a:lnTo>
                <a:lnTo>
                  <a:pt x="2470403" y="627887"/>
                </a:lnTo>
                <a:lnTo>
                  <a:pt x="2471927" y="627887"/>
                </a:lnTo>
                <a:lnTo>
                  <a:pt x="2477225" y="627887"/>
                </a:lnTo>
                <a:lnTo>
                  <a:pt x="2478171" y="626363"/>
                </a:lnTo>
                <a:lnTo>
                  <a:pt x="2480064" y="623315"/>
                </a:lnTo>
                <a:lnTo>
                  <a:pt x="2481010" y="621791"/>
                </a:lnTo>
                <a:lnTo>
                  <a:pt x="2481956" y="620267"/>
                </a:lnTo>
                <a:lnTo>
                  <a:pt x="2482903" y="618743"/>
                </a:lnTo>
                <a:lnTo>
                  <a:pt x="2483849" y="617219"/>
                </a:lnTo>
              </a:path>
              <a:path w="2618231" h="801623">
                <a:moveTo>
                  <a:pt x="2468879" y="627887"/>
                </a:moveTo>
                <a:lnTo>
                  <a:pt x="2468879" y="629411"/>
                </a:lnTo>
                <a:lnTo>
                  <a:pt x="2468880" y="630935"/>
                </a:lnTo>
                <a:lnTo>
                  <a:pt x="2467355" y="630935"/>
                </a:lnTo>
                <a:lnTo>
                  <a:pt x="2467356" y="633983"/>
                </a:lnTo>
                <a:lnTo>
                  <a:pt x="2465831" y="633983"/>
                </a:lnTo>
                <a:lnTo>
                  <a:pt x="2465831" y="637031"/>
                </a:lnTo>
                <a:lnTo>
                  <a:pt x="2471546" y="637031"/>
                </a:lnTo>
                <a:lnTo>
                  <a:pt x="2473439" y="633983"/>
                </a:lnTo>
                <a:lnTo>
                  <a:pt x="2475332" y="630935"/>
                </a:lnTo>
                <a:lnTo>
                  <a:pt x="2476278" y="629411"/>
                </a:lnTo>
                <a:lnTo>
                  <a:pt x="2477225" y="627887"/>
                </a:lnTo>
              </a:path>
              <a:path w="2618231" h="801623">
                <a:moveTo>
                  <a:pt x="2464307" y="635507"/>
                </a:moveTo>
                <a:lnTo>
                  <a:pt x="2464307" y="637031"/>
                </a:lnTo>
                <a:lnTo>
                  <a:pt x="2465831" y="637031"/>
                </a:lnTo>
                <a:lnTo>
                  <a:pt x="2465831" y="635508"/>
                </a:lnTo>
              </a:path>
              <a:path w="2618231" h="801623">
                <a:moveTo>
                  <a:pt x="2464307" y="637031"/>
                </a:moveTo>
                <a:lnTo>
                  <a:pt x="2464307" y="638556"/>
                </a:lnTo>
                <a:lnTo>
                  <a:pt x="2470600" y="638556"/>
                </a:lnTo>
                <a:lnTo>
                  <a:pt x="2471546" y="637031"/>
                </a:lnTo>
              </a:path>
              <a:path w="2618231" h="801623">
                <a:moveTo>
                  <a:pt x="2462783" y="638555"/>
                </a:moveTo>
                <a:lnTo>
                  <a:pt x="2462783" y="638556"/>
                </a:lnTo>
                <a:lnTo>
                  <a:pt x="2464307" y="638556"/>
                </a:lnTo>
              </a:path>
              <a:path w="2618231" h="801623">
                <a:moveTo>
                  <a:pt x="2462783" y="638556"/>
                </a:moveTo>
                <a:lnTo>
                  <a:pt x="2462783" y="640079"/>
                </a:lnTo>
                <a:lnTo>
                  <a:pt x="2469654" y="640079"/>
                </a:lnTo>
                <a:lnTo>
                  <a:pt x="2470600" y="638556"/>
                </a:lnTo>
              </a:path>
              <a:path w="2618231" h="801623">
                <a:moveTo>
                  <a:pt x="2461259" y="640079"/>
                </a:moveTo>
                <a:lnTo>
                  <a:pt x="2461259" y="640079"/>
                </a:lnTo>
                <a:lnTo>
                  <a:pt x="2462783" y="640079"/>
                </a:lnTo>
              </a:path>
              <a:path w="2618231" h="801623">
                <a:moveTo>
                  <a:pt x="2461259" y="640079"/>
                </a:moveTo>
                <a:lnTo>
                  <a:pt x="2461259" y="641603"/>
                </a:lnTo>
                <a:lnTo>
                  <a:pt x="2461259" y="643127"/>
                </a:lnTo>
                <a:lnTo>
                  <a:pt x="2459735" y="643127"/>
                </a:lnTo>
                <a:lnTo>
                  <a:pt x="2459735" y="646175"/>
                </a:lnTo>
                <a:lnTo>
                  <a:pt x="2458211" y="646175"/>
                </a:lnTo>
                <a:lnTo>
                  <a:pt x="2458211" y="647699"/>
                </a:lnTo>
                <a:lnTo>
                  <a:pt x="2464922" y="647699"/>
                </a:lnTo>
                <a:lnTo>
                  <a:pt x="2465868" y="646175"/>
                </a:lnTo>
                <a:lnTo>
                  <a:pt x="2467761" y="643127"/>
                </a:lnTo>
                <a:lnTo>
                  <a:pt x="2468707" y="641603"/>
                </a:lnTo>
                <a:lnTo>
                  <a:pt x="2469654" y="640079"/>
                </a:lnTo>
              </a:path>
              <a:path w="2618231" h="801623">
                <a:moveTo>
                  <a:pt x="2458211" y="647699"/>
                </a:moveTo>
                <a:lnTo>
                  <a:pt x="2458211" y="649223"/>
                </a:lnTo>
                <a:lnTo>
                  <a:pt x="2463976" y="649223"/>
                </a:lnTo>
                <a:lnTo>
                  <a:pt x="2464922" y="647699"/>
                </a:lnTo>
              </a:path>
              <a:path w="2618231" h="801623">
                <a:moveTo>
                  <a:pt x="2458211" y="647699"/>
                </a:moveTo>
                <a:lnTo>
                  <a:pt x="2456687" y="647699"/>
                </a:lnTo>
                <a:lnTo>
                  <a:pt x="2456687" y="649223"/>
                </a:lnTo>
                <a:lnTo>
                  <a:pt x="2458211" y="649223"/>
                </a:lnTo>
                <a:lnTo>
                  <a:pt x="2458211" y="647699"/>
                </a:lnTo>
              </a:path>
              <a:path w="2618231" h="801623">
                <a:moveTo>
                  <a:pt x="2456687" y="649223"/>
                </a:moveTo>
                <a:lnTo>
                  <a:pt x="2456688" y="650747"/>
                </a:lnTo>
                <a:lnTo>
                  <a:pt x="2455163" y="650747"/>
                </a:lnTo>
                <a:lnTo>
                  <a:pt x="2455164" y="653795"/>
                </a:lnTo>
                <a:lnTo>
                  <a:pt x="2453639" y="653795"/>
                </a:lnTo>
                <a:lnTo>
                  <a:pt x="2453639" y="655319"/>
                </a:lnTo>
                <a:lnTo>
                  <a:pt x="2460190" y="655319"/>
                </a:lnTo>
                <a:lnTo>
                  <a:pt x="2461137" y="653795"/>
                </a:lnTo>
                <a:lnTo>
                  <a:pt x="2463029" y="650747"/>
                </a:lnTo>
                <a:lnTo>
                  <a:pt x="2463976" y="649223"/>
                </a:lnTo>
              </a:path>
              <a:path w="2618231" h="801623">
                <a:moveTo>
                  <a:pt x="2452115" y="655319"/>
                </a:moveTo>
                <a:lnTo>
                  <a:pt x="2453639" y="655320"/>
                </a:lnTo>
              </a:path>
              <a:path w="2618231" h="801623">
                <a:moveTo>
                  <a:pt x="2455163" y="655319"/>
                </a:moveTo>
                <a:lnTo>
                  <a:pt x="2453639" y="655320"/>
                </a:lnTo>
                <a:lnTo>
                  <a:pt x="2460190" y="655320"/>
                </a:lnTo>
              </a:path>
              <a:path w="2618231" h="801623">
                <a:moveTo>
                  <a:pt x="2452115" y="655320"/>
                </a:moveTo>
                <a:lnTo>
                  <a:pt x="2452115" y="656843"/>
                </a:lnTo>
                <a:lnTo>
                  <a:pt x="2452115" y="658367"/>
                </a:lnTo>
                <a:lnTo>
                  <a:pt x="2450591" y="658367"/>
                </a:lnTo>
                <a:lnTo>
                  <a:pt x="2450591" y="659891"/>
                </a:lnTo>
                <a:lnTo>
                  <a:pt x="2457351" y="659891"/>
                </a:lnTo>
                <a:lnTo>
                  <a:pt x="2458297" y="658367"/>
                </a:lnTo>
                <a:lnTo>
                  <a:pt x="2459244" y="656843"/>
                </a:lnTo>
                <a:lnTo>
                  <a:pt x="2460190" y="655320"/>
                </a:lnTo>
              </a:path>
              <a:path w="2618231" h="801623">
                <a:moveTo>
                  <a:pt x="2450591" y="659891"/>
                </a:moveTo>
                <a:lnTo>
                  <a:pt x="2449067" y="659891"/>
                </a:lnTo>
                <a:lnTo>
                  <a:pt x="2449067" y="661415"/>
                </a:lnTo>
                <a:lnTo>
                  <a:pt x="2449067" y="662939"/>
                </a:lnTo>
                <a:lnTo>
                  <a:pt x="2447543" y="662939"/>
                </a:lnTo>
                <a:lnTo>
                  <a:pt x="2447544" y="665987"/>
                </a:lnTo>
                <a:lnTo>
                  <a:pt x="2446019" y="665987"/>
                </a:lnTo>
                <a:lnTo>
                  <a:pt x="2446019" y="667511"/>
                </a:lnTo>
                <a:lnTo>
                  <a:pt x="2444495" y="667511"/>
                </a:lnTo>
                <a:lnTo>
                  <a:pt x="2444496" y="669035"/>
                </a:lnTo>
                <a:lnTo>
                  <a:pt x="2444496" y="670559"/>
                </a:lnTo>
                <a:lnTo>
                  <a:pt x="2442971" y="670559"/>
                </a:lnTo>
                <a:lnTo>
                  <a:pt x="2442972" y="673607"/>
                </a:lnTo>
                <a:lnTo>
                  <a:pt x="2441447" y="673607"/>
                </a:lnTo>
                <a:lnTo>
                  <a:pt x="2441447" y="676655"/>
                </a:lnTo>
                <a:lnTo>
                  <a:pt x="2446941" y="676655"/>
                </a:lnTo>
                <a:lnTo>
                  <a:pt x="2448834" y="673607"/>
                </a:lnTo>
                <a:lnTo>
                  <a:pt x="2450727" y="670559"/>
                </a:lnTo>
                <a:lnTo>
                  <a:pt x="2451673" y="669035"/>
                </a:lnTo>
                <a:lnTo>
                  <a:pt x="2452619" y="667511"/>
                </a:lnTo>
                <a:lnTo>
                  <a:pt x="2453566" y="665987"/>
                </a:lnTo>
                <a:lnTo>
                  <a:pt x="2455458" y="662939"/>
                </a:lnTo>
                <a:lnTo>
                  <a:pt x="2456405" y="661415"/>
                </a:lnTo>
                <a:lnTo>
                  <a:pt x="2457344" y="659903"/>
                </a:lnTo>
                <a:lnTo>
                  <a:pt x="2452115" y="659892"/>
                </a:lnTo>
                <a:lnTo>
                  <a:pt x="2450762" y="659891"/>
                </a:lnTo>
              </a:path>
              <a:path w="2618231" h="801623">
                <a:moveTo>
                  <a:pt x="2452115" y="659891"/>
                </a:moveTo>
                <a:lnTo>
                  <a:pt x="2457344" y="659903"/>
                </a:lnTo>
                <a:lnTo>
                  <a:pt x="2457351" y="659891"/>
                </a:lnTo>
              </a:path>
              <a:path w="2618231" h="801623">
                <a:moveTo>
                  <a:pt x="2439923" y="675131"/>
                </a:moveTo>
                <a:lnTo>
                  <a:pt x="2439924" y="676655"/>
                </a:lnTo>
                <a:lnTo>
                  <a:pt x="2441447" y="676655"/>
                </a:lnTo>
                <a:lnTo>
                  <a:pt x="2441447" y="675132"/>
                </a:lnTo>
              </a:path>
              <a:path w="2618231" h="801623">
                <a:moveTo>
                  <a:pt x="2439924" y="676655"/>
                </a:moveTo>
                <a:lnTo>
                  <a:pt x="2439924" y="678179"/>
                </a:lnTo>
                <a:lnTo>
                  <a:pt x="2439924" y="679703"/>
                </a:lnTo>
                <a:lnTo>
                  <a:pt x="2445049" y="679703"/>
                </a:lnTo>
                <a:lnTo>
                  <a:pt x="2445995" y="678179"/>
                </a:lnTo>
                <a:lnTo>
                  <a:pt x="2446941" y="676655"/>
                </a:lnTo>
              </a:path>
              <a:path w="2618231" h="801623">
                <a:moveTo>
                  <a:pt x="2439924" y="678179"/>
                </a:moveTo>
                <a:lnTo>
                  <a:pt x="2438399" y="678179"/>
                </a:lnTo>
                <a:lnTo>
                  <a:pt x="2438399" y="679703"/>
                </a:lnTo>
                <a:lnTo>
                  <a:pt x="2439923" y="679703"/>
                </a:lnTo>
                <a:lnTo>
                  <a:pt x="2439924" y="678179"/>
                </a:lnTo>
              </a:path>
              <a:path w="2618231" h="801623">
                <a:moveTo>
                  <a:pt x="2436875" y="679703"/>
                </a:moveTo>
                <a:lnTo>
                  <a:pt x="2438399" y="679704"/>
                </a:lnTo>
              </a:path>
              <a:path w="2618231" h="801623">
                <a:moveTo>
                  <a:pt x="2438399" y="679703"/>
                </a:moveTo>
                <a:lnTo>
                  <a:pt x="2439923" y="679703"/>
                </a:lnTo>
                <a:lnTo>
                  <a:pt x="2438399" y="679703"/>
                </a:lnTo>
              </a:path>
              <a:path w="2618231" h="801623">
                <a:moveTo>
                  <a:pt x="2438399" y="679703"/>
                </a:moveTo>
                <a:lnTo>
                  <a:pt x="2439923" y="679703"/>
                </a:lnTo>
              </a:path>
              <a:path w="2618231" h="801623">
                <a:moveTo>
                  <a:pt x="2439923" y="679703"/>
                </a:moveTo>
                <a:lnTo>
                  <a:pt x="2445048" y="679705"/>
                </a:lnTo>
              </a:path>
              <a:path w="2618231" h="801623">
                <a:moveTo>
                  <a:pt x="2438425" y="679704"/>
                </a:moveTo>
                <a:lnTo>
                  <a:pt x="2438399" y="679704"/>
                </a:lnTo>
                <a:lnTo>
                  <a:pt x="2438426" y="679704"/>
                </a:lnTo>
              </a:path>
              <a:path w="2618231" h="801623">
                <a:moveTo>
                  <a:pt x="2436875" y="679704"/>
                </a:moveTo>
                <a:lnTo>
                  <a:pt x="2439923" y="679705"/>
                </a:lnTo>
                <a:lnTo>
                  <a:pt x="2438426" y="679704"/>
                </a:lnTo>
              </a:path>
              <a:path w="2618231" h="801623">
                <a:moveTo>
                  <a:pt x="2436875" y="679705"/>
                </a:moveTo>
                <a:lnTo>
                  <a:pt x="2436876" y="681227"/>
                </a:lnTo>
                <a:lnTo>
                  <a:pt x="2436876" y="682751"/>
                </a:lnTo>
                <a:lnTo>
                  <a:pt x="2435351" y="682751"/>
                </a:lnTo>
                <a:lnTo>
                  <a:pt x="2435351" y="685799"/>
                </a:lnTo>
                <a:lnTo>
                  <a:pt x="2435352" y="687323"/>
                </a:lnTo>
                <a:lnTo>
                  <a:pt x="2440317" y="687323"/>
                </a:lnTo>
                <a:lnTo>
                  <a:pt x="2441263" y="685799"/>
                </a:lnTo>
                <a:lnTo>
                  <a:pt x="2443156" y="682751"/>
                </a:lnTo>
                <a:lnTo>
                  <a:pt x="2444102" y="681227"/>
                </a:lnTo>
                <a:lnTo>
                  <a:pt x="2445048" y="679705"/>
                </a:lnTo>
              </a:path>
              <a:path w="2618231" h="801623">
                <a:moveTo>
                  <a:pt x="12191" y="684275"/>
                </a:moveTo>
                <a:lnTo>
                  <a:pt x="2371343" y="690372"/>
                </a:lnTo>
                <a:lnTo>
                  <a:pt x="2371343" y="684275"/>
                </a:lnTo>
              </a:path>
              <a:path w="2618231" h="801623">
                <a:moveTo>
                  <a:pt x="2371343" y="684275"/>
                </a:moveTo>
                <a:lnTo>
                  <a:pt x="2372867" y="685799"/>
                </a:lnTo>
                <a:lnTo>
                  <a:pt x="2374391" y="687323"/>
                </a:lnTo>
                <a:lnTo>
                  <a:pt x="2377439" y="690371"/>
                </a:lnTo>
                <a:lnTo>
                  <a:pt x="2371343" y="690372"/>
                </a:lnTo>
                <a:lnTo>
                  <a:pt x="2371343" y="775715"/>
                </a:lnTo>
                <a:lnTo>
                  <a:pt x="2378963" y="777620"/>
                </a:lnTo>
                <a:lnTo>
                  <a:pt x="2378963" y="775715"/>
                </a:lnTo>
                <a:lnTo>
                  <a:pt x="2378963" y="690372"/>
                </a:lnTo>
                <a:lnTo>
                  <a:pt x="2378963" y="687323"/>
                </a:lnTo>
                <a:lnTo>
                  <a:pt x="2378963" y="685799"/>
                </a:lnTo>
                <a:lnTo>
                  <a:pt x="2378963" y="684275"/>
                </a:lnTo>
              </a:path>
              <a:path w="2618231" h="801623">
                <a:moveTo>
                  <a:pt x="2435351" y="685799"/>
                </a:moveTo>
                <a:lnTo>
                  <a:pt x="2433827" y="685799"/>
                </a:lnTo>
                <a:lnTo>
                  <a:pt x="2433828" y="687323"/>
                </a:lnTo>
                <a:lnTo>
                  <a:pt x="2433510" y="687323"/>
                </a:lnTo>
                <a:lnTo>
                  <a:pt x="2435352" y="687323"/>
                </a:lnTo>
                <a:lnTo>
                  <a:pt x="2435351" y="685799"/>
                </a:lnTo>
              </a:path>
              <a:path w="2618231" h="801623">
                <a:moveTo>
                  <a:pt x="2433510" y="687323"/>
                </a:moveTo>
                <a:lnTo>
                  <a:pt x="2432303" y="687323"/>
                </a:lnTo>
                <a:lnTo>
                  <a:pt x="2432303" y="688847"/>
                </a:lnTo>
                <a:lnTo>
                  <a:pt x="2432304" y="690371"/>
                </a:lnTo>
                <a:lnTo>
                  <a:pt x="2430779" y="690371"/>
                </a:lnTo>
                <a:lnTo>
                  <a:pt x="2430779" y="691895"/>
                </a:lnTo>
                <a:lnTo>
                  <a:pt x="2430780" y="693419"/>
                </a:lnTo>
                <a:lnTo>
                  <a:pt x="2429255" y="693419"/>
                </a:lnTo>
                <a:lnTo>
                  <a:pt x="2429255" y="694943"/>
                </a:lnTo>
                <a:lnTo>
                  <a:pt x="2435585" y="694943"/>
                </a:lnTo>
                <a:lnTo>
                  <a:pt x="2436531" y="693419"/>
                </a:lnTo>
                <a:lnTo>
                  <a:pt x="2437478" y="691895"/>
                </a:lnTo>
                <a:lnTo>
                  <a:pt x="2438424" y="690371"/>
                </a:lnTo>
                <a:lnTo>
                  <a:pt x="2439370" y="688847"/>
                </a:lnTo>
                <a:lnTo>
                  <a:pt x="2440317" y="687323"/>
                </a:lnTo>
              </a:path>
              <a:path w="2618231" h="801623">
                <a:moveTo>
                  <a:pt x="2429255" y="694943"/>
                </a:moveTo>
                <a:lnTo>
                  <a:pt x="2429255" y="696467"/>
                </a:lnTo>
                <a:lnTo>
                  <a:pt x="2434639" y="696467"/>
                </a:lnTo>
                <a:lnTo>
                  <a:pt x="2435585" y="694943"/>
                </a:lnTo>
              </a:path>
              <a:path w="2618231" h="801623">
                <a:moveTo>
                  <a:pt x="2429255" y="694943"/>
                </a:moveTo>
                <a:lnTo>
                  <a:pt x="2427731" y="694943"/>
                </a:lnTo>
                <a:lnTo>
                  <a:pt x="2427731" y="696467"/>
                </a:lnTo>
                <a:lnTo>
                  <a:pt x="2429255" y="696467"/>
                </a:lnTo>
                <a:lnTo>
                  <a:pt x="2429255" y="694943"/>
                </a:lnTo>
              </a:path>
              <a:path w="2618231" h="801623">
                <a:moveTo>
                  <a:pt x="2427731" y="696467"/>
                </a:moveTo>
                <a:lnTo>
                  <a:pt x="2427731" y="697991"/>
                </a:lnTo>
                <a:lnTo>
                  <a:pt x="2433692" y="697991"/>
                </a:lnTo>
                <a:lnTo>
                  <a:pt x="2434639" y="696467"/>
                </a:lnTo>
              </a:path>
              <a:path w="2618231" h="801623">
                <a:moveTo>
                  <a:pt x="2426207" y="697991"/>
                </a:moveTo>
                <a:lnTo>
                  <a:pt x="2426207" y="697991"/>
                </a:lnTo>
                <a:lnTo>
                  <a:pt x="2427731" y="697991"/>
                </a:lnTo>
              </a:path>
              <a:path w="2618231" h="801623">
                <a:moveTo>
                  <a:pt x="2426207" y="697991"/>
                </a:moveTo>
                <a:lnTo>
                  <a:pt x="2426207" y="699515"/>
                </a:lnTo>
                <a:lnTo>
                  <a:pt x="2432746" y="699515"/>
                </a:lnTo>
                <a:lnTo>
                  <a:pt x="2433692" y="697991"/>
                </a:lnTo>
              </a:path>
              <a:path w="2618231" h="801623">
                <a:moveTo>
                  <a:pt x="2424683" y="699515"/>
                </a:moveTo>
                <a:lnTo>
                  <a:pt x="2424683" y="699516"/>
                </a:lnTo>
                <a:lnTo>
                  <a:pt x="2426207" y="699516"/>
                </a:lnTo>
              </a:path>
              <a:path w="2618231" h="801623">
                <a:moveTo>
                  <a:pt x="2426207" y="699515"/>
                </a:moveTo>
                <a:lnTo>
                  <a:pt x="2427746" y="699516"/>
                </a:lnTo>
              </a:path>
              <a:path w="2618231" h="801623">
                <a:moveTo>
                  <a:pt x="2432746" y="699516"/>
                </a:moveTo>
                <a:lnTo>
                  <a:pt x="2427746" y="699516"/>
                </a:lnTo>
                <a:lnTo>
                  <a:pt x="2432739" y="699526"/>
                </a:lnTo>
              </a:path>
              <a:path w="2618231" h="801623">
                <a:moveTo>
                  <a:pt x="2424683" y="699516"/>
                </a:moveTo>
                <a:lnTo>
                  <a:pt x="2424683" y="701039"/>
                </a:lnTo>
                <a:lnTo>
                  <a:pt x="2424684" y="702563"/>
                </a:lnTo>
                <a:lnTo>
                  <a:pt x="2423159" y="702563"/>
                </a:lnTo>
                <a:lnTo>
                  <a:pt x="2423160" y="705611"/>
                </a:lnTo>
                <a:lnTo>
                  <a:pt x="2421635" y="705611"/>
                </a:lnTo>
                <a:lnTo>
                  <a:pt x="2421635" y="707135"/>
                </a:lnTo>
                <a:lnTo>
                  <a:pt x="2420111" y="707135"/>
                </a:lnTo>
                <a:lnTo>
                  <a:pt x="2420112" y="708659"/>
                </a:lnTo>
                <a:lnTo>
                  <a:pt x="2420112" y="710183"/>
                </a:lnTo>
                <a:lnTo>
                  <a:pt x="2418587" y="710183"/>
                </a:lnTo>
                <a:lnTo>
                  <a:pt x="2418588" y="713231"/>
                </a:lnTo>
                <a:lnTo>
                  <a:pt x="2417063" y="713231"/>
                </a:lnTo>
                <a:lnTo>
                  <a:pt x="2417063" y="714755"/>
                </a:lnTo>
                <a:lnTo>
                  <a:pt x="2423282" y="714755"/>
                </a:lnTo>
                <a:lnTo>
                  <a:pt x="2424229" y="713231"/>
                </a:lnTo>
                <a:lnTo>
                  <a:pt x="2426121" y="710183"/>
                </a:lnTo>
                <a:lnTo>
                  <a:pt x="2427068" y="708659"/>
                </a:lnTo>
                <a:lnTo>
                  <a:pt x="2428014" y="707135"/>
                </a:lnTo>
                <a:lnTo>
                  <a:pt x="2428960" y="705611"/>
                </a:lnTo>
                <a:lnTo>
                  <a:pt x="2430853" y="702563"/>
                </a:lnTo>
                <a:lnTo>
                  <a:pt x="2431800" y="701039"/>
                </a:lnTo>
                <a:lnTo>
                  <a:pt x="2432739" y="699526"/>
                </a:lnTo>
                <a:lnTo>
                  <a:pt x="2427731" y="699516"/>
                </a:lnTo>
                <a:lnTo>
                  <a:pt x="2426207" y="699516"/>
                </a:lnTo>
              </a:path>
              <a:path w="2618231" h="801623">
                <a:moveTo>
                  <a:pt x="2415539" y="714755"/>
                </a:moveTo>
                <a:lnTo>
                  <a:pt x="2417063" y="714756"/>
                </a:lnTo>
              </a:path>
              <a:path w="2618231" h="801623">
                <a:moveTo>
                  <a:pt x="2418587" y="714755"/>
                </a:moveTo>
                <a:lnTo>
                  <a:pt x="2417063" y="714756"/>
                </a:lnTo>
                <a:lnTo>
                  <a:pt x="2423282" y="714756"/>
                </a:lnTo>
              </a:path>
              <a:path w="2618231" h="801623">
                <a:moveTo>
                  <a:pt x="2415539" y="714756"/>
                </a:moveTo>
                <a:lnTo>
                  <a:pt x="2415540" y="717803"/>
                </a:lnTo>
                <a:lnTo>
                  <a:pt x="2414015" y="717803"/>
                </a:lnTo>
                <a:lnTo>
                  <a:pt x="2414016" y="719327"/>
                </a:lnTo>
                <a:lnTo>
                  <a:pt x="2420443" y="719327"/>
                </a:lnTo>
                <a:lnTo>
                  <a:pt x="2421390" y="717803"/>
                </a:lnTo>
                <a:lnTo>
                  <a:pt x="2423282" y="714756"/>
                </a:lnTo>
              </a:path>
              <a:path w="2618231" h="801623">
                <a:moveTo>
                  <a:pt x="2414016" y="719327"/>
                </a:moveTo>
                <a:lnTo>
                  <a:pt x="2413161" y="719327"/>
                </a:lnTo>
                <a:lnTo>
                  <a:pt x="2412491" y="719327"/>
                </a:lnTo>
                <a:lnTo>
                  <a:pt x="2412492" y="720851"/>
                </a:lnTo>
                <a:lnTo>
                  <a:pt x="2412492" y="722375"/>
                </a:lnTo>
                <a:lnTo>
                  <a:pt x="2410967" y="722375"/>
                </a:lnTo>
                <a:lnTo>
                  <a:pt x="2410968" y="725423"/>
                </a:lnTo>
                <a:lnTo>
                  <a:pt x="2409443" y="725423"/>
                </a:lnTo>
                <a:lnTo>
                  <a:pt x="2409443" y="726947"/>
                </a:lnTo>
                <a:lnTo>
                  <a:pt x="2415712" y="726947"/>
                </a:lnTo>
                <a:lnTo>
                  <a:pt x="2416658" y="725423"/>
                </a:lnTo>
                <a:lnTo>
                  <a:pt x="2418551" y="722375"/>
                </a:lnTo>
                <a:lnTo>
                  <a:pt x="2419497" y="720851"/>
                </a:lnTo>
                <a:lnTo>
                  <a:pt x="2420443" y="719327"/>
                </a:lnTo>
                <a:lnTo>
                  <a:pt x="2415539" y="719327"/>
                </a:lnTo>
              </a:path>
              <a:path w="2618231" h="801623">
                <a:moveTo>
                  <a:pt x="2409443" y="726947"/>
                </a:moveTo>
                <a:lnTo>
                  <a:pt x="2410931" y="726948"/>
                </a:lnTo>
              </a:path>
              <a:path w="2618231" h="801623">
                <a:moveTo>
                  <a:pt x="2410968" y="726947"/>
                </a:moveTo>
                <a:lnTo>
                  <a:pt x="2415712" y="726947"/>
                </a:lnTo>
                <a:lnTo>
                  <a:pt x="2410968" y="726947"/>
                </a:lnTo>
              </a:path>
              <a:path w="2618231" h="801623">
                <a:moveTo>
                  <a:pt x="2407919" y="726947"/>
                </a:moveTo>
                <a:lnTo>
                  <a:pt x="2409443" y="726949"/>
                </a:lnTo>
              </a:path>
              <a:path w="2618231" h="801623">
                <a:moveTo>
                  <a:pt x="2415711" y="726948"/>
                </a:moveTo>
                <a:lnTo>
                  <a:pt x="2410931" y="726948"/>
                </a:lnTo>
                <a:lnTo>
                  <a:pt x="2415711" y="726948"/>
                </a:lnTo>
              </a:path>
              <a:path w="2618231" h="801623">
                <a:moveTo>
                  <a:pt x="2409443" y="726948"/>
                </a:moveTo>
                <a:lnTo>
                  <a:pt x="2409443" y="726948"/>
                </a:lnTo>
                <a:lnTo>
                  <a:pt x="2410931" y="726948"/>
                </a:lnTo>
              </a:path>
              <a:path w="2618231" h="801623">
                <a:moveTo>
                  <a:pt x="2410931" y="726948"/>
                </a:moveTo>
                <a:lnTo>
                  <a:pt x="2409443" y="726949"/>
                </a:lnTo>
                <a:lnTo>
                  <a:pt x="2415711" y="726949"/>
                </a:lnTo>
              </a:path>
              <a:path w="2618231" h="801623">
                <a:moveTo>
                  <a:pt x="2407919" y="726949"/>
                </a:moveTo>
                <a:lnTo>
                  <a:pt x="2407919" y="728471"/>
                </a:lnTo>
                <a:lnTo>
                  <a:pt x="2407919" y="729995"/>
                </a:lnTo>
                <a:lnTo>
                  <a:pt x="2406395" y="729995"/>
                </a:lnTo>
                <a:lnTo>
                  <a:pt x="2406395" y="733043"/>
                </a:lnTo>
                <a:lnTo>
                  <a:pt x="2411926" y="733043"/>
                </a:lnTo>
                <a:lnTo>
                  <a:pt x="2413819" y="729995"/>
                </a:lnTo>
                <a:lnTo>
                  <a:pt x="2414765" y="728471"/>
                </a:lnTo>
                <a:lnTo>
                  <a:pt x="2415711" y="726949"/>
                </a:lnTo>
              </a:path>
              <a:path w="2618231" h="801623">
                <a:moveTo>
                  <a:pt x="2404871" y="733043"/>
                </a:moveTo>
                <a:lnTo>
                  <a:pt x="2404871" y="733043"/>
                </a:lnTo>
                <a:lnTo>
                  <a:pt x="2406395" y="733043"/>
                </a:lnTo>
              </a:path>
              <a:path w="2618231" h="801623">
                <a:moveTo>
                  <a:pt x="2404871" y="733043"/>
                </a:moveTo>
                <a:lnTo>
                  <a:pt x="2404871" y="734567"/>
                </a:lnTo>
                <a:lnTo>
                  <a:pt x="2410980" y="734567"/>
                </a:lnTo>
                <a:lnTo>
                  <a:pt x="2411926" y="733043"/>
                </a:lnTo>
              </a:path>
              <a:path w="2618231" h="801623">
                <a:moveTo>
                  <a:pt x="2403347" y="734567"/>
                </a:moveTo>
                <a:lnTo>
                  <a:pt x="2406395" y="734568"/>
                </a:lnTo>
                <a:lnTo>
                  <a:pt x="2404871" y="734567"/>
                </a:lnTo>
              </a:path>
              <a:path w="2618231" h="801623">
                <a:moveTo>
                  <a:pt x="2410980" y="734568"/>
                </a:moveTo>
                <a:lnTo>
                  <a:pt x="2406395" y="734568"/>
                </a:lnTo>
                <a:lnTo>
                  <a:pt x="2410980" y="734568"/>
                </a:lnTo>
              </a:path>
              <a:path w="2618231" h="801623">
                <a:moveTo>
                  <a:pt x="2403347" y="734568"/>
                </a:moveTo>
                <a:lnTo>
                  <a:pt x="2403347" y="736091"/>
                </a:lnTo>
                <a:lnTo>
                  <a:pt x="2403347" y="737615"/>
                </a:lnTo>
                <a:lnTo>
                  <a:pt x="2401823" y="737615"/>
                </a:lnTo>
                <a:lnTo>
                  <a:pt x="2401823" y="739139"/>
                </a:lnTo>
                <a:lnTo>
                  <a:pt x="2408141" y="739139"/>
                </a:lnTo>
                <a:lnTo>
                  <a:pt x="2409087" y="737615"/>
                </a:lnTo>
                <a:lnTo>
                  <a:pt x="2410033" y="736091"/>
                </a:lnTo>
                <a:lnTo>
                  <a:pt x="2410980" y="734568"/>
                </a:lnTo>
              </a:path>
              <a:path w="2618231" h="801623">
                <a:moveTo>
                  <a:pt x="2401824" y="739139"/>
                </a:moveTo>
                <a:lnTo>
                  <a:pt x="2401823" y="740663"/>
                </a:lnTo>
                <a:lnTo>
                  <a:pt x="2407194" y="740663"/>
                </a:lnTo>
                <a:lnTo>
                  <a:pt x="2408141" y="739139"/>
                </a:lnTo>
              </a:path>
              <a:path w="2618231" h="801623">
                <a:moveTo>
                  <a:pt x="2401823" y="739139"/>
                </a:moveTo>
                <a:lnTo>
                  <a:pt x="2400299" y="739139"/>
                </a:lnTo>
                <a:lnTo>
                  <a:pt x="2400299" y="740663"/>
                </a:lnTo>
                <a:lnTo>
                  <a:pt x="2401823" y="740663"/>
                </a:lnTo>
                <a:lnTo>
                  <a:pt x="2401823" y="739139"/>
                </a:lnTo>
              </a:path>
              <a:path w="2618231" h="801623">
                <a:moveTo>
                  <a:pt x="2400299" y="740663"/>
                </a:moveTo>
                <a:lnTo>
                  <a:pt x="2400299" y="742187"/>
                </a:lnTo>
                <a:lnTo>
                  <a:pt x="2398775" y="742187"/>
                </a:lnTo>
                <a:lnTo>
                  <a:pt x="2398776" y="745235"/>
                </a:lnTo>
                <a:lnTo>
                  <a:pt x="2398775" y="746759"/>
                </a:lnTo>
                <a:lnTo>
                  <a:pt x="2403409" y="746759"/>
                </a:lnTo>
                <a:lnTo>
                  <a:pt x="2404355" y="745235"/>
                </a:lnTo>
                <a:lnTo>
                  <a:pt x="2406248" y="742187"/>
                </a:lnTo>
                <a:lnTo>
                  <a:pt x="2407194" y="740663"/>
                </a:lnTo>
              </a:path>
              <a:path w="2618231" h="801623">
                <a:moveTo>
                  <a:pt x="2398776" y="745235"/>
                </a:moveTo>
                <a:lnTo>
                  <a:pt x="2397251" y="745235"/>
                </a:lnTo>
                <a:lnTo>
                  <a:pt x="2397251" y="746759"/>
                </a:lnTo>
                <a:lnTo>
                  <a:pt x="2398775" y="746759"/>
                </a:lnTo>
                <a:lnTo>
                  <a:pt x="2398776" y="745235"/>
                </a:lnTo>
              </a:path>
              <a:path w="2618231" h="801623">
                <a:moveTo>
                  <a:pt x="2395727" y="746759"/>
                </a:moveTo>
                <a:lnTo>
                  <a:pt x="2395727" y="746759"/>
                </a:lnTo>
                <a:lnTo>
                  <a:pt x="2398775" y="746759"/>
                </a:lnTo>
              </a:path>
              <a:path w="2618231" h="801623">
                <a:moveTo>
                  <a:pt x="2395727" y="746759"/>
                </a:moveTo>
                <a:lnTo>
                  <a:pt x="2395728" y="748283"/>
                </a:lnTo>
                <a:lnTo>
                  <a:pt x="2395728" y="749807"/>
                </a:lnTo>
                <a:lnTo>
                  <a:pt x="2394203" y="749807"/>
                </a:lnTo>
                <a:lnTo>
                  <a:pt x="2394203" y="751331"/>
                </a:lnTo>
                <a:lnTo>
                  <a:pt x="2400570" y="751331"/>
                </a:lnTo>
                <a:lnTo>
                  <a:pt x="2401516" y="749807"/>
                </a:lnTo>
                <a:lnTo>
                  <a:pt x="2402463" y="748283"/>
                </a:lnTo>
                <a:lnTo>
                  <a:pt x="2403409" y="746759"/>
                </a:lnTo>
              </a:path>
              <a:path w="2618231" h="801623">
                <a:moveTo>
                  <a:pt x="2392679" y="751331"/>
                </a:moveTo>
                <a:lnTo>
                  <a:pt x="2394203" y="751332"/>
                </a:lnTo>
              </a:path>
              <a:path w="2618231" h="801623">
                <a:moveTo>
                  <a:pt x="2395727" y="751331"/>
                </a:moveTo>
                <a:lnTo>
                  <a:pt x="2394203" y="751332"/>
                </a:lnTo>
                <a:lnTo>
                  <a:pt x="2400570" y="751332"/>
                </a:lnTo>
              </a:path>
              <a:path w="2618231" h="801623">
                <a:moveTo>
                  <a:pt x="2392679" y="751332"/>
                </a:moveTo>
                <a:lnTo>
                  <a:pt x="2392680" y="752855"/>
                </a:lnTo>
                <a:lnTo>
                  <a:pt x="2392680" y="754379"/>
                </a:lnTo>
                <a:lnTo>
                  <a:pt x="2391155" y="754379"/>
                </a:lnTo>
                <a:lnTo>
                  <a:pt x="2391156" y="757427"/>
                </a:lnTo>
                <a:lnTo>
                  <a:pt x="2389631" y="757427"/>
                </a:lnTo>
                <a:lnTo>
                  <a:pt x="2389631" y="758951"/>
                </a:lnTo>
                <a:lnTo>
                  <a:pt x="2395838" y="758951"/>
                </a:lnTo>
                <a:lnTo>
                  <a:pt x="2396784" y="757427"/>
                </a:lnTo>
                <a:lnTo>
                  <a:pt x="2398677" y="754379"/>
                </a:lnTo>
                <a:lnTo>
                  <a:pt x="2399623" y="752855"/>
                </a:lnTo>
                <a:lnTo>
                  <a:pt x="2400570" y="751332"/>
                </a:lnTo>
              </a:path>
              <a:path w="2618231" h="801623">
                <a:moveTo>
                  <a:pt x="2389632" y="758951"/>
                </a:moveTo>
                <a:lnTo>
                  <a:pt x="2389631" y="760475"/>
                </a:lnTo>
                <a:lnTo>
                  <a:pt x="2394892" y="760475"/>
                </a:lnTo>
                <a:lnTo>
                  <a:pt x="2395838" y="758951"/>
                </a:lnTo>
              </a:path>
              <a:path w="2618231" h="801623">
                <a:moveTo>
                  <a:pt x="2389631" y="758951"/>
                </a:moveTo>
                <a:lnTo>
                  <a:pt x="2388107" y="758951"/>
                </a:lnTo>
                <a:lnTo>
                  <a:pt x="2388108" y="760475"/>
                </a:lnTo>
                <a:lnTo>
                  <a:pt x="2389631" y="760475"/>
                </a:lnTo>
                <a:lnTo>
                  <a:pt x="2389631" y="758951"/>
                </a:lnTo>
              </a:path>
              <a:path w="2618231" h="801623">
                <a:moveTo>
                  <a:pt x="2388108" y="760475"/>
                </a:moveTo>
                <a:lnTo>
                  <a:pt x="2388108" y="761999"/>
                </a:lnTo>
                <a:lnTo>
                  <a:pt x="2386583" y="761999"/>
                </a:lnTo>
                <a:lnTo>
                  <a:pt x="2386584" y="765047"/>
                </a:lnTo>
                <a:lnTo>
                  <a:pt x="2385059" y="765047"/>
                </a:lnTo>
                <a:lnTo>
                  <a:pt x="2385059" y="766571"/>
                </a:lnTo>
                <a:lnTo>
                  <a:pt x="2391106" y="766571"/>
                </a:lnTo>
                <a:lnTo>
                  <a:pt x="2392053" y="765047"/>
                </a:lnTo>
                <a:lnTo>
                  <a:pt x="2393945" y="761999"/>
                </a:lnTo>
                <a:lnTo>
                  <a:pt x="2394892" y="760475"/>
                </a:lnTo>
              </a:path>
              <a:path w="2618231" h="801623">
                <a:moveTo>
                  <a:pt x="2383535" y="766571"/>
                </a:moveTo>
                <a:lnTo>
                  <a:pt x="2383535" y="766571"/>
                </a:lnTo>
                <a:lnTo>
                  <a:pt x="2385059" y="766571"/>
                </a:lnTo>
              </a:path>
              <a:path w="2618231" h="801623">
                <a:moveTo>
                  <a:pt x="2383535" y="766571"/>
                </a:moveTo>
                <a:lnTo>
                  <a:pt x="2383536" y="768095"/>
                </a:lnTo>
                <a:lnTo>
                  <a:pt x="2383536" y="769619"/>
                </a:lnTo>
                <a:lnTo>
                  <a:pt x="2382011" y="769619"/>
                </a:lnTo>
                <a:lnTo>
                  <a:pt x="2382011" y="771143"/>
                </a:lnTo>
                <a:lnTo>
                  <a:pt x="2388267" y="771143"/>
                </a:lnTo>
                <a:lnTo>
                  <a:pt x="2389214" y="769619"/>
                </a:lnTo>
                <a:lnTo>
                  <a:pt x="2390160" y="768095"/>
                </a:lnTo>
                <a:lnTo>
                  <a:pt x="2391106" y="766571"/>
                </a:lnTo>
              </a:path>
              <a:path w="2618231" h="801623">
                <a:moveTo>
                  <a:pt x="2382011" y="771143"/>
                </a:moveTo>
                <a:lnTo>
                  <a:pt x="2382011" y="772667"/>
                </a:lnTo>
                <a:lnTo>
                  <a:pt x="2387321" y="772667"/>
                </a:lnTo>
                <a:lnTo>
                  <a:pt x="2388267" y="771143"/>
                </a:lnTo>
              </a:path>
              <a:path w="2618231" h="801623">
                <a:moveTo>
                  <a:pt x="2382011" y="771143"/>
                </a:moveTo>
                <a:lnTo>
                  <a:pt x="2380487" y="771143"/>
                </a:lnTo>
                <a:lnTo>
                  <a:pt x="2380487" y="772667"/>
                </a:lnTo>
                <a:lnTo>
                  <a:pt x="2382011" y="772667"/>
                </a:lnTo>
                <a:lnTo>
                  <a:pt x="2382011" y="771143"/>
                </a:lnTo>
              </a:path>
              <a:path w="2618231" h="801623">
                <a:moveTo>
                  <a:pt x="2380487" y="772667"/>
                </a:moveTo>
                <a:lnTo>
                  <a:pt x="2380488" y="774191"/>
                </a:lnTo>
                <a:lnTo>
                  <a:pt x="2378963" y="774191"/>
                </a:lnTo>
                <a:lnTo>
                  <a:pt x="2378963" y="777239"/>
                </a:lnTo>
                <a:lnTo>
                  <a:pt x="2378963" y="777620"/>
                </a:lnTo>
                <a:lnTo>
                  <a:pt x="2383535" y="778763"/>
                </a:lnTo>
                <a:lnTo>
                  <a:pt x="2384245" y="777620"/>
                </a:lnTo>
                <a:lnTo>
                  <a:pt x="2384482" y="777239"/>
                </a:lnTo>
                <a:lnTo>
                  <a:pt x="2386375" y="774191"/>
                </a:lnTo>
                <a:lnTo>
                  <a:pt x="2387321" y="772667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472427" y="4881371"/>
            <a:ext cx="2604515" cy="755903"/>
          </a:xfrm>
          <a:custGeom>
            <a:avLst/>
            <a:gdLst/>
            <a:ahLst/>
            <a:cxnLst/>
            <a:rect l="l" t="t" r="r" b="b"/>
            <a:pathLst>
              <a:path w="2604515" h="755903">
                <a:moveTo>
                  <a:pt x="2371343" y="661415"/>
                </a:moveTo>
                <a:lnTo>
                  <a:pt x="2371343" y="755903"/>
                </a:lnTo>
                <a:lnTo>
                  <a:pt x="2604515" y="377951"/>
                </a:lnTo>
                <a:lnTo>
                  <a:pt x="2371343" y="0"/>
                </a:lnTo>
                <a:lnTo>
                  <a:pt x="2371343" y="94487"/>
                </a:lnTo>
                <a:lnTo>
                  <a:pt x="0" y="94487"/>
                </a:lnTo>
                <a:lnTo>
                  <a:pt x="0" y="661415"/>
                </a:lnTo>
                <a:lnTo>
                  <a:pt x="2371343" y="661415"/>
                </a:lnTo>
                <a:close/>
              </a:path>
            </a:pathLst>
          </a:custGeom>
          <a:solidFill>
            <a:srgbClr val="E2E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466331" y="4858511"/>
            <a:ext cx="2618231" cy="801623"/>
          </a:xfrm>
          <a:custGeom>
            <a:avLst/>
            <a:gdLst/>
            <a:ahLst/>
            <a:cxnLst/>
            <a:rect l="l" t="t" r="r" b="b"/>
            <a:pathLst>
              <a:path w="2618231" h="801623">
                <a:moveTo>
                  <a:pt x="2383535" y="22860"/>
                </a:moveTo>
                <a:lnTo>
                  <a:pt x="2604515" y="397764"/>
                </a:lnTo>
                <a:lnTo>
                  <a:pt x="2618231" y="400812"/>
                </a:lnTo>
                <a:lnTo>
                  <a:pt x="2371343" y="0"/>
                </a:lnTo>
                <a:lnTo>
                  <a:pt x="2371343" y="25908"/>
                </a:lnTo>
                <a:lnTo>
                  <a:pt x="2383535" y="22860"/>
                </a:lnTo>
                <a:close/>
              </a:path>
              <a:path w="2618231" h="801623">
                <a:moveTo>
                  <a:pt x="2383535" y="778763"/>
                </a:moveTo>
                <a:lnTo>
                  <a:pt x="2371343" y="775715"/>
                </a:lnTo>
                <a:lnTo>
                  <a:pt x="2371343" y="801623"/>
                </a:lnTo>
                <a:lnTo>
                  <a:pt x="2618231" y="400812"/>
                </a:lnTo>
                <a:lnTo>
                  <a:pt x="2383535" y="778763"/>
                </a:lnTo>
                <a:close/>
              </a:path>
              <a:path w="2618231" h="801623">
                <a:moveTo>
                  <a:pt x="2377439" y="690371"/>
                </a:moveTo>
                <a:lnTo>
                  <a:pt x="2371343" y="684275"/>
                </a:lnTo>
                <a:lnTo>
                  <a:pt x="2371343" y="690372"/>
                </a:lnTo>
                <a:lnTo>
                  <a:pt x="2377439" y="690371"/>
                </a:lnTo>
                <a:close/>
              </a:path>
              <a:path w="2618231" h="801623">
                <a:moveTo>
                  <a:pt x="2383536" y="755953"/>
                </a:moveTo>
                <a:lnTo>
                  <a:pt x="2604515" y="403860"/>
                </a:lnTo>
                <a:lnTo>
                  <a:pt x="2602635" y="400812"/>
                </a:lnTo>
                <a:lnTo>
                  <a:pt x="2383536" y="755953"/>
                </a:lnTo>
                <a:close/>
              </a:path>
              <a:path w="2618231" h="801623">
                <a:moveTo>
                  <a:pt x="2371343" y="25908"/>
                </a:moveTo>
                <a:lnTo>
                  <a:pt x="2371343" y="117348"/>
                </a:lnTo>
                <a:lnTo>
                  <a:pt x="12191" y="117348"/>
                </a:lnTo>
                <a:lnTo>
                  <a:pt x="6096" y="123444"/>
                </a:lnTo>
                <a:lnTo>
                  <a:pt x="6096" y="678179"/>
                </a:lnTo>
                <a:lnTo>
                  <a:pt x="0" y="109728"/>
                </a:lnTo>
                <a:lnTo>
                  <a:pt x="0" y="690371"/>
                </a:lnTo>
                <a:lnTo>
                  <a:pt x="2371343" y="690372"/>
                </a:lnTo>
                <a:lnTo>
                  <a:pt x="12191" y="684275"/>
                </a:lnTo>
                <a:lnTo>
                  <a:pt x="12191" y="123444"/>
                </a:lnTo>
                <a:lnTo>
                  <a:pt x="2383535" y="123444"/>
                </a:lnTo>
                <a:lnTo>
                  <a:pt x="2383536" y="45670"/>
                </a:lnTo>
                <a:lnTo>
                  <a:pt x="2377439" y="109728"/>
                </a:lnTo>
                <a:lnTo>
                  <a:pt x="2371343" y="25908"/>
                </a:lnTo>
                <a:close/>
              </a:path>
              <a:path w="2618231" h="801623">
                <a:moveTo>
                  <a:pt x="6096" y="678179"/>
                </a:moveTo>
                <a:lnTo>
                  <a:pt x="6096" y="123444"/>
                </a:lnTo>
                <a:lnTo>
                  <a:pt x="12191" y="117348"/>
                </a:lnTo>
                <a:lnTo>
                  <a:pt x="2371343" y="117348"/>
                </a:lnTo>
                <a:lnTo>
                  <a:pt x="2371343" y="109728"/>
                </a:lnTo>
                <a:lnTo>
                  <a:pt x="0" y="109728"/>
                </a:lnTo>
                <a:lnTo>
                  <a:pt x="6096" y="678179"/>
                </a:lnTo>
                <a:close/>
              </a:path>
              <a:path w="2618231" h="801623">
                <a:moveTo>
                  <a:pt x="2371343" y="775715"/>
                </a:moveTo>
                <a:lnTo>
                  <a:pt x="2383535" y="778763"/>
                </a:lnTo>
                <a:lnTo>
                  <a:pt x="2618231" y="400812"/>
                </a:lnTo>
                <a:lnTo>
                  <a:pt x="2604515" y="397764"/>
                </a:lnTo>
                <a:lnTo>
                  <a:pt x="2383535" y="22860"/>
                </a:lnTo>
                <a:lnTo>
                  <a:pt x="2371343" y="25908"/>
                </a:lnTo>
                <a:lnTo>
                  <a:pt x="2377439" y="109728"/>
                </a:lnTo>
                <a:lnTo>
                  <a:pt x="2383536" y="45670"/>
                </a:lnTo>
                <a:lnTo>
                  <a:pt x="2602635" y="400812"/>
                </a:lnTo>
                <a:lnTo>
                  <a:pt x="2604515" y="403860"/>
                </a:lnTo>
                <a:lnTo>
                  <a:pt x="2383536" y="755953"/>
                </a:lnTo>
                <a:lnTo>
                  <a:pt x="2383535" y="678179"/>
                </a:lnTo>
                <a:lnTo>
                  <a:pt x="12191" y="678180"/>
                </a:lnTo>
                <a:lnTo>
                  <a:pt x="12191" y="684275"/>
                </a:lnTo>
                <a:lnTo>
                  <a:pt x="2371343" y="690372"/>
                </a:lnTo>
                <a:lnTo>
                  <a:pt x="2371343" y="684275"/>
                </a:lnTo>
                <a:lnTo>
                  <a:pt x="2377439" y="690371"/>
                </a:lnTo>
                <a:lnTo>
                  <a:pt x="2371343" y="690372"/>
                </a:lnTo>
                <a:lnTo>
                  <a:pt x="2371343" y="775715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210055" y="5791199"/>
            <a:ext cx="7653527" cy="210311"/>
          </a:xfrm>
          <a:custGeom>
            <a:avLst/>
            <a:gdLst/>
            <a:ahLst/>
            <a:cxnLst/>
            <a:rect l="l" t="t" r="r" b="b"/>
            <a:pathLst>
              <a:path w="7653527" h="210311">
                <a:moveTo>
                  <a:pt x="0" y="0"/>
                </a:moveTo>
                <a:lnTo>
                  <a:pt x="176" y="6095"/>
                </a:lnTo>
                <a:lnTo>
                  <a:pt x="7641335" y="6095"/>
                </a:lnTo>
                <a:lnTo>
                  <a:pt x="7653527" y="0"/>
                </a:lnTo>
                <a:lnTo>
                  <a:pt x="0" y="0"/>
                </a:lnTo>
                <a:close/>
              </a:path>
              <a:path w="7653527" h="210311">
                <a:moveTo>
                  <a:pt x="176" y="6095"/>
                </a:moveTo>
                <a:lnTo>
                  <a:pt x="220" y="7620"/>
                </a:lnTo>
                <a:lnTo>
                  <a:pt x="7619" y="7620"/>
                </a:lnTo>
                <a:lnTo>
                  <a:pt x="7619" y="6095"/>
                </a:lnTo>
              </a:path>
              <a:path w="7653527" h="210311">
                <a:moveTo>
                  <a:pt x="7619" y="6095"/>
                </a:moveTo>
                <a:lnTo>
                  <a:pt x="7641335" y="6095"/>
                </a:lnTo>
              </a:path>
              <a:path w="7653527" h="210311">
                <a:moveTo>
                  <a:pt x="7619" y="6095"/>
                </a:moveTo>
                <a:lnTo>
                  <a:pt x="7619" y="7620"/>
                </a:lnTo>
                <a:lnTo>
                  <a:pt x="11810" y="7620"/>
                </a:lnTo>
                <a:lnTo>
                  <a:pt x="13715" y="6095"/>
                </a:lnTo>
              </a:path>
              <a:path w="7653527" h="210311">
                <a:moveTo>
                  <a:pt x="220" y="7620"/>
                </a:moveTo>
                <a:lnTo>
                  <a:pt x="318" y="10972"/>
                </a:lnTo>
                <a:lnTo>
                  <a:pt x="353" y="12191"/>
                </a:lnTo>
                <a:lnTo>
                  <a:pt x="6095" y="210311"/>
                </a:lnTo>
                <a:lnTo>
                  <a:pt x="6095" y="12191"/>
                </a:lnTo>
                <a:lnTo>
                  <a:pt x="7619" y="10972"/>
                </a:lnTo>
                <a:lnTo>
                  <a:pt x="7619" y="7620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210055" y="5791199"/>
            <a:ext cx="7653527" cy="222503"/>
          </a:xfrm>
          <a:custGeom>
            <a:avLst/>
            <a:gdLst/>
            <a:ahLst/>
            <a:cxnLst/>
            <a:rect l="l" t="t" r="r" b="b"/>
            <a:pathLst>
              <a:path w="7653527" h="222503">
                <a:moveTo>
                  <a:pt x="0" y="0"/>
                </a:moveTo>
                <a:lnTo>
                  <a:pt x="0" y="210311"/>
                </a:lnTo>
                <a:lnTo>
                  <a:pt x="6095" y="210311"/>
                </a:lnTo>
                <a:lnTo>
                  <a:pt x="0" y="0"/>
                </a:lnTo>
                <a:close/>
              </a:path>
              <a:path w="7653527" h="222503">
                <a:moveTo>
                  <a:pt x="7653527" y="0"/>
                </a:moveTo>
                <a:lnTo>
                  <a:pt x="7641335" y="6095"/>
                </a:lnTo>
                <a:lnTo>
                  <a:pt x="7653527" y="6095"/>
                </a:lnTo>
              </a:path>
              <a:path w="7653527" h="222503">
                <a:moveTo>
                  <a:pt x="7641335" y="6095"/>
                </a:moveTo>
                <a:lnTo>
                  <a:pt x="7647431" y="6095"/>
                </a:lnTo>
              </a:path>
              <a:path w="7653527" h="222503">
                <a:moveTo>
                  <a:pt x="7647431" y="6095"/>
                </a:moveTo>
                <a:lnTo>
                  <a:pt x="7647431" y="216407"/>
                </a:lnTo>
                <a:lnTo>
                  <a:pt x="7653527" y="216407"/>
                </a:lnTo>
                <a:lnTo>
                  <a:pt x="7653527" y="6095"/>
                </a:lnTo>
              </a:path>
              <a:path w="7653527" h="222503">
                <a:moveTo>
                  <a:pt x="13715" y="6095"/>
                </a:moveTo>
                <a:lnTo>
                  <a:pt x="11810" y="7620"/>
                </a:lnTo>
                <a:lnTo>
                  <a:pt x="7647431" y="7620"/>
                </a:lnTo>
                <a:lnTo>
                  <a:pt x="7647431" y="6095"/>
                </a:lnTo>
              </a:path>
              <a:path w="7653527" h="222503">
                <a:moveTo>
                  <a:pt x="7619" y="10972"/>
                </a:moveTo>
                <a:lnTo>
                  <a:pt x="6095" y="12191"/>
                </a:lnTo>
                <a:lnTo>
                  <a:pt x="6095" y="210311"/>
                </a:lnTo>
                <a:lnTo>
                  <a:pt x="7619" y="210311"/>
                </a:lnTo>
                <a:lnTo>
                  <a:pt x="7619" y="12191"/>
                </a:lnTo>
              </a:path>
              <a:path w="7653527" h="222503">
                <a:moveTo>
                  <a:pt x="0" y="210311"/>
                </a:moveTo>
                <a:lnTo>
                  <a:pt x="0" y="217931"/>
                </a:lnTo>
                <a:lnTo>
                  <a:pt x="7619" y="217931"/>
                </a:lnTo>
                <a:lnTo>
                  <a:pt x="7619" y="210311"/>
                </a:lnTo>
              </a:path>
              <a:path w="7653527" h="222503">
                <a:moveTo>
                  <a:pt x="7647431" y="216407"/>
                </a:moveTo>
                <a:lnTo>
                  <a:pt x="7641335" y="216407"/>
                </a:lnTo>
                <a:lnTo>
                  <a:pt x="7644383" y="217931"/>
                </a:lnTo>
                <a:lnTo>
                  <a:pt x="7647431" y="217931"/>
                </a:lnTo>
                <a:lnTo>
                  <a:pt x="7647431" y="216407"/>
                </a:lnTo>
              </a:path>
              <a:path w="7653527" h="222503">
                <a:moveTo>
                  <a:pt x="7647431" y="216407"/>
                </a:moveTo>
                <a:lnTo>
                  <a:pt x="7647431" y="217931"/>
                </a:lnTo>
                <a:lnTo>
                  <a:pt x="7653527" y="217931"/>
                </a:lnTo>
                <a:lnTo>
                  <a:pt x="7653527" y="216407"/>
                </a:lnTo>
              </a:path>
              <a:path w="7653527" h="222503">
                <a:moveTo>
                  <a:pt x="13716" y="216407"/>
                </a:moveTo>
                <a:lnTo>
                  <a:pt x="7620" y="216407"/>
                </a:lnTo>
                <a:lnTo>
                  <a:pt x="7619" y="217931"/>
                </a:lnTo>
                <a:lnTo>
                  <a:pt x="1923668" y="217931"/>
                </a:lnTo>
                <a:lnTo>
                  <a:pt x="13715" y="216407"/>
                </a:lnTo>
              </a:path>
              <a:path w="7653527" h="222503">
                <a:moveTo>
                  <a:pt x="0" y="217931"/>
                </a:moveTo>
                <a:lnTo>
                  <a:pt x="0" y="222503"/>
                </a:lnTo>
                <a:lnTo>
                  <a:pt x="7653527" y="222503"/>
                </a:lnTo>
                <a:lnTo>
                  <a:pt x="1923668" y="217931"/>
                </a:lnTo>
              </a:path>
              <a:path w="7653527" h="222503">
                <a:moveTo>
                  <a:pt x="7644383" y="217931"/>
                </a:moveTo>
                <a:lnTo>
                  <a:pt x="7653527" y="222503"/>
                </a:lnTo>
                <a:lnTo>
                  <a:pt x="7653527" y="217931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223771" y="5803391"/>
            <a:ext cx="7639811" cy="210311"/>
          </a:xfrm>
          <a:custGeom>
            <a:avLst/>
            <a:gdLst/>
            <a:ahLst/>
            <a:cxnLst/>
            <a:rect l="l" t="t" r="r" b="b"/>
            <a:pathLst>
              <a:path w="7639811" h="210311">
                <a:moveTo>
                  <a:pt x="7627619" y="204215"/>
                </a:moveTo>
                <a:lnTo>
                  <a:pt x="0" y="204215"/>
                </a:lnTo>
                <a:lnTo>
                  <a:pt x="7639811" y="210311"/>
                </a:lnTo>
                <a:lnTo>
                  <a:pt x="7627619" y="204215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216151" y="5797295"/>
            <a:ext cx="7639811" cy="208787"/>
          </a:xfrm>
          <a:custGeom>
            <a:avLst/>
            <a:gdLst/>
            <a:ahLst/>
            <a:cxnLst/>
            <a:rect l="l" t="t" r="r" b="b"/>
            <a:pathLst>
              <a:path w="7639811" h="208787">
                <a:moveTo>
                  <a:pt x="0" y="208787"/>
                </a:moveTo>
                <a:lnTo>
                  <a:pt x="7639811" y="208787"/>
                </a:lnTo>
                <a:lnTo>
                  <a:pt x="76398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210055" y="5791199"/>
            <a:ext cx="7653527" cy="210311"/>
          </a:xfrm>
          <a:custGeom>
            <a:avLst/>
            <a:gdLst/>
            <a:ahLst/>
            <a:cxnLst/>
            <a:rect l="l" t="t" r="r" b="b"/>
            <a:pathLst>
              <a:path w="7653527" h="210311">
                <a:moveTo>
                  <a:pt x="6095" y="210311"/>
                </a:moveTo>
                <a:lnTo>
                  <a:pt x="6095" y="12191"/>
                </a:lnTo>
                <a:lnTo>
                  <a:pt x="13715" y="6095"/>
                </a:lnTo>
                <a:lnTo>
                  <a:pt x="7641335" y="6095"/>
                </a:lnTo>
                <a:lnTo>
                  <a:pt x="7653527" y="0"/>
                </a:lnTo>
                <a:lnTo>
                  <a:pt x="0" y="0"/>
                </a:lnTo>
                <a:lnTo>
                  <a:pt x="6095" y="210311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210055" y="5791199"/>
            <a:ext cx="7653527" cy="222503"/>
          </a:xfrm>
          <a:custGeom>
            <a:avLst/>
            <a:gdLst/>
            <a:ahLst/>
            <a:cxnLst/>
            <a:rect l="l" t="t" r="r" b="b"/>
            <a:pathLst>
              <a:path w="7653527" h="222503">
                <a:moveTo>
                  <a:pt x="7653527" y="222503"/>
                </a:moveTo>
                <a:lnTo>
                  <a:pt x="7653527" y="0"/>
                </a:lnTo>
                <a:lnTo>
                  <a:pt x="7641335" y="6095"/>
                </a:lnTo>
                <a:lnTo>
                  <a:pt x="13715" y="6095"/>
                </a:lnTo>
                <a:lnTo>
                  <a:pt x="6095" y="12191"/>
                </a:lnTo>
                <a:lnTo>
                  <a:pt x="6095" y="210311"/>
                </a:lnTo>
                <a:lnTo>
                  <a:pt x="0" y="0"/>
                </a:lnTo>
                <a:lnTo>
                  <a:pt x="0" y="222503"/>
                </a:lnTo>
                <a:lnTo>
                  <a:pt x="7653527" y="222503"/>
                </a:lnTo>
                <a:lnTo>
                  <a:pt x="13715" y="216407"/>
                </a:lnTo>
                <a:lnTo>
                  <a:pt x="13716" y="12191"/>
                </a:lnTo>
                <a:lnTo>
                  <a:pt x="7647431" y="12191"/>
                </a:lnTo>
                <a:lnTo>
                  <a:pt x="7647431" y="210311"/>
                </a:lnTo>
                <a:lnTo>
                  <a:pt x="7641335" y="216407"/>
                </a:lnTo>
                <a:lnTo>
                  <a:pt x="7653527" y="222503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223771" y="5803391"/>
            <a:ext cx="7639811" cy="210311"/>
          </a:xfrm>
          <a:custGeom>
            <a:avLst/>
            <a:gdLst/>
            <a:ahLst/>
            <a:cxnLst/>
            <a:rect l="l" t="t" r="r" b="b"/>
            <a:pathLst>
              <a:path w="7639811" h="210311">
                <a:moveTo>
                  <a:pt x="7633715" y="0"/>
                </a:moveTo>
                <a:lnTo>
                  <a:pt x="7627619" y="0"/>
                </a:lnTo>
                <a:lnTo>
                  <a:pt x="7627619" y="198120"/>
                </a:lnTo>
                <a:lnTo>
                  <a:pt x="0" y="198119"/>
                </a:lnTo>
                <a:lnTo>
                  <a:pt x="0" y="204215"/>
                </a:lnTo>
                <a:lnTo>
                  <a:pt x="7639811" y="210311"/>
                </a:lnTo>
                <a:lnTo>
                  <a:pt x="7627619" y="204215"/>
                </a:lnTo>
                <a:lnTo>
                  <a:pt x="7633715" y="198119"/>
                </a:lnTo>
                <a:lnTo>
                  <a:pt x="7633715" y="0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1210055" y="6236207"/>
            <a:ext cx="7653527" cy="210311"/>
          </a:xfrm>
          <a:custGeom>
            <a:avLst/>
            <a:gdLst/>
            <a:ahLst/>
            <a:cxnLst/>
            <a:rect l="l" t="t" r="r" b="b"/>
            <a:pathLst>
              <a:path w="7653527" h="210312">
                <a:moveTo>
                  <a:pt x="0" y="0"/>
                </a:moveTo>
                <a:lnTo>
                  <a:pt x="176" y="6096"/>
                </a:lnTo>
                <a:lnTo>
                  <a:pt x="7641335" y="6096"/>
                </a:lnTo>
                <a:lnTo>
                  <a:pt x="7653527" y="0"/>
                </a:lnTo>
                <a:lnTo>
                  <a:pt x="0" y="0"/>
                </a:lnTo>
                <a:close/>
              </a:path>
              <a:path w="7653527" h="210312">
                <a:moveTo>
                  <a:pt x="176" y="6096"/>
                </a:moveTo>
                <a:lnTo>
                  <a:pt x="13715" y="6096"/>
                </a:lnTo>
              </a:path>
              <a:path w="7653527" h="210312">
                <a:moveTo>
                  <a:pt x="176" y="6096"/>
                </a:moveTo>
                <a:lnTo>
                  <a:pt x="220" y="7620"/>
                </a:lnTo>
                <a:lnTo>
                  <a:pt x="7619" y="7620"/>
                </a:lnTo>
                <a:lnTo>
                  <a:pt x="7619" y="6096"/>
                </a:lnTo>
              </a:path>
              <a:path w="7653527" h="210312">
                <a:moveTo>
                  <a:pt x="7619" y="6096"/>
                </a:moveTo>
                <a:lnTo>
                  <a:pt x="7619" y="7620"/>
                </a:lnTo>
                <a:lnTo>
                  <a:pt x="11810" y="7620"/>
                </a:lnTo>
                <a:lnTo>
                  <a:pt x="13715" y="6096"/>
                </a:lnTo>
              </a:path>
              <a:path w="7653527" h="210312">
                <a:moveTo>
                  <a:pt x="220" y="7620"/>
                </a:moveTo>
                <a:lnTo>
                  <a:pt x="318" y="10972"/>
                </a:lnTo>
                <a:lnTo>
                  <a:pt x="353" y="12192"/>
                </a:lnTo>
                <a:lnTo>
                  <a:pt x="6095" y="210312"/>
                </a:lnTo>
                <a:lnTo>
                  <a:pt x="6095" y="12192"/>
                </a:lnTo>
                <a:lnTo>
                  <a:pt x="7619" y="10972"/>
                </a:lnTo>
                <a:lnTo>
                  <a:pt x="7619" y="7620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210055" y="6236207"/>
            <a:ext cx="7653527" cy="222503"/>
          </a:xfrm>
          <a:custGeom>
            <a:avLst/>
            <a:gdLst/>
            <a:ahLst/>
            <a:cxnLst/>
            <a:rect l="l" t="t" r="r" b="b"/>
            <a:pathLst>
              <a:path w="7653527" h="222503">
                <a:moveTo>
                  <a:pt x="0" y="0"/>
                </a:moveTo>
                <a:lnTo>
                  <a:pt x="0" y="210312"/>
                </a:lnTo>
                <a:lnTo>
                  <a:pt x="6095" y="210312"/>
                </a:lnTo>
                <a:lnTo>
                  <a:pt x="0" y="0"/>
                </a:lnTo>
                <a:close/>
              </a:path>
              <a:path w="7653527" h="222503">
                <a:moveTo>
                  <a:pt x="7653527" y="0"/>
                </a:moveTo>
                <a:lnTo>
                  <a:pt x="7641335" y="6096"/>
                </a:lnTo>
                <a:lnTo>
                  <a:pt x="7653527" y="6096"/>
                </a:lnTo>
              </a:path>
              <a:path w="7653527" h="222503">
                <a:moveTo>
                  <a:pt x="13715" y="6096"/>
                </a:moveTo>
                <a:lnTo>
                  <a:pt x="7653527" y="6096"/>
                </a:lnTo>
              </a:path>
              <a:path w="7653527" h="222503">
                <a:moveTo>
                  <a:pt x="13715" y="6096"/>
                </a:moveTo>
                <a:lnTo>
                  <a:pt x="11810" y="7620"/>
                </a:lnTo>
                <a:lnTo>
                  <a:pt x="7647431" y="7620"/>
                </a:lnTo>
                <a:lnTo>
                  <a:pt x="7647431" y="6096"/>
                </a:lnTo>
              </a:path>
              <a:path w="7653527" h="222503">
                <a:moveTo>
                  <a:pt x="7647431" y="6096"/>
                </a:moveTo>
                <a:lnTo>
                  <a:pt x="7647431" y="216407"/>
                </a:lnTo>
                <a:lnTo>
                  <a:pt x="7653527" y="216407"/>
                </a:lnTo>
                <a:lnTo>
                  <a:pt x="7653527" y="6096"/>
                </a:lnTo>
              </a:path>
              <a:path w="7653527" h="222503">
                <a:moveTo>
                  <a:pt x="7619" y="10972"/>
                </a:moveTo>
                <a:lnTo>
                  <a:pt x="6095" y="12192"/>
                </a:lnTo>
                <a:lnTo>
                  <a:pt x="6095" y="210312"/>
                </a:lnTo>
                <a:lnTo>
                  <a:pt x="7619" y="210312"/>
                </a:lnTo>
                <a:lnTo>
                  <a:pt x="7619" y="12192"/>
                </a:lnTo>
              </a:path>
              <a:path w="7653527" h="222503">
                <a:moveTo>
                  <a:pt x="0" y="210312"/>
                </a:moveTo>
                <a:lnTo>
                  <a:pt x="0" y="217932"/>
                </a:lnTo>
                <a:lnTo>
                  <a:pt x="7619" y="217932"/>
                </a:lnTo>
                <a:lnTo>
                  <a:pt x="7619" y="210312"/>
                </a:lnTo>
              </a:path>
              <a:path w="7653527" h="222503">
                <a:moveTo>
                  <a:pt x="7647431" y="216407"/>
                </a:moveTo>
                <a:lnTo>
                  <a:pt x="7641335" y="216407"/>
                </a:lnTo>
                <a:lnTo>
                  <a:pt x="7644383" y="217932"/>
                </a:lnTo>
                <a:lnTo>
                  <a:pt x="7647431" y="217932"/>
                </a:lnTo>
                <a:lnTo>
                  <a:pt x="7647431" y="216408"/>
                </a:lnTo>
              </a:path>
              <a:path w="7653527" h="222503">
                <a:moveTo>
                  <a:pt x="7647431" y="216407"/>
                </a:moveTo>
                <a:lnTo>
                  <a:pt x="7647431" y="217932"/>
                </a:lnTo>
                <a:lnTo>
                  <a:pt x="7653527" y="217932"/>
                </a:lnTo>
                <a:lnTo>
                  <a:pt x="7653527" y="216407"/>
                </a:lnTo>
              </a:path>
              <a:path w="7653527" h="222503">
                <a:moveTo>
                  <a:pt x="13716" y="216407"/>
                </a:moveTo>
                <a:lnTo>
                  <a:pt x="7620" y="216407"/>
                </a:lnTo>
                <a:lnTo>
                  <a:pt x="7619" y="217932"/>
                </a:lnTo>
                <a:lnTo>
                  <a:pt x="1923668" y="217932"/>
                </a:lnTo>
                <a:lnTo>
                  <a:pt x="13715" y="216408"/>
                </a:lnTo>
              </a:path>
              <a:path w="7653527" h="222503">
                <a:moveTo>
                  <a:pt x="0" y="217932"/>
                </a:moveTo>
                <a:lnTo>
                  <a:pt x="0" y="222504"/>
                </a:lnTo>
                <a:lnTo>
                  <a:pt x="7653527" y="222504"/>
                </a:lnTo>
                <a:lnTo>
                  <a:pt x="1923668" y="217932"/>
                </a:lnTo>
              </a:path>
              <a:path w="7653527" h="222503">
                <a:moveTo>
                  <a:pt x="7644383" y="217932"/>
                </a:moveTo>
                <a:lnTo>
                  <a:pt x="7653527" y="222504"/>
                </a:lnTo>
                <a:lnTo>
                  <a:pt x="7653527" y="217932"/>
                </a:lnTo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223771" y="6248399"/>
            <a:ext cx="7639811" cy="210312"/>
          </a:xfrm>
          <a:custGeom>
            <a:avLst/>
            <a:gdLst/>
            <a:ahLst/>
            <a:cxnLst/>
            <a:rect l="l" t="t" r="r" b="b"/>
            <a:pathLst>
              <a:path w="7639811" h="210312">
                <a:moveTo>
                  <a:pt x="7627619" y="204216"/>
                </a:moveTo>
                <a:lnTo>
                  <a:pt x="0" y="204216"/>
                </a:lnTo>
                <a:lnTo>
                  <a:pt x="7639811" y="210312"/>
                </a:lnTo>
                <a:lnTo>
                  <a:pt x="7627619" y="204216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216151" y="6242303"/>
            <a:ext cx="7639811" cy="208787"/>
          </a:xfrm>
          <a:custGeom>
            <a:avLst/>
            <a:gdLst/>
            <a:ahLst/>
            <a:cxnLst/>
            <a:rect l="l" t="t" r="r" b="b"/>
            <a:pathLst>
              <a:path w="7639811" h="208787">
                <a:moveTo>
                  <a:pt x="0" y="208787"/>
                </a:moveTo>
                <a:lnTo>
                  <a:pt x="7639811" y="208787"/>
                </a:lnTo>
                <a:lnTo>
                  <a:pt x="7639811" y="0"/>
                </a:lnTo>
                <a:lnTo>
                  <a:pt x="0" y="0"/>
                </a:lnTo>
                <a:lnTo>
                  <a:pt x="0" y="208787"/>
                </a:lnTo>
                <a:close/>
              </a:path>
            </a:pathLst>
          </a:custGeom>
          <a:solidFill>
            <a:srgbClr val="FFC16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210055" y="6236207"/>
            <a:ext cx="7653527" cy="210311"/>
          </a:xfrm>
          <a:custGeom>
            <a:avLst/>
            <a:gdLst/>
            <a:ahLst/>
            <a:cxnLst/>
            <a:rect l="l" t="t" r="r" b="b"/>
            <a:pathLst>
              <a:path w="7653527" h="210312">
                <a:moveTo>
                  <a:pt x="6095" y="210312"/>
                </a:moveTo>
                <a:lnTo>
                  <a:pt x="6095" y="12192"/>
                </a:lnTo>
                <a:lnTo>
                  <a:pt x="13715" y="6096"/>
                </a:lnTo>
                <a:lnTo>
                  <a:pt x="7641335" y="6096"/>
                </a:lnTo>
                <a:lnTo>
                  <a:pt x="7653527" y="0"/>
                </a:lnTo>
                <a:lnTo>
                  <a:pt x="0" y="0"/>
                </a:lnTo>
                <a:lnTo>
                  <a:pt x="6095" y="210312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1210055" y="6236207"/>
            <a:ext cx="7653527" cy="222503"/>
          </a:xfrm>
          <a:custGeom>
            <a:avLst/>
            <a:gdLst/>
            <a:ahLst/>
            <a:cxnLst/>
            <a:rect l="l" t="t" r="r" b="b"/>
            <a:pathLst>
              <a:path w="7653527" h="222503">
                <a:moveTo>
                  <a:pt x="7653527" y="222504"/>
                </a:moveTo>
                <a:lnTo>
                  <a:pt x="7653527" y="0"/>
                </a:lnTo>
                <a:lnTo>
                  <a:pt x="7641335" y="6096"/>
                </a:lnTo>
                <a:lnTo>
                  <a:pt x="13715" y="6096"/>
                </a:lnTo>
                <a:lnTo>
                  <a:pt x="6095" y="12192"/>
                </a:lnTo>
                <a:lnTo>
                  <a:pt x="6095" y="210312"/>
                </a:lnTo>
                <a:lnTo>
                  <a:pt x="0" y="0"/>
                </a:lnTo>
                <a:lnTo>
                  <a:pt x="0" y="222504"/>
                </a:lnTo>
                <a:lnTo>
                  <a:pt x="7653527" y="222504"/>
                </a:lnTo>
                <a:lnTo>
                  <a:pt x="13715" y="216408"/>
                </a:lnTo>
                <a:lnTo>
                  <a:pt x="13716" y="12191"/>
                </a:lnTo>
                <a:lnTo>
                  <a:pt x="7647431" y="12192"/>
                </a:lnTo>
                <a:lnTo>
                  <a:pt x="7647431" y="210312"/>
                </a:lnTo>
                <a:lnTo>
                  <a:pt x="7641335" y="216408"/>
                </a:lnTo>
                <a:lnTo>
                  <a:pt x="7653527" y="222504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1223771" y="6248399"/>
            <a:ext cx="7639811" cy="210312"/>
          </a:xfrm>
          <a:custGeom>
            <a:avLst/>
            <a:gdLst/>
            <a:ahLst/>
            <a:cxnLst/>
            <a:rect l="l" t="t" r="r" b="b"/>
            <a:pathLst>
              <a:path w="7639811" h="210312">
                <a:moveTo>
                  <a:pt x="7633715" y="0"/>
                </a:moveTo>
                <a:lnTo>
                  <a:pt x="7627619" y="0"/>
                </a:lnTo>
                <a:lnTo>
                  <a:pt x="7627619" y="198120"/>
                </a:lnTo>
                <a:lnTo>
                  <a:pt x="0" y="198119"/>
                </a:lnTo>
                <a:lnTo>
                  <a:pt x="0" y="204216"/>
                </a:lnTo>
                <a:lnTo>
                  <a:pt x="7639811" y="210312"/>
                </a:lnTo>
                <a:lnTo>
                  <a:pt x="7627619" y="204216"/>
                </a:lnTo>
                <a:lnTo>
                  <a:pt x="7633715" y="198120"/>
                </a:lnTo>
                <a:lnTo>
                  <a:pt x="7633715" y="0"/>
                </a:lnTo>
                <a:close/>
              </a:path>
            </a:pathLst>
          </a:custGeom>
          <a:solidFill>
            <a:srgbClr val="66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1520951" y="6013703"/>
            <a:ext cx="71628" cy="74675"/>
          </a:xfrm>
          <a:custGeom>
            <a:avLst/>
            <a:gdLst/>
            <a:ahLst/>
            <a:cxnLst/>
            <a:rect l="l" t="t" r="r" b="b"/>
            <a:pathLst>
              <a:path w="71628" h="74675">
                <a:moveTo>
                  <a:pt x="0" y="74675"/>
                </a:moveTo>
                <a:lnTo>
                  <a:pt x="71628" y="74675"/>
                </a:lnTo>
                <a:lnTo>
                  <a:pt x="36575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520951" y="6161531"/>
            <a:ext cx="71628" cy="74676"/>
          </a:xfrm>
          <a:custGeom>
            <a:avLst/>
            <a:gdLst/>
            <a:ahLst/>
            <a:cxnLst/>
            <a:rect l="l" t="t" r="r" b="b"/>
            <a:pathLst>
              <a:path w="71628" h="74675">
                <a:moveTo>
                  <a:pt x="0" y="0"/>
                </a:moveTo>
                <a:lnTo>
                  <a:pt x="36575" y="74676"/>
                </a:lnTo>
                <a:lnTo>
                  <a:pt x="71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556765" y="6088379"/>
            <a:ext cx="0" cy="73151"/>
          </a:xfrm>
          <a:custGeom>
            <a:avLst/>
            <a:gdLst/>
            <a:ahLst/>
            <a:cxnLst/>
            <a:rect l="l" t="t" r="r" b="b"/>
            <a:pathLst>
              <a:path h="73151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14985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67355" y="6013703"/>
            <a:ext cx="73151" cy="74675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74675"/>
                </a:moveTo>
                <a:lnTo>
                  <a:pt x="73151" y="74675"/>
                </a:lnTo>
                <a:lnTo>
                  <a:pt x="36575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67355" y="6161531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0"/>
                </a:moveTo>
                <a:lnTo>
                  <a:pt x="36575" y="74676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503931" y="6088379"/>
            <a:ext cx="0" cy="73151"/>
          </a:xfrm>
          <a:custGeom>
            <a:avLst/>
            <a:gdLst/>
            <a:ahLst/>
            <a:cxnLst/>
            <a:rect l="l" t="t" r="r" b="b"/>
            <a:pathLst>
              <a:path h="73151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13462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634739" y="6013703"/>
            <a:ext cx="71627" cy="74675"/>
          </a:xfrm>
          <a:custGeom>
            <a:avLst/>
            <a:gdLst/>
            <a:ahLst/>
            <a:cxnLst/>
            <a:rect l="l" t="t" r="r" b="b"/>
            <a:pathLst>
              <a:path w="71627" h="74675">
                <a:moveTo>
                  <a:pt x="0" y="74675"/>
                </a:moveTo>
                <a:lnTo>
                  <a:pt x="71627" y="74675"/>
                </a:lnTo>
                <a:lnTo>
                  <a:pt x="36575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634739" y="6161531"/>
            <a:ext cx="71627" cy="74676"/>
          </a:xfrm>
          <a:custGeom>
            <a:avLst/>
            <a:gdLst/>
            <a:ahLst/>
            <a:cxnLst/>
            <a:rect l="l" t="t" r="r" b="b"/>
            <a:pathLst>
              <a:path w="71627" h="74675">
                <a:moveTo>
                  <a:pt x="0" y="0"/>
                </a:moveTo>
                <a:lnTo>
                  <a:pt x="36575" y="74676"/>
                </a:lnTo>
                <a:lnTo>
                  <a:pt x="71627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670553" y="6088379"/>
            <a:ext cx="0" cy="73151"/>
          </a:xfrm>
          <a:custGeom>
            <a:avLst/>
            <a:gdLst/>
            <a:ahLst/>
            <a:cxnLst/>
            <a:rect l="l" t="t" r="r" b="b"/>
            <a:pathLst>
              <a:path h="73151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14986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382767" y="6013703"/>
            <a:ext cx="73151" cy="74675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74675"/>
                </a:moveTo>
                <a:lnTo>
                  <a:pt x="73151" y="74675"/>
                </a:lnTo>
                <a:lnTo>
                  <a:pt x="36575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382767" y="6161531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0"/>
                </a:moveTo>
                <a:lnTo>
                  <a:pt x="36575" y="74676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420105" y="6088379"/>
            <a:ext cx="0" cy="73151"/>
          </a:xfrm>
          <a:custGeom>
            <a:avLst/>
            <a:gdLst/>
            <a:ahLst/>
            <a:cxnLst/>
            <a:rect l="l" t="t" r="r" b="b"/>
            <a:pathLst>
              <a:path h="73151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14986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642859" y="6013703"/>
            <a:ext cx="73151" cy="74675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74675"/>
                </a:moveTo>
                <a:lnTo>
                  <a:pt x="73151" y="74675"/>
                </a:lnTo>
                <a:lnTo>
                  <a:pt x="36575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642859" y="6161531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5">
                <a:moveTo>
                  <a:pt x="0" y="0"/>
                </a:moveTo>
                <a:lnTo>
                  <a:pt x="36575" y="74676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679435" y="6088379"/>
            <a:ext cx="0" cy="73151"/>
          </a:xfrm>
          <a:custGeom>
            <a:avLst/>
            <a:gdLst/>
            <a:ahLst/>
            <a:cxnLst/>
            <a:rect l="l" t="t" r="r" b="b"/>
            <a:pathLst>
              <a:path h="73151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13462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20951" y="5568695"/>
            <a:ext cx="71628" cy="74676"/>
          </a:xfrm>
          <a:custGeom>
            <a:avLst/>
            <a:gdLst/>
            <a:ahLst/>
            <a:cxnLst/>
            <a:rect l="l" t="t" r="r" b="b"/>
            <a:pathLst>
              <a:path w="71628" h="74676">
                <a:moveTo>
                  <a:pt x="0" y="74676"/>
                </a:moveTo>
                <a:lnTo>
                  <a:pt x="71628" y="74676"/>
                </a:lnTo>
                <a:lnTo>
                  <a:pt x="36575" y="0"/>
                </a:lnTo>
                <a:lnTo>
                  <a:pt x="0" y="74676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520951" y="5718047"/>
            <a:ext cx="71628" cy="73151"/>
          </a:xfrm>
          <a:custGeom>
            <a:avLst/>
            <a:gdLst/>
            <a:ahLst/>
            <a:cxnLst/>
            <a:rect l="l" t="t" r="r" b="b"/>
            <a:pathLst>
              <a:path w="71628" h="73151">
                <a:moveTo>
                  <a:pt x="0" y="0"/>
                </a:moveTo>
                <a:lnTo>
                  <a:pt x="36575" y="73151"/>
                </a:lnTo>
                <a:lnTo>
                  <a:pt x="71628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556765" y="5643371"/>
            <a:ext cx="0" cy="74675"/>
          </a:xfrm>
          <a:custGeom>
            <a:avLst/>
            <a:gdLst/>
            <a:ahLst/>
            <a:cxnLst/>
            <a:rect l="l" t="t" r="r" b="b"/>
            <a:pathLst>
              <a:path h="74675">
                <a:moveTo>
                  <a:pt x="0" y="0"/>
                </a:moveTo>
                <a:lnTo>
                  <a:pt x="0" y="74675"/>
                </a:lnTo>
              </a:path>
            </a:pathLst>
          </a:custGeom>
          <a:ln w="14985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2467355" y="5568695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6">
                <a:moveTo>
                  <a:pt x="0" y="74676"/>
                </a:moveTo>
                <a:lnTo>
                  <a:pt x="73151" y="74676"/>
                </a:lnTo>
                <a:lnTo>
                  <a:pt x="36575" y="0"/>
                </a:lnTo>
                <a:lnTo>
                  <a:pt x="0" y="74676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2467355" y="5718047"/>
            <a:ext cx="73151" cy="73151"/>
          </a:xfrm>
          <a:custGeom>
            <a:avLst/>
            <a:gdLst/>
            <a:ahLst/>
            <a:cxnLst/>
            <a:rect l="l" t="t" r="r" b="b"/>
            <a:pathLst>
              <a:path w="73151" h="73151">
                <a:moveTo>
                  <a:pt x="0" y="0"/>
                </a:moveTo>
                <a:lnTo>
                  <a:pt x="36575" y="73151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503931" y="5643371"/>
            <a:ext cx="0" cy="74675"/>
          </a:xfrm>
          <a:custGeom>
            <a:avLst/>
            <a:gdLst/>
            <a:ahLst/>
            <a:cxnLst/>
            <a:rect l="l" t="t" r="r" b="b"/>
            <a:pathLst>
              <a:path h="74675">
                <a:moveTo>
                  <a:pt x="0" y="0"/>
                </a:moveTo>
                <a:lnTo>
                  <a:pt x="0" y="74675"/>
                </a:lnTo>
              </a:path>
            </a:pathLst>
          </a:custGeom>
          <a:ln w="13462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634739" y="5568695"/>
            <a:ext cx="71627" cy="74676"/>
          </a:xfrm>
          <a:custGeom>
            <a:avLst/>
            <a:gdLst/>
            <a:ahLst/>
            <a:cxnLst/>
            <a:rect l="l" t="t" r="r" b="b"/>
            <a:pathLst>
              <a:path w="71627" h="74676">
                <a:moveTo>
                  <a:pt x="0" y="74676"/>
                </a:moveTo>
                <a:lnTo>
                  <a:pt x="71627" y="74676"/>
                </a:lnTo>
                <a:lnTo>
                  <a:pt x="36575" y="0"/>
                </a:lnTo>
                <a:lnTo>
                  <a:pt x="0" y="74676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3634739" y="5718047"/>
            <a:ext cx="71627" cy="73151"/>
          </a:xfrm>
          <a:custGeom>
            <a:avLst/>
            <a:gdLst/>
            <a:ahLst/>
            <a:cxnLst/>
            <a:rect l="l" t="t" r="r" b="b"/>
            <a:pathLst>
              <a:path w="71627" h="73151">
                <a:moveTo>
                  <a:pt x="0" y="0"/>
                </a:moveTo>
                <a:lnTo>
                  <a:pt x="36575" y="73151"/>
                </a:lnTo>
                <a:lnTo>
                  <a:pt x="71627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3670553" y="5643371"/>
            <a:ext cx="0" cy="74675"/>
          </a:xfrm>
          <a:custGeom>
            <a:avLst/>
            <a:gdLst/>
            <a:ahLst/>
            <a:cxnLst/>
            <a:rect l="l" t="t" r="r" b="b"/>
            <a:pathLst>
              <a:path h="74675">
                <a:moveTo>
                  <a:pt x="0" y="0"/>
                </a:moveTo>
                <a:lnTo>
                  <a:pt x="0" y="74675"/>
                </a:lnTo>
              </a:path>
            </a:pathLst>
          </a:custGeom>
          <a:ln w="14986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382767" y="5568695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6">
                <a:moveTo>
                  <a:pt x="0" y="74676"/>
                </a:moveTo>
                <a:lnTo>
                  <a:pt x="73151" y="74676"/>
                </a:lnTo>
                <a:lnTo>
                  <a:pt x="36575" y="0"/>
                </a:lnTo>
                <a:lnTo>
                  <a:pt x="0" y="74676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5382767" y="5718047"/>
            <a:ext cx="73151" cy="73151"/>
          </a:xfrm>
          <a:custGeom>
            <a:avLst/>
            <a:gdLst/>
            <a:ahLst/>
            <a:cxnLst/>
            <a:rect l="l" t="t" r="r" b="b"/>
            <a:pathLst>
              <a:path w="73151" h="73151">
                <a:moveTo>
                  <a:pt x="0" y="0"/>
                </a:moveTo>
                <a:lnTo>
                  <a:pt x="36575" y="73151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420105" y="5643371"/>
            <a:ext cx="0" cy="74675"/>
          </a:xfrm>
          <a:custGeom>
            <a:avLst/>
            <a:gdLst/>
            <a:ahLst/>
            <a:cxnLst/>
            <a:rect l="l" t="t" r="r" b="b"/>
            <a:pathLst>
              <a:path h="74675">
                <a:moveTo>
                  <a:pt x="0" y="0"/>
                </a:moveTo>
                <a:lnTo>
                  <a:pt x="0" y="74675"/>
                </a:lnTo>
              </a:path>
            </a:pathLst>
          </a:custGeom>
          <a:ln w="14986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642859" y="5568695"/>
            <a:ext cx="73151" cy="74676"/>
          </a:xfrm>
          <a:custGeom>
            <a:avLst/>
            <a:gdLst/>
            <a:ahLst/>
            <a:cxnLst/>
            <a:rect l="l" t="t" r="r" b="b"/>
            <a:pathLst>
              <a:path w="73151" h="74676">
                <a:moveTo>
                  <a:pt x="0" y="74676"/>
                </a:moveTo>
                <a:lnTo>
                  <a:pt x="73151" y="74676"/>
                </a:lnTo>
                <a:lnTo>
                  <a:pt x="36575" y="0"/>
                </a:lnTo>
                <a:lnTo>
                  <a:pt x="0" y="74676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642859" y="5718047"/>
            <a:ext cx="73151" cy="73151"/>
          </a:xfrm>
          <a:custGeom>
            <a:avLst/>
            <a:gdLst/>
            <a:ahLst/>
            <a:cxnLst/>
            <a:rect l="l" t="t" r="r" b="b"/>
            <a:pathLst>
              <a:path w="73151" h="73151">
                <a:moveTo>
                  <a:pt x="0" y="0"/>
                </a:moveTo>
                <a:lnTo>
                  <a:pt x="36575" y="73151"/>
                </a:lnTo>
                <a:lnTo>
                  <a:pt x="73151" y="0"/>
                </a:lnTo>
                <a:lnTo>
                  <a:pt x="0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679435" y="5643371"/>
            <a:ext cx="0" cy="74675"/>
          </a:xfrm>
          <a:custGeom>
            <a:avLst/>
            <a:gdLst/>
            <a:ahLst/>
            <a:cxnLst/>
            <a:rect l="l" t="t" r="r" b="b"/>
            <a:pathLst>
              <a:path h="74675">
                <a:moveTo>
                  <a:pt x="0" y="0"/>
                </a:moveTo>
                <a:lnTo>
                  <a:pt x="0" y="74675"/>
                </a:lnTo>
              </a:path>
            </a:pathLst>
          </a:custGeom>
          <a:ln w="13462">
            <a:solidFill>
              <a:srgbClr val="4D4D4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889662" y="542972"/>
            <a:ext cx="1289995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0"/>
              </a:lnSpc>
              <a:spcBef>
                <a:spcPts val="230"/>
              </a:spcBef>
            </a:pPr>
            <a:r>
              <a:rPr sz="4400" spc="0" dirty="0" smtClean="0">
                <a:solidFill>
                  <a:srgbClr val="666633"/>
                </a:solidFill>
                <a:latin typeface="Arial"/>
                <a:cs typeface="Arial"/>
              </a:rPr>
              <a:t>Data</a:t>
            </a:r>
            <a:endParaRPr sz="4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224171" y="542972"/>
            <a:ext cx="2947224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0"/>
              </a:lnSpc>
              <a:spcBef>
                <a:spcPts val="230"/>
              </a:spcBef>
            </a:pPr>
            <a:r>
              <a:rPr sz="4400" spc="-169" dirty="0" smtClean="0">
                <a:solidFill>
                  <a:srgbClr val="666633"/>
                </a:solidFill>
                <a:latin typeface="Arial"/>
                <a:cs typeface="Arial"/>
              </a:rPr>
              <a:t>W</a:t>
            </a:r>
            <a:r>
              <a:rPr sz="4400" spc="0" dirty="0" smtClean="0">
                <a:solidFill>
                  <a:srgbClr val="666633"/>
                </a:solidFill>
                <a:latin typeface="Arial"/>
                <a:cs typeface="Arial"/>
              </a:rPr>
              <a:t>arehou</a:t>
            </a:r>
            <a:r>
              <a:rPr sz="4400" spc="4" dirty="0" smtClean="0">
                <a:solidFill>
                  <a:srgbClr val="666633"/>
                </a:solidFill>
                <a:latin typeface="Arial"/>
                <a:cs typeface="Arial"/>
              </a:rPr>
              <a:t>s</a:t>
            </a:r>
            <a:r>
              <a:rPr sz="4400" spc="0" dirty="0" smtClean="0">
                <a:solidFill>
                  <a:srgbClr val="666633"/>
                </a:solidFill>
                <a:latin typeface="Arial"/>
                <a:cs typeface="Arial"/>
              </a:rPr>
              <a:t>e</a:t>
            </a:r>
            <a:endParaRPr sz="4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208079" y="542972"/>
            <a:ext cx="1414161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0"/>
              </a:lnSpc>
              <a:spcBef>
                <a:spcPts val="230"/>
              </a:spcBef>
            </a:pPr>
            <a:r>
              <a:rPr sz="4400" spc="-494" dirty="0" smtClean="0">
                <a:solidFill>
                  <a:srgbClr val="666633"/>
                </a:solidFill>
                <a:latin typeface="Arial"/>
                <a:cs typeface="Arial"/>
              </a:rPr>
              <a:t>T</a:t>
            </a:r>
            <a:r>
              <a:rPr sz="4400" spc="0" dirty="0" smtClean="0">
                <a:solidFill>
                  <a:srgbClr val="666633"/>
                </a:solidFill>
                <a:latin typeface="Arial"/>
                <a:cs typeface="Arial"/>
              </a:rPr>
              <a:t>oo</a:t>
            </a:r>
            <a:r>
              <a:rPr sz="4400" spc="4" dirty="0" smtClean="0">
                <a:solidFill>
                  <a:srgbClr val="666633"/>
                </a:solidFill>
                <a:latin typeface="Arial"/>
                <a:cs typeface="Arial"/>
              </a:rPr>
              <a:t>l</a:t>
            </a:r>
            <a:r>
              <a:rPr sz="4400" spc="0" dirty="0" smtClean="0">
                <a:solidFill>
                  <a:srgbClr val="666633"/>
                </a:solidFill>
                <a:latin typeface="Arial"/>
                <a:cs typeface="Arial"/>
              </a:rPr>
              <a:t>s</a:t>
            </a:r>
            <a:endParaRPr sz="4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179046" y="5038234"/>
            <a:ext cx="706358" cy="4566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35"/>
              </a:lnSpc>
              <a:spcBef>
                <a:spcPts val="56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10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x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act</a:t>
            </a:r>
            <a:endParaRPr sz="1000">
              <a:latin typeface="Century Gothic"/>
              <a:cs typeface="Century Gothic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Sc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ub</a:t>
            </a:r>
            <a:endParaRPr sz="1000">
              <a:latin typeface="Century Gothic"/>
              <a:cs typeface="Century Gothic"/>
            </a:endParaRPr>
          </a:p>
          <a:p>
            <a:pPr marL="12700">
              <a:lnSpc>
                <a:spcPts val="1200"/>
              </a:lnSpc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an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fo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191880" y="5038234"/>
            <a:ext cx="895337" cy="4566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35"/>
              </a:lnSpc>
              <a:spcBef>
                <a:spcPts val="56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L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oad</a:t>
            </a:r>
            <a:endParaRPr sz="1000">
              <a:latin typeface="Century Gothic"/>
              <a:cs typeface="Century Gothic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Index</a:t>
            </a:r>
            <a:endParaRPr sz="1000">
              <a:latin typeface="Century Gothic"/>
              <a:cs typeface="Century Gothic"/>
            </a:endParaRPr>
          </a:p>
          <a:p>
            <a:pPr marL="12700">
              <a:lnSpc>
                <a:spcPts val="1200"/>
              </a:lnSpc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gg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egation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96802" y="5114434"/>
            <a:ext cx="675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35"/>
              </a:lnSpc>
              <a:spcBef>
                <a:spcPts val="56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De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ign</a:t>
            </a:r>
            <a:endParaRPr sz="1000">
              <a:latin typeface="Century Gothic"/>
              <a:cs typeface="Century Gothic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apping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49632" y="5114434"/>
            <a:ext cx="1338059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35"/>
              </a:lnSpc>
              <a:spcBef>
                <a:spcPts val="56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Replication</a:t>
            </a:r>
            <a:endParaRPr sz="1000">
              <a:latin typeface="Century Gothic"/>
              <a:cs typeface="Century Gothic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Data</a:t>
            </a:r>
            <a:r>
              <a:rPr sz="1000" b="1" spc="-2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Set</a:t>
            </a:r>
            <a:r>
              <a:rPr sz="1000" b="1" spc="-14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Di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ibution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52301" y="5114434"/>
            <a:ext cx="2233875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35"/>
              </a:lnSpc>
              <a:spcBef>
                <a:spcPts val="56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cce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-5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&amp;</a:t>
            </a:r>
            <a:r>
              <a:rPr sz="1000" b="1" spc="-16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naly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is</a:t>
            </a:r>
            <a:endParaRPr sz="1000">
              <a:latin typeface="Century Gothic"/>
              <a:cs typeface="Century Gothic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sz="1000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•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Re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ou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ce</a:t>
            </a:r>
            <a:r>
              <a:rPr sz="1000" b="1" spc="-65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Scheduling</a:t>
            </a:r>
            <a:r>
              <a:rPr sz="1000" b="1" spc="-43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&amp;</a:t>
            </a:r>
            <a:r>
              <a:rPr sz="1000" b="1" spc="-16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Di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ibution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16151" y="6242303"/>
            <a:ext cx="7639811" cy="2087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39606" marR="3238527" algn="ctr">
              <a:lnSpc>
                <a:spcPct val="102172"/>
              </a:lnSpc>
              <a:spcBef>
                <a:spcPts val="200"/>
              </a:spcBef>
            </a:pP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Sy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tem</a:t>
            </a:r>
            <a:r>
              <a:rPr sz="1000" b="1" spc="-4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onito</a:t>
            </a: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ing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16151" y="5797295"/>
            <a:ext cx="7639811" cy="2087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477350" marR="3474369" algn="ctr">
              <a:lnSpc>
                <a:spcPct val="102172"/>
              </a:lnSpc>
              <a:spcBef>
                <a:spcPts val="200"/>
              </a:spcBef>
            </a:pPr>
            <a:r>
              <a:rPr sz="1000" b="1" spc="4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eta</a:t>
            </a:r>
            <a:r>
              <a:rPr sz="1000" b="1" spc="-3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0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Data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25295" y="3890771"/>
            <a:ext cx="1831047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388">
              <a:lnSpc>
                <a:spcPct val="102172"/>
              </a:lnSpc>
              <a:spcBef>
                <a:spcPts val="355"/>
              </a:spcBef>
            </a:pPr>
            <a:r>
              <a:rPr sz="12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Extract//Transform/Load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92779" y="3890771"/>
            <a:ext cx="3192779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90354">
              <a:lnSpc>
                <a:spcPct val="102172"/>
              </a:lnSpc>
              <a:spcBef>
                <a:spcPts val="240"/>
              </a:spcBef>
            </a:pP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RDB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400" b="1" spc="-2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Utilities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53199" y="3549395"/>
            <a:ext cx="2610611" cy="2072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72559">
              <a:lnSpc>
                <a:spcPts val="1630"/>
              </a:lnSpc>
              <a:spcBef>
                <a:spcPts val="81"/>
              </a:spcBef>
            </a:pP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MOL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AP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/R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OL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P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92779" y="3445763"/>
            <a:ext cx="3192779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4112">
              <a:lnSpc>
                <a:spcPct val="102172"/>
              </a:lnSpc>
              <a:spcBef>
                <a:spcPts val="240"/>
              </a:spcBef>
            </a:pP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Re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p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lic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tion/Di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i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b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ution Tools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5295" y="3445763"/>
            <a:ext cx="859535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4014">
              <a:lnSpc>
                <a:spcPct val="102172"/>
              </a:lnSpc>
              <a:spcBef>
                <a:spcPts val="360"/>
              </a:spcBef>
            </a:pPr>
            <a:r>
              <a:rPr sz="12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CASE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53199" y="3252215"/>
            <a:ext cx="2610611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61631" marR="1161111" algn="ctr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82239" y="3000755"/>
            <a:ext cx="3703319" cy="2834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96054">
              <a:lnSpc>
                <a:spcPct val="102172"/>
              </a:lnSpc>
              <a:spcBef>
                <a:spcPts val="245"/>
              </a:spcBef>
            </a:pP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Job</a:t>
            </a:r>
            <a:r>
              <a:rPr sz="1400" b="1" spc="-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Sche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d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ule</a:t>
            </a:r>
            <a:r>
              <a:rPr sz="1400" b="1" spc="-4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14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25295" y="3000755"/>
            <a:ext cx="859535" cy="2834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1802">
              <a:lnSpc>
                <a:spcPct val="102172"/>
              </a:lnSpc>
              <a:spcBef>
                <a:spcPts val="365"/>
              </a:spcBef>
            </a:pPr>
            <a:r>
              <a:rPr sz="12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DB</a:t>
            </a:r>
            <a:r>
              <a:rPr sz="1200" b="1" spc="-9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1200" b="1" spc="0" dirty="0" smtClean="0">
                <a:solidFill>
                  <a:srgbClr val="4D4D4D"/>
                </a:solidFill>
                <a:latin typeface="Century Gothic"/>
                <a:cs typeface="Century Gothic"/>
              </a:rPr>
              <a:t>Design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53199" y="2956559"/>
            <a:ext cx="2610611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86859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D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ta</a:t>
            </a:r>
            <a:r>
              <a:rPr sz="2100" b="1" spc="-19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ining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53199" y="2659379"/>
            <a:ext cx="2610611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39972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D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ta</a:t>
            </a:r>
            <a:r>
              <a:rPr sz="2100" b="1" spc="-19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Vi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u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liz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tion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53199" y="2362199"/>
            <a:ext cx="2610611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616">
              <a:lnSpc>
                <a:spcPts val="1645"/>
              </a:lnSpc>
              <a:spcBef>
                <a:spcPts val="82"/>
              </a:spcBef>
            </a:pP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et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ada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ta B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w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09087" y="1889759"/>
            <a:ext cx="6547103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53756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D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abas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2100" b="1" spc="-19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&amp; Sy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tem</a:t>
            </a:r>
            <a:r>
              <a:rPr sz="2100" b="1" spc="-19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onito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52015" y="1594103"/>
            <a:ext cx="7493507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05897" marR="3207340" algn="ctr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Re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p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ito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ies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25295" y="1295399"/>
            <a:ext cx="7930895" cy="208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72179">
              <a:lnSpc>
                <a:spcPts val="1645"/>
              </a:lnSpc>
              <a:spcBef>
                <a:spcPts val="82"/>
              </a:spcBef>
            </a:pP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De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g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n/T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n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f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m/E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x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ct/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ggr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ga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te/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onito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/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Ma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n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ag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Suites /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 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En</a:t>
            </a:r>
            <a:r>
              <a:rPr sz="2100" b="1" spc="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v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i</a:t>
            </a:r>
            <a:r>
              <a:rPr sz="2100" b="1" spc="-4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r</a:t>
            </a:r>
            <a:r>
              <a:rPr sz="2100" b="1" spc="0" baseline="-1941" dirty="0" smtClean="0">
                <a:solidFill>
                  <a:srgbClr val="4D4D4D"/>
                </a:solidFill>
                <a:latin typeface="Century Gothic"/>
                <a:cs typeface="Century Gothic"/>
              </a:rPr>
              <a:t>onments</a:t>
            </a:r>
            <a:endParaRPr sz="14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object 286"/>
          <p:cNvSpPr/>
          <p:nvPr/>
        </p:nvSpPr>
        <p:spPr>
          <a:xfrm>
            <a:off x="457200" y="457200"/>
            <a:ext cx="9142476" cy="3439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8484107" y="137159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5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8484107" y="145389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8484107" y="1536191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616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8484107" y="161696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6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8484107" y="169925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6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8484107" y="178155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8484107" y="186385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8484107" y="1946147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8186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8484107" y="2026919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818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8484107" y="210769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8484107" y="2189987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18186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8484107" y="226923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8484107" y="235153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8484107" y="243382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8484107" y="251612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8484107" y="2598419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1C1C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8484107" y="267766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C1C7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8484107" y="275996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C1C7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8484107" y="284225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D1D7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8484107" y="292455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D1D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8484107" y="3006851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F1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8484107" y="308762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F1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8484107" y="316991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F1F8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8484107" y="325221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121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8484107" y="333451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121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8484107" y="3416807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2323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8484107" y="349605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3238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8484107" y="357835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323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8484107" y="366064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4249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8484107" y="374294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4249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8484107" y="3825239"/>
            <a:ext cx="1524" cy="62484"/>
          </a:xfrm>
          <a:custGeom>
            <a:avLst/>
            <a:gdLst/>
            <a:ahLst/>
            <a:cxnLst/>
            <a:rect l="l" t="t" r="r" b="b"/>
            <a:pathLst>
              <a:path w="1524" h="62484">
                <a:moveTo>
                  <a:pt x="0" y="62484"/>
                </a:moveTo>
                <a:lnTo>
                  <a:pt x="1524" y="62484"/>
                </a:lnTo>
                <a:lnTo>
                  <a:pt x="1524" y="0"/>
                </a:lnTo>
                <a:lnTo>
                  <a:pt x="0" y="0"/>
                </a:lnTo>
                <a:lnTo>
                  <a:pt x="0" y="62484"/>
                </a:lnTo>
                <a:close/>
              </a:path>
            </a:pathLst>
          </a:custGeom>
          <a:solidFill>
            <a:srgbClr val="2626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1365503" y="1365503"/>
            <a:ext cx="7126223" cy="5227319"/>
          </a:xfrm>
          <a:custGeom>
            <a:avLst/>
            <a:gdLst/>
            <a:ahLst/>
            <a:cxnLst/>
            <a:rect l="l" t="t" r="r" b="b"/>
            <a:pathLst>
              <a:path w="7126223" h="5227319">
                <a:moveTo>
                  <a:pt x="6096" y="13716"/>
                </a:moveTo>
                <a:lnTo>
                  <a:pt x="13715" y="6096"/>
                </a:lnTo>
                <a:lnTo>
                  <a:pt x="7114031" y="6096"/>
                </a:lnTo>
                <a:lnTo>
                  <a:pt x="7126223" y="0"/>
                </a:lnTo>
                <a:lnTo>
                  <a:pt x="0" y="0"/>
                </a:lnTo>
                <a:lnTo>
                  <a:pt x="2941" y="2522219"/>
                </a:lnTo>
                <a:lnTo>
                  <a:pt x="6096" y="2522219"/>
                </a:lnTo>
                <a:lnTo>
                  <a:pt x="6096" y="137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1365503" y="1365503"/>
            <a:ext cx="7126223" cy="5241035"/>
          </a:xfrm>
          <a:custGeom>
            <a:avLst/>
            <a:gdLst/>
            <a:ahLst/>
            <a:cxnLst/>
            <a:rect l="l" t="t" r="r" b="b"/>
            <a:pathLst>
              <a:path w="7126223" h="5241035">
                <a:moveTo>
                  <a:pt x="7126223" y="0"/>
                </a:moveTo>
                <a:lnTo>
                  <a:pt x="7114031" y="6096"/>
                </a:lnTo>
                <a:lnTo>
                  <a:pt x="13715" y="6096"/>
                </a:lnTo>
                <a:lnTo>
                  <a:pt x="6096" y="13716"/>
                </a:lnTo>
                <a:lnTo>
                  <a:pt x="6096" y="2522219"/>
                </a:lnTo>
                <a:lnTo>
                  <a:pt x="13716" y="2522219"/>
                </a:lnTo>
                <a:lnTo>
                  <a:pt x="13716" y="13715"/>
                </a:lnTo>
                <a:lnTo>
                  <a:pt x="7120127" y="13716"/>
                </a:lnTo>
                <a:lnTo>
                  <a:pt x="7120127" y="2522219"/>
                </a:lnTo>
                <a:lnTo>
                  <a:pt x="7126223" y="2522219"/>
                </a:lnTo>
                <a:lnTo>
                  <a:pt x="7126223" y="0"/>
                </a:lnTo>
                <a:close/>
              </a:path>
              <a:path w="7126223" h="5241035">
                <a:moveTo>
                  <a:pt x="0" y="0"/>
                </a:moveTo>
                <a:lnTo>
                  <a:pt x="0" y="2522219"/>
                </a:lnTo>
                <a:lnTo>
                  <a:pt x="2941" y="252221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1379219" y="1379219"/>
            <a:ext cx="7112507" cy="5227319"/>
          </a:xfrm>
          <a:custGeom>
            <a:avLst/>
            <a:gdLst/>
            <a:ahLst/>
            <a:cxnLst/>
            <a:rect l="l" t="t" r="r" b="b"/>
            <a:pathLst>
              <a:path w="7112507" h="5227319">
                <a:moveTo>
                  <a:pt x="7106411" y="0"/>
                </a:moveTo>
                <a:lnTo>
                  <a:pt x="7100315" y="0"/>
                </a:lnTo>
                <a:lnTo>
                  <a:pt x="7100315" y="2508503"/>
                </a:lnTo>
                <a:lnTo>
                  <a:pt x="7106411" y="2508503"/>
                </a:lnTo>
                <a:lnTo>
                  <a:pt x="71064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1371599" y="1452371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3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1371599" y="995933"/>
            <a:ext cx="7114031" cy="540257"/>
          </a:xfrm>
          <a:custGeom>
            <a:avLst/>
            <a:gdLst/>
            <a:ahLst/>
            <a:cxnLst/>
            <a:rect l="l" t="t" r="r" b="b"/>
            <a:pathLst>
              <a:path w="7114031" h="540257">
                <a:moveTo>
                  <a:pt x="0" y="540257"/>
                </a:moveTo>
                <a:lnTo>
                  <a:pt x="7114031" y="540257"/>
                </a:lnTo>
                <a:lnTo>
                  <a:pt x="7114031" y="0"/>
                </a:lnTo>
                <a:lnTo>
                  <a:pt x="0" y="0"/>
                </a:lnTo>
                <a:lnTo>
                  <a:pt x="0" y="54025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1371599" y="1451419"/>
            <a:ext cx="7114031" cy="165544"/>
          </a:xfrm>
          <a:custGeom>
            <a:avLst/>
            <a:gdLst/>
            <a:ahLst/>
            <a:cxnLst/>
            <a:rect l="l" t="t" r="r" b="b"/>
            <a:pathLst>
              <a:path w="7114031" h="165544">
                <a:moveTo>
                  <a:pt x="0" y="165544"/>
                </a:moveTo>
                <a:lnTo>
                  <a:pt x="7114031" y="165544"/>
                </a:lnTo>
                <a:lnTo>
                  <a:pt x="7114031" y="0"/>
                </a:lnTo>
                <a:lnTo>
                  <a:pt x="0" y="0"/>
                </a:lnTo>
                <a:lnTo>
                  <a:pt x="0" y="1655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1371599" y="1677304"/>
            <a:ext cx="7114031" cy="21955"/>
          </a:xfrm>
          <a:custGeom>
            <a:avLst/>
            <a:gdLst/>
            <a:ahLst/>
            <a:cxnLst/>
            <a:rect l="l" t="t" r="r" b="b"/>
            <a:pathLst>
              <a:path w="7114031" h="21955">
                <a:moveTo>
                  <a:pt x="0" y="21955"/>
                </a:moveTo>
                <a:lnTo>
                  <a:pt x="7114031" y="21955"/>
                </a:lnTo>
                <a:lnTo>
                  <a:pt x="7114031" y="0"/>
                </a:lnTo>
                <a:lnTo>
                  <a:pt x="0" y="0"/>
                </a:lnTo>
                <a:lnTo>
                  <a:pt x="0" y="21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1371599" y="1780031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1371599" y="1862327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1371599" y="1944623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3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1371599" y="2025395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3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1371599" y="2106167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1371599" y="2188463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1371599" y="2267711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8282939" y="2350007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1371599" y="2350007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8282939" y="2432303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1371599" y="2432303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8282939" y="2514599"/>
            <a:ext cx="202692" cy="1523"/>
          </a:xfrm>
          <a:custGeom>
            <a:avLst/>
            <a:gdLst/>
            <a:ahLst/>
            <a:cxnLst/>
            <a:rect l="l" t="t" r="r" b="b"/>
            <a:pathLst>
              <a:path w="202692" h="1523">
                <a:moveTo>
                  <a:pt x="0" y="1523"/>
                </a:moveTo>
                <a:lnTo>
                  <a:pt x="202692" y="1523"/>
                </a:lnTo>
                <a:lnTo>
                  <a:pt x="202692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1371599" y="2514599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8282939" y="2596895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1371599" y="2596895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8282939" y="2676143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1371599" y="2676143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1371599" y="2758439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1371599" y="2840735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1371599" y="2923031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1371599" y="3005327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8282939" y="3086099"/>
            <a:ext cx="202692" cy="1523"/>
          </a:xfrm>
          <a:custGeom>
            <a:avLst/>
            <a:gdLst/>
            <a:ahLst/>
            <a:cxnLst/>
            <a:rect l="l" t="t" r="r" b="b"/>
            <a:pathLst>
              <a:path w="202692" h="1523">
                <a:moveTo>
                  <a:pt x="0" y="1523"/>
                </a:moveTo>
                <a:lnTo>
                  <a:pt x="202692" y="1523"/>
                </a:lnTo>
                <a:lnTo>
                  <a:pt x="202692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1371599" y="3086099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1371599" y="137159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5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1371599" y="145389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1371599" y="1536191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616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1371599" y="161696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6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1371599" y="169925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6166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1371599" y="178155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1371599" y="186385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1371599" y="1946147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8186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1371599" y="202691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818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1371599" y="210769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8186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1371599" y="2189987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18186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1371599" y="226923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1371599" y="235153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1371599" y="243382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6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1371599" y="251612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A1A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1371599" y="2598419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1C1C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1371599" y="267766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C1C7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1371599" y="275996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C1C7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1371599" y="284225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D1D7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1371599" y="292455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D1D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1371599" y="3006851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1F1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1371599" y="308762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F1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1371599" y="316991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1F1F8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1371599" y="325221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121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1371599" y="333451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121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1371599" y="3416807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2323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1371599" y="349605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3238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1371599" y="357835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323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1371599" y="366064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4249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1371599" y="374294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4249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1371599" y="382523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7114031" y="0"/>
                </a:moveTo>
                <a:lnTo>
                  <a:pt x="0" y="0"/>
                </a:lnTo>
                <a:lnTo>
                  <a:pt x="0" y="62484"/>
                </a:lnTo>
                <a:lnTo>
                  <a:pt x="7114031" y="62484"/>
                </a:lnTo>
                <a:lnTo>
                  <a:pt x="7114031" y="0"/>
                </a:lnTo>
                <a:close/>
              </a:path>
            </a:pathLst>
          </a:custGeom>
          <a:solidFill>
            <a:srgbClr val="2626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1697735" y="189128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1697735" y="196443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1697735" y="203911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1697735" y="211073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1697735" y="2185415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1697735" y="225704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1697735" y="233171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1697735" y="240487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1697735" y="247649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1697735" y="255117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1697735" y="262432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2E2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1697735" y="2699003"/>
            <a:ext cx="3293363" cy="68579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79"/>
                </a:moveTo>
                <a:lnTo>
                  <a:pt x="3293363" y="68579"/>
                </a:lnTo>
                <a:lnTo>
                  <a:pt x="329336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E2E2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1697735" y="276910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1E1E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1697735" y="284225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1697735" y="291693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DDDDD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1697735" y="299008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DDDD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1697735" y="3064763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BDBD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1697735" y="313639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1697735" y="3211067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1697735" y="3282695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6D6D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1697735" y="335432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4D4D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1697735" y="342899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D1D1D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1697735" y="350215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CFCFC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1697735" y="357682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DCDC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1697735" y="364997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ACA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1697735" y="372313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C8C8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1697735" y="379475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6C6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1697735" y="386791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3293363" y="0"/>
                </a:moveTo>
                <a:lnTo>
                  <a:pt x="0" y="0"/>
                </a:lnTo>
                <a:lnTo>
                  <a:pt x="0" y="19812"/>
                </a:lnTo>
                <a:lnTo>
                  <a:pt x="3293363" y="19812"/>
                </a:lnTo>
                <a:lnTo>
                  <a:pt x="3293363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1691639" y="1885187"/>
            <a:ext cx="3310127" cy="4687823"/>
          </a:xfrm>
          <a:custGeom>
            <a:avLst/>
            <a:gdLst/>
            <a:ahLst/>
            <a:cxnLst/>
            <a:rect l="l" t="t" r="r" b="b"/>
            <a:pathLst>
              <a:path w="3310127" h="4687823">
                <a:moveTo>
                  <a:pt x="6095" y="12191"/>
                </a:moveTo>
                <a:lnTo>
                  <a:pt x="12192" y="6096"/>
                </a:lnTo>
                <a:lnTo>
                  <a:pt x="3296411" y="6096"/>
                </a:lnTo>
                <a:lnTo>
                  <a:pt x="3310127" y="0"/>
                </a:lnTo>
                <a:lnTo>
                  <a:pt x="0" y="0"/>
                </a:lnTo>
                <a:lnTo>
                  <a:pt x="2604" y="2002535"/>
                </a:lnTo>
                <a:lnTo>
                  <a:pt x="6095" y="2002535"/>
                </a:lnTo>
                <a:lnTo>
                  <a:pt x="6095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1691639" y="1885187"/>
            <a:ext cx="3310127" cy="4700015"/>
          </a:xfrm>
          <a:custGeom>
            <a:avLst/>
            <a:gdLst/>
            <a:ahLst/>
            <a:cxnLst/>
            <a:rect l="l" t="t" r="r" b="b"/>
            <a:pathLst>
              <a:path w="3310127" h="4700015">
                <a:moveTo>
                  <a:pt x="3310127" y="0"/>
                </a:moveTo>
                <a:lnTo>
                  <a:pt x="3296411" y="6096"/>
                </a:lnTo>
                <a:lnTo>
                  <a:pt x="12192" y="6096"/>
                </a:lnTo>
                <a:lnTo>
                  <a:pt x="6095" y="12191"/>
                </a:lnTo>
                <a:lnTo>
                  <a:pt x="6095" y="2002535"/>
                </a:lnTo>
                <a:lnTo>
                  <a:pt x="12192" y="2002535"/>
                </a:lnTo>
                <a:lnTo>
                  <a:pt x="12192" y="12191"/>
                </a:lnTo>
                <a:lnTo>
                  <a:pt x="3304031" y="12191"/>
                </a:lnTo>
                <a:lnTo>
                  <a:pt x="3304031" y="2002535"/>
                </a:lnTo>
                <a:lnTo>
                  <a:pt x="3310127" y="2002535"/>
                </a:lnTo>
                <a:lnTo>
                  <a:pt x="3310127" y="0"/>
                </a:lnTo>
                <a:close/>
              </a:path>
              <a:path w="3310127" h="4700015">
                <a:moveTo>
                  <a:pt x="0" y="0"/>
                </a:moveTo>
                <a:lnTo>
                  <a:pt x="0" y="2002535"/>
                </a:lnTo>
                <a:lnTo>
                  <a:pt x="2604" y="200253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1703831" y="1897379"/>
            <a:ext cx="3297935" cy="4687823"/>
          </a:xfrm>
          <a:custGeom>
            <a:avLst/>
            <a:gdLst/>
            <a:ahLst/>
            <a:cxnLst/>
            <a:rect l="l" t="t" r="r" b="b"/>
            <a:pathLst>
              <a:path w="3297935" h="4687823">
                <a:moveTo>
                  <a:pt x="3291839" y="0"/>
                </a:moveTo>
                <a:lnTo>
                  <a:pt x="3284219" y="0"/>
                </a:lnTo>
                <a:lnTo>
                  <a:pt x="3284219" y="1990344"/>
                </a:lnTo>
                <a:lnTo>
                  <a:pt x="3291839" y="1990344"/>
                </a:lnTo>
                <a:lnTo>
                  <a:pt x="32918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4989575" y="189128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4989575" y="196443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4989575" y="203911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4989575" y="211073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989575" y="2185415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989575" y="225704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4989575" y="233171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4989575" y="240487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4989575" y="247649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4989575" y="255117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4989575" y="262432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E2E2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4989575" y="2699003"/>
            <a:ext cx="3293363" cy="68579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79"/>
                </a:moveTo>
                <a:lnTo>
                  <a:pt x="3293363" y="68579"/>
                </a:lnTo>
                <a:lnTo>
                  <a:pt x="329336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E2E2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4989575" y="276910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E1E1E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4989575" y="284225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4989575" y="291693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DDDDD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4989575" y="299008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DDDD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4989575" y="3064763"/>
            <a:ext cx="3293363" cy="68579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79"/>
                </a:moveTo>
                <a:lnTo>
                  <a:pt x="3293363" y="68579"/>
                </a:lnTo>
                <a:lnTo>
                  <a:pt x="329336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DBDBD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4989575" y="3134867"/>
            <a:ext cx="3293363" cy="74675"/>
          </a:xfrm>
          <a:custGeom>
            <a:avLst/>
            <a:gdLst/>
            <a:ahLst/>
            <a:cxnLst/>
            <a:rect l="l" t="t" r="r" b="b"/>
            <a:pathLst>
              <a:path w="3293363" h="74675">
                <a:moveTo>
                  <a:pt x="0" y="74675"/>
                </a:moveTo>
                <a:lnTo>
                  <a:pt x="3293363" y="74675"/>
                </a:lnTo>
                <a:lnTo>
                  <a:pt x="3293363" y="0"/>
                </a:lnTo>
                <a:lnTo>
                  <a:pt x="0" y="0"/>
                </a:lnTo>
                <a:lnTo>
                  <a:pt x="0" y="74675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4989575" y="3211067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4989575" y="3282695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6D6D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4989575" y="335432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D4D4D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4989575" y="342899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D1D1D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4989575" y="350215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CFCFC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4989575" y="357682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DCDC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4989575" y="3649979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CACA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4989575" y="372160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8C8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4989575" y="379475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C6C6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4989575" y="386791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3293363" y="0"/>
                </a:moveTo>
                <a:lnTo>
                  <a:pt x="0" y="0"/>
                </a:lnTo>
                <a:lnTo>
                  <a:pt x="0" y="19812"/>
                </a:lnTo>
                <a:lnTo>
                  <a:pt x="3293363" y="19812"/>
                </a:lnTo>
                <a:lnTo>
                  <a:pt x="3293363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4983479" y="1885187"/>
            <a:ext cx="3308603" cy="4686299"/>
          </a:xfrm>
          <a:custGeom>
            <a:avLst/>
            <a:gdLst/>
            <a:ahLst/>
            <a:cxnLst/>
            <a:rect l="l" t="t" r="r" b="b"/>
            <a:pathLst>
              <a:path w="3308603" h="4686299">
                <a:moveTo>
                  <a:pt x="6096" y="12191"/>
                </a:moveTo>
                <a:lnTo>
                  <a:pt x="13715" y="6096"/>
                </a:lnTo>
                <a:lnTo>
                  <a:pt x="3296411" y="6096"/>
                </a:lnTo>
                <a:lnTo>
                  <a:pt x="3308603" y="0"/>
                </a:lnTo>
                <a:lnTo>
                  <a:pt x="0" y="0"/>
                </a:lnTo>
                <a:lnTo>
                  <a:pt x="2604" y="2002535"/>
                </a:lnTo>
                <a:lnTo>
                  <a:pt x="6096" y="2002535"/>
                </a:lnTo>
                <a:lnTo>
                  <a:pt x="6096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4983479" y="1885187"/>
            <a:ext cx="3308603" cy="4700015"/>
          </a:xfrm>
          <a:custGeom>
            <a:avLst/>
            <a:gdLst/>
            <a:ahLst/>
            <a:cxnLst/>
            <a:rect l="l" t="t" r="r" b="b"/>
            <a:pathLst>
              <a:path w="3308603" h="4700015">
                <a:moveTo>
                  <a:pt x="3308603" y="0"/>
                </a:moveTo>
                <a:lnTo>
                  <a:pt x="3296411" y="6096"/>
                </a:lnTo>
                <a:lnTo>
                  <a:pt x="13715" y="6096"/>
                </a:lnTo>
                <a:lnTo>
                  <a:pt x="6096" y="12191"/>
                </a:lnTo>
                <a:lnTo>
                  <a:pt x="6096" y="2002535"/>
                </a:lnTo>
                <a:lnTo>
                  <a:pt x="13716" y="2002535"/>
                </a:lnTo>
                <a:lnTo>
                  <a:pt x="13716" y="12191"/>
                </a:lnTo>
                <a:lnTo>
                  <a:pt x="3302507" y="12191"/>
                </a:lnTo>
                <a:lnTo>
                  <a:pt x="3302507" y="2002535"/>
                </a:lnTo>
                <a:lnTo>
                  <a:pt x="3308603" y="2002535"/>
                </a:lnTo>
                <a:lnTo>
                  <a:pt x="3308603" y="0"/>
                </a:lnTo>
                <a:close/>
              </a:path>
              <a:path w="3308603" h="4700015">
                <a:moveTo>
                  <a:pt x="0" y="0"/>
                </a:moveTo>
                <a:lnTo>
                  <a:pt x="0" y="2002535"/>
                </a:lnTo>
                <a:lnTo>
                  <a:pt x="2604" y="200253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4997195" y="1897379"/>
            <a:ext cx="3294887" cy="4687823"/>
          </a:xfrm>
          <a:custGeom>
            <a:avLst/>
            <a:gdLst/>
            <a:ahLst/>
            <a:cxnLst/>
            <a:rect l="l" t="t" r="r" b="b"/>
            <a:pathLst>
              <a:path w="3294887" h="4687823">
                <a:moveTo>
                  <a:pt x="3288791" y="0"/>
                </a:moveTo>
                <a:lnTo>
                  <a:pt x="3282695" y="0"/>
                </a:lnTo>
                <a:lnTo>
                  <a:pt x="3282695" y="1990343"/>
                </a:lnTo>
                <a:lnTo>
                  <a:pt x="3288791" y="1990343"/>
                </a:lnTo>
                <a:lnTo>
                  <a:pt x="32887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3553967" y="2802635"/>
            <a:ext cx="2839211" cy="2743199"/>
          </a:xfrm>
          <a:custGeom>
            <a:avLst/>
            <a:gdLst/>
            <a:ahLst/>
            <a:cxnLst/>
            <a:rect l="l" t="t" r="r" b="b"/>
            <a:pathLst>
              <a:path w="2839211" h="2743199">
                <a:moveTo>
                  <a:pt x="2797955" y="1042016"/>
                </a:moveTo>
                <a:lnTo>
                  <a:pt x="2766840" y="938101"/>
                </a:lnTo>
                <a:lnTo>
                  <a:pt x="2727650" y="837747"/>
                </a:lnTo>
                <a:lnTo>
                  <a:pt x="2680750" y="741308"/>
                </a:lnTo>
                <a:lnTo>
                  <a:pt x="2626506" y="649137"/>
                </a:lnTo>
                <a:lnTo>
                  <a:pt x="2565282" y="561587"/>
                </a:lnTo>
                <a:lnTo>
                  <a:pt x="2497441" y="479012"/>
                </a:lnTo>
                <a:lnTo>
                  <a:pt x="2423350" y="401764"/>
                </a:lnTo>
                <a:lnTo>
                  <a:pt x="2343372" y="330197"/>
                </a:lnTo>
                <a:lnTo>
                  <a:pt x="2257873" y="264663"/>
                </a:lnTo>
                <a:lnTo>
                  <a:pt x="2167216" y="205517"/>
                </a:lnTo>
                <a:lnTo>
                  <a:pt x="2071766" y="153111"/>
                </a:lnTo>
                <a:lnTo>
                  <a:pt x="1971889" y="107799"/>
                </a:lnTo>
                <a:lnTo>
                  <a:pt x="1867948" y="69933"/>
                </a:lnTo>
                <a:lnTo>
                  <a:pt x="1760308" y="39867"/>
                </a:lnTo>
                <a:lnTo>
                  <a:pt x="1649335" y="17954"/>
                </a:lnTo>
                <a:lnTo>
                  <a:pt x="1535392" y="4547"/>
                </a:lnTo>
                <a:lnTo>
                  <a:pt x="1418843" y="0"/>
                </a:lnTo>
                <a:lnTo>
                  <a:pt x="1302513" y="4547"/>
                </a:lnTo>
                <a:lnTo>
                  <a:pt x="1188765" y="17954"/>
                </a:lnTo>
                <a:lnTo>
                  <a:pt x="1077967" y="39867"/>
                </a:lnTo>
                <a:lnTo>
                  <a:pt x="970483" y="69933"/>
                </a:lnTo>
                <a:lnTo>
                  <a:pt x="866679" y="107799"/>
                </a:lnTo>
                <a:lnTo>
                  <a:pt x="766922" y="153111"/>
                </a:lnTo>
                <a:lnTo>
                  <a:pt x="671577" y="205517"/>
                </a:lnTo>
                <a:lnTo>
                  <a:pt x="581009" y="264663"/>
                </a:lnTo>
                <a:lnTo>
                  <a:pt x="495585" y="330197"/>
                </a:lnTo>
                <a:lnTo>
                  <a:pt x="415670" y="401764"/>
                </a:lnTo>
                <a:lnTo>
                  <a:pt x="341631" y="479012"/>
                </a:lnTo>
                <a:lnTo>
                  <a:pt x="273832" y="561587"/>
                </a:lnTo>
                <a:lnTo>
                  <a:pt x="212639" y="649137"/>
                </a:lnTo>
                <a:lnTo>
                  <a:pt x="158419" y="741308"/>
                </a:lnTo>
                <a:lnTo>
                  <a:pt x="111537" y="837747"/>
                </a:lnTo>
                <a:lnTo>
                  <a:pt x="72359" y="938101"/>
                </a:lnTo>
                <a:lnTo>
                  <a:pt x="41250" y="1042016"/>
                </a:lnTo>
                <a:lnTo>
                  <a:pt x="32134" y="1085087"/>
                </a:lnTo>
                <a:lnTo>
                  <a:pt x="2807073" y="1085087"/>
                </a:lnTo>
                <a:lnTo>
                  <a:pt x="2797955" y="1042016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3546347" y="2796539"/>
            <a:ext cx="2852927" cy="2755391"/>
          </a:xfrm>
          <a:custGeom>
            <a:avLst/>
            <a:gdLst/>
            <a:ahLst/>
            <a:cxnLst/>
            <a:rect l="l" t="t" r="r" b="b"/>
            <a:pathLst>
              <a:path w="2852927" h="2755391">
                <a:moveTo>
                  <a:pt x="2816351" y="1066799"/>
                </a:moveTo>
                <a:lnTo>
                  <a:pt x="2808731" y="1033271"/>
                </a:lnTo>
                <a:lnTo>
                  <a:pt x="2799587" y="999743"/>
                </a:lnTo>
                <a:lnTo>
                  <a:pt x="2788919" y="967739"/>
                </a:lnTo>
                <a:lnTo>
                  <a:pt x="2778251" y="935735"/>
                </a:lnTo>
                <a:lnTo>
                  <a:pt x="2767583" y="903731"/>
                </a:lnTo>
                <a:lnTo>
                  <a:pt x="2753867" y="871727"/>
                </a:lnTo>
                <a:lnTo>
                  <a:pt x="2741675" y="841247"/>
                </a:lnTo>
                <a:lnTo>
                  <a:pt x="2727959" y="810767"/>
                </a:lnTo>
                <a:lnTo>
                  <a:pt x="2712719" y="780287"/>
                </a:lnTo>
                <a:lnTo>
                  <a:pt x="2697479" y="749807"/>
                </a:lnTo>
                <a:lnTo>
                  <a:pt x="2680715" y="720851"/>
                </a:lnTo>
                <a:lnTo>
                  <a:pt x="2663951" y="691895"/>
                </a:lnTo>
                <a:lnTo>
                  <a:pt x="2647187" y="662939"/>
                </a:lnTo>
                <a:lnTo>
                  <a:pt x="2628899" y="635507"/>
                </a:lnTo>
                <a:lnTo>
                  <a:pt x="2609087" y="606551"/>
                </a:lnTo>
                <a:lnTo>
                  <a:pt x="2590799" y="579119"/>
                </a:lnTo>
                <a:lnTo>
                  <a:pt x="2569463" y="553211"/>
                </a:lnTo>
                <a:lnTo>
                  <a:pt x="2549651" y="527303"/>
                </a:lnTo>
                <a:lnTo>
                  <a:pt x="2528315" y="501395"/>
                </a:lnTo>
                <a:lnTo>
                  <a:pt x="2505455" y="475487"/>
                </a:lnTo>
                <a:lnTo>
                  <a:pt x="2482595" y="451103"/>
                </a:lnTo>
                <a:lnTo>
                  <a:pt x="2459735" y="426719"/>
                </a:lnTo>
                <a:lnTo>
                  <a:pt x="2435351" y="403859"/>
                </a:lnTo>
                <a:lnTo>
                  <a:pt x="2410967" y="379475"/>
                </a:lnTo>
                <a:lnTo>
                  <a:pt x="2386583" y="358139"/>
                </a:lnTo>
                <a:lnTo>
                  <a:pt x="2360675" y="335279"/>
                </a:lnTo>
                <a:lnTo>
                  <a:pt x="2334767" y="313943"/>
                </a:lnTo>
                <a:lnTo>
                  <a:pt x="2307335" y="294132"/>
                </a:lnTo>
                <a:lnTo>
                  <a:pt x="2279903" y="272796"/>
                </a:lnTo>
                <a:lnTo>
                  <a:pt x="2252471" y="254508"/>
                </a:lnTo>
                <a:lnTo>
                  <a:pt x="2225039" y="234696"/>
                </a:lnTo>
                <a:lnTo>
                  <a:pt x="2196083" y="216408"/>
                </a:lnTo>
                <a:lnTo>
                  <a:pt x="2167127" y="199643"/>
                </a:lnTo>
                <a:lnTo>
                  <a:pt x="2136647" y="182879"/>
                </a:lnTo>
                <a:lnTo>
                  <a:pt x="2107691" y="166115"/>
                </a:lnTo>
                <a:lnTo>
                  <a:pt x="2077211" y="150875"/>
                </a:lnTo>
                <a:lnTo>
                  <a:pt x="2045207" y="135636"/>
                </a:lnTo>
                <a:lnTo>
                  <a:pt x="2014727" y="121920"/>
                </a:lnTo>
                <a:lnTo>
                  <a:pt x="1982723" y="108203"/>
                </a:lnTo>
                <a:lnTo>
                  <a:pt x="1950719" y="96012"/>
                </a:lnTo>
                <a:lnTo>
                  <a:pt x="1917191" y="83820"/>
                </a:lnTo>
                <a:lnTo>
                  <a:pt x="1885187" y="71627"/>
                </a:lnTo>
                <a:lnTo>
                  <a:pt x="1851659" y="60960"/>
                </a:lnTo>
                <a:lnTo>
                  <a:pt x="1818131" y="51815"/>
                </a:lnTo>
                <a:lnTo>
                  <a:pt x="1783079" y="42672"/>
                </a:lnTo>
                <a:lnTo>
                  <a:pt x="1749551" y="35051"/>
                </a:lnTo>
                <a:lnTo>
                  <a:pt x="1714499" y="27432"/>
                </a:lnTo>
                <a:lnTo>
                  <a:pt x="1679447" y="21336"/>
                </a:lnTo>
                <a:lnTo>
                  <a:pt x="1644395" y="15239"/>
                </a:lnTo>
                <a:lnTo>
                  <a:pt x="1609343" y="10667"/>
                </a:lnTo>
                <a:lnTo>
                  <a:pt x="1572767" y="7620"/>
                </a:lnTo>
                <a:lnTo>
                  <a:pt x="1536191" y="3048"/>
                </a:lnTo>
                <a:lnTo>
                  <a:pt x="1501139" y="1524"/>
                </a:lnTo>
                <a:lnTo>
                  <a:pt x="1464563" y="0"/>
                </a:lnTo>
                <a:lnTo>
                  <a:pt x="1389887" y="0"/>
                </a:lnTo>
                <a:lnTo>
                  <a:pt x="1353311" y="1524"/>
                </a:lnTo>
                <a:lnTo>
                  <a:pt x="1316735" y="3048"/>
                </a:lnTo>
                <a:lnTo>
                  <a:pt x="1281683" y="6096"/>
                </a:lnTo>
                <a:lnTo>
                  <a:pt x="1245107" y="10667"/>
                </a:lnTo>
                <a:lnTo>
                  <a:pt x="1210055" y="15239"/>
                </a:lnTo>
                <a:lnTo>
                  <a:pt x="1175003" y="21336"/>
                </a:lnTo>
                <a:lnTo>
                  <a:pt x="1139951" y="27432"/>
                </a:lnTo>
                <a:lnTo>
                  <a:pt x="1104899" y="35051"/>
                </a:lnTo>
                <a:lnTo>
                  <a:pt x="1069847" y="42672"/>
                </a:lnTo>
                <a:lnTo>
                  <a:pt x="1036319" y="51815"/>
                </a:lnTo>
                <a:lnTo>
                  <a:pt x="1002791" y="60960"/>
                </a:lnTo>
                <a:lnTo>
                  <a:pt x="969263" y="71627"/>
                </a:lnTo>
                <a:lnTo>
                  <a:pt x="937259" y="83820"/>
                </a:lnTo>
                <a:lnTo>
                  <a:pt x="903731" y="96012"/>
                </a:lnTo>
                <a:lnTo>
                  <a:pt x="871727" y="108203"/>
                </a:lnTo>
                <a:lnTo>
                  <a:pt x="839723" y="121920"/>
                </a:lnTo>
                <a:lnTo>
                  <a:pt x="809243" y="135636"/>
                </a:lnTo>
                <a:lnTo>
                  <a:pt x="777239" y="150875"/>
                </a:lnTo>
                <a:lnTo>
                  <a:pt x="746759" y="166115"/>
                </a:lnTo>
                <a:lnTo>
                  <a:pt x="717803" y="182879"/>
                </a:lnTo>
                <a:lnTo>
                  <a:pt x="687323" y="199643"/>
                </a:lnTo>
                <a:lnTo>
                  <a:pt x="658367" y="216408"/>
                </a:lnTo>
                <a:lnTo>
                  <a:pt x="629411" y="234696"/>
                </a:lnTo>
                <a:lnTo>
                  <a:pt x="601979" y="254508"/>
                </a:lnTo>
                <a:lnTo>
                  <a:pt x="573023" y="272796"/>
                </a:lnTo>
                <a:lnTo>
                  <a:pt x="547115" y="294132"/>
                </a:lnTo>
                <a:lnTo>
                  <a:pt x="519683" y="313943"/>
                </a:lnTo>
                <a:lnTo>
                  <a:pt x="493775" y="335279"/>
                </a:lnTo>
                <a:lnTo>
                  <a:pt x="467867" y="358139"/>
                </a:lnTo>
                <a:lnTo>
                  <a:pt x="443483" y="379475"/>
                </a:lnTo>
                <a:lnTo>
                  <a:pt x="419099" y="403859"/>
                </a:lnTo>
                <a:lnTo>
                  <a:pt x="394715" y="426719"/>
                </a:lnTo>
                <a:lnTo>
                  <a:pt x="371855" y="451103"/>
                </a:lnTo>
                <a:lnTo>
                  <a:pt x="348995" y="475487"/>
                </a:lnTo>
                <a:lnTo>
                  <a:pt x="326135" y="501395"/>
                </a:lnTo>
                <a:lnTo>
                  <a:pt x="304799" y="527303"/>
                </a:lnTo>
                <a:lnTo>
                  <a:pt x="284987" y="553211"/>
                </a:lnTo>
                <a:lnTo>
                  <a:pt x="263651" y="580643"/>
                </a:lnTo>
                <a:lnTo>
                  <a:pt x="243839" y="606551"/>
                </a:lnTo>
                <a:lnTo>
                  <a:pt x="225551" y="635507"/>
                </a:lnTo>
                <a:lnTo>
                  <a:pt x="207263" y="662939"/>
                </a:lnTo>
                <a:lnTo>
                  <a:pt x="190499" y="691895"/>
                </a:lnTo>
                <a:lnTo>
                  <a:pt x="172211" y="720851"/>
                </a:lnTo>
                <a:lnTo>
                  <a:pt x="156971" y="749807"/>
                </a:lnTo>
                <a:lnTo>
                  <a:pt x="141731" y="780287"/>
                </a:lnTo>
                <a:lnTo>
                  <a:pt x="126491" y="810767"/>
                </a:lnTo>
                <a:lnTo>
                  <a:pt x="112775" y="841247"/>
                </a:lnTo>
                <a:lnTo>
                  <a:pt x="99059" y="873251"/>
                </a:lnTo>
                <a:lnTo>
                  <a:pt x="86867" y="903731"/>
                </a:lnTo>
                <a:lnTo>
                  <a:pt x="76200" y="935735"/>
                </a:lnTo>
                <a:lnTo>
                  <a:pt x="65531" y="967739"/>
                </a:lnTo>
                <a:lnTo>
                  <a:pt x="54863" y="1001267"/>
                </a:lnTo>
                <a:lnTo>
                  <a:pt x="45719" y="1033271"/>
                </a:lnTo>
                <a:lnTo>
                  <a:pt x="38100" y="1066799"/>
                </a:lnTo>
                <a:lnTo>
                  <a:pt x="32558" y="1091183"/>
                </a:lnTo>
                <a:lnTo>
                  <a:pt x="45211" y="1091183"/>
                </a:lnTo>
                <a:lnTo>
                  <a:pt x="50291" y="1069847"/>
                </a:lnTo>
                <a:lnTo>
                  <a:pt x="57912" y="1036319"/>
                </a:lnTo>
                <a:lnTo>
                  <a:pt x="67055" y="1004315"/>
                </a:lnTo>
                <a:lnTo>
                  <a:pt x="77723" y="972311"/>
                </a:lnTo>
                <a:lnTo>
                  <a:pt x="88391" y="940307"/>
                </a:lnTo>
                <a:lnTo>
                  <a:pt x="99059" y="908303"/>
                </a:lnTo>
                <a:lnTo>
                  <a:pt x="111251" y="877823"/>
                </a:lnTo>
                <a:lnTo>
                  <a:pt x="124967" y="845819"/>
                </a:lnTo>
                <a:lnTo>
                  <a:pt x="138683" y="815339"/>
                </a:lnTo>
                <a:lnTo>
                  <a:pt x="152399" y="786383"/>
                </a:lnTo>
                <a:lnTo>
                  <a:pt x="167639" y="755903"/>
                </a:lnTo>
                <a:lnTo>
                  <a:pt x="184403" y="726947"/>
                </a:lnTo>
                <a:lnTo>
                  <a:pt x="201167" y="697991"/>
                </a:lnTo>
                <a:lnTo>
                  <a:pt x="217931" y="670559"/>
                </a:lnTo>
                <a:lnTo>
                  <a:pt x="236219" y="641603"/>
                </a:lnTo>
                <a:lnTo>
                  <a:pt x="254507" y="614171"/>
                </a:lnTo>
                <a:lnTo>
                  <a:pt x="274319" y="586739"/>
                </a:lnTo>
                <a:lnTo>
                  <a:pt x="294131" y="560831"/>
                </a:lnTo>
                <a:lnTo>
                  <a:pt x="315467" y="534923"/>
                </a:lnTo>
                <a:lnTo>
                  <a:pt x="336803" y="509015"/>
                </a:lnTo>
                <a:lnTo>
                  <a:pt x="358139" y="484631"/>
                </a:lnTo>
                <a:lnTo>
                  <a:pt x="380999" y="460247"/>
                </a:lnTo>
                <a:lnTo>
                  <a:pt x="403859" y="435863"/>
                </a:lnTo>
                <a:lnTo>
                  <a:pt x="428243" y="413003"/>
                </a:lnTo>
                <a:lnTo>
                  <a:pt x="451103" y="390143"/>
                </a:lnTo>
                <a:lnTo>
                  <a:pt x="477011" y="367283"/>
                </a:lnTo>
                <a:lnTo>
                  <a:pt x="501395" y="345947"/>
                </a:lnTo>
                <a:lnTo>
                  <a:pt x="527303" y="324612"/>
                </a:lnTo>
                <a:lnTo>
                  <a:pt x="554735" y="303275"/>
                </a:lnTo>
                <a:lnTo>
                  <a:pt x="580643" y="283463"/>
                </a:lnTo>
                <a:lnTo>
                  <a:pt x="608075" y="263651"/>
                </a:lnTo>
                <a:lnTo>
                  <a:pt x="637031" y="245363"/>
                </a:lnTo>
                <a:lnTo>
                  <a:pt x="664463" y="227075"/>
                </a:lnTo>
                <a:lnTo>
                  <a:pt x="693419" y="210312"/>
                </a:lnTo>
                <a:lnTo>
                  <a:pt x="723899" y="193548"/>
                </a:lnTo>
                <a:lnTo>
                  <a:pt x="752855" y="176784"/>
                </a:lnTo>
                <a:lnTo>
                  <a:pt x="783335" y="161543"/>
                </a:lnTo>
                <a:lnTo>
                  <a:pt x="813815" y="146303"/>
                </a:lnTo>
                <a:lnTo>
                  <a:pt x="845819" y="132587"/>
                </a:lnTo>
                <a:lnTo>
                  <a:pt x="876299" y="120396"/>
                </a:lnTo>
                <a:lnTo>
                  <a:pt x="908303" y="106679"/>
                </a:lnTo>
                <a:lnTo>
                  <a:pt x="940307" y="96012"/>
                </a:lnTo>
                <a:lnTo>
                  <a:pt x="973835" y="83820"/>
                </a:lnTo>
                <a:lnTo>
                  <a:pt x="1007363" y="73151"/>
                </a:lnTo>
                <a:lnTo>
                  <a:pt x="1039367" y="64008"/>
                </a:lnTo>
                <a:lnTo>
                  <a:pt x="1074419" y="54863"/>
                </a:lnTo>
                <a:lnTo>
                  <a:pt x="1107947" y="47243"/>
                </a:lnTo>
                <a:lnTo>
                  <a:pt x="1141475" y="39624"/>
                </a:lnTo>
                <a:lnTo>
                  <a:pt x="1176527" y="33527"/>
                </a:lnTo>
                <a:lnTo>
                  <a:pt x="1211579" y="27432"/>
                </a:lnTo>
                <a:lnTo>
                  <a:pt x="1246631" y="22860"/>
                </a:lnTo>
                <a:lnTo>
                  <a:pt x="1281683" y="19812"/>
                </a:lnTo>
                <a:lnTo>
                  <a:pt x="1318259" y="16763"/>
                </a:lnTo>
                <a:lnTo>
                  <a:pt x="1354835" y="13715"/>
                </a:lnTo>
                <a:lnTo>
                  <a:pt x="1389887" y="12191"/>
                </a:lnTo>
                <a:lnTo>
                  <a:pt x="1426463" y="12191"/>
                </a:lnTo>
                <a:lnTo>
                  <a:pt x="1464563" y="13715"/>
                </a:lnTo>
                <a:lnTo>
                  <a:pt x="1499615" y="13715"/>
                </a:lnTo>
                <a:lnTo>
                  <a:pt x="1536191" y="16763"/>
                </a:lnTo>
                <a:lnTo>
                  <a:pt x="1571243" y="19812"/>
                </a:lnTo>
                <a:lnTo>
                  <a:pt x="1607819" y="22860"/>
                </a:lnTo>
                <a:lnTo>
                  <a:pt x="1642871" y="28955"/>
                </a:lnTo>
                <a:lnTo>
                  <a:pt x="1677923" y="33527"/>
                </a:lnTo>
                <a:lnTo>
                  <a:pt x="1712975" y="39624"/>
                </a:lnTo>
                <a:lnTo>
                  <a:pt x="1746503" y="47243"/>
                </a:lnTo>
                <a:lnTo>
                  <a:pt x="1780031" y="54863"/>
                </a:lnTo>
                <a:lnTo>
                  <a:pt x="1815083" y="64008"/>
                </a:lnTo>
                <a:lnTo>
                  <a:pt x="1847087" y="73151"/>
                </a:lnTo>
                <a:lnTo>
                  <a:pt x="1880615" y="83820"/>
                </a:lnTo>
                <a:lnTo>
                  <a:pt x="1914143" y="96012"/>
                </a:lnTo>
                <a:lnTo>
                  <a:pt x="1946147" y="106679"/>
                </a:lnTo>
                <a:lnTo>
                  <a:pt x="1978151" y="120396"/>
                </a:lnTo>
                <a:lnTo>
                  <a:pt x="2008631" y="132587"/>
                </a:lnTo>
                <a:lnTo>
                  <a:pt x="2040635" y="147827"/>
                </a:lnTo>
                <a:lnTo>
                  <a:pt x="2071115" y="161543"/>
                </a:lnTo>
                <a:lnTo>
                  <a:pt x="2101595" y="176784"/>
                </a:lnTo>
                <a:lnTo>
                  <a:pt x="2130551" y="193548"/>
                </a:lnTo>
                <a:lnTo>
                  <a:pt x="2161031" y="210312"/>
                </a:lnTo>
                <a:lnTo>
                  <a:pt x="2189987" y="227075"/>
                </a:lnTo>
                <a:lnTo>
                  <a:pt x="2217419" y="245363"/>
                </a:lnTo>
                <a:lnTo>
                  <a:pt x="2246375" y="265175"/>
                </a:lnTo>
                <a:lnTo>
                  <a:pt x="2273807" y="283463"/>
                </a:lnTo>
                <a:lnTo>
                  <a:pt x="2299715" y="303275"/>
                </a:lnTo>
                <a:lnTo>
                  <a:pt x="2327147" y="324612"/>
                </a:lnTo>
                <a:lnTo>
                  <a:pt x="2353055" y="345947"/>
                </a:lnTo>
                <a:lnTo>
                  <a:pt x="2377439" y="367283"/>
                </a:lnTo>
                <a:lnTo>
                  <a:pt x="2403347" y="390143"/>
                </a:lnTo>
                <a:lnTo>
                  <a:pt x="2426207" y="413003"/>
                </a:lnTo>
                <a:lnTo>
                  <a:pt x="2450591" y="435863"/>
                </a:lnTo>
                <a:lnTo>
                  <a:pt x="2473451" y="460247"/>
                </a:lnTo>
                <a:lnTo>
                  <a:pt x="2496311" y="484631"/>
                </a:lnTo>
                <a:lnTo>
                  <a:pt x="2517647" y="509015"/>
                </a:lnTo>
                <a:lnTo>
                  <a:pt x="2538983" y="534923"/>
                </a:lnTo>
                <a:lnTo>
                  <a:pt x="2560319" y="560831"/>
                </a:lnTo>
                <a:lnTo>
                  <a:pt x="2580131" y="586739"/>
                </a:lnTo>
                <a:lnTo>
                  <a:pt x="2599943" y="614171"/>
                </a:lnTo>
                <a:lnTo>
                  <a:pt x="2618231" y="641603"/>
                </a:lnTo>
                <a:lnTo>
                  <a:pt x="2636519" y="670559"/>
                </a:lnTo>
                <a:lnTo>
                  <a:pt x="2653283" y="697991"/>
                </a:lnTo>
                <a:lnTo>
                  <a:pt x="2670047" y="726947"/>
                </a:lnTo>
                <a:lnTo>
                  <a:pt x="2686811" y="755903"/>
                </a:lnTo>
                <a:lnTo>
                  <a:pt x="2702051" y="786383"/>
                </a:lnTo>
                <a:lnTo>
                  <a:pt x="2715767" y="815339"/>
                </a:lnTo>
                <a:lnTo>
                  <a:pt x="2729483" y="845819"/>
                </a:lnTo>
                <a:lnTo>
                  <a:pt x="2743199" y="877823"/>
                </a:lnTo>
                <a:lnTo>
                  <a:pt x="2755391" y="908303"/>
                </a:lnTo>
                <a:lnTo>
                  <a:pt x="2766059" y="940307"/>
                </a:lnTo>
                <a:lnTo>
                  <a:pt x="2776727" y="972311"/>
                </a:lnTo>
                <a:lnTo>
                  <a:pt x="2787395" y="1004315"/>
                </a:lnTo>
                <a:lnTo>
                  <a:pt x="2796539" y="1036319"/>
                </a:lnTo>
                <a:lnTo>
                  <a:pt x="2804159" y="1069847"/>
                </a:lnTo>
                <a:lnTo>
                  <a:pt x="2809239" y="1091183"/>
                </a:lnTo>
                <a:lnTo>
                  <a:pt x="2821893" y="1091183"/>
                </a:lnTo>
                <a:lnTo>
                  <a:pt x="2816351" y="10667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3845051" y="3038855"/>
            <a:ext cx="574547" cy="548639"/>
          </a:xfrm>
          <a:custGeom>
            <a:avLst/>
            <a:gdLst/>
            <a:ahLst/>
            <a:cxnLst/>
            <a:rect l="l" t="t" r="r" b="b"/>
            <a:pathLst>
              <a:path w="574547" h="548639">
                <a:moveTo>
                  <a:pt x="108203" y="438911"/>
                </a:moveTo>
                <a:lnTo>
                  <a:pt x="106679" y="434339"/>
                </a:lnTo>
                <a:lnTo>
                  <a:pt x="106679" y="429767"/>
                </a:lnTo>
                <a:lnTo>
                  <a:pt x="108203" y="425195"/>
                </a:lnTo>
                <a:lnTo>
                  <a:pt x="109727" y="422147"/>
                </a:lnTo>
                <a:lnTo>
                  <a:pt x="112775" y="419099"/>
                </a:lnTo>
                <a:lnTo>
                  <a:pt x="111251" y="403859"/>
                </a:lnTo>
                <a:lnTo>
                  <a:pt x="103631" y="409955"/>
                </a:lnTo>
                <a:lnTo>
                  <a:pt x="97536" y="416051"/>
                </a:lnTo>
                <a:lnTo>
                  <a:pt x="94487" y="423671"/>
                </a:lnTo>
                <a:lnTo>
                  <a:pt x="92963" y="432815"/>
                </a:lnTo>
                <a:lnTo>
                  <a:pt x="92963" y="440435"/>
                </a:lnTo>
                <a:lnTo>
                  <a:pt x="96012" y="448055"/>
                </a:lnTo>
                <a:lnTo>
                  <a:pt x="102107" y="455675"/>
                </a:lnTo>
                <a:lnTo>
                  <a:pt x="108203" y="461771"/>
                </a:lnTo>
                <a:lnTo>
                  <a:pt x="115824" y="464819"/>
                </a:lnTo>
                <a:lnTo>
                  <a:pt x="108203" y="438911"/>
                </a:lnTo>
                <a:close/>
              </a:path>
              <a:path w="574547" h="548639">
                <a:moveTo>
                  <a:pt x="64007" y="498347"/>
                </a:moveTo>
                <a:lnTo>
                  <a:pt x="12191" y="469391"/>
                </a:lnTo>
                <a:lnTo>
                  <a:pt x="0" y="478535"/>
                </a:lnTo>
                <a:lnTo>
                  <a:pt x="45719" y="548639"/>
                </a:lnTo>
                <a:lnTo>
                  <a:pt x="57912" y="537971"/>
                </a:lnTo>
                <a:lnTo>
                  <a:pt x="28955" y="493775"/>
                </a:lnTo>
                <a:lnTo>
                  <a:pt x="76200" y="521207"/>
                </a:lnTo>
                <a:lnTo>
                  <a:pt x="86867" y="510539"/>
                </a:lnTo>
                <a:lnTo>
                  <a:pt x="64007" y="461771"/>
                </a:lnTo>
                <a:lnTo>
                  <a:pt x="105155" y="493775"/>
                </a:lnTo>
                <a:lnTo>
                  <a:pt x="117348" y="483107"/>
                </a:lnTo>
                <a:lnTo>
                  <a:pt x="50291" y="432815"/>
                </a:lnTo>
                <a:lnTo>
                  <a:pt x="39624" y="443483"/>
                </a:lnTo>
                <a:lnTo>
                  <a:pt x="64007" y="498347"/>
                </a:lnTo>
                <a:close/>
              </a:path>
              <a:path w="574547" h="548639">
                <a:moveTo>
                  <a:pt x="123443" y="414527"/>
                </a:moveTo>
                <a:lnTo>
                  <a:pt x="129539" y="414527"/>
                </a:lnTo>
                <a:lnTo>
                  <a:pt x="132587" y="416051"/>
                </a:lnTo>
                <a:lnTo>
                  <a:pt x="108203" y="438911"/>
                </a:lnTo>
                <a:lnTo>
                  <a:pt x="115824" y="464819"/>
                </a:lnTo>
                <a:lnTo>
                  <a:pt x="125416" y="464904"/>
                </a:lnTo>
                <a:lnTo>
                  <a:pt x="136622" y="463586"/>
                </a:lnTo>
                <a:lnTo>
                  <a:pt x="147827" y="455675"/>
                </a:lnTo>
                <a:lnTo>
                  <a:pt x="152400" y="452627"/>
                </a:lnTo>
                <a:lnTo>
                  <a:pt x="155448" y="448055"/>
                </a:lnTo>
                <a:lnTo>
                  <a:pt x="156972" y="443483"/>
                </a:lnTo>
                <a:lnTo>
                  <a:pt x="158496" y="438911"/>
                </a:lnTo>
                <a:lnTo>
                  <a:pt x="160019" y="432815"/>
                </a:lnTo>
                <a:lnTo>
                  <a:pt x="158496" y="428243"/>
                </a:lnTo>
                <a:lnTo>
                  <a:pt x="144779" y="432815"/>
                </a:lnTo>
                <a:lnTo>
                  <a:pt x="144779" y="437387"/>
                </a:lnTo>
                <a:lnTo>
                  <a:pt x="143255" y="441959"/>
                </a:lnTo>
                <a:lnTo>
                  <a:pt x="138684" y="446531"/>
                </a:lnTo>
                <a:lnTo>
                  <a:pt x="135636" y="449579"/>
                </a:lnTo>
                <a:lnTo>
                  <a:pt x="131063" y="451103"/>
                </a:lnTo>
                <a:lnTo>
                  <a:pt x="128015" y="451103"/>
                </a:lnTo>
                <a:lnTo>
                  <a:pt x="123443" y="452627"/>
                </a:lnTo>
                <a:lnTo>
                  <a:pt x="120396" y="451103"/>
                </a:lnTo>
                <a:lnTo>
                  <a:pt x="115824" y="448055"/>
                </a:lnTo>
                <a:lnTo>
                  <a:pt x="152400" y="414527"/>
                </a:lnTo>
                <a:lnTo>
                  <a:pt x="149314" y="411485"/>
                </a:lnTo>
                <a:lnTo>
                  <a:pt x="138433" y="403634"/>
                </a:lnTo>
                <a:lnTo>
                  <a:pt x="126491" y="400811"/>
                </a:lnTo>
                <a:lnTo>
                  <a:pt x="118872" y="400811"/>
                </a:lnTo>
                <a:lnTo>
                  <a:pt x="111251" y="403859"/>
                </a:lnTo>
                <a:lnTo>
                  <a:pt x="112775" y="419099"/>
                </a:lnTo>
                <a:lnTo>
                  <a:pt x="115824" y="416051"/>
                </a:lnTo>
                <a:lnTo>
                  <a:pt x="118872" y="414527"/>
                </a:lnTo>
                <a:lnTo>
                  <a:pt x="123443" y="414527"/>
                </a:lnTo>
                <a:close/>
              </a:path>
              <a:path w="574547" h="548639">
                <a:moveTo>
                  <a:pt x="195072" y="327659"/>
                </a:moveTo>
                <a:lnTo>
                  <a:pt x="188975" y="330707"/>
                </a:lnTo>
                <a:lnTo>
                  <a:pt x="185927" y="333755"/>
                </a:lnTo>
                <a:lnTo>
                  <a:pt x="182879" y="336803"/>
                </a:lnTo>
                <a:lnTo>
                  <a:pt x="181355" y="338327"/>
                </a:lnTo>
                <a:lnTo>
                  <a:pt x="179831" y="341375"/>
                </a:lnTo>
                <a:lnTo>
                  <a:pt x="178307" y="344423"/>
                </a:lnTo>
                <a:lnTo>
                  <a:pt x="178307" y="347471"/>
                </a:lnTo>
                <a:lnTo>
                  <a:pt x="176784" y="352043"/>
                </a:lnTo>
                <a:lnTo>
                  <a:pt x="156972" y="330707"/>
                </a:lnTo>
                <a:lnTo>
                  <a:pt x="146303" y="341375"/>
                </a:lnTo>
                <a:lnTo>
                  <a:pt x="202691" y="402335"/>
                </a:lnTo>
                <a:lnTo>
                  <a:pt x="214884" y="391667"/>
                </a:lnTo>
                <a:lnTo>
                  <a:pt x="198119" y="374903"/>
                </a:lnTo>
                <a:lnTo>
                  <a:pt x="193548" y="368807"/>
                </a:lnTo>
                <a:lnTo>
                  <a:pt x="190500" y="365759"/>
                </a:lnTo>
                <a:lnTo>
                  <a:pt x="190500" y="364235"/>
                </a:lnTo>
                <a:lnTo>
                  <a:pt x="187451" y="361187"/>
                </a:lnTo>
                <a:lnTo>
                  <a:pt x="187451" y="352043"/>
                </a:lnTo>
                <a:lnTo>
                  <a:pt x="188975" y="350519"/>
                </a:lnTo>
                <a:lnTo>
                  <a:pt x="190500" y="347471"/>
                </a:lnTo>
                <a:lnTo>
                  <a:pt x="193548" y="345947"/>
                </a:lnTo>
                <a:lnTo>
                  <a:pt x="195072" y="344423"/>
                </a:lnTo>
                <a:lnTo>
                  <a:pt x="198119" y="344423"/>
                </a:lnTo>
                <a:lnTo>
                  <a:pt x="201167" y="345947"/>
                </a:lnTo>
                <a:lnTo>
                  <a:pt x="202691" y="345947"/>
                </a:lnTo>
                <a:lnTo>
                  <a:pt x="205739" y="347471"/>
                </a:lnTo>
                <a:lnTo>
                  <a:pt x="208787" y="352043"/>
                </a:lnTo>
                <a:lnTo>
                  <a:pt x="213360" y="356615"/>
                </a:lnTo>
                <a:lnTo>
                  <a:pt x="231648" y="376427"/>
                </a:lnTo>
                <a:lnTo>
                  <a:pt x="242315" y="365759"/>
                </a:lnTo>
                <a:lnTo>
                  <a:pt x="214884" y="336803"/>
                </a:lnTo>
                <a:lnTo>
                  <a:pt x="210312" y="330707"/>
                </a:lnTo>
                <a:lnTo>
                  <a:pt x="205739" y="329183"/>
                </a:lnTo>
                <a:lnTo>
                  <a:pt x="201167" y="327659"/>
                </a:lnTo>
                <a:lnTo>
                  <a:pt x="195072" y="327659"/>
                </a:lnTo>
                <a:close/>
              </a:path>
              <a:path w="574547" h="548639">
                <a:moveTo>
                  <a:pt x="222503" y="303275"/>
                </a:moveTo>
                <a:lnTo>
                  <a:pt x="222503" y="310895"/>
                </a:lnTo>
                <a:lnTo>
                  <a:pt x="222323" y="312148"/>
                </a:lnTo>
                <a:lnTo>
                  <a:pt x="223645" y="324802"/>
                </a:lnTo>
                <a:lnTo>
                  <a:pt x="230124" y="335279"/>
                </a:lnTo>
                <a:lnTo>
                  <a:pt x="236219" y="341375"/>
                </a:lnTo>
                <a:lnTo>
                  <a:pt x="243839" y="345947"/>
                </a:lnTo>
                <a:lnTo>
                  <a:pt x="245363" y="329183"/>
                </a:lnTo>
                <a:lnTo>
                  <a:pt x="242315" y="324611"/>
                </a:lnTo>
                <a:lnTo>
                  <a:pt x="237743" y="321563"/>
                </a:lnTo>
                <a:lnTo>
                  <a:pt x="236219" y="316991"/>
                </a:lnTo>
                <a:lnTo>
                  <a:pt x="236219" y="307847"/>
                </a:lnTo>
                <a:lnTo>
                  <a:pt x="237743" y="304799"/>
                </a:lnTo>
                <a:lnTo>
                  <a:pt x="242315" y="300227"/>
                </a:lnTo>
                <a:lnTo>
                  <a:pt x="245363" y="297179"/>
                </a:lnTo>
                <a:lnTo>
                  <a:pt x="249936" y="295655"/>
                </a:lnTo>
                <a:lnTo>
                  <a:pt x="254507" y="295655"/>
                </a:lnTo>
                <a:lnTo>
                  <a:pt x="259079" y="297179"/>
                </a:lnTo>
                <a:lnTo>
                  <a:pt x="262127" y="298703"/>
                </a:lnTo>
                <a:lnTo>
                  <a:pt x="266700" y="301751"/>
                </a:lnTo>
                <a:lnTo>
                  <a:pt x="269748" y="306323"/>
                </a:lnTo>
                <a:lnTo>
                  <a:pt x="271272" y="310895"/>
                </a:lnTo>
                <a:lnTo>
                  <a:pt x="271272" y="320039"/>
                </a:lnTo>
                <a:lnTo>
                  <a:pt x="269748" y="323087"/>
                </a:lnTo>
                <a:lnTo>
                  <a:pt x="269748" y="342899"/>
                </a:lnTo>
                <a:lnTo>
                  <a:pt x="275843" y="336803"/>
                </a:lnTo>
                <a:lnTo>
                  <a:pt x="280415" y="333755"/>
                </a:lnTo>
                <a:lnTo>
                  <a:pt x="283463" y="329183"/>
                </a:lnTo>
                <a:lnTo>
                  <a:pt x="284988" y="323087"/>
                </a:lnTo>
                <a:lnTo>
                  <a:pt x="286512" y="316991"/>
                </a:lnTo>
                <a:lnTo>
                  <a:pt x="286512" y="312419"/>
                </a:lnTo>
                <a:lnTo>
                  <a:pt x="284988" y="306323"/>
                </a:lnTo>
                <a:lnTo>
                  <a:pt x="283463" y="301751"/>
                </a:lnTo>
                <a:lnTo>
                  <a:pt x="280415" y="295655"/>
                </a:lnTo>
                <a:lnTo>
                  <a:pt x="277367" y="292607"/>
                </a:lnTo>
                <a:lnTo>
                  <a:pt x="272796" y="288035"/>
                </a:lnTo>
                <a:lnTo>
                  <a:pt x="268224" y="284987"/>
                </a:lnTo>
                <a:lnTo>
                  <a:pt x="263651" y="283463"/>
                </a:lnTo>
                <a:lnTo>
                  <a:pt x="257555" y="281939"/>
                </a:lnTo>
                <a:lnTo>
                  <a:pt x="252984" y="281939"/>
                </a:lnTo>
                <a:lnTo>
                  <a:pt x="246887" y="283463"/>
                </a:lnTo>
                <a:lnTo>
                  <a:pt x="240791" y="283463"/>
                </a:lnTo>
                <a:lnTo>
                  <a:pt x="236219" y="286511"/>
                </a:lnTo>
                <a:lnTo>
                  <a:pt x="231648" y="291083"/>
                </a:lnTo>
                <a:lnTo>
                  <a:pt x="225551" y="295655"/>
                </a:lnTo>
                <a:lnTo>
                  <a:pt x="222503" y="303275"/>
                </a:lnTo>
                <a:close/>
              </a:path>
              <a:path w="574547" h="548639">
                <a:moveTo>
                  <a:pt x="269748" y="323087"/>
                </a:moveTo>
                <a:lnTo>
                  <a:pt x="265175" y="326135"/>
                </a:lnTo>
                <a:lnTo>
                  <a:pt x="262127" y="330707"/>
                </a:lnTo>
                <a:lnTo>
                  <a:pt x="259079" y="332231"/>
                </a:lnTo>
                <a:lnTo>
                  <a:pt x="254507" y="330707"/>
                </a:lnTo>
                <a:lnTo>
                  <a:pt x="249936" y="330707"/>
                </a:lnTo>
                <a:lnTo>
                  <a:pt x="245363" y="329183"/>
                </a:lnTo>
                <a:lnTo>
                  <a:pt x="243839" y="345947"/>
                </a:lnTo>
                <a:lnTo>
                  <a:pt x="262127" y="345947"/>
                </a:lnTo>
                <a:lnTo>
                  <a:pt x="269748" y="342899"/>
                </a:lnTo>
                <a:lnTo>
                  <a:pt x="269748" y="323087"/>
                </a:lnTo>
                <a:close/>
              </a:path>
              <a:path w="574547" h="548639">
                <a:moveTo>
                  <a:pt x="277367" y="278891"/>
                </a:moveTo>
                <a:lnTo>
                  <a:pt x="284988" y="284987"/>
                </a:lnTo>
                <a:lnTo>
                  <a:pt x="291084" y="292607"/>
                </a:lnTo>
                <a:lnTo>
                  <a:pt x="297179" y="295655"/>
                </a:lnTo>
                <a:lnTo>
                  <a:pt x="298703" y="278891"/>
                </a:lnTo>
                <a:lnTo>
                  <a:pt x="295655" y="274319"/>
                </a:lnTo>
                <a:lnTo>
                  <a:pt x="291084" y="271271"/>
                </a:lnTo>
                <a:lnTo>
                  <a:pt x="289560" y="266699"/>
                </a:lnTo>
                <a:lnTo>
                  <a:pt x="289560" y="237743"/>
                </a:lnTo>
                <a:lnTo>
                  <a:pt x="286512" y="240791"/>
                </a:lnTo>
                <a:lnTo>
                  <a:pt x="283463" y="242315"/>
                </a:lnTo>
                <a:lnTo>
                  <a:pt x="277367" y="248411"/>
                </a:lnTo>
                <a:lnTo>
                  <a:pt x="274319" y="254507"/>
                </a:lnTo>
                <a:lnTo>
                  <a:pt x="274319" y="271271"/>
                </a:lnTo>
                <a:lnTo>
                  <a:pt x="277367" y="278891"/>
                </a:lnTo>
                <a:close/>
              </a:path>
              <a:path w="574547" h="548639">
                <a:moveTo>
                  <a:pt x="371855" y="228599"/>
                </a:moveTo>
                <a:lnTo>
                  <a:pt x="367284" y="230123"/>
                </a:lnTo>
                <a:lnTo>
                  <a:pt x="362712" y="230123"/>
                </a:lnTo>
                <a:lnTo>
                  <a:pt x="358139" y="228599"/>
                </a:lnTo>
                <a:lnTo>
                  <a:pt x="362712" y="243839"/>
                </a:lnTo>
                <a:lnTo>
                  <a:pt x="370331" y="243839"/>
                </a:lnTo>
                <a:lnTo>
                  <a:pt x="377951" y="240791"/>
                </a:lnTo>
                <a:lnTo>
                  <a:pt x="384048" y="234695"/>
                </a:lnTo>
                <a:lnTo>
                  <a:pt x="388619" y="231647"/>
                </a:lnTo>
                <a:lnTo>
                  <a:pt x="391667" y="227075"/>
                </a:lnTo>
                <a:lnTo>
                  <a:pt x="393191" y="220979"/>
                </a:lnTo>
                <a:lnTo>
                  <a:pt x="394715" y="216407"/>
                </a:lnTo>
                <a:lnTo>
                  <a:pt x="396239" y="210311"/>
                </a:lnTo>
                <a:lnTo>
                  <a:pt x="394715" y="204215"/>
                </a:lnTo>
                <a:lnTo>
                  <a:pt x="393191" y="199643"/>
                </a:lnTo>
                <a:lnTo>
                  <a:pt x="390143" y="193547"/>
                </a:lnTo>
                <a:lnTo>
                  <a:pt x="387096" y="190499"/>
                </a:lnTo>
                <a:lnTo>
                  <a:pt x="382524" y="185927"/>
                </a:lnTo>
                <a:lnTo>
                  <a:pt x="377951" y="182879"/>
                </a:lnTo>
                <a:lnTo>
                  <a:pt x="371855" y="181355"/>
                </a:lnTo>
                <a:lnTo>
                  <a:pt x="367284" y="179831"/>
                </a:lnTo>
                <a:lnTo>
                  <a:pt x="361188" y="179831"/>
                </a:lnTo>
                <a:lnTo>
                  <a:pt x="356615" y="181355"/>
                </a:lnTo>
                <a:lnTo>
                  <a:pt x="350519" y="182879"/>
                </a:lnTo>
                <a:lnTo>
                  <a:pt x="345948" y="184403"/>
                </a:lnTo>
                <a:lnTo>
                  <a:pt x="341375" y="188975"/>
                </a:lnTo>
                <a:lnTo>
                  <a:pt x="335279" y="193547"/>
                </a:lnTo>
                <a:lnTo>
                  <a:pt x="332231" y="201167"/>
                </a:lnTo>
                <a:lnTo>
                  <a:pt x="330707" y="208787"/>
                </a:lnTo>
                <a:lnTo>
                  <a:pt x="330713" y="209464"/>
                </a:lnTo>
                <a:lnTo>
                  <a:pt x="333108" y="222432"/>
                </a:lnTo>
                <a:lnTo>
                  <a:pt x="339851" y="233171"/>
                </a:lnTo>
                <a:lnTo>
                  <a:pt x="345948" y="240791"/>
                </a:lnTo>
                <a:lnTo>
                  <a:pt x="353567" y="243839"/>
                </a:lnTo>
                <a:lnTo>
                  <a:pt x="350519" y="222503"/>
                </a:lnTo>
                <a:lnTo>
                  <a:pt x="347472" y="219455"/>
                </a:lnTo>
                <a:lnTo>
                  <a:pt x="345948" y="214883"/>
                </a:lnTo>
                <a:lnTo>
                  <a:pt x="345948" y="205739"/>
                </a:lnTo>
                <a:lnTo>
                  <a:pt x="347472" y="202691"/>
                </a:lnTo>
                <a:lnTo>
                  <a:pt x="350519" y="199643"/>
                </a:lnTo>
                <a:lnTo>
                  <a:pt x="355091" y="195071"/>
                </a:lnTo>
                <a:lnTo>
                  <a:pt x="358139" y="193547"/>
                </a:lnTo>
                <a:lnTo>
                  <a:pt x="362712" y="195071"/>
                </a:lnTo>
                <a:lnTo>
                  <a:pt x="367284" y="195071"/>
                </a:lnTo>
                <a:lnTo>
                  <a:pt x="371855" y="196595"/>
                </a:lnTo>
                <a:lnTo>
                  <a:pt x="374903" y="201167"/>
                </a:lnTo>
                <a:lnTo>
                  <a:pt x="379475" y="204215"/>
                </a:lnTo>
                <a:lnTo>
                  <a:pt x="381000" y="208787"/>
                </a:lnTo>
                <a:lnTo>
                  <a:pt x="381000" y="217931"/>
                </a:lnTo>
                <a:lnTo>
                  <a:pt x="377951" y="220979"/>
                </a:lnTo>
                <a:lnTo>
                  <a:pt x="374903" y="225551"/>
                </a:lnTo>
                <a:lnTo>
                  <a:pt x="371855" y="228599"/>
                </a:lnTo>
                <a:close/>
              </a:path>
              <a:path w="574547" h="548639">
                <a:moveTo>
                  <a:pt x="355091" y="227075"/>
                </a:moveTo>
                <a:lnTo>
                  <a:pt x="350519" y="222503"/>
                </a:lnTo>
                <a:lnTo>
                  <a:pt x="353567" y="243839"/>
                </a:lnTo>
                <a:lnTo>
                  <a:pt x="362712" y="243839"/>
                </a:lnTo>
                <a:lnTo>
                  <a:pt x="358139" y="228599"/>
                </a:lnTo>
                <a:lnTo>
                  <a:pt x="355091" y="227075"/>
                </a:lnTo>
                <a:close/>
              </a:path>
              <a:path w="574547" h="548639">
                <a:moveTo>
                  <a:pt x="368807" y="132587"/>
                </a:moveTo>
                <a:lnTo>
                  <a:pt x="358139" y="143255"/>
                </a:lnTo>
                <a:lnTo>
                  <a:pt x="414527" y="205739"/>
                </a:lnTo>
                <a:lnTo>
                  <a:pt x="426719" y="195071"/>
                </a:lnTo>
                <a:lnTo>
                  <a:pt x="368807" y="132587"/>
                </a:lnTo>
                <a:close/>
              </a:path>
              <a:path w="574547" h="548639">
                <a:moveTo>
                  <a:pt x="405384" y="132587"/>
                </a:moveTo>
                <a:lnTo>
                  <a:pt x="405384" y="140207"/>
                </a:lnTo>
                <a:lnTo>
                  <a:pt x="405203" y="141460"/>
                </a:lnTo>
                <a:lnTo>
                  <a:pt x="406525" y="154114"/>
                </a:lnTo>
                <a:lnTo>
                  <a:pt x="413003" y="164591"/>
                </a:lnTo>
                <a:lnTo>
                  <a:pt x="419099" y="172211"/>
                </a:lnTo>
                <a:lnTo>
                  <a:pt x="426719" y="175259"/>
                </a:lnTo>
                <a:lnTo>
                  <a:pt x="428243" y="158495"/>
                </a:lnTo>
                <a:lnTo>
                  <a:pt x="425195" y="153923"/>
                </a:lnTo>
                <a:lnTo>
                  <a:pt x="420623" y="150875"/>
                </a:lnTo>
                <a:lnTo>
                  <a:pt x="419099" y="146303"/>
                </a:lnTo>
                <a:lnTo>
                  <a:pt x="419099" y="137159"/>
                </a:lnTo>
                <a:lnTo>
                  <a:pt x="420623" y="134111"/>
                </a:lnTo>
                <a:lnTo>
                  <a:pt x="425195" y="131063"/>
                </a:lnTo>
                <a:lnTo>
                  <a:pt x="428243" y="126491"/>
                </a:lnTo>
                <a:lnTo>
                  <a:pt x="432815" y="124967"/>
                </a:lnTo>
                <a:lnTo>
                  <a:pt x="437387" y="126491"/>
                </a:lnTo>
                <a:lnTo>
                  <a:pt x="440435" y="126491"/>
                </a:lnTo>
                <a:lnTo>
                  <a:pt x="445007" y="128015"/>
                </a:lnTo>
                <a:lnTo>
                  <a:pt x="448055" y="132587"/>
                </a:lnTo>
                <a:lnTo>
                  <a:pt x="452627" y="135635"/>
                </a:lnTo>
                <a:lnTo>
                  <a:pt x="454151" y="140207"/>
                </a:lnTo>
                <a:lnTo>
                  <a:pt x="454151" y="149351"/>
                </a:lnTo>
                <a:lnTo>
                  <a:pt x="452627" y="152399"/>
                </a:lnTo>
                <a:lnTo>
                  <a:pt x="452627" y="172211"/>
                </a:lnTo>
                <a:lnTo>
                  <a:pt x="458723" y="166115"/>
                </a:lnTo>
                <a:lnTo>
                  <a:pt x="463295" y="163067"/>
                </a:lnTo>
                <a:lnTo>
                  <a:pt x="464819" y="158495"/>
                </a:lnTo>
                <a:lnTo>
                  <a:pt x="467867" y="152399"/>
                </a:lnTo>
                <a:lnTo>
                  <a:pt x="469391" y="147827"/>
                </a:lnTo>
                <a:lnTo>
                  <a:pt x="469391" y="141731"/>
                </a:lnTo>
                <a:lnTo>
                  <a:pt x="467867" y="135635"/>
                </a:lnTo>
                <a:lnTo>
                  <a:pt x="466343" y="131063"/>
                </a:lnTo>
                <a:lnTo>
                  <a:pt x="463295" y="124967"/>
                </a:lnTo>
                <a:lnTo>
                  <a:pt x="460247" y="121919"/>
                </a:lnTo>
                <a:lnTo>
                  <a:pt x="455675" y="117347"/>
                </a:lnTo>
                <a:lnTo>
                  <a:pt x="451103" y="114299"/>
                </a:lnTo>
                <a:lnTo>
                  <a:pt x="446531" y="112775"/>
                </a:lnTo>
                <a:lnTo>
                  <a:pt x="440435" y="111251"/>
                </a:lnTo>
                <a:lnTo>
                  <a:pt x="434339" y="111251"/>
                </a:lnTo>
                <a:lnTo>
                  <a:pt x="429767" y="112775"/>
                </a:lnTo>
                <a:lnTo>
                  <a:pt x="423671" y="114299"/>
                </a:lnTo>
                <a:lnTo>
                  <a:pt x="419099" y="115823"/>
                </a:lnTo>
                <a:lnTo>
                  <a:pt x="414527" y="120395"/>
                </a:lnTo>
                <a:lnTo>
                  <a:pt x="408431" y="124967"/>
                </a:lnTo>
                <a:lnTo>
                  <a:pt x="405384" y="132587"/>
                </a:lnTo>
                <a:close/>
              </a:path>
              <a:path w="574547" h="548639">
                <a:moveTo>
                  <a:pt x="452627" y="152399"/>
                </a:moveTo>
                <a:lnTo>
                  <a:pt x="448055" y="156971"/>
                </a:lnTo>
                <a:lnTo>
                  <a:pt x="445007" y="160019"/>
                </a:lnTo>
                <a:lnTo>
                  <a:pt x="441959" y="161543"/>
                </a:lnTo>
                <a:lnTo>
                  <a:pt x="437387" y="161543"/>
                </a:lnTo>
                <a:lnTo>
                  <a:pt x="432815" y="160019"/>
                </a:lnTo>
                <a:lnTo>
                  <a:pt x="428243" y="158495"/>
                </a:lnTo>
                <a:lnTo>
                  <a:pt x="426719" y="175259"/>
                </a:lnTo>
                <a:lnTo>
                  <a:pt x="445007" y="175259"/>
                </a:lnTo>
                <a:lnTo>
                  <a:pt x="452627" y="172211"/>
                </a:lnTo>
                <a:lnTo>
                  <a:pt x="452627" y="152399"/>
                </a:lnTo>
                <a:close/>
              </a:path>
              <a:path w="574547" h="548639">
                <a:moveTo>
                  <a:pt x="480059" y="124967"/>
                </a:moveTo>
                <a:lnTo>
                  <a:pt x="496823" y="124967"/>
                </a:lnTo>
                <a:lnTo>
                  <a:pt x="502919" y="123443"/>
                </a:lnTo>
                <a:lnTo>
                  <a:pt x="509015" y="117347"/>
                </a:lnTo>
                <a:lnTo>
                  <a:pt x="512063" y="114299"/>
                </a:lnTo>
                <a:lnTo>
                  <a:pt x="513587" y="111251"/>
                </a:lnTo>
                <a:lnTo>
                  <a:pt x="515111" y="109727"/>
                </a:lnTo>
                <a:lnTo>
                  <a:pt x="516635" y="106679"/>
                </a:lnTo>
                <a:lnTo>
                  <a:pt x="516635" y="103631"/>
                </a:lnTo>
                <a:lnTo>
                  <a:pt x="518159" y="99059"/>
                </a:lnTo>
                <a:lnTo>
                  <a:pt x="507491" y="89915"/>
                </a:lnTo>
                <a:lnTo>
                  <a:pt x="507491" y="97535"/>
                </a:lnTo>
                <a:lnTo>
                  <a:pt x="505967" y="102107"/>
                </a:lnTo>
                <a:lnTo>
                  <a:pt x="501395" y="105155"/>
                </a:lnTo>
                <a:lnTo>
                  <a:pt x="498347" y="108203"/>
                </a:lnTo>
                <a:lnTo>
                  <a:pt x="493775" y="109727"/>
                </a:lnTo>
                <a:lnTo>
                  <a:pt x="484631" y="109727"/>
                </a:lnTo>
                <a:lnTo>
                  <a:pt x="481583" y="108203"/>
                </a:lnTo>
                <a:lnTo>
                  <a:pt x="477011" y="103631"/>
                </a:lnTo>
                <a:lnTo>
                  <a:pt x="473963" y="100583"/>
                </a:lnTo>
                <a:lnTo>
                  <a:pt x="472439" y="96011"/>
                </a:lnTo>
                <a:lnTo>
                  <a:pt x="472439" y="86867"/>
                </a:lnTo>
                <a:lnTo>
                  <a:pt x="472439" y="120395"/>
                </a:lnTo>
                <a:lnTo>
                  <a:pt x="480059" y="124967"/>
                </a:lnTo>
                <a:close/>
              </a:path>
              <a:path w="574547" h="548639">
                <a:moveTo>
                  <a:pt x="554735" y="68580"/>
                </a:moveTo>
                <a:lnTo>
                  <a:pt x="563879" y="97535"/>
                </a:lnTo>
                <a:lnTo>
                  <a:pt x="574547" y="86867"/>
                </a:lnTo>
                <a:lnTo>
                  <a:pt x="545591" y="0"/>
                </a:lnTo>
                <a:lnTo>
                  <a:pt x="534923" y="10668"/>
                </a:lnTo>
                <a:lnTo>
                  <a:pt x="548639" y="50292"/>
                </a:lnTo>
                <a:lnTo>
                  <a:pt x="510539" y="33527"/>
                </a:lnTo>
                <a:lnTo>
                  <a:pt x="499871" y="44196"/>
                </a:lnTo>
                <a:lnTo>
                  <a:pt x="554735" y="68580"/>
                </a:lnTo>
                <a:close/>
              </a:path>
              <a:path w="574547" h="548639">
                <a:moveTo>
                  <a:pt x="524255" y="109727"/>
                </a:moveTo>
                <a:lnTo>
                  <a:pt x="524255" y="112775"/>
                </a:lnTo>
                <a:lnTo>
                  <a:pt x="522731" y="114299"/>
                </a:lnTo>
                <a:lnTo>
                  <a:pt x="521207" y="117347"/>
                </a:lnTo>
                <a:lnTo>
                  <a:pt x="519683" y="120395"/>
                </a:lnTo>
                <a:lnTo>
                  <a:pt x="516635" y="123443"/>
                </a:lnTo>
                <a:lnTo>
                  <a:pt x="515111" y="124967"/>
                </a:lnTo>
                <a:lnTo>
                  <a:pt x="512063" y="126491"/>
                </a:lnTo>
                <a:lnTo>
                  <a:pt x="510539" y="128015"/>
                </a:lnTo>
                <a:lnTo>
                  <a:pt x="507491" y="129539"/>
                </a:lnTo>
                <a:lnTo>
                  <a:pt x="502919" y="129539"/>
                </a:lnTo>
                <a:lnTo>
                  <a:pt x="490727" y="140207"/>
                </a:lnTo>
                <a:lnTo>
                  <a:pt x="495299" y="141731"/>
                </a:lnTo>
                <a:lnTo>
                  <a:pt x="498347" y="143255"/>
                </a:lnTo>
                <a:lnTo>
                  <a:pt x="502919" y="143255"/>
                </a:lnTo>
                <a:lnTo>
                  <a:pt x="505967" y="144779"/>
                </a:lnTo>
                <a:lnTo>
                  <a:pt x="510539" y="143255"/>
                </a:lnTo>
                <a:lnTo>
                  <a:pt x="515111" y="141731"/>
                </a:lnTo>
                <a:lnTo>
                  <a:pt x="518159" y="140207"/>
                </a:lnTo>
                <a:lnTo>
                  <a:pt x="522731" y="137159"/>
                </a:lnTo>
                <a:lnTo>
                  <a:pt x="527303" y="132587"/>
                </a:lnTo>
                <a:lnTo>
                  <a:pt x="529329" y="130481"/>
                </a:lnTo>
                <a:lnTo>
                  <a:pt x="536563" y="119857"/>
                </a:lnTo>
                <a:lnTo>
                  <a:pt x="537971" y="108203"/>
                </a:lnTo>
                <a:lnTo>
                  <a:pt x="537971" y="102107"/>
                </a:lnTo>
                <a:lnTo>
                  <a:pt x="534923" y="96011"/>
                </a:lnTo>
                <a:lnTo>
                  <a:pt x="527303" y="88391"/>
                </a:lnTo>
                <a:lnTo>
                  <a:pt x="492251" y="50292"/>
                </a:lnTo>
                <a:lnTo>
                  <a:pt x="481583" y="60960"/>
                </a:lnTo>
                <a:lnTo>
                  <a:pt x="486155" y="65532"/>
                </a:lnTo>
                <a:lnTo>
                  <a:pt x="477011" y="65532"/>
                </a:lnTo>
                <a:lnTo>
                  <a:pt x="473963" y="67056"/>
                </a:lnTo>
                <a:lnTo>
                  <a:pt x="470915" y="68580"/>
                </a:lnTo>
                <a:lnTo>
                  <a:pt x="467867" y="70104"/>
                </a:lnTo>
                <a:lnTo>
                  <a:pt x="466343" y="71627"/>
                </a:lnTo>
                <a:lnTo>
                  <a:pt x="460247" y="77724"/>
                </a:lnTo>
                <a:lnTo>
                  <a:pt x="457199" y="83820"/>
                </a:lnTo>
                <a:lnTo>
                  <a:pt x="457199" y="99059"/>
                </a:lnTo>
                <a:lnTo>
                  <a:pt x="460247" y="106679"/>
                </a:lnTo>
                <a:lnTo>
                  <a:pt x="466343" y="114299"/>
                </a:lnTo>
                <a:lnTo>
                  <a:pt x="472439" y="120395"/>
                </a:lnTo>
                <a:lnTo>
                  <a:pt x="472439" y="86867"/>
                </a:lnTo>
                <a:lnTo>
                  <a:pt x="475487" y="83820"/>
                </a:lnTo>
                <a:lnTo>
                  <a:pt x="478535" y="80772"/>
                </a:lnTo>
                <a:lnTo>
                  <a:pt x="481583" y="77724"/>
                </a:lnTo>
                <a:lnTo>
                  <a:pt x="486155" y="74675"/>
                </a:lnTo>
                <a:lnTo>
                  <a:pt x="490727" y="76200"/>
                </a:lnTo>
                <a:lnTo>
                  <a:pt x="495299" y="76200"/>
                </a:lnTo>
                <a:lnTo>
                  <a:pt x="498347" y="77724"/>
                </a:lnTo>
                <a:lnTo>
                  <a:pt x="501395" y="80772"/>
                </a:lnTo>
                <a:lnTo>
                  <a:pt x="505967" y="85344"/>
                </a:lnTo>
                <a:lnTo>
                  <a:pt x="507491" y="89915"/>
                </a:lnTo>
                <a:lnTo>
                  <a:pt x="518159" y="99059"/>
                </a:lnTo>
                <a:lnTo>
                  <a:pt x="521207" y="102107"/>
                </a:lnTo>
                <a:lnTo>
                  <a:pt x="522731" y="105155"/>
                </a:lnTo>
                <a:lnTo>
                  <a:pt x="522731" y="108203"/>
                </a:lnTo>
                <a:lnTo>
                  <a:pt x="524255" y="109727"/>
                </a:lnTo>
                <a:close/>
              </a:path>
              <a:path w="574547" h="548639">
                <a:moveTo>
                  <a:pt x="333755" y="277367"/>
                </a:moveTo>
                <a:lnTo>
                  <a:pt x="335279" y="274319"/>
                </a:lnTo>
                <a:lnTo>
                  <a:pt x="335279" y="269747"/>
                </a:lnTo>
                <a:lnTo>
                  <a:pt x="339851" y="275843"/>
                </a:lnTo>
                <a:lnTo>
                  <a:pt x="350519" y="265175"/>
                </a:lnTo>
                <a:lnTo>
                  <a:pt x="294131" y="202691"/>
                </a:lnTo>
                <a:lnTo>
                  <a:pt x="281939" y="213359"/>
                </a:lnTo>
                <a:lnTo>
                  <a:pt x="303275" y="236219"/>
                </a:lnTo>
                <a:lnTo>
                  <a:pt x="295655" y="236219"/>
                </a:lnTo>
                <a:lnTo>
                  <a:pt x="292607" y="237743"/>
                </a:lnTo>
                <a:lnTo>
                  <a:pt x="289560" y="237743"/>
                </a:lnTo>
                <a:lnTo>
                  <a:pt x="289560" y="262127"/>
                </a:lnTo>
                <a:lnTo>
                  <a:pt x="289560" y="257555"/>
                </a:lnTo>
                <a:lnTo>
                  <a:pt x="291084" y="254507"/>
                </a:lnTo>
                <a:lnTo>
                  <a:pt x="295655" y="251459"/>
                </a:lnTo>
                <a:lnTo>
                  <a:pt x="298703" y="246887"/>
                </a:lnTo>
                <a:lnTo>
                  <a:pt x="303275" y="245363"/>
                </a:lnTo>
                <a:lnTo>
                  <a:pt x="307848" y="246887"/>
                </a:lnTo>
                <a:lnTo>
                  <a:pt x="312419" y="246887"/>
                </a:lnTo>
                <a:lnTo>
                  <a:pt x="315467" y="248411"/>
                </a:lnTo>
                <a:lnTo>
                  <a:pt x="320039" y="252983"/>
                </a:lnTo>
                <a:lnTo>
                  <a:pt x="323088" y="256031"/>
                </a:lnTo>
                <a:lnTo>
                  <a:pt x="324612" y="260603"/>
                </a:lnTo>
                <a:lnTo>
                  <a:pt x="324612" y="269747"/>
                </a:lnTo>
                <a:lnTo>
                  <a:pt x="323088" y="274319"/>
                </a:lnTo>
                <a:lnTo>
                  <a:pt x="320039" y="277367"/>
                </a:lnTo>
                <a:lnTo>
                  <a:pt x="316991" y="280415"/>
                </a:lnTo>
                <a:lnTo>
                  <a:pt x="312419" y="281939"/>
                </a:lnTo>
                <a:lnTo>
                  <a:pt x="307848" y="281939"/>
                </a:lnTo>
                <a:lnTo>
                  <a:pt x="303275" y="280415"/>
                </a:lnTo>
                <a:lnTo>
                  <a:pt x="298703" y="278891"/>
                </a:lnTo>
                <a:lnTo>
                  <a:pt x="297179" y="295655"/>
                </a:lnTo>
                <a:lnTo>
                  <a:pt x="306324" y="295655"/>
                </a:lnTo>
                <a:lnTo>
                  <a:pt x="313943" y="297179"/>
                </a:lnTo>
                <a:lnTo>
                  <a:pt x="321563" y="294131"/>
                </a:lnTo>
                <a:lnTo>
                  <a:pt x="327660" y="289559"/>
                </a:lnTo>
                <a:lnTo>
                  <a:pt x="329184" y="286511"/>
                </a:lnTo>
                <a:lnTo>
                  <a:pt x="332231" y="283463"/>
                </a:lnTo>
                <a:lnTo>
                  <a:pt x="333755" y="280415"/>
                </a:lnTo>
                <a:lnTo>
                  <a:pt x="333755" y="277367"/>
                </a:lnTo>
                <a:close/>
              </a:path>
              <a:path w="574547" h="548639">
                <a:moveTo>
                  <a:pt x="138684" y="379475"/>
                </a:moveTo>
                <a:lnTo>
                  <a:pt x="132587" y="385571"/>
                </a:lnTo>
                <a:lnTo>
                  <a:pt x="141731" y="394715"/>
                </a:lnTo>
                <a:lnTo>
                  <a:pt x="147827" y="388619"/>
                </a:lnTo>
                <a:lnTo>
                  <a:pt x="179831" y="423671"/>
                </a:lnTo>
                <a:lnTo>
                  <a:pt x="192024" y="413003"/>
                </a:lnTo>
                <a:lnTo>
                  <a:pt x="158496" y="379475"/>
                </a:lnTo>
                <a:lnTo>
                  <a:pt x="166115" y="373379"/>
                </a:lnTo>
                <a:lnTo>
                  <a:pt x="156972" y="362711"/>
                </a:lnTo>
                <a:lnTo>
                  <a:pt x="149351" y="368807"/>
                </a:lnTo>
                <a:lnTo>
                  <a:pt x="134112" y="353567"/>
                </a:lnTo>
                <a:lnTo>
                  <a:pt x="123443" y="362711"/>
                </a:lnTo>
                <a:lnTo>
                  <a:pt x="138684" y="3794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5687567" y="3113531"/>
            <a:ext cx="320039" cy="342899"/>
          </a:xfrm>
          <a:custGeom>
            <a:avLst/>
            <a:gdLst/>
            <a:ahLst/>
            <a:cxnLst/>
            <a:rect l="l" t="t" r="r" b="b"/>
            <a:pathLst>
              <a:path w="320039" h="342899">
                <a:moveTo>
                  <a:pt x="108203" y="80771"/>
                </a:moveTo>
                <a:lnTo>
                  <a:pt x="106679" y="77723"/>
                </a:lnTo>
                <a:lnTo>
                  <a:pt x="105155" y="74675"/>
                </a:lnTo>
                <a:lnTo>
                  <a:pt x="102108" y="73151"/>
                </a:lnTo>
                <a:lnTo>
                  <a:pt x="100584" y="71627"/>
                </a:lnTo>
                <a:lnTo>
                  <a:pt x="97536" y="71627"/>
                </a:lnTo>
                <a:lnTo>
                  <a:pt x="94487" y="70103"/>
                </a:lnTo>
                <a:lnTo>
                  <a:pt x="91439" y="71627"/>
                </a:lnTo>
                <a:lnTo>
                  <a:pt x="88391" y="71627"/>
                </a:lnTo>
                <a:lnTo>
                  <a:pt x="94487" y="67055"/>
                </a:lnTo>
                <a:lnTo>
                  <a:pt x="85344" y="57911"/>
                </a:lnTo>
                <a:lnTo>
                  <a:pt x="41148" y="99059"/>
                </a:lnTo>
                <a:lnTo>
                  <a:pt x="51815" y="109727"/>
                </a:lnTo>
                <a:lnTo>
                  <a:pt x="70103" y="92963"/>
                </a:lnTo>
                <a:lnTo>
                  <a:pt x="71627" y="91439"/>
                </a:lnTo>
                <a:lnTo>
                  <a:pt x="77724" y="85343"/>
                </a:lnTo>
                <a:lnTo>
                  <a:pt x="82296" y="82295"/>
                </a:lnTo>
                <a:lnTo>
                  <a:pt x="85344" y="80771"/>
                </a:lnTo>
                <a:lnTo>
                  <a:pt x="91439" y="80771"/>
                </a:lnTo>
                <a:lnTo>
                  <a:pt x="94487" y="83819"/>
                </a:lnTo>
                <a:lnTo>
                  <a:pt x="94487" y="86867"/>
                </a:lnTo>
                <a:lnTo>
                  <a:pt x="108203" y="80771"/>
                </a:lnTo>
                <a:close/>
              </a:path>
              <a:path w="320039" h="342899">
                <a:moveTo>
                  <a:pt x="59436" y="42671"/>
                </a:moveTo>
                <a:lnTo>
                  <a:pt x="56387" y="42671"/>
                </a:lnTo>
                <a:lnTo>
                  <a:pt x="53339" y="39623"/>
                </a:lnTo>
                <a:lnTo>
                  <a:pt x="50291" y="36575"/>
                </a:lnTo>
                <a:lnTo>
                  <a:pt x="47244" y="33527"/>
                </a:lnTo>
                <a:lnTo>
                  <a:pt x="59436" y="21335"/>
                </a:lnTo>
                <a:lnTo>
                  <a:pt x="62484" y="24383"/>
                </a:lnTo>
                <a:lnTo>
                  <a:pt x="65532" y="28955"/>
                </a:lnTo>
                <a:lnTo>
                  <a:pt x="67055" y="32003"/>
                </a:lnTo>
                <a:lnTo>
                  <a:pt x="68579" y="33527"/>
                </a:lnTo>
                <a:lnTo>
                  <a:pt x="68579" y="38099"/>
                </a:lnTo>
                <a:lnTo>
                  <a:pt x="65532" y="41147"/>
                </a:lnTo>
                <a:lnTo>
                  <a:pt x="67055" y="57911"/>
                </a:lnTo>
                <a:lnTo>
                  <a:pt x="71627" y="56387"/>
                </a:lnTo>
                <a:lnTo>
                  <a:pt x="76200" y="51815"/>
                </a:lnTo>
                <a:lnTo>
                  <a:pt x="80772" y="48767"/>
                </a:lnTo>
                <a:lnTo>
                  <a:pt x="82296" y="44195"/>
                </a:lnTo>
                <a:lnTo>
                  <a:pt x="83820" y="39623"/>
                </a:lnTo>
                <a:lnTo>
                  <a:pt x="83820" y="32003"/>
                </a:lnTo>
                <a:lnTo>
                  <a:pt x="82296" y="27431"/>
                </a:lnTo>
                <a:lnTo>
                  <a:pt x="80772" y="24383"/>
                </a:lnTo>
                <a:lnTo>
                  <a:pt x="77724" y="18287"/>
                </a:lnTo>
                <a:lnTo>
                  <a:pt x="71627" y="12191"/>
                </a:lnTo>
                <a:lnTo>
                  <a:pt x="59436" y="0"/>
                </a:lnTo>
                <a:lnTo>
                  <a:pt x="0" y="56387"/>
                </a:lnTo>
                <a:lnTo>
                  <a:pt x="10667" y="68579"/>
                </a:lnTo>
                <a:lnTo>
                  <a:pt x="36575" y="44195"/>
                </a:lnTo>
                <a:lnTo>
                  <a:pt x="42672" y="50291"/>
                </a:lnTo>
                <a:lnTo>
                  <a:pt x="45720" y="53339"/>
                </a:lnTo>
                <a:lnTo>
                  <a:pt x="48767" y="54863"/>
                </a:lnTo>
                <a:lnTo>
                  <a:pt x="53339" y="57911"/>
                </a:lnTo>
                <a:lnTo>
                  <a:pt x="57912" y="59435"/>
                </a:lnTo>
                <a:lnTo>
                  <a:pt x="62484" y="57911"/>
                </a:lnTo>
                <a:lnTo>
                  <a:pt x="59436" y="42671"/>
                </a:lnTo>
                <a:close/>
              </a:path>
              <a:path w="320039" h="342899">
                <a:moveTo>
                  <a:pt x="62484" y="42671"/>
                </a:moveTo>
                <a:lnTo>
                  <a:pt x="59436" y="42671"/>
                </a:lnTo>
                <a:lnTo>
                  <a:pt x="62484" y="57911"/>
                </a:lnTo>
                <a:lnTo>
                  <a:pt x="67055" y="57911"/>
                </a:lnTo>
                <a:lnTo>
                  <a:pt x="65532" y="41147"/>
                </a:lnTo>
                <a:lnTo>
                  <a:pt x="62484" y="42671"/>
                </a:lnTo>
                <a:close/>
              </a:path>
              <a:path w="320039" h="342899">
                <a:moveTo>
                  <a:pt x="237744" y="278891"/>
                </a:moveTo>
                <a:lnTo>
                  <a:pt x="239267" y="275843"/>
                </a:lnTo>
                <a:lnTo>
                  <a:pt x="224027" y="275843"/>
                </a:lnTo>
                <a:lnTo>
                  <a:pt x="224027" y="284987"/>
                </a:lnTo>
                <a:lnTo>
                  <a:pt x="225551" y="292607"/>
                </a:lnTo>
                <a:lnTo>
                  <a:pt x="231648" y="298703"/>
                </a:lnTo>
                <a:lnTo>
                  <a:pt x="236220" y="303275"/>
                </a:lnTo>
                <a:lnTo>
                  <a:pt x="242315" y="306323"/>
                </a:lnTo>
                <a:lnTo>
                  <a:pt x="246887" y="306323"/>
                </a:lnTo>
                <a:lnTo>
                  <a:pt x="252984" y="307847"/>
                </a:lnTo>
                <a:lnTo>
                  <a:pt x="257555" y="304799"/>
                </a:lnTo>
                <a:lnTo>
                  <a:pt x="260603" y="301751"/>
                </a:lnTo>
                <a:lnTo>
                  <a:pt x="263651" y="298703"/>
                </a:lnTo>
                <a:lnTo>
                  <a:pt x="265175" y="295655"/>
                </a:lnTo>
                <a:lnTo>
                  <a:pt x="266700" y="292607"/>
                </a:lnTo>
                <a:lnTo>
                  <a:pt x="266700" y="283463"/>
                </a:lnTo>
                <a:lnTo>
                  <a:pt x="263651" y="277367"/>
                </a:lnTo>
                <a:lnTo>
                  <a:pt x="262127" y="271271"/>
                </a:lnTo>
                <a:lnTo>
                  <a:pt x="262127" y="268223"/>
                </a:lnTo>
                <a:lnTo>
                  <a:pt x="260603" y="266699"/>
                </a:lnTo>
                <a:lnTo>
                  <a:pt x="262127" y="263651"/>
                </a:lnTo>
                <a:lnTo>
                  <a:pt x="265175" y="262127"/>
                </a:lnTo>
                <a:lnTo>
                  <a:pt x="268224" y="265175"/>
                </a:lnTo>
                <a:lnTo>
                  <a:pt x="271272" y="266699"/>
                </a:lnTo>
                <a:lnTo>
                  <a:pt x="271272" y="275843"/>
                </a:lnTo>
                <a:lnTo>
                  <a:pt x="284987" y="277367"/>
                </a:lnTo>
                <a:lnTo>
                  <a:pt x="286511" y="272795"/>
                </a:lnTo>
                <a:lnTo>
                  <a:pt x="284987" y="268223"/>
                </a:lnTo>
                <a:lnTo>
                  <a:pt x="284987" y="265175"/>
                </a:lnTo>
                <a:lnTo>
                  <a:pt x="283463" y="262127"/>
                </a:lnTo>
                <a:lnTo>
                  <a:pt x="281939" y="257555"/>
                </a:lnTo>
                <a:lnTo>
                  <a:pt x="278891" y="256031"/>
                </a:lnTo>
                <a:lnTo>
                  <a:pt x="274320" y="251459"/>
                </a:lnTo>
                <a:lnTo>
                  <a:pt x="269748" y="248411"/>
                </a:lnTo>
                <a:lnTo>
                  <a:pt x="260603" y="248411"/>
                </a:lnTo>
                <a:lnTo>
                  <a:pt x="256032" y="249935"/>
                </a:lnTo>
                <a:lnTo>
                  <a:pt x="251460" y="252983"/>
                </a:lnTo>
                <a:lnTo>
                  <a:pt x="251127" y="253437"/>
                </a:lnTo>
                <a:lnTo>
                  <a:pt x="247037" y="263758"/>
                </a:lnTo>
                <a:lnTo>
                  <a:pt x="248412" y="277367"/>
                </a:lnTo>
                <a:lnTo>
                  <a:pt x="251460" y="281939"/>
                </a:lnTo>
                <a:lnTo>
                  <a:pt x="252984" y="286511"/>
                </a:lnTo>
                <a:lnTo>
                  <a:pt x="251460" y="289559"/>
                </a:lnTo>
                <a:lnTo>
                  <a:pt x="249936" y="292607"/>
                </a:lnTo>
                <a:lnTo>
                  <a:pt x="246887" y="292607"/>
                </a:lnTo>
                <a:lnTo>
                  <a:pt x="243839" y="291083"/>
                </a:lnTo>
                <a:lnTo>
                  <a:pt x="240791" y="289559"/>
                </a:lnTo>
                <a:lnTo>
                  <a:pt x="240791" y="286511"/>
                </a:lnTo>
                <a:lnTo>
                  <a:pt x="239267" y="284987"/>
                </a:lnTo>
                <a:lnTo>
                  <a:pt x="239267" y="281939"/>
                </a:lnTo>
                <a:lnTo>
                  <a:pt x="237744" y="278891"/>
                </a:lnTo>
                <a:close/>
              </a:path>
              <a:path w="320039" h="342899">
                <a:moveTo>
                  <a:pt x="92963" y="132587"/>
                </a:moveTo>
                <a:lnTo>
                  <a:pt x="92963" y="128015"/>
                </a:lnTo>
                <a:lnTo>
                  <a:pt x="94487" y="123443"/>
                </a:lnTo>
                <a:lnTo>
                  <a:pt x="96012" y="120395"/>
                </a:lnTo>
                <a:lnTo>
                  <a:pt x="99060" y="115823"/>
                </a:lnTo>
                <a:lnTo>
                  <a:pt x="103632" y="112775"/>
                </a:lnTo>
                <a:lnTo>
                  <a:pt x="106679" y="111251"/>
                </a:lnTo>
                <a:lnTo>
                  <a:pt x="115824" y="111251"/>
                </a:lnTo>
                <a:lnTo>
                  <a:pt x="120396" y="112775"/>
                </a:lnTo>
                <a:lnTo>
                  <a:pt x="123444" y="115823"/>
                </a:lnTo>
                <a:lnTo>
                  <a:pt x="126491" y="118871"/>
                </a:lnTo>
                <a:lnTo>
                  <a:pt x="128015" y="123443"/>
                </a:lnTo>
                <a:lnTo>
                  <a:pt x="128015" y="132587"/>
                </a:lnTo>
                <a:lnTo>
                  <a:pt x="126491" y="135635"/>
                </a:lnTo>
                <a:lnTo>
                  <a:pt x="124967" y="156971"/>
                </a:lnTo>
                <a:lnTo>
                  <a:pt x="129539" y="155447"/>
                </a:lnTo>
                <a:lnTo>
                  <a:pt x="132587" y="150875"/>
                </a:lnTo>
                <a:lnTo>
                  <a:pt x="137160" y="146303"/>
                </a:lnTo>
                <a:lnTo>
                  <a:pt x="140208" y="141731"/>
                </a:lnTo>
                <a:lnTo>
                  <a:pt x="141732" y="137159"/>
                </a:lnTo>
                <a:lnTo>
                  <a:pt x="143255" y="131063"/>
                </a:lnTo>
                <a:lnTo>
                  <a:pt x="143255" y="126491"/>
                </a:lnTo>
                <a:lnTo>
                  <a:pt x="141732" y="120395"/>
                </a:lnTo>
                <a:lnTo>
                  <a:pt x="140208" y="114299"/>
                </a:lnTo>
                <a:lnTo>
                  <a:pt x="137160" y="109727"/>
                </a:lnTo>
                <a:lnTo>
                  <a:pt x="134112" y="105155"/>
                </a:lnTo>
                <a:lnTo>
                  <a:pt x="128015" y="100583"/>
                </a:lnTo>
                <a:lnTo>
                  <a:pt x="121920" y="96011"/>
                </a:lnTo>
                <a:lnTo>
                  <a:pt x="112102" y="96017"/>
                </a:lnTo>
                <a:lnTo>
                  <a:pt x="99716" y="98412"/>
                </a:lnTo>
                <a:lnTo>
                  <a:pt x="88391" y="105155"/>
                </a:lnTo>
                <a:lnTo>
                  <a:pt x="82296" y="111251"/>
                </a:lnTo>
                <a:lnTo>
                  <a:pt x="79248" y="118871"/>
                </a:lnTo>
                <a:lnTo>
                  <a:pt x="79248" y="135635"/>
                </a:lnTo>
                <a:lnTo>
                  <a:pt x="82296" y="143255"/>
                </a:lnTo>
                <a:lnTo>
                  <a:pt x="88391" y="149351"/>
                </a:lnTo>
                <a:lnTo>
                  <a:pt x="91439" y="153923"/>
                </a:lnTo>
                <a:lnTo>
                  <a:pt x="97536" y="156971"/>
                </a:lnTo>
                <a:lnTo>
                  <a:pt x="92963" y="132587"/>
                </a:lnTo>
                <a:close/>
              </a:path>
              <a:path w="320039" h="342899">
                <a:moveTo>
                  <a:pt x="126491" y="135635"/>
                </a:moveTo>
                <a:lnTo>
                  <a:pt x="121920" y="140207"/>
                </a:lnTo>
                <a:lnTo>
                  <a:pt x="118872" y="143255"/>
                </a:lnTo>
                <a:lnTo>
                  <a:pt x="114300" y="144779"/>
                </a:lnTo>
                <a:lnTo>
                  <a:pt x="105155" y="144779"/>
                </a:lnTo>
                <a:lnTo>
                  <a:pt x="102108" y="143255"/>
                </a:lnTo>
                <a:lnTo>
                  <a:pt x="97536" y="140207"/>
                </a:lnTo>
                <a:lnTo>
                  <a:pt x="94487" y="137159"/>
                </a:lnTo>
                <a:lnTo>
                  <a:pt x="92963" y="132587"/>
                </a:lnTo>
                <a:lnTo>
                  <a:pt x="97536" y="156971"/>
                </a:lnTo>
                <a:lnTo>
                  <a:pt x="102108" y="158495"/>
                </a:lnTo>
                <a:lnTo>
                  <a:pt x="108203" y="160019"/>
                </a:lnTo>
                <a:lnTo>
                  <a:pt x="112775" y="160019"/>
                </a:lnTo>
                <a:lnTo>
                  <a:pt x="118872" y="158495"/>
                </a:lnTo>
                <a:lnTo>
                  <a:pt x="124967" y="156971"/>
                </a:lnTo>
                <a:lnTo>
                  <a:pt x="126491" y="135635"/>
                </a:lnTo>
                <a:close/>
              </a:path>
              <a:path w="320039" h="342899">
                <a:moveTo>
                  <a:pt x="129539" y="179831"/>
                </a:moveTo>
                <a:lnTo>
                  <a:pt x="132257" y="193142"/>
                </a:lnTo>
                <a:lnTo>
                  <a:pt x="140208" y="204215"/>
                </a:lnTo>
                <a:lnTo>
                  <a:pt x="145906" y="209129"/>
                </a:lnTo>
                <a:lnTo>
                  <a:pt x="157101" y="214446"/>
                </a:lnTo>
                <a:lnTo>
                  <a:pt x="169163" y="214883"/>
                </a:lnTo>
                <a:lnTo>
                  <a:pt x="166115" y="201167"/>
                </a:lnTo>
                <a:lnTo>
                  <a:pt x="160020" y="201167"/>
                </a:lnTo>
                <a:lnTo>
                  <a:pt x="155448" y="199643"/>
                </a:lnTo>
                <a:lnTo>
                  <a:pt x="150875" y="195071"/>
                </a:lnTo>
                <a:lnTo>
                  <a:pt x="146303" y="190499"/>
                </a:lnTo>
                <a:lnTo>
                  <a:pt x="144779" y="185927"/>
                </a:lnTo>
                <a:lnTo>
                  <a:pt x="144779" y="176783"/>
                </a:lnTo>
                <a:lnTo>
                  <a:pt x="146303" y="172211"/>
                </a:lnTo>
                <a:lnTo>
                  <a:pt x="150875" y="169163"/>
                </a:lnTo>
                <a:lnTo>
                  <a:pt x="153924" y="166115"/>
                </a:lnTo>
                <a:lnTo>
                  <a:pt x="158496" y="163067"/>
                </a:lnTo>
                <a:lnTo>
                  <a:pt x="163067" y="163067"/>
                </a:lnTo>
                <a:lnTo>
                  <a:pt x="167639" y="164591"/>
                </a:lnTo>
                <a:lnTo>
                  <a:pt x="172212" y="166115"/>
                </a:lnTo>
                <a:lnTo>
                  <a:pt x="176784" y="170687"/>
                </a:lnTo>
                <a:lnTo>
                  <a:pt x="178308" y="172211"/>
                </a:lnTo>
                <a:lnTo>
                  <a:pt x="179832" y="175259"/>
                </a:lnTo>
                <a:lnTo>
                  <a:pt x="181355" y="176783"/>
                </a:lnTo>
                <a:lnTo>
                  <a:pt x="182879" y="179831"/>
                </a:lnTo>
                <a:lnTo>
                  <a:pt x="182879" y="185927"/>
                </a:lnTo>
                <a:lnTo>
                  <a:pt x="196596" y="190499"/>
                </a:lnTo>
                <a:lnTo>
                  <a:pt x="196596" y="179831"/>
                </a:lnTo>
                <a:lnTo>
                  <a:pt x="195072" y="173735"/>
                </a:lnTo>
                <a:lnTo>
                  <a:pt x="193548" y="169163"/>
                </a:lnTo>
                <a:lnTo>
                  <a:pt x="190500" y="164591"/>
                </a:lnTo>
                <a:lnTo>
                  <a:pt x="187451" y="160019"/>
                </a:lnTo>
                <a:lnTo>
                  <a:pt x="182879" y="155447"/>
                </a:lnTo>
                <a:lnTo>
                  <a:pt x="176784" y="152399"/>
                </a:lnTo>
                <a:lnTo>
                  <a:pt x="170687" y="150875"/>
                </a:lnTo>
                <a:lnTo>
                  <a:pt x="166115" y="149351"/>
                </a:lnTo>
                <a:lnTo>
                  <a:pt x="160020" y="147827"/>
                </a:lnTo>
                <a:lnTo>
                  <a:pt x="153924" y="149351"/>
                </a:lnTo>
                <a:lnTo>
                  <a:pt x="149351" y="150875"/>
                </a:lnTo>
                <a:lnTo>
                  <a:pt x="143255" y="153923"/>
                </a:lnTo>
                <a:lnTo>
                  <a:pt x="140208" y="158495"/>
                </a:lnTo>
                <a:lnTo>
                  <a:pt x="134112" y="163067"/>
                </a:lnTo>
                <a:lnTo>
                  <a:pt x="131063" y="170687"/>
                </a:lnTo>
                <a:lnTo>
                  <a:pt x="129539" y="179831"/>
                </a:lnTo>
                <a:close/>
              </a:path>
              <a:path w="320039" h="342899">
                <a:moveTo>
                  <a:pt x="222503" y="201167"/>
                </a:moveTo>
                <a:lnTo>
                  <a:pt x="204215" y="201167"/>
                </a:lnTo>
                <a:lnTo>
                  <a:pt x="207263" y="216407"/>
                </a:lnTo>
                <a:lnTo>
                  <a:pt x="210312" y="214883"/>
                </a:lnTo>
                <a:lnTo>
                  <a:pt x="220979" y="214883"/>
                </a:lnTo>
                <a:lnTo>
                  <a:pt x="224027" y="217931"/>
                </a:lnTo>
                <a:lnTo>
                  <a:pt x="228600" y="204215"/>
                </a:lnTo>
                <a:lnTo>
                  <a:pt x="222503" y="201167"/>
                </a:lnTo>
                <a:close/>
              </a:path>
              <a:path w="320039" h="342899">
                <a:moveTo>
                  <a:pt x="198120" y="224027"/>
                </a:moveTo>
                <a:lnTo>
                  <a:pt x="231648" y="259079"/>
                </a:lnTo>
                <a:lnTo>
                  <a:pt x="234696" y="257555"/>
                </a:lnTo>
                <a:lnTo>
                  <a:pt x="240791" y="249935"/>
                </a:lnTo>
                <a:lnTo>
                  <a:pt x="245363" y="242315"/>
                </a:lnTo>
                <a:lnTo>
                  <a:pt x="245358" y="234022"/>
                </a:lnTo>
                <a:lnTo>
                  <a:pt x="242963" y="221636"/>
                </a:lnTo>
                <a:lnTo>
                  <a:pt x="236220" y="210311"/>
                </a:lnTo>
                <a:lnTo>
                  <a:pt x="228600" y="204215"/>
                </a:lnTo>
                <a:lnTo>
                  <a:pt x="224027" y="217931"/>
                </a:lnTo>
                <a:lnTo>
                  <a:pt x="227075" y="220979"/>
                </a:lnTo>
                <a:lnTo>
                  <a:pt x="230124" y="222503"/>
                </a:lnTo>
                <a:lnTo>
                  <a:pt x="231648" y="227075"/>
                </a:lnTo>
                <a:lnTo>
                  <a:pt x="231648" y="236219"/>
                </a:lnTo>
                <a:lnTo>
                  <a:pt x="230124" y="239267"/>
                </a:lnTo>
                <a:lnTo>
                  <a:pt x="207263" y="216407"/>
                </a:lnTo>
                <a:lnTo>
                  <a:pt x="204215" y="201167"/>
                </a:lnTo>
                <a:lnTo>
                  <a:pt x="196596" y="204215"/>
                </a:lnTo>
                <a:lnTo>
                  <a:pt x="190500" y="210311"/>
                </a:lnTo>
                <a:lnTo>
                  <a:pt x="184403" y="216407"/>
                </a:lnTo>
                <a:lnTo>
                  <a:pt x="181355" y="224027"/>
                </a:lnTo>
                <a:lnTo>
                  <a:pt x="179832" y="233171"/>
                </a:lnTo>
                <a:lnTo>
                  <a:pt x="179832" y="240791"/>
                </a:lnTo>
                <a:lnTo>
                  <a:pt x="182879" y="248411"/>
                </a:lnTo>
                <a:lnTo>
                  <a:pt x="190500" y="256031"/>
                </a:lnTo>
                <a:lnTo>
                  <a:pt x="195072" y="260603"/>
                </a:lnTo>
                <a:lnTo>
                  <a:pt x="199644" y="263651"/>
                </a:lnTo>
                <a:lnTo>
                  <a:pt x="204215" y="265175"/>
                </a:lnTo>
                <a:lnTo>
                  <a:pt x="208787" y="266699"/>
                </a:lnTo>
                <a:lnTo>
                  <a:pt x="219455" y="266699"/>
                </a:lnTo>
                <a:lnTo>
                  <a:pt x="214884" y="252983"/>
                </a:lnTo>
                <a:lnTo>
                  <a:pt x="208787" y="252983"/>
                </a:lnTo>
                <a:lnTo>
                  <a:pt x="204215" y="249935"/>
                </a:lnTo>
                <a:lnTo>
                  <a:pt x="199644" y="246887"/>
                </a:lnTo>
                <a:lnTo>
                  <a:pt x="196596" y="242315"/>
                </a:lnTo>
                <a:lnTo>
                  <a:pt x="195072" y="239267"/>
                </a:lnTo>
                <a:lnTo>
                  <a:pt x="195072" y="234695"/>
                </a:lnTo>
                <a:lnTo>
                  <a:pt x="193548" y="231647"/>
                </a:lnTo>
                <a:lnTo>
                  <a:pt x="195072" y="227075"/>
                </a:lnTo>
                <a:lnTo>
                  <a:pt x="198120" y="224027"/>
                </a:lnTo>
                <a:close/>
              </a:path>
              <a:path w="320039" h="342899">
                <a:moveTo>
                  <a:pt x="274320" y="320039"/>
                </a:moveTo>
                <a:lnTo>
                  <a:pt x="272796" y="318515"/>
                </a:lnTo>
                <a:lnTo>
                  <a:pt x="272796" y="312419"/>
                </a:lnTo>
                <a:lnTo>
                  <a:pt x="259079" y="312419"/>
                </a:lnTo>
                <a:lnTo>
                  <a:pt x="259079" y="321563"/>
                </a:lnTo>
                <a:lnTo>
                  <a:pt x="260603" y="329183"/>
                </a:lnTo>
                <a:lnTo>
                  <a:pt x="266700" y="335279"/>
                </a:lnTo>
                <a:lnTo>
                  <a:pt x="271272" y="339851"/>
                </a:lnTo>
                <a:lnTo>
                  <a:pt x="275844" y="342899"/>
                </a:lnTo>
                <a:lnTo>
                  <a:pt x="286511" y="342899"/>
                </a:lnTo>
                <a:lnTo>
                  <a:pt x="292607" y="341375"/>
                </a:lnTo>
                <a:lnTo>
                  <a:pt x="295655" y="338327"/>
                </a:lnTo>
                <a:lnTo>
                  <a:pt x="298703" y="335279"/>
                </a:lnTo>
                <a:lnTo>
                  <a:pt x="300227" y="332231"/>
                </a:lnTo>
                <a:lnTo>
                  <a:pt x="301751" y="327659"/>
                </a:lnTo>
                <a:lnTo>
                  <a:pt x="301751" y="320039"/>
                </a:lnTo>
                <a:lnTo>
                  <a:pt x="298703" y="313943"/>
                </a:lnTo>
                <a:lnTo>
                  <a:pt x="297179" y="307847"/>
                </a:lnTo>
                <a:lnTo>
                  <a:pt x="295655" y="304799"/>
                </a:lnTo>
                <a:lnTo>
                  <a:pt x="295655" y="301751"/>
                </a:lnTo>
                <a:lnTo>
                  <a:pt x="298703" y="298703"/>
                </a:lnTo>
                <a:lnTo>
                  <a:pt x="301751" y="298703"/>
                </a:lnTo>
                <a:lnTo>
                  <a:pt x="303275" y="301751"/>
                </a:lnTo>
                <a:lnTo>
                  <a:pt x="306323" y="303275"/>
                </a:lnTo>
                <a:lnTo>
                  <a:pt x="306323" y="312419"/>
                </a:lnTo>
                <a:lnTo>
                  <a:pt x="320039" y="312419"/>
                </a:lnTo>
                <a:lnTo>
                  <a:pt x="320039" y="304799"/>
                </a:lnTo>
                <a:lnTo>
                  <a:pt x="318515" y="301751"/>
                </a:lnTo>
                <a:lnTo>
                  <a:pt x="318515" y="297179"/>
                </a:lnTo>
                <a:lnTo>
                  <a:pt x="315467" y="294131"/>
                </a:lnTo>
                <a:lnTo>
                  <a:pt x="313943" y="291083"/>
                </a:lnTo>
                <a:lnTo>
                  <a:pt x="309371" y="288035"/>
                </a:lnTo>
                <a:lnTo>
                  <a:pt x="304799" y="284987"/>
                </a:lnTo>
                <a:lnTo>
                  <a:pt x="294131" y="284987"/>
                </a:lnTo>
                <a:lnTo>
                  <a:pt x="291083" y="286511"/>
                </a:lnTo>
                <a:lnTo>
                  <a:pt x="286511" y="289559"/>
                </a:lnTo>
                <a:lnTo>
                  <a:pt x="281939" y="294131"/>
                </a:lnTo>
                <a:lnTo>
                  <a:pt x="280415" y="301751"/>
                </a:lnTo>
                <a:lnTo>
                  <a:pt x="283463" y="312419"/>
                </a:lnTo>
                <a:lnTo>
                  <a:pt x="284987" y="318515"/>
                </a:lnTo>
                <a:lnTo>
                  <a:pt x="286511" y="323087"/>
                </a:lnTo>
                <a:lnTo>
                  <a:pt x="286511" y="326135"/>
                </a:lnTo>
                <a:lnTo>
                  <a:pt x="283463" y="329183"/>
                </a:lnTo>
                <a:lnTo>
                  <a:pt x="280415" y="329183"/>
                </a:lnTo>
                <a:lnTo>
                  <a:pt x="277367" y="326135"/>
                </a:lnTo>
                <a:lnTo>
                  <a:pt x="274320" y="323087"/>
                </a:lnTo>
                <a:lnTo>
                  <a:pt x="274320" y="3200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930395" y="3127247"/>
            <a:ext cx="2151887" cy="2104643"/>
          </a:xfrm>
          <a:custGeom>
            <a:avLst/>
            <a:gdLst/>
            <a:ahLst/>
            <a:cxnLst/>
            <a:rect l="l" t="t" r="r" b="b"/>
            <a:pathLst>
              <a:path w="2151887" h="2104643">
                <a:moveTo>
                  <a:pt x="2097048" y="719230"/>
                </a:moveTo>
                <a:lnTo>
                  <a:pt x="2067353" y="642294"/>
                </a:lnTo>
                <a:lnTo>
                  <a:pt x="2031818" y="568359"/>
                </a:lnTo>
                <a:lnTo>
                  <a:pt x="1990718" y="497694"/>
                </a:lnTo>
                <a:lnTo>
                  <a:pt x="1944331" y="430572"/>
                </a:lnTo>
                <a:lnTo>
                  <a:pt x="1892933" y="367263"/>
                </a:lnTo>
                <a:lnTo>
                  <a:pt x="1836800" y="308038"/>
                </a:lnTo>
                <a:lnTo>
                  <a:pt x="1776210" y="253168"/>
                </a:lnTo>
                <a:lnTo>
                  <a:pt x="1711439" y="202923"/>
                </a:lnTo>
                <a:lnTo>
                  <a:pt x="1642764" y="157575"/>
                </a:lnTo>
                <a:lnTo>
                  <a:pt x="1570460" y="117395"/>
                </a:lnTo>
                <a:lnTo>
                  <a:pt x="1494805" y="82653"/>
                </a:lnTo>
                <a:lnTo>
                  <a:pt x="1416076" y="53620"/>
                </a:lnTo>
                <a:lnTo>
                  <a:pt x="1334548" y="30567"/>
                </a:lnTo>
                <a:lnTo>
                  <a:pt x="1250499" y="13766"/>
                </a:lnTo>
                <a:lnTo>
                  <a:pt x="1164206" y="3486"/>
                </a:lnTo>
                <a:lnTo>
                  <a:pt x="1075943" y="0"/>
                </a:lnTo>
                <a:lnTo>
                  <a:pt x="987681" y="3486"/>
                </a:lnTo>
                <a:lnTo>
                  <a:pt x="901388" y="13766"/>
                </a:lnTo>
                <a:lnTo>
                  <a:pt x="817339" y="30567"/>
                </a:lnTo>
                <a:lnTo>
                  <a:pt x="735811" y="53620"/>
                </a:lnTo>
                <a:lnTo>
                  <a:pt x="657082" y="82653"/>
                </a:lnTo>
                <a:lnTo>
                  <a:pt x="581427" y="117395"/>
                </a:lnTo>
                <a:lnTo>
                  <a:pt x="509123" y="157575"/>
                </a:lnTo>
                <a:lnTo>
                  <a:pt x="440448" y="202923"/>
                </a:lnTo>
                <a:lnTo>
                  <a:pt x="375677" y="253168"/>
                </a:lnTo>
                <a:lnTo>
                  <a:pt x="315086" y="308038"/>
                </a:lnTo>
                <a:lnTo>
                  <a:pt x="258954" y="367263"/>
                </a:lnTo>
                <a:lnTo>
                  <a:pt x="207556" y="430572"/>
                </a:lnTo>
                <a:lnTo>
                  <a:pt x="161169" y="497694"/>
                </a:lnTo>
                <a:lnTo>
                  <a:pt x="120069" y="568359"/>
                </a:lnTo>
                <a:lnTo>
                  <a:pt x="84534" y="642294"/>
                </a:lnTo>
                <a:lnTo>
                  <a:pt x="54839" y="719230"/>
                </a:lnTo>
                <a:lnTo>
                  <a:pt x="42632" y="760475"/>
                </a:lnTo>
                <a:lnTo>
                  <a:pt x="2109255" y="760475"/>
                </a:lnTo>
                <a:lnTo>
                  <a:pt x="2097048" y="719230"/>
                </a:lnTo>
                <a:close/>
              </a:path>
            </a:pathLst>
          </a:custGeom>
          <a:solidFill>
            <a:srgbClr val="00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3922775" y="3119627"/>
            <a:ext cx="2165603" cy="2118359"/>
          </a:xfrm>
          <a:custGeom>
            <a:avLst/>
            <a:gdLst/>
            <a:ahLst/>
            <a:cxnLst/>
            <a:rect l="l" t="t" r="r" b="b"/>
            <a:pathLst>
              <a:path w="2165603" h="2118359">
                <a:moveTo>
                  <a:pt x="1088135" y="3048"/>
                </a:moveTo>
                <a:lnTo>
                  <a:pt x="1083563" y="12191"/>
                </a:lnTo>
                <a:lnTo>
                  <a:pt x="1079857" y="12397"/>
                </a:lnTo>
                <a:lnTo>
                  <a:pt x="1080515" y="13715"/>
                </a:lnTo>
                <a:lnTo>
                  <a:pt x="1110995" y="13715"/>
                </a:lnTo>
                <a:lnTo>
                  <a:pt x="1088135" y="3048"/>
                </a:lnTo>
                <a:close/>
              </a:path>
              <a:path w="2165603" h="2118359">
                <a:moveTo>
                  <a:pt x="1083563" y="0"/>
                </a:moveTo>
                <a:lnTo>
                  <a:pt x="1086611" y="1524"/>
                </a:lnTo>
                <a:lnTo>
                  <a:pt x="1110995" y="1524"/>
                </a:lnTo>
                <a:lnTo>
                  <a:pt x="1083563" y="0"/>
                </a:lnTo>
                <a:close/>
              </a:path>
              <a:path w="2165603" h="2118359">
                <a:moveTo>
                  <a:pt x="1083563" y="0"/>
                </a:moveTo>
                <a:lnTo>
                  <a:pt x="1077467" y="10667"/>
                </a:lnTo>
                <a:lnTo>
                  <a:pt x="1078991" y="10667"/>
                </a:lnTo>
                <a:lnTo>
                  <a:pt x="1079209" y="11103"/>
                </a:lnTo>
                <a:lnTo>
                  <a:pt x="1083563" y="0"/>
                </a:lnTo>
                <a:close/>
              </a:path>
              <a:path w="2165603" h="2118359">
                <a:moveTo>
                  <a:pt x="2116835" y="743711"/>
                </a:moveTo>
                <a:lnTo>
                  <a:pt x="2109215" y="719327"/>
                </a:lnTo>
                <a:lnTo>
                  <a:pt x="2100071" y="694943"/>
                </a:lnTo>
                <a:lnTo>
                  <a:pt x="2090927" y="670559"/>
                </a:lnTo>
                <a:lnTo>
                  <a:pt x="2080259" y="647699"/>
                </a:lnTo>
                <a:lnTo>
                  <a:pt x="2058923" y="600455"/>
                </a:lnTo>
                <a:lnTo>
                  <a:pt x="2034539" y="554735"/>
                </a:lnTo>
                <a:lnTo>
                  <a:pt x="2008631" y="510539"/>
                </a:lnTo>
                <a:lnTo>
                  <a:pt x="1981199" y="467867"/>
                </a:lnTo>
                <a:lnTo>
                  <a:pt x="1950719" y="425195"/>
                </a:lnTo>
                <a:lnTo>
                  <a:pt x="1918715" y="385571"/>
                </a:lnTo>
                <a:lnTo>
                  <a:pt x="1885187" y="347471"/>
                </a:lnTo>
                <a:lnTo>
                  <a:pt x="1848611" y="310895"/>
                </a:lnTo>
                <a:lnTo>
                  <a:pt x="1810511" y="275843"/>
                </a:lnTo>
                <a:lnTo>
                  <a:pt x="1772411" y="242315"/>
                </a:lnTo>
                <a:lnTo>
                  <a:pt x="1731263" y="210311"/>
                </a:lnTo>
                <a:lnTo>
                  <a:pt x="1688591" y="181355"/>
                </a:lnTo>
                <a:lnTo>
                  <a:pt x="1644395" y="153923"/>
                </a:lnTo>
                <a:lnTo>
                  <a:pt x="1598675" y="128015"/>
                </a:lnTo>
                <a:lnTo>
                  <a:pt x="1552955" y="105155"/>
                </a:lnTo>
                <a:lnTo>
                  <a:pt x="1504187" y="83819"/>
                </a:lnTo>
                <a:lnTo>
                  <a:pt x="1479803" y="74675"/>
                </a:lnTo>
                <a:lnTo>
                  <a:pt x="1455419" y="64007"/>
                </a:lnTo>
                <a:lnTo>
                  <a:pt x="1431035" y="56387"/>
                </a:lnTo>
                <a:lnTo>
                  <a:pt x="1405127" y="48767"/>
                </a:lnTo>
                <a:lnTo>
                  <a:pt x="1379219" y="41147"/>
                </a:lnTo>
                <a:lnTo>
                  <a:pt x="1353311" y="33527"/>
                </a:lnTo>
                <a:lnTo>
                  <a:pt x="1327403" y="27431"/>
                </a:lnTo>
                <a:lnTo>
                  <a:pt x="1301495" y="21335"/>
                </a:lnTo>
                <a:lnTo>
                  <a:pt x="1275587" y="16763"/>
                </a:lnTo>
                <a:lnTo>
                  <a:pt x="1248155" y="12191"/>
                </a:lnTo>
                <a:lnTo>
                  <a:pt x="1220723" y="9143"/>
                </a:lnTo>
                <a:lnTo>
                  <a:pt x="1193291" y="6095"/>
                </a:lnTo>
                <a:lnTo>
                  <a:pt x="1165859" y="3048"/>
                </a:lnTo>
                <a:lnTo>
                  <a:pt x="1138427" y="1524"/>
                </a:lnTo>
                <a:lnTo>
                  <a:pt x="1086611" y="1524"/>
                </a:lnTo>
                <a:lnTo>
                  <a:pt x="1083563" y="0"/>
                </a:lnTo>
                <a:lnTo>
                  <a:pt x="1079209" y="11103"/>
                </a:lnTo>
                <a:lnTo>
                  <a:pt x="1077467" y="10667"/>
                </a:lnTo>
                <a:lnTo>
                  <a:pt x="1083563" y="0"/>
                </a:lnTo>
                <a:lnTo>
                  <a:pt x="1054607" y="0"/>
                </a:lnTo>
                <a:lnTo>
                  <a:pt x="1027175" y="1524"/>
                </a:lnTo>
                <a:lnTo>
                  <a:pt x="999743" y="3048"/>
                </a:lnTo>
                <a:lnTo>
                  <a:pt x="972311" y="6095"/>
                </a:lnTo>
                <a:lnTo>
                  <a:pt x="944879" y="9143"/>
                </a:lnTo>
                <a:lnTo>
                  <a:pt x="917447" y="12191"/>
                </a:lnTo>
                <a:lnTo>
                  <a:pt x="891539" y="16763"/>
                </a:lnTo>
                <a:lnTo>
                  <a:pt x="865631" y="21335"/>
                </a:lnTo>
                <a:lnTo>
                  <a:pt x="838199" y="27431"/>
                </a:lnTo>
                <a:lnTo>
                  <a:pt x="812291" y="33527"/>
                </a:lnTo>
                <a:lnTo>
                  <a:pt x="786383" y="41147"/>
                </a:lnTo>
                <a:lnTo>
                  <a:pt x="761999" y="47243"/>
                </a:lnTo>
                <a:lnTo>
                  <a:pt x="736091" y="56387"/>
                </a:lnTo>
                <a:lnTo>
                  <a:pt x="711707" y="64007"/>
                </a:lnTo>
                <a:lnTo>
                  <a:pt x="685799" y="73151"/>
                </a:lnTo>
                <a:lnTo>
                  <a:pt x="661415" y="83819"/>
                </a:lnTo>
                <a:lnTo>
                  <a:pt x="614171" y="105155"/>
                </a:lnTo>
                <a:lnTo>
                  <a:pt x="566927" y="128015"/>
                </a:lnTo>
                <a:lnTo>
                  <a:pt x="521207" y="153923"/>
                </a:lnTo>
                <a:lnTo>
                  <a:pt x="478535" y="181355"/>
                </a:lnTo>
                <a:lnTo>
                  <a:pt x="435863" y="210311"/>
                </a:lnTo>
                <a:lnTo>
                  <a:pt x="394715" y="242315"/>
                </a:lnTo>
                <a:lnTo>
                  <a:pt x="355091" y="275843"/>
                </a:lnTo>
                <a:lnTo>
                  <a:pt x="316991" y="310895"/>
                </a:lnTo>
                <a:lnTo>
                  <a:pt x="281939" y="347471"/>
                </a:lnTo>
                <a:lnTo>
                  <a:pt x="248412" y="385571"/>
                </a:lnTo>
                <a:lnTo>
                  <a:pt x="216407" y="425195"/>
                </a:lnTo>
                <a:lnTo>
                  <a:pt x="185927" y="467867"/>
                </a:lnTo>
                <a:lnTo>
                  <a:pt x="156972" y="510539"/>
                </a:lnTo>
                <a:lnTo>
                  <a:pt x="131063" y="554735"/>
                </a:lnTo>
                <a:lnTo>
                  <a:pt x="106679" y="600455"/>
                </a:lnTo>
                <a:lnTo>
                  <a:pt x="85343" y="647699"/>
                </a:lnTo>
                <a:lnTo>
                  <a:pt x="76200" y="670559"/>
                </a:lnTo>
                <a:lnTo>
                  <a:pt x="67055" y="694943"/>
                </a:lnTo>
                <a:lnTo>
                  <a:pt x="57912" y="719327"/>
                </a:lnTo>
                <a:lnTo>
                  <a:pt x="48767" y="745235"/>
                </a:lnTo>
                <a:lnTo>
                  <a:pt x="41624" y="768095"/>
                </a:lnTo>
                <a:lnTo>
                  <a:pt x="54768" y="768095"/>
                </a:lnTo>
                <a:lnTo>
                  <a:pt x="60960" y="748283"/>
                </a:lnTo>
                <a:lnTo>
                  <a:pt x="70103" y="723899"/>
                </a:lnTo>
                <a:lnTo>
                  <a:pt x="77724" y="699515"/>
                </a:lnTo>
                <a:lnTo>
                  <a:pt x="86867" y="675131"/>
                </a:lnTo>
                <a:lnTo>
                  <a:pt x="97536" y="652271"/>
                </a:lnTo>
                <a:lnTo>
                  <a:pt x="118872" y="605027"/>
                </a:lnTo>
                <a:lnTo>
                  <a:pt x="143255" y="560831"/>
                </a:lnTo>
                <a:lnTo>
                  <a:pt x="167639" y="516635"/>
                </a:lnTo>
                <a:lnTo>
                  <a:pt x="196595" y="473963"/>
                </a:lnTo>
                <a:lnTo>
                  <a:pt x="225551" y="432815"/>
                </a:lnTo>
                <a:lnTo>
                  <a:pt x="257555" y="393191"/>
                </a:lnTo>
                <a:lnTo>
                  <a:pt x="291083" y="356615"/>
                </a:lnTo>
                <a:lnTo>
                  <a:pt x="326136" y="320039"/>
                </a:lnTo>
                <a:lnTo>
                  <a:pt x="364235" y="284987"/>
                </a:lnTo>
                <a:lnTo>
                  <a:pt x="402335" y="251459"/>
                </a:lnTo>
                <a:lnTo>
                  <a:pt x="443483" y="220979"/>
                </a:lnTo>
                <a:lnTo>
                  <a:pt x="484631" y="192023"/>
                </a:lnTo>
                <a:lnTo>
                  <a:pt x="528827" y="164591"/>
                </a:lnTo>
                <a:lnTo>
                  <a:pt x="573023" y="138683"/>
                </a:lnTo>
                <a:lnTo>
                  <a:pt x="618743" y="115823"/>
                </a:lnTo>
                <a:lnTo>
                  <a:pt x="667511" y="96011"/>
                </a:lnTo>
                <a:lnTo>
                  <a:pt x="690371" y="85343"/>
                </a:lnTo>
                <a:lnTo>
                  <a:pt x="714755" y="76199"/>
                </a:lnTo>
                <a:lnTo>
                  <a:pt x="740663" y="68579"/>
                </a:lnTo>
                <a:lnTo>
                  <a:pt x="765047" y="59435"/>
                </a:lnTo>
                <a:lnTo>
                  <a:pt x="790955" y="53339"/>
                </a:lnTo>
                <a:lnTo>
                  <a:pt x="815339" y="45719"/>
                </a:lnTo>
                <a:lnTo>
                  <a:pt x="841247" y="39623"/>
                </a:lnTo>
                <a:lnTo>
                  <a:pt x="867155" y="33527"/>
                </a:lnTo>
                <a:lnTo>
                  <a:pt x="893063" y="28955"/>
                </a:lnTo>
                <a:lnTo>
                  <a:pt x="920495" y="24383"/>
                </a:lnTo>
                <a:lnTo>
                  <a:pt x="946403" y="21335"/>
                </a:lnTo>
                <a:lnTo>
                  <a:pt x="973835" y="18287"/>
                </a:lnTo>
                <a:lnTo>
                  <a:pt x="1001267" y="15239"/>
                </a:lnTo>
                <a:lnTo>
                  <a:pt x="1028699" y="13715"/>
                </a:lnTo>
                <a:lnTo>
                  <a:pt x="1056131" y="13715"/>
                </a:lnTo>
                <a:lnTo>
                  <a:pt x="1079857" y="12397"/>
                </a:lnTo>
                <a:lnTo>
                  <a:pt x="1083563" y="12191"/>
                </a:lnTo>
                <a:lnTo>
                  <a:pt x="1088135" y="3048"/>
                </a:lnTo>
                <a:lnTo>
                  <a:pt x="1110995" y="13715"/>
                </a:lnTo>
                <a:lnTo>
                  <a:pt x="1138427" y="15239"/>
                </a:lnTo>
                <a:lnTo>
                  <a:pt x="1165859" y="16763"/>
                </a:lnTo>
                <a:lnTo>
                  <a:pt x="1193291" y="18287"/>
                </a:lnTo>
                <a:lnTo>
                  <a:pt x="1219199" y="21335"/>
                </a:lnTo>
                <a:lnTo>
                  <a:pt x="1246631" y="25907"/>
                </a:lnTo>
                <a:lnTo>
                  <a:pt x="1272539" y="28955"/>
                </a:lnTo>
                <a:lnTo>
                  <a:pt x="1298447" y="35051"/>
                </a:lnTo>
                <a:lnTo>
                  <a:pt x="1324355" y="39623"/>
                </a:lnTo>
                <a:lnTo>
                  <a:pt x="1350263" y="45719"/>
                </a:lnTo>
                <a:lnTo>
                  <a:pt x="1376171" y="53339"/>
                </a:lnTo>
                <a:lnTo>
                  <a:pt x="1402079" y="60959"/>
                </a:lnTo>
                <a:lnTo>
                  <a:pt x="1426463" y="68579"/>
                </a:lnTo>
                <a:lnTo>
                  <a:pt x="1450847" y="76199"/>
                </a:lnTo>
                <a:lnTo>
                  <a:pt x="1475231" y="85343"/>
                </a:lnTo>
                <a:lnTo>
                  <a:pt x="1499615" y="96011"/>
                </a:lnTo>
                <a:lnTo>
                  <a:pt x="1546859" y="115823"/>
                </a:lnTo>
                <a:lnTo>
                  <a:pt x="1594103" y="140207"/>
                </a:lnTo>
                <a:lnTo>
                  <a:pt x="1638299" y="164591"/>
                </a:lnTo>
                <a:lnTo>
                  <a:pt x="1682495" y="192023"/>
                </a:lnTo>
                <a:lnTo>
                  <a:pt x="1723643" y="220979"/>
                </a:lnTo>
                <a:lnTo>
                  <a:pt x="1764791" y="252983"/>
                </a:lnTo>
                <a:lnTo>
                  <a:pt x="1802891" y="284987"/>
                </a:lnTo>
                <a:lnTo>
                  <a:pt x="1839467" y="320039"/>
                </a:lnTo>
                <a:lnTo>
                  <a:pt x="1876043" y="356615"/>
                </a:lnTo>
                <a:lnTo>
                  <a:pt x="1909571" y="394715"/>
                </a:lnTo>
                <a:lnTo>
                  <a:pt x="1941575" y="434339"/>
                </a:lnTo>
                <a:lnTo>
                  <a:pt x="1970531" y="473963"/>
                </a:lnTo>
                <a:lnTo>
                  <a:pt x="1997963" y="516635"/>
                </a:lnTo>
                <a:lnTo>
                  <a:pt x="2023871" y="560831"/>
                </a:lnTo>
                <a:lnTo>
                  <a:pt x="2048255" y="606551"/>
                </a:lnTo>
                <a:lnTo>
                  <a:pt x="2069591" y="652271"/>
                </a:lnTo>
                <a:lnTo>
                  <a:pt x="2078735" y="676655"/>
                </a:lnTo>
                <a:lnTo>
                  <a:pt x="2087879" y="699515"/>
                </a:lnTo>
                <a:lnTo>
                  <a:pt x="2097023" y="723899"/>
                </a:lnTo>
                <a:lnTo>
                  <a:pt x="2104643" y="748283"/>
                </a:lnTo>
                <a:lnTo>
                  <a:pt x="2110835" y="768095"/>
                </a:lnTo>
                <a:lnTo>
                  <a:pt x="2124007" y="768095"/>
                </a:lnTo>
                <a:lnTo>
                  <a:pt x="2116835" y="7437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293107" y="3509771"/>
            <a:ext cx="1412747" cy="1318259"/>
          </a:xfrm>
          <a:custGeom>
            <a:avLst/>
            <a:gdLst/>
            <a:ahLst/>
            <a:cxnLst/>
            <a:rect l="l" t="t" r="r" b="b"/>
            <a:pathLst>
              <a:path w="1412747" h="1318259">
                <a:moveTo>
                  <a:pt x="1333784" y="355532"/>
                </a:moveTo>
                <a:lnTo>
                  <a:pt x="1306773" y="311288"/>
                </a:lnTo>
                <a:lnTo>
                  <a:pt x="1276295" y="269272"/>
                </a:lnTo>
                <a:lnTo>
                  <a:pt x="1242534" y="229652"/>
                </a:lnTo>
                <a:lnTo>
                  <a:pt x="1205674" y="192595"/>
                </a:lnTo>
                <a:lnTo>
                  <a:pt x="1165900" y="158270"/>
                </a:lnTo>
                <a:lnTo>
                  <a:pt x="1123395" y="126845"/>
                </a:lnTo>
                <a:lnTo>
                  <a:pt x="1078343" y="98488"/>
                </a:lnTo>
                <a:lnTo>
                  <a:pt x="1030929" y="73366"/>
                </a:lnTo>
                <a:lnTo>
                  <a:pt x="981336" y="51649"/>
                </a:lnTo>
                <a:lnTo>
                  <a:pt x="929749" y="33503"/>
                </a:lnTo>
                <a:lnTo>
                  <a:pt x="876351" y="19097"/>
                </a:lnTo>
                <a:lnTo>
                  <a:pt x="821327" y="8599"/>
                </a:lnTo>
                <a:lnTo>
                  <a:pt x="764861" y="2177"/>
                </a:lnTo>
                <a:lnTo>
                  <a:pt x="707135" y="0"/>
                </a:lnTo>
                <a:lnTo>
                  <a:pt x="649193" y="2177"/>
                </a:lnTo>
                <a:lnTo>
                  <a:pt x="592531" y="8599"/>
                </a:lnTo>
                <a:lnTo>
                  <a:pt x="537331" y="19097"/>
                </a:lnTo>
                <a:lnTo>
                  <a:pt x="483778" y="33503"/>
                </a:lnTo>
                <a:lnTo>
                  <a:pt x="432053" y="51649"/>
                </a:lnTo>
                <a:lnTo>
                  <a:pt x="382341" y="73366"/>
                </a:lnTo>
                <a:lnTo>
                  <a:pt x="334822" y="98488"/>
                </a:lnTo>
                <a:lnTo>
                  <a:pt x="289681" y="126845"/>
                </a:lnTo>
                <a:lnTo>
                  <a:pt x="247101" y="158270"/>
                </a:lnTo>
                <a:lnTo>
                  <a:pt x="207263" y="192595"/>
                </a:lnTo>
                <a:lnTo>
                  <a:pt x="170352" y="229652"/>
                </a:lnTo>
                <a:lnTo>
                  <a:pt x="136550" y="269272"/>
                </a:lnTo>
                <a:lnTo>
                  <a:pt x="106039" y="311288"/>
                </a:lnTo>
                <a:lnTo>
                  <a:pt x="79004" y="355532"/>
                </a:lnTo>
                <a:lnTo>
                  <a:pt x="67684" y="377951"/>
                </a:lnTo>
                <a:lnTo>
                  <a:pt x="1345095" y="377951"/>
                </a:lnTo>
                <a:lnTo>
                  <a:pt x="1333784" y="355532"/>
                </a:lnTo>
                <a:close/>
              </a:path>
            </a:pathLst>
          </a:custGeom>
          <a:solidFill>
            <a:srgbClr val="FF33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4617719" y="3860291"/>
            <a:ext cx="748283" cy="710183"/>
          </a:xfrm>
          <a:custGeom>
            <a:avLst/>
            <a:gdLst/>
            <a:ahLst/>
            <a:cxnLst/>
            <a:rect l="l" t="t" r="r" b="b"/>
            <a:pathLst>
              <a:path w="748283" h="710183">
                <a:moveTo>
                  <a:pt x="492739" y="18056"/>
                </a:moveTo>
                <a:lnTo>
                  <a:pt x="464478" y="10292"/>
                </a:lnTo>
                <a:lnTo>
                  <a:pt x="435353" y="4634"/>
                </a:lnTo>
                <a:lnTo>
                  <a:pt x="405463" y="1173"/>
                </a:lnTo>
                <a:lnTo>
                  <a:pt x="374903" y="0"/>
                </a:lnTo>
                <a:lnTo>
                  <a:pt x="344127" y="1173"/>
                </a:lnTo>
                <a:lnTo>
                  <a:pt x="314041" y="4634"/>
                </a:lnTo>
                <a:lnTo>
                  <a:pt x="284741" y="10292"/>
                </a:lnTo>
                <a:lnTo>
                  <a:pt x="256324" y="18056"/>
                </a:lnTo>
                <a:lnTo>
                  <a:pt x="230021" y="27432"/>
                </a:lnTo>
                <a:lnTo>
                  <a:pt x="518911" y="27432"/>
                </a:lnTo>
                <a:lnTo>
                  <a:pt x="492739" y="1805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4611623" y="3854195"/>
            <a:ext cx="761999" cy="723899"/>
          </a:xfrm>
          <a:custGeom>
            <a:avLst/>
            <a:gdLst/>
            <a:ahLst/>
            <a:cxnLst/>
            <a:rect l="l" t="t" r="r" b="b"/>
            <a:pathLst>
              <a:path w="761999" h="723899">
                <a:moveTo>
                  <a:pt x="528827" y="27432"/>
                </a:moveTo>
                <a:lnTo>
                  <a:pt x="510539" y="21336"/>
                </a:lnTo>
                <a:lnTo>
                  <a:pt x="493775" y="15240"/>
                </a:lnTo>
                <a:lnTo>
                  <a:pt x="475487" y="10668"/>
                </a:lnTo>
                <a:lnTo>
                  <a:pt x="457199" y="6096"/>
                </a:lnTo>
                <a:lnTo>
                  <a:pt x="438911" y="3048"/>
                </a:lnTo>
                <a:lnTo>
                  <a:pt x="419099" y="1524"/>
                </a:lnTo>
                <a:lnTo>
                  <a:pt x="399287" y="0"/>
                </a:lnTo>
                <a:lnTo>
                  <a:pt x="361187" y="0"/>
                </a:lnTo>
                <a:lnTo>
                  <a:pt x="341375" y="1524"/>
                </a:lnTo>
                <a:lnTo>
                  <a:pt x="321563" y="3048"/>
                </a:lnTo>
                <a:lnTo>
                  <a:pt x="303275" y="6096"/>
                </a:lnTo>
                <a:lnTo>
                  <a:pt x="284987" y="10668"/>
                </a:lnTo>
                <a:lnTo>
                  <a:pt x="266699" y="15240"/>
                </a:lnTo>
                <a:lnTo>
                  <a:pt x="249935" y="21336"/>
                </a:lnTo>
                <a:lnTo>
                  <a:pt x="231647" y="27432"/>
                </a:lnTo>
                <a:lnTo>
                  <a:pt x="218236" y="33528"/>
                </a:lnTo>
                <a:lnTo>
                  <a:pt x="254507" y="33528"/>
                </a:lnTo>
                <a:lnTo>
                  <a:pt x="271271" y="27432"/>
                </a:lnTo>
                <a:lnTo>
                  <a:pt x="288035" y="22860"/>
                </a:lnTo>
                <a:lnTo>
                  <a:pt x="306323" y="19812"/>
                </a:lnTo>
                <a:lnTo>
                  <a:pt x="324611" y="16763"/>
                </a:lnTo>
                <a:lnTo>
                  <a:pt x="342899" y="13716"/>
                </a:lnTo>
                <a:lnTo>
                  <a:pt x="361187" y="12192"/>
                </a:lnTo>
                <a:lnTo>
                  <a:pt x="399287" y="12192"/>
                </a:lnTo>
                <a:lnTo>
                  <a:pt x="417575" y="13716"/>
                </a:lnTo>
                <a:lnTo>
                  <a:pt x="437387" y="16763"/>
                </a:lnTo>
                <a:lnTo>
                  <a:pt x="454151" y="19812"/>
                </a:lnTo>
                <a:lnTo>
                  <a:pt x="472439" y="22860"/>
                </a:lnTo>
                <a:lnTo>
                  <a:pt x="490727" y="27432"/>
                </a:lnTo>
                <a:lnTo>
                  <a:pt x="507491" y="33528"/>
                </a:lnTo>
                <a:lnTo>
                  <a:pt x="542239" y="33528"/>
                </a:lnTo>
                <a:lnTo>
                  <a:pt x="528827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5905499" y="3326891"/>
            <a:ext cx="1571243" cy="1938527"/>
          </a:xfrm>
          <a:custGeom>
            <a:avLst/>
            <a:gdLst/>
            <a:ahLst/>
            <a:cxnLst/>
            <a:rect l="l" t="t" r="r" b="b"/>
            <a:pathLst>
              <a:path w="1571243" h="1938527">
                <a:moveTo>
                  <a:pt x="1322831" y="533399"/>
                </a:moveTo>
                <a:lnTo>
                  <a:pt x="1313687" y="492251"/>
                </a:lnTo>
                <a:lnTo>
                  <a:pt x="1306067" y="449579"/>
                </a:lnTo>
                <a:lnTo>
                  <a:pt x="1298447" y="400811"/>
                </a:lnTo>
                <a:lnTo>
                  <a:pt x="1284731" y="358139"/>
                </a:lnTo>
                <a:lnTo>
                  <a:pt x="1278635" y="318515"/>
                </a:lnTo>
                <a:lnTo>
                  <a:pt x="1266443" y="283463"/>
                </a:lnTo>
                <a:lnTo>
                  <a:pt x="1258823" y="243839"/>
                </a:lnTo>
                <a:lnTo>
                  <a:pt x="1245107" y="202691"/>
                </a:lnTo>
                <a:lnTo>
                  <a:pt x="1231391" y="167639"/>
                </a:lnTo>
                <a:lnTo>
                  <a:pt x="1220723" y="124968"/>
                </a:lnTo>
                <a:lnTo>
                  <a:pt x="1205483" y="89915"/>
                </a:lnTo>
                <a:lnTo>
                  <a:pt x="1190243" y="48768"/>
                </a:lnTo>
                <a:lnTo>
                  <a:pt x="1171955" y="0"/>
                </a:lnTo>
                <a:lnTo>
                  <a:pt x="423671" y="464819"/>
                </a:lnTo>
                <a:lnTo>
                  <a:pt x="438911" y="510539"/>
                </a:lnTo>
                <a:lnTo>
                  <a:pt x="450087" y="560831"/>
                </a:lnTo>
                <a:lnTo>
                  <a:pt x="1325325" y="560831"/>
                </a:lnTo>
                <a:lnTo>
                  <a:pt x="1322831" y="533399"/>
                </a:lnTo>
                <a:close/>
              </a:path>
            </a:pathLst>
          </a:custGeom>
          <a:solidFill>
            <a:srgbClr val="FF99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5897879" y="3317747"/>
            <a:ext cx="1586483" cy="1955291"/>
          </a:xfrm>
          <a:custGeom>
            <a:avLst/>
            <a:gdLst/>
            <a:ahLst/>
            <a:cxnLst/>
            <a:rect l="l" t="t" r="r" b="b"/>
            <a:pathLst>
              <a:path w="1586483" h="1955291">
                <a:moveTo>
                  <a:pt x="454151" y="518159"/>
                </a:moveTo>
                <a:lnTo>
                  <a:pt x="440860" y="476956"/>
                </a:lnTo>
                <a:lnTo>
                  <a:pt x="435863" y="480059"/>
                </a:lnTo>
                <a:lnTo>
                  <a:pt x="438911" y="522731"/>
                </a:lnTo>
                <a:lnTo>
                  <a:pt x="448360" y="569975"/>
                </a:lnTo>
                <a:lnTo>
                  <a:pt x="465666" y="569975"/>
                </a:lnTo>
                <a:lnTo>
                  <a:pt x="454151" y="518159"/>
                </a:lnTo>
                <a:close/>
              </a:path>
              <a:path w="1586483" h="1955291">
                <a:moveTo>
                  <a:pt x="1176527" y="1523"/>
                </a:moveTo>
                <a:lnTo>
                  <a:pt x="426719" y="466343"/>
                </a:lnTo>
                <a:lnTo>
                  <a:pt x="438911" y="470915"/>
                </a:lnTo>
                <a:lnTo>
                  <a:pt x="1176527" y="1523"/>
                </a:lnTo>
                <a:close/>
              </a:path>
              <a:path w="1586483" h="1955291">
                <a:moveTo>
                  <a:pt x="1175649" y="20518"/>
                </a:moveTo>
                <a:lnTo>
                  <a:pt x="1171955" y="10667"/>
                </a:lnTo>
                <a:lnTo>
                  <a:pt x="440860" y="476956"/>
                </a:lnTo>
                <a:lnTo>
                  <a:pt x="1175649" y="20518"/>
                </a:lnTo>
                <a:close/>
              </a:path>
              <a:path w="1586483" h="1955291">
                <a:moveTo>
                  <a:pt x="435863" y="480059"/>
                </a:moveTo>
                <a:lnTo>
                  <a:pt x="440860" y="476956"/>
                </a:lnTo>
                <a:lnTo>
                  <a:pt x="1171955" y="10667"/>
                </a:lnTo>
                <a:lnTo>
                  <a:pt x="1175649" y="20518"/>
                </a:lnTo>
                <a:lnTo>
                  <a:pt x="1190243" y="59435"/>
                </a:lnTo>
                <a:lnTo>
                  <a:pt x="1184147" y="15239"/>
                </a:lnTo>
                <a:lnTo>
                  <a:pt x="1176527" y="1523"/>
                </a:lnTo>
                <a:lnTo>
                  <a:pt x="438911" y="470915"/>
                </a:lnTo>
                <a:lnTo>
                  <a:pt x="426719" y="466343"/>
                </a:lnTo>
                <a:lnTo>
                  <a:pt x="423671" y="469391"/>
                </a:lnTo>
                <a:lnTo>
                  <a:pt x="422147" y="472439"/>
                </a:lnTo>
                <a:lnTo>
                  <a:pt x="423671" y="475487"/>
                </a:lnTo>
                <a:lnTo>
                  <a:pt x="438911" y="522731"/>
                </a:lnTo>
                <a:lnTo>
                  <a:pt x="435863" y="480059"/>
                </a:lnTo>
                <a:close/>
              </a:path>
              <a:path w="1586483" h="1955291">
                <a:moveTo>
                  <a:pt x="1338071" y="542543"/>
                </a:moveTo>
                <a:lnTo>
                  <a:pt x="1338071" y="541019"/>
                </a:lnTo>
                <a:lnTo>
                  <a:pt x="1328927" y="499871"/>
                </a:lnTo>
                <a:lnTo>
                  <a:pt x="1321307" y="457199"/>
                </a:lnTo>
                <a:lnTo>
                  <a:pt x="1313687" y="408431"/>
                </a:lnTo>
                <a:lnTo>
                  <a:pt x="1299971" y="364235"/>
                </a:lnTo>
                <a:lnTo>
                  <a:pt x="1299971" y="365759"/>
                </a:lnTo>
                <a:lnTo>
                  <a:pt x="1295399" y="327659"/>
                </a:lnTo>
                <a:lnTo>
                  <a:pt x="1293875" y="324612"/>
                </a:lnTo>
                <a:lnTo>
                  <a:pt x="1281683" y="289559"/>
                </a:lnTo>
                <a:lnTo>
                  <a:pt x="1281683" y="291083"/>
                </a:lnTo>
                <a:lnTo>
                  <a:pt x="1274063" y="251459"/>
                </a:lnTo>
                <a:lnTo>
                  <a:pt x="1260347" y="208787"/>
                </a:lnTo>
                <a:lnTo>
                  <a:pt x="1246631" y="175259"/>
                </a:lnTo>
                <a:lnTo>
                  <a:pt x="1235963" y="132587"/>
                </a:lnTo>
                <a:lnTo>
                  <a:pt x="1234439" y="131063"/>
                </a:lnTo>
                <a:lnTo>
                  <a:pt x="1220723" y="96012"/>
                </a:lnTo>
                <a:lnTo>
                  <a:pt x="1205483" y="54863"/>
                </a:lnTo>
                <a:lnTo>
                  <a:pt x="1187195" y="6095"/>
                </a:lnTo>
                <a:lnTo>
                  <a:pt x="1187195" y="4571"/>
                </a:lnTo>
                <a:lnTo>
                  <a:pt x="1185671" y="1523"/>
                </a:lnTo>
                <a:lnTo>
                  <a:pt x="1182623" y="1523"/>
                </a:lnTo>
                <a:lnTo>
                  <a:pt x="1181099" y="0"/>
                </a:lnTo>
                <a:lnTo>
                  <a:pt x="1178051" y="1523"/>
                </a:lnTo>
                <a:lnTo>
                  <a:pt x="1176527" y="1523"/>
                </a:lnTo>
                <a:lnTo>
                  <a:pt x="1184147" y="15239"/>
                </a:lnTo>
                <a:lnTo>
                  <a:pt x="1190243" y="59435"/>
                </a:lnTo>
                <a:lnTo>
                  <a:pt x="1205483" y="100583"/>
                </a:lnTo>
                <a:lnTo>
                  <a:pt x="1220723" y="137159"/>
                </a:lnTo>
                <a:lnTo>
                  <a:pt x="1220723" y="135635"/>
                </a:lnTo>
                <a:lnTo>
                  <a:pt x="1231391" y="178307"/>
                </a:lnTo>
                <a:lnTo>
                  <a:pt x="1245107" y="214883"/>
                </a:lnTo>
                <a:lnTo>
                  <a:pt x="1258823" y="256031"/>
                </a:lnTo>
                <a:lnTo>
                  <a:pt x="1266443" y="294131"/>
                </a:lnTo>
                <a:lnTo>
                  <a:pt x="1266443" y="295655"/>
                </a:lnTo>
                <a:lnTo>
                  <a:pt x="1280159" y="330707"/>
                </a:lnTo>
                <a:lnTo>
                  <a:pt x="1278635" y="329183"/>
                </a:lnTo>
                <a:lnTo>
                  <a:pt x="1284731" y="368807"/>
                </a:lnTo>
                <a:lnTo>
                  <a:pt x="1284731" y="370331"/>
                </a:lnTo>
                <a:lnTo>
                  <a:pt x="1298447" y="413003"/>
                </a:lnTo>
                <a:lnTo>
                  <a:pt x="1298447" y="411479"/>
                </a:lnTo>
                <a:lnTo>
                  <a:pt x="1306067" y="460247"/>
                </a:lnTo>
                <a:lnTo>
                  <a:pt x="1313687" y="502919"/>
                </a:lnTo>
                <a:lnTo>
                  <a:pt x="1322831" y="544067"/>
                </a:lnTo>
                <a:lnTo>
                  <a:pt x="1324402" y="569975"/>
                </a:lnTo>
                <a:lnTo>
                  <a:pt x="1340565" y="569975"/>
                </a:lnTo>
                <a:lnTo>
                  <a:pt x="1338071" y="5425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5623559" y="2199131"/>
            <a:ext cx="1783079" cy="1664207"/>
          </a:xfrm>
          <a:custGeom>
            <a:avLst/>
            <a:gdLst/>
            <a:ahLst/>
            <a:cxnLst/>
            <a:rect l="l" t="t" r="r" b="b"/>
            <a:pathLst>
              <a:path w="1783079" h="1664207">
                <a:moveTo>
                  <a:pt x="1441703" y="1071371"/>
                </a:moveTo>
                <a:lnTo>
                  <a:pt x="1424939" y="1028699"/>
                </a:lnTo>
                <a:lnTo>
                  <a:pt x="1400555" y="992123"/>
                </a:lnTo>
                <a:lnTo>
                  <a:pt x="1382267" y="952499"/>
                </a:lnTo>
                <a:lnTo>
                  <a:pt x="1356359" y="903731"/>
                </a:lnTo>
                <a:lnTo>
                  <a:pt x="1327403" y="858011"/>
                </a:lnTo>
                <a:lnTo>
                  <a:pt x="1301495" y="816863"/>
                </a:lnTo>
                <a:lnTo>
                  <a:pt x="1272539" y="774191"/>
                </a:lnTo>
                <a:lnTo>
                  <a:pt x="1245107" y="734567"/>
                </a:lnTo>
                <a:lnTo>
                  <a:pt x="1213103" y="691895"/>
                </a:lnTo>
                <a:lnTo>
                  <a:pt x="1187195" y="653795"/>
                </a:lnTo>
                <a:lnTo>
                  <a:pt x="1156715" y="624839"/>
                </a:lnTo>
                <a:lnTo>
                  <a:pt x="1127759" y="585215"/>
                </a:lnTo>
                <a:lnTo>
                  <a:pt x="1100327" y="553211"/>
                </a:lnTo>
                <a:lnTo>
                  <a:pt x="1072895" y="524255"/>
                </a:lnTo>
                <a:lnTo>
                  <a:pt x="1050035" y="499871"/>
                </a:lnTo>
                <a:lnTo>
                  <a:pt x="1016507" y="466343"/>
                </a:lnTo>
                <a:lnTo>
                  <a:pt x="990599" y="434339"/>
                </a:lnTo>
                <a:lnTo>
                  <a:pt x="958595" y="405383"/>
                </a:lnTo>
                <a:lnTo>
                  <a:pt x="917447" y="370331"/>
                </a:lnTo>
                <a:lnTo>
                  <a:pt x="891539" y="344424"/>
                </a:lnTo>
                <a:lnTo>
                  <a:pt x="856487" y="315468"/>
                </a:lnTo>
                <a:lnTo>
                  <a:pt x="824483" y="289560"/>
                </a:lnTo>
                <a:lnTo>
                  <a:pt x="787907" y="260604"/>
                </a:lnTo>
                <a:lnTo>
                  <a:pt x="754379" y="236220"/>
                </a:lnTo>
                <a:lnTo>
                  <a:pt x="723899" y="211836"/>
                </a:lnTo>
                <a:lnTo>
                  <a:pt x="694943" y="190500"/>
                </a:lnTo>
                <a:lnTo>
                  <a:pt x="653795" y="164592"/>
                </a:lnTo>
                <a:lnTo>
                  <a:pt x="618743" y="140208"/>
                </a:lnTo>
                <a:lnTo>
                  <a:pt x="586739" y="123444"/>
                </a:lnTo>
                <a:lnTo>
                  <a:pt x="557783" y="100584"/>
                </a:lnTo>
                <a:lnTo>
                  <a:pt x="525779" y="83820"/>
                </a:lnTo>
                <a:lnTo>
                  <a:pt x="493775" y="67056"/>
                </a:lnTo>
                <a:lnTo>
                  <a:pt x="464819" y="50292"/>
                </a:lnTo>
                <a:lnTo>
                  <a:pt x="432815" y="33528"/>
                </a:lnTo>
                <a:lnTo>
                  <a:pt x="403859" y="18287"/>
                </a:lnTo>
                <a:lnTo>
                  <a:pt x="365759" y="0"/>
                </a:lnTo>
                <a:lnTo>
                  <a:pt x="0" y="766571"/>
                </a:lnTo>
                <a:lnTo>
                  <a:pt x="35052" y="784859"/>
                </a:lnTo>
                <a:lnTo>
                  <a:pt x="68580" y="800099"/>
                </a:lnTo>
                <a:lnTo>
                  <a:pt x="120396" y="829055"/>
                </a:lnTo>
                <a:lnTo>
                  <a:pt x="169163" y="859535"/>
                </a:lnTo>
                <a:lnTo>
                  <a:pt x="211836" y="888491"/>
                </a:lnTo>
                <a:lnTo>
                  <a:pt x="252984" y="922019"/>
                </a:lnTo>
                <a:lnTo>
                  <a:pt x="297180" y="958595"/>
                </a:lnTo>
                <a:lnTo>
                  <a:pt x="341375" y="996695"/>
                </a:lnTo>
                <a:lnTo>
                  <a:pt x="380999" y="1033271"/>
                </a:lnTo>
                <a:lnTo>
                  <a:pt x="420623" y="1071371"/>
                </a:lnTo>
                <a:lnTo>
                  <a:pt x="458723" y="1118615"/>
                </a:lnTo>
                <a:lnTo>
                  <a:pt x="495299" y="1162811"/>
                </a:lnTo>
                <a:lnTo>
                  <a:pt x="531875" y="1205483"/>
                </a:lnTo>
                <a:lnTo>
                  <a:pt x="569975" y="1263395"/>
                </a:lnTo>
                <a:lnTo>
                  <a:pt x="603503" y="1319783"/>
                </a:lnTo>
                <a:lnTo>
                  <a:pt x="630935" y="1370075"/>
                </a:lnTo>
                <a:lnTo>
                  <a:pt x="653795" y="1415795"/>
                </a:lnTo>
                <a:lnTo>
                  <a:pt x="274320" y="1581911"/>
                </a:lnTo>
                <a:lnTo>
                  <a:pt x="1220723" y="1664207"/>
                </a:lnTo>
                <a:lnTo>
                  <a:pt x="1783079" y="912875"/>
                </a:lnTo>
                <a:lnTo>
                  <a:pt x="1441703" y="107137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5614415" y="2191511"/>
            <a:ext cx="1799843" cy="1679447"/>
          </a:xfrm>
          <a:custGeom>
            <a:avLst/>
            <a:gdLst/>
            <a:ahLst/>
            <a:cxnLst/>
            <a:rect l="l" t="t" r="r" b="b"/>
            <a:pathLst>
              <a:path w="1799843" h="1679447">
                <a:moveTo>
                  <a:pt x="314843" y="1584636"/>
                </a:moveTo>
                <a:lnTo>
                  <a:pt x="665987" y="1429511"/>
                </a:lnTo>
                <a:lnTo>
                  <a:pt x="659891" y="1415795"/>
                </a:lnTo>
                <a:lnTo>
                  <a:pt x="646175" y="1374647"/>
                </a:lnTo>
                <a:lnTo>
                  <a:pt x="620267" y="1324355"/>
                </a:lnTo>
                <a:lnTo>
                  <a:pt x="585215" y="1267967"/>
                </a:lnTo>
                <a:lnTo>
                  <a:pt x="547115" y="1208531"/>
                </a:lnTo>
                <a:lnTo>
                  <a:pt x="510539" y="1165859"/>
                </a:lnTo>
                <a:lnTo>
                  <a:pt x="473963" y="1120139"/>
                </a:lnTo>
                <a:lnTo>
                  <a:pt x="435863" y="1074419"/>
                </a:lnTo>
                <a:lnTo>
                  <a:pt x="396239" y="1036319"/>
                </a:lnTo>
                <a:lnTo>
                  <a:pt x="355091" y="998219"/>
                </a:lnTo>
                <a:lnTo>
                  <a:pt x="310896" y="960119"/>
                </a:lnTo>
                <a:lnTo>
                  <a:pt x="268224" y="923543"/>
                </a:lnTo>
                <a:lnTo>
                  <a:pt x="225551" y="890015"/>
                </a:lnTo>
                <a:lnTo>
                  <a:pt x="182879" y="861059"/>
                </a:lnTo>
                <a:lnTo>
                  <a:pt x="134112" y="829055"/>
                </a:lnTo>
                <a:lnTo>
                  <a:pt x="82296" y="801623"/>
                </a:lnTo>
                <a:lnTo>
                  <a:pt x="47243" y="786383"/>
                </a:lnTo>
                <a:lnTo>
                  <a:pt x="19596" y="771303"/>
                </a:lnTo>
                <a:lnTo>
                  <a:pt x="13715" y="768095"/>
                </a:lnTo>
                <a:lnTo>
                  <a:pt x="367283" y="4572"/>
                </a:lnTo>
                <a:lnTo>
                  <a:pt x="1524" y="771143"/>
                </a:lnTo>
                <a:lnTo>
                  <a:pt x="0" y="774191"/>
                </a:lnTo>
                <a:lnTo>
                  <a:pt x="1524" y="778763"/>
                </a:lnTo>
                <a:lnTo>
                  <a:pt x="6096" y="781811"/>
                </a:lnTo>
                <a:lnTo>
                  <a:pt x="16763" y="777239"/>
                </a:lnTo>
                <a:lnTo>
                  <a:pt x="39624" y="800099"/>
                </a:lnTo>
                <a:lnTo>
                  <a:pt x="74675" y="815339"/>
                </a:lnTo>
                <a:lnTo>
                  <a:pt x="124967" y="842771"/>
                </a:lnTo>
                <a:lnTo>
                  <a:pt x="173736" y="874775"/>
                </a:lnTo>
                <a:lnTo>
                  <a:pt x="216407" y="902207"/>
                </a:lnTo>
                <a:lnTo>
                  <a:pt x="257555" y="935735"/>
                </a:lnTo>
                <a:lnTo>
                  <a:pt x="301751" y="972311"/>
                </a:lnTo>
                <a:lnTo>
                  <a:pt x="344424" y="1010411"/>
                </a:lnTo>
                <a:lnTo>
                  <a:pt x="384047" y="1046987"/>
                </a:lnTo>
                <a:lnTo>
                  <a:pt x="423671" y="1083563"/>
                </a:lnTo>
                <a:lnTo>
                  <a:pt x="461771" y="1130807"/>
                </a:lnTo>
                <a:lnTo>
                  <a:pt x="498347" y="1175003"/>
                </a:lnTo>
                <a:lnTo>
                  <a:pt x="533399" y="1217675"/>
                </a:lnTo>
                <a:lnTo>
                  <a:pt x="571499" y="1275587"/>
                </a:lnTo>
                <a:lnTo>
                  <a:pt x="606551" y="1331975"/>
                </a:lnTo>
                <a:lnTo>
                  <a:pt x="632459" y="1382267"/>
                </a:lnTo>
                <a:lnTo>
                  <a:pt x="651664" y="1419397"/>
                </a:lnTo>
                <a:lnTo>
                  <a:pt x="655319" y="1426463"/>
                </a:lnTo>
                <a:lnTo>
                  <a:pt x="314843" y="1584636"/>
                </a:lnTo>
                <a:close/>
              </a:path>
              <a:path w="1799843" h="1679447">
                <a:moveTo>
                  <a:pt x="651664" y="1419397"/>
                </a:moveTo>
                <a:lnTo>
                  <a:pt x="280415" y="1581911"/>
                </a:lnTo>
                <a:lnTo>
                  <a:pt x="283463" y="1581911"/>
                </a:lnTo>
                <a:lnTo>
                  <a:pt x="314843" y="1584636"/>
                </a:lnTo>
                <a:lnTo>
                  <a:pt x="655319" y="1426463"/>
                </a:lnTo>
                <a:lnTo>
                  <a:pt x="651664" y="1419397"/>
                </a:lnTo>
                <a:close/>
              </a:path>
              <a:path w="1799843" h="1679447">
                <a:moveTo>
                  <a:pt x="371855" y="15239"/>
                </a:moveTo>
                <a:lnTo>
                  <a:pt x="370331" y="1524"/>
                </a:lnTo>
                <a:lnTo>
                  <a:pt x="367283" y="4572"/>
                </a:lnTo>
                <a:lnTo>
                  <a:pt x="13715" y="768095"/>
                </a:lnTo>
                <a:lnTo>
                  <a:pt x="19596" y="771303"/>
                </a:lnTo>
                <a:lnTo>
                  <a:pt x="378761" y="18554"/>
                </a:lnTo>
                <a:lnTo>
                  <a:pt x="409955" y="33527"/>
                </a:lnTo>
                <a:lnTo>
                  <a:pt x="382523" y="10667"/>
                </a:lnTo>
                <a:lnTo>
                  <a:pt x="416051" y="19812"/>
                </a:lnTo>
                <a:lnTo>
                  <a:pt x="377951" y="1524"/>
                </a:lnTo>
                <a:lnTo>
                  <a:pt x="374903" y="0"/>
                </a:lnTo>
                <a:lnTo>
                  <a:pt x="371855" y="0"/>
                </a:lnTo>
                <a:lnTo>
                  <a:pt x="370331" y="1524"/>
                </a:lnTo>
                <a:lnTo>
                  <a:pt x="371855" y="15239"/>
                </a:lnTo>
                <a:close/>
              </a:path>
              <a:path w="1799843" h="1679447">
                <a:moveTo>
                  <a:pt x="1004315" y="435863"/>
                </a:moveTo>
                <a:lnTo>
                  <a:pt x="972311" y="406907"/>
                </a:lnTo>
                <a:lnTo>
                  <a:pt x="993647" y="446531"/>
                </a:lnTo>
                <a:lnTo>
                  <a:pt x="995171" y="448055"/>
                </a:lnTo>
                <a:lnTo>
                  <a:pt x="1004315" y="435863"/>
                </a:lnTo>
                <a:close/>
              </a:path>
              <a:path w="1799843" h="1679447">
                <a:moveTo>
                  <a:pt x="1170431" y="626363"/>
                </a:moveTo>
                <a:lnTo>
                  <a:pt x="1158239" y="637031"/>
                </a:lnTo>
                <a:lnTo>
                  <a:pt x="1159763" y="638555"/>
                </a:lnTo>
                <a:lnTo>
                  <a:pt x="1190243" y="667511"/>
                </a:lnTo>
                <a:lnTo>
                  <a:pt x="1170431" y="626363"/>
                </a:lnTo>
                <a:close/>
              </a:path>
              <a:path w="1799843" h="1679447">
                <a:moveTo>
                  <a:pt x="1444751" y="1083563"/>
                </a:moveTo>
                <a:lnTo>
                  <a:pt x="1447799" y="1086611"/>
                </a:lnTo>
                <a:lnTo>
                  <a:pt x="1453895" y="1086611"/>
                </a:lnTo>
                <a:lnTo>
                  <a:pt x="1768885" y="938960"/>
                </a:lnTo>
                <a:lnTo>
                  <a:pt x="1786127" y="915923"/>
                </a:lnTo>
                <a:lnTo>
                  <a:pt x="1458467" y="1075943"/>
                </a:lnTo>
                <a:lnTo>
                  <a:pt x="1447799" y="1071371"/>
                </a:lnTo>
                <a:lnTo>
                  <a:pt x="1443227" y="1082039"/>
                </a:lnTo>
                <a:lnTo>
                  <a:pt x="1444751" y="1083563"/>
                </a:lnTo>
                <a:close/>
              </a:path>
              <a:path w="1799843" h="1679447">
                <a:moveTo>
                  <a:pt x="1792223" y="911351"/>
                </a:moveTo>
                <a:lnTo>
                  <a:pt x="1789175" y="912875"/>
                </a:lnTo>
                <a:lnTo>
                  <a:pt x="1795271" y="926591"/>
                </a:lnTo>
                <a:lnTo>
                  <a:pt x="1235963" y="1676399"/>
                </a:lnTo>
                <a:lnTo>
                  <a:pt x="1798319" y="925067"/>
                </a:lnTo>
                <a:lnTo>
                  <a:pt x="1799843" y="922019"/>
                </a:lnTo>
                <a:lnTo>
                  <a:pt x="1799843" y="917447"/>
                </a:lnTo>
                <a:lnTo>
                  <a:pt x="1798319" y="914399"/>
                </a:lnTo>
                <a:lnTo>
                  <a:pt x="1795271" y="912875"/>
                </a:lnTo>
                <a:lnTo>
                  <a:pt x="1792223" y="911351"/>
                </a:lnTo>
                <a:close/>
              </a:path>
              <a:path w="1799843" h="1679447">
                <a:moveTo>
                  <a:pt x="286512" y="1597151"/>
                </a:moveTo>
                <a:lnTo>
                  <a:pt x="283463" y="1597151"/>
                </a:lnTo>
                <a:lnTo>
                  <a:pt x="1229867" y="1679447"/>
                </a:lnTo>
                <a:lnTo>
                  <a:pt x="286512" y="1597151"/>
                </a:lnTo>
                <a:close/>
              </a:path>
              <a:path w="1799843" h="1679447">
                <a:moveTo>
                  <a:pt x="1443227" y="1082039"/>
                </a:moveTo>
                <a:lnTo>
                  <a:pt x="1447799" y="1071371"/>
                </a:lnTo>
                <a:lnTo>
                  <a:pt x="1458467" y="1075943"/>
                </a:lnTo>
                <a:lnTo>
                  <a:pt x="1786127" y="915923"/>
                </a:lnTo>
                <a:lnTo>
                  <a:pt x="1768885" y="938960"/>
                </a:lnTo>
                <a:lnTo>
                  <a:pt x="1231391" y="1664207"/>
                </a:lnTo>
                <a:lnTo>
                  <a:pt x="1229867" y="1679447"/>
                </a:lnTo>
                <a:lnTo>
                  <a:pt x="1232915" y="1679447"/>
                </a:lnTo>
                <a:lnTo>
                  <a:pt x="1235963" y="1676399"/>
                </a:lnTo>
                <a:lnTo>
                  <a:pt x="1795271" y="926591"/>
                </a:lnTo>
                <a:lnTo>
                  <a:pt x="1789175" y="912875"/>
                </a:lnTo>
                <a:lnTo>
                  <a:pt x="1455303" y="1067888"/>
                </a:lnTo>
                <a:lnTo>
                  <a:pt x="1441703" y="1033271"/>
                </a:lnTo>
                <a:lnTo>
                  <a:pt x="1440179" y="1031747"/>
                </a:lnTo>
                <a:lnTo>
                  <a:pt x="1415795" y="996695"/>
                </a:lnTo>
                <a:lnTo>
                  <a:pt x="1399031" y="955547"/>
                </a:lnTo>
                <a:lnTo>
                  <a:pt x="1371599" y="906779"/>
                </a:lnTo>
                <a:lnTo>
                  <a:pt x="1344167" y="861059"/>
                </a:lnTo>
                <a:lnTo>
                  <a:pt x="1316735" y="819911"/>
                </a:lnTo>
                <a:lnTo>
                  <a:pt x="1287779" y="777239"/>
                </a:lnTo>
                <a:lnTo>
                  <a:pt x="1261871" y="737615"/>
                </a:lnTo>
                <a:lnTo>
                  <a:pt x="1228343" y="694943"/>
                </a:lnTo>
                <a:lnTo>
                  <a:pt x="1202435" y="656843"/>
                </a:lnTo>
                <a:lnTo>
                  <a:pt x="1200911" y="656843"/>
                </a:lnTo>
                <a:lnTo>
                  <a:pt x="1171955" y="627887"/>
                </a:lnTo>
                <a:lnTo>
                  <a:pt x="1142999" y="588263"/>
                </a:lnTo>
                <a:lnTo>
                  <a:pt x="1115567" y="556259"/>
                </a:lnTo>
                <a:lnTo>
                  <a:pt x="1086611" y="525779"/>
                </a:lnTo>
                <a:lnTo>
                  <a:pt x="1063751" y="501395"/>
                </a:lnTo>
                <a:lnTo>
                  <a:pt x="1031747" y="467867"/>
                </a:lnTo>
                <a:lnTo>
                  <a:pt x="1005839" y="435863"/>
                </a:lnTo>
                <a:lnTo>
                  <a:pt x="1004315" y="435863"/>
                </a:lnTo>
                <a:lnTo>
                  <a:pt x="995171" y="448055"/>
                </a:lnTo>
                <a:lnTo>
                  <a:pt x="993647" y="446531"/>
                </a:lnTo>
                <a:lnTo>
                  <a:pt x="972311" y="406907"/>
                </a:lnTo>
                <a:lnTo>
                  <a:pt x="932687" y="371855"/>
                </a:lnTo>
                <a:lnTo>
                  <a:pt x="905255" y="345948"/>
                </a:lnTo>
                <a:lnTo>
                  <a:pt x="871727" y="316991"/>
                </a:lnTo>
                <a:lnTo>
                  <a:pt x="839723" y="291084"/>
                </a:lnTo>
                <a:lnTo>
                  <a:pt x="801623" y="260603"/>
                </a:lnTo>
                <a:lnTo>
                  <a:pt x="768095" y="237743"/>
                </a:lnTo>
                <a:lnTo>
                  <a:pt x="737615" y="213360"/>
                </a:lnTo>
                <a:lnTo>
                  <a:pt x="708659" y="192024"/>
                </a:lnTo>
                <a:lnTo>
                  <a:pt x="667511" y="166115"/>
                </a:lnTo>
                <a:lnTo>
                  <a:pt x="632459" y="141731"/>
                </a:lnTo>
                <a:lnTo>
                  <a:pt x="598931" y="124967"/>
                </a:lnTo>
                <a:lnTo>
                  <a:pt x="600455" y="124967"/>
                </a:lnTo>
                <a:lnTo>
                  <a:pt x="571499" y="102107"/>
                </a:lnTo>
                <a:lnTo>
                  <a:pt x="537971" y="85343"/>
                </a:lnTo>
                <a:lnTo>
                  <a:pt x="505967" y="68579"/>
                </a:lnTo>
                <a:lnTo>
                  <a:pt x="477011" y="51815"/>
                </a:lnTo>
                <a:lnTo>
                  <a:pt x="445007" y="35051"/>
                </a:lnTo>
                <a:lnTo>
                  <a:pt x="416051" y="19812"/>
                </a:lnTo>
                <a:lnTo>
                  <a:pt x="382523" y="10667"/>
                </a:lnTo>
                <a:lnTo>
                  <a:pt x="409955" y="33527"/>
                </a:lnTo>
                <a:lnTo>
                  <a:pt x="437387" y="48767"/>
                </a:lnTo>
                <a:lnTo>
                  <a:pt x="470915" y="65531"/>
                </a:lnTo>
                <a:lnTo>
                  <a:pt x="498347" y="82295"/>
                </a:lnTo>
                <a:lnTo>
                  <a:pt x="531875" y="99060"/>
                </a:lnTo>
                <a:lnTo>
                  <a:pt x="563879" y="115824"/>
                </a:lnTo>
                <a:lnTo>
                  <a:pt x="562355" y="115824"/>
                </a:lnTo>
                <a:lnTo>
                  <a:pt x="591311" y="137160"/>
                </a:lnTo>
                <a:lnTo>
                  <a:pt x="592835" y="138684"/>
                </a:lnTo>
                <a:lnTo>
                  <a:pt x="624839" y="155448"/>
                </a:lnTo>
                <a:lnTo>
                  <a:pt x="658367" y="178307"/>
                </a:lnTo>
                <a:lnTo>
                  <a:pt x="699515" y="205739"/>
                </a:lnTo>
                <a:lnTo>
                  <a:pt x="728471" y="225551"/>
                </a:lnTo>
                <a:lnTo>
                  <a:pt x="758951" y="249936"/>
                </a:lnTo>
                <a:lnTo>
                  <a:pt x="792479" y="274319"/>
                </a:lnTo>
                <a:lnTo>
                  <a:pt x="829055" y="303275"/>
                </a:lnTo>
                <a:lnTo>
                  <a:pt x="861059" y="330707"/>
                </a:lnTo>
                <a:lnTo>
                  <a:pt x="896111" y="358139"/>
                </a:lnTo>
                <a:lnTo>
                  <a:pt x="922019" y="384047"/>
                </a:lnTo>
                <a:lnTo>
                  <a:pt x="961643" y="419099"/>
                </a:lnTo>
                <a:lnTo>
                  <a:pt x="994207" y="447222"/>
                </a:lnTo>
                <a:lnTo>
                  <a:pt x="1019555" y="478535"/>
                </a:lnTo>
                <a:lnTo>
                  <a:pt x="1053083" y="512063"/>
                </a:lnTo>
                <a:lnTo>
                  <a:pt x="1075943" y="536447"/>
                </a:lnTo>
                <a:lnTo>
                  <a:pt x="1104899" y="566927"/>
                </a:lnTo>
                <a:lnTo>
                  <a:pt x="1130807" y="597407"/>
                </a:lnTo>
                <a:lnTo>
                  <a:pt x="1158239" y="637031"/>
                </a:lnTo>
                <a:lnTo>
                  <a:pt x="1170431" y="626363"/>
                </a:lnTo>
                <a:lnTo>
                  <a:pt x="1190243" y="667511"/>
                </a:lnTo>
                <a:lnTo>
                  <a:pt x="1188719" y="667511"/>
                </a:lnTo>
                <a:lnTo>
                  <a:pt x="1216151" y="704087"/>
                </a:lnTo>
                <a:lnTo>
                  <a:pt x="1248155" y="746759"/>
                </a:lnTo>
                <a:lnTo>
                  <a:pt x="1275587" y="786383"/>
                </a:lnTo>
                <a:lnTo>
                  <a:pt x="1303019" y="829055"/>
                </a:lnTo>
                <a:lnTo>
                  <a:pt x="1330451" y="870203"/>
                </a:lnTo>
                <a:lnTo>
                  <a:pt x="1357883" y="914399"/>
                </a:lnTo>
                <a:lnTo>
                  <a:pt x="1385315" y="963167"/>
                </a:lnTo>
                <a:lnTo>
                  <a:pt x="1402079" y="1004315"/>
                </a:lnTo>
                <a:lnTo>
                  <a:pt x="1427987" y="1040891"/>
                </a:lnTo>
                <a:lnTo>
                  <a:pt x="1426463" y="1039367"/>
                </a:lnTo>
                <a:lnTo>
                  <a:pt x="1443227" y="1082039"/>
                </a:lnTo>
                <a:close/>
              </a:path>
              <a:path w="1799843" h="1679447">
                <a:moveTo>
                  <a:pt x="1226379" y="1663772"/>
                </a:moveTo>
                <a:lnTo>
                  <a:pt x="314843" y="1584636"/>
                </a:lnTo>
                <a:lnTo>
                  <a:pt x="1223771" y="1667255"/>
                </a:lnTo>
                <a:lnTo>
                  <a:pt x="1226379" y="1663772"/>
                </a:lnTo>
                <a:close/>
              </a:path>
              <a:path w="1799843" h="1679447">
                <a:moveTo>
                  <a:pt x="16763" y="777239"/>
                </a:moveTo>
                <a:lnTo>
                  <a:pt x="6096" y="781811"/>
                </a:lnTo>
                <a:lnTo>
                  <a:pt x="39624" y="800099"/>
                </a:lnTo>
                <a:lnTo>
                  <a:pt x="16763" y="777239"/>
                </a:lnTo>
                <a:close/>
              </a:path>
              <a:path w="1799843" h="1679447">
                <a:moveTo>
                  <a:pt x="1768885" y="938960"/>
                </a:moveTo>
                <a:lnTo>
                  <a:pt x="1226379" y="1663772"/>
                </a:lnTo>
                <a:lnTo>
                  <a:pt x="1223771" y="1667255"/>
                </a:lnTo>
                <a:lnTo>
                  <a:pt x="314843" y="1584636"/>
                </a:lnTo>
                <a:lnTo>
                  <a:pt x="283463" y="1581911"/>
                </a:lnTo>
                <a:lnTo>
                  <a:pt x="280415" y="1581911"/>
                </a:lnTo>
                <a:lnTo>
                  <a:pt x="277367" y="1583435"/>
                </a:lnTo>
                <a:lnTo>
                  <a:pt x="274319" y="1586483"/>
                </a:lnTo>
                <a:lnTo>
                  <a:pt x="275843" y="1591055"/>
                </a:lnTo>
                <a:lnTo>
                  <a:pt x="275843" y="1594103"/>
                </a:lnTo>
                <a:lnTo>
                  <a:pt x="278891" y="1597151"/>
                </a:lnTo>
                <a:lnTo>
                  <a:pt x="286512" y="1597151"/>
                </a:lnTo>
                <a:lnTo>
                  <a:pt x="1229867" y="1679447"/>
                </a:lnTo>
                <a:lnTo>
                  <a:pt x="1231391" y="1664207"/>
                </a:lnTo>
                <a:lnTo>
                  <a:pt x="1768885" y="938960"/>
                </a:lnTo>
                <a:close/>
              </a:path>
              <a:path w="1799843" h="1679447">
                <a:moveTo>
                  <a:pt x="669035" y="1418843"/>
                </a:moveTo>
                <a:lnTo>
                  <a:pt x="646175" y="1374647"/>
                </a:lnTo>
                <a:lnTo>
                  <a:pt x="659891" y="1415795"/>
                </a:lnTo>
                <a:lnTo>
                  <a:pt x="665987" y="1429511"/>
                </a:lnTo>
                <a:lnTo>
                  <a:pt x="669035" y="1427987"/>
                </a:lnTo>
                <a:lnTo>
                  <a:pt x="670559" y="1424939"/>
                </a:lnTo>
                <a:lnTo>
                  <a:pt x="670559" y="1421891"/>
                </a:lnTo>
                <a:lnTo>
                  <a:pt x="669035" y="14188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6292595" y="3141913"/>
            <a:ext cx="485159" cy="248986"/>
          </a:xfrm>
          <a:custGeom>
            <a:avLst/>
            <a:gdLst/>
            <a:ahLst/>
            <a:cxnLst/>
            <a:rect l="l" t="t" r="r" b="b"/>
            <a:pathLst>
              <a:path w="485159" h="248986">
                <a:moveTo>
                  <a:pt x="208787" y="174310"/>
                </a:moveTo>
                <a:lnTo>
                  <a:pt x="219456" y="171262"/>
                </a:lnTo>
                <a:lnTo>
                  <a:pt x="219456" y="98110"/>
                </a:lnTo>
                <a:lnTo>
                  <a:pt x="204215" y="104206"/>
                </a:lnTo>
                <a:lnTo>
                  <a:pt x="204215" y="146878"/>
                </a:lnTo>
                <a:lnTo>
                  <a:pt x="172212" y="117922"/>
                </a:lnTo>
                <a:lnTo>
                  <a:pt x="156972" y="124018"/>
                </a:lnTo>
                <a:lnTo>
                  <a:pt x="208787" y="174310"/>
                </a:lnTo>
                <a:close/>
              </a:path>
              <a:path w="485159" h="248986">
                <a:moveTo>
                  <a:pt x="251459" y="104206"/>
                </a:moveTo>
                <a:lnTo>
                  <a:pt x="252983" y="101158"/>
                </a:lnTo>
                <a:lnTo>
                  <a:pt x="254507" y="98110"/>
                </a:lnTo>
                <a:lnTo>
                  <a:pt x="257555" y="95062"/>
                </a:lnTo>
                <a:lnTo>
                  <a:pt x="262127" y="93538"/>
                </a:lnTo>
                <a:lnTo>
                  <a:pt x="268574" y="76444"/>
                </a:lnTo>
                <a:lnTo>
                  <a:pt x="256031" y="79822"/>
                </a:lnTo>
                <a:lnTo>
                  <a:pt x="254473" y="80633"/>
                </a:lnTo>
                <a:lnTo>
                  <a:pt x="251459" y="104206"/>
                </a:lnTo>
                <a:close/>
              </a:path>
              <a:path w="485159" h="248986">
                <a:moveTo>
                  <a:pt x="306323" y="32578"/>
                </a:moveTo>
                <a:lnTo>
                  <a:pt x="289559" y="38674"/>
                </a:lnTo>
                <a:lnTo>
                  <a:pt x="326135" y="125542"/>
                </a:lnTo>
                <a:lnTo>
                  <a:pt x="341375" y="117922"/>
                </a:lnTo>
                <a:lnTo>
                  <a:pt x="306323" y="32578"/>
                </a:lnTo>
                <a:close/>
              </a:path>
              <a:path w="485159" h="248986">
                <a:moveTo>
                  <a:pt x="361187" y="85918"/>
                </a:moveTo>
                <a:lnTo>
                  <a:pt x="358139" y="81346"/>
                </a:lnTo>
                <a:lnTo>
                  <a:pt x="359663" y="101158"/>
                </a:lnTo>
                <a:lnTo>
                  <a:pt x="361734" y="102116"/>
                </a:lnTo>
                <a:lnTo>
                  <a:pt x="365759" y="87442"/>
                </a:lnTo>
                <a:lnTo>
                  <a:pt x="361187" y="85918"/>
                </a:lnTo>
                <a:close/>
              </a:path>
              <a:path w="485159" h="248986">
                <a:moveTo>
                  <a:pt x="339605" y="58170"/>
                </a:moveTo>
                <a:lnTo>
                  <a:pt x="337734" y="70645"/>
                </a:lnTo>
                <a:lnTo>
                  <a:pt x="339851" y="82870"/>
                </a:lnTo>
                <a:lnTo>
                  <a:pt x="340662" y="84429"/>
                </a:lnTo>
                <a:lnTo>
                  <a:pt x="348612" y="94822"/>
                </a:lnTo>
                <a:lnTo>
                  <a:pt x="359663" y="101158"/>
                </a:lnTo>
                <a:lnTo>
                  <a:pt x="358139" y="81346"/>
                </a:lnTo>
                <a:lnTo>
                  <a:pt x="355091" y="76774"/>
                </a:lnTo>
                <a:lnTo>
                  <a:pt x="353567" y="70678"/>
                </a:lnTo>
                <a:lnTo>
                  <a:pt x="353567" y="66106"/>
                </a:lnTo>
                <a:lnTo>
                  <a:pt x="355091" y="61534"/>
                </a:lnTo>
                <a:lnTo>
                  <a:pt x="356615" y="56962"/>
                </a:lnTo>
                <a:lnTo>
                  <a:pt x="359663" y="52390"/>
                </a:lnTo>
                <a:lnTo>
                  <a:pt x="364235" y="50866"/>
                </a:lnTo>
                <a:lnTo>
                  <a:pt x="370331" y="49342"/>
                </a:lnTo>
                <a:lnTo>
                  <a:pt x="374903" y="49342"/>
                </a:lnTo>
                <a:lnTo>
                  <a:pt x="379475" y="50866"/>
                </a:lnTo>
                <a:lnTo>
                  <a:pt x="384047" y="52390"/>
                </a:lnTo>
                <a:lnTo>
                  <a:pt x="387095" y="56962"/>
                </a:lnTo>
                <a:lnTo>
                  <a:pt x="390143" y="61534"/>
                </a:lnTo>
                <a:lnTo>
                  <a:pt x="391667" y="67630"/>
                </a:lnTo>
                <a:lnTo>
                  <a:pt x="391667" y="72202"/>
                </a:lnTo>
                <a:lnTo>
                  <a:pt x="390143" y="76774"/>
                </a:lnTo>
                <a:lnTo>
                  <a:pt x="388619" y="81346"/>
                </a:lnTo>
                <a:lnTo>
                  <a:pt x="385571" y="84394"/>
                </a:lnTo>
                <a:lnTo>
                  <a:pt x="379475" y="87442"/>
                </a:lnTo>
                <a:lnTo>
                  <a:pt x="374903" y="88966"/>
                </a:lnTo>
                <a:lnTo>
                  <a:pt x="370331" y="88966"/>
                </a:lnTo>
                <a:lnTo>
                  <a:pt x="365759" y="87442"/>
                </a:lnTo>
                <a:lnTo>
                  <a:pt x="361734" y="102116"/>
                </a:lnTo>
                <a:lnTo>
                  <a:pt x="374178" y="104568"/>
                </a:lnTo>
                <a:lnTo>
                  <a:pt x="385571" y="101158"/>
                </a:lnTo>
                <a:lnTo>
                  <a:pt x="391667" y="99634"/>
                </a:lnTo>
                <a:lnTo>
                  <a:pt x="397763" y="95062"/>
                </a:lnTo>
                <a:lnTo>
                  <a:pt x="400811" y="90490"/>
                </a:lnTo>
                <a:lnTo>
                  <a:pt x="405383" y="85918"/>
                </a:lnTo>
                <a:lnTo>
                  <a:pt x="406907" y="79822"/>
                </a:lnTo>
                <a:lnTo>
                  <a:pt x="408431" y="73726"/>
                </a:lnTo>
                <a:lnTo>
                  <a:pt x="408431" y="67630"/>
                </a:lnTo>
                <a:lnTo>
                  <a:pt x="406907" y="61534"/>
                </a:lnTo>
                <a:lnTo>
                  <a:pt x="405383" y="55438"/>
                </a:lnTo>
                <a:lnTo>
                  <a:pt x="402335" y="49342"/>
                </a:lnTo>
                <a:lnTo>
                  <a:pt x="399287" y="44770"/>
                </a:lnTo>
                <a:lnTo>
                  <a:pt x="393191" y="40198"/>
                </a:lnTo>
                <a:lnTo>
                  <a:pt x="388619" y="37150"/>
                </a:lnTo>
                <a:lnTo>
                  <a:pt x="382523" y="34102"/>
                </a:lnTo>
                <a:lnTo>
                  <a:pt x="376427" y="34102"/>
                </a:lnTo>
                <a:lnTo>
                  <a:pt x="370331" y="32578"/>
                </a:lnTo>
                <a:lnTo>
                  <a:pt x="364235" y="34102"/>
                </a:lnTo>
                <a:lnTo>
                  <a:pt x="358139" y="37150"/>
                </a:lnTo>
                <a:lnTo>
                  <a:pt x="350519" y="40198"/>
                </a:lnTo>
                <a:lnTo>
                  <a:pt x="344423" y="46294"/>
                </a:lnTo>
                <a:lnTo>
                  <a:pt x="341375" y="53914"/>
                </a:lnTo>
                <a:lnTo>
                  <a:pt x="339605" y="58170"/>
                </a:lnTo>
                <a:close/>
              </a:path>
              <a:path w="485159" h="248986">
                <a:moveTo>
                  <a:pt x="440435" y="102682"/>
                </a:moveTo>
                <a:lnTo>
                  <a:pt x="455675" y="96586"/>
                </a:lnTo>
                <a:lnTo>
                  <a:pt x="443483" y="67630"/>
                </a:lnTo>
                <a:lnTo>
                  <a:pt x="448055" y="69154"/>
                </a:lnTo>
                <a:lnTo>
                  <a:pt x="451103" y="70678"/>
                </a:lnTo>
                <a:lnTo>
                  <a:pt x="458723" y="70678"/>
                </a:lnTo>
                <a:lnTo>
                  <a:pt x="461771" y="52390"/>
                </a:lnTo>
                <a:lnTo>
                  <a:pt x="457199" y="55438"/>
                </a:lnTo>
                <a:lnTo>
                  <a:pt x="452627" y="56962"/>
                </a:lnTo>
                <a:lnTo>
                  <a:pt x="448055" y="56962"/>
                </a:lnTo>
                <a:lnTo>
                  <a:pt x="443483" y="55438"/>
                </a:lnTo>
                <a:lnTo>
                  <a:pt x="437387" y="52390"/>
                </a:lnTo>
                <a:lnTo>
                  <a:pt x="434339" y="49342"/>
                </a:lnTo>
                <a:lnTo>
                  <a:pt x="432815" y="43246"/>
                </a:lnTo>
                <a:lnTo>
                  <a:pt x="429767" y="38674"/>
                </a:lnTo>
                <a:lnTo>
                  <a:pt x="440435" y="102682"/>
                </a:lnTo>
                <a:close/>
              </a:path>
              <a:path w="485159" h="248986">
                <a:moveTo>
                  <a:pt x="440435" y="102682"/>
                </a:moveTo>
                <a:lnTo>
                  <a:pt x="429767" y="38674"/>
                </a:lnTo>
                <a:lnTo>
                  <a:pt x="429767" y="32578"/>
                </a:lnTo>
                <a:lnTo>
                  <a:pt x="431291" y="28006"/>
                </a:lnTo>
                <a:lnTo>
                  <a:pt x="432815" y="23434"/>
                </a:lnTo>
                <a:lnTo>
                  <a:pt x="437387" y="20386"/>
                </a:lnTo>
                <a:lnTo>
                  <a:pt x="441959" y="18862"/>
                </a:lnTo>
                <a:lnTo>
                  <a:pt x="446531" y="15814"/>
                </a:lnTo>
                <a:lnTo>
                  <a:pt x="451103" y="15814"/>
                </a:lnTo>
                <a:lnTo>
                  <a:pt x="455675" y="18862"/>
                </a:lnTo>
                <a:lnTo>
                  <a:pt x="460247" y="20386"/>
                </a:lnTo>
                <a:lnTo>
                  <a:pt x="463295" y="23434"/>
                </a:lnTo>
                <a:lnTo>
                  <a:pt x="466343" y="29530"/>
                </a:lnTo>
                <a:lnTo>
                  <a:pt x="467867" y="34102"/>
                </a:lnTo>
                <a:lnTo>
                  <a:pt x="469391" y="40198"/>
                </a:lnTo>
                <a:lnTo>
                  <a:pt x="466343" y="44770"/>
                </a:lnTo>
                <a:lnTo>
                  <a:pt x="464819" y="49342"/>
                </a:lnTo>
                <a:lnTo>
                  <a:pt x="461771" y="52390"/>
                </a:lnTo>
                <a:lnTo>
                  <a:pt x="458723" y="70678"/>
                </a:lnTo>
                <a:lnTo>
                  <a:pt x="461771" y="69154"/>
                </a:lnTo>
                <a:lnTo>
                  <a:pt x="466343" y="67630"/>
                </a:lnTo>
                <a:lnTo>
                  <a:pt x="473963" y="64582"/>
                </a:lnTo>
                <a:lnTo>
                  <a:pt x="480059" y="58486"/>
                </a:lnTo>
                <a:lnTo>
                  <a:pt x="483107" y="49342"/>
                </a:lnTo>
                <a:lnTo>
                  <a:pt x="485159" y="35641"/>
                </a:lnTo>
                <a:lnTo>
                  <a:pt x="481583" y="23434"/>
                </a:lnTo>
                <a:lnTo>
                  <a:pt x="473049" y="10117"/>
                </a:lnTo>
                <a:lnTo>
                  <a:pt x="463295" y="3622"/>
                </a:lnTo>
                <a:lnTo>
                  <a:pt x="451031" y="0"/>
                </a:lnTo>
                <a:lnTo>
                  <a:pt x="438911" y="2098"/>
                </a:lnTo>
                <a:lnTo>
                  <a:pt x="434339" y="3622"/>
                </a:lnTo>
                <a:lnTo>
                  <a:pt x="431291" y="6670"/>
                </a:lnTo>
                <a:lnTo>
                  <a:pt x="429767" y="9718"/>
                </a:lnTo>
                <a:lnTo>
                  <a:pt x="426719" y="11242"/>
                </a:lnTo>
                <a:lnTo>
                  <a:pt x="423671" y="15814"/>
                </a:lnTo>
                <a:lnTo>
                  <a:pt x="422147" y="18862"/>
                </a:lnTo>
                <a:lnTo>
                  <a:pt x="420623" y="12766"/>
                </a:lnTo>
                <a:lnTo>
                  <a:pt x="403859" y="18862"/>
                </a:lnTo>
                <a:lnTo>
                  <a:pt x="440435" y="102682"/>
                </a:lnTo>
                <a:close/>
              </a:path>
              <a:path w="485159" h="248986">
                <a:moveTo>
                  <a:pt x="237743" y="127066"/>
                </a:moveTo>
                <a:lnTo>
                  <a:pt x="246504" y="139018"/>
                </a:lnTo>
                <a:lnTo>
                  <a:pt x="257555" y="145354"/>
                </a:lnTo>
                <a:lnTo>
                  <a:pt x="259795" y="146149"/>
                </a:lnTo>
                <a:lnTo>
                  <a:pt x="271457" y="147619"/>
                </a:lnTo>
                <a:lnTo>
                  <a:pt x="284987" y="145354"/>
                </a:lnTo>
                <a:lnTo>
                  <a:pt x="291083" y="142306"/>
                </a:lnTo>
                <a:lnTo>
                  <a:pt x="295655" y="139258"/>
                </a:lnTo>
                <a:lnTo>
                  <a:pt x="298703" y="134686"/>
                </a:lnTo>
                <a:lnTo>
                  <a:pt x="303275" y="130114"/>
                </a:lnTo>
                <a:lnTo>
                  <a:pt x="304799" y="125542"/>
                </a:lnTo>
                <a:lnTo>
                  <a:pt x="306323" y="119446"/>
                </a:lnTo>
                <a:lnTo>
                  <a:pt x="291083" y="117922"/>
                </a:lnTo>
                <a:lnTo>
                  <a:pt x="288035" y="124018"/>
                </a:lnTo>
                <a:lnTo>
                  <a:pt x="284987" y="128590"/>
                </a:lnTo>
                <a:lnTo>
                  <a:pt x="278891" y="131638"/>
                </a:lnTo>
                <a:lnTo>
                  <a:pt x="274319" y="133162"/>
                </a:lnTo>
                <a:lnTo>
                  <a:pt x="269747" y="133162"/>
                </a:lnTo>
                <a:lnTo>
                  <a:pt x="265175" y="131638"/>
                </a:lnTo>
                <a:lnTo>
                  <a:pt x="260603" y="131638"/>
                </a:lnTo>
                <a:lnTo>
                  <a:pt x="257555" y="128590"/>
                </a:lnTo>
                <a:lnTo>
                  <a:pt x="254507" y="124018"/>
                </a:lnTo>
                <a:lnTo>
                  <a:pt x="304799" y="102682"/>
                </a:lnTo>
                <a:lnTo>
                  <a:pt x="303275" y="99634"/>
                </a:lnTo>
                <a:lnTo>
                  <a:pt x="301953" y="97113"/>
                </a:lnTo>
                <a:lnTo>
                  <a:pt x="294161" y="86501"/>
                </a:lnTo>
                <a:lnTo>
                  <a:pt x="283463" y="79822"/>
                </a:lnTo>
                <a:lnTo>
                  <a:pt x="280557" y="78357"/>
                </a:lnTo>
                <a:lnTo>
                  <a:pt x="268574" y="76444"/>
                </a:lnTo>
                <a:lnTo>
                  <a:pt x="262127" y="93538"/>
                </a:lnTo>
                <a:lnTo>
                  <a:pt x="266699" y="90490"/>
                </a:lnTo>
                <a:lnTo>
                  <a:pt x="269747" y="90490"/>
                </a:lnTo>
                <a:lnTo>
                  <a:pt x="274319" y="92014"/>
                </a:lnTo>
                <a:lnTo>
                  <a:pt x="278891" y="92014"/>
                </a:lnTo>
                <a:lnTo>
                  <a:pt x="281939" y="95062"/>
                </a:lnTo>
                <a:lnTo>
                  <a:pt x="283463" y="98110"/>
                </a:lnTo>
                <a:lnTo>
                  <a:pt x="249935" y="111826"/>
                </a:lnTo>
                <a:lnTo>
                  <a:pt x="249935" y="107254"/>
                </a:lnTo>
                <a:lnTo>
                  <a:pt x="251459" y="104206"/>
                </a:lnTo>
                <a:lnTo>
                  <a:pt x="254473" y="80633"/>
                </a:lnTo>
                <a:lnTo>
                  <a:pt x="244079" y="88582"/>
                </a:lnTo>
                <a:lnTo>
                  <a:pt x="237743" y="99634"/>
                </a:lnTo>
                <a:lnTo>
                  <a:pt x="236338" y="102481"/>
                </a:lnTo>
                <a:lnTo>
                  <a:pt x="234997" y="113892"/>
                </a:lnTo>
                <a:lnTo>
                  <a:pt x="237743" y="127066"/>
                </a:lnTo>
                <a:close/>
              </a:path>
              <a:path w="485159" h="248986">
                <a:moveTo>
                  <a:pt x="99060" y="184978"/>
                </a:moveTo>
                <a:lnTo>
                  <a:pt x="100382" y="187463"/>
                </a:lnTo>
                <a:lnTo>
                  <a:pt x="108174" y="197492"/>
                </a:lnTo>
                <a:lnTo>
                  <a:pt x="118872" y="204790"/>
                </a:lnTo>
                <a:lnTo>
                  <a:pt x="121390" y="205668"/>
                </a:lnTo>
                <a:lnTo>
                  <a:pt x="132937" y="206791"/>
                </a:lnTo>
                <a:lnTo>
                  <a:pt x="146304" y="203266"/>
                </a:lnTo>
                <a:lnTo>
                  <a:pt x="152400" y="200218"/>
                </a:lnTo>
                <a:lnTo>
                  <a:pt x="156972" y="197170"/>
                </a:lnTo>
                <a:lnTo>
                  <a:pt x="160020" y="194122"/>
                </a:lnTo>
                <a:lnTo>
                  <a:pt x="164592" y="189550"/>
                </a:lnTo>
                <a:lnTo>
                  <a:pt x="166115" y="183454"/>
                </a:lnTo>
                <a:lnTo>
                  <a:pt x="167639" y="178882"/>
                </a:lnTo>
                <a:lnTo>
                  <a:pt x="152400" y="177358"/>
                </a:lnTo>
                <a:lnTo>
                  <a:pt x="149351" y="183454"/>
                </a:lnTo>
                <a:lnTo>
                  <a:pt x="146304" y="188026"/>
                </a:lnTo>
                <a:lnTo>
                  <a:pt x="140208" y="189550"/>
                </a:lnTo>
                <a:lnTo>
                  <a:pt x="135636" y="192598"/>
                </a:lnTo>
                <a:lnTo>
                  <a:pt x="131063" y="192598"/>
                </a:lnTo>
                <a:lnTo>
                  <a:pt x="126492" y="191074"/>
                </a:lnTo>
                <a:lnTo>
                  <a:pt x="121920" y="189550"/>
                </a:lnTo>
                <a:lnTo>
                  <a:pt x="118872" y="188026"/>
                </a:lnTo>
                <a:lnTo>
                  <a:pt x="115824" y="183454"/>
                </a:lnTo>
                <a:lnTo>
                  <a:pt x="166115" y="162118"/>
                </a:lnTo>
                <a:lnTo>
                  <a:pt x="164592" y="159070"/>
                </a:lnTo>
                <a:lnTo>
                  <a:pt x="162763" y="155203"/>
                </a:lnTo>
                <a:lnTo>
                  <a:pt x="155132" y="144840"/>
                </a:lnTo>
                <a:lnTo>
                  <a:pt x="144780" y="137734"/>
                </a:lnTo>
                <a:lnTo>
                  <a:pt x="141821" y="136856"/>
                </a:lnTo>
                <a:lnTo>
                  <a:pt x="129584" y="135734"/>
                </a:lnTo>
                <a:lnTo>
                  <a:pt x="123444" y="151450"/>
                </a:lnTo>
                <a:lnTo>
                  <a:pt x="128015" y="149926"/>
                </a:lnTo>
                <a:lnTo>
                  <a:pt x="135636" y="149926"/>
                </a:lnTo>
                <a:lnTo>
                  <a:pt x="138684" y="151450"/>
                </a:lnTo>
                <a:lnTo>
                  <a:pt x="143256" y="152974"/>
                </a:lnTo>
                <a:lnTo>
                  <a:pt x="144780" y="156022"/>
                </a:lnTo>
                <a:lnTo>
                  <a:pt x="111251" y="171262"/>
                </a:lnTo>
                <a:lnTo>
                  <a:pt x="111251" y="166690"/>
                </a:lnTo>
                <a:lnTo>
                  <a:pt x="112775" y="162118"/>
                </a:lnTo>
                <a:lnTo>
                  <a:pt x="114300" y="160594"/>
                </a:lnTo>
                <a:lnTo>
                  <a:pt x="115824" y="156022"/>
                </a:lnTo>
                <a:lnTo>
                  <a:pt x="116859" y="139426"/>
                </a:lnTo>
                <a:lnTo>
                  <a:pt x="105754" y="146862"/>
                </a:lnTo>
                <a:lnTo>
                  <a:pt x="99060" y="157546"/>
                </a:lnTo>
                <a:lnTo>
                  <a:pt x="97595" y="160882"/>
                </a:lnTo>
                <a:lnTo>
                  <a:pt x="95681" y="172930"/>
                </a:lnTo>
                <a:lnTo>
                  <a:pt x="99060" y="184978"/>
                </a:lnTo>
                <a:close/>
              </a:path>
              <a:path w="485159" h="248986">
                <a:moveTo>
                  <a:pt x="35051" y="248986"/>
                </a:moveTo>
                <a:lnTo>
                  <a:pt x="54863" y="239842"/>
                </a:lnTo>
                <a:lnTo>
                  <a:pt x="59436" y="220030"/>
                </a:lnTo>
                <a:lnTo>
                  <a:pt x="51815" y="223078"/>
                </a:lnTo>
                <a:lnTo>
                  <a:pt x="44196" y="226126"/>
                </a:lnTo>
                <a:lnTo>
                  <a:pt x="22860" y="174310"/>
                </a:lnTo>
                <a:lnTo>
                  <a:pt x="27432" y="171262"/>
                </a:lnTo>
                <a:lnTo>
                  <a:pt x="38100" y="166690"/>
                </a:lnTo>
                <a:lnTo>
                  <a:pt x="45720" y="166690"/>
                </a:lnTo>
                <a:lnTo>
                  <a:pt x="51815" y="168214"/>
                </a:lnTo>
                <a:lnTo>
                  <a:pt x="59436" y="171262"/>
                </a:lnTo>
                <a:lnTo>
                  <a:pt x="64008" y="177358"/>
                </a:lnTo>
                <a:lnTo>
                  <a:pt x="68580" y="186502"/>
                </a:lnTo>
                <a:lnTo>
                  <a:pt x="70104" y="192598"/>
                </a:lnTo>
                <a:lnTo>
                  <a:pt x="71627" y="197170"/>
                </a:lnTo>
                <a:lnTo>
                  <a:pt x="71627" y="206314"/>
                </a:lnTo>
                <a:lnTo>
                  <a:pt x="73151" y="232222"/>
                </a:lnTo>
                <a:lnTo>
                  <a:pt x="76200" y="229174"/>
                </a:lnTo>
                <a:lnTo>
                  <a:pt x="80772" y="226126"/>
                </a:lnTo>
                <a:lnTo>
                  <a:pt x="83820" y="221554"/>
                </a:lnTo>
                <a:lnTo>
                  <a:pt x="85344" y="215458"/>
                </a:lnTo>
                <a:lnTo>
                  <a:pt x="88392" y="210886"/>
                </a:lnTo>
                <a:lnTo>
                  <a:pt x="88392" y="192598"/>
                </a:lnTo>
                <a:lnTo>
                  <a:pt x="86868" y="186502"/>
                </a:lnTo>
                <a:lnTo>
                  <a:pt x="83820" y="180406"/>
                </a:lnTo>
                <a:lnTo>
                  <a:pt x="83525" y="179553"/>
                </a:lnTo>
                <a:lnTo>
                  <a:pt x="77091" y="167686"/>
                </a:lnTo>
                <a:lnTo>
                  <a:pt x="68580" y="159070"/>
                </a:lnTo>
                <a:lnTo>
                  <a:pt x="62484" y="152974"/>
                </a:lnTo>
                <a:lnTo>
                  <a:pt x="54863" y="149926"/>
                </a:lnTo>
                <a:lnTo>
                  <a:pt x="44164" y="150042"/>
                </a:lnTo>
                <a:lnTo>
                  <a:pt x="32746" y="152024"/>
                </a:lnTo>
                <a:lnTo>
                  <a:pt x="18287" y="157546"/>
                </a:lnTo>
                <a:lnTo>
                  <a:pt x="0" y="165166"/>
                </a:lnTo>
                <a:lnTo>
                  <a:pt x="35051" y="248986"/>
                </a:lnTo>
                <a:close/>
              </a:path>
              <a:path w="485159" h="248986">
                <a:moveTo>
                  <a:pt x="71627" y="206314"/>
                </a:moveTo>
                <a:lnTo>
                  <a:pt x="70104" y="210886"/>
                </a:lnTo>
                <a:lnTo>
                  <a:pt x="67056" y="213934"/>
                </a:lnTo>
                <a:lnTo>
                  <a:pt x="64008" y="216982"/>
                </a:lnTo>
                <a:lnTo>
                  <a:pt x="59436" y="220030"/>
                </a:lnTo>
                <a:lnTo>
                  <a:pt x="54863" y="239842"/>
                </a:lnTo>
                <a:lnTo>
                  <a:pt x="65532" y="235270"/>
                </a:lnTo>
                <a:lnTo>
                  <a:pt x="73151" y="232222"/>
                </a:lnTo>
                <a:lnTo>
                  <a:pt x="71627" y="206314"/>
                </a:lnTo>
                <a:close/>
              </a:path>
              <a:path w="485159" h="248986">
                <a:moveTo>
                  <a:pt x="118872" y="152974"/>
                </a:moveTo>
                <a:lnTo>
                  <a:pt x="123444" y="151450"/>
                </a:lnTo>
                <a:lnTo>
                  <a:pt x="129584" y="135734"/>
                </a:lnTo>
                <a:lnTo>
                  <a:pt x="117348" y="139258"/>
                </a:lnTo>
                <a:lnTo>
                  <a:pt x="116859" y="139426"/>
                </a:lnTo>
                <a:lnTo>
                  <a:pt x="115824" y="156022"/>
                </a:lnTo>
                <a:lnTo>
                  <a:pt x="118872" y="1529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6271259" y="3250691"/>
            <a:ext cx="658367" cy="362712"/>
          </a:xfrm>
          <a:custGeom>
            <a:avLst/>
            <a:gdLst/>
            <a:ahLst/>
            <a:cxnLst/>
            <a:rect l="l" t="t" r="r" b="b"/>
            <a:pathLst>
              <a:path w="658367" h="362712">
                <a:moveTo>
                  <a:pt x="519683" y="89915"/>
                </a:moveTo>
                <a:lnTo>
                  <a:pt x="521207" y="88391"/>
                </a:lnTo>
                <a:lnTo>
                  <a:pt x="524255" y="83820"/>
                </a:lnTo>
                <a:lnTo>
                  <a:pt x="527303" y="82296"/>
                </a:lnTo>
                <a:lnTo>
                  <a:pt x="531875" y="79248"/>
                </a:lnTo>
                <a:lnTo>
                  <a:pt x="534923" y="77724"/>
                </a:lnTo>
                <a:lnTo>
                  <a:pt x="539495" y="77724"/>
                </a:lnTo>
                <a:lnTo>
                  <a:pt x="544067" y="79248"/>
                </a:lnTo>
                <a:lnTo>
                  <a:pt x="547115" y="79248"/>
                </a:lnTo>
                <a:lnTo>
                  <a:pt x="550163" y="80772"/>
                </a:lnTo>
                <a:lnTo>
                  <a:pt x="553211" y="83820"/>
                </a:lnTo>
                <a:lnTo>
                  <a:pt x="524255" y="111251"/>
                </a:lnTo>
                <a:lnTo>
                  <a:pt x="574547" y="89915"/>
                </a:lnTo>
                <a:lnTo>
                  <a:pt x="573023" y="86868"/>
                </a:lnTo>
                <a:lnTo>
                  <a:pt x="571195" y="83000"/>
                </a:lnTo>
                <a:lnTo>
                  <a:pt x="563564" y="72637"/>
                </a:lnTo>
                <a:lnTo>
                  <a:pt x="553211" y="65532"/>
                </a:lnTo>
                <a:lnTo>
                  <a:pt x="550253" y="64654"/>
                </a:lnTo>
                <a:lnTo>
                  <a:pt x="538016" y="63531"/>
                </a:lnTo>
                <a:lnTo>
                  <a:pt x="525779" y="67056"/>
                </a:lnTo>
                <a:lnTo>
                  <a:pt x="524206" y="67631"/>
                </a:lnTo>
                <a:lnTo>
                  <a:pt x="519683" y="89915"/>
                </a:lnTo>
                <a:close/>
              </a:path>
              <a:path w="658367" h="362712">
                <a:moveTo>
                  <a:pt x="612720" y="104206"/>
                </a:moveTo>
                <a:lnTo>
                  <a:pt x="624839" y="102108"/>
                </a:lnTo>
                <a:lnTo>
                  <a:pt x="627887" y="100584"/>
                </a:lnTo>
                <a:lnTo>
                  <a:pt x="630935" y="97536"/>
                </a:lnTo>
                <a:lnTo>
                  <a:pt x="633983" y="96012"/>
                </a:lnTo>
                <a:lnTo>
                  <a:pt x="637031" y="92963"/>
                </a:lnTo>
                <a:lnTo>
                  <a:pt x="638555" y="89915"/>
                </a:lnTo>
                <a:lnTo>
                  <a:pt x="640079" y="85344"/>
                </a:lnTo>
                <a:lnTo>
                  <a:pt x="643127" y="91439"/>
                </a:lnTo>
                <a:lnTo>
                  <a:pt x="658367" y="85344"/>
                </a:lnTo>
                <a:lnTo>
                  <a:pt x="621791" y="0"/>
                </a:lnTo>
                <a:lnTo>
                  <a:pt x="606551" y="6096"/>
                </a:lnTo>
                <a:lnTo>
                  <a:pt x="620267" y="36575"/>
                </a:lnTo>
                <a:lnTo>
                  <a:pt x="615695" y="35051"/>
                </a:lnTo>
                <a:lnTo>
                  <a:pt x="611123" y="35051"/>
                </a:lnTo>
                <a:lnTo>
                  <a:pt x="608075" y="33527"/>
                </a:lnTo>
                <a:lnTo>
                  <a:pt x="603503" y="33527"/>
                </a:lnTo>
                <a:lnTo>
                  <a:pt x="600455" y="35051"/>
                </a:lnTo>
                <a:lnTo>
                  <a:pt x="597407" y="36575"/>
                </a:lnTo>
                <a:lnTo>
                  <a:pt x="588263" y="39624"/>
                </a:lnTo>
                <a:lnTo>
                  <a:pt x="583691" y="45720"/>
                </a:lnTo>
                <a:lnTo>
                  <a:pt x="580643" y="54863"/>
                </a:lnTo>
                <a:lnTo>
                  <a:pt x="579766" y="57382"/>
                </a:lnTo>
                <a:lnTo>
                  <a:pt x="578643" y="68929"/>
                </a:lnTo>
                <a:lnTo>
                  <a:pt x="582167" y="82296"/>
                </a:lnTo>
                <a:lnTo>
                  <a:pt x="589190" y="93889"/>
                </a:lnTo>
                <a:lnTo>
                  <a:pt x="600455" y="100584"/>
                </a:lnTo>
                <a:lnTo>
                  <a:pt x="598931" y="80772"/>
                </a:lnTo>
                <a:lnTo>
                  <a:pt x="597407" y="74675"/>
                </a:lnTo>
                <a:lnTo>
                  <a:pt x="594359" y="70103"/>
                </a:lnTo>
                <a:lnTo>
                  <a:pt x="594359" y="64008"/>
                </a:lnTo>
                <a:lnTo>
                  <a:pt x="595883" y="59436"/>
                </a:lnTo>
                <a:lnTo>
                  <a:pt x="597407" y="54863"/>
                </a:lnTo>
                <a:lnTo>
                  <a:pt x="600455" y="51815"/>
                </a:lnTo>
                <a:lnTo>
                  <a:pt x="606551" y="50291"/>
                </a:lnTo>
                <a:lnTo>
                  <a:pt x="611123" y="47244"/>
                </a:lnTo>
                <a:lnTo>
                  <a:pt x="615695" y="47244"/>
                </a:lnTo>
                <a:lnTo>
                  <a:pt x="620267" y="48768"/>
                </a:lnTo>
                <a:lnTo>
                  <a:pt x="624839" y="51815"/>
                </a:lnTo>
                <a:lnTo>
                  <a:pt x="627887" y="54863"/>
                </a:lnTo>
                <a:lnTo>
                  <a:pt x="630935" y="60960"/>
                </a:lnTo>
                <a:lnTo>
                  <a:pt x="632459" y="65532"/>
                </a:lnTo>
                <a:lnTo>
                  <a:pt x="632459" y="71627"/>
                </a:lnTo>
                <a:lnTo>
                  <a:pt x="630935" y="76200"/>
                </a:lnTo>
                <a:lnTo>
                  <a:pt x="629411" y="80772"/>
                </a:lnTo>
                <a:lnTo>
                  <a:pt x="626363" y="83820"/>
                </a:lnTo>
                <a:lnTo>
                  <a:pt x="621791" y="85344"/>
                </a:lnTo>
                <a:lnTo>
                  <a:pt x="617219" y="88391"/>
                </a:lnTo>
                <a:lnTo>
                  <a:pt x="612647" y="88391"/>
                </a:lnTo>
                <a:lnTo>
                  <a:pt x="608075" y="85344"/>
                </a:lnTo>
                <a:lnTo>
                  <a:pt x="601979" y="83820"/>
                </a:lnTo>
                <a:lnTo>
                  <a:pt x="600587" y="100662"/>
                </a:lnTo>
                <a:lnTo>
                  <a:pt x="612720" y="104206"/>
                </a:lnTo>
                <a:close/>
              </a:path>
              <a:path w="658367" h="362712">
                <a:moveTo>
                  <a:pt x="601979" y="83820"/>
                </a:moveTo>
                <a:lnTo>
                  <a:pt x="598931" y="80772"/>
                </a:lnTo>
                <a:lnTo>
                  <a:pt x="600455" y="100584"/>
                </a:lnTo>
                <a:lnTo>
                  <a:pt x="600587" y="100662"/>
                </a:lnTo>
                <a:lnTo>
                  <a:pt x="601979" y="83820"/>
                </a:lnTo>
                <a:close/>
              </a:path>
              <a:path w="658367" h="362712">
                <a:moveTo>
                  <a:pt x="411479" y="147827"/>
                </a:moveTo>
                <a:lnTo>
                  <a:pt x="411479" y="143256"/>
                </a:lnTo>
                <a:lnTo>
                  <a:pt x="413003" y="137160"/>
                </a:lnTo>
                <a:lnTo>
                  <a:pt x="414527" y="132587"/>
                </a:lnTo>
                <a:lnTo>
                  <a:pt x="419099" y="129539"/>
                </a:lnTo>
                <a:lnTo>
                  <a:pt x="425195" y="126491"/>
                </a:lnTo>
                <a:lnTo>
                  <a:pt x="428243" y="124968"/>
                </a:lnTo>
                <a:lnTo>
                  <a:pt x="440435" y="124968"/>
                </a:lnTo>
                <a:lnTo>
                  <a:pt x="443483" y="126491"/>
                </a:lnTo>
                <a:lnTo>
                  <a:pt x="452627" y="114300"/>
                </a:lnTo>
                <a:lnTo>
                  <a:pt x="448055" y="111251"/>
                </a:lnTo>
                <a:lnTo>
                  <a:pt x="443483" y="109727"/>
                </a:lnTo>
                <a:lnTo>
                  <a:pt x="437387" y="108203"/>
                </a:lnTo>
                <a:lnTo>
                  <a:pt x="431291" y="108203"/>
                </a:lnTo>
                <a:lnTo>
                  <a:pt x="425195" y="109727"/>
                </a:lnTo>
                <a:lnTo>
                  <a:pt x="419099" y="112775"/>
                </a:lnTo>
                <a:lnTo>
                  <a:pt x="411479" y="114300"/>
                </a:lnTo>
                <a:lnTo>
                  <a:pt x="406907" y="118872"/>
                </a:lnTo>
                <a:lnTo>
                  <a:pt x="402335" y="123444"/>
                </a:lnTo>
                <a:lnTo>
                  <a:pt x="397763" y="129539"/>
                </a:lnTo>
                <a:lnTo>
                  <a:pt x="396239" y="135636"/>
                </a:lnTo>
                <a:lnTo>
                  <a:pt x="394715" y="141732"/>
                </a:lnTo>
                <a:lnTo>
                  <a:pt x="394715" y="153924"/>
                </a:lnTo>
                <a:lnTo>
                  <a:pt x="397763" y="160020"/>
                </a:lnTo>
                <a:lnTo>
                  <a:pt x="397930" y="160429"/>
                </a:lnTo>
                <a:lnTo>
                  <a:pt x="404786" y="171051"/>
                </a:lnTo>
                <a:lnTo>
                  <a:pt x="416051" y="178308"/>
                </a:lnTo>
                <a:lnTo>
                  <a:pt x="422100" y="180432"/>
                </a:lnTo>
                <a:lnTo>
                  <a:pt x="434038" y="180578"/>
                </a:lnTo>
                <a:lnTo>
                  <a:pt x="446531" y="176784"/>
                </a:lnTo>
                <a:lnTo>
                  <a:pt x="454522" y="172943"/>
                </a:lnTo>
                <a:lnTo>
                  <a:pt x="463937" y="164401"/>
                </a:lnTo>
                <a:lnTo>
                  <a:pt x="469391" y="152400"/>
                </a:lnTo>
                <a:lnTo>
                  <a:pt x="452627" y="149351"/>
                </a:lnTo>
                <a:lnTo>
                  <a:pt x="451103" y="155448"/>
                </a:lnTo>
                <a:lnTo>
                  <a:pt x="446531" y="160020"/>
                </a:lnTo>
                <a:lnTo>
                  <a:pt x="440435" y="163068"/>
                </a:lnTo>
                <a:lnTo>
                  <a:pt x="434339" y="166115"/>
                </a:lnTo>
                <a:lnTo>
                  <a:pt x="428243" y="166115"/>
                </a:lnTo>
                <a:lnTo>
                  <a:pt x="423671" y="164591"/>
                </a:lnTo>
                <a:lnTo>
                  <a:pt x="419099" y="161544"/>
                </a:lnTo>
                <a:lnTo>
                  <a:pt x="416051" y="158496"/>
                </a:lnTo>
                <a:lnTo>
                  <a:pt x="413003" y="153924"/>
                </a:lnTo>
                <a:lnTo>
                  <a:pt x="411479" y="147827"/>
                </a:lnTo>
                <a:close/>
              </a:path>
              <a:path w="658367" h="362712">
                <a:moveTo>
                  <a:pt x="323087" y="192024"/>
                </a:moveTo>
                <a:lnTo>
                  <a:pt x="331848" y="203976"/>
                </a:lnTo>
                <a:lnTo>
                  <a:pt x="342899" y="210312"/>
                </a:lnTo>
                <a:lnTo>
                  <a:pt x="345139" y="211106"/>
                </a:lnTo>
                <a:lnTo>
                  <a:pt x="356801" y="212576"/>
                </a:lnTo>
                <a:lnTo>
                  <a:pt x="370331" y="210312"/>
                </a:lnTo>
                <a:lnTo>
                  <a:pt x="376427" y="207263"/>
                </a:lnTo>
                <a:lnTo>
                  <a:pt x="380999" y="204215"/>
                </a:lnTo>
                <a:lnTo>
                  <a:pt x="384047" y="199644"/>
                </a:lnTo>
                <a:lnTo>
                  <a:pt x="388619" y="195072"/>
                </a:lnTo>
                <a:lnTo>
                  <a:pt x="390143" y="190500"/>
                </a:lnTo>
                <a:lnTo>
                  <a:pt x="391667" y="184403"/>
                </a:lnTo>
                <a:lnTo>
                  <a:pt x="376427" y="182879"/>
                </a:lnTo>
                <a:lnTo>
                  <a:pt x="373379" y="188975"/>
                </a:lnTo>
                <a:lnTo>
                  <a:pt x="370331" y="193548"/>
                </a:lnTo>
                <a:lnTo>
                  <a:pt x="364235" y="196596"/>
                </a:lnTo>
                <a:lnTo>
                  <a:pt x="359663" y="198120"/>
                </a:lnTo>
                <a:lnTo>
                  <a:pt x="355091" y="198120"/>
                </a:lnTo>
                <a:lnTo>
                  <a:pt x="350519" y="196596"/>
                </a:lnTo>
                <a:lnTo>
                  <a:pt x="345947" y="196596"/>
                </a:lnTo>
                <a:lnTo>
                  <a:pt x="342899" y="193548"/>
                </a:lnTo>
                <a:lnTo>
                  <a:pt x="339851" y="188975"/>
                </a:lnTo>
                <a:lnTo>
                  <a:pt x="390143" y="167639"/>
                </a:lnTo>
                <a:lnTo>
                  <a:pt x="388619" y="164591"/>
                </a:lnTo>
                <a:lnTo>
                  <a:pt x="387297" y="162070"/>
                </a:lnTo>
                <a:lnTo>
                  <a:pt x="379505" y="151458"/>
                </a:lnTo>
                <a:lnTo>
                  <a:pt x="368807" y="144779"/>
                </a:lnTo>
                <a:lnTo>
                  <a:pt x="365901" y="143315"/>
                </a:lnTo>
                <a:lnTo>
                  <a:pt x="353918" y="141401"/>
                </a:lnTo>
                <a:lnTo>
                  <a:pt x="347471" y="158496"/>
                </a:lnTo>
                <a:lnTo>
                  <a:pt x="352043" y="155448"/>
                </a:lnTo>
                <a:lnTo>
                  <a:pt x="355091" y="155448"/>
                </a:lnTo>
                <a:lnTo>
                  <a:pt x="359663" y="156972"/>
                </a:lnTo>
                <a:lnTo>
                  <a:pt x="364235" y="156972"/>
                </a:lnTo>
                <a:lnTo>
                  <a:pt x="367283" y="160020"/>
                </a:lnTo>
                <a:lnTo>
                  <a:pt x="368807" y="163068"/>
                </a:lnTo>
                <a:lnTo>
                  <a:pt x="335279" y="176784"/>
                </a:lnTo>
                <a:lnTo>
                  <a:pt x="335279" y="172212"/>
                </a:lnTo>
                <a:lnTo>
                  <a:pt x="336803" y="169163"/>
                </a:lnTo>
                <a:lnTo>
                  <a:pt x="339817" y="145590"/>
                </a:lnTo>
                <a:lnTo>
                  <a:pt x="329423" y="153540"/>
                </a:lnTo>
                <a:lnTo>
                  <a:pt x="323087" y="164591"/>
                </a:lnTo>
                <a:lnTo>
                  <a:pt x="321682" y="167439"/>
                </a:lnTo>
                <a:lnTo>
                  <a:pt x="320341" y="178849"/>
                </a:lnTo>
                <a:lnTo>
                  <a:pt x="323087" y="192024"/>
                </a:lnTo>
                <a:close/>
              </a:path>
              <a:path w="658367" h="362712">
                <a:moveTo>
                  <a:pt x="280415" y="172212"/>
                </a:moveTo>
                <a:lnTo>
                  <a:pt x="271271" y="176784"/>
                </a:lnTo>
                <a:lnTo>
                  <a:pt x="277367" y="188975"/>
                </a:lnTo>
                <a:lnTo>
                  <a:pt x="284987" y="185927"/>
                </a:lnTo>
                <a:lnTo>
                  <a:pt x="306323" y="234696"/>
                </a:lnTo>
                <a:lnTo>
                  <a:pt x="321563" y="228600"/>
                </a:lnTo>
                <a:lnTo>
                  <a:pt x="301751" y="179832"/>
                </a:lnTo>
                <a:lnTo>
                  <a:pt x="310895" y="175260"/>
                </a:lnTo>
                <a:lnTo>
                  <a:pt x="304799" y="163068"/>
                </a:lnTo>
                <a:lnTo>
                  <a:pt x="295655" y="166115"/>
                </a:lnTo>
                <a:lnTo>
                  <a:pt x="284987" y="143256"/>
                </a:lnTo>
                <a:lnTo>
                  <a:pt x="269747" y="150875"/>
                </a:lnTo>
                <a:lnTo>
                  <a:pt x="280415" y="172212"/>
                </a:lnTo>
                <a:close/>
              </a:path>
              <a:path w="658367" h="362712">
                <a:moveTo>
                  <a:pt x="463295" y="94487"/>
                </a:moveTo>
                <a:lnTo>
                  <a:pt x="455675" y="99060"/>
                </a:lnTo>
                <a:lnTo>
                  <a:pt x="461771" y="111251"/>
                </a:lnTo>
                <a:lnTo>
                  <a:pt x="469391" y="108203"/>
                </a:lnTo>
                <a:lnTo>
                  <a:pt x="489203" y="156972"/>
                </a:lnTo>
                <a:lnTo>
                  <a:pt x="505967" y="150875"/>
                </a:lnTo>
                <a:lnTo>
                  <a:pt x="484631" y="102108"/>
                </a:lnTo>
                <a:lnTo>
                  <a:pt x="493775" y="97536"/>
                </a:lnTo>
                <a:lnTo>
                  <a:pt x="487679" y="83820"/>
                </a:lnTo>
                <a:lnTo>
                  <a:pt x="478535" y="88391"/>
                </a:lnTo>
                <a:lnTo>
                  <a:pt x="469391" y="65532"/>
                </a:lnTo>
                <a:lnTo>
                  <a:pt x="454151" y="71627"/>
                </a:lnTo>
                <a:lnTo>
                  <a:pt x="463295" y="94487"/>
                </a:lnTo>
                <a:close/>
              </a:path>
              <a:path w="658367" h="362712">
                <a:moveTo>
                  <a:pt x="239268" y="172212"/>
                </a:moveTo>
                <a:lnTo>
                  <a:pt x="240792" y="175260"/>
                </a:lnTo>
                <a:lnTo>
                  <a:pt x="242316" y="176784"/>
                </a:lnTo>
                <a:lnTo>
                  <a:pt x="245364" y="178308"/>
                </a:lnTo>
                <a:lnTo>
                  <a:pt x="254507" y="178308"/>
                </a:lnTo>
                <a:lnTo>
                  <a:pt x="256031" y="176784"/>
                </a:lnTo>
                <a:lnTo>
                  <a:pt x="259079" y="175260"/>
                </a:lnTo>
                <a:lnTo>
                  <a:pt x="259079" y="172212"/>
                </a:lnTo>
                <a:lnTo>
                  <a:pt x="260603" y="169163"/>
                </a:lnTo>
                <a:lnTo>
                  <a:pt x="260603" y="166115"/>
                </a:lnTo>
                <a:lnTo>
                  <a:pt x="259079" y="163068"/>
                </a:lnTo>
                <a:lnTo>
                  <a:pt x="257555" y="160020"/>
                </a:lnTo>
                <a:lnTo>
                  <a:pt x="256031" y="158496"/>
                </a:lnTo>
                <a:lnTo>
                  <a:pt x="252984" y="156972"/>
                </a:lnTo>
                <a:lnTo>
                  <a:pt x="245364" y="156972"/>
                </a:lnTo>
                <a:lnTo>
                  <a:pt x="242316" y="158496"/>
                </a:lnTo>
                <a:lnTo>
                  <a:pt x="240792" y="160020"/>
                </a:lnTo>
                <a:lnTo>
                  <a:pt x="239268" y="163068"/>
                </a:lnTo>
                <a:lnTo>
                  <a:pt x="237744" y="166115"/>
                </a:lnTo>
                <a:lnTo>
                  <a:pt x="237744" y="169163"/>
                </a:lnTo>
                <a:lnTo>
                  <a:pt x="239268" y="172212"/>
                </a:lnTo>
                <a:close/>
              </a:path>
              <a:path w="658367" h="362712">
                <a:moveTo>
                  <a:pt x="129540" y="268224"/>
                </a:moveTo>
                <a:lnTo>
                  <a:pt x="129540" y="262127"/>
                </a:lnTo>
                <a:lnTo>
                  <a:pt x="131063" y="257556"/>
                </a:lnTo>
                <a:lnTo>
                  <a:pt x="132587" y="252984"/>
                </a:lnTo>
                <a:lnTo>
                  <a:pt x="137160" y="248412"/>
                </a:lnTo>
                <a:lnTo>
                  <a:pt x="143256" y="246887"/>
                </a:lnTo>
                <a:lnTo>
                  <a:pt x="146304" y="245363"/>
                </a:lnTo>
                <a:lnTo>
                  <a:pt x="149351" y="243839"/>
                </a:lnTo>
                <a:lnTo>
                  <a:pt x="155448" y="243839"/>
                </a:lnTo>
                <a:lnTo>
                  <a:pt x="158496" y="245363"/>
                </a:lnTo>
                <a:lnTo>
                  <a:pt x="161544" y="246887"/>
                </a:lnTo>
                <a:lnTo>
                  <a:pt x="170687" y="233172"/>
                </a:lnTo>
                <a:lnTo>
                  <a:pt x="166116" y="230124"/>
                </a:lnTo>
                <a:lnTo>
                  <a:pt x="160020" y="228600"/>
                </a:lnTo>
                <a:lnTo>
                  <a:pt x="143256" y="228600"/>
                </a:lnTo>
                <a:lnTo>
                  <a:pt x="137160" y="231648"/>
                </a:lnTo>
                <a:lnTo>
                  <a:pt x="129540" y="234696"/>
                </a:lnTo>
                <a:lnTo>
                  <a:pt x="124968" y="239268"/>
                </a:lnTo>
                <a:lnTo>
                  <a:pt x="120396" y="243839"/>
                </a:lnTo>
                <a:lnTo>
                  <a:pt x="115824" y="248412"/>
                </a:lnTo>
                <a:lnTo>
                  <a:pt x="114300" y="254508"/>
                </a:lnTo>
                <a:lnTo>
                  <a:pt x="112775" y="260603"/>
                </a:lnTo>
                <a:lnTo>
                  <a:pt x="112775" y="272796"/>
                </a:lnTo>
                <a:lnTo>
                  <a:pt x="115824" y="278891"/>
                </a:lnTo>
                <a:lnTo>
                  <a:pt x="116384" y="280451"/>
                </a:lnTo>
                <a:lnTo>
                  <a:pt x="123219" y="291069"/>
                </a:lnTo>
                <a:lnTo>
                  <a:pt x="134112" y="298703"/>
                </a:lnTo>
                <a:lnTo>
                  <a:pt x="139523" y="300109"/>
                </a:lnTo>
                <a:lnTo>
                  <a:pt x="151755" y="300583"/>
                </a:lnTo>
                <a:lnTo>
                  <a:pt x="164592" y="297179"/>
                </a:lnTo>
                <a:lnTo>
                  <a:pt x="172582" y="292505"/>
                </a:lnTo>
                <a:lnTo>
                  <a:pt x="181997" y="283719"/>
                </a:lnTo>
                <a:lnTo>
                  <a:pt x="187451" y="272796"/>
                </a:lnTo>
                <a:lnTo>
                  <a:pt x="170687" y="268224"/>
                </a:lnTo>
                <a:lnTo>
                  <a:pt x="169163" y="275844"/>
                </a:lnTo>
                <a:lnTo>
                  <a:pt x="164592" y="280415"/>
                </a:lnTo>
                <a:lnTo>
                  <a:pt x="156972" y="283463"/>
                </a:lnTo>
                <a:lnTo>
                  <a:pt x="152400" y="284988"/>
                </a:lnTo>
                <a:lnTo>
                  <a:pt x="146304" y="284988"/>
                </a:lnTo>
                <a:lnTo>
                  <a:pt x="141732" y="283463"/>
                </a:lnTo>
                <a:lnTo>
                  <a:pt x="137160" y="281939"/>
                </a:lnTo>
                <a:lnTo>
                  <a:pt x="134112" y="278891"/>
                </a:lnTo>
                <a:lnTo>
                  <a:pt x="131063" y="272796"/>
                </a:lnTo>
                <a:lnTo>
                  <a:pt x="129540" y="268224"/>
                </a:lnTo>
                <a:close/>
              </a:path>
              <a:path w="658367" h="362712">
                <a:moveTo>
                  <a:pt x="67056" y="336803"/>
                </a:moveTo>
                <a:lnTo>
                  <a:pt x="83820" y="329184"/>
                </a:lnTo>
                <a:lnTo>
                  <a:pt x="41148" y="309372"/>
                </a:lnTo>
                <a:lnTo>
                  <a:pt x="18287" y="318515"/>
                </a:lnTo>
                <a:lnTo>
                  <a:pt x="16763" y="284988"/>
                </a:lnTo>
                <a:lnTo>
                  <a:pt x="16763" y="259079"/>
                </a:lnTo>
                <a:lnTo>
                  <a:pt x="0" y="266700"/>
                </a:lnTo>
                <a:lnTo>
                  <a:pt x="3048" y="362712"/>
                </a:lnTo>
                <a:lnTo>
                  <a:pt x="19812" y="356615"/>
                </a:lnTo>
                <a:lnTo>
                  <a:pt x="19812" y="336803"/>
                </a:lnTo>
                <a:lnTo>
                  <a:pt x="53340" y="321563"/>
                </a:lnTo>
                <a:lnTo>
                  <a:pt x="67056" y="336803"/>
                </a:lnTo>
                <a:close/>
              </a:path>
              <a:path w="658367" h="362712">
                <a:moveTo>
                  <a:pt x="16763" y="259079"/>
                </a:moveTo>
                <a:lnTo>
                  <a:pt x="16763" y="284988"/>
                </a:lnTo>
                <a:lnTo>
                  <a:pt x="41148" y="309372"/>
                </a:lnTo>
                <a:lnTo>
                  <a:pt x="83820" y="329184"/>
                </a:lnTo>
                <a:lnTo>
                  <a:pt x="16763" y="259079"/>
                </a:lnTo>
                <a:close/>
              </a:path>
              <a:path w="658367" h="362712">
                <a:moveTo>
                  <a:pt x="88392" y="269748"/>
                </a:moveTo>
                <a:lnTo>
                  <a:pt x="89916" y="268224"/>
                </a:lnTo>
                <a:lnTo>
                  <a:pt x="92963" y="266700"/>
                </a:lnTo>
                <a:lnTo>
                  <a:pt x="97536" y="266700"/>
                </a:lnTo>
                <a:lnTo>
                  <a:pt x="97536" y="249936"/>
                </a:lnTo>
                <a:lnTo>
                  <a:pt x="94487" y="249936"/>
                </a:lnTo>
                <a:lnTo>
                  <a:pt x="91440" y="251460"/>
                </a:lnTo>
                <a:lnTo>
                  <a:pt x="89916" y="251460"/>
                </a:lnTo>
                <a:lnTo>
                  <a:pt x="86868" y="252984"/>
                </a:lnTo>
                <a:lnTo>
                  <a:pt x="85344" y="254508"/>
                </a:lnTo>
                <a:lnTo>
                  <a:pt x="83820" y="257556"/>
                </a:lnTo>
                <a:lnTo>
                  <a:pt x="82296" y="260603"/>
                </a:lnTo>
                <a:lnTo>
                  <a:pt x="80772" y="263651"/>
                </a:lnTo>
                <a:lnTo>
                  <a:pt x="80772" y="266700"/>
                </a:lnTo>
                <a:lnTo>
                  <a:pt x="77724" y="259079"/>
                </a:lnTo>
                <a:lnTo>
                  <a:pt x="64008" y="265175"/>
                </a:lnTo>
                <a:lnTo>
                  <a:pt x="89916" y="326136"/>
                </a:lnTo>
                <a:lnTo>
                  <a:pt x="105156" y="320039"/>
                </a:lnTo>
                <a:lnTo>
                  <a:pt x="94487" y="295656"/>
                </a:lnTo>
                <a:lnTo>
                  <a:pt x="92963" y="292608"/>
                </a:lnTo>
                <a:lnTo>
                  <a:pt x="89916" y="283463"/>
                </a:lnTo>
                <a:lnTo>
                  <a:pt x="88392" y="277368"/>
                </a:lnTo>
                <a:lnTo>
                  <a:pt x="88392" y="269748"/>
                </a:lnTo>
                <a:close/>
              </a:path>
              <a:path w="658367" h="362712">
                <a:moveTo>
                  <a:pt x="205740" y="233172"/>
                </a:moveTo>
                <a:lnTo>
                  <a:pt x="205740" y="225551"/>
                </a:lnTo>
                <a:lnTo>
                  <a:pt x="207263" y="222503"/>
                </a:lnTo>
                <a:lnTo>
                  <a:pt x="208787" y="219456"/>
                </a:lnTo>
                <a:lnTo>
                  <a:pt x="210312" y="216408"/>
                </a:lnTo>
                <a:lnTo>
                  <a:pt x="213360" y="216408"/>
                </a:lnTo>
                <a:lnTo>
                  <a:pt x="216408" y="214884"/>
                </a:lnTo>
                <a:lnTo>
                  <a:pt x="222504" y="214884"/>
                </a:lnTo>
                <a:lnTo>
                  <a:pt x="225551" y="216408"/>
                </a:lnTo>
                <a:lnTo>
                  <a:pt x="227075" y="219456"/>
                </a:lnTo>
                <a:lnTo>
                  <a:pt x="228600" y="220979"/>
                </a:lnTo>
                <a:lnTo>
                  <a:pt x="231648" y="225551"/>
                </a:lnTo>
                <a:lnTo>
                  <a:pt x="234696" y="233172"/>
                </a:lnTo>
                <a:lnTo>
                  <a:pt x="245364" y="260603"/>
                </a:lnTo>
                <a:lnTo>
                  <a:pt x="260603" y="254508"/>
                </a:lnTo>
                <a:lnTo>
                  <a:pt x="243840" y="213360"/>
                </a:lnTo>
                <a:lnTo>
                  <a:pt x="240792" y="205739"/>
                </a:lnTo>
                <a:lnTo>
                  <a:pt x="236220" y="201168"/>
                </a:lnTo>
                <a:lnTo>
                  <a:pt x="231648" y="199644"/>
                </a:lnTo>
                <a:lnTo>
                  <a:pt x="225551" y="196596"/>
                </a:lnTo>
                <a:lnTo>
                  <a:pt x="219456" y="196596"/>
                </a:lnTo>
                <a:lnTo>
                  <a:pt x="213360" y="199644"/>
                </a:lnTo>
                <a:lnTo>
                  <a:pt x="210312" y="201168"/>
                </a:lnTo>
                <a:lnTo>
                  <a:pt x="207263" y="202691"/>
                </a:lnTo>
                <a:lnTo>
                  <a:pt x="204216" y="205739"/>
                </a:lnTo>
                <a:lnTo>
                  <a:pt x="202692" y="207263"/>
                </a:lnTo>
                <a:lnTo>
                  <a:pt x="199644" y="211836"/>
                </a:lnTo>
                <a:lnTo>
                  <a:pt x="198120" y="214884"/>
                </a:lnTo>
                <a:lnTo>
                  <a:pt x="184404" y="184403"/>
                </a:lnTo>
                <a:lnTo>
                  <a:pt x="169163" y="192024"/>
                </a:lnTo>
                <a:lnTo>
                  <a:pt x="205740" y="277368"/>
                </a:lnTo>
                <a:lnTo>
                  <a:pt x="220980" y="271272"/>
                </a:lnTo>
                <a:lnTo>
                  <a:pt x="210312" y="245363"/>
                </a:lnTo>
                <a:lnTo>
                  <a:pt x="208787" y="239268"/>
                </a:lnTo>
                <a:lnTo>
                  <a:pt x="207263" y="234696"/>
                </a:lnTo>
                <a:lnTo>
                  <a:pt x="205740" y="233172"/>
                </a:lnTo>
                <a:close/>
              </a:path>
              <a:path w="658367" h="362712">
                <a:moveTo>
                  <a:pt x="263651" y="179832"/>
                </a:moveTo>
                <a:lnTo>
                  <a:pt x="248412" y="185927"/>
                </a:lnTo>
                <a:lnTo>
                  <a:pt x="274319" y="248412"/>
                </a:lnTo>
                <a:lnTo>
                  <a:pt x="289559" y="242315"/>
                </a:lnTo>
                <a:lnTo>
                  <a:pt x="263651" y="179832"/>
                </a:lnTo>
                <a:close/>
              </a:path>
              <a:path w="658367" h="362712">
                <a:moveTo>
                  <a:pt x="336803" y="169163"/>
                </a:moveTo>
                <a:lnTo>
                  <a:pt x="338327" y="166115"/>
                </a:lnTo>
                <a:lnTo>
                  <a:pt x="339851" y="163068"/>
                </a:lnTo>
                <a:lnTo>
                  <a:pt x="342899" y="160020"/>
                </a:lnTo>
                <a:lnTo>
                  <a:pt x="347471" y="158496"/>
                </a:lnTo>
                <a:lnTo>
                  <a:pt x="353918" y="141401"/>
                </a:lnTo>
                <a:lnTo>
                  <a:pt x="341375" y="144779"/>
                </a:lnTo>
                <a:lnTo>
                  <a:pt x="339817" y="145590"/>
                </a:lnTo>
                <a:lnTo>
                  <a:pt x="336803" y="169163"/>
                </a:lnTo>
                <a:close/>
              </a:path>
              <a:path w="658367" h="362712">
                <a:moveTo>
                  <a:pt x="515490" y="125556"/>
                </a:moveTo>
                <a:lnTo>
                  <a:pt x="525779" y="132587"/>
                </a:lnTo>
                <a:lnTo>
                  <a:pt x="528738" y="133465"/>
                </a:lnTo>
                <a:lnTo>
                  <a:pt x="540975" y="134588"/>
                </a:lnTo>
                <a:lnTo>
                  <a:pt x="553211" y="131063"/>
                </a:lnTo>
                <a:lnTo>
                  <a:pt x="559307" y="129539"/>
                </a:lnTo>
                <a:lnTo>
                  <a:pt x="565403" y="124968"/>
                </a:lnTo>
                <a:lnTo>
                  <a:pt x="568451" y="121920"/>
                </a:lnTo>
                <a:lnTo>
                  <a:pt x="571499" y="117348"/>
                </a:lnTo>
                <a:lnTo>
                  <a:pt x="574547" y="112775"/>
                </a:lnTo>
                <a:lnTo>
                  <a:pt x="576071" y="106679"/>
                </a:lnTo>
                <a:lnTo>
                  <a:pt x="560831" y="105156"/>
                </a:lnTo>
                <a:lnTo>
                  <a:pt x="557783" y="111251"/>
                </a:lnTo>
                <a:lnTo>
                  <a:pt x="553211" y="115824"/>
                </a:lnTo>
                <a:lnTo>
                  <a:pt x="547115" y="117348"/>
                </a:lnTo>
                <a:lnTo>
                  <a:pt x="542543" y="120396"/>
                </a:lnTo>
                <a:lnTo>
                  <a:pt x="537971" y="120396"/>
                </a:lnTo>
                <a:lnTo>
                  <a:pt x="534923" y="118872"/>
                </a:lnTo>
                <a:lnTo>
                  <a:pt x="530351" y="117348"/>
                </a:lnTo>
                <a:lnTo>
                  <a:pt x="527303" y="115824"/>
                </a:lnTo>
                <a:lnTo>
                  <a:pt x="524255" y="111251"/>
                </a:lnTo>
                <a:lnTo>
                  <a:pt x="553211" y="83820"/>
                </a:lnTo>
                <a:lnTo>
                  <a:pt x="519683" y="99060"/>
                </a:lnTo>
                <a:lnTo>
                  <a:pt x="519683" y="89915"/>
                </a:lnTo>
                <a:lnTo>
                  <a:pt x="524206" y="67631"/>
                </a:lnTo>
                <a:lnTo>
                  <a:pt x="512999" y="75054"/>
                </a:lnTo>
                <a:lnTo>
                  <a:pt x="505967" y="85344"/>
                </a:lnTo>
                <a:lnTo>
                  <a:pt x="505090" y="88302"/>
                </a:lnTo>
                <a:lnTo>
                  <a:pt x="503967" y="100539"/>
                </a:lnTo>
                <a:lnTo>
                  <a:pt x="507491" y="112775"/>
                </a:lnTo>
                <a:lnTo>
                  <a:pt x="508066" y="114349"/>
                </a:lnTo>
                <a:lnTo>
                  <a:pt x="515490" y="1255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6384035" y="3442715"/>
            <a:ext cx="574547" cy="313943"/>
          </a:xfrm>
          <a:custGeom>
            <a:avLst/>
            <a:gdLst/>
            <a:ahLst/>
            <a:cxnLst/>
            <a:rect l="l" t="t" r="r" b="b"/>
            <a:pathLst>
              <a:path w="574547" h="313943">
                <a:moveTo>
                  <a:pt x="209434" y="178171"/>
                </a:moveTo>
                <a:lnTo>
                  <a:pt x="208311" y="189829"/>
                </a:lnTo>
                <a:lnTo>
                  <a:pt x="211835" y="202691"/>
                </a:lnTo>
                <a:lnTo>
                  <a:pt x="212002" y="203180"/>
                </a:lnTo>
                <a:lnTo>
                  <a:pt x="218858" y="214285"/>
                </a:lnTo>
                <a:lnTo>
                  <a:pt x="224027" y="190500"/>
                </a:lnTo>
                <a:lnTo>
                  <a:pt x="224027" y="185927"/>
                </a:lnTo>
                <a:lnTo>
                  <a:pt x="225551" y="179832"/>
                </a:lnTo>
                <a:lnTo>
                  <a:pt x="227075" y="156972"/>
                </a:lnTo>
                <a:lnTo>
                  <a:pt x="217931" y="160020"/>
                </a:lnTo>
                <a:lnTo>
                  <a:pt x="213359" y="166115"/>
                </a:lnTo>
                <a:lnTo>
                  <a:pt x="210311" y="175260"/>
                </a:lnTo>
                <a:lnTo>
                  <a:pt x="209434" y="178171"/>
                </a:lnTo>
                <a:close/>
              </a:path>
              <a:path w="574547" h="313943">
                <a:moveTo>
                  <a:pt x="469391" y="131063"/>
                </a:moveTo>
                <a:lnTo>
                  <a:pt x="472439" y="129539"/>
                </a:lnTo>
                <a:lnTo>
                  <a:pt x="475487" y="128015"/>
                </a:lnTo>
                <a:lnTo>
                  <a:pt x="478535" y="124967"/>
                </a:lnTo>
                <a:lnTo>
                  <a:pt x="480059" y="121920"/>
                </a:lnTo>
                <a:lnTo>
                  <a:pt x="483107" y="118872"/>
                </a:lnTo>
                <a:lnTo>
                  <a:pt x="484631" y="114300"/>
                </a:lnTo>
                <a:lnTo>
                  <a:pt x="487679" y="121920"/>
                </a:lnTo>
                <a:lnTo>
                  <a:pt x="502919" y="114300"/>
                </a:lnTo>
                <a:lnTo>
                  <a:pt x="477011" y="53339"/>
                </a:lnTo>
                <a:lnTo>
                  <a:pt x="461771" y="59436"/>
                </a:lnTo>
                <a:lnTo>
                  <a:pt x="463295" y="67055"/>
                </a:lnTo>
                <a:lnTo>
                  <a:pt x="460247" y="64008"/>
                </a:lnTo>
                <a:lnTo>
                  <a:pt x="448055" y="64008"/>
                </a:lnTo>
                <a:lnTo>
                  <a:pt x="449579" y="79248"/>
                </a:lnTo>
                <a:lnTo>
                  <a:pt x="455675" y="77724"/>
                </a:lnTo>
                <a:lnTo>
                  <a:pt x="460247" y="77724"/>
                </a:lnTo>
                <a:lnTo>
                  <a:pt x="464819" y="79248"/>
                </a:lnTo>
                <a:lnTo>
                  <a:pt x="469391" y="80772"/>
                </a:lnTo>
                <a:lnTo>
                  <a:pt x="472439" y="85344"/>
                </a:lnTo>
                <a:lnTo>
                  <a:pt x="475487" y="89915"/>
                </a:lnTo>
                <a:lnTo>
                  <a:pt x="477011" y="96012"/>
                </a:lnTo>
                <a:lnTo>
                  <a:pt x="477011" y="100584"/>
                </a:lnTo>
                <a:lnTo>
                  <a:pt x="475487" y="105155"/>
                </a:lnTo>
                <a:lnTo>
                  <a:pt x="473963" y="109727"/>
                </a:lnTo>
                <a:lnTo>
                  <a:pt x="470915" y="114300"/>
                </a:lnTo>
                <a:lnTo>
                  <a:pt x="466343" y="115824"/>
                </a:lnTo>
                <a:lnTo>
                  <a:pt x="461771" y="117348"/>
                </a:lnTo>
                <a:lnTo>
                  <a:pt x="455675" y="117348"/>
                </a:lnTo>
                <a:lnTo>
                  <a:pt x="451103" y="115824"/>
                </a:lnTo>
                <a:lnTo>
                  <a:pt x="446531" y="112775"/>
                </a:lnTo>
                <a:lnTo>
                  <a:pt x="443483" y="109727"/>
                </a:lnTo>
                <a:lnTo>
                  <a:pt x="441959" y="105155"/>
                </a:lnTo>
                <a:lnTo>
                  <a:pt x="438911" y="99060"/>
                </a:lnTo>
                <a:lnTo>
                  <a:pt x="434310" y="123765"/>
                </a:lnTo>
                <a:lnTo>
                  <a:pt x="445007" y="131063"/>
                </a:lnTo>
                <a:lnTo>
                  <a:pt x="452627" y="134112"/>
                </a:lnTo>
                <a:lnTo>
                  <a:pt x="461771" y="134112"/>
                </a:lnTo>
                <a:lnTo>
                  <a:pt x="469391" y="131063"/>
                </a:lnTo>
                <a:close/>
              </a:path>
              <a:path w="574547" h="313943">
                <a:moveTo>
                  <a:pt x="513587" y="53339"/>
                </a:moveTo>
                <a:lnTo>
                  <a:pt x="515111" y="50291"/>
                </a:lnTo>
                <a:lnTo>
                  <a:pt x="518159" y="50291"/>
                </a:lnTo>
                <a:lnTo>
                  <a:pt x="519683" y="48767"/>
                </a:lnTo>
                <a:lnTo>
                  <a:pt x="522731" y="48767"/>
                </a:lnTo>
                <a:lnTo>
                  <a:pt x="522731" y="33527"/>
                </a:lnTo>
                <a:lnTo>
                  <a:pt x="516635" y="33527"/>
                </a:lnTo>
                <a:lnTo>
                  <a:pt x="515111" y="35051"/>
                </a:lnTo>
                <a:lnTo>
                  <a:pt x="512063" y="36575"/>
                </a:lnTo>
                <a:lnTo>
                  <a:pt x="510539" y="38100"/>
                </a:lnTo>
                <a:lnTo>
                  <a:pt x="509015" y="41148"/>
                </a:lnTo>
                <a:lnTo>
                  <a:pt x="505967" y="42672"/>
                </a:lnTo>
                <a:lnTo>
                  <a:pt x="505967" y="50291"/>
                </a:lnTo>
                <a:lnTo>
                  <a:pt x="502919" y="42672"/>
                </a:lnTo>
                <a:lnTo>
                  <a:pt x="489203" y="47244"/>
                </a:lnTo>
                <a:lnTo>
                  <a:pt x="515111" y="109727"/>
                </a:lnTo>
                <a:lnTo>
                  <a:pt x="530351" y="103632"/>
                </a:lnTo>
                <a:lnTo>
                  <a:pt x="519683" y="77724"/>
                </a:lnTo>
                <a:lnTo>
                  <a:pt x="518159" y="74675"/>
                </a:lnTo>
                <a:lnTo>
                  <a:pt x="515111" y="67055"/>
                </a:lnTo>
                <a:lnTo>
                  <a:pt x="513587" y="60960"/>
                </a:lnTo>
                <a:lnTo>
                  <a:pt x="513587" y="53339"/>
                </a:lnTo>
                <a:close/>
              </a:path>
              <a:path w="574547" h="313943">
                <a:moveTo>
                  <a:pt x="438911" y="94487"/>
                </a:moveTo>
                <a:lnTo>
                  <a:pt x="440435" y="89915"/>
                </a:lnTo>
                <a:lnTo>
                  <a:pt x="441959" y="85344"/>
                </a:lnTo>
                <a:lnTo>
                  <a:pt x="445007" y="80772"/>
                </a:lnTo>
                <a:lnTo>
                  <a:pt x="449579" y="79248"/>
                </a:lnTo>
                <a:lnTo>
                  <a:pt x="448055" y="64008"/>
                </a:lnTo>
                <a:lnTo>
                  <a:pt x="445007" y="64008"/>
                </a:lnTo>
                <a:lnTo>
                  <a:pt x="440435" y="65532"/>
                </a:lnTo>
                <a:lnTo>
                  <a:pt x="432815" y="70103"/>
                </a:lnTo>
                <a:lnTo>
                  <a:pt x="426719" y="76200"/>
                </a:lnTo>
                <a:lnTo>
                  <a:pt x="423671" y="83820"/>
                </a:lnTo>
                <a:lnTo>
                  <a:pt x="422841" y="86778"/>
                </a:lnTo>
                <a:lnTo>
                  <a:pt x="422297" y="99015"/>
                </a:lnTo>
                <a:lnTo>
                  <a:pt x="425195" y="111251"/>
                </a:lnTo>
                <a:lnTo>
                  <a:pt x="426518" y="113736"/>
                </a:lnTo>
                <a:lnTo>
                  <a:pt x="434310" y="123765"/>
                </a:lnTo>
                <a:lnTo>
                  <a:pt x="438911" y="99060"/>
                </a:lnTo>
                <a:lnTo>
                  <a:pt x="438911" y="94487"/>
                </a:lnTo>
                <a:close/>
              </a:path>
              <a:path w="574547" h="313943">
                <a:moveTo>
                  <a:pt x="249935" y="156972"/>
                </a:moveTo>
                <a:lnTo>
                  <a:pt x="245363" y="155448"/>
                </a:lnTo>
                <a:lnTo>
                  <a:pt x="230123" y="155448"/>
                </a:lnTo>
                <a:lnTo>
                  <a:pt x="227075" y="156972"/>
                </a:lnTo>
                <a:lnTo>
                  <a:pt x="225551" y="179832"/>
                </a:lnTo>
                <a:lnTo>
                  <a:pt x="227075" y="175260"/>
                </a:lnTo>
                <a:lnTo>
                  <a:pt x="230123" y="172212"/>
                </a:lnTo>
                <a:lnTo>
                  <a:pt x="236219" y="170687"/>
                </a:lnTo>
                <a:lnTo>
                  <a:pt x="240791" y="167639"/>
                </a:lnTo>
                <a:lnTo>
                  <a:pt x="245363" y="167639"/>
                </a:lnTo>
                <a:lnTo>
                  <a:pt x="249935" y="170687"/>
                </a:lnTo>
                <a:lnTo>
                  <a:pt x="254507" y="172212"/>
                </a:lnTo>
                <a:lnTo>
                  <a:pt x="257555" y="175260"/>
                </a:lnTo>
                <a:lnTo>
                  <a:pt x="260603" y="181355"/>
                </a:lnTo>
                <a:lnTo>
                  <a:pt x="262127" y="185927"/>
                </a:lnTo>
                <a:lnTo>
                  <a:pt x="263651" y="192024"/>
                </a:lnTo>
                <a:lnTo>
                  <a:pt x="260603" y="196596"/>
                </a:lnTo>
                <a:lnTo>
                  <a:pt x="259079" y="201167"/>
                </a:lnTo>
                <a:lnTo>
                  <a:pt x="256031" y="204215"/>
                </a:lnTo>
                <a:lnTo>
                  <a:pt x="251459" y="207263"/>
                </a:lnTo>
                <a:lnTo>
                  <a:pt x="246887" y="208787"/>
                </a:lnTo>
                <a:lnTo>
                  <a:pt x="242315" y="208787"/>
                </a:lnTo>
                <a:lnTo>
                  <a:pt x="237743" y="207263"/>
                </a:lnTo>
                <a:lnTo>
                  <a:pt x="231647" y="204215"/>
                </a:lnTo>
                <a:lnTo>
                  <a:pt x="228599" y="201167"/>
                </a:lnTo>
                <a:lnTo>
                  <a:pt x="227075" y="195072"/>
                </a:lnTo>
                <a:lnTo>
                  <a:pt x="224027" y="190500"/>
                </a:lnTo>
                <a:lnTo>
                  <a:pt x="218858" y="214285"/>
                </a:lnTo>
                <a:lnTo>
                  <a:pt x="230123" y="220979"/>
                </a:lnTo>
                <a:lnTo>
                  <a:pt x="230255" y="221058"/>
                </a:lnTo>
                <a:lnTo>
                  <a:pt x="242388" y="224602"/>
                </a:lnTo>
                <a:lnTo>
                  <a:pt x="254507" y="222503"/>
                </a:lnTo>
                <a:lnTo>
                  <a:pt x="257555" y="220979"/>
                </a:lnTo>
                <a:lnTo>
                  <a:pt x="260603" y="217932"/>
                </a:lnTo>
                <a:lnTo>
                  <a:pt x="263651" y="216408"/>
                </a:lnTo>
                <a:lnTo>
                  <a:pt x="266699" y="213360"/>
                </a:lnTo>
                <a:lnTo>
                  <a:pt x="268223" y="210312"/>
                </a:lnTo>
                <a:lnTo>
                  <a:pt x="269747" y="205739"/>
                </a:lnTo>
                <a:lnTo>
                  <a:pt x="272795" y="211836"/>
                </a:lnTo>
                <a:lnTo>
                  <a:pt x="288035" y="205739"/>
                </a:lnTo>
                <a:lnTo>
                  <a:pt x="262127" y="144779"/>
                </a:lnTo>
                <a:lnTo>
                  <a:pt x="246887" y="150875"/>
                </a:lnTo>
                <a:lnTo>
                  <a:pt x="249935" y="156972"/>
                </a:lnTo>
                <a:close/>
              </a:path>
              <a:path w="574547" h="313943">
                <a:moveTo>
                  <a:pt x="167639" y="184403"/>
                </a:moveTo>
                <a:lnTo>
                  <a:pt x="160019" y="187451"/>
                </a:lnTo>
                <a:lnTo>
                  <a:pt x="166115" y="201167"/>
                </a:lnTo>
                <a:lnTo>
                  <a:pt x="173735" y="198120"/>
                </a:lnTo>
                <a:lnTo>
                  <a:pt x="193547" y="245363"/>
                </a:lnTo>
                <a:lnTo>
                  <a:pt x="208787" y="239267"/>
                </a:lnTo>
                <a:lnTo>
                  <a:pt x="188975" y="190500"/>
                </a:lnTo>
                <a:lnTo>
                  <a:pt x="198119" y="187451"/>
                </a:lnTo>
                <a:lnTo>
                  <a:pt x="192023" y="173736"/>
                </a:lnTo>
                <a:lnTo>
                  <a:pt x="182879" y="176784"/>
                </a:lnTo>
                <a:lnTo>
                  <a:pt x="173735" y="155448"/>
                </a:lnTo>
                <a:lnTo>
                  <a:pt x="158495" y="161544"/>
                </a:lnTo>
                <a:lnTo>
                  <a:pt x="167639" y="184403"/>
                </a:lnTo>
                <a:close/>
              </a:path>
              <a:path w="574547" h="313943">
                <a:moveTo>
                  <a:pt x="137160" y="205739"/>
                </a:moveTo>
                <a:lnTo>
                  <a:pt x="132588" y="204215"/>
                </a:lnTo>
                <a:lnTo>
                  <a:pt x="129540" y="202691"/>
                </a:lnTo>
                <a:lnTo>
                  <a:pt x="117348" y="202691"/>
                </a:lnTo>
                <a:lnTo>
                  <a:pt x="114300" y="204215"/>
                </a:lnTo>
                <a:lnTo>
                  <a:pt x="111252" y="233172"/>
                </a:lnTo>
                <a:lnTo>
                  <a:pt x="114300" y="228600"/>
                </a:lnTo>
                <a:lnTo>
                  <a:pt x="115824" y="224027"/>
                </a:lnTo>
                <a:lnTo>
                  <a:pt x="118872" y="219455"/>
                </a:lnTo>
                <a:lnTo>
                  <a:pt x="123444" y="217932"/>
                </a:lnTo>
                <a:lnTo>
                  <a:pt x="128016" y="216408"/>
                </a:lnTo>
                <a:lnTo>
                  <a:pt x="132588" y="216408"/>
                </a:lnTo>
                <a:lnTo>
                  <a:pt x="137160" y="217932"/>
                </a:lnTo>
                <a:lnTo>
                  <a:pt x="141731" y="219455"/>
                </a:lnTo>
                <a:lnTo>
                  <a:pt x="146303" y="224027"/>
                </a:lnTo>
                <a:lnTo>
                  <a:pt x="147827" y="228600"/>
                </a:lnTo>
                <a:lnTo>
                  <a:pt x="150875" y="234696"/>
                </a:lnTo>
                <a:lnTo>
                  <a:pt x="150875" y="239267"/>
                </a:lnTo>
                <a:lnTo>
                  <a:pt x="149351" y="243839"/>
                </a:lnTo>
                <a:lnTo>
                  <a:pt x="147827" y="248412"/>
                </a:lnTo>
                <a:lnTo>
                  <a:pt x="143255" y="252983"/>
                </a:lnTo>
                <a:lnTo>
                  <a:pt x="138684" y="254507"/>
                </a:lnTo>
                <a:lnTo>
                  <a:pt x="134112" y="256031"/>
                </a:lnTo>
                <a:lnTo>
                  <a:pt x="129540" y="256031"/>
                </a:lnTo>
                <a:lnTo>
                  <a:pt x="124968" y="254507"/>
                </a:lnTo>
                <a:lnTo>
                  <a:pt x="120396" y="251459"/>
                </a:lnTo>
                <a:lnTo>
                  <a:pt x="126492" y="272795"/>
                </a:lnTo>
                <a:lnTo>
                  <a:pt x="134112" y="272795"/>
                </a:lnTo>
                <a:lnTo>
                  <a:pt x="141731" y="269747"/>
                </a:lnTo>
                <a:lnTo>
                  <a:pt x="146303" y="268223"/>
                </a:lnTo>
                <a:lnTo>
                  <a:pt x="149351" y="266699"/>
                </a:lnTo>
                <a:lnTo>
                  <a:pt x="150875" y="263651"/>
                </a:lnTo>
                <a:lnTo>
                  <a:pt x="153923" y="260603"/>
                </a:lnTo>
                <a:lnTo>
                  <a:pt x="155447" y="257555"/>
                </a:lnTo>
                <a:lnTo>
                  <a:pt x="158495" y="252983"/>
                </a:lnTo>
                <a:lnTo>
                  <a:pt x="160019" y="260603"/>
                </a:lnTo>
                <a:lnTo>
                  <a:pt x="176783" y="252983"/>
                </a:lnTo>
                <a:lnTo>
                  <a:pt x="149351" y="192024"/>
                </a:lnTo>
                <a:lnTo>
                  <a:pt x="134112" y="198120"/>
                </a:lnTo>
                <a:lnTo>
                  <a:pt x="137160" y="205739"/>
                </a:lnTo>
                <a:close/>
              </a:path>
              <a:path w="574547" h="313943">
                <a:moveTo>
                  <a:pt x="35052" y="313943"/>
                </a:moveTo>
                <a:lnTo>
                  <a:pt x="54864" y="304799"/>
                </a:lnTo>
                <a:lnTo>
                  <a:pt x="59436" y="284987"/>
                </a:lnTo>
                <a:lnTo>
                  <a:pt x="51816" y="288035"/>
                </a:lnTo>
                <a:lnTo>
                  <a:pt x="44196" y="291083"/>
                </a:lnTo>
                <a:lnTo>
                  <a:pt x="22860" y="237744"/>
                </a:lnTo>
                <a:lnTo>
                  <a:pt x="27432" y="236220"/>
                </a:lnTo>
                <a:lnTo>
                  <a:pt x="38100" y="231648"/>
                </a:lnTo>
                <a:lnTo>
                  <a:pt x="45720" y="231648"/>
                </a:lnTo>
                <a:lnTo>
                  <a:pt x="51816" y="233172"/>
                </a:lnTo>
                <a:lnTo>
                  <a:pt x="59436" y="236220"/>
                </a:lnTo>
                <a:lnTo>
                  <a:pt x="64008" y="242315"/>
                </a:lnTo>
                <a:lnTo>
                  <a:pt x="68580" y="251459"/>
                </a:lnTo>
                <a:lnTo>
                  <a:pt x="70104" y="256031"/>
                </a:lnTo>
                <a:lnTo>
                  <a:pt x="71628" y="262127"/>
                </a:lnTo>
                <a:lnTo>
                  <a:pt x="71628" y="266699"/>
                </a:lnTo>
                <a:lnTo>
                  <a:pt x="70104" y="271271"/>
                </a:lnTo>
                <a:lnTo>
                  <a:pt x="73152" y="297179"/>
                </a:lnTo>
                <a:lnTo>
                  <a:pt x="76200" y="294131"/>
                </a:lnTo>
                <a:lnTo>
                  <a:pt x="80772" y="289559"/>
                </a:lnTo>
                <a:lnTo>
                  <a:pt x="83820" y="286511"/>
                </a:lnTo>
                <a:lnTo>
                  <a:pt x="85344" y="280415"/>
                </a:lnTo>
                <a:lnTo>
                  <a:pt x="88392" y="275843"/>
                </a:lnTo>
                <a:lnTo>
                  <a:pt x="88392" y="257555"/>
                </a:lnTo>
                <a:lnTo>
                  <a:pt x="86868" y="251459"/>
                </a:lnTo>
                <a:lnTo>
                  <a:pt x="83820" y="243839"/>
                </a:lnTo>
                <a:lnTo>
                  <a:pt x="83525" y="242991"/>
                </a:lnTo>
                <a:lnTo>
                  <a:pt x="77091" y="231708"/>
                </a:lnTo>
                <a:lnTo>
                  <a:pt x="68580" y="222503"/>
                </a:lnTo>
                <a:lnTo>
                  <a:pt x="62484" y="217932"/>
                </a:lnTo>
                <a:lnTo>
                  <a:pt x="54864" y="214884"/>
                </a:lnTo>
                <a:lnTo>
                  <a:pt x="44387" y="214980"/>
                </a:lnTo>
                <a:lnTo>
                  <a:pt x="32902" y="216657"/>
                </a:lnTo>
                <a:lnTo>
                  <a:pt x="18287" y="220979"/>
                </a:lnTo>
                <a:lnTo>
                  <a:pt x="0" y="230124"/>
                </a:lnTo>
                <a:lnTo>
                  <a:pt x="35052" y="313943"/>
                </a:lnTo>
                <a:close/>
              </a:path>
              <a:path w="574547" h="313943">
                <a:moveTo>
                  <a:pt x="531875" y="28955"/>
                </a:moveTo>
                <a:lnTo>
                  <a:pt x="524255" y="32003"/>
                </a:lnTo>
                <a:lnTo>
                  <a:pt x="530351" y="45720"/>
                </a:lnTo>
                <a:lnTo>
                  <a:pt x="537971" y="42672"/>
                </a:lnTo>
                <a:lnTo>
                  <a:pt x="559307" y="91439"/>
                </a:lnTo>
                <a:lnTo>
                  <a:pt x="574547" y="83820"/>
                </a:lnTo>
                <a:lnTo>
                  <a:pt x="553211" y="36575"/>
                </a:lnTo>
                <a:lnTo>
                  <a:pt x="562355" y="32003"/>
                </a:lnTo>
                <a:lnTo>
                  <a:pt x="557783" y="18287"/>
                </a:lnTo>
                <a:lnTo>
                  <a:pt x="548639" y="22860"/>
                </a:lnTo>
                <a:lnTo>
                  <a:pt x="537971" y="0"/>
                </a:lnTo>
                <a:lnTo>
                  <a:pt x="522731" y="6096"/>
                </a:lnTo>
                <a:lnTo>
                  <a:pt x="531875" y="28955"/>
                </a:lnTo>
                <a:close/>
              </a:path>
              <a:path w="574547" h="313943">
                <a:moveTo>
                  <a:pt x="310895" y="97536"/>
                </a:moveTo>
                <a:lnTo>
                  <a:pt x="332231" y="187451"/>
                </a:lnTo>
                <a:lnTo>
                  <a:pt x="347471" y="181355"/>
                </a:lnTo>
                <a:lnTo>
                  <a:pt x="333755" y="123444"/>
                </a:lnTo>
                <a:lnTo>
                  <a:pt x="374903" y="169163"/>
                </a:lnTo>
                <a:lnTo>
                  <a:pt x="388619" y="163067"/>
                </a:lnTo>
                <a:lnTo>
                  <a:pt x="384047" y="103632"/>
                </a:lnTo>
                <a:lnTo>
                  <a:pt x="414527" y="152400"/>
                </a:lnTo>
                <a:lnTo>
                  <a:pt x="429767" y="146303"/>
                </a:lnTo>
                <a:lnTo>
                  <a:pt x="380999" y="68579"/>
                </a:lnTo>
                <a:lnTo>
                  <a:pt x="365759" y="74675"/>
                </a:lnTo>
                <a:lnTo>
                  <a:pt x="370331" y="141732"/>
                </a:lnTo>
                <a:lnTo>
                  <a:pt x="326135" y="91439"/>
                </a:lnTo>
                <a:lnTo>
                  <a:pt x="310895" y="97536"/>
                </a:lnTo>
                <a:close/>
              </a:path>
              <a:path w="574547" h="313943">
                <a:moveTo>
                  <a:pt x="70104" y="271271"/>
                </a:moveTo>
                <a:lnTo>
                  <a:pt x="68580" y="275843"/>
                </a:lnTo>
                <a:lnTo>
                  <a:pt x="67056" y="278891"/>
                </a:lnTo>
                <a:lnTo>
                  <a:pt x="64008" y="281939"/>
                </a:lnTo>
                <a:lnTo>
                  <a:pt x="59436" y="284987"/>
                </a:lnTo>
                <a:lnTo>
                  <a:pt x="54864" y="304799"/>
                </a:lnTo>
                <a:lnTo>
                  <a:pt x="65532" y="300227"/>
                </a:lnTo>
                <a:lnTo>
                  <a:pt x="73152" y="297179"/>
                </a:lnTo>
                <a:lnTo>
                  <a:pt x="70104" y="271271"/>
                </a:lnTo>
                <a:close/>
              </a:path>
              <a:path w="574547" h="313943">
                <a:moveTo>
                  <a:pt x="100584" y="214884"/>
                </a:moveTo>
                <a:lnTo>
                  <a:pt x="97536" y="222503"/>
                </a:lnTo>
                <a:lnTo>
                  <a:pt x="96658" y="225462"/>
                </a:lnTo>
                <a:lnTo>
                  <a:pt x="95535" y="237699"/>
                </a:lnTo>
                <a:lnTo>
                  <a:pt x="99060" y="249936"/>
                </a:lnTo>
                <a:lnTo>
                  <a:pt x="99870" y="251495"/>
                </a:lnTo>
                <a:lnTo>
                  <a:pt x="107594" y="262113"/>
                </a:lnTo>
                <a:lnTo>
                  <a:pt x="117348" y="269747"/>
                </a:lnTo>
                <a:lnTo>
                  <a:pt x="126492" y="272795"/>
                </a:lnTo>
                <a:lnTo>
                  <a:pt x="120396" y="251459"/>
                </a:lnTo>
                <a:lnTo>
                  <a:pt x="117348" y="248412"/>
                </a:lnTo>
                <a:lnTo>
                  <a:pt x="114300" y="243839"/>
                </a:lnTo>
                <a:lnTo>
                  <a:pt x="112775" y="237744"/>
                </a:lnTo>
                <a:lnTo>
                  <a:pt x="111252" y="233172"/>
                </a:lnTo>
                <a:lnTo>
                  <a:pt x="114300" y="204215"/>
                </a:lnTo>
                <a:lnTo>
                  <a:pt x="106680" y="208787"/>
                </a:lnTo>
                <a:lnTo>
                  <a:pt x="100584" y="2148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125467" y="1764791"/>
            <a:ext cx="1937003" cy="1519427"/>
          </a:xfrm>
          <a:custGeom>
            <a:avLst/>
            <a:gdLst/>
            <a:ahLst/>
            <a:cxnLst/>
            <a:rect l="l" t="t" r="r" b="b"/>
            <a:pathLst>
              <a:path w="1937003" h="1519427">
                <a:moveTo>
                  <a:pt x="470915" y="1103375"/>
                </a:moveTo>
                <a:lnTo>
                  <a:pt x="521207" y="1086611"/>
                </a:lnTo>
                <a:lnTo>
                  <a:pt x="577595" y="1075943"/>
                </a:lnTo>
                <a:lnTo>
                  <a:pt x="620267" y="1068323"/>
                </a:lnTo>
                <a:lnTo>
                  <a:pt x="672083" y="1059179"/>
                </a:lnTo>
                <a:lnTo>
                  <a:pt x="720851" y="1051559"/>
                </a:lnTo>
                <a:lnTo>
                  <a:pt x="766571" y="1045463"/>
                </a:lnTo>
                <a:lnTo>
                  <a:pt x="816863" y="1043939"/>
                </a:lnTo>
                <a:lnTo>
                  <a:pt x="918971" y="1043939"/>
                </a:lnTo>
                <a:lnTo>
                  <a:pt x="972311" y="1050035"/>
                </a:lnTo>
                <a:lnTo>
                  <a:pt x="1022603" y="1056131"/>
                </a:lnTo>
                <a:lnTo>
                  <a:pt x="1071371" y="1062227"/>
                </a:lnTo>
                <a:lnTo>
                  <a:pt x="1117091" y="1069847"/>
                </a:lnTo>
                <a:lnTo>
                  <a:pt x="1165859" y="1077467"/>
                </a:lnTo>
                <a:lnTo>
                  <a:pt x="1210055" y="1089659"/>
                </a:lnTo>
                <a:lnTo>
                  <a:pt x="1249679" y="1101851"/>
                </a:lnTo>
                <a:lnTo>
                  <a:pt x="1284731" y="1109471"/>
                </a:lnTo>
                <a:lnTo>
                  <a:pt x="1321307" y="1126235"/>
                </a:lnTo>
                <a:lnTo>
                  <a:pt x="1162811" y="1519427"/>
                </a:lnTo>
                <a:lnTo>
                  <a:pt x="1937003" y="975359"/>
                </a:lnTo>
                <a:lnTo>
                  <a:pt x="1795271" y="0"/>
                </a:lnTo>
                <a:lnTo>
                  <a:pt x="1648967" y="342899"/>
                </a:lnTo>
                <a:lnTo>
                  <a:pt x="1588007" y="323087"/>
                </a:lnTo>
                <a:lnTo>
                  <a:pt x="1537715" y="301751"/>
                </a:lnTo>
                <a:lnTo>
                  <a:pt x="1488947" y="291083"/>
                </a:lnTo>
                <a:lnTo>
                  <a:pt x="1438655" y="275843"/>
                </a:lnTo>
                <a:lnTo>
                  <a:pt x="1385315" y="265175"/>
                </a:lnTo>
                <a:lnTo>
                  <a:pt x="1341119" y="251459"/>
                </a:lnTo>
                <a:lnTo>
                  <a:pt x="1284731" y="240791"/>
                </a:lnTo>
                <a:lnTo>
                  <a:pt x="1234439" y="233171"/>
                </a:lnTo>
                <a:lnTo>
                  <a:pt x="1188719" y="224027"/>
                </a:lnTo>
                <a:lnTo>
                  <a:pt x="1129283" y="216408"/>
                </a:lnTo>
                <a:lnTo>
                  <a:pt x="1080515" y="210312"/>
                </a:lnTo>
                <a:lnTo>
                  <a:pt x="1030223" y="208787"/>
                </a:lnTo>
                <a:lnTo>
                  <a:pt x="987551" y="207263"/>
                </a:lnTo>
                <a:lnTo>
                  <a:pt x="926591" y="202692"/>
                </a:lnTo>
                <a:lnTo>
                  <a:pt x="751331" y="202692"/>
                </a:lnTo>
                <a:lnTo>
                  <a:pt x="699515" y="208787"/>
                </a:lnTo>
                <a:lnTo>
                  <a:pt x="643127" y="210312"/>
                </a:lnTo>
                <a:lnTo>
                  <a:pt x="592835" y="216408"/>
                </a:lnTo>
                <a:lnTo>
                  <a:pt x="544067" y="219456"/>
                </a:lnTo>
                <a:lnTo>
                  <a:pt x="498347" y="231647"/>
                </a:lnTo>
                <a:lnTo>
                  <a:pt x="458723" y="240791"/>
                </a:lnTo>
                <a:lnTo>
                  <a:pt x="406907" y="248411"/>
                </a:lnTo>
                <a:lnTo>
                  <a:pt x="364235" y="257555"/>
                </a:lnTo>
                <a:lnTo>
                  <a:pt x="323087" y="266699"/>
                </a:lnTo>
                <a:lnTo>
                  <a:pt x="283463" y="275843"/>
                </a:lnTo>
                <a:lnTo>
                  <a:pt x="249935" y="284987"/>
                </a:lnTo>
                <a:lnTo>
                  <a:pt x="207263" y="298703"/>
                </a:lnTo>
                <a:lnTo>
                  <a:pt x="169163" y="309371"/>
                </a:lnTo>
                <a:lnTo>
                  <a:pt x="128015" y="324611"/>
                </a:lnTo>
                <a:lnTo>
                  <a:pt x="86868" y="335279"/>
                </a:lnTo>
                <a:lnTo>
                  <a:pt x="42672" y="353567"/>
                </a:lnTo>
                <a:lnTo>
                  <a:pt x="0" y="370331"/>
                </a:lnTo>
                <a:lnTo>
                  <a:pt x="470915" y="1103375"/>
                </a:lnTo>
                <a:close/>
              </a:path>
            </a:pathLst>
          </a:custGeom>
          <a:solidFill>
            <a:srgbClr val="00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116323" y="1755647"/>
            <a:ext cx="1953767" cy="1536191"/>
          </a:xfrm>
          <a:custGeom>
            <a:avLst/>
            <a:gdLst/>
            <a:ahLst/>
            <a:cxnLst/>
            <a:rect l="l" t="t" r="r" b="b"/>
            <a:pathLst>
              <a:path w="1953767" h="1536191">
                <a:moveTo>
                  <a:pt x="486155" y="1109471"/>
                </a:moveTo>
                <a:lnTo>
                  <a:pt x="477011" y="1104899"/>
                </a:lnTo>
                <a:lnTo>
                  <a:pt x="478535" y="1121663"/>
                </a:lnTo>
                <a:lnTo>
                  <a:pt x="481583" y="1120139"/>
                </a:lnTo>
                <a:lnTo>
                  <a:pt x="531875" y="1103375"/>
                </a:lnTo>
                <a:lnTo>
                  <a:pt x="486155" y="1109471"/>
                </a:lnTo>
                <a:close/>
              </a:path>
              <a:path w="1953767" h="1536191">
                <a:moveTo>
                  <a:pt x="1164335" y="1531619"/>
                </a:moveTo>
                <a:lnTo>
                  <a:pt x="1165859" y="1534667"/>
                </a:lnTo>
                <a:lnTo>
                  <a:pt x="1167383" y="1520951"/>
                </a:lnTo>
                <a:lnTo>
                  <a:pt x="1190225" y="1504945"/>
                </a:lnTo>
                <a:lnTo>
                  <a:pt x="1325879" y="1142999"/>
                </a:lnTo>
                <a:lnTo>
                  <a:pt x="1322831" y="1132331"/>
                </a:lnTo>
                <a:lnTo>
                  <a:pt x="1319719" y="1140053"/>
                </a:lnTo>
                <a:lnTo>
                  <a:pt x="1164335" y="1525523"/>
                </a:lnTo>
                <a:lnTo>
                  <a:pt x="1162811" y="1528571"/>
                </a:lnTo>
                <a:lnTo>
                  <a:pt x="1164335" y="1531619"/>
                </a:lnTo>
                <a:close/>
              </a:path>
              <a:path w="1953767" h="1536191">
                <a:moveTo>
                  <a:pt x="1936427" y="982016"/>
                </a:moveTo>
                <a:lnTo>
                  <a:pt x="1812035" y="12191"/>
                </a:lnTo>
                <a:lnTo>
                  <a:pt x="1796795" y="10667"/>
                </a:lnTo>
                <a:lnTo>
                  <a:pt x="1796795" y="6095"/>
                </a:lnTo>
                <a:lnTo>
                  <a:pt x="1653338" y="342324"/>
                </a:lnTo>
                <a:lnTo>
                  <a:pt x="1600199" y="324611"/>
                </a:lnTo>
                <a:lnTo>
                  <a:pt x="1549907" y="304799"/>
                </a:lnTo>
                <a:lnTo>
                  <a:pt x="1548383" y="303275"/>
                </a:lnTo>
                <a:lnTo>
                  <a:pt x="1499615" y="292607"/>
                </a:lnTo>
                <a:lnTo>
                  <a:pt x="1449323" y="277367"/>
                </a:lnTo>
                <a:lnTo>
                  <a:pt x="1397507" y="266699"/>
                </a:lnTo>
                <a:lnTo>
                  <a:pt x="1351787" y="252983"/>
                </a:lnTo>
                <a:lnTo>
                  <a:pt x="1295399" y="242315"/>
                </a:lnTo>
                <a:lnTo>
                  <a:pt x="1245107" y="234695"/>
                </a:lnTo>
                <a:lnTo>
                  <a:pt x="1199387" y="225551"/>
                </a:lnTo>
                <a:lnTo>
                  <a:pt x="1139951" y="217931"/>
                </a:lnTo>
                <a:lnTo>
                  <a:pt x="1089659" y="211836"/>
                </a:lnTo>
                <a:lnTo>
                  <a:pt x="1040891" y="210312"/>
                </a:lnTo>
                <a:lnTo>
                  <a:pt x="996695" y="208787"/>
                </a:lnTo>
                <a:lnTo>
                  <a:pt x="935735" y="204215"/>
                </a:lnTo>
                <a:lnTo>
                  <a:pt x="758951" y="204215"/>
                </a:lnTo>
                <a:lnTo>
                  <a:pt x="708659" y="210312"/>
                </a:lnTo>
                <a:lnTo>
                  <a:pt x="652271" y="211836"/>
                </a:lnTo>
                <a:lnTo>
                  <a:pt x="600455" y="217931"/>
                </a:lnTo>
                <a:lnTo>
                  <a:pt x="553211" y="220979"/>
                </a:lnTo>
                <a:lnTo>
                  <a:pt x="551687" y="220979"/>
                </a:lnTo>
                <a:lnTo>
                  <a:pt x="505967" y="233171"/>
                </a:lnTo>
                <a:lnTo>
                  <a:pt x="466343" y="242315"/>
                </a:lnTo>
                <a:lnTo>
                  <a:pt x="414527" y="249935"/>
                </a:lnTo>
                <a:lnTo>
                  <a:pt x="370331" y="259079"/>
                </a:lnTo>
                <a:lnTo>
                  <a:pt x="330707" y="268223"/>
                </a:lnTo>
                <a:lnTo>
                  <a:pt x="291083" y="277367"/>
                </a:lnTo>
                <a:lnTo>
                  <a:pt x="256031" y="286511"/>
                </a:lnTo>
                <a:lnTo>
                  <a:pt x="214883" y="300227"/>
                </a:lnTo>
                <a:lnTo>
                  <a:pt x="175259" y="310895"/>
                </a:lnTo>
                <a:lnTo>
                  <a:pt x="134112" y="326135"/>
                </a:lnTo>
                <a:lnTo>
                  <a:pt x="92963" y="338327"/>
                </a:lnTo>
                <a:lnTo>
                  <a:pt x="50291" y="355091"/>
                </a:lnTo>
                <a:lnTo>
                  <a:pt x="15239" y="374903"/>
                </a:lnTo>
                <a:lnTo>
                  <a:pt x="6095" y="371855"/>
                </a:lnTo>
                <a:lnTo>
                  <a:pt x="3047" y="371855"/>
                </a:lnTo>
                <a:lnTo>
                  <a:pt x="12191" y="385571"/>
                </a:lnTo>
                <a:lnTo>
                  <a:pt x="20089" y="382469"/>
                </a:lnTo>
                <a:lnTo>
                  <a:pt x="54863" y="368807"/>
                </a:lnTo>
                <a:lnTo>
                  <a:pt x="99059" y="352043"/>
                </a:lnTo>
                <a:lnTo>
                  <a:pt x="138683" y="341375"/>
                </a:lnTo>
                <a:lnTo>
                  <a:pt x="181355" y="326135"/>
                </a:lnTo>
                <a:lnTo>
                  <a:pt x="219455" y="315467"/>
                </a:lnTo>
                <a:lnTo>
                  <a:pt x="260603" y="301751"/>
                </a:lnTo>
                <a:lnTo>
                  <a:pt x="294131" y="292607"/>
                </a:lnTo>
                <a:lnTo>
                  <a:pt x="335279" y="283463"/>
                </a:lnTo>
                <a:lnTo>
                  <a:pt x="374903" y="274319"/>
                </a:lnTo>
                <a:lnTo>
                  <a:pt x="417575" y="265175"/>
                </a:lnTo>
                <a:lnTo>
                  <a:pt x="469391" y="257555"/>
                </a:lnTo>
                <a:lnTo>
                  <a:pt x="510539" y="248411"/>
                </a:lnTo>
                <a:lnTo>
                  <a:pt x="556259" y="237743"/>
                </a:lnTo>
                <a:lnTo>
                  <a:pt x="554735" y="237743"/>
                </a:lnTo>
                <a:lnTo>
                  <a:pt x="601979" y="233171"/>
                </a:lnTo>
                <a:lnTo>
                  <a:pt x="653795" y="227075"/>
                </a:lnTo>
                <a:lnTo>
                  <a:pt x="708659" y="225551"/>
                </a:lnTo>
                <a:lnTo>
                  <a:pt x="760475" y="220979"/>
                </a:lnTo>
                <a:lnTo>
                  <a:pt x="935735" y="220979"/>
                </a:lnTo>
                <a:lnTo>
                  <a:pt x="995171" y="224027"/>
                </a:lnTo>
                <a:lnTo>
                  <a:pt x="1039367" y="225551"/>
                </a:lnTo>
                <a:lnTo>
                  <a:pt x="1089659" y="228600"/>
                </a:lnTo>
                <a:lnTo>
                  <a:pt x="1138427" y="233171"/>
                </a:lnTo>
                <a:lnTo>
                  <a:pt x="1197863" y="240791"/>
                </a:lnTo>
                <a:lnTo>
                  <a:pt x="1242059" y="249935"/>
                </a:lnTo>
                <a:lnTo>
                  <a:pt x="1292351" y="257555"/>
                </a:lnTo>
                <a:lnTo>
                  <a:pt x="1348739" y="268223"/>
                </a:lnTo>
                <a:lnTo>
                  <a:pt x="1392935" y="281939"/>
                </a:lnTo>
                <a:lnTo>
                  <a:pt x="1446275" y="292607"/>
                </a:lnTo>
                <a:lnTo>
                  <a:pt x="1495043" y="307847"/>
                </a:lnTo>
                <a:lnTo>
                  <a:pt x="1545335" y="318515"/>
                </a:lnTo>
                <a:lnTo>
                  <a:pt x="1543811" y="318515"/>
                </a:lnTo>
                <a:lnTo>
                  <a:pt x="1594103" y="339851"/>
                </a:lnTo>
                <a:lnTo>
                  <a:pt x="1655063" y="359663"/>
                </a:lnTo>
                <a:lnTo>
                  <a:pt x="1650491" y="348995"/>
                </a:lnTo>
                <a:lnTo>
                  <a:pt x="1659635" y="344423"/>
                </a:lnTo>
                <a:lnTo>
                  <a:pt x="1664207" y="355091"/>
                </a:lnTo>
                <a:lnTo>
                  <a:pt x="1800771" y="38321"/>
                </a:lnTo>
                <a:lnTo>
                  <a:pt x="1936427" y="982016"/>
                </a:lnTo>
                <a:close/>
              </a:path>
              <a:path w="1953767" h="1536191">
                <a:moveTo>
                  <a:pt x="1659635" y="344423"/>
                </a:moveTo>
                <a:lnTo>
                  <a:pt x="1650491" y="348995"/>
                </a:lnTo>
                <a:lnTo>
                  <a:pt x="1655063" y="359663"/>
                </a:lnTo>
                <a:lnTo>
                  <a:pt x="1659635" y="361187"/>
                </a:lnTo>
                <a:lnTo>
                  <a:pt x="1662683" y="359663"/>
                </a:lnTo>
                <a:lnTo>
                  <a:pt x="1664207" y="355091"/>
                </a:lnTo>
                <a:lnTo>
                  <a:pt x="1659635" y="344423"/>
                </a:lnTo>
                <a:close/>
              </a:path>
              <a:path w="1953767" h="1536191">
                <a:moveTo>
                  <a:pt x="1953767" y="982979"/>
                </a:moveTo>
                <a:lnTo>
                  <a:pt x="1812035" y="7619"/>
                </a:lnTo>
                <a:lnTo>
                  <a:pt x="1941575" y="978407"/>
                </a:lnTo>
                <a:lnTo>
                  <a:pt x="1950719" y="990599"/>
                </a:lnTo>
                <a:lnTo>
                  <a:pt x="1952243" y="989075"/>
                </a:lnTo>
                <a:lnTo>
                  <a:pt x="1953767" y="986027"/>
                </a:lnTo>
                <a:lnTo>
                  <a:pt x="1953767" y="982979"/>
                </a:lnTo>
                <a:close/>
              </a:path>
              <a:path w="1953767" h="1536191">
                <a:moveTo>
                  <a:pt x="1179575" y="1531619"/>
                </a:moveTo>
                <a:lnTo>
                  <a:pt x="1168907" y="1536191"/>
                </a:lnTo>
                <a:lnTo>
                  <a:pt x="1173479" y="1536191"/>
                </a:lnTo>
                <a:lnTo>
                  <a:pt x="1176527" y="1534667"/>
                </a:lnTo>
                <a:lnTo>
                  <a:pt x="1950719" y="990599"/>
                </a:lnTo>
                <a:lnTo>
                  <a:pt x="1179575" y="1531619"/>
                </a:lnTo>
                <a:close/>
              </a:path>
              <a:path w="1953767" h="1536191">
                <a:moveTo>
                  <a:pt x="1190225" y="1504945"/>
                </a:moveTo>
                <a:lnTo>
                  <a:pt x="1937003" y="986027"/>
                </a:lnTo>
                <a:lnTo>
                  <a:pt x="1936427" y="982016"/>
                </a:lnTo>
                <a:lnTo>
                  <a:pt x="1190225" y="1504945"/>
                </a:lnTo>
                <a:close/>
              </a:path>
              <a:path w="1953767" h="1536191">
                <a:moveTo>
                  <a:pt x="6095" y="371855"/>
                </a:moveTo>
                <a:lnTo>
                  <a:pt x="15239" y="374903"/>
                </a:lnTo>
                <a:lnTo>
                  <a:pt x="50291" y="355091"/>
                </a:lnTo>
                <a:lnTo>
                  <a:pt x="6095" y="371855"/>
                </a:lnTo>
                <a:close/>
              </a:path>
              <a:path w="1953767" h="1536191">
                <a:moveTo>
                  <a:pt x="1165859" y="1534667"/>
                </a:moveTo>
                <a:lnTo>
                  <a:pt x="1168907" y="1536191"/>
                </a:lnTo>
                <a:lnTo>
                  <a:pt x="1179575" y="1531619"/>
                </a:lnTo>
                <a:lnTo>
                  <a:pt x="1950719" y="990599"/>
                </a:lnTo>
                <a:lnTo>
                  <a:pt x="1941575" y="978407"/>
                </a:lnTo>
                <a:lnTo>
                  <a:pt x="1812035" y="7619"/>
                </a:lnTo>
                <a:lnTo>
                  <a:pt x="1812035" y="4571"/>
                </a:lnTo>
                <a:lnTo>
                  <a:pt x="1808987" y="1524"/>
                </a:lnTo>
                <a:lnTo>
                  <a:pt x="1805939" y="1524"/>
                </a:lnTo>
                <a:lnTo>
                  <a:pt x="1801367" y="0"/>
                </a:lnTo>
                <a:lnTo>
                  <a:pt x="1798319" y="3048"/>
                </a:lnTo>
                <a:lnTo>
                  <a:pt x="1796795" y="6095"/>
                </a:lnTo>
                <a:lnTo>
                  <a:pt x="1796795" y="10667"/>
                </a:lnTo>
                <a:lnTo>
                  <a:pt x="1812035" y="12191"/>
                </a:lnTo>
                <a:lnTo>
                  <a:pt x="1936427" y="982016"/>
                </a:lnTo>
                <a:lnTo>
                  <a:pt x="1937003" y="986027"/>
                </a:lnTo>
                <a:lnTo>
                  <a:pt x="1190225" y="1504945"/>
                </a:lnTo>
                <a:lnTo>
                  <a:pt x="1167383" y="1520951"/>
                </a:lnTo>
                <a:lnTo>
                  <a:pt x="1165859" y="1534667"/>
                </a:lnTo>
                <a:close/>
              </a:path>
              <a:path w="1953767" h="1536191">
                <a:moveTo>
                  <a:pt x="1190225" y="1504945"/>
                </a:moveTo>
                <a:lnTo>
                  <a:pt x="1336547" y="1138427"/>
                </a:lnTo>
                <a:lnTo>
                  <a:pt x="1338071" y="1135379"/>
                </a:lnTo>
                <a:lnTo>
                  <a:pt x="1336547" y="1130807"/>
                </a:lnTo>
                <a:lnTo>
                  <a:pt x="1333499" y="1127759"/>
                </a:lnTo>
                <a:lnTo>
                  <a:pt x="1296923" y="1110995"/>
                </a:lnTo>
                <a:lnTo>
                  <a:pt x="1295399" y="1110995"/>
                </a:lnTo>
                <a:lnTo>
                  <a:pt x="1260347" y="1103375"/>
                </a:lnTo>
                <a:lnTo>
                  <a:pt x="1222247" y="1091183"/>
                </a:lnTo>
                <a:lnTo>
                  <a:pt x="1178051" y="1078991"/>
                </a:lnTo>
                <a:lnTo>
                  <a:pt x="1126235" y="1071371"/>
                </a:lnTo>
                <a:lnTo>
                  <a:pt x="1082039" y="1063751"/>
                </a:lnTo>
                <a:lnTo>
                  <a:pt x="1033271" y="1056131"/>
                </a:lnTo>
                <a:lnTo>
                  <a:pt x="981455" y="1051559"/>
                </a:lnTo>
                <a:lnTo>
                  <a:pt x="928115" y="1045463"/>
                </a:lnTo>
                <a:lnTo>
                  <a:pt x="826007" y="1045463"/>
                </a:lnTo>
                <a:lnTo>
                  <a:pt x="774191" y="1046987"/>
                </a:lnTo>
                <a:lnTo>
                  <a:pt x="728471" y="1053083"/>
                </a:lnTo>
                <a:lnTo>
                  <a:pt x="679703" y="1060703"/>
                </a:lnTo>
                <a:lnTo>
                  <a:pt x="629411" y="1069847"/>
                </a:lnTo>
                <a:lnTo>
                  <a:pt x="585215" y="1077467"/>
                </a:lnTo>
                <a:lnTo>
                  <a:pt x="528827" y="1088135"/>
                </a:lnTo>
                <a:lnTo>
                  <a:pt x="482157" y="1103235"/>
                </a:lnTo>
                <a:lnTo>
                  <a:pt x="20089" y="382469"/>
                </a:lnTo>
                <a:lnTo>
                  <a:pt x="12191" y="385571"/>
                </a:lnTo>
                <a:lnTo>
                  <a:pt x="3047" y="371855"/>
                </a:lnTo>
                <a:lnTo>
                  <a:pt x="1524" y="373379"/>
                </a:lnTo>
                <a:lnTo>
                  <a:pt x="1524" y="376427"/>
                </a:lnTo>
                <a:lnTo>
                  <a:pt x="0" y="377951"/>
                </a:lnTo>
                <a:lnTo>
                  <a:pt x="0" y="380999"/>
                </a:lnTo>
                <a:lnTo>
                  <a:pt x="1524" y="382523"/>
                </a:lnTo>
                <a:lnTo>
                  <a:pt x="472439" y="1117091"/>
                </a:lnTo>
                <a:lnTo>
                  <a:pt x="475487" y="1120139"/>
                </a:lnTo>
                <a:lnTo>
                  <a:pt x="478535" y="1121663"/>
                </a:lnTo>
                <a:lnTo>
                  <a:pt x="477011" y="1104899"/>
                </a:lnTo>
                <a:lnTo>
                  <a:pt x="486155" y="1109471"/>
                </a:lnTo>
                <a:lnTo>
                  <a:pt x="531875" y="1103375"/>
                </a:lnTo>
                <a:lnTo>
                  <a:pt x="588263" y="1092707"/>
                </a:lnTo>
                <a:lnTo>
                  <a:pt x="630935" y="1085087"/>
                </a:lnTo>
                <a:lnTo>
                  <a:pt x="682751" y="1075943"/>
                </a:lnTo>
                <a:lnTo>
                  <a:pt x="729995" y="1068323"/>
                </a:lnTo>
                <a:lnTo>
                  <a:pt x="775715" y="1063751"/>
                </a:lnTo>
                <a:lnTo>
                  <a:pt x="826007" y="1060703"/>
                </a:lnTo>
                <a:lnTo>
                  <a:pt x="926591" y="1060703"/>
                </a:lnTo>
                <a:lnTo>
                  <a:pt x="979931" y="1066799"/>
                </a:lnTo>
                <a:lnTo>
                  <a:pt x="1031747" y="1072895"/>
                </a:lnTo>
                <a:lnTo>
                  <a:pt x="1078991" y="1080515"/>
                </a:lnTo>
                <a:lnTo>
                  <a:pt x="1124711" y="1088135"/>
                </a:lnTo>
                <a:lnTo>
                  <a:pt x="1173479" y="1094231"/>
                </a:lnTo>
                <a:lnTo>
                  <a:pt x="1216151" y="1106423"/>
                </a:lnTo>
                <a:lnTo>
                  <a:pt x="1257299" y="1118615"/>
                </a:lnTo>
                <a:lnTo>
                  <a:pt x="1292351" y="1126235"/>
                </a:lnTo>
                <a:lnTo>
                  <a:pt x="1290827" y="1126235"/>
                </a:lnTo>
                <a:lnTo>
                  <a:pt x="1319719" y="1140053"/>
                </a:lnTo>
                <a:lnTo>
                  <a:pt x="1322831" y="1132331"/>
                </a:lnTo>
                <a:lnTo>
                  <a:pt x="1325879" y="1142999"/>
                </a:lnTo>
                <a:lnTo>
                  <a:pt x="1190225" y="150494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5324855" y="2310383"/>
            <a:ext cx="210311" cy="394715"/>
          </a:xfrm>
          <a:custGeom>
            <a:avLst/>
            <a:gdLst/>
            <a:ahLst/>
            <a:cxnLst/>
            <a:rect l="l" t="t" r="r" b="b"/>
            <a:pathLst>
              <a:path w="210311" h="394715">
                <a:moveTo>
                  <a:pt x="96011" y="146303"/>
                </a:moveTo>
                <a:lnTo>
                  <a:pt x="91439" y="163067"/>
                </a:lnTo>
                <a:lnTo>
                  <a:pt x="155447" y="182879"/>
                </a:lnTo>
                <a:lnTo>
                  <a:pt x="160019" y="167639"/>
                </a:lnTo>
                <a:lnTo>
                  <a:pt x="96011" y="146303"/>
                </a:lnTo>
                <a:close/>
              </a:path>
              <a:path w="210311" h="394715">
                <a:moveTo>
                  <a:pt x="158495" y="143255"/>
                </a:moveTo>
                <a:lnTo>
                  <a:pt x="166115" y="138683"/>
                </a:lnTo>
                <a:lnTo>
                  <a:pt x="172211" y="132587"/>
                </a:lnTo>
                <a:lnTo>
                  <a:pt x="173735" y="124967"/>
                </a:lnTo>
                <a:lnTo>
                  <a:pt x="175259" y="120395"/>
                </a:lnTo>
                <a:lnTo>
                  <a:pt x="176783" y="117347"/>
                </a:lnTo>
                <a:lnTo>
                  <a:pt x="175259" y="112775"/>
                </a:lnTo>
                <a:lnTo>
                  <a:pt x="175259" y="106679"/>
                </a:lnTo>
                <a:lnTo>
                  <a:pt x="172211" y="102107"/>
                </a:lnTo>
                <a:lnTo>
                  <a:pt x="163067" y="111251"/>
                </a:lnTo>
                <a:lnTo>
                  <a:pt x="161543" y="117347"/>
                </a:lnTo>
                <a:lnTo>
                  <a:pt x="158495" y="121919"/>
                </a:lnTo>
                <a:lnTo>
                  <a:pt x="155447" y="124967"/>
                </a:lnTo>
                <a:lnTo>
                  <a:pt x="150875" y="128015"/>
                </a:lnTo>
                <a:lnTo>
                  <a:pt x="147827" y="129539"/>
                </a:lnTo>
                <a:lnTo>
                  <a:pt x="141731" y="131063"/>
                </a:lnTo>
                <a:lnTo>
                  <a:pt x="137159" y="128015"/>
                </a:lnTo>
                <a:lnTo>
                  <a:pt x="131063" y="126491"/>
                </a:lnTo>
                <a:lnTo>
                  <a:pt x="128015" y="123443"/>
                </a:lnTo>
                <a:lnTo>
                  <a:pt x="124967" y="118871"/>
                </a:lnTo>
                <a:lnTo>
                  <a:pt x="131063" y="144779"/>
                </a:lnTo>
                <a:lnTo>
                  <a:pt x="134415" y="145657"/>
                </a:lnTo>
                <a:lnTo>
                  <a:pt x="146763" y="146780"/>
                </a:lnTo>
                <a:lnTo>
                  <a:pt x="158495" y="143255"/>
                </a:lnTo>
                <a:close/>
              </a:path>
              <a:path w="210311" h="394715">
                <a:moveTo>
                  <a:pt x="149351" y="28955"/>
                </a:moveTo>
                <a:lnTo>
                  <a:pt x="149351" y="25907"/>
                </a:lnTo>
                <a:lnTo>
                  <a:pt x="150875" y="24383"/>
                </a:lnTo>
                <a:lnTo>
                  <a:pt x="152399" y="21335"/>
                </a:lnTo>
                <a:lnTo>
                  <a:pt x="155447" y="19812"/>
                </a:lnTo>
                <a:lnTo>
                  <a:pt x="158495" y="18287"/>
                </a:lnTo>
                <a:lnTo>
                  <a:pt x="163067" y="18287"/>
                </a:lnTo>
                <a:lnTo>
                  <a:pt x="169163" y="19812"/>
                </a:lnTo>
                <a:lnTo>
                  <a:pt x="176783" y="22859"/>
                </a:lnTo>
                <a:lnTo>
                  <a:pt x="204215" y="32003"/>
                </a:lnTo>
                <a:lnTo>
                  <a:pt x="210311" y="16763"/>
                </a:lnTo>
                <a:lnTo>
                  <a:pt x="167639" y="3047"/>
                </a:lnTo>
                <a:lnTo>
                  <a:pt x="160019" y="0"/>
                </a:lnTo>
                <a:lnTo>
                  <a:pt x="153923" y="0"/>
                </a:lnTo>
                <a:lnTo>
                  <a:pt x="149351" y="3047"/>
                </a:lnTo>
                <a:lnTo>
                  <a:pt x="143255" y="6095"/>
                </a:lnTo>
                <a:lnTo>
                  <a:pt x="138683" y="10667"/>
                </a:lnTo>
                <a:lnTo>
                  <a:pt x="137159" y="16763"/>
                </a:lnTo>
                <a:lnTo>
                  <a:pt x="135635" y="19812"/>
                </a:lnTo>
                <a:lnTo>
                  <a:pt x="135635" y="28955"/>
                </a:lnTo>
                <a:lnTo>
                  <a:pt x="137159" y="33527"/>
                </a:lnTo>
                <a:lnTo>
                  <a:pt x="138683" y="38100"/>
                </a:lnTo>
                <a:lnTo>
                  <a:pt x="132587" y="36575"/>
                </a:lnTo>
                <a:lnTo>
                  <a:pt x="128015" y="51815"/>
                </a:lnTo>
                <a:lnTo>
                  <a:pt x="190499" y="73151"/>
                </a:lnTo>
                <a:lnTo>
                  <a:pt x="196595" y="56387"/>
                </a:lnTo>
                <a:lnTo>
                  <a:pt x="170687" y="48767"/>
                </a:lnTo>
                <a:lnTo>
                  <a:pt x="164591" y="45719"/>
                </a:lnTo>
                <a:lnTo>
                  <a:pt x="160019" y="44195"/>
                </a:lnTo>
                <a:lnTo>
                  <a:pt x="158495" y="44195"/>
                </a:lnTo>
                <a:lnTo>
                  <a:pt x="153923" y="41147"/>
                </a:lnTo>
                <a:lnTo>
                  <a:pt x="152399" y="38100"/>
                </a:lnTo>
                <a:lnTo>
                  <a:pt x="150875" y="35051"/>
                </a:lnTo>
                <a:lnTo>
                  <a:pt x="149351" y="32003"/>
                </a:lnTo>
                <a:lnTo>
                  <a:pt x="149351" y="28955"/>
                </a:lnTo>
                <a:close/>
              </a:path>
              <a:path w="210311" h="394715">
                <a:moveTo>
                  <a:pt x="123443" y="86867"/>
                </a:moveTo>
                <a:lnTo>
                  <a:pt x="120395" y="88391"/>
                </a:lnTo>
                <a:lnTo>
                  <a:pt x="115823" y="91439"/>
                </a:lnTo>
                <a:lnTo>
                  <a:pt x="114299" y="94487"/>
                </a:lnTo>
                <a:lnTo>
                  <a:pt x="111251" y="97535"/>
                </a:lnTo>
                <a:lnTo>
                  <a:pt x="109727" y="100583"/>
                </a:lnTo>
                <a:lnTo>
                  <a:pt x="108203" y="103631"/>
                </a:lnTo>
                <a:lnTo>
                  <a:pt x="106679" y="112775"/>
                </a:lnTo>
                <a:lnTo>
                  <a:pt x="106679" y="120395"/>
                </a:lnTo>
                <a:lnTo>
                  <a:pt x="109727" y="126491"/>
                </a:lnTo>
                <a:lnTo>
                  <a:pt x="111129" y="129044"/>
                </a:lnTo>
                <a:lnTo>
                  <a:pt x="119740" y="138779"/>
                </a:lnTo>
                <a:lnTo>
                  <a:pt x="131063" y="144779"/>
                </a:lnTo>
                <a:lnTo>
                  <a:pt x="124967" y="118871"/>
                </a:lnTo>
                <a:lnTo>
                  <a:pt x="123443" y="115823"/>
                </a:lnTo>
                <a:lnTo>
                  <a:pt x="123443" y="109727"/>
                </a:lnTo>
                <a:lnTo>
                  <a:pt x="124967" y="105155"/>
                </a:lnTo>
                <a:lnTo>
                  <a:pt x="126491" y="100583"/>
                </a:lnTo>
                <a:lnTo>
                  <a:pt x="129539" y="96012"/>
                </a:lnTo>
                <a:lnTo>
                  <a:pt x="134111" y="94487"/>
                </a:lnTo>
                <a:lnTo>
                  <a:pt x="138683" y="92963"/>
                </a:lnTo>
                <a:lnTo>
                  <a:pt x="143255" y="91439"/>
                </a:lnTo>
                <a:lnTo>
                  <a:pt x="147827" y="94487"/>
                </a:lnTo>
                <a:lnTo>
                  <a:pt x="153923" y="96012"/>
                </a:lnTo>
                <a:lnTo>
                  <a:pt x="156971" y="99059"/>
                </a:lnTo>
                <a:lnTo>
                  <a:pt x="160019" y="103631"/>
                </a:lnTo>
                <a:lnTo>
                  <a:pt x="161543" y="106679"/>
                </a:lnTo>
                <a:lnTo>
                  <a:pt x="163067" y="111251"/>
                </a:lnTo>
                <a:lnTo>
                  <a:pt x="172211" y="102107"/>
                </a:lnTo>
                <a:lnTo>
                  <a:pt x="178307" y="103631"/>
                </a:lnTo>
                <a:lnTo>
                  <a:pt x="181355" y="106679"/>
                </a:lnTo>
                <a:lnTo>
                  <a:pt x="182879" y="108203"/>
                </a:lnTo>
                <a:lnTo>
                  <a:pt x="185927" y="111251"/>
                </a:lnTo>
                <a:lnTo>
                  <a:pt x="185927" y="114300"/>
                </a:lnTo>
                <a:lnTo>
                  <a:pt x="187451" y="117347"/>
                </a:lnTo>
                <a:lnTo>
                  <a:pt x="185927" y="121919"/>
                </a:lnTo>
                <a:lnTo>
                  <a:pt x="184403" y="126491"/>
                </a:lnTo>
                <a:lnTo>
                  <a:pt x="184403" y="129539"/>
                </a:lnTo>
                <a:lnTo>
                  <a:pt x="182879" y="132587"/>
                </a:lnTo>
                <a:lnTo>
                  <a:pt x="181355" y="134112"/>
                </a:lnTo>
                <a:lnTo>
                  <a:pt x="179831" y="137159"/>
                </a:lnTo>
                <a:lnTo>
                  <a:pt x="176783" y="138683"/>
                </a:lnTo>
                <a:lnTo>
                  <a:pt x="175259" y="138683"/>
                </a:lnTo>
                <a:lnTo>
                  <a:pt x="169163" y="156971"/>
                </a:lnTo>
                <a:lnTo>
                  <a:pt x="173735" y="156971"/>
                </a:lnTo>
                <a:lnTo>
                  <a:pt x="178307" y="155447"/>
                </a:lnTo>
                <a:lnTo>
                  <a:pt x="182879" y="153923"/>
                </a:lnTo>
                <a:lnTo>
                  <a:pt x="185927" y="152400"/>
                </a:lnTo>
                <a:lnTo>
                  <a:pt x="190499" y="149351"/>
                </a:lnTo>
                <a:lnTo>
                  <a:pt x="192023" y="144779"/>
                </a:lnTo>
                <a:lnTo>
                  <a:pt x="195071" y="141731"/>
                </a:lnTo>
                <a:lnTo>
                  <a:pt x="198119" y="137159"/>
                </a:lnTo>
                <a:lnTo>
                  <a:pt x="199643" y="129539"/>
                </a:lnTo>
                <a:lnTo>
                  <a:pt x="201514" y="123895"/>
                </a:lnTo>
                <a:lnTo>
                  <a:pt x="202003" y="111328"/>
                </a:lnTo>
                <a:lnTo>
                  <a:pt x="198119" y="100583"/>
                </a:lnTo>
                <a:lnTo>
                  <a:pt x="195071" y="94487"/>
                </a:lnTo>
                <a:lnTo>
                  <a:pt x="187451" y="89915"/>
                </a:lnTo>
                <a:lnTo>
                  <a:pt x="176783" y="86867"/>
                </a:lnTo>
                <a:lnTo>
                  <a:pt x="121919" y="68579"/>
                </a:lnTo>
                <a:lnTo>
                  <a:pt x="117347" y="83819"/>
                </a:lnTo>
                <a:lnTo>
                  <a:pt x="123443" y="86867"/>
                </a:lnTo>
                <a:close/>
              </a:path>
              <a:path w="210311" h="394715">
                <a:moveTo>
                  <a:pt x="44196" y="326135"/>
                </a:moveTo>
                <a:lnTo>
                  <a:pt x="51815" y="326135"/>
                </a:lnTo>
                <a:lnTo>
                  <a:pt x="60960" y="329183"/>
                </a:lnTo>
                <a:lnTo>
                  <a:pt x="67056" y="330707"/>
                </a:lnTo>
                <a:lnTo>
                  <a:pt x="71627" y="333755"/>
                </a:lnTo>
                <a:lnTo>
                  <a:pt x="74675" y="336803"/>
                </a:lnTo>
                <a:lnTo>
                  <a:pt x="79247" y="339851"/>
                </a:lnTo>
                <a:lnTo>
                  <a:pt x="80771" y="344423"/>
                </a:lnTo>
                <a:lnTo>
                  <a:pt x="80771" y="347471"/>
                </a:lnTo>
                <a:lnTo>
                  <a:pt x="82295" y="352043"/>
                </a:lnTo>
                <a:lnTo>
                  <a:pt x="80771" y="358139"/>
                </a:lnTo>
                <a:lnTo>
                  <a:pt x="79247" y="364235"/>
                </a:lnTo>
                <a:lnTo>
                  <a:pt x="76199" y="371855"/>
                </a:lnTo>
                <a:lnTo>
                  <a:pt x="21336" y="355091"/>
                </a:lnTo>
                <a:lnTo>
                  <a:pt x="6096" y="345947"/>
                </a:lnTo>
                <a:lnTo>
                  <a:pt x="0" y="365759"/>
                </a:lnTo>
                <a:lnTo>
                  <a:pt x="86867" y="394715"/>
                </a:lnTo>
                <a:lnTo>
                  <a:pt x="92963" y="374903"/>
                </a:lnTo>
                <a:lnTo>
                  <a:pt x="97535" y="362711"/>
                </a:lnTo>
                <a:lnTo>
                  <a:pt x="99059" y="355091"/>
                </a:lnTo>
                <a:lnTo>
                  <a:pt x="99059" y="344423"/>
                </a:lnTo>
                <a:lnTo>
                  <a:pt x="97535" y="339851"/>
                </a:lnTo>
                <a:lnTo>
                  <a:pt x="94487" y="335279"/>
                </a:lnTo>
                <a:lnTo>
                  <a:pt x="92963" y="329183"/>
                </a:lnTo>
                <a:lnTo>
                  <a:pt x="89915" y="324611"/>
                </a:lnTo>
                <a:lnTo>
                  <a:pt x="83819" y="321563"/>
                </a:lnTo>
                <a:lnTo>
                  <a:pt x="79247" y="316991"/>
                </a:lnTo>
                <a:lnTo>
                  <a:pt x="73151" y="313943"/>
                </a:lnTo>
                <a:lnTo>
                  <a:pt x="67056" y="312419"/>
                </a:lnTo>
                <a:lnTo>
                  <a:pt x="65803" y="312012"/>
                </a:lnTo>
                <a:lnTo>
                  <a:pt x="52931" y="309106"/>
                </a:lnTo>
                <a:lnTo>
                  <a:pt x="41148" y="309371"/>
                </a:lnTo>
                <a:lnTo>
                  <a:pt x="32003" y="310895"/>
                </a:lnTo>
                <a:lnTo>
                  <a:pt x="27432" y="338327"/>
                </a:lnTo>
                <a:lnTo>
                  <a:pt x="32003" y="332231"/>
                </a:lnTo>
                <a:lnTo>
                  <a:pt x="38100" y="329183"/>
                </a:lnTo>
                <a:lnTo>
                  <a:pt x="44196" y="326135"/>
                </a:lnTo>
                <a:close/>
              </a:path>
              <a:path w="210311" h="394715">
                <a:moveTo>
                  <a:pt x="25908" y="315467"/>
                </a:moveTo>
                <a:lnTo>
                  <a:pt x="19812" y="320039"/>
                </a:lnTo>
                <a:lnTo>
                  <a:pt x="17980" y="322112"/>
                </a:lnTo>
                <a:lnTo>
                  <a:pt x="12038" y="331942"/>
                </a:lnTo>
                <a:lnTo>
                  <a:pt x="6096" y="345947"/>
                </a:lnTo>
                <a:lnTo>
                  <a:pt x="21336" y="355091"/>
                </a:lnTo>
                <a:lnTo>
                  <a:pt x="22860" y="348995"/>
                </a:lnTo>
                <a:lnTo>
                  <a:pt x="27432" y="338327"/>
                </a:lnTo>
                <a:lnTo>
                  <a:pt x="32003" y="310895"/>
                </a:lnTo>
                <a:lnTo>
                  <a:pt x="25908" y="315467"/>
                </a:lnTo>
                <a:close/>
              </a:path>
              <a:path w="210311" h="394715">
                <a:moveTo>
                  <a:pt x="57034" y="263562"/>
                </a:moveTo>
                <a:lnTo>
                  <a:pt x="55911" y="275799"/>
                </a:lnTo>
                <a:lnTo>
                  <a:pt x="59436" y="288035"/>
                </a:lnTo>
                <a:lnTo>
                  <a:pt x="60349" y="289477"/>
                </a:lnTo>
                <a:lnTo>
                  <a:pt x="69090" y="298673"/>
                </a:lnTo>
                <a:lnTo>
                  <a:pt x="70103" y="272795"/>
                </a:lnTo>
                <a:lnTo>
                  <a:pt x="70103" y="268223"/>
                </a:lnTo>
                <a:lnTo>
                  <a:pt x="71627" y="263651"/>
                </a:lnTo>
                <a:lnTo>
                  <a:pt x="73234" y="240164"/>
                </a:lnTo>
                <a:lnTo>
                  <a:pt x="64038" y="248316"/>
                </a:lnTo>
                <a:lnTo>
                  <a:pt x="57912" y="260603"/>
                </a:lnTo>
                <a:lnTo>
                  <a:pt x="57034" y="263562"/>
                </a:lnTo>
                <a:close/>
              </a:path>
              <a:path w="210311" h="394715">
                <a:moveTo>
                  <a:pt x="118841" y="293621"/>
                </a:moveTo>
                <a:lnTo>
                  <a:pt x="124967" y="281939"/>
                </a:lnTo>
                <a:lnTo>
                  <a:pt x="128015" y="274319"/>
                </a:lnTo>
                <a:lnTo>
                  <a:pt x="128015" y="269747"/>
                </a:lnTo>
                <a:lnTo>
                  <a:pt x="126491" y="263651"/>
                </a:lnTo>
                <a:lnTo>
                  <a:pt x="126491" y="257555"/>
                </a:lnTo>
                <a:lnTo>
                  <a:pt x="124967" y="252983"/>
                </a:lnTo>
                <a:lnTo>
                  <a:pt x="120395" y="248411"/>
                </a:lnTo>
                <a:lnTo>
                  <a:pt x="109727" y="259079"/>
                </a:lnTo>
                <a:lnTo>
                  <a:pt x="112775" y="265175"/>
                </a:lnTo>
                <a:lnTo>
                  <a:pt x="112775" y="271271"/>
                </a:lnTo>
                <a:lnTo>
                  <a:pt x="111251" y="277367"/>
                </a:lnTo>
                <a:lnTo>
                  <a:pt x="109727" y="281939"/>
                </a:lnTo>
                <a:lnTo>
                  <a:pt x="106679" y="284987"/>
                </a:lnTo>
                <a:lnTo>
                  <a:pt x="103631" y="288035"/>
                </a:lnTo>
                <a:lnTo>
                  <a:pt x="99059" y="291083"/>
                </a:lnTo>
                <a:lnTo>
                  <a:pt x="89915" y="291083"/>
                </a:lnTo>
                <a:lnTo>
                  <a:pt x="106679" y="239267"/>
                </a:lnTo>
                <a:lnTo>
                  <a:pt x="103631" y="237743"/>
                </a:lnTo>
                <a:lnTo>
                  <a:pt x="98877" y="236572"/>
                </a:lnTo>
                <a:lnTo>
                  <a:pt x="86427" y="235801"/>
                </a:lnTo>
                <a:lnTo>
                  <a:pt x="74675" y="239267"/>
                </a:lnTo>
                <a:lnTo>
                  <a:pt x="73234" y="240164"/>
                </a:lnTo>
                <a:lnTo>
                  <a:pt x="71627" y="263651"/>
                </a:lnTo>
                <a:lnTo>
                  <a:pt x="73151" y="260603"/>
                </a:lnTo>
                <a:lnTo>
                  <a:pt x="74675" y="256031"/>
                </a:lnTo>
                <a:lnTo>
                  <a:pt x="77723" y="254507"/>
                </a:lnTo>
                <a:lnTo>
                  <a:pt x="82295" y="251459"/>
                </a:lnTo>
                <a:lnTo>
                  <a:pt x="89915" y="251459"/>
                </a:lnTo>
                <a:lnTo>
                  <a:pt x="77723" y="284987"/>
                </a:lnTo>
                <a:lnTo>
                  <a:pt x="74675" y="281939"/>
                </a:lnTo>
                <a:lnTo>
                  <a:pt x="71627" y="280415"/>
                </a:lnTo>
                <a:lnTo>
                  <a:pt x="71627" y="277367"/>
                </a:lnTo>
                <a:lnTo>
                  <a:pt x="70103" y="272795"/>
                </a:lnTo>
                <a:lnTo>
                  <a:pt x="69090" y="298673"/>
                </a:lnTo>
                <a:lnTo>
                  <a:pt x="80771" y="304799"/>
                </a:lnTo>
                <a:lnTo>
                  <a:pt x="83730" y="305677"/>
                </a:lnTo>
                <a:lnTo>
                  <a:pt x="95967" y="306800"/>
                </a:lnTo>
                <a:lnTo>
                  <a:pt x="108203" y="303275"/>
                </a:lnTo>
                <a:lnTo>
                  <a:pt x="109645" y="302362"/>
                </a:lnTo>
                <a:lnTo>
                  <a:pt x="118841" y="293621"/>
                </a:lnTo>
                <a:close/>
              </a:path>
              <a:path w="210311" h="394715">
                <a:moveTo>
                  <a:pt x="80771" y="192023"/>
                </a:moveTo>
                <a:lnTo>
                  <a:pt x="79247" y="195071"/>
                </a:lnTo>
                <a:lnTo>
                  <a:pt x="76199" y="201167"/>
                </a:lnTo>
                <a:lnTo>
                  <a:pt x="77723" y="207263"/>
                </a:lnTo>
                <a:lnTo>
                  <a:pt x="79247" y="211835"/>
                </a:lnTo>
                <a:lnTo>
                  <a:pt x="82295" y="217931"/>
                </a:lnTo>
                <a:lnTo>
                  <a:pt x="85343" y="220979"/>
                </a:lnTo>
                <a:lnTo>
                  <a:pt x="89915" y="222503"/>
                </a:lnTo>
                <a:lnTo>
                  <a:pt x="92640" y="223321"/>
                </a:lnTo>
                <a:lnTo>
                  <a:pt x="103574" y="221908"/>
                </a:lnTo>
                <a:lnTo>
                  <a:pt x="114299" y="213359"/>
                </a:lnTo>
                <a:lnTo>
                  <a:pt x="118871" y="208787"/>
                </a:lnTo>
                <a:lnTo>
                  <a:pt x="123443" y="204215"/>
                </a:lnTo>
                <a:lnTo>
                  <a:pt x="126491" y="202691"/>
                </a:lnTo>
                <a:lnTo>
                  <a:pt x="129539" y="204215"/>
                </a:lnTo>
                <a:lnTo>
                  <a:pt x="131063" y="207263"/>
                </a:lnTo>
                <a:lnTo>
                  <a:pt x="132587" y="210312"/>
                </a:lnTo>
                <a:lnTo>
                  <a:pt x="131063" y="213359"/>
                </a:lnTo>
                <a:lnTo>
                  <a:pt x="129539" y="216407"/>
                </a:lnTo>
                <a:lnTo>
                  <a:pt x="128015" y="219455"/>
                </a:lnTo>
                <a:lnTo>
                  <a:pt x="124967" y="220979"/>
                </a:lnTo>
                <a:lnTo>
                  <a:pt x="123443" y="222503"/>
                </a:lnTo>
                <a:lnTo>
                  <a:pt x="120395" y="224027"/>
                </a:lnTo>
                <a:lnTo>
                  <a:pt x="128015" y="237743"/>
                </a:lnTo>
                <a:lnTo>
                  <a:pt x="129574" y="236933"/>
                </a:lnTo>
                <a:lnTo>
                  <a:pt x="139968" y="228983"/>
                </a:lnTo>
                <a:lnTo>
                  <a:pt x="146303" y="217931"/>
                </a:lnTo>
                <a:lnTo>
                  <a:pt x="147827" y="211835"/>
                </a:lnTo>
                <a:lnTo>
                  <a:pt x="147827" y="205739"/>
                </a:lnTo>
                <a:lnTo>
                  <a:pt x="144779" y="199643"/>
                </a:lnTo>
                <a:lnTo>
                  <a:pt x="143255" y="195071"/>
                </a:lnTo>
                <a:lnTo>
                  <a:pt x="138683" y="190500"/>
                </a:lnTo>
                <a:lnTo>
                  <a:pt x="132587" y="188975"/>
                </a:lnTo>
                <a:lnTo>
                  <a:pt x="129539" y="187451"/>
                </a:lnTo>
                <a:lnTo>
                  <a:pt x="124967" y="187451"/>
                </a:lnTo>
                <a:lnTo>
                  <a:pt x="120395" y="188975"/>
                </a:lnTo>
                <a:lnTo>
                  <a:pt x="117347" y="190500"/>
                </a:lnTo>
                <a:lnTo>
                  <a:pt x="112775" y="193547"/>
                </a:lnTo>
                <a:lnTo>
                  <a:pt x="108203" y="198119"/>
                </a:lnTo>
                <a:lnTo>
                  <a:pt x="102107" y="202691"/>
                </a:lnTo>
                <a:lnTo>
                  <a:pt x="100583" y="205739"/>
                </a:lnTo>
                <a:lnTo>
                  <a:pt x="99059" y="207263"/>
                </a:lnTo>
                <a:lnTo>
                  <a:pt x="96011" y="207263"/>
                </a:lnTo>
                <a:lnTo>
                  <a:pt x="92963" y="205739"/>
                </a:lnTo>
                <a:lnTo>
                  <a:pt x="92963" y="199643"/>
                </a:lnTo>
                <a:lnTo>
                  <a:pt x="94487" y="196595"/>
                </a:lnTo>
                <a:lnTo>
                  <a:pt x="97535" y="193547"/>
                </a:lnTo>
                <a:lnTo>
                  <a:pt x="103631" y="190500"/>
                </a:lnTo>
                <a:lnTo>
                  <a:pt x="96011" y="178307"/>
                </a:lnTo>
                <a:lnTo>
                  <a:pt x="91439" y="179831"/>
                </a:lnTo>
                <a:lnTo>
                  <a:pt x="88391" y="181355"/>
                </a:lnTo>
                <a:lnTo>
                  <a:pt x="85343" y="184403"/>
                </a:lnTo>
                <a:lnTo>
                  <a:pt x="82295" y="187451"/>
                </a:lnTo>
                <a:lnTo>
                  <a:pt x="80771" y="192023"/>
                </a:lnTo>
                <a:close/>
              </a:path>
              <a:path w="210311" h="394715">
                <a:moveTo>
                  <a:pt x="67056" y="146303"/>
                </a:moveTo>
                <a:lnTo>
                  <a:pt x="67056" y="150875"/>
                </a:lnTo>
                <a:lnTo>
                  <a:pt x="68579" y="153923"/>
                </a:lnTo>
                <a:lnTo>
                  <a:pt x="70103" y="156971"/>
                </a:lnTo>
                <a:lnTo>
                  <a:pt x="71627" y="158495"/>
                </a:lnTo>
                <a:lnTo>
                  <a:pt x="74675" y="160019"/>
                </a:lnTo>
                <a:lnTo>
                  <a:pt x="80771" y="160019"/>
                </a:lnTo>
                <a:lnTo>
                  <a:pt x="83819" y="158495"/>
                </a:lnTo>
                <a:lnTo>
                  <a:pt x="86867" y="155447"/>
                </a:lnTo>
                <a:lnTo>
                  <a:pt x="88391" y="152400"/>
                </a:lnTo>
                <a:lnTo>
                  <a:pt x="89915" y="149351"/>
                </a:lnTo>
                <a:lnTo>
                  <a:pt x="89915" y="146303"/>
                </a:lnTo>
                <a:lnTo>
                  <a:pt x="88391" y="144779"/>
                </a:lnTo>
                <a:lnTo>
                  <a:pt x="86867" y="141731"/>
                </a:lnTo>
                <a:lnTo>
                  <a:pt x="83819" y="140207"/>
                </a:lnTo>
                <a:lnTo>
                  <a:pt x="80771" y="138683"/>
                </a:lnTo>
                <a:lnTo>
                  <a:pt x="76199" y="138683"/>
                </a:lnTo>
                <a:lnTo>
                  <a:pt x="73151" y="140207"/>
                </a:lnTo>
                <a:lnTo>
                  <a:pt x="70103" y="141731"/>
                </a:lnTo>
                <a:lnTo>
                  <a:pt x="68579" y="143255"/>
                </a:lnTo>
                <a:lnTo>
                  <a:pt x="67056" y="1463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5457443" y="2221991"/>
            <a:ext cx="295656" cy="705611"/>
          </a:xfrm>
          <a:custGeom>
            <a:avLst/>
            <a:gdLst/>
            <a:ahLst/>
            <a:cxnLst/>
            <a:rect l="l" t="t" r="r" b="b"/>
            <a:pathLst>
              <a:path w="295656" h="705611">
                <a:moveTo>
                  <a:pt x="102108" y="452627"/>
                </a:moveTo>
                <a:lnTo>
                  <a:pt x="103632" y="449579"/>
                </a:lnTo>
                <a:lnTo>
                  <a:pt x="103632" y="446531"/>
                </a:lnTo>
                <a:lnTo>
                  <a:pt x="106679" y="443483"/>
                </a:lnTo>
                <a:lnTo>
                  <a:pt x="109727" y="441959"/>
                </a:lnTo>
                <a:lnTo>
                  <a:pt x="117348" y="441959"/>
                </a:lnTo>
                <a:lnTo>
                  <a:pt x="121920" y="443483"/>
                </a:lnTo>
                <a:lnTo>
                  <a:pt x="129539" y="445007"/>
                </a:lnTo>
                <a:lnTo>
                  <a:pt x="156972" y="454151"/>
                </a:lnTo>
                <a:lnTo>
                  <a:pt x="163068" y="438911"/>
                </a:lnTo>
                <a:lnTo>
                  <a:pt x="120396" y="425195"/>
                </a:lnTo>
                <a:lnTo>
                  <a:pt x="112775" y="422147"/>
                </a:lnTo>
                <a:lnTo>
                  <a:pt x="106679" y="422147"/>
                </a:lnTo>
                <a:lnTo>
                  <a:pt x="102108" y="425195"/>
                </a:lnTo>
                <a:lnTo>
                  <a:pt x="96012" y="428243"/>
                </a:lnTo>
                <a:lnTo>
                  <a:pt x="92963" y="432815"/>
                </a:lnTo>
                <a:lnTo>
                  <a:pt x="89915" y="438911"/>
                </a:lnTo>
                <a:lnTo>
                  <a:pt x="88391" y="441959"/>
                </a:lnTo>
                <a:lnTo>
                  <a:pt x="88391" y="449579"/>
                </a:lnTo>
                <a:lnTo>
                  <a:pt x="89915" y="452627"/>
                </a:lnTo>
                <a:lnTo>
                  <a:pt x="89915" y="457199"/>
                </a:lnTo>
                <a:lnTo>
                  <a:pt x="91439" y="461771"/>
                </a:lnTo>
                <a:lnTo>
                  <a:pt x="60960" y="451103"/>
                </a:lnTo>
                <a:lnTo>
                  <a:pt x="56387" y="466343"/>
                </a:lnTo>
                <a:lnTo>
                  <a:pt x="144779" y="495299"/>
                </a:lnTo>
                <a:lnTo>
                  <a:pt x="149351" y="480059"/>
                </a:lnTo>
                <a:lnTo>
                  <a:pt x="123444" y="470915"/>
                </a:lnTo>
                <a:lnTo>
                  <a:pt x="117348" y="469391"/>
                </a:lnTo>
                <a:lnTo>
                  <a:pt x="112775" y="467867"/>
                </a:lnTo>
                <a:lnTo>
                  <a:pt x="111251" y="466343"/>
                </a:lnTo>
                <a:lnTo>
                  <a:pt x="108203" y="464819"/>
                </a:lnTo>
                <a:lnTo>
                  <a:pt x="105156" y="461771"/>
                </a:lnTo>
                <a:lnTo>
                  <a:pt x="103632" y="458723"/>
                </a:lnTo>
                <a:lnTo>
                  <a:pt x="102108" y="455675"/>
                </a:lnTo>
                <a:lnTo>
                  <a:pt x="102108" y="452627"/>
                </a:lnTo>
                <a:close/>
              </a:path>
              <a:path w="295656" h="705611">
                <a:moveTo>
                  <a:pt x="102108" y="391667"/>
                </a:moveTo>
                <a:lnTo>
                  <a:pt x="100584" y="388619"/>
                </a:lnTo>
                <a:lnTo>
                  <a:pt x="99060" y="385571"/>
                </a:lnTo>
                <a:lnTo>
                  <a:pt x="99060" y="384047"/>
                </a:lnTo>
                <a:lnTo>
                  <a:pt x="96012" y="380999"/>
                </a:lnTo>
                <a:lnTo>
                  <a:pt x="92963" y="380999"/>
                </a:lnTo>
                <a:lnTo>
                  <a:pt x="89915" y="379475"/>
                </a:lnTo>
                <a:lnTo>
                  <a:pt x="88391" y="379475"/>
                </a:lnTo>
                <a:lnTo>
                  <a:pt x="85344" y="380999"/>
                </a:lnTo>
                <a:lnTo>
                  <a:pt x="82296" y="382523"/>
                </a:lnTo>
                <a:lnTo>
                  <a:pt x="80772" y="384047"/>
                </a:lnTo>
                <a:lnTo>
                  <a:pt x="79248" y="387095"/>
                </a:lnTo>
                <a:lnTo>
                  <a:pt x="79248" y="393191"/>
                </a:lnTo>
                <a:lnTo>
                  <a:pt x="80772" y="396239"/>
                </a:lnTo>
                <a:lnTo>
                  <a:pt x="82296" y="397763"/>
                </a:lnTo>
                <a:lnTo>
                  <a:pt x="83820" y="400811"/>
                </a:lnTo>
                <a:lnTo>
                  <a:pt x="86868" y="400811"/>
                </a:lnTo>
                <a:lnTo>
                  <a:pt x="89915" y="402335"/>
                </a:lnTo>
                <a:lnTo>
                  <a:pt x="92963" y="402335"/>
                </a:lnTo>
                <a:lnTo>
                  <a:pt x="94487" y="400811"/>
                </a:lnTo>
                <a:lnTo>
                  <a:pt x="97536" y="399287"/>
                </a:lnTo>
                <a:lnTo>
                  <a:pt x="99060" y="397763"/>
                </a:lnTo>
                <a:lnTo>
                  <a:pt x="100584" y="394715"/>
                </a:lnTo>
                <a:lnTo>
                  <a:pt x="102108" y="391667"/>
                </a:lnTo>
                <a:close/>
              </a:path>
              <a:path w="295656" h="705611">
                <a:moveTo>
                  <a:pt x="108203" y="388619"/>
                </a:moveTo>
                <a:lnTo>
                  <a:pt x="103632" y="403859"/>
                </a:lnTo>
                <a:lnTo>
                  <a:pt x="167639" y="425195"/>
                </a:lnTo>
                <a:lnTo>
                  <a:pt x="172212" y="408431"/>
                </a:lnTo>
                <a:lnTo>
                  <a:pt x="108203" y="388619"/>
                </a:lnTo>
                <a:close/>
              </a:path>
              <a:path w="295656" h="705611">
                <a:moveTo>
                  <a:pt x="96012" y="347471"/>
                </a:moveTo>
                <a:lnTo>
                  <a:pt x="89915" y="364235"/>
                </a:lnTo>
                <a:lnTo>
                  <a:pt x="114300" y="371855"/>
                </a:lnTo>
                <a:lnTo>
                  <a:pt x="111251" y="379475"/>
                </a:lnTo>
                <a:lnTo>
                  <a:pt x="124968" y="384047"/>
                </a:lnTo>
                <a:lnTo>
                  <a:pt x="128015" y="376427"/>
                </a:lnTo>
                <a:lnTo>
                  <a:pt x="178308" y="391667"/>
                </a:lnTo>
                <a:lnTo>
                  <a:pt x="182879" y="376427"/>
                </a:lnTo>
                <a:lnTo>
                  <a:pt x="132587" y="359663"/>
                </a:lnTo>
                <a:lnTo>
                  <a:pt x="135636" y="350519"/>
                </a:lnTo>
                <a:lnTo>
                  <a:pt x="121920" y="345947"/>
                </a:lnTo>
                <a:lnTo>
                  <a:pt x="118872" y="355091"/>
                </a:lnTo>
                <a:lnTo>
                  <a:pt x="96012" y="347471"/>
                </a:lnTo>
                <a:close/>
              </a:path>
              <a:path w="295656" h="705611">
                <a:moveTo>
                  <a:pt x="135636" y="333756"/>
                </a:moveTo>
                <a:lnTo>
                  <a:pt x="136532" y="335197"/>
                </a:lnTo>
                <a:lnTo>
                  <a:pt x="144684" y="344393"/>
                </a:lnTo>
                <a:lnTo>
                  <a:pt x="146303" y="323088"/>
                </a:lnTo>
                <a:lnTo>
                  <a:pt x="146303" y="313944"/>
                </a:lnTo>
                <a:lnTo>
                  <a:pt x="139208" y="295000"/>
                </a:lnTo>
                <a:lnTo>
                  <a:pt x="132587" y="306324"/>
                </a:lnTo>
                <a:lnTo>
                  <a:pt x="131676" y="309659"/>
                </a:lnTo>
                <a:lnTo>
                  <a:pt x="131504" y="321707"/>
                </a:lnTo>
                <a:lnTo>
                  <a:pt x="135636" y="333756"/>
                </a:lnTo>
                <a:close/>
              </a:path>
              <a:path w="295656" h="705611">
                <a:moveTo>
                  <a:pt x="175260" y="336803"/>
                </a:moveTo>
                <a:lnTo>
                  <a:pt x="166115" y="336803"/>
                </a:lnTo>
                <a:lnTo>
                  <a:pt x="182879" y="284988"/>
                </a:lnTo>
                <a:lnTo>
                  <a:pt x="179832" y="283463"/>
                </a:lnTo>
                <a:lnTo>
                  <a:pt x="175077" y="282292"/>
                </a:lnTo>
                <a:lnTo>
                  <a:pt x="162627" y="281521"/>
                </a:lnTo>
                <a:lnTo>
                  <a:pt x="150875" y="284988"/>
                </a:lnTo>
                <a:lnTo>
                  <a:pt x="148361" y="286389"/>
                </a:lnTo>
                <a:lnTo>
                  <a:pt x="139208" y="295000"/>
                </a:lnTo>
                <a:lnTo>
                  <a:pt x="146303" y="313944"/>
                </a:lnTo>
                <a:lnTo>
                  <a:pt x="147827" y="310896"/>
                </a:lnTo>
                <a:lnTo>
                  <a:pt x="147827" y="306324"/>
                </a:lnTo>
                <a:lnTo>
                  <a:pt x="150875" y="303275"/>
                </a:lnTo>
                <a:lnTo>
                  <a:pt x="153924" y="300227"/>
                </a:lnTo>
                <a:lnTo>
                  <a:pt x="156972" y="298704"/>
                </a:lnTo>
                <a:lnTo>
                  <a:pt x="161544" y="297180"/>
                </a:lnTo>
                <a:lnTo>
                  <a:pt x="164591" y="297180"/>
                </a:lnTo>
                <a:lnTo>
                  <a:pt x="153924" y="332232"/>
                </a:lnTo>
                <a:lnTo>
                  <a:pt x="149351" y="329184"/>
                </a:lnTo>
                <a:lnTo>
                  <a:pt x="147827" y="326136"/>
                </a:lnTo>
                <a:lnTo>
                  <a:pt x="146303" y="323088"/>
                </a:lnTo>
                <a:lnTo>
                  <a:pt x="144684" y="344393"/>
                </a:lnTo>
                <a:lnTo>
                  <a:pt x="156972" y="350519"/>
                </a:lnTo>
                <a:lnTo>
                  <a:pt x="158602" y="351030"/>
                </a:lnTo>
                <a:lnTo>
                  <a:pt x="171276" y="352571"/>
                </a:lnTo>
                <a:lnTo>
                  <a:pt x="182879" y="348995"/>
                </a:lnTo>
                <a:lnTo>
                  <a:pt x="185432" y="347594"/>
                </a:lnTo>
                <a:lnTo>
                  <a:pt x="195167" y="338983"/>
                </a:lnTo>
                <a:lnTo>
                  <a:pt x="201168" y="327660"/>
                </a:lnTo>
                <a:lnTo>
                  <a:pt x="202691" y="321563"/>
                </a:lnTo>
                <a:lnTo>
                  <a:pt x="204215" y="315468"/>
                </a:lnTo>
                <a:lnTo>
                  <a:pt x="202691" y="309372"/>
                </a:lnTo>
                <a:lnTo>
                  <a:pt x="202691" y="304800"/>
                </a:lnTo>
                <a:lnTo>
                  <a:pt x="199644" y="298704"/>
                </a:lnTo>
                <a:lnTo>
                  <a:pt x="196596" y="294132"/>
                </a:lnTo>
                <a:lnTo>
                  <a:pt x="185927" y="306324"/>
                </a:lnTo>
                <a:lnTo>
                  <a:pt x="187451" y="310896"/>
                </a:lnTo>
                <a:lnTo>
                  <a:pt x="188975" y="316992"/>
                </a:lnTo>
                <a:lnTo>
                  <a:pt x="185927" y="323088"/>
                </a:lnTo>
                <a:lnTo>
                  <a:pt x="184403" y="327660"/>
                </a:lnTo>
                <a:lnTo>
                  <a:pt x="182879" y="332232"/>
                </a:lnTo>
                <a:lnTo>
                  <a:pt x="178308" y="333756"/>
                </a:lnTo>
                <a:lnTo>
                  <a:pt x="175260" y="336803"/>
                </a:lnTo>
                <a:close/>
              </a:path>
              <a:path w="295656" h="705611">
                <a:moveTo>
                  <a:pt x="176784" y="225551"/>
                </a:moveTo>
                <a:lnTo>
                  <a:pt x="178308" y="224027"/>
                </a:lnTo>
                <a:lnTo>
                  <a:pt x="179832" y="220980"/>
                </a:lnTo>
                <a:lnTo>
                  <a:pt x="182879" y="219456"/>
                </a:lnTo>
                <a:lnTo>
                  <a:pt x="185927" y="217932"/>
                </a:lnTo>
                <a:lnTo>
                  <a:pt x="182879" y="202692"/>
                </a:lnTo>
                <a:lnTo>
                  <a:pt x="178308" y="204215"/>
                </a:lnTo>
                <a:lnTo>
                  <a:pt x="172212" y="207263"/>
                </a:lnTo>
                <a:lnTo>
                  <a:pt x="169163" y="210312"/>
                </a:lnTo>
                <a:lnTo>
                  <a:pt x="164591" y="214884"/>
                </a:lnTo>
                <a:lnTo>
                  <a:pt x="161544" y="220980"/>
                </a:lnTo>
                <a:lnTo>
                  <a:pt x="158496" y="227075"/>
                </a:lnTo>
                <a:lnTo>
                  <a:pt x="156972" y="233172"/>
                </a:lnTo>
                <a:lnTo>
                  <a:pt x="156972" y="246887"/>
                </a:lnTo>
                <a:lnTo>
                  <a:pt x="158496" y="252984"/>
                </a:lnTo>
                <a:lnTo>
                  <a:pt x="161544" y="259080"/>
                </a:lnTo>
                <a:lnTo>
                  <a:pt x="166115" y="263651"/>
                </a:lnTo>
                <a:lnTo>
                  <a:pt x="169163" y="268224"/>
                </a:lnTo>
                <a:lnTo>
                  <a:pt x="175260" y="271272"/>
                </a:lnTo>
                <a:lnTo>
                  <a:pt x="181356" y="274320"/>
                </a:lnTo>
                <a:lnTo>
                  <a:pt x="183426" y="274932"/>
                </a:lnTo>
                <a:lnTo>
                  <a:pt x="195870" y="275507"/>
                </a:lnTo>
                <a:lnTo>
                  <a:pt x="207263" y="271272"/>
                </a:lnTo>
                <a:lnTo>
                  <a:pt x="211433" y="269453"/>
                </a:lnTo>
                <a:lnTo>
                  <a:pt x="220399" y="261350"/>
                </a:lnTo>
                <a:lnTo>
                  <a:pt x="227075" y="248412"/>
                </a:lnTo>
                <a:lnTo>
                  <a:pt x="228558" y="238561"/>
                </a:lnTo>
                <a:lnTo>
                  <a:pt x="227318" y="226507"/>
                </a:lnTo>
                <a:lnTo>
                  <a:pt x="222503" y="214884"/>
                </a:lnTo>
                <a:lnTo>
                  <a:pt x="210312" y="225551"/>
                </a:lnTo>
                <a:lnTo>
                  <a:pt x="213360" y="231648"/>
                </a:lnTo>
                <a:lnTo>
                  <a:pt x="213360" y="237744"/>
                </a:lnTo>
                <a:lnTo>
                  <a:pt x="211836" y="243839"/>
                </a:lnTo>
                <a:lnTo>
                  <a:pt x="210312" y="249936"/>
                </a:lnTo>
                <a:lnTo>
                  <a:pt x="205739" y="254508"/>
                </a:lnTo>
                <a:lnTo>
                  <a:pt x="201168" y="257556"/>
                </a:lnTo>
                <a:lnTo>
                  <a:pt x="196596" y="259080"/>
                </a:lnTo>
                <a:lnTo>
                  <a:pt x="192024" y="259080"/>
                </a:lnTo>
                <a:lnTo>
                  <a:pt x="187451" y="257556"/>
                </a:lnTo>
                <a:lnTo>
                  <a:pt x="181356" y="256032"/>
                </a:lnTo>
                <a:lnTo>
                  <a:pt x="176784" y="252984"/>
                </a:lnTo>
                <a:lnTo>
                  <a:pt x="175260" y="248412"/>
                </a:lnTo>
                <a:lnTo>
                  <a:pt x="172212" y="242315"/>
                </a:lnTo>
                <a:lnTo>
                  <a:pt x="172212" y="237744"/>
                </a:lnTo>
                <a:lnTo>
                  <a:pt x="173736" y="231648"/>
                </a:lnTo>
                <a:lnTo>
                  <a:pt x="175260" y="228600"/>
                </a:lnTo>
                <a:lnTo>
                  <a:pt x="176784" y="225551"/>
                </a:lnTo>
                <a:close/>
              </a:path>
              <a:path w="295656" h="705611">
                <a:moveTo>
                  <a:pt x="195072" y="170687"/>
                </a:moveTo>
                <a:lnTo>
                  <a:pt x="198120" y="160020"/>
                </a:lnTo>
                <a:lnTo>
                  <a:pt x="184403" y="155448"/>
                </a:lnTo>
                <a:lnTo>
                  <a:pt x="181356" y="166115"/>
                </a:lnTo>
                <a:lnTo>
                  <a:pt x="156972" y="158496"/>
                </a:lnTo>
                <a:lnTo>
                  <a:pt x="152400" y="173736"/>
                </a:lnTo>
                <a:lnTo>
                  <a:pt x="175260" y="181356"/>
                </a:lnTo>
                <a:lnTo>
                  <a:pt x="173736" y="190500"/>
                </a:lnTo>
                <a:lnTo>
                  <a:pt x="187451" y="195072"/>
                </a:lnTo>
                <a:lnTo>
                  <a:pt x="188975" y="185927"/>
                </a:lnTo>
                <a:lnTo>
                  <a:pt x="239268" y="202692"/>
                </a:lnTo>
                <a:lnTo>
                  <a:pt x="245363" y="185927"/>
                </a:lnTo>
                <a:lnTo>
                  <a:pt x="195072" y="170687"/>
                </a:lnTo>
                <a:close/>
              </a:path>
              <a:path w="295656" h="705611">
                <a:moveTo>
                  <a:pt x="227075" y="106680"/>
                </a:moveTo>
                <a:lnTo>
                  <a:pt x="214884" y="141732"/>
                </a:lnTo>
                <a:lnTo>
                  <a:pt x="211836" y="138684"/>
                </a:lnTo>
                <a:lnTo>
                  <a:pt x="210312" y="135636"/>
                </a:lnTo>
                <a:lnTo>
                  <a:pt x="208787" y="132587"/>
                </a:lnTo>
                <a:lnTo>
                  <a:pt x="207263" y="129539"/>
                </a:lnTo>
                <a:lnTo>
                  <a:pt x="206608" y="154923"/>
                </a:lnTo>
                <a:lnTo>
                  <a:pt x="217932" y="161544"/>
                </a:lnTo>
                <a:lnTo>
                  <a:pt x="221267" y="162455"/>
                </a:lnTo>
                <a:lnTo>
                  <a:pt x="233315" y="162627"/>
                </a:lnTo>
                <a:lnTo>
                  <a:pt x="245363" y="158496"/>
                </a:lnTo>
                <a:lnTo>
                  <a:pt x="246805" y="157856"/>
                </a:lnTo>
                <a:lnTo>
                  <a:pt x="256001" y="149979"/>
                </a:lnTo>
                <a:lnTo>
                  <a:pt x="262127" y="137160"/>
                </a:lnTo>
                <a:lnTo>
                  <a:pt x="265175" y="131063"/>
                </a:lnTo>
                <a:lnTo>
                  <a:pt x="265175" y="120396"/>
                </a:lnTo>
                <a:lnTo>
                  <a:pt x="263651" y="114300"/>
                </a:lnTo>
                <a:lnTo>
                  <a:pt x="262127" y="109727"/>
                </a:lnTo>
                <a:lnTo>
                  <a:pt x="257556" y="103632"/>
                </a:lnTo>
                <a:lnTo>
                  <a:pt x="246887" y="115824"/>
                </a:lnTo>
                <a:lnTo>
                  <a:pt x="249936" y="121920"/>
                </a:lnTo>
                <a:lnTo>
                  <a:pt x="249936" y="126492"/>
                </a:lnTo>
                <a:lnTo>
                  <a:pt x="248412" y="132587"/>
                </a:lnTo>
                <a:lnTo>
                  <a:pt x="246887" y="138684"/>
                </a:lnTo>
                <a:lnTo>
                  <a:pt x="243839" y="141732"/>
                </a:lnTo>
                <a:lnTo>
                  <a:pt x="240791" y="144780"/>
                </a:lnTo>
                <a:lnTo>
                  <a:pt x="236220" y="146304"/>
                </a:lnTo>
                <a:lnTo>
                  <a:pt x="231648" y="147827"/>
                </a:lnTo>
                <a:lnTo>
                  <a:pt x="227075" y="146304"/>
                </a:lnTo>
                <a:lnTo>
                  <a:pt x="243839" y="94487"/>
                </a:lnTo>
                <a:lnTo>
                  <a:pt x="240791" y="94487"/>
                </a:lnTo>
                <a:lnTo>
                  <a:pt x="237393" y="93610"/>
                </a:lnTo>
                <a:lnTo>
                  <a:pt x="224466" y="92487"/>
                </a:lnTo>
                <a:lnTo>
                  <a:pt x="213360" y="96012"/>
                </a:lnTo>
                <a:lnTo>
                  <a:pt x="210807" y="97016"/>
                </a:lnTo>
                <a:lnTo>
                  <a:pt x="208787" y="120396"/>
                </a:lnTo>
                <a:lnTo>
                  <a:pt x="210312" y="115824"/>
                </a:lnTo>
                <a:lnTo>
                  <a:pt x="211836" y="112775"/>
                </a:lnTo>
                <a:lnTo>
                  <a:pt x="216408" y="111251"/>
                </a:lnTo>
                <a:lnTo>
                  <a:pt x="219456" y="108204"/>
                </a:lnTo>
                <a:lnTo>
                  <a:pt x="222503" y="106680"/>
                </a:lnTo>
                <a:lnTo>
                  <a:pt x="227075" y="106680"/>
                </a:lnTo>
                <a:close/>
              </a:path>
              <a:path w="295656" h="705611">
                <a:moveTo>
                  <a:pt x="194561" y="118978"/>
                </a:moveTo>
                <a:lnTo>
                  <a:pt x="193020" y="131652"/>
                </a:lnTo>
                <a:lnTo>
                  <a:pt x="196596" y="143256"/>
                </a:lnTo>
                <a:lnTo>
                  <a:pt x="197997" y="145770"/>
                </a:lnTo>
                <a:lnTo>
                  <a:pt x="206608" y="154923"/>
                </a:lnTo>
                <a:lnTo>
                  <a:pt x="207263" y="129539"/>
                </a:lnTo>
                <a:lnTo>
                  <a:pt x="207263" y="124968"/>
                </a:lnTo>
                <a:lnTo>
                  <a:pt x="208787" y="120396"/>
                </a:lnTo>
                <a:lnTo>
                  <a:pt x="210807" y="97016"/>
                </a:lnTo>
                <a:lnTo>
                  <a:pt x="201072" y="104892"/>
                </a:lnTo>
                <a:lnTo>
                  <a:pt x="195072" y="117348"/>
                </a:lnTo>
                <a:lnTo>
                  <a:pt x="194561" y="118978"/>
                </a:lnTo>
                <a:close/>
              </a:path>
              <a:path w="295656" h="705611">
                <a:moveTo>
                  <a:pt x="269748" y="82296"/>
                </a:moveTo>
                <a:lnTo>
                  <a:pt x="277368" y="79248"/>
                </a:lnTo>
                <a:lnTo>
                  <a:pt x="283463" y="73151"/>
                </a:lnTo>
                <a:lnTo>
                  <a:pt x="286512" y="64008"/>
                </a:lnTo>
                <a:lnTo>
                  <a:pt x="288036" y="60960"/>
                </a:lnTo>
                <a:lnTo>
                  <a:pt x="288036" y="50292"/>
                </a:lnTo>
                <a:lnTo>
                  <a:pt x="286512" y="45720"/>
                </a:lnTo>
                <a:lnTo>
                  <a:pt x="284988" y="41148"/>
                </a:lnTo>
                <a:lnTo>
                  <a:pt x="291084" y="44196"/>
                </a:lnTo>
                <a:lnTo>
                  <a:pt x="295656" y="27432"/>
                </a:lnTo>
                <a:lnTo>
                  <a:pt x="207263" y="0"/>
                </a:lnTo>
                <a:lnTo>
                  <a:pt x="202691" y="15239"/>
                </a:lnTo>
                <a:lnTo>
                  <a:pt x="234696" y="25908"/>
                </a:lnTo>
                <a:lnTo>
                  <a:pt x="236220" y="39624"/>
                </a:lnTo>
                <a:lnTo>
                  <a:pt x="239268" y="35051"/>
                </a:lnTo>
                <a:lnTo>
                  <a:pt x="243839" y="33527"/>
                </a:lnTo>
                <a:lnTo>
                  <a:pt x="248412" y="32004"/>
                </a:lnTo>
                <a:lnTo>
                  <a:pt x="252984" y="30480"/>
                </a:lnTo>
                <a:lnTo>
                  <a:pt x="259079" y="33527"/>
                </a:lnTo>
                <a:lnTo>
                  <a:pt x="265175" y="35051"/>
                </a:lnTo>
                <a:lnTo>
                  <a:pt x="268224" y="38100"/>
                </a:lnTo>
                <a:lnTo>
                  <a:pt x="271272" y="42672"/>
                </a:lnTo>
                <a:lnTo>
                  <a:pt x="274320" y="47244"/>
                </a:lnTo>
                <a:lnTo>
                  <a:pt x="274320" y="51815"/>
                </a:lnTo>
                <a:lnTo>
                  <a:pt x="272796" y="56387"/>
                </a:lnTo>
                <a:lnTo>
                  <a:pt x="271272" y="60960"/>
                </a:lnTo>
                <a:lnTo>
                  <a:pt x="268224" y="65532"/>
                </a:lnTo>
                <a:lnTo>
                  <a:pt x="263651" y="67056"/>
                </a:lnTo>
                <a:lnTo>
                  <a:pt x="259079" y="70104"/>
                </a:lnTo>
                <a:lnTo>
                  <a:pt x="252984" y="70104"/>
                </a:lnTo>
                <a:lnTo>
                  <a:pt x="248412" y="68580"/>
                </a:lnTo>
                <a:lnTo>
                  <a:pt x="242315" y="65532"/>
                </a:lnTo>
                <a:lnTo>
                  <a:pt x="237744" y="62484"/>
                </a:lnTo>
                <a:lnTo>
                  <a:pt x="236220" y="57912"/>
                </a:lnTo>
                <a:lnTo>
                  <a:pt x="242315" y="83820"/>
                </a:lnTo>
                <a:lnTo>
                  <a:pt x="245714" y="84697"/>
                </a:lnTo>
                <a:lnTo>
                  <a:pt x="258641" y="85820"/>
                </a:lnTo>
                <a:lnTo>
                  <a:pt x="269748" y="82296"/>
                </a:lnTo>
                <a:close/>
              </a:path>
              <a:path w="295656" h="705611">
                <a:moveTo>
                  <a:pt x="220979" y="67056"/>
                </a:moveTo>
                <a:lnTo>
                  <a:pt x="221893" y="68497"/>
                </a:lnTo>
                <a:lnTo>
                  <a:pt x="230634" y="77693"/>
                </a:lnTo>
                <a:lnTo>
                  <a:pt x="242315" y="83820"/>
                </a:lnTo>
                <a:lnTo>
                  <a:pt x="236220" y="57912"/>
                </a:lnTo>
                <a:lnTo>
                  <a:pt x="233172" y="54863"/>
                </a:lnTo>
                <a:lnTo>
                  <a:pt x="233172" y="48768"/>
                </a:lnTo>
                <a:lnTo>
                  <a:pt x="234696" y="44196"/>
                </a:lnTo>
                <a:lnTo>
                  <a:pt x="236220" y="39624"/>
                </a:lnTo>
                <a:lnTo>
                  <a:pt x="234696" y="25908"/>
                </a:lnTo>
                <a:lnTo>
                  <a:pt x="230124" y="27432"/>
                </a:lnTo>
                <a:lnTo>
                  <a:pt x="227075" y="30480"/>
                </a:lnTo>
                <a:lnTo>
                  <a:pt x="224027" y="33527"/>
                </a:lnTo>
                <a:lnTo>
                  <a:pt x="222503" y="35051"/>
                </a:lnTo>
                <a:lnTo>
                  <a:pt x="219456" y="39624"/>
                </a:lnTo>
                <a:lnTo>
                  <a:pt x="219403" y="42829"/>
                </a:lnTo>
                <a:lnTo>
                  <a:pt x="217363" y="55504"/>
                </a:lnTo>
                <a:lnTo>
                  <a:pt x="220979" y="67056"/>
                </a:lnTo>
                <a:close/>
              </a:path>
              <a:path w="295656" h="705611">
                <a:moveTo>
                  <a:pt x="53339" y="560831"/>
                </a:moveTo>
                <a:lnTo>
                  <a:pt x="50291" y="562355"/>
                </a:lnTo>
                <a:lnTo>
                  <a:pt x="50291" y="563879"/>
                </a:lnTo>
                <a:lnTo>
                  <a:pt x="48768" y="566927"/>
                </a:lnTo>
                <a:lnTo>
                  <a:pt x="47244" y="569975"/>
                </a:lnTo>
                <a:lnTo>
                  <a:pt x="47244" y="571499"/>
                </a:lnTo>
                <a:lnTo>
                  <a:pt x="48768" y="574547"/>
                </a:lnTo>
                <a:lnTo>
                  <a:pt x="50291" y="577595"/>
                </a:lnTo>
                <a:lnTo>
                  <a:pt x="51815" y="580643"/>
                </a:lnTo>
                <a:lnTo>
                  <a:pt x="53339" y="583691"/>
                </a:lnTo>
                <a:lnTo>
                  <a:pt x="45720" y="580643"/>
                </a:lnTo>
                <a:lnTo>
                  <a:pt x="41148" y="594359"/>
                </a:lnTo>
                <a:lnTo>
                  <a:pt x="105156" y="615695"/>
                </a:lnTo>
                <a:lnTo>
                  <a:pt x="111251" y="598931"/>
                </a:lnTo>
                <a:lnTo>
                  <a:pt x="85344" y="591311"/>
                </a:lnTo>
                <a:lnTo>
                  <a:pt x="82296" y="589787"/>
                </a:lnTo>
                <a:lnTo>
                  <a:pt x="73151" y="586739"/>
                </a:lnTo>
                <a:lnTo>
                  <a:pt x="67056" y="583691"/>
                </a:lnTo>
                <a:lnTo>
                  <a:pt x="64008" y="582167"/>
                </a:lnTo>
                <a:lnTo>
                  <a:pt x="62484" y="579119"/>
                </a:lnTo>
                <a:lnTo>
                  <a:pt x="60960" y="576071"/>
                </a:lnTo>
                <a:lnTo>
                  <a:pt x="62484" y="573023"/>
                </a:lnTo>
                <a:lnTo>
                  <a:pt x="65532" y="569975"/>
                </a:lnTo>
                <a:lnTo>
                  <a:pt x="53339" y="560831"/>
                </a:lnTo>
                <a:close/>
              </a:path>
              <a:path w="295656" h="705611">
                <a:moveTo>
                  <a:pt x="103632" y="621791"/>
                </a:moveTo>
                <a:lnTo>
                  <a:pt x="25908" y="643127"/>
                </a:lnTo>
                <a:lnTo>
                  <a:pt x="59436" y="641603"/>
                </a:lnTo>
                <a:lnTo>
                  <a:pt x="103632" y="621791"/>
                </a:lnTo>
                <a:close/>
              </a:path>
              <a:path w="295656" h="705611">
                <a:moveTo>
                  <a:pt x="103632" y="621791"/>
                </a:moveTo>
                <a:lnTo>
                  <a:pt x="6096" y="627887"/>
                </a:lnTo>
                <a:lnTo>
                  <a:pt x="0" y="643127"/>
                </a:lnTo>
                <a:lnTo>
                  <a:pt x="76200" y="705611"/>
                </a:lnTo>
                <a:lnTo>
                  <a:pt x="82296" y="688847"/>
                </a:lnTo>
                <a:lnTo>
                  <a:pt x="65532" y="675131"/>
                </a:lnTo>
                <a:lnTo>
                  <a:pt x="77724" y="640079"/>
                </a:lnTo>
                <a:lnTo>
                  <a:pt x="97536" y="638555"/>
                </a:lnTo>
                <a:lnTo>
                  <a:pt x="103632" y="621791"/>
                </a:lnTo>
                <a:lnTo>
                  <a:pt x="59436" y="641603"/>
                </a:lnTo>
                <a:lnTo>
                  <a:pt x="51815" y="664463"/>
                </a:lnTo>
                <a:lnTo>
                  <a:pt x="25908" y="643127"/>
                </a:lnTo>
                <a:lnTo>
                  <a:pt x="103632" y="621791"/>
                </a:lnTo>
                <a:close/>
              </a:path>
              <a:path w="295656" h="705611">
                <a:moveTo>
                  <a:pt x="64008" y="518159"/>
                </a:moveTo>
                <a:lnTo>
                  <a:pt x="62484" y="524255"/>
                </a:lnTo>
                <a:lnTo>
                  <a:pt x="62484" y="537971"/>
                </a:lnTo>
                <a:lnTo>
                  <a:pt x="64008" y="544067"/>
                </a:lnTo>
                <a:lnTo>
                  <a:pt x="67056" y="550163"/>
                </a:lnTo>
                <a:lnTo>
                  <a:pt x="71627" y="554735"/>
                </a:lnTo>
                <a:lnTo>
                  <a:pt x="74675" y="559307"/>
                </a:lnTo>
                <a:lnTo>
                  <a:pt x="80772" y="563879"/>
                </a:lnTo>
                <a:lnTo>
                  <a:pt x="86868" y="565403"/>
                </a:lnTo>
                <a:lnTo>
                  <a:pt x="88483" y="565899"/>
                </a:lnTo>
                <a:lnTo>
                  <a:pt x="100569" y="566852"/>
                </a:lnTo>
                <a:lnTo>
                  <a:pt x="112775" y="563879"/>
                </a:lnTo>
                <a:lnTo>
                  <a:pt x="117093" y="561332"/>
                </a:lnTo>
                <a:lnTo>
                  <a:pt x="125666" y="552464"/>
                </a:lnTo>
                <a:lnTo>
                  <a:pt x="131063" y="539495"/>
                </a:lnTo>
                <a:lnTo>
                  <a:pt x="133413" y="530351"/>
                </a:lnTo>
                <a:lnTo>
                  <a:pt x="132833" y="518293"/>
                </a:lnTo>
                <a:lnTo>
                  <a:pt x="128015" y="507491"/>
                </a:lnTo>
                <a:lnTo>
                  <a:pt x="114300" y="516635"/>
                </a:lnTo>
                <a:lnTo>
                  <a:pt x="118872" y="522731"/>
                </a:lnTo>
                <a:lnTo>
                  <a:pt x="118872" y="528827"/>
                </a:lnTo>
                <a:lnTo>
                  <a:pt x="117348" y="536447"/>
                </a:lnTo>
                <a:lnTo>
                  <a:pt x="114300" y="541019"/>
                </a:lnTo>
                <a:lnTo>
                  <a:pt x="111251" y="545591"/>
                </a:lnTo>
                <a:lnTo>
                  <a:pt x="106679" y="548639"/>
                </a:lnTo>
                <a:lnTo>
                  <a:pt x="102108" y="550163"/>
                </a:lnTo>
                <a:lnTo>
                  <a:pt x="97536" y="551687"/>
                </a:lnTo>
                <a:lnTo>
                  <a:pt x="91439" y="548639"/>
                </a:lnTo>
                <a:lnTo>
                  <a:pt x="86868" y="547115"/>
                </a:lnTo>
                <a:lnTo>
                  <a:pt x="82296" y="544067"/>
                </a:lnTo>
                <a:lnTo>
                  <a:pt x="80772" y="539495"/>
                </a:lnTo>
                <a:lnTo>
                  <a:pt x="77724" y="534923"/>
                </a:lnTo>
                <a:lnTo>
                  <a:pt x="77724" y="528827"/>
                </a:lnTo>
                <a:lnTo>
                  <a:pt x="79248" y="522731"/>
                </a:lnTo>
                <a:lnTo>
                  <a:pt x="80772" y="519683"/>
                </a:lnTo>
                <a:lnTo>
                  <a:pt x="82296" y="516635"/>
                </a:lnTo>
                <a:lnTo>
                  <a:pt x="83820" y="515111"/>
                </a:lnTo>
                <a:lnTo>
                  <a:pt x="85344" y="512063"/>
                </a:lnTo>
                <a:lnTo>
                  <a:pt x="88391" y="510539"/>
                </a:lnTo>
                <a:lnTo>
                  <a:pt x="91439" y="509015"/>
                </a:lnTo>
                <a:lnTo>
                  <a:pt x="88391" y="493775"/>
                </a:lnTo>
                <a:lnTo>
                  <a:pt x="82296" y="495299"/>
                </a:lnTo>
                <a:lnTo>
                  <a:pt x="77724" y="498347"/>
                </a:lnTo>
                <a:lnTo>
                  <a:pt x="73151" y="502919"/>
                </a:lnTo>
                <a:lnTo>
                  <a:pt x="70103" y="505967"/>
                </a:lnTo>
                <a:lnTo>
                  <a:pt x="67056" y="512063"/>
                </a:lnTo>
                <a:lnTo>
                  <a:pt x="64008" y="518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5654039" y="2324099"/>
            <a:ext cx="266700" cy="586739"/>
          </a:xfrm>
          <a:custGeom>
            <a:avLst/>
            <a:gdLst/>
            <a:ahLst/>
            <a:cxnLst/>
            <a:rect l="l" t="t" r="r" b="b"/>
            <a:pathLst>
              <a:path w="266700" h="586739">
                <a:moveTo>
                  <a:pt x="217931" y="178307"/>
                </a:moveTo>
                <a:lnTo>
                  <a:pt x="128015" y="164591"/>
                </a:lnTo>
                <a:lnTo>
                  <a:pt x="121919" y="181355"/>
                </a:lnTo>
                <a:lnTo>
                  <a:pt x="175260" y="220979"/>
                </a:lnTo>
                <a:lnTo>
                  <a:pt x="109727" y="220979"/>
                </a:lnTo>
                <a:lnTo>
                  <a:pt x="103631" y="237743"/>
                </a:lnTo>
                <a:lnTo>
                  <a:pt x="185927" y="280415"/>
                </a:lnTo>
                <a:lnTo>
                  <a:pt x="190500" y="263651"/>
                </a:lnTo>
                <a:lnTo>
                  <a:pt x="138683" y="237743"/>
                </a:lnTo>
                <a:lnTo>
                  <a:pt x="199643" y="236219"/>
                </a:lnTo>
                <a:lnTo>
                  <a:pt x="204215" y="222503"/>
                </a:lnTo>
                <a:lnTo>
                  <a:pt x="155448" y="185927"/>
                </a:lnTo>
                <a:lnTo>
                  <a:pt x="213360" y="195072"/>
                </a:lnTo>
                <a:lnTo>
                  <a:pt x="217931" y="178307"/>
                </a:lnTo>
                <a:close/>
              </a:path>
              <a:path w="266700" h="586739">
                <a:moveTo>
                  <a:pt x="216407" y="158496"/>
                </a:moveTo>
                <a:lnTo>
                  <a:pt x="225551" y="153924"/>
                </a:lnTo>
                <a:lnTo>
                  <a:pt x="230124" y="147827"/>
                </a:lnTo>
                <a:lnTo>
                  <a:pt x="233172" y="140207"/>
                </a:lnTo>
                <a:lnTo>
                  <a:pt x="234695" y="135636"/>
                </a:lnTo>
                <a:lnTo>
                  <a:pt x="234695" y="124967"/>
                </a:lnTo>
                <a:lnTo>
                  <a:pt x="233172" y="121919"/>
                </a:lnTo>
                <a:lnTo>
                  <a:pt x="231648" y="117348"/>
                </a:lnTo>
                <a:lnTo>
                  <a:pt x="237743" y="120396"/>
                </a:lnTo>
                <a:lnTo>
                  <a:pt x="242315" y="103631"/>
                </a:lnTo>
                <a:lnTo>
                  <a:pt x="178307" y="82296"/>
                </a:lnTo>
                <a:lnTo>
                  <a:pt x="173736" y="99060"/>
                </a:lnTo>
                <a:lnTo>
                  <a:pt x="181355" y="100584"/>
                </a:lnTo>
                <a:lnTo>
                  <a:pt x="181355" y="120396"/>
                </a:lnTo>
                <a:lnTo>
                  <a:pt x="182879" y="114300"/>
                </a:lnTo>
                <a:lnTo>
                  <a:pt x="185927" y="111251"/>
                </a:lnTo>
                <a:lnTo>
                  <a:pt x="190500" y="109727"/>
                </a:lnTo>
                <a:lnTo>
                  <a:pt x="195072" y="106679"/>
                </a:lnTo>
                <a:lnTo>
                  <a:pt x="199643" y="106679"/>
                </a:lnTo>
                <a:lnTo>
                  <a:pt x="205739" y="108203"/>
                </a:lnTo>
                <a:lnTo>
                  <a:pt x="211836" y="109727"/>
                </a:lnTo>
                <a:lnTo>
                  <a:pt x="214883" y="114300"/>
                </a:lnTo>
                <a:lnTo>
                  <a:pt x="217931" y="117348"/>
                </a:lnTo>
                <a:lnTo>
                  <a:pt x="220979" y="121919"/>
                </a:lnTo>
                <a:lnTo>
                  <a:pt x="220979" y="126491"/>
                </a:lnTo>
                <a:lnTo>
                  <a:pt x="219455" y="132587"/>
                </a:lnTo>
                <a:lnTo>
                  <a:pt x="217931" y="137160"/>
                </a:lnTo>
                <a:lnTo>
                  <a:pt x="214883" y="140207"/>
                </a:lnTo>
                <a:lnTo>
                  <a:pt x="210312" y="143255"/>
                </a:lnTo>
                <a:lnTo>
                  <a:pt x="205739" y="144779"/>
                </a:lnTo>
                <a:lnTo>
                  <a:pt x="199643" y="144779"/>
                </a:lnTo>
                <a:lnTo>
                  <a:pt x="195072" y="143255"/>
                </a:lnTo>
                <a:lnTo>
                  <a:pt x="188975" y="141731"/>
                </a:lnTo>
                <a:lnTo>
                  <a:pt x="185927" y="138684"/>
                </a:lnTo>
                <a:lnTo>
                  <a:pt x="182879" y="134112"/>
                </a:lnTo>
                <a:lnTo>
                  <a:pt x="188975" y="160019"/>
                </a:lnTo>
                <a:lnTo>
                  <a:pt x="192374" y="160850"/>
                </a:lnTo>
                <a:lnTo>
                  <a:pt x="205301" y="161394"/>
                </a:lnTo>
                <a:lnTo>
                  <a:pt x="216407" y="158496"/>
                </a:lnTo>
                <a:close/>
              </a:path>
              <a:path w="266700" h="586739">
                <a:moveTo>
                  <a:pt x="167639" y="114300"/>
                </a:moveTo>
                <a:lnTo>
                  <a:pt x="166115" y="118872"/>
                </a:lnTo>
                <a:lnTo>
                  <a:pt x="166063" y="119003"/>
                </a:lnTo>
                <a:lnTo>
                  <a:pt x="164023" y="131136"/>
                </a:lnTo>
                <a:lnTo>
                  <a:pt x="167639" y="143255"/>
                </a:lnTo>
                <a:lnTo>
                  <a:pt x="168553" y="144697"/>
                </a:lnTo>
                <a:lnTo>
                  <a:pt x="177294" y="153893"/>
                </a:lnTo>
                <a:lnTo>
                  <a:pt x="188975" y="160019"/>
                </a:lnTo>
                <a:lnTo>
                  <a:pt x="182879" y="134112"/>
                </a:lnTo>
                <a:lnTo>
                  <a:pt x="179831" y="129539"/>
                </a:lnTo>
                <a:lnTo>
                  <a:pt x="179831" y="124967"/>
                </a:lnTo>
                <a:lnTo>
                  <a:pt x="181355" y="120396"/>
                </a:lnTo>
                <a:lnTo>
                  <a:pt x="181355" y="100584"/>
                </a:lnTo>
                <a:lnTo>
                  <a:pt x="176783" y="103631"/>
                </a:lnTo>
                <a:lnTo>
                  <a:pt x="173736" y="105155"/>
                </a:lnTo>
                <a:lnTo>
                  <a:pt x="170687" y="108203"/>
                </a:lnTo>
                <a:lnTo>
                  <a:pt x="169163" y="111251"/>
                </a:lnTo>
                <a:lnTo>
                  <a:pt x="167639" y="114300"/>
                </a:lnTo>
                <a:close/>
              </a:path>
              <a:path w="266700" h="586739">
                <a:moveTo>
                  <a:pt x="179831" y="1524"/>
                </a:moveTo>
                <a:lnTo>
                  <a:pt x="173736" y="18287"/>
                </a:lnTo>
                <a:lnTo>
                  <a:pt x="198119" y="25907"/>
                </a:lnTo>
                <a:lnTo>
                  <a:pt x="195072" y="33527"/>
                </a:lnTo>
                <a:lnTo>
                  <a:pt x="208787" y="38100"/>
                </a:lnTo>
                <a:lnTo>
                  <a:pt x="211836" y="30479"/>
                </a:lnTo>
                <a:lnTo>
                  <a:pt x="262127" y="45719"/>
                </a:lnTo>
                <a:lnTo>
                  <a:pt x="266700" y="30479"/>
                </a:lnTo>
                <a:lnTo>
                  <a:pt x="216407" y="13715"/>
                </a:lnTo>
                <a:lnTo>
                  <a:pt x="219455" y="4572"/>
                </a:lnTo>
                <a:lnTo>
                  <a:pt x="205739" y="0"/>
                </a:lnTo>
                <a:lnTo>
                  <a:pt x="202691" y="9143"/>
                </a:lnTo>
                <a:lnTo>
                  <a:pt x="179831" y="1524"/>
                </a:lnTo>
                <a:close/>
              </a:path>
              <a:path w="266700" h="586739">
                <a:moveTo>
                  <a:pt x="202691" y="51815"/>
                </a:moveTo>
                <a:lnTo>
                  <a:pt x="204215" y="48767"/>
                </a:lnTo>
                <a:lnTo>
                  <a:pt x="204215" y="47243"/>
                </a:lnTo>
                <a:lnTo>
                  <a:pt x="207263" y="45719"/>
                </a:lnTo>
                <a:lnTo>
                  <a:pt x="195072" y="36575"/>
                </a:lnTo>
                <a:lnTo>
                  <a:pt x="192024" y="38100"/>
                </a:lnTo>
                <a:lnTo>
                  <a:pt x="190500" y="41148"/>
                </a:lnTo>
                <a:lnTo>
                  <a:pt x="188975" y="44196"/>
                </a:lnTo>
                <a:lnTo>
                  <a:pt x="188975" y="47243"/>
                </a:lnTo>
                <a:lnTo>
                  <a:pt x="190500" y="50291"/>
                </a:lnTo>
                <a:lnTo>
                  <a:pt x="190500" y="53339"/>
                </a:lnTo>
                <a:lnTo>
                  <a:pt x="193548" y="56387"/>
                </a:lnTo>
                <a:lnTo>
                  <a:pt x="195072" y="59436"/>
                </a:lnTo>
                <a:lnTo>
                  <a:pt x="187451" y="56387"/>
                </a:lnTo>
                <a:lnTo>
                  <a:pt x="182879" y="70103"/>
                </a:lnTo>
                <a:lnTo>
                  <a:pt x="246887" y="91439"/>
                </a:lnTo>
                <a:lnTo>
                  <a:pt x="252983" y="74675"/>
                </a:lnTo>
                <a:lnTo>
                  <a:pt x="227075" y="67055"/>
                </a:lnTo>
                <a:lnTo>
                  <a:pt x="224027" y="65531"/>
                </a:lnTo>
                <a:lnTo>
                  <a:pt x="214883" y="62484"/>
                </a:lnTo>
                <a:lnTo>
                  <a:pt x="208787" y="59436"/>
                </a:lnTo>
                <a:lnTo>
                  <a:pt x="205739" y="57912"/>
                </a:lnTo>
                <a:lnTo>
                  <a:pt x="204215" y="54863"/>
                </a:lnTo>
                <a:lnTo>
                  <a:pt x="202691" y="51815"/>
                </a:lnTo>
                <a:close/>
              </a:path>
              <a:path w="266700" h="586739">
                <a:moveTo>
                  <a:pt x="24383" y="507491"/>
                </a:moveTo>
                <a:lnTo>
                  <a:pt x="19812" y="512063"/>
                </a:lnTo>
                <a:lnTo>
                  <a:pt x="17455" y="515476"/>
                </a:lnTo>
                <a:lnTo>
                  <a:pt x="11775" y="525918"/>
                </a:lnTo>
                <a:lnTo>
                  <a:pt x="6095" y="539495"/>
                </a:lnTo>
                <a:lnTo>
                  <a:pt x="21336" y="547115"/>
                </a:lnTo>
                <a:lnTo>
                  <a:pt x="22860" y="542543"/>
                </a:lnTo>
                <a:lnTo>
                  <a:pt x="25907" y="531875"/>
                </a:lnTo>
                <a:lnTo>
                  <a:pt x="32003" y="504443"/>
                </a:lnTo>
                <a:lnTo>
                  <a:pt x="24383" y="507491"/>
                </a:lnTo>
                <a:close/>
              </a:path>
              <a:path w="266700" h="586739">
                <a:moveTo>
                  <a:pt x="97536" y="533399"/>
                </a:moveTo>
                <a:lnTo>
                  <a:pt x="94487" y="527303"/>
                </a:lnTo>
                <a:lnTo>
                  <a:pt x="91439" y="522731"/>
                </a:lnTo>
                <a:lnTo>
                  <a:pt x="88391" y="518159"/>
                </a:lnTo>
                <a:lnTo>
                  <a:pt x="83819" y="513587"/>
                </a:lnTo>
                <a:lnTo>
                  <a:pt x="79248" y="510539"/>
                </a:lnTo>
                <a:lnTo>
                  <a:pt x="73151" y="507491"/>
                </a:lnTo>
                <a:lnTo>
                  <a:pt x="65531" y="504443"/>
                </a:lnTo>
                <a:lnTo>
                  <a:pt x="52143" y="501949"/>
                </a:lnTo>
                <a:lnTo>
                  <a:pt x="39624" y="502919"/>
                </a:lnTo>
                <a:lnTo>
                  <a:pt x="32003" y="504443"/>
                </a:lnTo>
                <a:lnTo>
                  <a:pt x="25907" y="531875"/>
                </a:lnTo>
                <a:lnTo>
                  <a:pt x="30479" y="525779"/>
                </a:lnTo>
                <a:lnTo>
                  <a:pt x="36575" y="521207"/>
                </a:lnTo>
                <a:lnTo>
                  <a:pt x="42672" y="518159"/>
                </a:lnTo>
                <a:lnTo>
                  <a:pt x="51815" y="518159"/>
                </a:lnTo>
                <a:lnTo>
                  <a:pt x="60960" y="521207"/>
                </a:lnTo>
                <a:lnTo>
                  <a:pt x="67055" y="522731"/>
                </a:lnTo>
                <a:lnTo>
                  <a:pt x="71627" y="525779"/>
                </a:lnTo>
                <a:lnTo>
                  <a:pt x="74675" y="528827"/>
                </a:lnTo>
                <a:lnTo>
                  <a:pt x="77724" y="533399"/>
                </a:lnTo>
                <a:lnTo>
                  <a:pt x="79248" y="536447"/>
                </a:lnTo>
                <a:lnTo>
                  <a:pt x="80772" y="541019"/>
                </a:lnTo>
                <a:lnTo>
                  <a:pt x="80772" y="550163"/>
                </a:lnTo>
                <a:lnTo>
                  <a:pt x="77724" y="557783"/>
                </a:lnTo>
                <a:lnTo>
                  <a:pt x="74675" y="565403"/>
                </a:lnTo>
                <a:lnTo>
                  <a:pt x="21336" y="547115"/>
                </a:lnTo>
                <a:lnTo>
                  <a:pt x="6095" y="539495"/>
                </a:lnTo>
                <a:lnTo>
                  <a:pt x="0" y="559307"/>
                </a:lnTo>
                <a:lnTo>
                  <a:pt x="85343" y="586739"/>
                </a:lnTo>
                <a:lnTo>
                  <a:pt x="92963" y="566927"/>
                </a:lnTo>
                <a:lnTo>
                  <a:pt x="96012" y="556259"/>
                </a:lnTo>
                <a:lnTo>
                  <a:pt x="97536" y="547115"/>
                </a:lnTo>
                <a:lnTo>
                  <a:pt x="97536" y="533399"/>
                </a:lnTo>
                <a:close/>
              </a:path>
              <a:path w="266700" h="586739">
                <a:moveTo>
                  <a:pt x="70103" y="467867"/>
                </a:moveTo>
                <a:lnTo>
                  <a:pt x="70103" y="463295"/>
                </a:lnTo>
                <a:lnTo>
                  <a:pt x="67566" y="490697"/>
                </a:lnTo>
                <a:lnTo>
                  <a:pt x="79248" y="496823"/>
                </a:lnTo>
                <a:lnTo>
                  <a:pt x="73151" y="472439"/>
                </a:lnTo>
                <a:lnTo>
                  <a:pt x="70103" y="467867"/>
                </a:lnTo>
                <a:close/>
              </a:path>
              <a:path w="266700" h="586739">
                <a:moveTo>
                  <a:pt x="56335" y="455833"/>
                </a:moveTo>
                <a:lnTo>
                  <a:pt x="54295" y="468508"/>
                </a:lnTo>
                <a:lnTo>
                  <a:pt x="57912" y="480059"/>
                </a:lnTo>
                <a:lnTo>
                  <a:pt x="58825" y="481501"/>
                </a:lnTo>
                <a:lnTo>
                  <a:pt x="67566" y="490697"/>
                </a:lnTo>
                <a:lnTo>
                  <a:pt x="70103" y="463295"/>
                </a:lnTo>
                <a:lnTo>
                  <a:pt x="71627" y="457199"/>
                </a:lnTo>
                <a:lnTo>
                  <a:pt x="73151" y="452627"/>
                </a:lnTo>
                <a:lnTo>
                  <a:pt x="76200" y="449579"/>
                </a:lnTo>
                <a:lnTo>
                  <a:pt x="80772" y="446531"/>
                </a:lnTo>
                <a:lnTo>
                  <a:pt x="85343" y="445007"/>
                </a:lnTo>
                <a:lnTo>
                  <a:pt x="89915" y="445007"/>
                </a:lnTo>
                <a:lnTo>
                  <a:pt x="96012" y="446531"/>
                </a:lnTo>
                <a:lnTo>
                  <a:pt x="102107" y="448055"/>
                </a:lnTo>
                <a:lnTo>
                  <a:pt x="105155" y="451103"/>
                </a:lnTo>
                <a:lnTo>
                  <a:pt x="108203" y="455675"/>
                </a:lnTo>
                <a:lnTo>
                  <a:pt x="111251" y="460247"/>
                </a:lnTo>
                <a:lnTo>
                  <a:pt x="111251" y="464819"/>
                </a:lnTo>
                <a:lnTo>
                  <a:pt x="109727" y="469391"/>
                </a:lnTo>
                <a:lnTo>
                  <a:pt x="108203" y="475487"/>
                </a:lnTo>
                <a:lnTo>
                  <a:pt x="105155" y="478535"/>
                </a:lnTo>
                <a:lnTo>
                  <a:pt x="100583" y="480059"/>
                </a:lnTo>
                <a:lnTo>
                  <a:pt x="96012" y="483107"/>
                </a:lnTo>
                <a:lnTo>
                  <a:pt x="89915" y="483107"/>
                </a:lnTo>
                <a:lnTo>
                  <a:pt x="85343" y="481583"/>
                </a:lnTo>
                <a:lnTo>
                  <a:pt x="79248" y="480059"/>
                </a:lnTo>
                <a:lnTo>
                  <a:pt x="76200" y="477011"/>
                </a:lnTo>
                <a:lnTo>
                  <a:pt x="73151" y="472439"/>
                </a:lnTo>
                <a:lnTo>
                  <a:pt x="79248" y="496823"/>
                </a:lnTo>
                <a:lnTo>
                  <a:pt x="82646" y="497701"/>
                </a:lnTo>
                <a:lnTo>
                  <a:pt x="95573" y="498824"/>
                </a:lnTo>
                <a:lnTo>
                  <a:pt x="106679" y="495299"/>
                </a:lnTo>
                <a:lnTo>
                  <a:pt x="115824" y="492251"/>
                </a:lnTo>
                <a:lnTo>
                  <a:pt x="120395" y="486155"/>
                </a:lnTo>
                <a:lnTo>
                  <a:pt x="123443" y="477011"/>
                </a:lnTo>
                <a:lnTo>
                  <a:pt x="124967" y="473963"/>
                </a:lnTo>
                <a:lnTo>
                  <a:pt x="124967" y="463295"/>
                </a:lnTo>
                <a:lnTo>
                  <a:pt x="123443" y="458723"/>
                </a:lnTo>
                <a:lnTo>
                  <a:pt x="121919" y="455675"/>
                </a:lnTo>
                <a:lnTo>
                  <a:pt x="128015" y="457199"/>
                </a:lnTo>
                <a:lnTo>
                  <a:pt x="132587" y="441959"/>
                </a:lnTo>
                <a:lnTo>
                  <a:pt x="68579" y="420623"/>
                </a:lnTo>
                <a:lnTo>
                  <a:pt x="64007" y="437387"/>
                </a:lnTo>
                <a:lnTo>
                  <a:pt x="71627" y="438911"/>
                </a:lnTo>
                <a:lnTo>
                  <a:pt x="67055" y="440435"/>
                </a:lnTo>
                <a:lnTo>
                  <a:pt x="64007" y="443483"/>
                </a:lnTo>
                <a:lnTo>
                  <a:pt x="60960" y="446531"/>
                </a:lnTo>
                <a:lnTo>
                  <a:pt x="59436" y="449579"/>
                </a:lnTo>
                <a:lnTo>
                  <a:pt x="57912" y="452627"/>
                </a:lnTo>
                <a:lnTo>
                  <a:pt x="56387" y="455675"/>
                </a:lnTo>
                <a:lnTo>
                  <a:pt x="56335" y="455833"/>
                </a:lnTo>
                <a:close/>
              </a:path>
              <a:path w="266700" h="586739">
                <a:moveTo>
                  <a:pt x="94487" y="390143"/>
                </a:moveTo>
                <a:lnTo>
                  <a:pt x="97536" y="380999"/>
                </a:lnTo>
                <a:lnTo>
                  <a:pt x="83819" y="376427"/>
                </a:lnTo>
                <a:lnTo>
                  <a:pt x="80772" y="385571"/>
                </a:lnTo>
                <a:lnTo>
                  <a:pt x="56387" y="377951"/>
                </a:lnTo>
                <a:lnTo>
                  <a:pt x="51815" y="394715"/>
                </a:lnTo>
                <a:lnTo>
                  <a:pt x="74675" y="402335"/>
                </a:lnTo>
                <a:lnTo>
                  <a:pt x="73151" y="409955"/>
                </a:lnTo>
                <a:lnTo>
                  <a:pt x="86867" y="414527"/>
                </a:lnTo>
                <a:lnTo>
                  <a:pt x="88391" y="406907"/>
                </a:lnTo>
                <a:lnTo>
                  <a:pt x="138683" y="423671"/>
                </a:lnTo>
                <a:lnTo>
                  <a:pt x="144779" y="406907"/>
                </a:lnTo>
                <a:lnTo>
                  <a:pt x="94487" y="390143"/>
                </a:lnTo>
                <a:close/>
              </a:path>
              <a:path w="266700" h="586739">
                <a:moveTo>
                  <a:pt x="108203" y="352043"/>
                </a:moveTo>
                <a:lnTo>
                  <a:pt x="105666" y="374873"/>
                </a:lnTo>
                <a:lnTo>
                  <a:pt x="117348" y="380999"/>
                </a:lnTo>
                <a:lnTo>
                  <a:pt x="111251" y="356615"/>
                </a:lnTo>
                <a:lnTo>
                  <a:pt x="108203" y="352043"/>
                </a:lnTo>
                <a:close/>
              </a:path>
              <a:path w="266700" h="586739">
                <a:moveTo>
                  <a:pt x="105155" y="324611"/>
                </a:moveTo>
                <a:lnTo>
                  <a:pt x="102107" y="327659"/>
                </a:lnTo>
                <a:lnTo>
                  <a:pt x="99060" y="330707"/>
                </a:lnTo>
                <a:lnTo>
                  <a:pt x="96012" y="333755"/>
                </a:lnTo>
                <a:lnTo>
                  <a:pt x="94487" y="336803"/>
                </a:lnTo>
                <a:lnTo>
                  <a:pt x="92963" y="339851"/>
                </a:lnTo>
                <a:lnTo>
                  <a:pt x="91439" y="348995"/>
                </a:lnTo>
                <a:lnTo>
                  <a:pt x="91439" y="356615"/>
                </a:lnTo>
                <a:lnTo>
                  <a:pt x="96012" y="364235"/>
                </a:lnTo>
                <a:lnTo>
                  <a:pt x="96925" y="365677"/>
                </a:lnTo>
                <a:lnTo>
                  <a:pt x="105666" y="374873"/>
                </a:lnTo>
                <a:lnTo>
                  <a:pt x="108203" y="352043"/>
                </a:lnTo>
                <a:lnTo>
                  <a:pt x="108203" y="347471"/>
                </a:lnTo>
                <a:lnTo>
                  <a:pt x="109727" y="341375"/>
                </a:lnTo>
                <a:lnTo>
                  <a:pt x="111251" y="336803"/>
                </a:lnTo>
                <a:lnTo>
                  <a:pt x="114300" y="333755"/>
                </a:lnTo>
                <a:lnTo>
                  <a:pt x="118872" y="330707"/>
                </a:lnTo>
                <a:lnTo>
                  <a:pt x="123443" y="329183"/>
                </a:lnTo>
                <a:lnTo>
                  <a:pt x="128015" y="329183"/>
                </a:lnTo>
                <a:lnTo>
                  <a:pt x="134112" y="330707"/>
                </a:lnTo>
                <a:lnTo>
                  <a:pt x="140207" y="332231"/>
                </a:lnTo>
                <a:lnTo>
                  <a:pt x="143255" y="335279"/>
                </a:lnTo>
                <a:lnTo>
                  <a:pt x="146303" y="339851"/>
                </a:lnTo>
                <a:lnTo>
                  <a:pt x="147827" y="344423"/>
                </a:lnTo>
                <a:lnTo>
                  <a:pt x="149351" y="348995"/>
                </a:lnTo>
                <a:lnTo>
                  <a:pt x="147827" y="353567"/>
                </a:lnTo>
                <a:lnTo>
                  <a:pt x="146303" y="359663"/>
                </a:lnTo>
                <a:lnTo>
                  <a:pt x="141731" y="362711"/>
                </a:lnTo>
                <a:lnTo>
                  <a:pt x="137160" y="364235"/>
                </a:lnTo>
                <a:lnTo>
                  <a:pt x="132587" y="367283"/>
                </a:lnTo>
                <a:lnTo>
                  <a:pt x="128015" y="367283"/>
                </a:lnTo>
                <a:lnTo>
                  <a:pt x="121919" y="365759"/>
                </a:lnTo>
                <a:lnTo>
                  <a:pt x="117348" y="362711"/>
                </a:lnTo>
                <a:lnTo>
                  <a:pt x="112775" y="359663"/>
                </a:lnTo>
                <a:lnTo>
                  <a:pt x="111251" y="356615"/>
                </a:lnTo>
                <a:lnTo>
                  <a:pt x="117348" y="380999"/>
                </a:lnTo>
                <a:lnTo>
                  <a:pt x="120306" y="381877"/>
                </a:lnTo>
                <a:lnTo>
                  <a:pt x="132543" y="383000"/>
                </a:lnTo>
                <a:lnTo>
                  <a:pt x="144779" y="379475"/>
                </a:lnTo>
                <a:lnTo>
                  <a:pt x="152400" y="376427"/>
                </a:lnTo>
                <a:lnTo>
                  <a:pt x="158495" y="370331"/>
                </a:lnTo>
                <a:lnTo>
                  <a:pt x="161543" y="361187"/>
                </a:lnTo>
                <a:lnTo>
                  <a:pt x="161543" y="358139"/>
                </a:lnTo>
                <a:lnTo>
                  <a:pt x="163067" y="355091"/>
                </a:lnTo>
                <a:lnTo>
                  <a:pt x="161543" y="350519"/>
                </a:lnTo>
                <a:lnTo>
                  <a:pt x="161543" y="342899"/>
                </a:lnTo>
                <a:lnTo>
                  <a:pt x="158495" y="339851"/>
                </a:lnTo>
                <a:lnTo>
                  <a:pt x="166115" y="341375"/>
                </a:lnTo>
                <a:lnTo>
                  <a:pt x="170687" y="326135"/>
                </a:lnTo>
                <a:lnTo>
                  <a:pt x="106679" y="304799"/>
                </a:lnTo>
                <a:lnTo>
                  <a:pt x="102107" y="320039"/>
                </a:lnTo>
                <a:lnTo>
                  <a:pt x="108203" y="323087"/>
                </a:lnTo>
                <a:lnTo>
                  <a:pt x="105155" y="3246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2983991" y="1932431"/>
            <a:ext cx="1680971" cy="1647443"/>
          </a:xfrm>
          <a:custGeom>
            <a:avLst/>
            <a:gdLst/>
            <a:ahLst/>
            <a:cxnLst/>
            <a:rect l="l" t="t" r="r" b="b"/>
            <a:pathLst>
              <a:path w="1680971" h="1647443">
                <a:moveTo>
                  <a:pt x="786383" y="400811"/>
                </a:moveTo>
                <a:lnTo>
                  <a:pt x="748283" y="426719"/>
                </a:lnTo>
                <a:lnTo>
                  <a:pt x="702563" y="458723"/>
                </a:lnTo>
                <a:lnTo>
                  <a:pt x="667511" y="484631"/>
                </a:lnTo>
                <a:lnTo>
                  <a:pt x="633983" y="510539"/>
                </a:lnTo>
                <a:lnTo>
                  <a:pt x="597407" y="539495"/>
                </a:lnTo>
                <a:lnTo>
                  <a:pt x="565403" y="566927"/>
                </a:lnTo>
                <a:lnTo>
                  <a:pt x="534923" y="592835"/>
                </a:lnTo>
                <a:lnTo>
                  <a:pt x="505967" y="617219"/>
                </a:lnTo>
                <a:lnTo>
                  <a:pt x="472439" y="649223"/>
                </a:lnTo>
                <a:lnTo>
                  <a:pt x="443483" y="675131"/>
                </a:lnTo>
                <a:lnTo>
                  <a:pt x="413003" y="707135"/>
                </a:lnTo>
                <a:lnTo>
                  <a:pt x="376427" y="743711"/>
                </a:lnTo>
                <a:lnTo>
                  <a:pt x="352043" y="769619"/>
                </a:lnTo>
                <a:lnTo>
                  <a:pt x="323087" y="803147"/>
                </a:lnTo>
                <a:lnTo>
                  <a:pt x="292607" y="835151"/>
                </a:lnTo>
                <a:lnTo>
                  <a:pt x="266699" y="870203"/>
                </a:lnTo>
                <a:lnTo>
                  <a:pt x="239267" y="908303"/>
                </a:lnTo>
                <a:lnTo>
                  <a:pt x="214883" y="935735"/>
                </a:lnTo>
                <a:lnTo>
                  <a:pt x="196595" y="966215"/>
                </a:lnTo>
                <a:lnTo>
                  <a:pt x="167639" y="1002791"/>
                </a:lnTo>
                <a:lnTo>
                  <a:pt x="144779" y="1037843"/>
                </a:lnTo>
                <a:lnTo>
                  <a:pt x="121919" y="1068323"/>
                </a:lnTo>
                <a:lnTo>
                  <a:pt x="105156" y="1097279"/>
                </a:lnTo>
                <a:lnTo>
                  <a:pt x="82296" y="1129283"/>
                </a:lnTo>
                <a:lnTo>
                  <a:pt x="64008" y="1159763"/>
                </a:lnTo>
                <a:lnTo>
                  <a:pt x="51816" y="1188719"/>
                </a:lnTo>
                <a:lnTo>
                  <a:pt x="33528" y="1220723"/>
                </a:lnTo>
                <a:lnTo>
                  <a:pt x="18287" y="1249679"/>
                </a:lnTo>
                <a:lnTo>
                  <a:pt x="0" y="1286255"/>
                </a:lnTo>
                <a:lnTo>
                  <a:pt x="778763" y="1647443"/>
                </a:lnTo>
                <a:lnTo>
                  <a:pt x="797051" y="1610867"/>
                </a:lnTo>
                <a:lnTo>
                  <a:pt x="812291" y="1577339"/>
                </a:lnTo>
                <a:lnTo>
                  <a:pt x="844295" y="1528571"/>
                </a:lnTo>
                <a:lnTo>
                  <a:pt x="876299" y="1478279"/>
                </a:lnTo>
                <a:lnTo>
                  <a:pt x="905255" y="1438655"/>
                </a:lnTo>
                <a:lnTo>
                  <a:pt x="938783" y="1395983"/>
                </a:lnTo>
                <a:lnTo>
                  <a:pt x="973835" y="1354835"/>
                </a:lnTo>
                <a:lnTo>
                  <a:pt x="1014983" y="1310639"/>
                </a:lnTo>
                <a:lnTo>
                  <a:pt x="1056131" y="1271015"/>
                </a:lnTo>
                <a:lnTo>
                  <a:pt x="1091183" y="1235963"/>
                </a:lnTo>
                <a:lnTo>
                  <a:pt x="1135379" y="1196339"/>
                </a:lnTo>
                <a:lnTo>
                  <a:pt x="1182623" y="1158239"/>
                </a:lnTo>
                <a:lnTo>
                  <a:pt x="1232915" y="1124711"/>
                </a:lnTo>
                <a:lnTo>
                  <a:pt x="1287779" y="1085087"/>
                </a:lnTo>
                <a:lnTo>
                  <a:pt x="1345691" y="1054607"/>
                </a:lnTo>
                <a:lnTo>
                  <a:pt x="1402079" y="1027175"/>
                </a:lnTo>
                <a:lnTo>
                  <a:pt x="1443227" y="1007363"/>
                </a:lnTo>
                <a:lnTo>
                  <a:pt x="1488947" y="984503"/>
                </a:lnTo>
                <a:lnTo>
                  <a:pt x="1680971" y="1213103"/>
                </a:lnTo>
                <a:lnTo>
                  <a:pt x="1612391" y="406907"/>
                </a:lnTo>
                <a:lnTo>
                  <a:pt x="685799" y="0"/>
                </a:lnTo>
                <a:lnTo>
                  <a:pt x="920495" y="318515"/>
                </a:lnTo>
                <a:lnTo>
                  <a:pt x="873251" y="342899"/>
                </a:lnTo>
                <a:lnTo>
                  <a:pt x="829055" y="370331"/>
                </a:lnTo>
                <a:lnTo>
                  <a:pt x="786383" y="400811"/>
                </a:lnTo>
                <a:close/>
              </a:path>
            </a:pathLst>
          </a:custGeom>
          <a:solidFill>
            <a:srgbClr val="CC99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2974847" y="1923287"/>
            <a:ext cx="1697735" cy="1665731"/>
          </a:xfrm>
          <a:custGeom>
            <a:avLst/>
            <a:gdLst/>
            <a:ahLst/>
            <a:cxnLst/>
            <a:rect l="l" t="t" r="r" b="b"/>
            <a:pathLst>
              <a:path w="1697735" h="1665731">
                <a:moveTo>
                  <a:pt x="1629155" y="413003"/>
                </a:moveTo>
                <a:lnTo>
                  <a:pt x="1627631" y="409955"/>
                </a:lnTo>
                <a:lnTo>
                  <a:pt x="1624583" y="409955"/>
                </a:lnTo>
                <a:lnTo>
                  <a:pt x="1613915" y="417575"/>
                </a:lnTo>
                <a:lnTo>
                  <a:pt x="1614277" y="421823"/>
                </a:lnTo>
                <a:lnTo>
                  <a:pt x="1618487" y="423671"/>
                </a:lnTo>
                <a:lnTo>
                  <a:pt x="1680381" y="1197430"/>
                </a:lnTo>
                <a:lnTo>
                  <a:pt x="1504187" y="989075"/>
                </a:lnTo>
                <a:lnTo>
                  <a:pt x="1501139" y="986027"/>
                </a:lnTo>
                <a:lnTo>
                  <a:pt x="1496567" y="986027"/>
                </a:lnTo>
                <a:lnTo>
                  <a:pt x="1493519" y="987551"/>
                </a:lnTo>
                <a:lnTo>
                  <a:pt x="1501139" y="1001267"/>
                </a:lnTo>
                <a:lnTo>
                  <a:pt x="1684019" y="1226819"/>
                </a:lnTo>
                <a:lnTo>
                  <a:pt x="1682495" y="1222247"/>
                </a:lnTo>
                <a:lnTo>
                  <a:pt x="1696211" y="1216151"/>
                </a:lnTo>
                <a:lnTo>
                  <a:pt x="1697735" y="1220723"/>
                </a:lnTo>
                <a:lnTo>
                  <a:pt x="1629155" y="416051"/>
                </a:lnTo>
                <a:lnTo>
                  <a:pt x="1629155" y="413003"/>
                </a:lnTo>
                <a:close/>
              </a:path>
              <a:path w="1697735" h="1665731">
                <a:moveTo>
                  <a:pt x="1680381" y="1197430"/>
                </a:moveTo>
                <a:lnTo>
                  <a:pt x="1618487" y="423671"/>
                </a:lnTo>
                <a:lnTo>
                  <a:pt x="1614277" y="421823"/>
                </a:lnTo>
                <a:lnTo>
                  <a:pt x="1680381" y="1197430"/>
                </a:lnTo>
                <a:close/>
              </a:path>
              <a:path w="1697735" h="1665731">
                <a:moveTo>
                  <a:pt x="1495619" y="1004028"/>
                </a:moveTo>
                <a:lnTo>
                  <a:pt x="1491995" y="999743"/>
                </a:lnTo>
                <a:lnTo>
                  <a:pt x="1455419" y="1024127"/>
                </a:lnTo>
                <a:lnTo>
                  <a:pt x="1495619" y="1004028"/>
                </a:lnTo>
                <a:close/>
              </a:path>
              <a:path w="1697735" h="1665731">
                <a:moveTo>
                  <a:pt x="784571" y="1647518"/>
                </a:moveTo>
                <a:lnTo>
                  <a:pt x="19378" y="1291126"/>
                </a:lnTo>
                <a:lnTo>
                  <a:pt x="781811" y="1653539"/>
                </a:lnTo>
                <a:lnTo>
                  <a:pt x="784571" y="1647518"/>
                </a:lnTo>
                <a:close/>
              </a:path>
              <a:path w="1697735" h="1665731">
                <a:moveTo>
                  <a:pt x="798575" y="1616963"/>
                </a:moveTo>
                <a:lnTo>
                  <a:pt x="784571" y="1647518"/>
                </a:lnTo>
                <a:lnTo>
                  <a:pt x="781811" y="1653539"/>
                </a:lnTo>
                <a:lnTo>
                  <a:pt x="19378" y="1291126"/>
                </a:lnTo>
                <a:lnTo>
                  <a:pt x="12192" y="1287779"/>
                </a:lnTo>
                <a:lnTo>
                  <a:pt x="21336" y="1255775"/>
                </a:lnTo>
                <a:lnTo>
                  <a:pt x="1524" y="1290827"/>
                </a:lnTo>
                <a:lnTo>
                  <a:pt x="0" y="1292351"/>
                </a:lnTo>
                <a:lnTo>
                  <a:pt x="0" y="1295399"/>
                </a:lnTo>
                <a:lnTo>
                  <a:pt x="1524" y="1296923"/>
                </a:lnTo>
                <a:lnTo>
                  <a:pt x="1524" y="1299971"/>
                </a:lnTo>
                <a:lnTo>
                  <a:pt x="3048" y="1301495"/>
                </a:lnTo>
                <a:lnTo>
                  <a:pt x="6096" y="1301495"/>
                </a:lnTo>
                <a:lnTo>
                  <a:pt x="15240" y="1298447"/>
                </a:lnTo>
                <a:lnTo>
                  <a:pt x="784859" y="1664207"/>
                </a:lnTo>
                <a:lnTo>
                  <a:pt x="790955" y="1650491"/>
                </a:lnTo>
                <a:lnTo>
                  <a:pt x="798575" y="1616963"/>
                </a:lnTo>
                <a:close/>
              </a:path>
              <a:path w="1697735" h="1665731">
                <a:moveTo>
                  <a:pt x="217931" y="940307"/>
                </a:moveTo>
                <a:lnTo>
                  <a:pt x="217931" y="941831"/>
                </a:lnTo>
                <a:lnTo>
                  <a:pt x="198119" y="970787"/>
                </a:lnTo>
                <a:lnTo>
                  <a:pt x="170687" y="1008887"/>
                </a:lnTo>
                <a:lnTo>
                  <a:pt x="147828" y="1042415"/>
                </a:lnTo>
                <a:lnTo>
                  <a:pt x="123443" y="1074419"/>
                </a:lnTo>
                <a:lnTo>
                  <a:pt x="106680" y="1101851"/>
                </a:lnTo>
                <a:lnTo>
                  <a:pt x="83819" y="1133855"/>
                </a:lnTo>
                <a:lnTo>
                  <a:pt x="67056" y="1165859"/>
                </a:lnTo>
                <a:lnTo>
                  <a:pt x="53340" y="1193291"/>
                </a:lnTo>
                <a:lnTo>
                  <a:pt x="36575" y="1225295"/>
                </a:lnTo>
                <a:lnTo>
                  <a:pt x="21336" y="1255775"/>
                </a:lnTo>
                <a:lnTo>
                  <a:pt x="12192" y="1287779"/>
                </a:lnTo>
                <a:lnTo>
                  <a:pt x="19378" y="1291126"/>
                </a:lnTo>
                <a:lnTo>
                  <a:pt x="35052" y="1263395"/>
                </a:lnTo>
                <a:lnTo>
                  <a:pt x="50292" y="1232915"/>
                </a:lnTo>
                <a:lnTo>
                  <a:pt x="67056" y="1200911"/>
                </a:lnTo>
                <a:lnTo>
                  <a:pt x="80772" y="1173479"/>
                </a:lnTo>
                <a:lnTo>
                  <a:pt x="97536" y="1141475"/>
                </a:lnTo>
                <a:lnTo>
                  <a:pt x="120396" y="1110995"/>
                </a:lnTo>
                <a:lnTo>
                  <a:pt x="137160" y="1082039"/>
                </a:lnTo>
                <a:lnTo>
                  <a:pt x="160019" y="1051559"/>
                </a:lnTo>
                <a:lnTo>
                  <a:pt x="182879" y="1016507"/>
                </a:lnTo>
                <a:lnTo>
                  <a:pt x="211835" y="979931"/>
                </a:lnTo>
                <a:lnTo>
                  <a:pt x="230123" y="949451"/>
                </a:lnTo>
                <a:lnTo>
                  <a:pt x="230123" y="950975"/>
                </a:lnTo>
                <a:lnTo>
                  <a:pt x="254507" y="922019"/>
                </a:lnTo>
                <a:lnTo>
                  <a:pt x="281939" y="883919"/>
                </a:lnTo>
                <a:lnTo>
                  <a:pt x="309371" y="848867"/>
                </a:lnTo>
                <a:lnTo>
                  <a:pt x="338327" y="818387"/>
                </a:lnTo>
                <a:lnTo>
                  <a:pt x="367283" y="784859"/>
                </a:lnTo>
                <a:lnTo>
                  <a:pt x="391667" y="758951"/>
                </a:lnTo>
                <a:lnTo>
                  <a:pt x="428243" y="720851"/>
                </a:lnTo>
                <a:lnTo>
                  <a:pt x="458723" y="688847"/>
                </a:lnTo>
                <a:lnTo>
                  <a:pt x="486155" y="662939"/>
                </a:lnTo>
                <a:lnTo>
                  <a:pt x="521207" y="632459"/>
                </a:lnTo>
                <a:lnTo>
                  <a:pt x="550163" y="608075"/>
                </a:lnTo>
                <a:lnTo>
                  <a:pt x="580643" y="582167"/>
                </a:lnTo>
                <a:lnTo>
                  <a:pt x="612647" y="556259"/>
                </a:lnTo>
                <a:lnTo>
                  <a:pt x="649223" y="525779"/>
                </a:lnTo>
                <a:lnTo>
                  <a:pt x="681227" y="499871"/>
                </a:lnTo>
                <a:lnTo>
                  <a:pt x="716279" y="473963"/>
                </a:lnTo>
                <a:lnTo>
                  <a:pt x="761999" y="441959"/>
                </a:lnTo>
                <a:lnTo>
                  <a:pt x="800099" y="416051"/>
                </a:lnTo>
                <a:lnTo>
                  <a:pt x="842771" y="385571"/>
                </a:lnTo>
                <a:lnTo>
                  <a:pt x="885443" y="358139"/>
                </a:lnTo>
                <a:lnTo>
                  <a:pt x="923543" y="332231"/>
                </a:lnTo>
                <a:lnTo>
                  <a:pt x="932687" y="333755"/>
                </a:lnTo>
                <a:lnTo>
                  <a:pt x="935735" y="333755"/>
                </a:lnTo>
                <a:lnTo>
                  <a:pt x="937259" y="330707"/>
                </a:lnTo>
                <a:lnTo>
                  <a:pt x="937259" y="324611"/>
                </a:lnTo>
                <a:lnTo>
                  <a:pt x="935735" y="321563"/>
                </a:lnTo>
                <a:lnTo>
                  <a:pt x="925067" y="320039"/>
                </a:lnTo>
                <a:lnTo>
                  <a:pt x="917455" y="323969"/>
                </a:lnTo>
                <a:lnTo>
                  <a:pt x="877823" y="344423"/>
                </a:lnTo>
                <a:lnTo>
                  <a:pt x="833627" y="373379"/>
                </a:lnTo>
                <a:lnTo>
                  <a:pt x="790955" y="402335"/>
                </a:lnTo>
                <a:lnTo>
                  <a:pt x="752855" y="428243"/>
                </a:lnTo>
                <a:lnTo>
                  <a:pt x="707135" y="460247"/>
                </a:lnTo>
                <a:lnTo>
                  <a:pt x="670559" y="487679"/>
                </a:lnTo>
                <a:lnTo>
                  <a:pt x="638555" y="513587"/>
                </a:lnTo>
                <a:lnTo>
                  <a:pt x="601979" y="542543"/>
                </a:lnTo>
                <a:lnTo>
                  <a:pt x="569975" y="569975"/>
                </a:lnTo>
                <a:lnTo>
                  <a:pt x="539495" y="595883"/>
                </a:lnTo>
                <a:lnTo>
                  <a:pt x="510539" y="620267"/>
                </a:lnTo>
                <a:lnTo>
                  <a:pt x="475487" y="652271"/>
                </a:lnTo>
                <a:lnTo>
                  <a:pt x="446531" y="678179"/>
                </a:lnTo>
                <a:lnTo>
                  <a:pt x="416051" y="710183"/>
                </a:lnTo>
                <a:lnTo>
                  <a:pt x="380999" y="748283"/>
                </a:lnTo>
                <a:lnTo>
                  <a:pt x="355091" y="774191"/>
                </a:lnTo>
                <a:lnTo>
                  <a:pt x="327659" y="807719"/>
                </a:lnTo>
                <a:lnTo>
                  <a:pt x="295655" y="839723"/>
                </a:lnTo>
                <a:lnTo>
                  <a:pt x="269747" y="874775"/>
                </a:lnTo>
                <a:lnTo>
                  <a:pt x="242315" y="912875"/>
                </a:lnTo>
                <a:lnTo>
                  <a:pt x="217931" y="940307"/>
                </a:lnTo>
                <a:close/>
              </a:path>
              <a:path w="1697735" h="1665731">
                <a:moveTo>
                  <a:pt x="718821" y="28587"/>
                </a:moveTo>
                <a:lnTo>
                  <a:pt x="1614277" y="421823"/>
                </a:lnTo>
                <a:lnTo>
                  <a:pt x="1613915" y="417575"/>
                </a:lnTo>
                <a:lnTo>
                  <a:pt x="1624583" y="409955"/>
                </a:lnTo>
                <a:lnTo>
                  <a:pt x="701039" y="4572"/>
                </a:lnTo>
                <a:lnTo>
                  <a:pt x="691895" y="16763"/>
                </a:lnTo>
                <a:lnTo>
                  <a:pt x="688847" y="4572"/>
                </a:lnTo>
                <a:lnTo>
                  <a:pt x="685799" y="7620"/>
                </a:lnTo>
                <a:lnTo>
                  <a:pt x="685799" y="10667"/>
                </a:lnTo>
                <a:lnTo>
                  <a:pt x="688847" y="13715"/>
                </a:lnTo>
                <a:lnTo>
                  <a:pt x="917455" y="323969"/>
                </a:lnTo>
                <a:lnTo>
                  <a:pt x="925067" y="320039"/>
                </a:lnTo>
                <a:lnTo>
                  <a:pt x="935735" y="321563"/>
                </a:lnTo>
                <a:lnTo>
                  <a:pt x="718821" y="28587"/>
                </a:lnTo>
                <a:close/>
              </a:path>
              <a:path w="1697735" h="1665731">
                <a:moveTo>
                  <a:pt x="790955" y="1650491"/>
                </a:moveTo>
                <a:lnTo>
                  <a:pt x="784859" y="1664207"/>
                </a:lnTo>
                <a:lnTo>
                  <a:pt x="786383" y="1665731"/>
                </a:lnTo>
                <a:lnTo>
                  <a:pt x="789431" y="1665731"/>
                </a:lnTo>
                <a:lnTo>
                  <a:pt x="792479" y="1664207"/>
                </a:lnTo>
                <a:lnTo>
                  <a:pt x="795527" y="1661159"/>
                </a:lnTo>
                <a:lnTo>
                  <a:pt x="812291" y="1623059"/>
                </a:lnTo>
                <a:lnTo>
                  <a:pt x="827531" y="1589531"/>
                </a:lnTo>
                <a:lnTo>
                  <a:pt x="827531" y="1591055"/>
                </a:lnTo>
                <a:lnTo>
                  <a:pt x="859535" y="1542287"/>
                </a:lnTo>
                <a:lnTo>
                  <a:pt x="891539" y="1491995"/>
                </a:lnTo>
                <a:lnTo>
                  <a:pt x="920495" y="1452371"/>
                </a:lnTo>
                <a:lnTo>
                  <a:pt x="954023" y="1409699"/>
                </a:lnTo>
                <a:lnTo>
                  <a:pt x="989075" y="1370075"/>
                </a:lnTo>
                <a:lnTo>
                  <a:pt x="1030223" y="1324355"/>
                </a:lnTo>
                <a:lnTo>
                  <a:pt x="1069847" y="1286255"/>
                </a:lnTo>
                <a:lnTo>
                  <a:pt x="1106423" y="1249679"/>
                </a:lnTo>
                <a:lnTo>
                  <a:pt x="1149095" y="1211579"/>
                </a:lnTo>
                <a:lnTo>
                  <a:pt x="1196339" y="1175003"/>
                </a:lnTo>
                <a:lnTo>
                  <a:pt x="1246631" y="1139951"/>
                </a:lnTo>
                <a:lnTo>
                  <a:pt x="1301495" y="1101851"/>
                </a:lnTo>
                <a:lnTo>
                  <a:pt x="1357883" y="1069847"/>
                </a:lnTo>
                <a:lnTo>
                  <a:pt x="1415795" y="1043939"/>
                </a:lnTo>
                <a:lnTo>
                  <a:pt x="1455419" y="1024127"/>
                </a:lnTo>
                <a:lnTo>
                  <a:pt x="1491995" y="999743"/>
                </a:lnTo>
                <a:lnTo>
                  <a:pt x="1495619" y="1004028"/>
                </a:lnTo>
                <a:lnTo>
                  <a:pt x="1684019" y="1226819"/>
                </a:lnTo>
                <a:lnTo>
                  <a:pt x="1501139" y="1001267"/>
                </a:lnTo>
                <a:lnTo>
                  <a:pt x="1493519" y="987551"/>
                </a:lnTo>
                <a:lnTo>
                  <a:pt x="1447799" y="1008887"/>
                </a:lnTo>
                <a:lnTo>
                  <a:pt x="1408175" y="1030223"/>
                </a:lnTo>
                <a:lnTo>
                  <a:pt x="1351787" y="1056131"/>
                </a:lnTo>
                <a:lnTo>
                  <a:pt x="1293875" y="1088135"/>
                </a:lnTo>
                <a:lnTo>
                  <a:pt x="1237487" y="1127759"/>
                </a:lnTo>
                <a:lnTo>
                  <a:pt x="1188719" y="1161287"/>
                </a:lnTo>
                <a:lnTo>
                  <a:pt x="1139951" y="1199387"/>
                </a:lnTo>
                <a:lnTo>
                  <a:pt x="1095755" y="1239011"/>
                </a:lnTo>
                <a:lnTo>
                  <a:pt x="1059179" y="1274063"/>
                </a:lnTo>
                <a:lnTo>
                  <a:pt x="1019555" y="1313687"/>
                </a:lnTo>
                <a:lnTo>
                  <a:pt x="976883" y="1357883"/>
                </a:lnTo>
                <a:lnTo>
                  <a:pt x="941831" y="1400555"/>
                </a:lnTo>
                <a:lnTo>
                  <a:pt x="908303" y="1443227"/>
                </a:lnTo>
                <a:lnTo>
                  <a:pt x="879347" y="1482851"/>
                </a:lnTo>
                <a:lnTo>
                  <a:pt x="845819" y="1533143"/>
                </a:lnTo>
                <a:lnTo>
                  <a:pt x="813815" y="1581911"/>
                </a:lnTo>
                <a:lnTo>
                  <a:pt x="813815" y="1583435"/>
                </a:lnTo>
                <a:lnTo>
                  <a:pt x="798575" y="1616963"/>
                </a:lnTo>
                <a:lnTo>
                  <a:pt x="790955" y="1650491"/>
                </a:lnTo>
                <a:close/>
              </a:path>
              <a:path w="1697735" h="1665731">
                <a:moveTo>
                  <a:pt x="1624583" y="409955"/>
                </a:moveTo>
                <a:lnTo>
                  <a:pt x="697991" y="1524"/>
                </a:lnTo>
                <a:lnTo>
                  <a:pt x="694943" y="0"/>
                </a:lnTo>
                <a:lnTo>
                  <a:pt x="690371" y="1524"/>
                </a:lnTo>
                <a:lnTo>
                  <a:pt x="688847" y="4572"/>
                </a:lnTo>
                <a:lnTo>
                  <a:pt x="691895" y="16763"/>
                </a:lnTo>
                <a:lnTo>
                  <a:pt x="701039" y="4572"/>
                </a:lnTo>
                <a:lnTo>
                  <a:pt x="1624583" y="409955"/>
                </a:lnTo>
                <a:close/>
              </a:path>
              <a:path w="1697735" h="1665731">
                <a:moveTo>
                  <a:pt x="1696211" y="1216151"/>
                </a:moveTo>
                <a:lnTo>
                  <a:pt x="1682495" y="1222247"/>
                </a:lnTo>
                <a:lnTo>
                  <a:pt x="1684019" y="1226819"/>
                </a:lnTo>
                <a:lnTo>
                  <a:pt x="1685543" y="1229867"/>
                </a:lnTo>
                <a:lnTo>
                  <a:pt x="1693163" y="1229867"/>
                </a:lnTo>
                <a:lnTo>
                  <a:pt x="1696211" y="1228343"/>
                </a:lnTo>
                <a:lnTo>
                  <a:pt x="1697735" y="1225295"/>
                </a:lnTo>
                <a:lnTo>
                  <a:pt x="1697735" y="1220723"/>
                </a:lnTo>
                <a:lnTo>
                  <a:pt x="1696211" y="1216151"/>
                </a:lnTo>
                <a:close/>
              </a:path>
              <a:path w="1697735" h="1665731">
                <a:moveTo>
                  <a:pt x="923543" y="332231"/>
                </a:moveTo>
                <a:lnTo>
                  <a:pt x="885443" y="358139"/>
                </a:lnTo>
                <a:lnTo>
                  <a:pt x="932687" y="333755"/>
                </a:lnTo>
                <a:lnTo>
                  <a:pt x="923543" y="332231"/>
                </a:lnTo>
                <a:close/>
              </a:path>
              <a:path w="1697735" h="1665731">
                <a:moveTo>
                  <a:pt x="15240" y="1298447"/>
                </a:moveTo>
                <a:lnTo>
                  <a:pt x="6096" y="1301495"/>
                </a:lnTo>
                <a:lnTo>
                  <a:pt x="784859" y="1664207"/>
                </a:lnTo>
                <a:lnTo>
                  <a:pt x="15240" y="12984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3899456" y="2575559"/>
            <a:ext cx="212295" cy="327659"/>
          </a:xfrm>
          <a:custGeom>
            <a:avLst/>
            <a:gdLst/>
            <a:ahLst/>
            <a:cxnLst/>
            <a:rect l="l" t="t" r="r" b="b"/>
            <a:pathLst>
              <a:path w="212295" h="327659">
                <a:moveTo>
                  <a:pt x="15699" y="42671"/>
                </a:moveTo>
                <a:lnTo>
                  <a:pt x="12651" y="39623"/>
                </a:lnTo>
                <a:lnTo>
                  <a:pt x="15699" y="62483"/>
                </a:lnTo>
                <a:lnTo>
                  <a:pt x="23319" y="64007"/>
                </a:lnTo>
                <a:lnTo>
                  <a:pt x="17223" y="45719"/>
                </a:lnTo>
                <a:lnTo>
                  <a:pt x="15699" y="42671"/>
                </a:lnTo>
                <a:close/>
              </a:path>
              <a:path w="212295" h="327659">
                <a:moveTo>
                  <a:pt x="43131" y="164591"/>
                </a:moveTo>
                <a:lnTo>
                  <a:pt x="46179" y="167639"/>
                </a:lnTo>
                <a:lnTo>
                  <a:pt x="49227" y="169163"/>
                </a:lnTo>
                <a:lnTo>
                  <a:pt x="53799" y="169163"/>
                </a:lnTo>
                <a:lnTo>
                  <a:pt x="56847" y="167639"/>
                </a:lnTo>
                <a:lnTo>
                  <a:pt x="59895" y="164591"/>
                </a:lnTo>
                <a:lnTo>
                  <a:pt x="61419" y="161543"/>
                </a:lnTo>
                <a:lnTo>
                  <a:pt x="61419" y="156971"/>
                </a:lnTo>
                <a:lnTo>
                  <a:pt x="59895" y="153923"/>
                </a:lnTo>
                <a:lnTo>
                  <a:pt x="56847" y="150875"/>
                </a:lnTo>
                <a:lnTo>
                  <a:pt x="53799" y="149351"/>
                </a:lnTo>
                <a:lnTo>
                  <a:pt x="49227" y="149351"/>
                </a:lnTo>
                <a:lnTo>
                  <a:pt x="47703" y="150875"/>
                </a:lnTo>
                <a:lnTo>
                  <a:pt x="44655" y="152400"/>
                </a:lnTo>
                <a:lnTo>
                  <a:pt x="43131" y="153923"/>
                </a:lnTo>
                <a:lnTo>
                  <a:pt x="43131" y="156971"/>
                </a:lnTo>
                <a:lnTo>
                  <a:pt x="41607" y="160019"/>
                </a:lnTo>
                <a:lnTo>
                  <a:pt x="41607" y="161543"/>
                </a:lnTo>
                <a:lnTo>
                  <a:pt x="43131" y="164591"/>
                </a:lnTo>
                <a:close/>
              </a:path>
              <a:path w="212295" h="327659">
                <a:moveTo>
                  <a:pt x="155907" y="243839"/>
                </a:moveTo>
                <a:lnTo>
                  <a:pt x="151335" y="246887"/>
                </a:lnTo>
                <a:lnTo>
                  <a:pt x="145239" y="249935"/>
                </a:lnTo>
                <a:lnTo>
                  <a:pt x="137619" y="254507"/>
                </a:lnTo>
                <a:lnTo>
                  <a:pt x="139143" y="280415"/>
                </a:lnTo>
                <a:lnTo>
                  <a:pt x="140667" y="272795"/>
                </a:lnTo>
                <a:lnTo>
                  <a:pt x="145239" y="268223"/>
                </a:lnTo>
                <a:lnTo>
                  <a:pt x="152859" y="263651"/>
                </a:lnTo>
                <a:lnTo>
                  <a:pt x="157431" y="260603"/>
                </a:lnTo>
                <a:lnTo>
                  <a:pt x="162003" y="243839"/>
                </a:lnTo>
                <a:lnTo>
                  <a:pt x="155907" y="243839"/>
                </a:lnTo>
                <a:close/>
              </a:path>
              <a:path w="212295" h="327659">
                <a:moveTo>
                  <a:pt x="142191" y="327659"/>
                </a:moveTo>
                <a:lnTo>
                  <a:pt x="212295" y="286512"/>
                </a:lnTo>
                <a:lnTo>
                  <a:pt x="203151" y="269747"/>
                </a:lnTo>
                <a:lnTo>
                  <a:pt x="198579" y="260603"/>
                </a:lnTo>
                <a:lnTo>
                  <a:pt x="194007" y="254507"/>
                </a:lnTo>
                <a:lnTo>
                  <a:pt x="190959" y="251459"/>
                </a:lnTo>
                <a:lnTo>
                  <a:pt x="186387" y="248412"/>
                </a:lnTo>
                <a:lnTo>
                  <a:pt x="183339" y="246887"/>
                </a:lnTo>
                <a:lnTo>
                  <a:pt x="177243" y="245363"/>
                </a:lnTo>
                <a:lnTo>
                  <a:pt x="172671" y="243839"/>
                </a:lnTo>
                <a:lnTo>
                  <a:pt x="168099" y="242315"/>
                </a:lnTo>
                <a:lnTo>
                  <a:pt x="162003" y="243839"/>
                </a:lnTo>
                <a:lnTo>
                  <a:pt x="157431" y="260603"/>
                </a:lnTo>
                <a:lnTo>
                  <a:pt x="162003" y="259079"/>
                </a:lnTo>
                <a:lnTo>
                  <a:pt x="175719" y="259079"/>
                </a:lnTo>
                <a:lnTo>
                  <a:pt x="178767" y="262127"/>
                </a:lnTo>
                <a:lnTo>
                  <a:pt x="181815" y="263651"/>
                </a:lnTo>
                <a:lnTo>
                  <a:pt x="184863" y="268223"/>
                </a:lnTo>
                <a:lnTo>
                  <a:pt x="187911" y="274319"/>
                </a:lnTo>
                <a:lnTo>
                  <a:pt x="190959" y="280415"/>
                </a:lnTo>
                <a:lnTo>
                  <a:pt x="146763" y="306323"/>
                </a:lnTo>
                <a:lnTo>
                  <a:pt x="143715" y="301751"/>
                </a:lnTo>
                <a:lnTo>
                  <a:pt x="139143" y="292607"/>
                </a:lnTo>
                <a:lnTo>
                  <a:pt x="137619" y="286512"/>
                </a:lnTo>
                <a:lnTo>
                  <a:pt x="139143" y="280415"/>
                </a:lnTo>
                <a:lnTo>
                  <a:pt x="137619" y="254507"/>
                </a:lnTo>
                <a:lnTo>
                  <a:pt x="131523" y="259079"/>
                </a:lnTo>
                <a:lnTo>
                  <a:pt x="128475" y="266700"/>
                </a:lnTo>
                <a:lnTo>
                  <a:pt x="123903" y="272795"/>
                </a:lnTo>
                <a:lnTo>
                  <a:pt x="122379" y="278891"/>
                </a:lnTo>
                <a:lnTo>
                  <a:pt x="122387" y="286965"/>
                </a:lnTo>
                <a:lnTo>
                  <a:pt x="125364" y="297286"/>
                </a:lnTo>
                <a:lnTo>
                  <a:pt x="131523" y="310895"/>
                </a:lnTo>
                <a:lnTo>
                  <a:pt x="142191" y="327659"/>
                </a:lnTo>
                <a:close/>
              </a:path>
              <a:path w="212295" h="327659">
                <a:moveTo>
                  <a:pt x="113235" y="202691"/>
                </a:moveTo>
                <a:lnTo>
                  <a:pt x="114759" y="199643"/>
                </a:lnTo>
                <a:lnTo>
                  <a:pt x="117807" y="196595"/>
                </a:lnTo>
                <a:lnTo>
                  <a:pt x="134571" y="225551"/>
                </a:lnTo>
                <a:lnTo>
                  <a:pt x="123903" y="225551"/>
                </a:lnTo>
                <a:lnTo>
                  <a:pt x="120855" y="224027"/>
                </a:lnTo>
                <a:lnTo>
                  <a:pt x="117807" y="220979"/>
                </a:lnTo>
                <a:lnTo>
                  <a:pt x="123903" y="239267"/>
                </a:lnTo>
                <a:lnTo>
                  <a:pt x="136735" y="239254"/>
                </a:lnTo>
                <a:lnTo>
                  <a:pt x="148287" y="234695"/>
                </a:lnTo>
                <a:lnTo>
                  <a:pt x="155907" y="230123"/>
                </a:lnTo>
                <a:lnTo>
                  <a:pt x="162003" y="224027"/>
                </a:lnTo>
                <a:lnTo>
                  <a:pt x="163527" y="216407"/>
                </a:lnTo>
                <a:lnTo>
                  <a:pt x="165051" y="207263"/>
                </a:lnTo>
                <a:lnTo>
                  <a:pt x="165051" y="199643"/>
                </a:lnTo>
                <a:lnTo>
                  <a:pt x="160479" y="192023"/>
                </a:lnTo>
                <a:lnTo>
                  <a:pt x="155907" y="185927"/>
                </a:lnTo>
                <a:lnTo>
                  <a:pt x="152859" y="181355"/>
                </a:lnTo>
                <a:lnTo>
                  <a:pt x="148287" y="179831"/>
                </a:lnTo>
                <a:lnTo>
                  <a:pt x="145239" y="176783"/>
                </a:lnTo>
                <a:lnTo>
                  <a:pt x="140667" y="175259"/>
                </a:lnTo>
                <a:lnTo>
                  <a:pt x="134571" y="173735"/>
                </a:lnTo>
                <a:lnTo>
                  <a:pt x="136095" y="188975"/>
                </a:lnTo>
                <a:lnTo>
                  <a:pt x="140667" y="190500"/>
                </a:lnTo>
                <a:lnTo>
                  <a:pt x="145239" y="193547"/>
                </a:lnTo>
                <a:lnTo>
                  <a:pt x="148287" y="198119"/>
                </a:lnTo>
                <a:lnTo>
                  <a:pt x="151335" y="202691"/>
                </a:lnTo>
                <a:lnTo>
                  <a:pt x="151335" y="210312"/>
                </a:lnTo>
                <a:lnTo>
                  <a:pt x="149811" y="214883"/>
                </a:lnTo>
                <a:lnTo>
                  <a:pt x="148287" y="217931"/>
                </a:lnTo>
                <a:lnTo>
                  <a:pt x="145239" y="220979"/>
                </a:lnTo>
                <a:lnTo>
                  <a:pt x="120855" y="178307"/>
                </a:lnTo>
                <a:lnTo>
                  <a:pt x="117807" y="179831"/>
                </a:lnTo>
                <a:lnTo>
                  <a:pt x="106969" y="188231"/>
                </a:lnTo>
                <a:lnTo>
                  <a:pt x="101043" y="199643"/>
                </a:lnTo>
                <a:lnTo>
                  <a:pt x="100481" y="211908"/>
                </a:lnTo>
                <a:lnTo>
                  <a:pt x="105615" y="224027"/>
                </a:lnTo>
                <a:lnTo>
                  <a:pt x="108663" y="231647"/>
                </a:lnTo>
                <a:lnTo>
                  <a:pt x="116283" y="236219"/>
                </a:lnTo>
                <a:lnTo>
                  <a:pt x="113235" y="213359"/>
                </a:lnTo>
                <a:lnTo>
                  <a:pt x="113235" y="202691"/>
                </a:lnTo>
                <a:close/>
              </a:path>
              <a:path w="212295" h="327659">
                <a:moveTo>
                  <a:pt x="116283" y="216407"/>
                </a:moveTo>
                <a:lnTo>
                  <a:pt x="113235" y="213359"/>
                </a:lnTo>
                <a:lnTo>
                  <a:pt x="116283" y="236219"/>
                </a:lnTo>
                <a:lnTo>
                  <a:pt x="123903" y="239267"/>
                </a:lnTo>
                <a:lnTo>
                  <a:pt x="117807" y="220979"/>
                </a:lnTo>
                <a:lnTo>
                  <a:pt x="116283" y="216407"/>
                </a:lnTo>
                <a:close/>
              </a:path>
              <a:path w="212295" h="327659">
                <a:moveTo>
                  <a:pt x="72087" y="193547"/>
                </a:moveTo>
                <a:lnTo>
                  <a:pt x="73611" y="192023"/>
                </a:lnTo>
                <a:lnTo>
                  <a:pt x="78183" y="190500"/>
                </a:lnTo>
                <a:lnTo>
                  <a:pt x="84279" y="185927"/>
                </a:lnTo>
                <a:lnTo>
                  <a:pt x="87327" y="190500"/>
                </a:lnTo>
                <a:lnTo>
                  <a:pt x="97995" y="184403"/>
                </a:lnTo>
                <a:lnTo>
                  <a:pt x="96471" y="179831"/>
                </a:lnTo>
                <a:lnTo>
                  <a:pt x="137619" y="155447"/>
                </a:lnTo>
                <a:lnTo>
                  <a:pt x="129999" y="143255"/>
                </a:lnTo>
                <a:lnTo>
                  <a:pt x="88851" y="166115"/>
                </a:lnTo>
                <a:lnTo>
                  <a:pt x="84279" y="158495"/>
                </a:lnTo>
                <a:lnTo>
                  <a:pt x="72087" y="164591"/>
                </a:lnTo>
                <a:lnTo>
                  <a:pt x="76659" y="173735"/>
                </a:lnTo>
                <a:lnTo>
                  <a:pt x="70563" y="176783"/>
                </a:lnTo>
                <a:lnTo>
                  <a:pt x="67515" y="178307"/>
                </a:lnTo>
                <a:lnTo>
                  <a:pt x="64467" y="175259"/>
                </a:lnTo>
                <a:lnTo>
                  <a:pt x="62943" y="172212"/>
                </a:lnTo>
                <a:lnTo>
                  <a:pt x="62943" y="169163"/>
                </a:lnTo>
                <a:lnTo>
                  <a:pt x="52275" y="175259"/>
                </a:lnTo>
                <a:lnTo>
                  <a:pt x="53799" y="179831"/>
                </a:lnTo>
                <a:lnTo>
                  <a:pt x="53799" y="182879"/>
                </a:lnTo>
                <a:lnTo>
                  <a:pt x="55323" y="185927"/>
                </a:lnTo>
                <a:lnTo>
                  <a:pt x="58371" y="190500"/>
                </a:lnTo>
                <a:lnTo>
                  <a:pt x="59895" y="192023"/>
                </a:lnTo>
                <a:lnTo>
                  <a:pt x="62943" y="193547"/>
                </a:lnTo>
                <a:lnTo>
                  <a:pt x="65991" y="195071"/>
                </a:lnTo>
                <a:lnTo>
                  <a:pt x="69039" y="195071"/>
                </a:lnTo>
                <a:lnTo>
                  <a:pt x="72087" y="193547"/>
                </a:lnTo>
                <a:close/>
              </a:path>
              <a:path w="212295" h="327659">
                <a:moveTo>
                  <a:pt x="113235" y="114300"/>
                </a:moveTo>
                <a:lnTo>
                  <a:pt x="61419" y="144779"/>
                </a:lnTo>
                <a:lnTo>
                  <a:pt x="69039" y="158495"/>
                </a:lnTo>
                <a:lnTo>
                  <a:pt x="120855" y="128015"/>
                </a:lnTo>
                <a:lnTo>
                  <a:pt x="113235" y="114300"/>
                </a:lnTo>
                <a:close/>
              </a:path>
              <a:path w="212295" h="327659">
                <a:moveTo>
                  <a:pt x="52275" y="117347"/>
                </a:moveTo>
                <a:lnTo>
                  <a:pt x="46179" y="120395"/>
                </a:lnTo>
                <a:lnTo>
                  <a:pt x="53799" y="132587"/>
                </a:lnTo>
                <a:lnTo>
                  <a:pt x="107139" y="102107"/>
                </a:lnTo>
                <a:lnTo>
                  <a:pt x="99519" y="89915"/>
                </a:lnTo>
                <a:lnTo>
                  <a:pt x="78183" y="102107"/>
                </a:lnTo>
                <a:lnTo>
                  <a:pt x="72087" y="105155"/>
                </a:lnTo>
                <a:lnTo>
                  <a:pt x="69039" y="106679"/>
                </a:lnTo>
                <a:lnTo>
                  <a:pt x="67515" y="106679"/>
                </a:lnTo>
                <a:lnTo>
                  <a:pt x="62943" y="108203"/>
                </a:lnTo>
                <a:lnTo>
                  <a:pt x="56847" y="108203"/>
                </a:lnTo>
                <a:lnTo>
                  <a:pt x="53799" y="106679"/>
                </a:lnTo>
                <a:lnTo>
                  <a:pt x="52275" y="105155"/>
                </a:lnTo>
                <a:lnTo>
                  <a:pt x="50751" y="102107"/>
                </a:lnTo>
                <a:lnTo>
                  <a:pt x="49227" y="99059"/>
                </a:lnTo>
                <a:lnTo>
                  <a:pt x="49227" y="96012"/>
                </a:lnTo>
                <a:lnTo>
                  <a:pt x="50751" y="92963"/>
                </a:lnTo>
                <a:lnTo>
                  <a:pt x="52275" y="89915"/>
                </a:lnTo>
                <a:lnTo>
                  <a:pt x="53799" y="88391"/>
                </a:lnTo>
                <a:lnTo>
                  <a:pt x="58371" y="86867"/>
                </a:lnTo>
                <a:lnTo>
                  <a:pt x="64467" y="82295"/>
                </a:lnTo>
                <a:lnTo>
                  <a:pt x="87327" y="68579"/>
                </a:lnTo>
                <a:lnTo>
                  <a:pt x="79707" y="56387"/>
                </a:lnTo>
                <a:lnTo>
                  <a:pt x="44655" y="76200"/>
                </a:lnTo>
                <a:lnTo>
                  <a:pt x="38559" y="79247"/>
                </a:lnTo>
                <a:lnTo>
                  <a:pt x="35511" y="83819"/>
                </a:lnTo>
                <a:lnTo>
                  <a:pt x="33987" y="88391"/>
                </a:lnTo>
                <a:lnTo>
                  <a:pt x="32463" y="94487"/>
                </a:lnTo>
                <a:lnTo>
                  <a:pt x="33987" y="100583"/>
                </a:lnTo>
                <a:lnTo>
                  <a:pt x="35511" y="105155"/>
                </a:lnTo>
                <a:lnTo>
                  <a:pt x="37035" y="108203"/>
                </a:lnTo>
                <a:lnTo>
                  <a:pt x="40083" y="109727"/>
                </a:lnTo>
                <a:lnTo>
                  <a:pt x="41607" y="111251"/>
                </a:lnTo>
                <a:lnTo>
                  <a:pt x="44655" y="114300"/>
                </a:lnTo>
                <a:lnTo>
                  <a:pt x="47703" y="115823"/>
                </a:lnTo>
                <a:lnTo>
                  <a:pt x="52275" y="117347"/>
                </a:lnTo>
                <a:close/>
              </a:path>
              <a:path w="212295" h="327659">
                <a:moveTo>
                  <a:pt x="12651" y="28955"/>
                </a:moveTo>
                <a:lnTo>
                  <a:pt x="14175" y="25907"/>
                </a:lnTo>
                <a:lnTo>
                  <a:pt x="17223" y="22859"/>
                </a:lnTo>
                <a:lnTo>
                  <a:pt x="33987" y="51815"/>
                </a:lnTo>
                <a:lnTo>
                  <a:pt x="26367" y="51815"/>
                </a:lnTo>
                <a:lnTo>
                  <a:pt x="23319" y="50291"/>
                </a:lnTo>
                <a:lnTo>
                  <a:pt x="20271" y="48767"/>
                </a:lnTo>
                <a:lnTo>
                  <a:pt x="17223" y="45719"/>
                </a:lnTo>
                <a:lnTo>
                  <a:pt x="23319" y="64007"/>
                </a:lnTo>
                <a:lnTo>
                  <a:pt x="23992" y="64225"/>
                </a:lnTo>
                <a:lnTo>
                  <a:pt x="36378" y="65297"/>
                </a:lnTo>
                <a:lnTo>
                  <a:pt x="47703" y="60959"/>
                </a:lnTo>
                <a:lnTo>
                  <a:pt x="55323" y="56387"/>
                </a:lnTo>
                <a:lnTo>
                  <a:pt x="61419" y="50291"/>
                </a:lnTo>
                <a:lnTo>
                  <a:pt x="62943" y="41147"/>
                </a:lnTo>
                <a:lnTo>
                  <a:pt x="64467" y="33527"/>
                </a:lnTo>
                <a:lnTo>
                  <a:pt x="64467" y="25907"/>
                </a:lnTo>
                <a:lnTo>
                  <a:pt x="59895" y="16763"/>
                </a:lnTo>
                <a:lnTo>
                  <a:pt x="55323" y="12191"/>
                </a:lnTo>
                <a:lnTo>
                  <a:pt x="52275" y="7619"/>
                </a:lnTo>
                <a:lnTo>
                  <a:pt x="47703" y="4571"/>
                </a:lnTo>
                <a:lnTo>
                  <a:pt x="44655" y="3047"/>
                </a:lnTo>
                <a:lnTo>
                  <a:pt x="40083" y="0"/>
                </a:lnTo>
                <a:lnTo>
                  <a:pt x="33987" y="0"/>
                </a:lnTo>
                <a:lnTo>
                  <a:pt x="35511" y="13715"/>
                </a:lnTo>
                <a:lnTo>
                  <a:pt x="40083" y="15239"/>
                </a:lnTo>
                <a:lnTo>
                  <a:pt x="44655" y="19812"/>
                </a:lnTo>
                <a:lnTo>
                  <a:pt x="47703" y="24383"/>
                </a:lnTo>
                <a:lnTo>
                  <a:pt x="50751" y="27431"/>
                </a:lnTo>
                <a:lnTo>
                  <a:pt x="50751" y="36575"/>
                </a:lnTo>
                <a:lnTo>
                  <a:pt x="49227" y="39623"/>
                </a:lnTo>
                <a:lnTo>
                  <a:pt x="47703" y="42671"/>
                </a:lnTo>
                <a:lnTo>
                  <a:pt x="44655" y="45719"/>
                </a:lnTo>
                <a:lnTo>
                  <a:pt x="20271" y="3047"/>
                </a:lnTo>
                <a:lnTo>
                  <a:pt x="17223" y="4571"/>
                </a:lnTo>
                <a:lnTo>
                  <a:pt x="16645" y="4961"/>
                </a:lnTo>
                <a:lnTo>
                  <a:pt x="6385" y="14113"/>
                </a:lnTo>
                <a:lnTo>
                  <a:pt x="459" y="24383"/>
                </a:lnTo>
                <a:lnTo>
                  <a:pt x="204" y="25999"/>
                </a:lnTo>
                <a:lnTo>
                  <a:pt x="0" y="38085"/>
                </a:lnTo>
                <a:lnTo>
                  <a:pt x="5031" y="50291"/>
                </a:lnTo>
                <a:lnTo>
                  <a:pt x="8079" y="57912"/>
                </a:lnTo>
                <a:lnTo>
                  <a:pt x="15699" y="62483"/>
                </a:lnTo>
                <a:lnTo>
                  <a:pt x="12651" y="39623"/>
                </a:lnTo>
                <a:lnTo>
                  <a:pt x="12651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3945635" y="2369819"/>
            <a:ext cx="393191" cy="568451"/>
          </a:xfrm>
          <a:custGeom>
            <a:avLst/>
            <a:gdLst/>
            <a:ahLst/>
            <a:cxnLst/>
            <a:rect l="l" t="t" r="r" b="b"/>
            <a:pathLst>
              <a:path w="393191" h="568451">
                <a:moveTo>
                  <a:pt x="353567" y="486155"/>
                </a:moveTo>
                <a:lnTo>
                  <a:pt x="298703" y="554735"/>
                </a:lnTo>
                <a:lnTo>
                  <a:pt x="306323" y="568451"/>
                </a:lnTo>
                <a:lnTo>
                  <a:pt x="393191" y="554735"/>
                </a:lnTo>
                <a:lnTo>
                  <a:pt x="321563" y="550163"/>
                </a:lnTo>
                <a:lnTo>
                  <a:pt x="339851" y="527303"/>
                </a:lnTo>
                <a:lnTo>
                  <a:pt x="350519" y="515111"/>
                </a:lnTo>
                <a:lnTo>
                  <a:pt x="362711" y="499871"/>
                </a:lnTo>
                <a:lnTo>
                  <a:pt x="353567" y="486155"/>
                </a:lnTo>
                <a:close/>
              </a:path>
              <a:path w="393191" h="568451">
                <a:moveTo>
                  <a:pt x="352043" y="545591"/>
                </a:moveTo>
                <a:lnTo>
                  <a:pt x="321563" y="550163"/>
                </a:lnTo>
                <a:lnTo>
                  <a:pt x="393191" y="554735"/>
                </a:lnTo>
                <a:lnTo>
                  <a:pt x="385571" y="541019"/>
                </a:lnTo>
                <a:lnTo>
                  <a:pt x="367283" y="544067"/>
                </a:lnTo>
                <a:lnTo>
                  <a:pt x="350519" y="515111"/>
                </a:lnTo>
                <a:lnTo>
                  <a:pt x="339851" y="527303"/>
                </a:lnTo>
                <a:lnTo>
                  <a:pt x="352043" y="545591"/>
                </a:lnTo>
                <a:close/>
              </a:path>
              <a:path w="393191" h="568451">
                <a:moveTo>
                  <a:pt x="300227" y="487679"/>
                </a:moveTo>
                <a:lnTo>
                  <a:pt x="298703" y="487679"/>
                </a:lnTo>
                <a:lnTo>
                  <a:pt x="297179" y="484631"/>
                </a:lnTo>
                <a:lnTo>
                  <a:pt x="295655" y="483107"/>
                </a:lnTo>
                <a:lnTo>
                  <a:pt x="295655" y="480059"/>
                </a:lnTo>
                <a:lnTo>
                  <a:pt x="281939" y="483107"/>
                </a:lnTo>
                <a:lnTo>
                  <a:pt x="281939" y="486155"/>
                </a:lnTo>
                <a:lnTo>
                  <a:pt x="283463" y="489203"/>
                </a:lnTo>
                <a:lnTo>
                  <a:pt x="284988" y="492251"/>
                </a:lnTo>
                <a:lnTo>
                  <a:pt x="286512" y="493775"/>
                </a:lnTo>
                <a:lnTo>
                  <a:pt x="289559" y="495299"/>
                </a:lnTo>
                <a:lnTo>
                  <a:pt x="292607" y="495299"/>
                </a:lnTo>
                <a:lnTo>
                  <a:pt x="295655" y="496823"/>
                </a:lnTo>
                <a:lnTo>
                  <a:pt x="298703" y="496823"/>
                </a:lnTo>
                <a:lnTo>
                  <a:pt x="292607" y="499871"/>
                </a:lnTo>
                <a:lnTo>
                  <a:pt x="298703" y="512063"/>
                </a:lnTo>
                <a:lnTo>
                  <a:pt x="350519" y="481583"/>
                </a:lnTo>
                <a:lnTo>
                  <a:pt x="342899" y="467867"/>
                </a:lnTo>
                <a:lnTo>
                  <a:pt x="321563" y="480059"/>
                </a:lnTo>
                <a:lnTo>
                  <a:pt x="320039" y="481583"/>
                </a:lnTo>
                <a:lnTo>
                  <a:pt x="312419" y="486155"/>
                </a:lnTo>
                <a:lnTo>
                  <a:pt x="306323" y="487679"/>
                </a:lnTo>
                <a:lnTo>
                  <a:pt x="300227" y="487679"/>
                </a:lnTo>
                <a:close/>
              </a:path>
              <a:path w="393191" h="568451">
                <a:moveTo>
                  <a:pt x="181355" y="356615"/>
                </a:moveTo>
                <a:lnTo>
                  <a:pt x="181355" y="358139"/>
                </a:lnTo>
                <a:lnTo>
                  <a:pt x="182879" y="361187"/>
                </a:lnTo>
                <a:lnTo>
                  <a:pt x="184403" y="364235"/>
                </a:lnTo>
                <a:lnTo>
                  <a:pt x="185927" y="365759"/>
                </a:lnTo>
                <a:lnTo>
                  <a:pt x="193547" y="365759"/>
                </a:lnTo>
                <a:lnTo>
                  <a:pt x="196595" y="364235"/>
                </a:lnTo>
                <a:lnTo>
                  <a:pt x="199643" y="361187"/>
                </a:lnTo>
                <a:lnTo>
                  <a:pt x="201167" y="358139"/>
                </a:lnTo>
                <a:lnTo>
                  <a:pt x="201167" y="353567"/>
                </a:lnTo>
                <a:lnTo>
                  <a:pt x="199643" y="350519"/>
                </a:lnTo>
                <a:lnTo>
                  <a:pt x="196595" y="347471"/>
                </a:lnTo>
                <a:lnTo>
                  <a:pt x="193547" y="347471"/>
                </a:lnTo>
                <a:lnTo>
                  <a:pt x="192023" y="345947"/>
                </a:lnTo>
                <a:lnTo>
                  <a:pt x="188975" y="345947"/>
                </a:lnTo>
                <a:lnTo>
                  <a:pt x="185927" y="347471"/>
                </a:lnTo>
                <a:lnTo>
                  <a:pt x="182879" y="350519"/>
                </a:lnTo>
                <a:lnTo>
                  <a:pt x="181355" y="353567"/>
                </a:lnTo>
                <a:lnTo>
                  <a:pt x="181355" y="356615"/>
                </a:lnTo>
                <a:close/>
              </a:path>
              <a:path w="393191" h="568451">
                <a:moveTo>
                  <a:pt x="252983" y="312419"/>
                </a:moveTo>
                <a:lnTo>
                  <a:pt x="201167" y="341375"/>
                </a:lnTo>
                <a:lnTo>
                  <a:pt x="208787" y="355091"/>
                </a:lnTo>
                <a:lnTo>
                  <a:pt x="260603" y="324611"/>
                </a:lnTo>
                <a:lnTo>
                  <a:pt x="252983" y="312419"/>
                </a:lnTo>
                <a:close/>
              </a:path>
              <a:path w="393191" h="568451">
                <a:moveTo>
                  <a:pt x="181355" y="307847"/>
                </a:moveTo>
                <a:lnTo>
                  <a:pt x="185927" y="315467"/>
                </a:lnTo>
                <a:lnTo>
                  <a:pt x="166115" y="326135"/>
                </a:lnTo>
                <a:lnTo>
                  <a:pt x="173735" y="339851"/>
                </a:lnTo>
                <a:lnTo>
                  <a:pt x="193547" y="329183"/>
                </a:lnTo>
                <a:lnTo>
                  <a:pt x="196595" y="335279"/>
                </a:lnTo>
                <a:lnTo>
                  <a:pt x="208787" y="329183"/>
                </a:lnTo>
                <a:lnTo>
                  <a:pt x="204215" y="321563"/>
                </a:lnTo>
                <a:lnTo>
                  <a:pt x="245363" y="298703"/>
                </a:lnTo>
                <a:lnTo>
                  <a:pt x="237743" y="284987"/>
                </a:lnTo>
                <a:lnTo>
                  <a:pt x="196595" y="309371"/>
                </a:lnTo>
                <a:lnTo>
                  <a:pt x="192023" y="300227"/>
                </a:lnTo>
                <a:lnTo>
                  <a:pt x="181355" y="307847"/>
                </a:lnTo>
                <a:close/>
              </a:path>
              <a:path w="393191" h="568451">
                <a:moveTo>
                  <a:pt x="173735" y="274319"/>
                </a:moveTo>
                <a:lnTo>
                  <a:pt x="172212" y="269747"/>
                </a:lnTo>
                <a:lnTo>
                  <a:pt x="172212" y="289559"/>
                </a:lnTo>
                <a:lnTo>
                  <a:pt x="179831" y="292607"/>
                </a:lnTo>
                <a:lnTo>
                  <a:pt x="176783" y="275843"/>
                </a:lnTo>
                <a:lnTo>
                  <a:pt x="173735" y="274319"/>
                </a:lnTo>
                <a:close/>
              </a:path>
              <a:path w="393191" h="568451">
                <a:moveTo>
                  <a:pt x="117347" y="190499"/>
                </a:moveTo>
                <a:lnTo>
                  <a:pt x="118871" y="195071"/>
                </a:lnTo>
                <a:lnTo>
                  <a:pt x="118871" y="201167"/>
                </a:lnTo>
                <a:lnTo>
                  <a:pt x="120395" y="205739"/>
                </a:lnTo>
                <a:lnTo>
                  <a:pt x="123443" y="211835"/>
                </a:lnTo>
                <a:lnTo>
                  <a:pt x="126491" y="216407"/>
                </a:lnTo>
                <a:lnTo>
                  <a:pt x="131063" y="220979"/>
                </a:lnTo>
                <a:lnTo>
                  <a:pt x="135635" y="224027"/>
                </a:lnTo>
                <a:lnTo>
                  <a:pt x="140207" y="227075"/>
                </a:lnTo>
                <a:lnTo>
                  <a:pt x="146303" y="228599"/>
                </a:lnTo>
                <a:lnTo>
                  <a:pt x="163067" y="228599"/>
                </a:lnTo>
                <a:lnTo>
                  <a:pt x="169163" y="225551"/>
                </a:lnTo>
                <a:lnTo>
                  <a:pt x="175259" y="220979"/>
                </a:lnTo>
                <a:lnTo>
                  <a:pt x="181355" y="214883"/>
                </a:lnTo>
                <a:lnTo>
                  <a:pt x="182879" y="205739"/>
                </a:lnTo>
                <a:lnTo>
                  <a:pt x="183614" y="203564"/>
                </a:lnTo>
                <a:lnTo>
                  <a:pt x="183779" y="192124"/>
                </a:lnTo>
                <a:lnTo>
                  <a:pt x="178307" y="179832"/>
                </a:lnTo>
                <a:lnTo>
                  <a:pt x="175125" y="174879"/>
                </a:lnTo>
                <a:lnTo>
                  <a:pt x="165781" y="165830"/>
                </a:lnTo>
                <a:lnTo>
                  <a:pt x="153923" y="161544"/>
                </a:lnTo>
                <a:lnTo>
                  <a:pt x="152400" y="176784"/>
                </a:lnTo>
                <a:lnTo>
                  <a:pt x="158495" y="176784"/>
                </a:lnTo>
                <a:lnTo>
                  <a:pt x="163067" y="181356"/>
                </a:lnTo>
                <a:lnTo>
                  <a:pt x="167639" y="187451"/>
                </a:lnTo>
                <a:lnTo>
                  <a:pt x="169163" y="192023"/>
                </a:lnTo>
                <a:lnTo>
                  <a:pt x="170687" y="196595"/>
                </a:lnTo>
                <a:lnTo>
                  <a:pt x="169163" y="201167"/>
                </a:lnTo>
                <a:lnTo>
                  <a:pt x="167639" y="205739"/>
                </a:lnTo>
                <a:lnTo>
                  <a:pt x="166115" y="208787"/>
                </a:lnTo>
                <a:lnTo>
                  <a:pt x="161543" y="211835"/>
                </a:lnTo>
                <a:lnTo>
                  <a:pt x="156971" y="214883"/>
                </a:lnTo>
                <a:lnTo>
                  <a:pt x="152400" y="214883"/>
                </a:lnTo>
                <a:lnTo>
                  <a:pt x="146303" y="213359"/>
                </a:lnTo>
                <a:lnTo>
                  <a:pt x="141731" y="211835"/>
                </a:lnTo>
                <a:lnTo>
                  <a:pt x="138683" y="208787"/>
                </a:lnTo>
                <a:lnTo>
                  <a:pt x="135635" y="204215"/>
                </a:lnTo>
                <a:lnTo>
                  <a:pt x="134112" y="201167"/>
                </a:lnTo>
                <a:lnTo>
                  <a:pt x="132587" y="198119"/>
                </a:lnTo>
                <a:lnTo>
                  <a:pt x="132587" y="190499"/>
                </a:lnTo>
                <a:lnTo>
                  <a:pt x="134112" y="187451"/>
                </a:lnTo>
                <a:lnTo>
                  <a:pt x="121919" y="179832"/>
                </a:lnTo>
                <a:lnTo>
                  <a:pt x="118871" y="184404"/>
                </a:lnTo>
                <a:lnTo>
                  <a:pt x="117347" y="190499"/>
                </a:lnTo>
                <a:close/>
              </a:path>
              <a:path w="393191" h="568451">
                <a:moveTo>
                  <a:pt x="118871" y="173736"/>
                </a:moveTo>
                <a:lnTo>
                  <a:pt x="114300" y="166116"/>
                </a:lnTo>
                <a:lnTo>
                  <a:pt x="155447" y="141732"/>
                </a:lnTo>
                <a:lnTo>
                  <a:pt x="147827" y="129540"/>
                </a:lnTo>
                <a:lnTo>
                  <a:pt x="106679" y="152400"/>
                </a:lnTo>
                <a:lnTo>
                  <a:pt x="102107" y="144780"/>
                </a:lnTo>
                <a:lnTo>
                  <a:pt x="91439" y="152400"/>
                </a:lnTo>
                <a:lnTo>
                  <a:pt x="96012" y="160020"/>
                </a:lnTo>
                <a:lnTo>
                  <a:pt x="76200" y="170687"/>
                </a:lnTo>
                <a:lnTo>
                  <a:pt x="83819" y="184404"/>
                </a:lnTo>
                <a:lnTo>
                  <a:pt x="103631" y="172212"/>
                </a:lnTo>
                <a:lnTo>
                  <a:pt x="106679" y="179832"/>
                </a:lnTo>
                <a:lnTo>
                  <a:pt x="118871" y="173736"/>
                </a:lnTo>
                <a:close/>
              </a:path>
              <a:path w="393191" h="568451">
                <a:moveTo>
                  <a:pt x="86867" y="120396"/>
                </a:moveTo>
                <a:lnTo>
                  <a:pt x="83819" y="117348"/>
                </a:lnTo>
                <a:lnTo>
                  <a:pt x="82295" y="114300"/>
                </a:lnTo>
                <a:lnTo>
                  <a:pt x="80771" y="111252"/>
                </a:lnTo>
                <a:lnTo>
                  <a:pt x="79247" y="106680"/>
                </a:lnTo>
                <a:lnTo>
                  <a:pt x="82295" y="134112"/>
                </a:lnTo>
                <a:lnTo>
                  <a:pt x="89915" y="135636"/>
                </a:lnTo>
                <a:lnTo>
                  <a:pt x="86867" y="120396"/>
                </a:lnTo>
                <a:close/>
              </a:path>
              <a:path w="393191" h="568451">
                <a:moveTo>
                  <a:pt x="77723" y="50292"/>
                </a:moveTo>
                <a:lnTo>
                  <a:pt x="74675" y="53340"/>
                </a:lnTo>
                <a:lnTo>
                  <a:pt x="70103" y="56387"/>
                </a:lnTo>
                <a:lnTo>
                  <a:pt x="65531" y="59436"/>
                </a:lnTo>
                <a:lnTo>
                  <a:pt x="60959" y="59436"/>
                </a:lnTo>
                <a:lnTo>
                  <a:pt x="56387" y="57912"/>
                </a:lnTo>
                <a:lnTo>
                  <a:pt x="53339" y="57912"/>
                </a:lnTo>
                <a:lnTo>
                  <a:pt x="48767" y="54864"/>
                </a:lnTo>
                <a:lnTo>
                  <a:pt x="47243" y="50292"/>
                </a:lnTo>
                <a:lnTo>
                  <a:pt x="44195" y="47244"/>
                </a:lnTo>
                <a:lnTo>
                  <a:pt x="44195" y="42672"/>
                </a:lnTo>
                <a:lnTo>
                  <a:pt x="45719" y="38100"/>
                </a:lnTo>
                <a:lnTo>
                  <a:pt x="47243" y="33528"/>
                </a:lnTo>
                <a:lnTo>
                  <a:pt x="48767" y="30480"/>
                </a:lnTo>
                <a:lnTo>
                  <a:pt x="53339" y="27432"/>
                </a:lnTo>
                <a:lnTo>
                  <a:pt x="57912" y="24384"/>
                </a:lnTo>
                <a:lnTo>
                  <a:pt x="62483" y="24384"/>
                </a:lnTo>
                <a:lnTo>
                  <a:pt x="73151" y="0"/>
                </a:lnTo>
                <a:lnTo>
                  <a:pt x="0" y="41148"/>
                </a:lnTo>
                <a:lnTo>
                  <a:pt x="7619" y="54864"/>
                </a:lnTo>
                <a:lnTo>
                  <a:pt x="33527" y="39624"/>
                </a:lnTo>
                <a:lnTo>
                  <a:pt x="33527" y="44196"/>
                </a:lnTo>
                <a:lnTo>
                  <a:pt x="32003" y="47244"/>
                </a:lnTo>
                <a:lnTo>
                  <a:pt x="33527" y="50292"/>
                </a:lnTo>
                <a:lnTo>
                  <a:pt x="33527" y="53340"/>
                </a:lnTo>
                <a:lnTo>
                  <a:pt x="35051" y="57912"/>
                </a:lnTo>
                <a:lnTo>
                  <a:pt x="36575" y="60960"/>
                </a:lnTo>
                <a:lnTo>
                  <a:pt x="39623" y="67056"/>
                </a:lnTo>
                <a:lnTo>
                  <a:pt x="45719" y="71628"/>
                </a:lnTo>
                <a:lnTo>
                  <a:pt x="54863" y="73152"/>
                </a:lnTo>
                <a:lnTo>
                  <a:pt x="62483" y="74676"/>
                </a:lnTo>
                <a:lnTo>
                  <a:pt x="70103" y="73152"/>
                </a:lnTo>
                <a:lnTo>
                  <a:pt x="77723" y="68580"/>
                </a:lnTo>
                <a:lnTo>
                  <a:pt x="77723" y="50292"/>
                </a:lnTo>
                <a:close/>
              </a:path>
              <a:path w="393191" h="568451">
                <a:moveTo>
                  <a:pt x="80771" y="12192"/>
                </a:moveTo>
                <a:lnTo>
                  <a:pt x="73151" y="0"/>
                </a:lnTo>
                <a:lnTo>
                  <a:pt x="62483" y="24384"/>
                </a:lnTo>
                <a:lnTo>
                  <a:pt x="67055" y="24384"/>
                </a:lnTo>
                <a:lnTo>
                  <a:pt x="71627" y="25908"/>
                </a:lnTo>
                <a:lnTo>
                  <a:pt x="76200" y="28956"/>
                </a:lnTo>
                <a:lnTo>
                  <a:pt x="77723" y="33528"/>
                </a:lnTo>
                <a:lnTo>
                  <a:pt x="80771" y="36576"/>
                </a:lnTo>
                <a:lnTo>
                  <a:pt x="80771" y="41148"/>
                </a:lnTo>
                <a:lnTo>
                  <a:pt x="79247" y="45720"/>
                </a:lnTo>
                <a:lnTo>
                  <a:pt x="77723" y="50292"/>
                </a:lnTo>
                <a:lnTo>
                  <a:pt x="77723" y="68580"/>
                </a:lnTo>
                <a:lnTo>
                  <a:pt x="86867" y="64008"/>
                </a:lnTo>
                <a:lnTo>
                  <a:pt x="91439" y="57912"/>
                </a:lnTo>
                <a:lnTo>
                  <a:pt x="92963" y="50292"/>
                </a:lnTo>
                <a:lnTo>
                  <a:pt x="96012" y="42672"/>
                </a:lnTo>
                <a:lnTo>
                  <a:pt x="96012" y="35052"/>
                </a:lnTo>
                <a:lnTo>
                  <a:pt x="91439" y="28956"/>
                </a:lnTo>
                <a:lnTo>
                  <a:pt x="89915" y="25908"/>
                </a:lnTo>
                <a:lnTo>
                  <a:pt x="86867" y="22860"/>
                </a:lnTo>
                <a:lnTo>
                  <a:pt x="85343" y="21336"/>
                </a:lnTo>
                <a:lnTo>
                  <a:pt x="82295" y="18287"/>
                </a:lnTo>
                <a:lnTo>
                  <a:pt x="79247" y="16764"/>
                </a:lnTo>
                <a:lnTo>
                  <a:pt x="74675" y="16764"/>
                </a:lnTo>
                <a:lnTo>
                  <a:pt x="80771" y="12192"/>
                </a:lnTo>
                <a:close/>
              </a:path>
              <a:path w="393191" h="568451">
                <a:moveTo>
                  <a:pt x="67199" y="109713"/>
                </a:moveTo>
                <a:lnTo>
                  <a:pt x="71627" y="121920"/>
                </a:lnTo>
                <a:lnTo>
                  <a:pt x="76200" y="129540"/>
                </a:lnTo>
                <a:lnTo>
                  <a:pt x="82295" y="134112"/>
                </a:lnTo>
                <a:lnTo>
                  <a:pt x="79247" y="106680"/>
                </a:lnTo>
                <a:lnTo>
                  <a:pt x="79247" y="103632"/>
                </a:lnTo>
                <a:lnTo>
                  <a:pt x="80771" y="100584"/>
                </a:lnTo>
                <a:lnTo>
                  <a:pt x="82295" y="97536"/>
                </a:lnTo>
                <a:lnTo>
                  <a:pt x="83819" y="94487"/>
                </a:lnTo>
                <a:lnTo>
                  <a:pt x="100583" y="123444"/>
                </a:lnTo>
                <a:lnTo>
                  <a:pt x="92963" y="123444"/>
                </a:lnTo>
                <a:lnTo>
                  <a:pt x="91439" y="121920"/>
                </a:lnTo>
                <a:lnTo>
                  <a:pt x="86867" y="120396"/>
                </a:lnTo>
                <a:lnTo>
                  <a:pt x="89915" y="135636"/>
                </a:lnTo>
                <a:lnTo>
                  <a:pt x="91962" y="136248"/>
                </a:lnTo>
                <a:lnTo>
                  <a:pt x="103819" y="136823"/>
                </a:lnTo>
                <a:lnTo>
                  <a:pt x="115823" y="132587"/>
                </a:lnTo>
                <a:lnTo>
                  <a:pt x="123443" y="128016"/>
                </a:lnTo>
                <a:lnTo>
                  <a:pt x="128015" y="121920"/>
                </a:lnTo>
                <a:lnTo>
                  <a:pt x="129539" y="112776"/>
                </a:lnTo>
                <a:lnTo>
                  <a:pt x="129757" y="112212"/>
                </a:lnTo>
                <a:lnTo>
                  <a:pt x="130829" y="100859"/>
                </a:lnTo>
                <a:lnTo>
                  <a:pt x="126491" y="88392"/>
                </a:lnTo>
                <a:lnTo>
                  <a:pt x="123443" y="83820"/>
                </a:lnTo>
                <a:lnTo>
                  <a:pt x="120395" y="79248"/>
                </a:lnTo>
                <a:lnTo>
                  <a:pt x="115823" y="76200"/>
                </a:lnTo>
                <a:lnTo>
                  <a:pt x="111251" y="73152"/>
                </a:lnTo>
                <a:lnTo>
                  <a:pt x="106679" y="71628"/>
                </a:lnTo>
                <a:lnTo>
                  <a:pt x="100583" y="71628"/>
                </a:lnTo>
                <a:lnTo>
                  <a:pt x="102107" y="85344"/>
                </a:lnTo>
                <a:lnTo>
                  <a:pt x="108203" y="86868"/>
                </a:lnTo>
                <a:lnTo>
                  <a:pt x="111251" y="89916"/>
                </a:lnTo>
                <a:lnTo>
                  <a:pt x="114300" y="96012"/>
                </a:lnTo>
                <a:lnTo>
                  <a:pt x="117347" y="99060"/>
                </a:lnTo>
                <a:lnTo>
                  <a:pt x="117347" y="111252"/>
                </a:lnTo>
                <a:lnTo>
                  <a:pt x="114300" y="114300"/>
                </a:lnTo>
                <a:lnTo>
                  <a:pt x="111251" y="117348"/>
                </a:lnTo>
                <a:lnTo>
                  <a:pt x="86867" y="74676"/>
                </a:lnTo>
                <a:lnTo>
                  <a:pt x="83819" y="76200"/>
                </a:lnTo>
                <a:lnTo>
                  <a:pt x="73541" y="85741"/>
                </a:lnTo>
                <a:lnTo>
                  <a:pt x="67055" y="96012"/>
                </a:lnTo>
                <a:lnTo>
                  <a:pt x="66816" y="97627"/>
                </a:lnTo>
                <a:lnTo>
                  <a:pt x="67199" y="109713"/>
                </a:lnTo>
                <a:close/>
              </a:path>
              <a:path w="393191" h="568451">
                <a:moveTo>
                  <a:pt x="156985" y="264673"/>
                </a:moveTo>
                <a:lnTo>
                  <a:pt x="161543" y="277367"/>
                </a:lnTo>
                <a:lnTo>
                  <a:pt x="166115" y="284987"/>
                </a:lnTo>
                <a:lnTo>
                  <a:pt x="172212" y="289559"/>
                </a:lnTo>
                <a:lnTo>
                  <a:pt x="172212" y="269747"/>
                </a:lnTo>
                <a:lnTo>
                  <a:pt x="170687" y="266699"/>
                </a:lnTo>
                <a:lnTo>
                  <a:pt x="169163" y="263651"/>
                </a:lnTo>
                <a:lnTo>
                  <a:pt x="169163" y="259079"/>
                </a:lnTo>
                <a:lnTo>
                  <a:pt x="170687" y="256031"/>
                </a:lnTo>
                <a:lnTo>
                  <a:pt x="172212" y="252983"/>
                </a:lnTo>
                <a:lnTo>
                  <a:pt x="173735" y="249935"/>
                </a:lnTo>
                <a:lnTo>
                  <a:pt x="190500" y="278891"/>
                </a:lnTo>
                <a:lnTo>
                  <a:pt x="182879" y="278891"/>
                </a:lnTo>
                <a:lnTo>
                  <a:pt x="181355" y="277367"/>
                </a:lnTo>
                <a:lnTo>
                  <a:pt x="176783" y="275843"/>
                </a:lnTo>
                <a:lnTo>
                  <a:pt x="179831" y="292607"/>
                </a:lnTo>
                <a:lnTo>
                  <a:pt x="181447" y="292847"/>
                </a:lnTo>
                <a:lnTo>
                  <a:pt x="193533" y="292464"/>
                </a:lnTo>
                <a:lnTo>
                  <a:pt x="205739" y="288035"/>
                </a:lnTo>
                <a:lnTo>
                  <a:pt x="213359" y="283463"/>
                </a:lnTo>
                <a:lnTo>
                  <a:pt x="217931" y="277367"/>
                </a:lnTo>
                <a:lnTo>
                  <a:pt x="219455" y="269747"/>
                </a:lnTo>
                <a:lnTo>
                  <a:pt x="220068" y="267701"/>
                </a:lnTo>
                <a:lnTo>
                  <a:pt x="220643" y="255844"/>
                </a:lnTo>
                <a:lnTo>
                  <a:pt x="216407" y="243839"/>
                </a:lnTo>
                <a:lnTo>
                  <a:pt x="213359" y="239267"/>
                </a:lnTo>
                <a:lnTo>
                  <a:pt x="210312" y="234695"/>
                </a:lnTo>
                <a:lnTo>
                  <a:pt x="205739" y="231647"/>
                </a:lnTo>
                <a:lnTo>
                  <a:pt x="201167" y="230123"/>
                </a:lnTo>
                <a:lnTo>
                  <a:pt x="196595" y="228599"/>
                </a:lnTo>
                <a:lnTo>
                  <a:pt x="190500" y="227075"/>
                </a:lnTo>
                <a:lnTo>
                  <a:pt x="192023" y="240791"/>
                </a:lnTo>
                <a:lnTo>
                  <a:pt x="198119" y="242315"/>
                </a:lnTo>
                <a:lnTo>
                  <a:pt x="201167" y="246887"/>
                </a:lnTo>
                <a:lnTo>
                  <a:pt x="204215" y="251459"/>
                </a:lnTo>
                <a:lnTo>
                  <a:pt x="207263" y="256031"/>
                </a:lnTo>
                <a:lnTo>
                  <a:pt x="207263" y="266699"/>
                </a:lnTo>
                <a:lnTo>
                  <a:pt x="204215" y="271271"/>
                </a:lnTo>
                <a:lnTo>
                  <a:pt x="201167" y="272795"/>
                </a:lnTo>
                <a:lnTo>
                  <a:pt x="176783" y="231647"/>
                </a:lnTo>
                <a:lnTo>
                  <a:pt x="173735" y="231647"/>
                </a:lnTo>
                <a:lnTo>
                  <a:pt x="172294" y="232817"/>
                </a:lnTo>
                <a:lnTo>
                  <a:pt x="163098" y="241835"/>
                </a:lnTo>
                <a:lnTo>
                  <a:pt x="156971" y="252983"/>
                </a:lnTo>
                <a:lnTo>
                  <a:pt x="156985" y="264673"/>
                </a:lnTo>
                <a:close/>
              </a:path>
              <a:path w="393191" h="568451">
                <a:moveTo>
                  <a:pt x="220979" y="379475"/>
                </a:moveTo>
                <a:lnTo>
                  <a:pt x="224027" y="385571"/>
                </a:lnTo>
                <a:lnTo>
                  <a:pt x="225551" y="387095"/>
                </a:lnTo>
                <a:lnTo>
                  <a:pt x="227075" y="390143"/>
                </a:lnTo>
                <a:lnTo>
                  <a:pt x="230123" y="391667"/>
                </a:lnTo>
                <a:lnTo>
                  <a:pt x="233171" y="394715"/>
                </a:lnTo>
                <a:lnTo>
                  <a:pt x="236219" y="396239"/>
                </a:lnTo>
                <a:lnTo>
                  <a:pt x="239267" y="397763"/>
                </a:lnTo>
                <a:lnTo>
                  <a:pt x="213359" y="411479"/>
                </a:lnTo>
                <a:lnTo>
                  <a:pt x="220979" y="425195"/>
                </a:lnTo>
                <a:lnTo>
                  <a:pt x="294131" y="382523"/>
                </a:lnTo>
                <a:lnTo>
                  <a:pt x="286512" y="370331"/>
                </a:lnTo>
                <a:lnTo>
                  <a:pt x="265175" y="382523"/>
                </a:lnTo>
                <a:lnTo>
                  <a:pt x="260603" y="385571"/>
                </a:lnTo>
                <a:lnTo>
                  <a:pt x="256031" y="387095"/>
                </a:lnTo>
                <a:lnTo>
                  <a:pt x="254507" y="387095"/>
                </a:lnTo>
                <a:lnTo>
                  <a:pt x="251459" y="388619"/>
                </a:lnTo>
                <a:lnTo>
                  <a:pt x="248412" y="388619"/>
                </a:lnTo>
                <a:lnTo>
                  <a:pt x="245363" y="387095"/>
                </a:lnTo>
                <a:lnTo>
                  <a:pt x="242315" y="387095"/>
                </a:lnTo>
                <a:lnTo>
                  <a:pt x="239267" y="385571"/>
                </a:lnTo>
                <a:lnTo>
                  <a:pt x="237743" y="382523"/>
                </a:lnTo>
                <a:lnTo>
                  <a:pt x="237743" y="380999"/>
                </a:lnTo>
                <a:lnTo>
                  <a:pt x="236219" y="377951"/>
                </a:lnTo>
                <a:lnTo>
                  <a:pt x="237743" y="374903"/>
                </a:lnTo>
                <a:lnTo>
                  <a:pt x="237743" y="371855"/>
                </a:lnTo>
                <a:lnTo>
                  <a:pt x="239267" y="370331"/>
                </a:lnTo>
                <a:lnTo>
                  <a:pt x="242315" y="368807"/>
                </a:lnTo>
                <a:lnTo>
                  <a:pt x="245363" y="365759"/>
                </a:lnTo>
                <a:lnTo>
                  <a:pt x="251459" y="362711"/>
                </a:lnTo>
                <a:lnTo>
                  <a:pt x="274319" y="348995"/>
                </a:lnTo>
                <a:lnTo>
                  <a:pt x="266700" y="336803"/>
                </a:lnTo>
                <a:lnTo>
                  <a:pt x="233171" y="356615"/>
                </a:lnTo>
                <a:lnTo>
                  <a:pt x="227075" y="359663"/>
                </a:lnTo>
                <a:lnTo>
                  <a:pt x="222503" y="364235"/>
                </a:lnTo>
                <a:lnTo>
                  <a:pt x="220979" y="368807"/>
                </a:lnTo>
                <a:lnTo>
                  <a:pt x="219455" y="374903"/>
                </a:lnTo>
                <a:lnTo>
                  <a:pt x="220979" y="379475"/>
                </a:lnTo>
                <a:close/>
              </a:path>
              <a:path w="393191" h="568451">
                <a:moveTo>
                  <a:pt x="297179" y="416051"/>
                </a:moveTo>
                <a:lnTo>
                  <a:pt x="301751" y="419099"/>
                </a:lnTo>
                <a:lnTo>
                  <a:pt x="304800" y="425195"/>
                </a:lnTo>
                <a:lnTo>
                  <a:pt x="307847" y="429767"/>
                </a:lnTo>
                <a:lnTo>
                  <a:pt x="307847" y="440435"/>
                </a:lnTo>
                <a:lnTo>
                  <a:pt x="306323" y="445007"/>
                </a:lnTo>
                <a:lnTo>
                  <a:pt x="303275" y="448055"/>
                </a:lnTo>
                <a:lnTo>
                  <a:pt x="298703" y="451103"/>
                </a:lnTo>
                <a:lnTo>
                  <a:pt x="294131" y="452627"/>
                </a:lnTo>
                <a:lnTo>
                  <a:pt x="289559" y="454151"/>
                </a:lnTo>
                <a:lnTo>
                  <a:pt x="284988" y="452627"/>
                </a:lnTo>
                <a:lnTo>
                  <a:pt x="280415" y="451103"/>
                </a:lnTo>
                <a:lnTo>
                  <a:pt x="275843" y="448055"/>
                </a:lnTo>
                <a:lnTo>
                  <a:pt x="272795" y="443483"/>
                </a:lnTo>
                <a:lnTo>
                  <a:pt x="271271" y="440435"/>
                </a:lnTo>
                <a:lnTo>
                  <a:pt x="271271" y="435863"/>
                </a:lnTo>
                <a:lnTo>
                  <a:pt x="269747" y="432815"/>
                </a:lnTo>
                <a:lnTo>
                  <a:pt x="271271" y="429767"/>
                </a:lnTo>
                <a:lnTo>
                  <a:pt x="271271" y="426719"/>
                </a:lnTo>
                <a:lnTo>
                  <a:pt x="259079" y="419099"/>
                </a:lnTo>
                <a:lnTo>
                  <a:pt x="257555" y="423671"/>
                </a:lnTo>
                <a:lnTo>
                  <a:pt x="256031" y="428243"/>
                </a:lnTo>
                <a:lnTo>
                  <a:pt x="256031" y="438911"/>
                </a:lnTo>
                <a:lnTo>
                  <a:pt x="257555" y="445007"/>
                </a:lnTo>
                <a:lnTo>
                  <a:pt x="260603" y="449579"/>
                </a:lnTo>
                <a:lnTo>
                  <a:pt x="265175" y="455675"/>
                </a:lnTo>
                <a:lnTo>
                  <a:pt x="268223" y="460247"/>
                </a:lnTo>
                <a:lnTo>
                  <a:pt x="274319" y="463295"/>
                </a:lnTo>
                <a:lnTo>
                  <a:pt x="278891" y="466343"/>
                </a:lnTo>
                <a:lnTo>
                  <a:pt x="284988" y="467867"/>
                </a:lnTo>
                <a:lnTo>
                  <a:pt x="295655" y="467867"/>
                </a:lnTo>
                <a:lnTo>
                  <a:pt x="301751" y="466343"/>
                </a:lnTo>
                <a:lnTo>
                  <a:pt x="306323" y="463295"/>
                </a:lnTo>
                <a:lnTo>
                  <a:pt x="313943" y="460247"/>
                </a:lnTo>
                <a:lnTo>
                  <a:pt x="318515" y="452627"/>
                </a:lnTo>
                <a:lnTo>
                  <a:pt x="321563" y="445007"/>
                </a:lnTo>
                <a:lnTo>
                  <a:pt x="321803" y="443392"/>
                </a:lnTo>
                <a:lnTo>
                  <a:pt x="321420" y="431306"/>
                </a:lnTo>
                <a:lnTo>
                  <a:pt x="316991" y="419099"/>
                </a:lnTo>
                <a:lnTo>
                  <a:pt x="313704" y="414146"/>
                </a:lnTo>
                <a:lnTo>
                  <a:pt x="303817" y="405098"/>
                </a:lnTo>
                <a:lnTo>
                  <a:pt x="292607" y="400811"/>
                </a:lnTo>
                <a:lnTo>
                  <a:pt x="291083" y="416051"/>
                </a:lnTo>
                <a:lnTo>
                  <a:pt x="297179" y="4160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114799" y="2333243"/>
            <a:ext cx="335279" cy="499871"/>
          </a:xfrm>
          <a:custGeom>
            <a:avLst/>
            <a:gdLst/>
            <a:ahLst/>
            <a:cxnLst/>
            <a:rect l="l" t="t" r="r" b="b"/>
            <a:pathLst>
              <a:path w="335279" h="499871">
                <a:moveTo>
                  <a:pt x="283463" y="362711"/>
                </a:moveTo>
                <a:lnTo>
                  <a:pt x="280415" y="361187"/>
                </a:lnTo>
                <a:lnTo>
                  <a:pt x="278891" y="358139"/>
                </a:lnTo>
                <a:lnTo>
                  <a:pt x="275843" y="356615"/>
                </a:lnTo>
                <a:lnTo>
                  <a:pt x="272795" y="355091"/>
                </a:lnTo>
                <a:lnTo>
                  <a:pt x="268223" y="353567"/>
                </a:lnTo>
                <a:lnTo>
                  <a:pt x="274319" y="350519"/>
                </a:lnTo>
                <a:lnTo>
                  <a:pt x="266699" y="338327"/>
                </a:lnTo>
                <a:lnTo>
                  <a:pt x="213359" y="367283"/>
                </a:lnTo>
                <a:lnTo>
                  <a:pt x="220979" y="380999"/>
                </a:lnTo>
                <a:lnTo>
                  <a:pt x="227075" y="377951"/>
                </a:lnTo>
                <a:lnTo>
                  <a:pt x="225551" y="380999"/>
                </a:lnTo>
                <a:lnTo>
                  <a:pt x="225551" y="385571"/>
                </a:lnTo>
                <a:lnTo>
                  <a:pt x="227075" y="388619"/>
                </a:lnTo>
                <a:lnTo>
                  <a:pt x="227075" y="391667"/>
                </a:lnTo>
                <a:lnTo>
                  <a:pt x="228599" y="394715"/>
                </a:lnTo>
                <a:lnTo>
                  <a:pt x="230123" y="397763"/>
                </a:lnTo>
                <a:lnTo>
                  <a:pt x="233171" y="405383"/>
                </a:lnTo>
                <a:lnTo>
                  <a:pt x="239267" y="409955"/>
                </a:lnTo>
                <a:lnTo>
                  <a:pt x="246887" y="411479"/>
                </a:lnTo>
                <a:lnTo>
                  <a:pt x="259720" y="411466"/>
                </a:lnTo>
                <a:lnTo>
                  <a:pt x="254507" y="397763"/>
                </a:lnTo>
                <a:lnTo>
                  <a:pt x="249935" y="396239"/>
                </a:lnTo>
                <a:lnTo>
                  <a:pt x="245363" y="394715"/>
                </a:lnTo>
                <a:lnTo>
                  <a:pt x="242315" y="393191"/>
                </a:lnTo>
                <a:lnTo>
                  <a:pt x="240791" y="388619"/>
                </a:lnTo>
                <a:lnTo>
                  <a:pt x="237743" y="384047"/>
                </a:lnTo>
                <a:lnTo>
                  <a:pt x="237743" y="380999"/>
                </a:lnTo>
                <a:lnTo>
                  <a:pt x="239267" y="376427"/>
                </a:lnTo>
                <a:lnTo>
                  <a:pt x="239267" y="371855"/>
                </a:lnTo>
                <a:lnTo>
                  <a:pt x="242315" y="368807"/>
                </a:lnTo>
                <a:lnTo>
                  <a:pt x="246887" y="365759"/>
                </a:lnTo>
                <a:lnTo>
                  <a:pt x="251459" y="362711"/>
                </a:lnTo>
                <a:lnTo>
                  <a:pt x="260603" y="362711"/>
                </a:lnTo>
                <a:lnTo>
                  <a:pt x="265175" y="364235"/>
                </a:lnTo>
                <a:lnTo>
                  <a:pt x="268223" y="367283"/>
                </a:lnTo>
                <a:lnTo>
                  <a:pt x="271271" y="370331"/>
                </a:lnTo>
                <a:lnTo>
                  <a:pt x="274319" y="374903"/>
                </a:lnTo>
                <a:lnTo>
                  <a:pt x="274319" y="379475"/>
                </a:lnTo>
                <a:lnTo>
                  <a:pt x="272795" y="384047"/>
                </a:lnTo>
                <a:lnTo>
                  <a:pt x="271271" y="388619"/>
                </a:lnTo>
                <a:lnTo>
                  <a:pt x="271271" y="406907"/>
                </a:lnTo>
                <a:lnTo>
                  <a:pt x="278891" y="402335"/>
                </a:lnTo>
                <a:lnTo>
                  <a:pt x="284987" y="396239"/>
                </a:lnTo>
                <a:lnTo>
                  <a:pt x="286511" y="388619"/>
                </a:lnTo>
                <a:lnTo>
                  <a:pt x="289559" y="380999"/>
                </a:lnTo>
                <a:lnTo>
                  <a:pt x="288035" y="373379"/>
                </a:lnTo>
                <a:lnTo>
                  <a:pt x="284987" y="365759"/>
                </a:lnTo>
                <a:lnTo>
                  <a:pt x="283463" y="362711"/>
                </a:lnTo>
                <a:close/>
              </a:path>
              <a:path w="335279" h="499871">
                <a:moveTo>
                  <a:pt x="271271" y="388619"/>
                </a:moveTo>
                <a:lnTo>
                  <a:pt x="268223" y="391667"/>
                </a:lnTo>
                <a:lnTo>
                  <a:pt x="263651" y="394715"/>
                </a:lnTo>
                <a:lnTo>
                  <a:pt x="259079" y="396239"/>
                </a:lnTo>
                <a:lnTo>
                  <a:pt x="254507" y="397763"/>
                </a:lnTo>
                <a:lnTo>
                  <a:pt x="259720" y="411466"/>
                </a:lnTo>
                <a:lnTo>
                  <a:pt x="271271" y="406907"/>
                </a:lnTo>
                <a:lnTo>
                  <a:pt x="271271" y="388619"/>
                </a:lnTo>
                <a:close/>
              </a:path>
              <a:path w="335279" h="499871">
                <a:moveTo>
                  <a:pt x="178307" y="350519"/>
                </a:moveTo>
                <a:lnTo>
                  <a:pt x="185927" y="364235"/>
                </a:lnTo>
                <a:lnTo>
                  <a:pt x="204215" y="352043"/>
                </a:lnTo>
                <a:lnTo>
                  <a:pt x="208787" y="359663"/>
                </a:lnTo>
                <a:lnTo>
                  <a:pt x="219455" y="352043"/>
                </a:lnTo>
                <a:lnTo>
                  <a:pt x="216407" y="345947"/>
                </a:lnTo>
                <a:lnTo>
                  <a:pt x="257555" y="321563"/>
                </a:lnTo>
                <a:lnTo>
                  <a:pt x="249935" y="309371"/>
                </a:lnTo>
                <a:lnTo>
                  <a:pt x="208787" y="332231"/>
                </a:lnTo>
                <a:lnTo>
                  <a:pt x="204215" y="324611"/>
                </a:lnTo>
                <a:lnTo>
                  <a:pt x="192023" y="330707"/>
                </a:lnTo>
                <a:lnTo>
                  <a:pt x="196595" y="339851"/>
                </a:lnTo>
                <a:lnTo>
                  <a:pt x="178307" y="350519"/>
                </a:lnTo>
                <a:close/>
              </a:path>
              <a:path w="335279" h="499871">
                <a:moveTo>
                  <a:pt x="228599" y="268223"/>
                </a:moveTo>
                <a:lnTo>
                  <a:pt x="225551" y="265175"/>
                </a:lnTo>
                <a:lnTo>
                  <a:pt x="224027" y="263651"/>
                </a:lnTo>
                <a:lnTo>
                  <a:pt x="220979" y="262127"/>
                </a:lnTo>
                <a:lnTo>
                  <a:pt x="217931" y="260603"/>
                </a:lnTo>
                <a:lnTo>
                  <a:pt x="213359" y="259079"/>
                </a:lnTo>
                <a:lnTo>
                  <a:pt x="219455" y="256031"/>
                </a:lnTo>
                <a:lnTo>
                  <a:pt x="211835" y="242315"/>
                </a:lnTo>
                <a:lnTo>
                  <a:pt x="158495" y="272795"/>
                </a:lnTo>
                <a:lnTo>
                  <a:pt x="166115" y="286511"/>
                </a:lnTo>
                <a:lnTo>
                  <a:pt x="172211" y="283463"/>
                </a:lnTo>
                <a:lnTo>
                  <a:pt x="170687" y="286511"/>
                </a:lnTo>
                <a:lnTo>
                  <a:pt x="170687" y="289559"/>
                </a:lnTo>
                <a:lnTo>
                  <a:pt x="172211" y="294131"/>
                </a:lnTo>
                <a:lnTo>
                  <a:pt x="172211" y="297179"/>
                </a:lnTo>
                <a:lnTo>
                  <a:pt x="173735" y="300227"/>
                </a:lnTo>
                <a:lnTo>
                  <a:pt x="175259" y="303275"/>
                </a:lnTo>
                <a:lnTo>
                  <a:pt x="178307" y="310895"/>
                </a:lnTo>
                <a:lnTo>
                  <a:pt x="184403" y="313943"/>
                </a:lnTo>
                <a:lnTo>
                  <a:pt x="192023" y="316991"/>
                </a:lnTo>
                <a:lnTo>
                  <a:pt x="204856" y="316978"/>
                </a:lnTo>
                <a:lnTo>
                  <a:pt x="199643" y="301751"/>
                </a:lnTo>
                <a:lnTo>
                  <a:pt x="195071" y="301751"/>
                </a:lnTo>
                <a:lnTo>
                  <a:pt x="190499" y="300227"/>
                </a:lnTo>
                <a:lnTo>
                  <a:pt x="187451" y="297179"/>
                </a:lnTo>
                <a:lnTo>
                  <a:pt x="185927" y="294131"/>
                </a:lnTo>
                <a:lnTo>
                  <a:pt x="182879" y="289559"/>
                </a:lnTo>
                <a:lnTo>
                  <a:pt x="182879" y="284987"/>
                </a:lnTo>
                <a:lnTo>
                  <a:pt x="184403" y="280415"/>
                </a:lnTo>
                <a:lnTo>
                  <a:pt x="184403" y="275843"/>
                </a:lnTo>
                <a:lnTo>
                  <a:pt x="187451" y="272795"/>
                </a:lnTo>
                <a:lnTo>
                  <a:pt x="192023" y="269747"/>
                </a:lnTo>
                <a:lnTo>
                  <a:pt x="196595" y="268223"/>
                </a:lnTo>
                <a:lnTo>
                  <a:pt x="201167" y="266699"/>
                </a:lnTo>
                <a:lnTo>
                  <a:pt x="205739" y="268223"/>
                </a:lnTo>
                <a:lnTo>
                  <a:pt x="210311" y="269747"/>
                </a:lnTo>
                <a:lnTo>
                  <a:pt x="213359" y="271271"/>
                </a:lnTo>
                <a:lnTo>
                  <a:pt x="216407" y="275843"/>
                </a:lnTo>
                <a:lnTo>
                  <a:pt x="219455" y="280415"/>
                </a:lnTo>
                <a:lnTo>
                  <a:pt x="219455" y="283463"/>
                </a:lnTo>
                <a:lnTo>
                  <a:pt x="217931" y="288035"/>
                </a:lnTo>
                <a:lnTo>
                  <a:pt x="216407" y="292607"/>
                </a:lnTo>
                <a:lnTo>
                  <a:pt x="216407" y="312419"/>
                </a:lnTo>
                <a:lnTo>
                  <a:pt x="224027" y="307847"/>
                </a:lnTo>
                <a:lnTo>
                  <a:pt x="230123" y="301751"/>
                </a:lnTo>
                <a:lnTo>
                  <a:pt x="231647" y="292607"/>
                </a:lnTo>
                <a:lnTo>
                  <a:pt x="234695" y="284987"/>
                </a:lnTo>
                <a:lnTo>
                  <a:pt x="233171" y="277367"/>
                </a:lnTo>
                <a:lnTo>
                  <a:pt x="230123" y="271271"/>
                </a:lnTo>
                <a:lnTo>
                  <a:pt x="228599" y="268223"/>
                </a:lnTo>
                <a:close/>
              </a:path>
              <a:path w="335279" h="499871">
                <a:moveTo>
                  <a:pt x="216407" y="292607"/>
                </a:moveTo>
                <a:lnTo>
                  <a:pt x="213359" y="297179"/>
                </a:lnTo>
                <a:lnTo>
                  <a:pt x="208787" y="298703"/>
                </a:lnTo>
                <a:lnTo>
                  <a:pt x="204215" y="301751"/>
                </a:lnTo>
                <a:lnTo>
                  <a:pt x="199643" y="301751"/>
                </a:lnTo>
                <a:lnTo>
                  <a:pt x="204856" y="316978"/>
                </a:lnTo>
                <a:lnTo>
                  <a:pt x="216407" y="312419"/>
                </a:lnTo>
                <a:lnTo>
                  <a:pt x="216407" y="292607"/>
                </a:lnTo>
                <a:close/>
              </a:path>
              <a:path w="335279" h="499871">
                <a:moveTo>
                  <a:pt x="134112" y="211836"/>
                </a:moveTo>
                <a:lnTo>
                  <a:pt x="169163" y="170687"/>
                </a:lnTo>
                <a:lnTo>
                  <a:pt x="163067" y="158496"/>
                </a:lnTo>
                <a:lnTo>
                  <a:pt x="109727" y="169163"/>
                </a:lnTo>
                <a:lnTo>
                  <a:pt x="149351" y="135636"/>
                </a:lnTo>
                <a:lnTo>
                  <a:pt x="141731" y="121920"/>
                </a:lnTo>
                <a:lnTo>
                  <a:pt x="77724" y="175260"/>
                </a:lnTo>
                <a:lnTo>
                  <a:pt x="85343" y="188975"/>
                </a:lnTo>
                <a:lnTo>
                  <a:pt x="144779" y="176784"/>
                </a:lnTo>
                <a:lnTo>
                  <a:pt x="105155" y="220980"/>
                </a:lnTo>
                <a:lnTo>
                  <a:pt x="112775" y="234695"/>
                </a:lnTo>
                <a:lnTo>
                  <a:pt x="190499" y="205740"/>
                </a:lnTo>
                <a:lnTo>
                  <a:pt x="182879" y="193548"/>
                </a:lnTo>
                <a:lnTo>
                  <a:pt x="134112" y="211836"/>
                </a:lnTo>
                <a:close/>
              </a:path>
              <a:path w="335279" h="499871">
                <a:moveTo>
                  <a:pt x="123443" y="85344"/>
                </a:moveTo>
                <a:lnTo>
                  <a:pt x="120395" y="83820"/>
                </a:lnTo>
                <a:lnTo>
                  <a:pt x="118871" y="82296"/>
                </a:lnTo>
                <a:lnTo>
                  <a:pt x="115824" y="79248"/>
                </a:lnTo>
                <a:lnTo>
                  <a:pt x="112775" y="77724"/>
                </a:lnTo>
                <a:lnTo>
                  <a:pt x="108203" y="76200"/>
                </a:lnTo>
                <a:lnTo>
                  <a:pt x="114300" y="73152"/>
                </a:lnTo>
                <a:lnTo>
                  <a:pt x="106679" y="60960"/>
                </a:lnTo>
                <a:lnTo>
                  <a:pt x="53339" y="91440"/>
                </a:lnTo>
                <a:lnTo>
                  <a:pt x="60959" y="103632"/>
                </a:lnTo>
                <a:lnTo>
                  <a:pt x="67055" y="100584"/>
                </a:lnTo>
                <a:lnTo>
                  <a:pt x="65531" y="103632"/>
                </a:lnTo>
                <a:lnTo>
                  <a:pt x="65531" y="108204"/>
                </a:lnTo>
                <a:lnTo>
                  <a:pt x="67055" y="111252"/>
                </a:lnTo>
                <a:lnTo>
                  <a:pt x="67055" y="114300"/>
                </a:lnTo>
                <a:lnTo>
                  <a:pt x="68579" y="118872"/>
                </a:lnTo>
                <a:lnTo>
                  <a:pt x="70103" y="121920"/>
                </a:lnTo>
                <a:lnTo>
                  <a:pt x="73151" y="128016"/>
                </a:lnTo>
                <a:lnTo>
                  <a:pt x="79248" y="132587"/>
                </a:lnTo>
                <a:lnTo>
                  <a:pt x="86867" y="134112"/>
                </a:lnTo>
                <a:lnTo>
                  <a:pt x="99700" y="134098"/>
                </a:lnTo>
                <a:lnTo>
                  <a:pt x="94487" y="120396"/>
                </a:lnTo>
                <a:lnTo>
                  <a:pt x="89915" y="118872"/>
                </a:lnTo>
                <a:lnTo>
                  <a:pt x="85343" y="118872"/>
                </a:lnTo>
                <a:lnTo>
                  <a:pt x="82295" y="115824"/>
                </a:lnTo>
                <a:lnTo>
                  <a:pt x="80771" y="111252"/>
                </a:lnTo>
                <a:lnTo>
                  <a:pt x="77724" y="108204"/>
                </a:lnTo>
                <a:lnTo>
                  <a:pt x="77724" y="103632"/>
                </a:lnTo>
                <a:lnTo>
                  <a:pt x="79248" y="99060"/>
                </a:lnTo>
                <a:lnTo>
                  <a:pt x="79248" y="94487"/>
                </a:lnTo>
                <a:lnTo>
                  <a:pt x="82295" y="91440"/>
                </a:lnTo>
                <a:lnTo>
                  <a:pt x="86867" y="88392"/>
                </a:lnTo>
                <a:lnTo>
                  <a:pt x="91439" y="85344"/>
                </a:lnTo>
                <a:lnTo>
                  <a:pt x="100583" y="85344"/>
                </a:lnTo>
                <a:lnTo>
                  <a:pt x="105155" y="86868"/>
                </a:lnTo>
                <a:lnTo>
                  <a:pt x="108203" y="89916"/>
                </a:lnTo>
                <a:lnTo>
                  <a:pt x="111251" y="92963"/>
                </a:lnTo>
                <a:lnTo>
                  <a:pt x="114300" y="97536"/>
                </a:lnTo>
                <a:lnTo>
                  <a:pt x="114300" y="102108"/>
                </a:lnTo>
                <a:lnTo>
                  <a:pt x="112775" y="106680"/>
                </a:lnTo>
                <a:lnTo>
                  <a:pt x="111251" y="111252"/>
                </a:lnTo>
                <a:lnTo>
                  <a:pt x="111251" y="129540"/>
                </a:lnTo>
                <a:lnTo>
                  <a:pt x="118871" y="124968"/>
                </a:lnTo>
                <a:lnTo>
                  <a:pt x="124967" y="118872"/>
                </a:lnTo>
                <a:lnTo>
                  <a:pt x="126491" y="111252"/>
                </a:lnTo>
                <a:lnTo>
                  <a:pt x="129539" y="103632"/>
                </a:lnTo>
                <a:lnTo>
                  <a:pt x="128015" y="96012"/>
                </a:lnTo>
                <a:lnTo>
                  <a:pt x="124967" y="88392"/>
                </a:lnTo>
                <a:lnTo>
                  <a:pt x="123443" y="85344"/>
                </a:lnTo>
                <a:close/>
              </a:path>
              <a:path w="335279" h="499871">
                <a:moveTo>
                  <a:pt x="111251" y="111252"/>
                </a:moveTo>
                <a:lnTo>
                  <a:pt x="108203" y="114300"/>
                </a:lnTo>
                <a:lnTo>
                  <a:pt x="103631" y="117348"/>
                </a:lnTo>
                <a:lnTo>
                  <a:pt x="99059" y="118872"/>
                </a:lnTo>
                <a:lnTo>
                  <a:pt x="94487" y="120396"/>
                </a:lnTo>
                <a:lnTo>
                  <a:pt x="99700" y="134098"/>
                </a:lnTo>
                <a:lnTo>
                  <a:pt x="111251" y="129540"/>
                </a:lnTo>
                <a:lnTo>
                  <a:pt x="111251" y="111252"/>
                </a:lnTo>
                <a:close/>
              </a:path>
              <a:path w="335279" h="499871">
                <a:moveTo>
                  <a:pt x="48767" y="56387"/>
                </a:moveTo>
                <a:lnTo>
                  <a:pt x="47243" y="56387"/>
                </a:lnTo>
                <a:lnTo>
                  <a:pt x="45719" y="53340"/>
                </a:lnTo>
                <a:lnTo>
                  <a:pt x="45719" y="48768"/>
                </a:lnTo>
                <a:lnTo>
                  <a:pt x="32003" y="51816"/>
                </a:lnTo>
                <a:lnTo>
                  <a:pt x="32003" y="56387"/>
                </a:lnTo>
                <a:lnTo>
                  <a:pt x="33527" y="57912"/>
                </a:lnTo>
                <a:lnTo>
                  <a:pt x="35051" y="60960"/>
                </a:lnTo>
                <a:lnTo>
                  <a:pt x="36575" y="62484"/>
                </a:lnTo>
                <a:lnTo>
                  <a:pt x="39624" y="64008"/>
                </a:lnTo>
                <a:lnTo>
                  <a:pt x="41148" y="64008"/>
                </a:lnTo>
                <a:lnTo>
                  <a:pt x="44195" y="65532"/>
                </a:lnTo>
                <a:lnTo>
                  <a:pt x="47243" y="65532"/>
                </a:lnTo>
                <a:lnTo>
                  <a:pt x="41148" y="68580"/>
                </a:lnTo>
                <a:lnTo>
                  <a:pt x="47243" y="79248"/>
                </a:lnTo>
                <a:lnTo>
                  <a:pt x="100583" y="50292"/>
                </a:lnTo>
                <a:lnTo>
                  <a:pt x="92963" y="36575"/>
                </a:lnTo>
                <a:lnTo>
                  <a:pt x="71627" y="48768"/>
                </a:lnTo>
                <a:lnTo>
                  <a:pt x="68579" y="50292"/>
                </a:lnTo>
                <a:lnTo>
                  <a:pt x="60959" y="54863"/>
                </a:lnTo>
                <a:lnTo>
                  <a:pt x="56387" y="56387"/>
                </a:lnTo>
                <a:lnTo>
                  <a:pt x="48767" y="56387"/>
                </a:lnTo>
                <a:close/>
              </a:path>
              <a:path w="335279" h="499871">
                <a:moveTo>
                  <a:pt x="0" y="41148"/>
                </a:moveTo>
                <a:lnTo>
                  <a:pt x="7619" y="54863"/>
                </a:lnTo>
                <a:lnTo>
                  <a:pt x="25907" y="44196"/>
                </a:lnTo>
                <a:lnTo>
                  <a:pt x="30479" y="50292"/>
                </a:lnTo>
                <a:lnTo>
                  <a:pt x="41148" y="44196"/>
                </a:lnTo>
                <a:lnTo>
                  <a:pt x="38100" y="36575"/>
                </a:lnTo>
                <a:lnTo>
                  <a:pt x="79248" y="13716"/>
                </a:lnTo>
                <a:lnTo>
                  <a:pt x="71627" y="0"/>
                </a:lnTo>
                <a:lnTo>
                  <a:pt x="30479" y="24384"/>
                </a:lnTo>
                <a:lnTo>
                  <a:pt x="25907" y="15240"/>
                </a:lnTo>
                <a:lnTo>
                  <a:pt x="13715" y="22860"/>
                </a:lnTo>
                <a:lnTo>
                  <a:pt x="18287" y="30480"/>
                </a:lnTo>
                <a:lnTo>
                  <a:pt x="0" y="41148"/>
                </a:lnTo>
                <a:close/>
              </a:path>
              <a:path w="335279" h="499871">
                <a:moveTo>
                  <a:pt x="286511" y="431291"/>
                </a:moveTo>
                <a:lnTo>
                  <a:pt x="298703" y="431291"/>
                </a:lnTo>
                <a:lnTo>
                  <a:pt x="301751" y="434339"/>
                </a:lnTo>
                <a:lnTo>
                  <a:pt x="304799" y="435863"/>
                </a:lnTo>
                <a:lnTo>
                  <a:pt x="307847" y="440435"/>
                </a:lnTo>
                <a:lnTo>
                  <a:pt x="310895" y="446531"/>
                </a:lnTo>
                <a:lnTo>
                  <a:pt x="315467" y="452627"/>
                </a:lnTo>
                <a:lnTo>
                  <a:pt x="269747" y="478535"/>
                </a:lnTo>
                <a:lnTo>
                  <a:pt x="268223" y="473963"/>
                </a:lnTo>
                <a:lnTo>
                  <a:pt x="262127" y="464819"/>
                </a:lnTo>
                <a:lnTo>
                  <a:pt x="260603" y="458723"/>
                </a:lnTo>
                <a:lnTo>
                  <a:pt x="265175" y="499871"/>
                </a:lnTo>
                <a:lnTo>
                  <a:pt x="335279" y="458723"/>
                </a:lnTo>
                <a:lnTo>
                  <a:pt x="326135" y="441959"/>
                </a:lnTo>
                <a:lnTo>
                  <a:pt x="321563" y="432815"/>
                </a:lnTo>
                <a:lnTo>
                  <a:pt x="316991" y="426719"/>
                </a:lnTo>
                <a:lnTo>
                  <a:pt x="313943" y="423671"/>
                </a:lnTo>
                <a:lnTo>
                  <a:pt x="310895" y="420623"/>
                </a:lnTo>
                <a:lnTo>
                  <a:pt x="306323" y="417575"/>
                </a:lnTo>
                <a:lnTo>
                  <a:pt x="301751" y="416051"/>
                </a:lnTo>
                <a:lnTo>
                  <a:pt x="297179" y="414527"/>
                </a:lnTo>
                <a:lnTo>
                  <a:pt x="291083" y="414527"/>
                </a:lnTo>
                <a:lnTo>
                  <a:pt x="284987" y="416051"/>
                </a:lnTo>
                <a:lnTo>
                  <a:pt x="280415" y="416051"/>
                </a:lnTo>
                <a:lnTo>
                  <a:pt x="274319" y="419099"/>
                </a:lnTo>
                <a:lnTo>
                  <a:pt x="275843" y="435863"/>
                </a:lnTo>
                <a:lnTo>
                  <a:pt x="281939" y="432815"/>
                </a:lnTo>
                <a:lnTo>
                  <a:pt x="286511" y="431291"/>
                </a:lnTo>
                <a:close/>
              </a:path>
              <a:path w="335279" h="499871">
                <a:moveTo>
                  <a:pt x="251459" y="438911"/>
                </a:moveTo>
                <a:lnTo>
                  <a:pt x="246887" y="445007"/>
                </a:lnTo>
                <a:lnTo>
                  <a:pt x="245363" y="451103"/>
                </a:lnTo>
                <a:lnTo>
                  <a:pt x="246887" y="457199"/>
                </a:lnTo>
                <a:lnTo>
                  <a:pt x="246940" y="458927"/>
                </a:lnTo>
                <a:lnTo>
                  <a:pt x="249532" y="469966"/>
                </a:lnTo>
                <a:lnTo>
                  <a:pt x="256031" y="483107"/>
                </a:lnTo>
                <a:lnTo>
                  <a:pt x="265175" y="499871"/>
                </a:lnTo>
                <a:lnTo>
                  <a:pt x="260603" y="458723"/>
                </a:lnTo>
                <a:lnTo>
                  <a:pt x="262127" y="452627"/>
                </a:lnTo>
                <a:lnTo>
                  <a:pt x="263651" y="445007"/>
                </a:lnTo>
                <a:lnTo>
                  <a:pt x="268223" y="440435"/>
                </a:lnTo>
                <a:lnTo>
                  <a:pt x="275843" y="435863"/>
                </a:lnTo>
                <a:lnTo>
                  <a:pt x="274319" y="419099"/>
                </a:lnTo>
                <a:lnTo>
                  <a:pt x="268223" y="422147"/>
                </a:lnTo>
                <a:lnTo>
                  <a:pt x="260603" y="426719"/>
                </a:lnTo>
                <a:lnTo>
                  <a:pt x="256031" y="431291"/>
                </a:lnTo>
                <a:lnTo>
                  <a:pt x="251459" y="4389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335779" y="2353055"/>
            <a:ext cx="199644" cy="300227"/>
          </a:xfrm>
          <a:custGeom>
            <a:avLst/>
            <a:gdLst/>
            <a:ahLst/>
            <a:cxnLst/>
            <a:rect l="l" t="t" r="r" b="b"/>
            <a:pathLst>
              <a:path w="199644" h="300227">
                <a:moveTo>
                  <a:pt x="115824" y="208787"/>
                </a:moveTo>
                <a:lnTo>
                  <a:pt x="115824" y="231647"/>
                </a:lnTo>
                <a:lnTo>
                  <a:pt x="123444" y="234695"/>
                </a:lnTo>
                <a:lnTo>
                  <a:pt x="117348" y="211835"/>
                </a:lnTo>
                <a:lnTo>
                  <a:pt x="115824" y="208787"/>
                </a:lnTo>
                <a:close/>
              </a:path>
              <a:path w="199644" h="300227">
                <a:moveTo>
                  <a:pt x="100584" y="204215"/>
                </a:moveTo>
                <a:lnTo>
                  <a:pt x="100584" y="210311"/>
                </a:lnTo>
                <a:lnTo>
                  <a:pt x="102108" y="214883"/>
                </a:lnTo>
                <a:lnTo>
                  <a:pt x="105156" y="219455"/>
                </a:lnTo>
                <a:lnTo>
                  <a:pt x="109727" y="227075"/>
                </a:lnTo>
                <a:lnTo>
                  <a:pt x="115824" y="231647"/>
                </a:lnTo>
                <a:lnTo>
                  <a:pt x="115824" y="208787"/>
                </a:lnTo>
                <a:lnTo>
                  <a:pt x="114300" y="204215"/>
                </a:lnTo>
                <a:lnTo>
                  <a:pt x="115824" y="199644"/>
                </a:lnTo>
                <a:lnTo>
                  <a:pt x="117348" y="195072"/>
                </a:lnTo>
                <a:lnTo>
                  <a:pt x="120396" y="192024"/>
                </a:lnTo>
                <a:lnTo>
                  <a:pt x="124967" y="188975"/>
                </a:lnTo>
                <a:lnTo>
                  <a:pt x="129539" y="187451"/>
                </a:lnTo>
                <a:lnTo>
                  <a:pt x="134112" y="185928"/>
                </a:lnTo>
                <a:lnTo>
                  <a:pt x="138684" y="187451"/>
                </a:lnTo>
                <a:lnTo>
                  <a:pt x="141732" y="187451"/>
                </a:lnTo>
                <a:lnTo>
                  <a:pt x="146303" y="190500"/>
                </a:lnTo>
                <a:lnTo>
                  <a:pt x="147827" y="195072"/>
                </a:lnTo>
                <a:lnTo>
                  <a:pt x="150875" y="199644"/>
                </a:lnTo>
                <a:lnTo>
                  <a:pt x="150875" y="202692"/>
                </a:lnTo>
                <a:lnTo>
                  <a:pt x="149351" y="207263"/>
                </a:lnTo>
                <a:lnTo>
                  <a:pt x="149351" y="211835"/>
                </a:lnTo>
                <a:lnTo>
                  <a:pt x="146303" y="214883"/>
                </a:lnTo>
                <a:lnTo>
                  <a:pt x="141732" y="217931"/>
                </a:lnTo>
                <a:lnTo>
                  <a:pt x="137160" y="220979"/>
                </a:lnTo>
                <a:lnTo>
                  <a:pt x="128015" y="220979"/>
                </a:lnTo>
                <a:lnTo>
                  <a:pt x="123444" y="219455"/>
                </a:lnTo>
                <a:lnTo>
                  <a:pt x="120396" y="216407"/>
                </a:lnTo>
                <a:lnTo>
                  <a:pt x="117348" y="211835"/>
                </a:lnTo>
                <a:lnTo>
                  <a:pt x="123444" y="234695"/>
                </a:lnTo>
                <a:lnTo>
                  <a:pt x="124687" y="234894"/>
                </a:lnTo>
                <a:lnTo>
                  <a:pt x="136972" y="235400"/>
                </a:lnTo>
                <a:lnTo>
                  <a:pt x="149351" y="231647"/>
                </a:lnTo>
                <a:lnTo>
                  <a:pt x="156972" y="227075"/>
                </a:lnTo>
                <a:lnTo>
                  <a:pt x="161544" y="220979"/>
                </a:lnTo>
                <a:lnTo>
                  <a:pt x="163067" y="211835"/>
                </a:lnTo>
                <a:lnTo>
                  <a:pt x="163285" y="211269"/>
                </a:lnTo>
                <a:lnTo>
                  <a:pt x="164357" y="199333"/>
                </a:lnTo>
                <a:lnTo>
                  <a:pt x="160020" y="187451"/>
                </a:lnTo>
                <a:lnTo>
                  <a:pt x="156972" y="182880"/>
                </a:lnTo>
                <a:lnTo>
                  <a:pt x="153924" y="178308"/>
                </a:lnTo>
                <a:lnTo>
                  <a:pt x="149351" y="175260"/>
                </a:lnTo>
                <a:lnTo>
                  <a:pt x="143256" y="173736"/>
                </a:lnTo>
                <a:lnTo>
                  <a:pt x="138684" y="172212"/>
                </a:lnTo>
                <a:lnTo>
                  <a:pt x="126491" y="172212"/>
                </a:lnTo>
                <a:lnTo>
                  <a:pt x="121920" y="173736"/>
                </a:lnTo>
                <a:lnTo>
                  <a:pt x="117348" y="176784"/>
                </a:lnTo>
                <a:lnTo>
                  <a:pt x="111251" y="178308"/>
                </a:lnTo>
                <a:lnTo>
                  <a:pt x="108203" y="182880"/>
                </a:lnTo>
                <a:lnTo>
                  <a:pt x="105156" y="187451"/>
                </a:lnTo>
                <a:lnTo>
                  <a:pt x="102108" y="192024"/>
                </a:lnTo>
                <a:lnTo>
                  <a:pt x="100584" y="198120"/>
                </a:lnTo>
                <a:lnTo>
                  <a:pt x="100584" y="204215"/>
                </a:lnTo>
                <a:close/>
              </a:path>
              <a:path w="199644" h="300227">
                <a:moveTo>
                  <a:pt x="77724" y="99060"/>
                </a:moveTo>
                <a:lnTo>
                  <a:pt x="83820" y="96012"/>
                </a:lnTo>
                <a:lnTo>
                  <a:pt x="86867" y="92963"/>
                </a:lnTo>
                <a:lnTo>
                  <a:pt x="89915" y="88392"/>
                </a:lnTo>
                <a:lnTo>
                  <a:pt x="91439" y="83820"/>
                </a:lnTo>
                <a:lnTo>
                  <a:pt x="92963" y="79248"/>
                </a:lnTo>
                <a:lnTo>
                  <a:pt x="92963" y="74675"/>
                </a:lnTo>
                <a:lnTo>
                  <a:pt x="91439" y="68580"/>
                </a:lnTo>
                <a:lnTo>
                  <a:pt x="88391" y="62484"/>
                </a:lnTo>
                <a:lnTo>
                  <a:pt x="85344" y="57912"/>
                </a:lnTo>
                <a:lnTo>
                  <a:pt x="82296" y="53340"/>
                </a:lnTo>
                <a:lnTo>
                  <a:pt x="77724" y="51816"/>
                </a:lnTo>
                <a:lnTo>
                  <a:pt x="73151" y="50292"/>
                </a:lnTo>
                <a:lnTo>
                  <a:pt x="68579" y="48768"/>
                </a:lnTo>
                <a:lnTo>
                  <a:pt x="64008" y="48768"/>
                </a:lnTo>
                <a:lnTo>
                  <a:pt x="59436" y="50292"/>
                </a:lnTo>
                <a:lnTo>
                  <a:pt x="53339" y="53340"/>
                </a:lnTo>
                <a:lnTo>
                  <a:pt x="42672" y="57912"/>
                </a:lnTo>
                <a:lnTo>
                  <a:pt x="21336" y="71628"/>
                </a:lnTo>
                <a:lnTo>
                  <a:pt x="28956" y="83820"/>
                </a:lnTo>
                <a:lnTo>
                  <a:pt x="54863" y="68580"/>
                </a:lnTo>
                <a:lnTo>
                  <a:pt x="59436" y="67056"/>
                </a:lnTo>
                <a:lnTo>
                  <a:pt x="62484" y="65532"/>
                </a:lnTo>
                <a:lnTo>
                  <a:pt x="64008" y="64008"/>
                </a:lnTo>
                <a:lnTo>
                  <a:pt x="70103" y="64008"/>
                </a:lnTo>
                <a:lnTo>
                  <a:pt x="71627" y="65532"/>
                </a:lnTo>
                <a:lnTo>
                  <a:pt x="74675" y="67056"/>
                </a:lnTo>
                <a:lnTo>
                  <a:pt x="76200" y="70104"/>
                </a:lnTo>
                <a:lnTo>
                  <a:pt x="77724" y="71628"/>
                </a:lnTo>
                <a:lnTo>
                  <a:pt x="77724" y="79248"/>
                </a:lnTo>
                <a:lnTo>
                  <a:pt x="76200" y="80772"/>
                </a:lnTo>
                <a:lnTo>
                  <a:pt x="73151" y="83820"/>
                </a:lnTo>
                <a:lnTo>
                  <a:pt x="70103" y="86868"/>
                </a:lnTo>
                <a:lnTo>
                  <a:pt x="65532" y="89916"/>
                </a:lnTo>
                <a:lnTo>
                  <a:pt x="39624" y="103632"/>
                </a:lnTo>
                <a:lnTo>
                  <a:pt x="47244" y="117348"/>
                </a:lnTo>
                <a:lnTo>
                  <a:pt x="70103" y="105156"/>
                </a:lnTo>
                <a:lnTo>
                  <a:pt x="77724" y="99060"/>
                </a:lnTo>
                <a:close/>
              </a:path>
              <a:path w="199644" h="300227">
                <a:moveTo>
                  <a:pt x="24384" y="10668"/>
                </a:moveTo>
                <a:lnTo>
                  <a:pt x="22860" y="13716"/>
                </a:lnTo>
                <a:lnTo>
                  <a:pt x="22860" y="39624"/>
                </a:lnTo>
                <a:lnTo>
                  <a:pt x="16763" y="39624"/>
                </a:lnTo>
                <a:lnTo>
                  <a:pt x="15239" y="36575"/>
                </a:lnTo>
                <a:lnTo>
                  <a:pt x="13715" y="33528"/>
                </a:lnTo>
                <a:lnTo>
                  <a:pt x="13715" y="30480"/>
                </a:lnTo>
                <a:lnTo>
                  <a:pt x="15239" y="24384"/>
                </a:lnTo>
                <a:lnTo>
                  <a:pt x="1524" y="21336"/>
                </a:lnTo>
                <a:lnTo>
                  <a:pt x="0" y="24384"/>
                </a:lnTo>
                <a:lnTo>
                  <a:pt x="0" y="36575"/>
                </a:lnTo>
                <a:lnTo>
                  <a:pt x="1524" y="39624"/>
                </a:lnTo>
                <a:lnTo>
                  <a:pt x="3048" y="44196"/>
                </a:lnTo>
                <a:lnTo>
                  <a:pt x="6096" y="48768"/>
                </a:lnTo>
                <a:lnTo>
                  <a:pt x="10667" y="51816"/>
                </a:lnTo>
                <a:lnTo>
                  <a:pt x="15239" y="53340"/>
                </a:lnTo>
                <a:lnTo>
                  <a:pt x="19812" y="54863"/>
                </a:lnTo>
                <a:lnTo>
                  <a:pt x="24384" y="54863"/>
                </a:lnTo>
                <a:lnTo>
                  <a:pt x="28956" y="51816"/>
                </a:lnTo>
                <a:lnTo>
                  <a:pt x="35051" y="48768"/>
                </a:lnTo>
                <a:lnTo>
                  <a:pt x="38100" y="41148"/>
                </a:lnTo>
                <a:lnTo>
                  <a:pt x="36575" y="30480"/>
                </a:lnTo>
                <a:lnTo>
                  <a:pt x="36575" y="19812"/>
                </a:lnTo>
                <a:lnTo>
                  <a:pt x="38100" y="16763"/>
                </a:lnTo>
                <a:lnTo>
                  <a:pt x="39624" y="15240"/>
                </a:lnTo>
                <a:lnTo>
                  <a:pt x="42672" y="15240"/>
                </a:lnTo>
                <a:lnTo>
                  <a:pt x="45720" y="16763"/>
                </a:lnTo>
                <a:lnTo>
                  <a:pt x="47244" y="19812"/>
                </a:lnTo>
                <a:lnTo>
                  <a:pt x="48767" y="22860"/>
                </a:lnTo>
                <a:lnTo>
                  <a:pt x="48767" y="30480"/>
                </a:lnTo>
                <a:lnTo>
                  <a:pt x="47244" y="33528"/>
                </a:lnTo>
                <a:lnTo>
                  <a:pt x="60960" y="36575"/>
                </a:lnTo>
                <a:lnTo>
                  <a:pt x="61012" y="36418"/>
                </a:lnTo>
                <a:lnTo>
                  <a:pt x="63052" y="23743"/>
                </a:lnTo>
                <a:lnTo>
                  <a:pt x="59436" y="12192"/>
                </a:lnTo>
                <a:lnTo>
                  <a:pt x="56387" y="6096"/>
                </a:lnTo>
                <a:lnTo>
                  <a:pt x="51815" y="3048"/>
                </a:lnTo>
                <a:lnTo>
                  <a:pt x="47244" y="1524"/>
                </a:lnTo>
                <a:lnTo>
                  <a:pt x="41148" y="0"/>
                </a:lnTo>
                <a:lnTo>
                  <a:pt x="36575" y="0"/>
                </a:lnTo>
                <a:lnTo>
                  <a:pt x="32003" y="3048"/>
                </a:lnTo>
                <a:lnTo>
                  <a:pt x="28956" y="4572"/>
                </a:lnTo>
                <a:lnTo>
                  <a:pt x="25908" y="7620"/>
                </a:lnTo>
                <a:lnTo>
                  <a:pt x="24384" y="10668"/>
                </a:lnTo>
                <a:close/>
              </a:path>
              <a:path w="199644" h="300227">
                <a:moveTo>
                  <a:pt x="102108" y="120396"/>
                </a:moveTo>
                <a:lnTo>
                  <a:pt x="106679" y="123444"/>
                </a:lnTo>
                <a:lnTo>
                  <a:pt x="111251" y="129540"/>
                </a:lnTo>
                <a:lnTo>
                  <a:pt x="114300" y="134112"/>
                </a:lnTo>
                <a:lnTo>
                  <a:pt x="114300" y="138684"/>
                </a:lnTo>
                <a:lnTo>
                  <a:pt x="112775" y="143256"/>
                </a:lnTo>
                <a:lnTo>
                  <a:pt x="112775" y="147828"/>
                </a:lnTo>
                <a:lnTo>
                  <a:pt x="109727" y="152400"/>
                </a:lnTo>
                <a:lnTo>
                  <a:pt x="105156" y="153924"/>
                </a:lnTo>
                <a:lnTo>
                  <a:pt x="100584" y="156972"/>
                </a:lnTo>
                <a:lnTo>
                  <a:pt x="91439" y="156972"/>
                </a:lnTo>
                <a:lnTo>
                  <a:pt x="86867" y="155448"/>
                </a:lnTo>
                <a:lnTo>
                  <a:pt x="82296" y="152400"/>
                </a:lnTo>
                <a:lnTo>
                  <a:pt x="79248" y="146304"/>
                </a:lnTo>
                <a:lnTo>
                  <a:pt x="77724" y="144780"/>
                </a:lnTo>
                <a:lnTo>
                  <a:pt x="77724" y="141732"/>
                </a:lnTo>
                <a:lnTo>
                  <a:pt x="76200" y="138684"/>
                </a:lnTo>
                <a:lnTo>
                  <a:pt x="76200" y="134112"/>
                </a:lnTo>
                <a:lnTo>
                  <a:pt x="77724" y="131063"/>
                </a:lnTo>
                <a:lnTo>
                  <a:pt x="65532" y="123444"/>
                </a:lnTo>
                <a:lnTo>
                  <a:pt x="62484" y="128016"/>
                </a:lnTo>
                <a:lnTo>
                  <a:pt x="62484" y="143256"/>
                </a:lnTo>
                <a:lnTo>
                  <a:pt x="64008" y="149351"/>
                </a:lnTo>
                <a:lnTo>
                  <a:pt x="67056" y="153924"/>
                </a:lnTo>
                <a:lnTo>
                  <a:pt x="70103" y="160020"/>
                </a:lnTo>
                <a:lnTo>
                  <a:pt x="74675" y="164592"/>
                </a:lnTo>
                <a:lnTo>
                  <a:pt x="79248" y="167640"/>
                </a:lnTo>
                <a:lnTo>
                  <a:pt x="85344" y="170687"/>
                </a:lnTo>
                <a:lnTo>
                  <a:pt x="89915" y="172212"/>
                </a:lnTo>
                <a:lnTo>
                  <a:pt x="102108" y="172212"/>
                </a:lnTo>
                <a:lnTo>
                  <a:pt x="106679" y="170687"/>
                </a:lnTo>
                <a:lnTo>
                  <a:pt x="112775" y="167640"/>
                </a:lnTo>
                <a:lnTo>
                  <a:pt x="120396" y="163068"/>
                </a:lnTo>
                <a:lnTo>
                  <a:pt x="124967" y="156972"/>
                </a:lnTo>
                <a:lnTo>
                  <a:pt x="126491" y="149351"/>
                </a:lnTo>
                <a:lnTo>
                  <a:pt x="127403" y="146016"/>
                </a:lnTo>
                <a:lnTo>
                  <a:pt x="127575" y="133968"/>
                </a:lnTo>
                <a:lnTo>
                  <a:pt x="123444" y="121920"/>
                </a:lnTo>
                <a:lnTo>
                  <a:pt x="119931" y="117362"/>
                </a:lnTo>
                <a:lnTo>
                  <a:pt x="109826" y="109254"/>
                </a:lnTo>
                <a:lnTo>
                  <a:pt x="97536" y="105156"/>
                </a:lnTo>
                <a:lnTo>
                  <a:pt x="97536" y="118872"/>
                </a:lnTo>
                <a:lnTo>
                  <a:pt x="102108" y="120396"/>
                </a:lnTo>
                <a:close/>
              </a:path>
              <a:path w="199644" h="300227">
                <a:moveTo>
                  <a:pt x="147827" y="271271"/>
                </a:moveTo>
                <a:lnTo>
                  <a:pt x="134112" y="278891"/>
                </a:lnTo>
                <a:lnTo>
                  <a:pt x="121920" y="257555"/>
                </a:lnTo>
                <a:lnTo>
                  <a:pt x="108203" y="265175"/>
                </a:lnTo>
                <a:lnTo>
                  <a:pt x="129539" y="300227"/>
                </a:lnTo>
                <a:lnTo>
                  <a:pt x="199644" y="259079"/>
                </a:lnTo>
                <a:lnTo>
                  <a:pt x="192024" y="245363"/>
                </a:lnTo>
                <a:lnTo>
                  <a:pt x="160020" y="263651"/>
                </a:lnTo>
                <a:lnTo>
                  <a:pt x="147827" y="242315"/>
                </a:lnTo>
                <a:lnTo>
                  <a:pt x="134112" y="249935"/>
                </a:lnTo>
                <a:lnTo>
                  <a:pt x="147827" y="2712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2551175" y="3136391"/>
            <a:ext cx="1551431" cy="1917191"/>
          </a:xfrm>
          <a:custGeom>
            <a:avLst/>
            <a:gdLst/>
            <a:ahLst/>
            <a:cxnLst/>
            <a:rect l="l" t="t" r="r" b="b"/>
            <a:pathLst>
              <a:path w="1551431" h="1917191">
                <a:moveTo>
                  <a:pt x="1106423" y="728471"/>
                </a:moveTo>
                <a:lnTo>
                  <a:pt x="1117091" y="691895"/>
                </a:lnTo>
                <a:lnTo>
                  <a:pt x="1130807" y="649223"/>
                </a:lnTo>
                <a:lnTo>
                  <a:pt x="1144523" y="603503"/>
                </a:lnTo>
                <a:lnTo>
                  <a:pt x="1164335" y="556260"/>
                </a:lnTo>
                <a:lnTo>
                  <a:pt x="1551431" y="697991"/>
                </a:lnTo>
                <a:lnTo>
                  <a:pt x="915923" y="0"/>
                </a:lnTo>
                <a:lnTo>
                  <a:pt x="0" y="92963"/>
                </a:lnTo>
                <a:lnTo>
                  <a:pt x="362711" y="240791"/>
                </a:lnTo>
                <a:lnTo>
                  <a:pt x="341375" y="300227"/>
                </a:lnTo>
                <a:lnTo>
                  <a:pt x="318515" y="359663"/>
                </a:lnTo>
                <a:lnTo>
                  <a:pt x="304799" y="408432"/>
                </a:lnTo>
                <a:lnTo>
                  <a:pt x="286511" y="457200"/>
                </a:lnTo>
                <a:lnTo>
                  <a:pt x="274319" y="505968"/>
                </a:lnTo>
                <a:lnTo>
                  <a:pt x="263651" y="557783"/>
                </a:lnTo>
                <a:lnTo>
                  <a:pt x="251459" y="600455"/>
                </a:lnTo>
                <a:lnTo>
                  <a:pt x="240791" y="658367"/>
                </a:lnTo>
                <a:lnTo>
                  <a:pt x="231647" y="705611"/>
                </a:lnTo>
                <a:lnTo>
                  <a:pt x="224273" y="751331"/>
                </a:lnTo>
                <a:lnTo>
                  <a:pt x="1100906" y="751331"/>
                </a:lnTo>
                <a:lnTo>
                  <a:pt x="1106423" y="728471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2543555" y="3127247"/>
            <a:ext cx="1568195" cy="1935479"/>
          </a:xfrm>
          <a:custGeom>
            <a:avLst/>
            <a:gdLst/>
            <a:ahLst/>
            <a:cxnLst/>
            <a:rect l="l" t="t" r="r" b="b"/>
            <a:pathLst>
              <a:path w="1568195" h="1935479">
                <a:moveTo>
                  <a:pt x="377951" y="252983"/>
                </a:moveTo>
                <a:lnTo>
                  <a:pt x="379475" y="248412"/>
                </a:lnTo>
                <a:lnTo>
                  <a:pt x="377951" y="243839"/>
                </a:lnTo>
                <a:lnTo>
                  <a:pt x="373379" y="242315"/>
                </a:lnTo>
                <a:lnTo>
                  <a:pt x="362711" y="246887"/>
                </a:lnTo>
                <a:lnTo>
                  <a:pt x="40291" y="106561"/>
                </a:lnTo>
                <a:lnTo>
                  <a:pt x="10667" y="94487"/>
                </a:lnTo>
                <a:lnTo>
                  <a:pt x="9143" y="109727"/>
                </a:lnTo>
                <a:lnTo>
                  <a:pt x="359954" y="254568"/>
                </a:lnTo>
                <a:lnTo>
                  <a:pt x="367283" y="257555"/>
                </a:lnTo>
                <a:lnTo>
                  <a:pt x="377951" y="252983"/>
                </a:lnTo>
                <a:close/>
              </a:path>
              <a:path w="1568195" h="1935479">
                <a:moveTo>
                  <a:pt x="246887" y="716279"/>
                </a:moveTo>
                <a:lnTo>
                  <a:pt x="256031" y="669035"/>
                </a:lnTo>
                <a:lnTo>
                  <a:pt x="268223" y="611123"/>
                </a:lnTo>
                <a:lnTo>
                  <a:pt x="278891" y="568451"/>
                </a:lnTo>
                <a:lnTo>
                  <a:pt x="291083" y="516635"/>
                </a:lnTo>
                <a:lnTo>
                  <a:pt x="301751" y="467867"/>
                </a:lnTo>
                <a:lnTo>
                  <a:pt x="301751" y="469391"/>
                </a:lnTo>
                <a:lnTo>
                  <a:pt x="320039" y="420623"/>
                </a:lnTo>
                <a:lnTo>
                  <a:pt x="333755" y="371855"/>
                </a:lnTo>
                <a:lnTo>
                  <a:pt x="356615" y="312419"/>
                </a:lnTo>
                <a:lnTo>
                  <a:pt x="377951" y="252983"/>
                </a:lnTo>
                <a:lnTo>
                  <a:pt x="367283" y="257555"/>
                </a:lnTo>
                <a:lnTo>
                  <a:pt x="359954" y="254568"/>
                </a:lnTo>
                <a:lnTo>
                  <a:pt x="341375" y="306323"/>
                </a:lnTo>
                <a:lnTo>
                  <a:pt x="318515" y="367283"/>
                </a:lnTo>
                <a:lnTo>
                  <a:pt x="306323" y="414527"/>
                </a:lnTo>
                <a:lnTo>
                  <a:pt x="286511" y="463295"/>
                </a:lnTo>
                <a:lnTo>
                  <a:pt x="286511" y="464819"/>
                </a:lnTo>
                <a:lnTo>
                  <a:pt x="274319" y="513588"/>
                </a:lnTo>
                <a:lnTo>
                  <a:pt x="263651" y="565403"/>
                </a:lnTo>
                <a:lnTo>
                  <a:pt x="251459" y="608075"/>
                </a:lnTo>
                <a:lnTo>
                  <a:pt x="240791" y="665987"/>
                </a:lnTo>
                <a:lnTo>
                  <a:pt x="231647" y="713231"/>
                </a:lnTo>
                <a:lnTo>
                  <a:pt x="224027" y="760475"/>
                </a:lnTo>
                <a:lnTo>
                  <a:pt x="239521" y="760475"/>
                </a:lnTo>
                <a:lnTo>
                  <a:pt x="246887" y="716279"/>
                </a:lnTo>
                <a:close/>
              </a:path>
              <a:path w="1568195" h="1935479">
                <a:moveTo>
                  <a:pt x="373379" y="242315"/>
                </a:moveTo>
                <a:lnTo>
                  <a:pt x="40291" y="106561"/>
                </a:lnTo>
                <a:lnTo>
                  <a:pt x="362711" y="246887"/>
                </a:lnTo>
                <a:lnTo>
                  <a:pt x="373379" y="242315"/>
                </a:lnTo>
                <a:close/>
              </a:path>
              <a:path w="1568195" h="1935479">
                <a:moveTo>
                  <a:pt x="1563623" y="714755"/>
                </a:moveTo>
                <a:lnTo>
                  <a:pt x="1562099" y="699515"/>
                </a:lnTo>
                <a:lnTo>
                  <a:pt x="928115" y="3047"/>
                </a:lnTo>
                <a:lnTo>
                  <a:pt x="925067" y="0"/>
                </a:lnTo>
                <a:lnTo>
                  <a:pt x="923543" y="16763"/>
                </a:lnTo>
                <a:lnTo>
                  <a:pt x="917447" y="13715"/>
                </a:lnTo>
                <a:lnTo>
                  <a:pt x="922019" y="1523"/>
                </a:lnTo>
                <a:lnTo>
                  <a:pt x="7619" y="94487"/>
                </a:lnTo>
                <a:lnTo>
                  <a:pt x="4571" y="94487"/>
                </a:lnTo>
                <a:lnTo>
                  <a:pt x="1523" y="97535"/>
                </a:lnTo>
                <a:lnTo>
                  <a:pt x="0" y="100583"/>
                </a:lnTo>
                <a:lnTo>
                  <a:pt x="0" y="105155"/>
                </a:lnTo>
                <a:lnTo>
                  <a:pt x="1523" y="108203"/>
                </a:lnTo>
                <a:lnTo>
                  <a:pt x="4571" y="109727"/>
                </a:lnTo>
                <a:lnTo>
                  <a:pt x="359954" y="254568"/>
                </a:lnTo>
                <a:lnTo>
                  <a:pt x="9143" y="109727"/>
                </a:lnTo>
                <a:lnTo>
                  <a:pt x="10667" y="94487"/>
                </a:lnTo>
                <a:lnTo>
                  <a:pt x="40291" y="106561"/>
                </a:lnTo>
                <a:lnTo>
                  <a:pt x="920498" y="17073"/>
                </a:lnTo>
                <a:lnTo>
                  <a:pt x="1529726" y="687662"/>
                </a:lnTo>
                <a:lnTo>
                  <a:pt x="1552955" y="713231"/>
                </a:lnTo>
                <a:lnTo>
                  <a:pt x="1556003" y="714755"/>
                </a:lnTo>
                <a:lnTo>
                  <a:pt x="1560575" y="716279"/>
                </a:lnTo>
                <a:lnTo>
                  <a:pt x="1563623" y="714755"/>
                </a:lnTo>
                <a:close/>
              </a:path>
              <a:path w="1568195" h="1935479">
                <a:moveTo>
                  <a:pt x="925067" y="0"/>
                </a:moveTo>
                <a:lnTo>
                  <a:pt x="922019" y="1523"/>
                </a:lnTo>
                <a:lnTo>
                  <a:pt x="917447" y="13715"/>
                </a:lnTo>
                <a:lnTo>
                  <a:pt x="923543" y="16763"/>
                </a:lnTo>
                <a:lnTo>
                  <a:pt x="925067" y="0"/>
                </a:lnTo>
                <a:close/>
              </a:path>
              <a:path w="1568195" h="1935479">
                <a:moveTo>
                  <a:pt x="1121663" y="739139"/>
                </a:moveTo>
                <a:lnTo>
                  <a:pt x="1132331" y="704087"/>
                </a:lnTo>
                <a:lnTo>
                  <a:pt x="1146047" y="661415"/>
                </a:lnTo>
                <a:lnTo>
                  <a:pt x="1159763" y="614171"/>
                </a:lnTo>
                <a:lnTo>
                  <a:pt x="1158239" y="615695"/>
                </a:lnTo>
                <a:lnTo>
                  <a:pt x="1176503" y="575255"/>
                </a:lnTo>
                <a:lnTo>
                  <a:pt x="1179575" y="568451"/>
                </a:lnTo>
                <a:lnTo>
                  <a:pt x="1171955" y="556259"/>
                </a:lnTo>
                <a:lnTo>
                  <a:pt x="1167383" y="557783"/>
                </a:lnTo>
                <a:lnTo>
                  <a:pt x="1165859" y="562355"/>
                </a:lnTo>
                <a:lnTo>
                  <a:pt x="1144523" y="608075"/>
                </a:lnTo>
                <a:lnTo>
                  <a:pt x="1144523" y="609599"/>
                </a:lnTo>
                <a:lnTo>
                  <a:pt x="1130807" y="656843"/>
                </a:lnTo>
                <a:lnTo>
                  <a:pt x="1117091" y="699515"/>
                </a:lnTo>
                <a:lnTo>
                  <a:pt x="1106423" y="734567"/>
                </a:lnTo>
                <a:lnTo>
                  <a:pt x="1100378" y="760475"/>
                </a:lnTo>
                <a:lnTo>
                  <a:pt x="1116513" y="760475"/>
                </a:lnTo>
                <a:lnTo>
                  <a:pt x="1121663" y="739139"/>
                </a:lnTo>
                <a:close/>
              </a:path>
              <a:path w="1568195" h="1935479">
                <a:moveTo>
                  <a:pt x="1552955" y="713231"/>
                </a:moveTo>
                <a:lnTo>
                  <a:pt x="1529726" y="687662"/>
                </a:lnTo>
                <a:lnTo>
                  <a:pt x="1175003" y="557783"/>
                </a:lnTo>
                <a:lnTo>
                  <a:pt x="1171955" y="556259"/>
                </a:lnTo>
                <a:lnTo>
                  <a:pt x="1179575" y="568451"/>
                </a:lnTo>
                <a:lnTo>
                  <a:pt x="1176503" y="575255"/>
                </a:lnTo>
                <a:lnTo>
                  <a:pt x="1556003" y="714755"/>
                </a:lnTo>
                <a:lnTo>
                  <a:pt x="1552955" y="713231"/>
                </a:lnTo>
                <a:close/>
              </a:path>
              <a:path w="1568195" h="1935479">
                <a:moveTo>
                  <a:pt x="1565147" y="711707"/>
                </a:moveTo>
                <a:lnTo>
                  <a:pt x="1568195" y="708659"/>
                </a:lnTo>
                <a:lnTo>
                  <a:pt x="1568195" y="704087"/>
                </a:lnTo>
                <a:lnTo>
                  <a:pt x="1565147" y="701039"/>
                </a:lnTo>
                <a:lnTo>
                  <a:pt x="928115" y="3047"/>
                </a:lnTo>
                <a:lnTo>
                  <a:pt x="1562099" y="699515"/>
                </a:lnTo>
                <a:lnTo>
                  <a:pt x="1563623" y="714755"/>
                </a:lnTo>
                <a:lnTo>
                  <a:pt x="1565147" y="7117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3120435" y="3582923"/>
            <a:ext cx="366476" cy="211835"/>
          </a:xfrm>
          <a:custGeom>
            <a:avLst/>
            <a:gdLst/>
            <a:ahLst/>
            <a:cxnLst/>
            <a:rect l="l" t="t" r="r" b="b"/>
            <a:pathLst>
              <a:path w="366476" h="211835">
                <a:moveTo>
                  <a:pt x="130256" y="132587"/>
                </a:moveTo>
                <a:lnTo>
                  <a:pt x="130256" y="135635"/>
                </a:lnTo>
                <a:lnTo>
                  <a:pt x="131780" y="137159"/>
                </a:lnTo>
                <a:lnTo>
                  <a:pt x="133304" y="140207"/>
                </a:lnTo>
                <a:lnTo>
                  <a:pt x="136352" y="140207"/>
                </a:lnTo>
                <a:lnTo>
                  <a:pt x="139400" y="141731"/>
                </a:lnTo>
                <a:lnTo>
                  <a:pt x="142448" y="141731"/>
                </a:lnTo>
                <a:lnTo>
                  <a:pt x="145496" y="140207"/>
                </a:lnTo>
                <a:lnTo>
                  <a:pt x="147020" y="138683"/>
                </a:lnTo>
                <a:lnTo>
                  <a:pt x="150068" y="137159"/>
                </a:lnTo>
                <a:lnTo>
                  <a:pt x="150068" y="134111"/>
                </a:lnTo>
                <a:lnTo>
                  <a:pt x="151592" y="131063"/>
                </a:lnTo>
                <a:lnTo>
                  <a:pt x="151592" y="129539"/>
                </a:lnTo>
                <a:lnTo>
                  <a:pt x="150068" y="126491"/>
                </a:lnTo>
                <a:lnTo>
                  <a:pt x="150068" y="123443"/>
                </a:lnTo>
                <a:lnTo>
                  <a:pt x="147020" y="121919"/>
                </a:lnTo>
                <a:lnTo>
                  <a:pt x="143972" y="120395"/>
                </a:lnTo>
                <a:lnTo>
                  <a:pt x="142448" y="118871"/>
                </a:lnTo>
                <a:lnTo>
                  <a:pt x="139400" y="118871"/>
                </a:lnTo>
                <a:lnTo>
                  <a:pt x="136352" y="120395"/>
                </a:lnTo>
                <a:lnTo>
                  <a:pt x="133304" y="121919"/>
                </a:lnTo>
                <a:lnTo>
                  <a:pt x="131780" y="123443"/>
                </a:lnTo>
                <a:lnTo>
                  <a:pt x="130256" y="126491"/>
                </a:lnTo>
                <a:lnTo>
                  <a:pt x="130256" y="132587"/>
                </a:lnTo>
                <a:close/>
              </a:path>
              <a:path w="366476" h="211835">
                <a:moveTo>
                  <a:pt x="162260" y="48767"/>
                </a:moveTo>
                <a:lnTo>
                  <a:pt x="139400" y="111251"/>
                </a:lnTo>
                <a:lnTo>
                  <a:pt x="154640" y="117347"/>
                </a:lnTo>
                <a:lnTo>
                  <a:pt x="179024" y="54863"/>
                </a:lnTo>
                <a:lnTo>
                  <a:pt x="162260" y="48767"/>
                </a:lnTo>
                <a:close/>
              </a:path>
              <a:path w="366476" h="211835">
                <a:moveTo>
                  <a:pt x="75392" y="82295"/>
                </a:moveTo>
                <a:lnTo>
                  <a:pt x="78440" y="88391"/>
                </a:lnTo>
                <a:lnTo>
                  <a:pt x="83012" y="92963"/>
                </a:lnTo>
                <a:lnTo>
                  <a:pt x="89108" y="94487"/>
                </a:lnTo>
                <a:lnTo>
                  <a:pt x="92156" y="96012"/>
                </a:lnTo>
                <a:lnTo>
                  <a:pt x="105872" y="96012"/>
                </a:lnTo>
                <a:lnTo>
                  <a:pt x="110444" y="94487"/>
                </a:lnTo>
                <a:lnTo>
                  <a:pt x="108920" y="100583"/>
                </a:lnTo>
                <a:lnTo>
                  <a:pt x="124160" y="106679"/>
                </a:lnTo>
                <a:lnTo>
                  <a:pt x="148544" y="44195"/>
                </a:lnTo>
                <a:lnTo>
                  <a:pt x="133304" y="38100"/>
                </a:lnTo>
                <a:lnTo>
                  <a:pt x="122636" y="62483"/>
                </a:lnTo>
                <a:lnTo>
                  <a:pt x="121112" y="70103"/>
                </a:lnTo>
                <a:lnTo>
                  <a:pt x="118064" y="73151"/>
                </a:lnTo>
                <a:lnTo>
                  <a:pt x="118064" y="74675"/>
                </a:lnTo>
                <a:lnTo>
                  <a:pt x="115016" y="79247"/>
                </a:lnTo>
                <a:lnTo>
                  <a:pt x="111968" y="80771"/>
                </a:lnTo>
                <a:lnTo>
                  <a:pt x="108920" y="82295"/>
                </a:lnTo>
                <a:lnTo>
                  <a:pt x="105872" y="83819"/>
                </a:lnTo>
                <a:lnTo>
                  <a:pt x="102824" y="83819"/>
                </a:lnTo>
                <a:lnTo>
                  <a:pt x="99776" y="82295"/>
                </a:lnTo>
                <a:lnTo>
                  <a:pt x="96728" y="80771"/>
                </a:lnTo>
                <a:lnTo>
                  <a:pt x="95204" y="79247"/>
                </a:lnTo>
                <a:lnTo>
                  <a:pt x="93680" y="76200"/>
                </a:lnTo>
                <a:lnTo>
                  <a:pt x="92156" y="73151"/>
                </a:lnTo>
                <a:lnTo>
                  <a:pt x="93680" y="71627"/>
                </a:lnTo>
                <a:lnTo>
                  <a:pt x="93680" y="68579"/>
                </a:lnTo>
                <a:lnTo>
                  <a:pt x="95204" y="64007"/>
                </a:lnTo>
                <a:lnTo>
                  <a:pt x="98252" y="56387"/>
                </a:lnTo>
                <a:lnTo>
                  <a:pt x="108920" y="28955"/>
                </a:lnTo>
                <a:lnTo>
                  <a:pt x="92156" y="22859"/>
                </a:lnTo>
                <a:lnTo>
                  <a:pt x="76916" y="64007"/>
                </a:lnTo>
                <a:lnTo>
                  <a:pt x="73868" y="71627"/>
                </a:lnTo>
                <a:lnTo>
                  <a:pt x="73868" y="77724"/>
                </a:lnTo>
                <a:lnTo>
                  <a:pt x="75392" y="82295"/>
                </a:lnTo>
                <a:close/>
              </a:path>
              <a:path w="366476" h="211835">
                <a:moveTo>
                  <a:pt x="37880" y="72155"/>
                </a:moveTo>
                <a:lnTo>
                  <a:pt x="49484" y="68579"/>
                </a:lnTo>
                <a:lnTo>
                  <a:pt x="61436" y="60356"/>
                </a:lnTo>
                <a:lnTo>
                  <a:pt x="67772" y="48767"/>
                </a:lnTo>
                <a:lnTo>
                  <a:pt x="69237" y="45432"/>
                </a:lnTo>
                <a:lnTo>
                  <a:pt x="71150" y="33384"/>
                </a:lnTo>
                <a:lnTo>
                  <a:pt x="67772" y="21336"/>
                </a:lnTo>
                <a:lnTo>
                  <a:pt x="67196" y="20026"/>
                </a:lnTo>
                <a:lnTo>
                  <a:pt x="59548" y="10522"/>
                </a:lnTo>
                <a:lnTo>
                  <a:pt x="47960" y="3047"/>
                </a:lnTo>
                <a:lnTo>
                  <a:pt x="41864" y="0"/>
                </a:lnTo>
                <a:lnTo>
                  <a:pt x="25100" y="0"/>
                </a:lnTo>
                <a:lnTo>
                  <a:pt x="19004" y="3047"/>
                </a:lnTo>
                <a:lnTo>
                  <a:pt x="14432" y="6095"/>
                </a:lnTo>
                <a:lnTo>
                  <a:pt x="25100" y="16763"/>
                </a:lnTo>
                <a:lnTo>
                  <a:pt x="31196" y="15239"/>
                </a:lnTo>
                <a:lnTo>
                  <a:pt x="35768" y="15239"/>
                </a:lnTo>
                <a:lnTo>
                  <a:pt x="41864" y="16763"/>
                </a:lnTo>
                <a:lnTo>
                  <a:pt x="47960" y="18287"/>
                </a:lnTo>
                <a:lnTo>
                  <a:pt x="51008" y="21336"/>
                </a:lnTo>
                <a:lnTo>
                  <a:pt x="52532" y="25907"/>
                </a:lnTo>
                <a:lnTo>
                  <a:pt x="55580" y="28955"/>
                </a:lnTo>
                <a:lnTo>
                  <a:pt x="55580" y="33527"/>
                </a:lnTo>
                <a:lnTo>
                  <a:pt x="54056" y="38100"/>
                </a:lnTo>
                <a:lnTo>
                  <a:pt x="3764" y="19812"/>
                </a:lnTo>
                <a:lnTo>
                  <a:pt x="2240" y="21336"/>
                </a:lnTo>
                <a:lnTo>
                  <a:pt x="1128" y="25859"/>
                </a:lnTo>
                <a:lnTo>
                  <a:pt x="0" y="39037"/>
                </a:lnTo>
                <a:lnTo>
                  <a:pt x="2240" y="50291"/>
                </a:lnTo>
                <a:lnTo>
                  <a:pt x="4071" y="53647"/>
                </a:lnTo>
                <a:lnTo>
                  <a:pt x="11973" y="63124"/>
                </a:lnTo>
                <a:lnTo>
                  <a:pt x="23576" y="70103"/>
                </a:lnTo>
                <a:lnTo>
                  <a:pt x="17480" y="48767"/>
                </a:lnTo>
                <a:lnTo>
                  <a:pt x="15956" y="45719"/>
                </a:lnTo>
                <a:lnTo>
                  <a:pt x="14432" y="41147"/>
                </a:lnTo>
                <a:lnTo>
                  <a:pt x="14432" y="38100"/>
                </a:lnTo>
                <a:lnTo>
                  <a:pt x="49484" y="50291"/>
                </a:lnTo>
                <a:lnTo>
                  <a:pt x="46436" y="53339"/>
                </a:lnTo>
                <a:lnTo>
                  <a:pt x="43388" y="56387"/>
                </a:lnTo>
                <a:lnTo>
                  <a:pt x="40340" y="56387"/>
                </a:lnTo>
                <a:lnTo>
                  <a:pt x="35768" y="57912"/>
                </a:lnTo>
                <a:lnTo>
                  <a:pt x="31196" y="57912"/>
                </a:lnTo>
                <a:lnTo>
                  <a:pt x="28148" y="56387"/>
                </a:lnTo>
                <a:lnTo>
                  <a:pt x="25206" y="70614"/>
                </a:lnTo>
                <a:lnTo>
                  <a:pt x="37880" y="72155"/>
                </a:lnTo>
                <a:close/>
              </a:path>
              <a:path w="366476" h="211835">
                <a:moveTo>
                  <a:pt x="23576" y="54863"/>
                </a:moveTo>
                <a:lnTo>
                  <a:pt x="20528" y="51815"/>
                </a:lnTo>
                <a:lnTo>
                  <a:pt x="17480" y="48767"/>
                </a:lnTo>
                <a:lnTo>
                  <a:pt x="23576" y="70103"/>
                </a:lnTo>
                <a:lnTo>
                  <a:pt x="25206" y="70614"/>
                </a:lnTo>
                <a:lnTo>
                  <a:pt x="28148" y="56387"/>
                </a:lnTo>
                <a:lnTo>
                  <a:pt x="23576" y="54863"/>
                </a:lnTo>
                <a:close/>
              </a:path>
              <a:path w="366476" h="211835">
                <a:moveTo>
                  <a:pt x="232364" y="97536"/>
                </a:moveTo>
                <a:lnTo>
                  <a:pt x="238460" y="94487"/>
                </a:lnTo>
                <a:lnTo>
                  <a:pt x="244556" y="94487"/>
                </a:lnTo>
                <a:lnTo>
                  <a:pt x="250652" y="96012"/>
                </a:lnTo>
                <a:lnTo>
                  <a:pt x="255224" y="99059"/>
                </a:lnTo>
                <a:lnTo>
                  <a:pt x="258272" y="102107"/>
                </a:lnTo>
                <a:lnTo>
                  <a:pt x="261320" y="105155"/>
                </a:lnTo>
                <a:lnTo>
                  <a:pt x="262844" y="109727"/>
                </a:lnTo>
                <a:lnTo>
                  <a:pt x="262844" y="118871"/>
                </a:lnTo>
                <a:lnTo>
                  <a:pt x="212552" y="99059"/>
                </a:lnTo>
                <a:lnTo>
                  <a:pt x="211028" y="102107"/>
                </a:lnTo>
                <a:lnTo>
                  <a:pt x="209152" y="107225"/>
                </a:lnTo>
                <a:lnTo>
                  <a:pt x="207690" y="119479"/>
                </a:lnTo>
                <a:lnTo>
                  <a:pt x="211028" y="131063"/>
                </a:lnTo>
                <a:lnTo>
                  <a:pt x="211603" y="132373"/>
                </a:lnTo>
                <a:lnTo>
                  <a:pt x="219251" y="141876"/>
                </a:lnTo>
                <a:lnTo>
                  <a:pt x="230840" y="149351"/>
                </a:lnTo>
                <a:lnTo>
                  <a:pt x="226268" y="128015"/>
                </a:lnTo>
                <a:lnTo>
                  <a:pt x="223220" y="124967"/>
                </a:lnTo>
                <a:lnTo>
                  <a:pt x="223220" y="117347"/>
                </a:lnTo>
                <a:lnTo>
                  <a:pt x="256748" y="131063"/>
                </a:lnTo>
                <a:lnTo>
                  <a:pt x="253700" y="134111"/>
                </a:lnTo>
                <a:lnTo>
                  <a:pt x="250652" y="135635"/>
                </a:lnTo>
                <a:lnTo>
                  <a:pt x="247604" y="135635"/>
                </a:lnTo>
                <a:lnTo>
                  <a:pt x="244556" y="137159"/>
                </a:lnTo>
                <a:lnTo>
                  <a:pt x="246035" y="151352"/>
                </a:lnTo>
                <a:lnTo>
                  <a:pt x="258272" y="147827"/>
                </a:lnTo>
                <a:lnTo>
                  <a:pt x="259581" y="147252"/>
                </a:lnTo>
                <a:lnTo>
                  <a:pt x="269085" y="139604"/>
                </a:lnTo>
                <a:lnTo>
                  <a:pt x="276560" y="128015"/>
                </a:lnTo>
                <a:lnTo>
                  <a:pt x="277071" y="126385"/>
                </a:lnTo>
                <a:lnTo>
                  <a:pt x="278611" y="113711"/>
                </a:lnTo>
                <a:lnTo>
                  <a:pt x="275036" y="102107"/>
                </a:lnTo>
                <a:lnTo>
                  <a:pt x="274100" y="99623"/>
                </a:lnTo>
                <a:lnTo>
                  <a:pt x="267054" y="89594"/>
                </a:lnTo>
                <a:lnTo>
                  <a:pt x="255224" y="82295"/>
                </a:lnTo>
                <a:lnTo>
                  <a:pt x="249128" y="80771"/>
                </a:lnTo>
                <a:lnTo>
                  <a:pt x="243032" y="79247"/>
                </a:lnTo>
                <a:lnTo>
                  <a:pt x="236936" y="79247"/>
                </a:lnTo>
                <a:lnTo>
                  <a:pt x="232364" y="80771"/>
                </a:lnTo>
                <a:lnTo>
                  <a:pt x="226268" y="82295"/>
                </a:lnTo>
                <a:lnTo>
                  <a:pt x="221696" y="85343"/>
                </a:lnTo>
                <a:lnTo>
                  <a:pt x="232364" y="97536"/>
                </a:lnTo>
                <a:close/>
              </a:path>
              <a:path w="366476" h="211835">
                <a:moveTo>
                  <a:pt x="307040" y="184403"/>
                </a:moveTo>
                <a:lnTo>
                  <a:pt x="300944" y="179831"/>
                </a:lnTo>
                <a:lnTo>
                  <a:pt x="297896" y="173735"/>
                </a:lnTo>
                <a:lnTo>
                  <a:pt x="297843" y="173604"/>
                </a:lnTo>
                <a:lnTo>
                  <a:pt x="295804" y="162046"/>
                </a:lnTo>
                <a:lnTo>
                  <a:pt x="291201" y="191705"/>
                </a:lnTo>
                <a:lnTo>
                  <a:pt x="300953" y="198305"/>
                </a:lnTo>
                <a:lnTo>
                  <a:pt x="314660" y="204215"/>
                </a:lnTo>
                <a:lnTo>
                  <a:pt x="317708" y="187451"/>
                </a:lnTo>
                <a:lnTo>
                  <a:pt x="307040" y="184403"/>
                </a:lnTo>
                <a:close/>
              </a:path>
              <a:path w="366476" h="211835">
                <a:moveTo>
                  <a:pt x="282248" y="144499"/>
                </a:moveTo>
                <a:lnTo>
                  <a:pt x="279342" y="156784"/>
                </a:lnTo>
                <a:lnTo>
                  <a:pt x="279608" y="169163"/>
                </a:lnTo>
                <a:lnTo>
                  <a:pt x="281132" y="176783"/>
                </a:lnTo>
                <a:lnTo>
                  <a:pt x="284180" y="184403"/>
                </a:lnTo>
                <a:lnTo>
                  <a:pt x="288752" y="188975"/>
                </a:lnTo>
                <a:lnTo>
                  <a:pt x="291201" y="191705"/>
                </a:lnTo>
                <a:lnTo>
                  <a:pt x="295804" y="162046"/>
                </a:lnTo>
                <a:lnTo>
                  <a:pt x="299420" y="149351"/>
                </a:lnTo>
                <a:lnTo>
                  <a:pt x="300944" y="143255"/>
                </a:lnTo>
                <a:lnTo>
                  <a:pt x="303992" y="138683"/>
                </a:lnTo>
                <a:lnTo>
                  <a:pt x="307040" y="135635"/>
                </a:lnTo>
                <a:lnTo>
                  <a:pt x="311612" y="132587"/>
                </a:lnTo>
                <a:lnTo>
                  <a:pt x="314660" y="131063"/>
                </a:lnTo>
                <a:lnTo>
                  <a:pt x="319232" y="129539"/>
                </a:lnTo>
                <a:lnTo>
                  <a:pt x="323804" y="129539"/>
                </a:lnTo>
                <a:lnTo>
                  <a:pt x="328376" y="131063"/>
                </a:lnTo>
                <a:lnTo>
                  <a:pt x="335996" y="134111"/>
                </a:lnTo>
                <a:lnTo>
                  <a:pt x="343616" y="137159"/>
                </a:lnTo>
                <a:lnTo>
                  <a:pt x="323804" y="190499"/>
                </a:lnTo>
                <a:lnTo>
                  <a:pt x="317708" y="187451"/>
                </a:lnTo>
                <a:lnTo>
                  <a:pt x="314660" y="204215"/>
                </a:lnTo>
                <a:lnTo>
                  <a:pt x="332948" y="211835"/>
                </a:lnTo>
                <a:lnTo>
                  <a:pt x="366476" y="126491"/>
                </a:lnTo>
                <a:lnTo>
                  <a:pt x="346664" y="120395"/>
                </a:lnTo>
                <a:lnTo>
                  <a:pt x="346480" y="120317"/>
                </a:lnTo>
                <a:lnTo>
                  <a:pt x="332113" y="114848"/>
                </a:lnTo>
                <a:lnTo>
                  <a:pt x="322280" y="112775"/>
                </a:lnTo>
                <a:lnTo>
                  <a:pt x="311612" y="112775"/>
                </a:lnTo>
                <a:lnTo>
                  <a:pt x="307040" y="115823"/>
                </a:lnTo>
                <a:lnTo>
                  <a:pt x="302468" y="117347"/>
                </a:lnTo>
                <a:lnTo>
                  <a:pt x="297896" y="120395"/>
                </a:lnTo>
                <a:lnTo>
                  <a:pt x="293324" y="126491"/>
                </a:lnTo>
                <a:lnTo>
                  <a:pt x="288752" y="131063"/>
                </a:lnTo>
                <a:lnTo>
                  <a:pt x="285704" y="135635"/>
                </a:lnTo>
                <a:lnTo>
                  <a:pt x="282656" y="143255"/>
                </a:lnTo>
                <a:lnTo>
                  <a:pt x="282248" y="144499"/>
                </a:lnTo>
                <a:close/>
              </a:path>
              <a:path w="366476" h="211835">
                <a:moveTo>
                  <a:pt x="244556" y="137159"/>
                </a:moveTo>
                <a:lnTo>
                  <a:pt x="239984" y="137159"/>
                </a:lnTo>
                <a:lnTo>
                  <a:pt x="235412" y="135635"/>
                </a:lnTo>
                <a:lnTo>
                  <a:pt x="230840" y="134111"/>
                </a:lnTo>
                <a:lnTo>
                  <a:pt x="227792" y="131063"/>
                </a:lnTo>
                <a:lnTo>
                  <a:pt x="226268" y="128015"/>
                </a:lnTo>
                <a:lnTo>
                  <a:pt x="230840" y="149351"/>
                </a:lnTo>
                <a:lnTo>
                  <a:pt x="233798" y="150229"/>
                </a:lnTo>
                <a:lnTo>
                  <a:pt x="246035" y="151352"/>
                </a:lnTo>
                <a:lnTo>
                  <a:pt x="244556" y="137159"/>
                </a:lnTo>
                <a:close/>
              </a:path>
              <a:path w="366476" h="211835">
                <a:moveTo>
                  <a:pt x="168356" y="134111"/>
                </a:moveTo>
                <a:lnTo>
                  <a:pt x="165308" y="135635"/>
                </a:lnTo>
                <a:lnTo>
                  <a:pt x="162260" y="135635"/>
                </a:lnTo>
                <a:lnTo>
                  <a:pt x="159212" y="134111"/>
                </a:lnTo>
                <a:lnTo>
                  <a:pt x="156164" y="132587"/>
                </a:lnTo>
                <a:lnTo>
                  <a:pt x="151592" y="144779"/>
                </a:lnTo>
                <a:lnTo>
                  <a:pt x="156164" y="147827"/>
                </a:lnTo>
                <a:lnTo>
                  <a:pt x="159212" y="149351"/>
                </a:lnTo>
                <a:lnTo>
                  <a:pt x="162260" y="150875"/>
                </a:lnTo>
                <a:lnTo>
                  <a:pt x="166832" y="152399"/>
                </a:lnTo>
                <a:lnTo>
                  <a:pt x="171404" y="152399"/>
                </a:lnTo>
                <a:lnTo>
                  <a:pt x="174452" y="150875"/>
                </a:lnTo>
                <a:lnTo>
                  <a:pt x="177500" y="150875"/>
                </a:lnTo>
                <a:lnTo>
                  <a:pt x="179024" y="147827"/>
                </a:lnTo>
                <a:lnTo>
                  <a:pt x="182072" y="144779"/>
                </a:lnTo>
                <a:lnTo>
                  <a:pt x="182072" y="143255"/>
                </a:lnTo>
                <a:lnTo>
                  <a:pt x="183596" y="138683"/>
                </a:lnTo>
                <a:lnTo>
                  <a:pt x="188168" y="131063"/>
                </a:lnTo>
                <a:lnTo>
                  <a:pt x="192740" y="132587"/>
                </a:lnTo>
                <a:lnTo>
                  <a:pt x="198836" y="118871"/>
                </a:lnTo>
                <a:lnTo>
                  <a:pt x="192740" y="117347"/>
                </a:lnTo>
                <a:lnTo>
                  <a:pt x="211028" y="68579"/>
                </a:lnTo>
                <a:lnTo>
                  <a:pt x="195788" y="62483"/>
                </a:lnTo>
                <a:lnTo>
                  <a:pt x="177500" y="111251"/>
                </a:lnTo>
                <a:lnTo>
                  <a:pt x="166832" y="108203"/>
                </a:lnTo>
                <a:lnTo>
                  <a:pt x="162260" y="120395"/>
                </a:lnTo>
                <a:lnTo>
                  <a:pt x="171404" y="124967"/>
                </a:lnTo>
                <a:lnTo>
                  <a:pt x="168356" y="132587"/>
                </a:lnTo>
                <a:lnTo>
                  <a:pt x="168356" y="1341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3061426" y="3389375"/>
            <a:ext cx="715045" cy="333755"/>
          </a:xfrm>
          <a:custGeom>
            <a:avLst/>
            <a:gdLst/>
            <a:ahLst/>
            <a:cxnLst/>
            <a:rect l="l" t="t" r="r" b="b"/>
            <a:pathLst>
              <a:path w="715045" h="333755">
                <a:moveTo>
                  <a:pt x="23149" y="27431"/>
                </a:moveTo>
                <a:lnTo>
                  <a:pt x="20101" y="25907"/>
                </a:lnTo>
                <a:lnTo>
                  <a:pt x="23149" y="42672"/>
                </a:lnTo>
                <a:lnTo>
                  <a:pt x="25786" y="43466"/>
                </a:lnTo>
                <a:lnTo>
                  <a:pt x="27721" y="28955"/>
                </a:lnTo>
                <a:lnTo>
                  <a:pt x="23149" y="27431"/>
                </a:lnTo>
                <a:close/>
              </a:path>
              <a:path w="715045" h="333755">
                <a:moveTo>
                  <a:pt x="24673" y="-9144"/>
                </a:moveTo>
                <a:lnTo>
                  <a:pt x="30769" y="-12192"/>
                </a:lnTo>
                <a:lnTo>
                  <a:pt x="36865" y="-12192"/>
                </a:lnTo>
                <a:lnTo>
                  <a:pt x="42961" y="-9144"/>
                </a:lnTo>
                <a:lnTo>
                  <a:pt x="47533" y="-7620"/>
                </a:lnTo>
                <a:lnTo>
                  <a:pt x="50581" y="-4572"/>
                </a:lnTo>
                <a:lnTo>
                  <a:pt x="53629" y="-1524"/>
                </a:lnTo>
                <a:lnTo>
                  <a:pt x="55153" y="3048"/>
                </a:lnTo>
                <a:lnTo>
                  <a:pt x="56677" y="7619"/>
                </a:lnTo>
                <a:lnTo>
                  <a:pt x="55153" y="12191"/>
                </a:lnTo>
                <a:lnTo>
                  <a:pt x="4861" y="-7620"/>
                </a:lnTo>
                <a:lnTo>
                  <a:pt x="3337" y="-4572"/>
                </a:lnTo>
                <a:lnTo>
                  <a:pt x="1461" y="545"/>
                </a:lnTo>
                <a:lnTo>
                  <a:pt x="0" y="12799"/>
                </a:lnTo>
                <a:lnTo>
                  <a:pt x="3337" y="24384"/>
                </a:lnTo>
                <a:lnTo>
                  <a:pt x="3912" y="25942"/>
                </a:lnTo>
                <a:lnTo>
                  <a:pt x="11560" y="36336"/>
                </a:lnTo>
                <a:lnTo>
                  <a:pt x="23149" y="42672"/>
                </a:lnTo>
                <a:lnTo>
                  <a:pt x="20101" y="25907"/>
                </a:lnTo>
                <a:lnTo>
                  <a:pt x="18577" y="21336"/>
                </a:lnTo>
                <a:lnTo>
                  <a:pt x="17053" y="18287"/>
                </a:lnTo>
                <a:lnTo>
                  <a:pt x="15529" y="15239"/>
                </a:lnTo>
                <a:lnTo>
                  <a:pt x="15529" y="10667"/>
                </a:lnTo>
                <a:lnTo>
                  <a:pt x="49057" y="24384"/>
                </a:lnTo>
                <a:lnTo>
                  <a:pt x="46009" y="27431"/>
                </a:lnTo>
                <a:lnTo>
                  <a:pt x="42961" y="28955"/>
                </a:lnTo>
                <a:lnTo>
                  <a:pt x="41437" y="30479"/>
                </a:lnTo>
                <a:lnTo>
                  <a:pt x="32293" y="30479"/>
                </a:lnTo>
                <a:lnTo>
                  <a:pt x="27721" y="28955"/>
                </a:lnTo>
                <a:lnTo>
                  <a:pt x="25786" y="43466"/>
                </a:lnTo>
                <a:lnTo>
                  <a:pt x="38183" y="44936"/>
                </a:lnTo>
                <a:lnTo>
                  <a:pt x="50581" y="42672"/>
                </a:lnTo>
                <a:lnTo>
                  <a:pt x="53133" y="41308"/>
                </a:lnTo>
                <a:lnTo>
                  <a:pt x="62869" y="33279"/>
                </a:lnTo>
                <a:lnTo>
                  <a:pt x="68869" y="21336"/>
                </a:lnTo>
                <a:lnTo>
                  <a:pt x="71150" y="7211"/>
                </a:lnTo>
                <a:lnTo>
                  <a:pt x="68869" y="-4572"/>
                </a:lnTo>
                <a:lnTo>
                  <a:pt x="67505" y="-7124"/>
                </a:lnTo>
                <a:lnTo>
                  <a:pt x="59477" y="-16859"/>
                </a:lnTo>
                <a:lnTo>
                  <a:pt x="47533" y="-22860"/>
                </a:lnTo>
                <a:lnTo>
                  <a:pt x="41437" y="-25908"/>
                </a:lnTo>
                <a:lnTo>
                  <a:pt x="35341" y="-27432"/>
                </a:lnTo>
                <a:lnTo>
                  <a:pt x="30769" y="-25908"/>
                </a:lnTo>
                <a:lnTo>
                  <a:pt x="24673" y="-25908"/>
                </a:lnTo>
                <a:lnTo>
                  <a:pt x="20101" y="-24384"/>
                </a:lnTo>
                <a:lnTo>
                  <a:pt x="14005" y="-19812"/>
                </a:lnTo>
                <a:lnTo>
                  <a:pt x="24673" y="-9144"/>
                </a:lnTo>
                <a:close/>
              </a:path>
              <a:path w="715045" h="333755">
                <a:moveTo>
                  <a:pt x="123733" y="79248"/>
                </a:moveTo>
                <a:lnTo>
                  <a:pt x="135925" y="48767"/>
                </a:lnTo>
                <a:lnTo>
                  <a:pt x="137449" y="42672"/>
                </a:lnTo>
                <a:lnTo>
                  <a:pt x="140497" y="39624"/>
                </a:lnTo>
                <a:lnTo>
                  <a:pt x="140497" y="38100"/>
                </a:lnTo>
                <a:lnTo>
                  <a:pt x="143545" y="35051"/>
                </a:lnTo>
                <a:lnTo>
                  <a:pt x="145069" y="33527"/>
                </a:lnTo>
                <a:lnTo>
                  <a:pt x="152689" y="33527"/>
                </a:lnTo>
                <a:lnTo>
                  <a:pt x="154213" y="35051"/>
                </a:lnTo>
                <a:lnTo>
                  <a:pt x="157261" y="35051"/>
                </a:lnTo>
                <a:lnTo>
                  <a:pt x="160309" y="38100"/>
                </a:lnTo>
                <a:lnTo>
                  <a:pt x="161833" y="41148"/>
                </a:lnTo>
                <a:lnTo>
                  <a:pt x="161833" y="51815"/>
                </a:lnTo>
                <a:lnTo>
                  <a:pt x="158785" y="57912"/>
                </a:lnTo>
                <a:lnTo>
                  <a:pt x="148117" y="88391"/>
                </a:lnTo>
                <a:lnTo>
                  <a:pt x="163357" y="94487"/>
                </a:lnTo>
                <a:lnTo>
                  <a:pt x="174025" y="68579"/>
                </a:lnTo>
                <a:lnTo>
                  <a:pt x="177073" y="57912"/>
                </a:lnTo>
                <a:lnTo>
                  <a:pt x="178597" y="51815"/>
                </a:lnTo>
                <a:lnTo>
                  <a:pt x="180121" y="47243"/>
                </a:lnTo>
                <a:lnTo>
                  <a:pt x="180121" y="41148"/>
                </a:lnTo>
                <a:lnTo>
                  <a:pt x="178597" y="35051"/>
                </a:lnTo>
                <a:lnTo>
                  <a:pt x="175549" y="30479"/>
                </a:lnTo>
                <a:lnTo>
                  <a:pt x="172501" y="25907"/>
                </a:lnTo>
                <a:lnTo>
                  <a:pt x="167929" y="22860"/>
                </a:lnTo>
                <a:lnTo>
                  <a:pt x="160309" y="19812"/>
                </a:lnTo>
                <a:lnTo>
                  <a:pt x="154213" y="16763"/>
                </a:lnTo>
                <a:lnTo>
                  <a:pt x="148117" y="16763"/>
                </a:lnTo>
                <a:lnTo>
                  <a:pt x="143545" y="18287"/>
                </a:lnTo>
                <a:lnTo>
                  <a:pt x="138973" y="18287"/>
                </a:lnTo>
                <a:lnTo>
                  <a:pt x="134401" y="21336"/>
                </a:lnTo>
                <a:lnTo>
                  <a:pt x="129829" y="25907"/>
                </a:lnTo>
                <a:lnTo>
                  <a:pt x="126781" y="28955"/>
                </a:lnTo>
                <a:lnTo>
                  <a:pt x="122209" y="36575"/>
                </a:lnTo>
                <a:lnTo>
                  <a:pt x="119161" y="47243"/>
                </a:lnTo>
                <a:lnTo>
                  <a:pt x="108493" y="73151"/>
                </a:lnTo>
                <a:lnTo>
                  <a:pt x="123733" y="79248"/>
                </a:lnTo>
                <a:close/>
              </a:path>
              <a:path w="715045" h="333755">
                <a:moveTo>
                  <a:pt x="391957" y="208787"/>
                </a:moveTo>
                <a:lnTo>
                  <a:pt x="393481" y="211836"/>
                </a:lnTo>
                <a:lnTo>
                  <a:pt x="395005" y="213360"/>
                </a:lnTo>
                <a:lnTo>
                  <a:pt x="398053" y="214884"/>
                </a:lnTo>
                <a:lnTo>
                  <a:pt x="402625" y="214884"/>
                </a:lnTo>
                <a:lnTo>
                  <a:pt x="405673" y="213360"/>
                </a:lnTo>
                <a:lnTo>
                  <a:pt x="408721" y="213360"/>
                </a:lnTo>
                <a:lnTo>
                  <a:pt x="410245" y="210312"/>
                </a:lnTo>
                <a:lnTo>
                  <a:pt x="411769" y="208787"/>
                </a:lnTo>
                <a:lnTo>
                  <a:pt x="413293" y="205739"/>
                </a:lnTo>
                <a:lnTo>
                  <a:pt x="413293" y="202691"/>
                </a:lnTo>
                <a:lnTo>
                  <a:pt x="411769" y="199643"/>
                </a:lnTo>
                <a:lnTo>
                  <a:pt x="410245" y="196595"/>
                </a:lnTo>
                <a:lnTo>
                  <a:pt x="408721" y="195072"/>
                </a:lnTo>
                <a:lnTo>
                  <a:pt x="405673" y="193548"/>
                </a:lnTo>
                <a:lnTo>
                  <a:pt x="402625" y="192024"/>
                </a:lnTo>
                <a:lnTo>
                  <a:pt x="399577" y="193548"/>
                </a:lnTo>
                <a:lnTo>
                  <a:pt x="396529" y="193548"/>
                </a:lnTo>
                <a:lnTo>
                  <a:pt x="395005" y="195072"/>
                </a:lnTo>
                <a:lnTo>
                  <a:pt x="391957" y="196595"/>
                </a:lnTo>
                <a:lnTo>
                  <a:pt x="391957" y="199643"/>
                </a:lnTo>
                <a:lnTo>
                  <a:pt x="390433" y="202691"/>
                </a:lnTo>
                <a:lnTo>
                  <a:pt x="390433" y="205739"/>
                </a:lnTo>
                <a:lnTo>
                  <a:pt x="391957" y="208787"/>
                </a:lnTo>
                <a:close/>
              </a:path>
              <a:path w="715045" h="333755">
                <a:moveTo>
                  <a:pt x="455965" y="192024"/>
                </a:moveTo>
                <a:lnTo>
                  <a:pt x="454441" y="188975"/>
                </a:lnTo>
                <a:lnTo>
                  <a:pt x="452917" y="185927"/>
                </a:lnTo>
                <a:lnTo>
                  <a:pt x="452917" y="182879"/>
                </a:lnTo>
                <a:lnTo>
                  <a:pt x="454441" y="179831"/>
                </a:lnTo>
                <a:lnTo>
                  <a:pt x="455965" y="175260"/>
                </a:lnTo>
                <a:lnTo>
                  <a:pt x="457489" y="167639"/>
                </a:lnTo>
                <a:lnTo>
                  <a:pt x="468157" y="140207"/>
                </a:lnTo>
                <a:lnTo>
                  <a:pt x="452917" y="134112"/>
                </a:lnTo>
                <a:lnTo>
                  <a:pt x="437677" y="175260"/>
                </a:lnTo>
                <a:lnTo>
                  <a:pt x="434629" y="182879"/>
                </a:lnTo>
                <a:lnTo>
                  <a:pt x="434629" y="188975"/>
                </a:lnTo>
                <a:lnTo>
                  <a:pt x="436153" y="193548"/>
                </a:lnTo>
                <a:lnTo>
                  <a:pt x="439201" y="199643"/>
                </a:lnTo>
                <a:lnTo>
                  <a:pt x="443773" y="204215"/>
                </a:lnTo>
                <a:lnTo>
                  <a:pt x="449869" y="205739"/>
                </a:lnTo>
                <a:lnTo>
                  <a:pt x="452917" y="207263"/>
                </a:lnTo>
                <a:lnTo>
                  <a:pt x="455965" y="208787"/>
                </a:lnTo>
                <a:lnTo>
                  <a:pt x="460537" y="208787"/>
                </a:lnTo>
                <a:lnTo>
                  <a:pt x="463585" y="207263"/>
                </a:lnTo>
                <a:lnTo>
                  <a:pt x="468157" y="207263"/>
                </a:lnTo>
                <a:lnTo>
                  <a:pt x="471205" y="205739"/>
                </a:lnTo>
                <a:lnTo>
                  <a:pt x="460537" y="236219"/>
                </a:lnTo>
                <a:lnTo>
                  <a:pt x="475777" y="242315"/>
                </a:lnTo>
                <a:lnTo>
                  <a:pt x="509305" y="155448"/>
                </a:lnTo>
                <a:lnTo>
                  <a:pt x="492541" y="149351"/>
                </a:lnTo>
                <a:lnTo>
                  <a:pt x="483397" y="175260"/>
                </a:lnTo>
                <a:lnTo>
                  <a:pt x="480349" y="181355"/>
                </a:lnTo>
                <a:lnTo>
                  <a:pt x="478825" y="185927"/>
                </a:lnTo>
                <a:lnTo>
                  <a:pt x="477301" y="187451"/>
                </a:lnTo>
                <a:lnTo>
                  <a:pt x="475777" y="190500"/>
                </a:lnTo>
                <a:lnTo>
                  <a:pt x="472729" y="192024"/>
                </a:lnTo>
                <a:lnTo>
                  <a:pt x="469681" y="193548"/>
                </a:lnTo>
                <a:lnTo>
                  <a:pt x="466633" y="195072"/>
                </a:lnTo>
                <a:lnTo>
                  <a:pt x="463585" y="195072"/>
                </a:lnTo>
                <a:lnTo>
                  <a:pt x="460537" y="193548"/>
                </a:lnTo>
                <a:lnTo>
                  <a:pt x="457489" y="193548"/>
                </a:lnTo>
                <a:lnTo>
                  <a:pt x="455965" y="192024"/>
                </a:lnTo>
                <a:close/>
              </a:path>
              <a:path w="715045" h="333755">
                <a:moveTo>
                  <a:pt x="649513" y="306323"/>
                </a:moveTo>
                <a:lnTo>
                  <a:pt x="649513" y="246887"/>
                </a:lnTo>
                <a:lnTo>
                  <a:pt x="672373" y="256031"/>
                </a:lnTo>
                <a:lnTo>
                  <a:pt x="715045" y="234695"/>
                </a:lnTo>
                <a:lnTo>
                  <a:pt x="698281" y="228600"/>
                </a:lnTo>
                <a:lnTo>
                  <a:pt x="684565" y="242315"/>
                </a:lnTo>
                <a:lnTo>
                  <a:pt x="649513" y="230124"/>
                </a:lnTo>
                <a:lnTo>
                  <a:pt x="649513" y="208787"/>
                </a:lnTo>
                <a:lnTo>
                  <a:pt x="632749" y="202691"/>
                </a:lnTo>
                <a:lnTo>
                  <a:pt x="632749" y="300227"/>
                </a:lnTo>
                <a:lnTo>
                  <a:pt x="649513" y="306323"/>
                </a:lnTo>
                <a:close/>
              </a:path>
              <a:path w="715045" h="333755">
                <a:moveTo>
                  <a:pt x="649513" y="280415"/>
                </a:moveTo>
                <a:lnTo>
                  <a:pt x="649513" y="306323"/>
                </a:lnTo>
                <a:lnTo>
                  <a:pt x="715045" y="234695"/>
                </a:lnTo>
                <a:lnTo>
                  <a:pt x="672373" y="256031"/>
                </a:lnTo>
                <a:lnTo>
                  <a:pt x="649513" y="280415"/>
                </a:lnTo>
                <a:close/>
              </a:path>
              <a:path w="715045" h="333755">
                <a:moveTo>
                  <a:pt x="579409" y="239267"/>
                </a:moveTo>
                <a:lnTo>
                  <a:pt x="568741" y="249936"/>
                </a:lnTo>
                <a:lnTo>
                  <a:pt x="571789" y="252984"/>
                </a:lnTo>
                <a:lnTo>
                  <a:pt x="574837" y="254507"/>
                </a:lnTo>
                <a:lnTo>
                  <a:pt x="577885" y="256031"/>
                </a:lnTo>
                <a:lnTo>
                  <a:pt x="580933" y="256031"/>
                </a:lnTo>
                <a:lnTo>
                  <a:pt x="583981" y="254507"/>
                </a:lnTo>
                <a:lnTo>
                  <a:pt x="587029" y="254507"/>
                </a:lnTo>
                <a:lnTo>
                  <a:pt x="588553" y="252984"/>
                </a:lnTo>
                <a:lnTo>
                  <a:pt x="591601" y="249936"/>
                </a:lnTo>
                <a:lnTo>
                  <a:pt x="588553" y="257555"/>
                </a:lnTo>
                <a:lnTo>
                  <a:pt x="602269" y="263651"/>
                </a:lnTo>
                <a:lnTo>
                  <a:pt x="626653" y="201167"/>
                </a:lnTo>
                <a:lnTo>
                  <a:pt x="611413" y="195072"/>
                </a:lnTo>
                <a:lnTo>
                  <a:pt x="600745" y="219455"/>
                </a:lnTo>
                <a:lnTo>
                  <a:pt x="599221" y="222503"/>
                </a:lnTo>
                <a:lnTo>
                  <a:pt x="596173" y="231648"/>
                </a:lnTo>
                <a:lnTo>
                  <a:pt x="593125" y="237743"/>
                </a:lnTo>
                <a:lnTo>
                  <a:pt x="590077" y="239267"/>
                </a:lnTo>
                <a:lnTo>
                  <a:pt x="588553" y="242315"/>
                </a:lnTo>
                <a:lnTo>
                  <a:pt x="582457" y="242315"/>
                </a:lnTo>
                <a:lnTo>
                  <a:pt x="579409" y="239267"/>
                </a:lnTo>
                <a:close/>
              </a:path>
              <a:path w="715045" h="333755">
                <a:moveTo>
                  <a:pt x="519973" y="208787"/>
                </a:moveTo>
                <a:lnTo>
                  <a:pt x="503209" y="210312"/>
                </a:lnTo>
                <a:lnTo>
                  <a:pt x="504733" y="216407"/>
                </a:lnTo>
                <a:lnTo>
                  <a:pt x="507781" y="220979"/>
                </a:lnTo>
                <a:lnTo>
                  <a:pt x="512353" y="225551"/>
                </a:lnTo>
                <a:lnTo>
                  <a:pt x="515401" y="230124"/>
                </a:lnTo>
                <a:lnTo>
                  <a:pt x="521497" y="233172"/>
                </a:lnTo>
                <a:lnTo>
                  <a:pt x="527593" y="236219"/>
                </a:lnTo>
                <a:lnTo>
                  <a:pt x="533689" y="239267"/>
                </a:lnTo>
                <a:lnTo>
                  <a:pt x="547405" y="239267"/>
                </a:lnTo>
                <a:lnTo>
                  <a:pt x="553501" y="237743"/>
                </a:lnTo>
                <a:lnTo>
                  <a:pt x="559597" y="236219"/>
                </a:lnTo>
                <a:lnTo>
                  <a:pt x="564169" y="231648"/>
                </a:lnTo>
                <a:lnTo>
                  <a:pt x="568741" y="227075"/>
                </a:lnTo>
                <a:lnTo>
                  <a:pt x="573313" y="222503"/>
                </a:lnTo>
                <a:lnTo>
                  <a:pt x="574837" y="216407"/>
                </a:lnTo>
                <a:lnTo>
                  <a:pt x="575770" y="214361"/>
                </a:lnTo>
                <a:lnTo>
                  <a:pt x="577635" y="202504"/>
                </a:lnTo>
                <a:lnTo>
                  <a:pt x="574837" y="190500"/>
                </a:lnTo>
                <a:lnTo>
                  <a:pt x="573018" y="186330"/>
                </a:lnTo>
                <a:lnTo>
                  <a:pt x="564915" y="177364"/>
                </a:lnTo>
                <a:lnTo>
                  <a:pt x="551977" y="170687"/>
                </a:lnTo>
                <a:lnTo>
                  <a:pt x="542126" y="167967"/>
                </a:lnTo>
                <a:lnTo>
                  <a:pt x="530073" y="167921"/>
                </a:lnTo>
                <a:lnTo>
                  <a:pt x="518449" y="172212"/>
                </a:lnTo>
                <a:lnTo>
                  <a:pt x="527593" y="185927"/>
                </a:lnTo>
                <a:lnTo>
                  <a:pt x="533689" y="182879"/>
                </a:lnTo>
                <a:lnTo>
                  <a:pt x="539785" y="182879"/>
                </a:lnTo>
                <a:lnTo>
                  <a:pt x="547405" y="184403"/>
                </a:lnTo>
                <a:lnTo>
                  <a:pt x="553501" y="187451"/>
                </a:lnTo>
                <a:lnTo>
                  <a:pt x="556549" y="190500"/>
                </a:lnTo>
                <a:lnTo>
                  <a:pt x="559597" y="195072"/>
                </a:lnTo>
                <a:lnTo>
                  <a:pt x="561121" y="199643"/>
                </a:lnTo>
                <a:lnTo>
                  <a:pt x="561121" y="204215"/>
                </a:lnTo>
                <a:lnTo>
                  <a:pt x="559597" y="210312"/>
                </a:lnTo>
                <a:lnTo>
                  <a:pt x="558073" y="216407"/>
                </a:lnTo>
                <a:lnTo>
                  <a:pt x="553501" y="219455"/>
                </a:lnTo>
                <a:lnTo>
                  <a:pt x="548929" y="220979"/>
                </a:lnTo>
                <a:lnTo>
                  <a:pt x="544357" y="224027"/>
                </a:lnTo>
                <a:lnTo>
                  <a:pt x="538261" y="224027"/>
                </a:lnTo>
                <a:lnTo>
                  <a:pt x="532165" y="220979"/>
                </a:lnTo>
                <a:lnTo>
                  <a:pt x="529117" y="220979"/>
                </a:lnTo>
                <a:lnTo>
                  <a:pt x="527593" y="217931"/>
                </a:lnTo>
                <a:lnTo>
                  <a:pt x="524545" y="216407"/>
                </a:lnTo>
                <a:lnTo>
                  <a:pt x="523021" y="214884"/>
                </a:lnTo>
                <a:lnTo>
                  <a:pt x="521497" y="211836"/>
                </a:lnTo>
                <a:lnTo>
                  <a:pt x="519973" y="208787"/>
                </a:lnTo>
                <a:close/>
              </a:path>
              <a:path w="715045" h="333755">
                <a:moveTo>
                  <a:pt x="423961" y="121919"/>
                </a:moveTo>
                <a:lnTo>
                  <a:pt x="399577" y="185927"/>
                </a:lnTo>
                <a:lnTo>
                  <a:pt x="414817" y="192024"/>
                </a:lnTo>
                <a:lnTo>
                  <a:pt x="439201" y="128015"/>
                </a:lnTo>
                <a:lnTo>
                  <a:pt x="423961" y="121919"/>
                </a:lnTo>
                <a:close/>
              </a:path>
              <a:path w="715045" h="333755">
                <a:moveTo>
                  <a:pt x="363001" y="155448"/>
                </a:moveTo>
                <a:lnTo>
                  <a:pt x="358429" y="169163"/>
                </a:lnTo>
                <a:lnTo>
                  <a:pt x="367573" y="173736"/>
                </a:lnTo>
                <a:lnTo>
                  <a:pt x="358429" y="196595"/>
                </a:lnTo>
                <a:lnTo>
                  <a:pt x="375193" y="202691"/>
                </a:lnTo>
                <a:lnTo>
                  <a:pt x="382813" y="179831"/>
                </a:lnTo>
                <a:lnTo>
                  <a:pt x="391957" y="182879"/>
                </a:lnTo>
                <a:lnTo>
                  <a:pt x="396529" y="169163"/>
                </a:lnTo>
                <a:lnTo>
                  <a:pt x="388909" y="166115"/>
                </a:lnTo>
                <a:lnTo>
                  <a:pt x="407197" y="115824"/>
                </a:lnTo>
                <a:lnTo>
                  <a:pt x="391957" y="109727"/>
                </a:lnTo>
                <a:lnTo>
                  <a:pt x="372145" y="160019"/>
                </a:lnTo>
                <a:lnTo>
                  <a:pt x="363001" y="155448"/>
                </a:lnTo>
                <a:close/>
              </a:path>
              <a:path w="715045" h="333755">
                <a:moveTo>
                  <a:pt x="311185" y="124967"/>
                </a:moveTo>
                <a:lnTo>
                  <a:pt x="346237" y="137160"/>
                </a:lnTo>
                <a:lnTo>
                  <a:pt x="343189" y="140207"/>
                </a:lnTo>
                <a:lnTo>
                  <a:pt x="340141" y="143255"/>
                </a:lnTo>
                <a:lnTo>
                  <a:pt x="346237" y="155448"/>
                </a:lnTo>
                <a:lnTo>
                  <a:pt x="347796" y="154872"/>
                </a:lnTo>
                <a:lnTo>
                  <a:pt x="358189" y="147224"/>
                </a:lnTo>
                <a:lnTo>
                  <a:pt x="364525" y="135636"/>
                </a:lnTo>
                <a:lnTo>
                  <a:pt x="365930" y="132300"/>
                </a:lnTo>
                <a:lnTo>
                  <a:pt x="367272" y="120252"/>
                </a:lnTo>
                <a:lnTo>
                  <a:pt x="364525" y="108203"/>
                </a:lnTo>
                <a:lnTo>
                  <a:pt x="363714" y="106894"/>
                </a:lnTo>
                <a:lnTo>
                  <a:pt x="355765" y="97390"/>
                </a:lnTo>
                <a:lnTo>
                  <a:pt x="344713" y="89915"/>
                </a:lnTo>
                <a:lnTo>
                  <a:pt x="337093" y="88391"/>
                </a:lnTo>
                <a:lnTo>
                  <a:pt x="330997" y="86867"/>
                </a:lnTo>
                <a:lnTo>
                  <a:pt x="326425" y="86867"/>
                </a:lnTo>
                <a:lnTo>
                  <a:pt x="320329" y="88391"/>
                </a:lnTo>
                <a:lnTo>
                  <a:pt x="315757" y="89915"/>
                </a:lnTo>
                <a:lnTo>
                  <a:pt x="309661" y="92963"/>
                </a:lnTo>
                <a:lnTo>
                  <a:pt x="321853" y="105155"/>
                </a:lnTo>
                <a:lnTo>
                  <a:pt x="326425" y="102107"/>
                </a:lnTo>
                <a:lnTo>
                  <a:pt x="332521" y="102107"/>
                </a:lnTo>
                <a:lnTo>
                  <a:pt x="338617" y="103631"/>
                </a:lnTo>
                <a:lnTo>
                  <a:pt x="343189" y="106679"/>
                </a:lnTo>
                <a:lnTo>
                  <a:pt x="347761" y="108203"/>
                </a:lnTo>
                <a:lnTo>
                  <a:pt x="349285" y="112775"/>
                </a:lnTo>
                <a:lnTo>
                  <a:pt x="352333" y="115824"/>
                </a:lnTo>
                <a:lnTo>
                  <a:pt x="352333" y="120395"/>
                </a:lnTo>
                <a:lnTo>
                  <a:pt x="350809" y="124967"/>
                </a:lnTo>
                <a:lnTo>
                  <a:pt x="300517" y="106679"/>
                </a:lnTo>
                <a:lnTo>
                  <a:pt x="298993" y="109727"/>
                </a:lnTo>
                <a:lnTo>
                  <a:pt x="298198" y="112403"/>
                </a:lnTo>
                <a:lnTo>
                  <a:pt x="296728" y="125383"/>
                </a:lnTo>
                <a:lnTo>
                  <a:pt x="298993" y="137160"/>
                </a:lnTo>
                <a:lnTo>
                  <a:pt x="300316" y="139644"/>
                </a:lnTo>
                <a:lnTo>
                  <a:pt x="308107" y="149673"/>
                </a:lnTo>
                <a:lnTo>
                  <a:pt x="318805" y="156972"/>
                </a:lnTo>
                <a:lnTo>
                  <a:pt x="314233" y="135636"/>
                </a:lnTo>
                <a:lnTo>
                  <a:pt x="312709" y="132587"/>
                </a:lnTo>
                <a:lnTo>
                  <a:pt x="311185" y="128015"/>
                </a:lnTo>
                <a:lnTo>
                  <a:pt x="311185" y="124967"/>
                </a:lnTo>
                <a:close/>
              </a:path>
              <a:path w="715045" h="333755">
                <a:moveTo>
                  <a:pt x="337093" y="143255"/>
                </a:moveTo>
                <a:lnTo>
                  <a:pt x="332521" y="144779"/>
                </a:lnTo>
                <a:lnTo>
                  <a:pt x="327949" y="144779"/>
                </a:lnTo>
                <a:lnTo>
                  <a:pt x="323377" y="143255"/>
                </a:lnTo>
                <a:lnTo>
                  <a:pt x="320329" y="141731"/>
                </a:lnTo>
                <a:lnTo>
                  <a:pt x="317281" y="138684"/>
                </a:lnTo>
                <a:lnTo>
                  <a:pt x="314233" y="135636"/>
                </a:lnTo>
                <a:lnTo>
                  <a:pt x="318805" y="156972"/>
                </a:lnTo>
                <a:lnTo>
                  <a:pt x="322156" y="157849"/>
                </a:lnTo>
                <a:lnTo>
                  <a:pt x="334504" y="158972"/>
                </a:lnTo>
                <a:lnTo>
                  <a:pt x="346237" y="155448"/>
                </a:lnTo>
                <a:lnTo>
                  <a:pt x="340141" y="143255"/>
                </a:lnTo>
                <a:lnTo>
                  <a:pt x="337093" y="143255"/>
                </a:lnTo>
                <a:close/>
              </a:path>
              <a:path w="715045" h="333755">
                <a:moveTo>
                  <a:pt x="241081" y="126491"/>
                </a:moveTo>
                <a:lnTo>
                  <a:pt x="247177" y="129539"/>
                </a:lnTo>
                <a:lnTo>
                  <a:pt x="260893" y="129539"/>
                </a:lnTo>
                <a:lnTo>
                  <a:pt x="266989" y="128015"/>
                </a:lnTo>
                <a:lnTo>
                  <a:pt x="273085" y="126491"/>
                </a:lnTo>
                <a:lnTo>
                  <a:pt x="279181" y="121919"/>
                </a:lnTo>
                <a:lnTo>
                  <a:pt x="283753" y="117348"/>
                </a:lnTo>
                <a:lnTo>
                  <a:pt x="286801" y="112775"/>
                </a:lnTo>
                <a:lnTo>
                  <a:pt x="289849" y="106679"/>
                </a:lnTo>
                <a:lnTo>
                  <a:pt x="291900" y="92978"/>
                </a:lnTo>
                <a:lnTo>
                  <a:pt x="288325" y="80772"/>
                </a:lnTo>
                <a:lnTo>
                  <a:pt x="286938" y="77351"/>
                </a:lnTo>
                <a:lnTo>
                  <a:pt x="279082" y="67305"/>
                </a:lnTo>
                <a:lnTo>
                  <a:pt x="266989" y="60960"/>
                </a:lnTo>
                <a:lnTo>
                  <a:pt x="256883" y="58239"/>
                </a:lnTo>
                <a:lnTo>
                  <a:pt x="244411" y="58193"/>
                </a:lnTo>
                <a:lnTo>
                  <a:pt x="233461" y="62484"/>
                </a:lnTo>
                <a:lnTo>
                  <a:pt x="242605" y="76200"/>
                </a:lnTo>
                <a:lnTo>
                  <a:pt x="248701" y="73151"/>
                </a:lnTo>
                <a:lnTo>
                  <a:pt x="254797" y="71627"/>
                </a:lnTo>
                <a:lnTo>
                  <a:pt x="260893" y="74675"/>
                </a:lnTo>
                <a:lnTo>
                  <a:pt x="266989" y="77724"/>
                </a:lnTo>
                <a:lnTo>
                  <a:pt x="271561" y="80772"/>
                </a:lnTo>
                <a:lnTo>
                  <a:pt x="273085" y="85343"/>
                </a:lnTo>
                <a:lnTo>
                  <a:pt x="276133" y="89915"/>
                </a:lnTo>
                <a:lnTo>
                  <a:pt x="276133" y="94487"/>
                </a:lnTo>
                <a:lnTo>
                  <a:pt x="273085" y="100584"/>
                </a:lnTo>
                <a:lnTo>
                  <a:pt x="271561" y="106679"/>
                </a:lnTo>
                <a:lnTo>
                  <a:pt x="268513" y="109727"/>
                </a:lnTo>
                <a:lnTo>
                  <a:pt x="262417" y="111251"/>
                </a:lnTo>
                <a:lnTo>
                  <a:pt x="257845" y="114300"/>
                </a:lnTo>
                <a:lnTo>
                  <a:pt x="253273" y="114300"/>
                </a:lnTo>
                <a:lnTo>
                  <a:pt x="247177" y="111251"/>
                </a:lnTo>
                <a:lnTo>
                  <a:pt x="244129" y="109727"/>
                </a:lnTo>
                <a:lnTo>
                  <a:pt x="241081" y="108203"/>
                </a:lnTo>
                <a:lnTo>
                  <a:pt x="239557" y="106679"/>
                </a:lnTo>
                <a:lnTo>
                  <a:pt x="236509" y="105155"/>
                </a:lnTo>
                <a:lnTo>
                  <a:pt x="234985" y="102107"/>
                </a:lnTo>
                <a:lnTo>
                  <a:pt x="233461" y="99060"/>
                </a:lnTo>
                <a:lnTo>
                  <a:pt x="218221" y="100584"/>
                </a:lnTo>
                <a:lnTo>
                  <a:pt x="219745" y="106679"/>
                </a:lnTo>
                <a:lnTo>
                  <a:pt x="221269" y="111251"/>
                </a:lnTo>
                <a:lnTo>
                  <a:pt x="225841" y="115824"/>
                </a:lnTo>
                <a:lnTo>
                  <a:pt x="230413" y="120395"/>
                </a:lnTo>
                <a:lnTo>
                  <a:pt x="234985" y="123443"/>
                </a:lnTo>
                <a:lnTo>
                  <a:pt x="241081" y="126491"/>
                </a:lnTo>
                <a:close/>
              </a:path>
              <a:path w="715045" h="333755">
                <a:moveTo>
                  <a:pt x="177073" y="83819"/>
                </a:moveTo>
                <a:lnTo>
                  <a:pt x="172501" y="97536"/>
                </a:lnTo>
                <a:lnTo>
                  <a:pt x="181645" y="102107"/>
                </a:lnTo>
                <a:lnTo>
                  <a:pt x="172501" y="124967"/>
                </a:lnTo>
                <a:lnTo>
                  <a:pt x="187741" y="131063"/>
                </a:lnTo>
                <a:lnTo>
                  <a:pt x="196885" y="108203"/>
                </a:lnTo>
                <a:lnTo>
                  <a:pt x="204505" y="111251"/>
                </a:lnTo>
                <a:lnTo>
                  <a:pt x="210601" y="97536"/>
                </a:lnTo>
                <a:lnTo>
                  <a:pt x="201457" y="94487"/>
                </a:lnTo>
                <a:lnTo>
                  <a:pt x="221269" y="44195"/>
                </a:lnTo>
                <a:lnTo>
                  <a:pt x="206029" y="38100"/>
                </a:lnTo>
                <a:lnTo>
                  <a:pt x="186217" y="88391"/>
                </a:lnTo>
                <a:lnTo>
                  <a:pt x="177073" y="83819"/>
                </a:lnTo>
                <a:close/>
              </a:path>
              <a:path w="715045" h="333755">
                <a:moveTo>
                  <a:pt x="93253" y="28955"/>
                </a:moveTo>
                <a:lnTo>
                  <a:pt x="90205" y="36575"/>
                </a:lnTo>
                <a:lnTo>
                  <a:pt x="87157" y="42672"/>
                </a:lnTo>
                <a:lnTo>
                  <a:pt x="84109" y="45719"/>
                </a:lnTo>
                <a:lnTo>
                  <a:pt x="81061" y="47243"/>
                </a:lnTo>
                <a:lnTo>
                  <a:pt x="78013" y="48767"/>
                </a:lnTo>
                <a:lnTo>
                  <a:pt x="74965" y="47243"/>
                </a:lnTo>
                <a:lnTo>
                  <a:pt x="71917" y="44195"/>
                </a:lnTo>
                <a:lnTo>
                  <a:pt x="62773" y="56387"/>
                </a:lnTo>
                <a:lnTo>
                  <a:pt x="64297" y="57912"/>
                </a:lnTo>
                <a:lnTo>
                  <a:pt x="67345" y="59436"/>
                </a:lnTo>
                <a:lnTo>
                  <a:pt x="70393" y="60960"/>
                </a:lnTo>
                <a:lnTo>
                  <a:pt x="76489" y="60960"/>
                </a:lnTo>
                <a:lnTo>
                  <a:pt x="79537" y="59436"/>
                </a:lnTo>
                <a:lnTo>
                  <a:pt x="82585" y="57912"/>
                </a:lnTo>
                <a:lnTo>
                  <a:pt x="85633" y="56387"/>
                </a:lnTo>
                <a:lnTo>
                  <a:pt x="82585" y="64007"/>
                </a:lnTo>
                <a:lnTo>
                  <a:pt x="96301" y="68579"/>
                </a:lnTo>
                <a:lnTo>
                  <a:pt x="120685" y="6095"/>
                </a:lnTo>
                <a:lnTo>
                  <a:pt x="103921" y="0"/>
                </a:lnTo>
                <a:lnTo>
                  <a:pt x="94777" y="25907"/>
                </a:lnTo>
                <a:lnTo>
                  <a:pt x="93253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57200" y="3875532"/>
            <a:ext cx="9142476" cy="3438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57200" y="5989320"/>
            <a:ext cx="9148574" cy="13243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1371599" y="382523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7114031" y="60959"/>
                </a:moveTo>
                <a:lnTo>
                  <a:pt x="0" y="60959"/>
                </a:lnTo>
                <a:lnTo>
                  <a:pt x="0" y="79248"/>
                </a:lnTo>
                <a:lnTo>
                  <a:pt x="7114031" y="79248"/>
                </a:lnTo>
                <a:lnTo>
                  <a:pt x="7114031" y="60959"/>
                </a:lnTo>
                <a:close/>
              </a:path>
            </a:pathLst>
          </a:custGeom>
          <a:solidFill>
            <a:srgbClr val="2626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8484107" y="3906011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26269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8484107" y="398525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626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8484107" y="4067555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828A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8484107" y="414832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828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8484107" y="423062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828A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8484107" y="431291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A2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8484107" y="439521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A2AA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8484107" y="4477511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A2AA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8484107" y="455828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B2B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8484107" y="4640579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B2BB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8484107" y="472135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1"/>
                </a:moveTo>
                <a:lnTo>
                  <a:pt x="1524" y="80771"/>
                </a:lnTo>
                <a:lnTo>
                  <a:pt x="1524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2D2DB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8484107" y="480364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D2D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8484107" y="4885943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D2D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8484107" y="496671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D2DB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8484107" y="504901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8484107" y="513130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B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8484107" y="521360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1"/>
                </a:moveTo>
                <a:lnTo>
                  <a:pt x="1524" y="80771"/>
                </a:lnTo>
                <a:lnTo>
                  <a:pt x="1524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2F2FB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8484107" y="5295899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7"/>
                </a:moveTo>
                <a:lnTo>
                  <a:pt x="1524" y="79247"/>
                </a:lnTo>
                <a:lnTo>
                  <a:pt x="1524" y="0"/>
                </a:lnTo>
                <a:lnTo>
                  <a:pt x="0" y="0"/>
                </a:lnTo>
                <a:lnTo>
                  <a:pt x="0" y="79247"/>
                </a:lnTo>
                <a:close/>
              </a:path>
            </a:pathLst>
          </a:custGeom>
          <a:solidFill>
            <a:srgbClr val="2F2F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8484107" y="5376671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F2F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8484107" y="5457443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8484107" y="553973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8484107" y="562203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8484107" y="5704331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8484107" y="578357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1"/>
                </a:moveTo>
                <a:lnTo>
                  <a:pt x="1524" y="80771"/>
                </a:lnTo>
                <a:lnTo>
                  <a:pt x="1524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8484107" y="586587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1"/>
                </a:moveTo>
                <a:lnTo>
                  <a:pt x="1524" y="80771"/>
                </a:lnTo>
                <a:lnTo>
                  <a:pt x="1524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8484107" y="5948171"/>
            <a:ext cx="1524" cy="77724"/>
          </a:xfrm>
          <a:custGeom>
            <a:avLst/>
            <a:gdLst/>
            <a:ahLst/>
            <a:cxnLst/>
            <a:rect l="l" t="t" r="r" b="b"/>
            <a:pathLst>
              <a:path w="1524" h="77724">
                <a:moveTo>
                  <a:pt x="0" y="77724"/>
                </a:moveTo>
                <a:lnTo>
                  <a:pt x="1524" y="77724"/>
                </a:lnTo>
                <a:lnTo>
                  <a:pt x="1524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8484107" y="6027419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8484107" y="610971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8484107" y="6192011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8484107" y="6274307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2"/>
                </a:moveTo>
                <a:lnTo>
                  <a:pt x="1524" y="80772"/>
                </a:lnTo>
                <a:lnTo>
                  <a:pt x="1524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8484107" y="6356603"/>
            <a:ext cx="1524" cy="79248"/>
          </a:xfrm>
          <a:custGeom>
            <a:avLst/>
            <a:gdLst/>
            <a:ahLst/>
            <a:cxnLst/>
            <a:rect l="l" t="t" r="r" b="b"/>
            <a:pathLst>
              <a:path w="1524" h="79248">
                <a:moveTo>
                  <a:pt x="0" y="79248"/>
                </a:moveTo>
                <a:lnTo>
                  <a:pt x="1524" y="79248"/>
                </a:lnTo>
                <a:lnTo>
                  <a:pt x="1524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8484107" y="6437375"/>
            <a:ext cx="1524" cy="80772"/>
          </a:xfrm>
          <a:custGeom>
            <a:avLst/>
            <a:gdLst/>
            <a:ahLst/>
            <a:cxnLst/>
            <a:rect l="l" t="t" r="r" b="b"/>
            <a:pathLst>
              <a:path w="1524" h="80772">
                <a:moveTo>
                  <a:pt x="0" y="80771"/>
                </a:moveTo>
                <a:lnTo>
                  <a:pt x="1524" y="80771"/>
                </a:lnTo>
                <a:lnTo>
                  <a:pt x="1524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1371599" y="6597395"/>
            <a:ext cx="7114031" cy="3047"/>
          </a:xfrm>
          <a:custGeom>
            <a:avLst/>
            <a:gdLst/>
            <a:ahLst/>
            <a:cxnLst/>
            <a:rect l="l" t="t" r="r" b="b"/>
            <a:pathLst>
              <a:path w="7114031" h="3048">
                <a:moveTo>
                  <a:pt x="0" y="3047"/>
                </a:moveTo>
                <a:lnTo>
                  <a:pt x="7114031" y="3047"/>
                </a:lnTo>
                <a:lnTo>
                  <a:pt x="7114031" y="0"/>
                </a:lnTo>
                <a:lnTo>
                  <a:pt x="0" y="0"/>
                </a:lnTo>
                <a:lnTo>
                  <a:pt x="0" y="3047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1365503" y="1365503"/>
            <a:ext cx="7126223" cy="5227319"/>
          </a:xfrm>
          <a:custGeom>
            <a:avLst/>
            <a:gdLst/>
            <a:ahLst/>
            <a:cxnLst/>
            <a:rect l="l" t="t" r="r" b="b"/>
            <a:pathLst>
              <a:path w="7126223" h="5227319">
                <a:moveTo>
                  <a:pt x="6096" y="2520695"/>
                </a:moveTo>
                <a:lnTo>
                  <a:pt x="2939" y="2520695"/>
                </a:lnTo>
                <a:lnTo>
                  <a:pt x="6096" y="5227319"/>
                </a:lnTo>
                <a:lnTo>
                  <a:pt x="6096" y="25206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1365503" y="1365503"/>
            <a:ext cx="7126223" cy="5241035"/>
          </a:xfrm>
          <a:custGeom>
            <a:avLst/>
            <a:gdLst/>
            <a:ahLst/>
            <a:cxnLst/>
            <a:rect l="l" t="t" r="r" b="b"/>
            <a:pathLst>
              <a:path w="7126223" h="5241035">
                <a:moveTo>
                  <a:pt x="7126223" y="2520695"/>
                </a:moveTo>
                <a:lnTo>
                  <a:pt x="7120127" y="2520695"/>
                </a:lnTo>
                <a:lnTo>
                  <a:pt x="7120127" y="5227319"/>
                </a:lnTo>
                <a:lnTo>
                  <a:pt x="7114031" y="5233415"/>
                </a:lnTo>
                <a:lnTo>
                  <a:pt x="7126223" y="5241035"/>
                </a:lnTo>
                <a:lnTo>
                  <a:pt x="7126223" y="2520695"/>
                </a:lnTo>
                <a:close/>
              </a:path>
              <a:path w="7126223" h="5241035">
                <a:moveTo>
                  <a:pt x="13715" y="5233415"/>
                </a:moveTo>
                <a:lnTo>
                  <a:pt x="13716" y="2520695"/>
                </a:lnTo>
                <a:lnTo>
                  <a:pt x="6096" y="2520695"/>
                </a:lnTo>
                <a:lnTo>
                  <a:pt x="6096" y="5227319"/>
                </a:lnTo>
                <a:lnTo>
                  <a:pt x="2939" y="2520695"/>
                </a:lnTo>
                <a:lnTo>
                  <a:pt x="0" y="2520695"/>
                </a:lnTo>
                <a:lnTo>
                  <a:pt x="0" y="5241035"/>
                </a:lnTo>
                <a:lnTo>
                  <a:pt x="7126223" y="5241035"/>
                </a:lnTo>
                <a:lnTo>
                  <a:pt x="13715" y="5233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1379219" y="1379219"/>
            <a:ext cx="7112507" cy="5227319"/>
          </a:xfrm>
          <a:custGeom>
            <a:avLst/>
            <a:gdLst/>
            <a:ahLst/>
            <a:cxnLst/>
            <a:rect l="l" t="t" r="r" b="b"/>
            <a:pathLst>
              <a:path w="7112507" h="5227319">
                <a:moveTo>
                  <a:pt x="7100315" y="5219699"/>
                </a:moveTo>
                <a:lnTo>
                  <a:pt x="7106411" y="5213603"/>
                </a:lnTo>
                <a:lnTo>
                  <a:pt x="7106411" y="2506979"/>
                </a:lnTo>
                <a:lnTo>
                  <a:pt x="7100315" y="2506979"/>
                </a:lnTo>
                <a:lnTo>
                  <a:pt x="7100315" y="5213603"/>
                </a:lnTo>
                <a:lnTo>
                  <a:pt x="0" y="5213603"/>
                </a:lnTo>
                <a:lnTo>
                  <a:pt x="0" y="5219699"/>
                </a:lnTo>
                <a:lnTo>
                  <a:pt x="7112507" y="5227319"/>
                </a:lnTo>
                <a:lnTo>
                  <a:pt x="7100315" y="52196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8282939" y="3893629"/>
            <a:ext cx="202692" cy="19812"/>
          </a:xfrm>
          <a:custGeom>
            <a:avLst/>
            <a:gdLst/>
            <a:ahLst/>
            <a:cxnLst/>
            <a:rect l="l" t="t" r="r" b="b"/>
            <a:pathLst>
              <a:path w="202692" h="19812">
                <a:moveTo>
                  <a:pt x="0" y="19812"/>
                </a:moveTo>
                <a:lnTo>
                  <a:pt x="202692" y="19812"/>
                </a:lnTo>
                <a:lnTo>
                  <a:pt x="202692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1371599" y="3891152"/>
            <a:ext cx="326135" cy="19812"/>
          </a:xfrm>
          <a:custGeom>
            <a:avLst/>
            <a:gdLst/>
            <a:ahLst/>
            <a:cxnLst/>
            <a:rect l="l" t="t" r="r" b="b"/>
            <a:pathLst>
              <a:path w="326135" h="19812">
                <a:moveTo>
                  <a:pt x="0" y="19812"/>
                </a:moveTo>
                <a:lnTo>
                  <a:pt x="326135" y="19812"/>
                </a:lnTo>
                <a:lnTo>
                  <a:pt x="326135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1371599" y="4293107"/>
            <a:ext cx="7114031" cy="19811"/>
          </a:xfrm>
          <a:custGeom>
            <a:avLst/>
            <a:gdLst/>
            <a:ahLst/>
            <a:cxnLst/>
            <a:rect l="l" t="t" r="r" b="b"/>
            <a:pathLst>
              <a:path w="7114031" h="19811">
                <a:moveTo>
                  <a:pt x="0" y="19811"/>
                </a:moveTo>
                <a:lnTo>
                  <a:pt x="7114031" y="19811"/>
                </a:lnTo>
                <a:lnTo>
                  <a:pt x="7114031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1371599" y="4343399"/>
            <a:ext cx="7114031" cy="51815"/>
          </a:xfrm>
          <a:custGeom>
            <a:avLst/>
            <a:gdLst/>
            <a:ahLst/>
            <a:cxnLst/>
            <a:rect l="l" t="t" r="r" b="b"/>
            <a:pathLst>
              <a:path w="7114031" h="51815">
                <a:moveTo>
                  <a:pt x="0" y="51815"/>
                </a:moveTo>
                <a:lnTo>
                  <a:pt x="7114031" y="51815"/>
                </a:lnTo>
                <a:lnTo>
                  <a:pt x="7114031" y="0"/>
                </a:lnTo>
                <a:lnTo>
                  <a:pt x="0" y="0"/>
                </a:lnTo>
                <a:lnTo>
                  <a:pt x="0" y="518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1371599" y="4409693"/>
            <a:ext cx="7114031" cy="67817"/>
          </a:xfrm>
          <a:custGeom>
            <a:avLst/>
            <a:gdLst/>
            <a:ahLst/>
            <a:cxnLst/>
            <a:rect l="l" t="t" r="r" b="b"/>
            <a:pathLst>
              <a:path w="7114031" h="67817">
                <a:moveTo>
                  <a:pt x="0" y="67817"/>
                </a:moveTo>
                <a:lnTo>
                  <a:pt x="7114031" y="67817"/>
                </a:lnTo>
                <a:lnTo>
                  <a:pt x="7114031" y="0"/>
                </a:lnTo>
                <a:lnTo>
                  <a:pt x="0" y="0"/>
                </a:lnTo>
                <a:lnTo>
                  <a:pt x="0" y="6781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1371599" y="4483226"/>
            <a:ext cx="7114031" cy="75056"/>
          </a:xfrm>
          <a:custGeom>
            <a:avLst/>
            <a:gdLst/>
            <a:ahLst/>
            <a:cxnLst/>
            <a:rect l="l" t="t" r="r" b="b"/>
            <a:pathLst>
              <a:path w="7114031" h="75056">
                <a:moveTo>
                  <a:pt x="0" y="75056"/>
                </a:moveTo>
                <a:lnTo>
                  <a:pt x="7114031" y="75056"/>
                </a:lnTo>
                <a:lnTo>
                  <a:pt x="7114031" y="0"/>
                </a:lnTo>
                <a:lnTo>
                  <a:pt x="0" y="0"/>
                </a:lnTo>
                <a:lnTo>
                  <a:pt x="0" y="750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1371599" y="4561141"/>
            <a:ext cx="7114031" cy="79438"/>
          </a:xfrm>
          <a:custGeom>
            <a:avLst/>
            <a:gdLst/>
            <a:ahLst/>
            <a:cxnLst/>
            <a:rect l="l" t="t" r="r" b="b"/>
            <a:pathLst>
              <a:path w="7114031" h="79438">
                <a:moveTo>
                  <a:pt x="0" y="79438"/>
                </a:moveTo>
                <a:lnTo>
                  <a:pt x="7114031" y="79438"/>
                </a:lnTo>
                <a:lnTo>
                  <a:pt x="7114031" y="0"/>
                </a:lnTo>
                <a:lnTo>
                  <a:pt x="0" y="0"/>
                </a:lnTo>
                <a:lnTo>
                  <a:pt x="0" y="794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1371599" y="4640484"/>
            <a:ext cx="7114031" cy="80867"/>
          </a:xfrm>
          <a:custGeom>
            <a:avLst/>
            <a:gdLst/>
            <a:ahLst/>
            <a:cxnLst/>
            <a:rect l="l" t="t" r="r" b="b"/>
            <a:pathLst>
              <a:path w="7114031" h="80867">
                <a:moveTo>
                  <a:pt x="0" y="80867"/>
                </a:moveTo>
                <a:lnTo>
                  <a:pt x="7114031" y="80867"/>
                </a:lnTo>
                <a:lnTo>
                  <a:pt x="7114031" y="0"/>
                </a:lnTo>
                <a:lnTo>
                  <a:pt x="0" y="0"/>
                </a:lnTo>
                <a:lnTo>
                  <a:pt x="0" y="808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1371599" y="4739187"/>
            <a:ext cx="7114031" cy="64460"/>
          </a:xfrm>
          <a:custGeom>
            <a:avLst/>
            <a:gdLst/>
            <a:ahLst/>
            <a:cxnLst/>
            <a:rect l="l" t="t" r="r" b="b"/>
            <a:pathLst>
              <a:path w="7114031" h="64460">
                <a:moveTo>
                  <a:pt x="0" y="64460"/>
                </a:moveTo>
                <a:lnTo>
                  <a:pt x="7114031" y="64460"/>
                </a:lnTo>
                <a:lnTo>
                  <a:pt x="7114031" y="0"/>
                </a:lnTo>
                <a:lnTo>
                  <a:pt x="0" y="0"/>
                </a:lnTo>
                <a:lnTo>
                  <a:pt x="0" y="644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1371599" y="4884419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1371599" y="4965191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1371599" y="5047487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1371599" y="5129783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8282939" y="5212079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1371599" y="5212079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8282939" y="5294375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3"/>
                </a:moveTo>
                <a:lnTo>
                  <a:pt x="202692" y="1523"/>
                </a:lnTo>
                <a:lnTo>
                  <a:pt x="202692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1371599" y="5294375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8282939" y="5375147"/>
            <a:ext cx="202692" cy="1523"/>
          </a:xfrm>
          <a:custGeom>
            <a:avLst/>
            <a:gdLst/>
            <a:ahLst/>
            <a:cxnLst/>
            <a:rect l="l" t="t" r="r" b="b"/>
            <a:pathLst>
              <a:path w="202692" h="1523">
                <a:moveTo>
                  <a:pt x="0" y="1523"/>
                </a:moveTo>
                <a:lnTo>
                  <a:pt x="202692" y="1523"/>
                </a:lnTo>
                <a:lnTo>
                  <a:pt x="202692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1371599" y="5375147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8282939" y="5455919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1371599" y="5455919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1371599" y="5538215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3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1371599" y="5620511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3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1371599" y="5702807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1371599" y="5782055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8282939" y="5864351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1371599" y="5864351"/>
            <a:ext cx="3617975" cy="1524"/>
          </a:xfrm>
          <a:custGeom>
            <a:avLst/>
            <a:gdLst/>
            <a:ahLst/>
            <a:cxnLst/>
            <a:rect l="l" t="t" r="r" b="b"/>
            <a:pathLst>
              <a:path w="3617975" h="1524">
                <a:moveTo>
                  <a:pt x="0" y="1524"/>
                </a:moveTo>
                <a:lnTo>
                  <a:pt x="3617975" y="1524"/>
                </a:lnTo>
                <a:lnTo>
                  <a:pt x="361797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8282939" y="5946647"/>
            <a:ext cx="202692" cy="1523"/>
          </a:xfrm>
          <a:custGeom>
            <a:avLst/>
            <a:gdLst/>
            <a:ahLst/>
            <a:cxnLst/>
            <a:rect l="l" t="t" r="r" b="b"/>
            <a:pathLst>
              <a:path w="202692" h="1523">
                <a:moveTo>
                  <a:pt x="0" y="1523"/>
                </a:moveTo>
                <a:lnTo>
                  <a:pt x="202692" y="1523"/>
                </a:lnTo>
                <a:lnTo>
                  <a:pt x="202692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1371599" y="5946647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8282939" y="6025895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1371599" y="6025895"/>
            <a:ext cx="326135" cy="1524"/>
          </a:xfrm>
          <a:custGeom>
            <a:avLst/>
            <a:gdLst/>
            <a:ahLst/>
            <a:cxnLst/>
            <a:rect l="l" t="t" r="r" b="b"/>
            <a:pathLst>
              <a:path w="326135" h="1524">
                <a:moveTo>
                  <a:pt x="0" y="1524"/>
                </a:moveTo>
                <a:lnTo>
                  <a:pt x="326135" y="1524"/>
                </a:lnTo>
                <a:lnTo>
                  <a:pt x="326135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8282939" y="6108191"/>
            <a:ext cx="202692" cy="1524"/>
          </a:xfrm>
          <a:custGeom>
            <a:avLst/>
            <a:gdLst/>
            <a:ahLst/>
            <a:cxnLst/>
            <a:rect l="l" t="t" r="r" b="b"/>
            <a:pathLst>
              <a:path w="202692" h="1524">
                <a:moveTo>
                  <a:pt x="0" y="1524"/>
                </a:moveTo>
                <a:lnTo>
                  <a:pt x="202692" y="1524"/>
                </a:lnTo>
                <a:lnTo>
                  <a:pt x="202692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1371599" y="6108191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4991099" y="6190487"/>
            <a:ext cx="3494531" cy="1523"/>
          </a:xfrm>
          <a:custGeom>
            <a:avLst/>
            <a:gdLst/>
            <a:ahLst/>
            <a:cxnLst/>
            <a:rect l="l" t="t" r="r" b="b"/>
            <a:pathLst>
              <a:path w="3494531" h="1523">
                <a:moveTo>
                  <a:pt x="0" y="1523"/>
                </a:moveTo>
                <a:lnTo>
                  <a:pt x="3494531" y="1523"/>
                </a:lnTo>
                <a:lnTo>
                  <a:pt x="34945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1371599" y="6190487"/>
            <a:ext cx="326135" cy="1523"/>
          </a:xfrm>
          <a:custGeom>
            <a:avLst/>
            <a:gdLst/>
            <a:ahLst/>
            <a:cxnLst/>
            <a:rect l="l" t="t" r="r" b="b"/>
            <a:pathLst>
              <a:path w="326135" h="1523">
                <a:moveTo>
                  <a:pt x="0" y="1523"/>
                </a:moveTo>
                <a:lnTo>
                  <a:pt x="326135" y="1523"/>
                </a:lnTo>
                <a:lnTo>
                  <a:pt x="326135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1371599" y="6272783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1371599" y="6355079"/>
            <a:ext cx="7114031" cy="1524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4"/>
                </a:moveTo>
                <a:lnTo>
                  <a:pt x="7114031" y="1524"/>
                </a:lnTo>
                <a:lnTo>
                  <a:pt x="7114031" y="0"/>
                </a:lnTo>
                <a:lnTo>
                  <a:pt x="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1371599" y="6435851"/>
            <a:ext cx="7114031" cy="1523"/>
          </a:xfrm>
          <a:custGeom>
            <a:avLst/>
            <a:gdLst/>
            <a:ahLst/>
            <a:cxnLst/>
            <a:rect l="l" t="t" r="r" b="b"/>
            <a:pathLst>
              <a:path w="7114031" h="1524">
                <a:moveTo>
                  <a:pt x="0" y="1523"/>
                </a:moveTo>
                <a:lnTo>
                  <a:pt x="7114031" y="1523"/>
                </a:lnTo>
                <a:lnTo>
                  <a:pt x="7114031" y="0"/>
                </a:lnTo>
                <a:lnTo>
                  <a:pt x="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1371599" y="382523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7114031" y="60959"/>
                </a:moveTo>
                <a:lnTo>
                  <a:pt x="0" y="60959"/>
                </a:lnTo>
                <a:lnTo>
                  <a:pt x="0" y="79248"/>
                </a:lnTo>
                <a:lnTo>
                  <a:pt x="7114031" y="79248"/>
                </a:lnTo>
                <a:lnTo>
                  <a:pt x="7114031" y="60959"/>
                </a:lnTo>
                <a:close/>
              </a:path>
            </a:pathLst>
          </a:custGeom>
          <a:solidFill>
            <a:srgbClr val="2626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1371599" y="3906011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26269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1371599" y="398525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626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1371599" y="4067555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828A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1371599" y="414832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828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1371599" y="423062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828A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1371599" y="431291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A2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1371599" y="439521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A2AA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1371599" y="4477511"/>
            <a:ext cx="7114031" cy="79247"/>
          </a:xfrm>
          <a:custGeom>
            <a:avLst/>
            <a:gdLst/>
            <a:ahLst/>
            <a:cxnLst/>
            <a:rect l="l" t="t" r="r" b="b"/>
            <a:pathLst>
              <a:path w="7114031" h="79247">
                <a:moveTo>
                  <a:pt x="0" y="79247"/>
                </a:moveTo>
                <a:lnTo>
                  <a:pt x="7114031" y="79247"/>
                </a:lnTo>
                <a:lnTo>
                  <a:pt x="7114031" y="0"/>
                </a:lnTo>
                <a:lnTo>
                  <a:pt x="0" y="0"/>
                </a:lnTo>
                <a:lnTo>
                  <a:pt x="0" y="79247"/>
                </a:lnTo>
                <a:close/>
              </a:path>
            </a:pathLst>
          </a:custGeom>
          <a:solidFill>
            <a:srgbClr val="2A2AA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1371599" y="455828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B2B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1371599" y="464057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B2BB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1371599" y="472135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2D2DB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1371599" y="480364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D2D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1371599" y="4885943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D2D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1371599" y="496671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D2DB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1371599" y="504901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1371599" y="513130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B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1371599" y="521360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2F2FB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1371599" y="5295899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7"/>
                </a:moveTo>
                <a:lnTo>
                  <a:pt x="7114031" y="79247"/>
                </a:lnTo>
                <a:lnTo>
                  <a:pt x="7114031" y="0"/>
                </a:lnTo>
                <a:lnTo>
                  <a:pt x="0" y="0"/>
                </a:lnTo>
                <a:lnTo>
                  <a:pt x="0" y="79247"/>
                </a:lnTo>
                <a:close/>
              </a:path>
            </a:pathLst>
          </a:custGeom>
          <a:solidFill>
            <a:srgbClr val="2F2F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1371599" y="5376671"/>
            <a:ext cx="7114031" cy="79248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8"/>
                </a:moveTo>
                <a:lnTo>
                  <a:pt x="7114031" y="79248"/>
                </a:lnTo>
                <a:lnTo>
                  <a:pt x="7114031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2F2F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1371599" y="5457443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2F2F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1371599" y="553973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1371599" y="562203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1371599" y="5704331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1371599" y="578357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1371599" y="586587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1371599" y="5948171"/>
            <a:ext cx="7114031" cy="77724"/>
          </a:xfrm>
          <a:custGeom>
            <a:avLst/>
            <a:gdLst/>
            <a:ahLst/>
            <a:cxnLst/>
            <a:rect l="l" t="t" r="r" b="b"/>
            <a:pathLst>
              <a:path w="7114031" h="77724">
                <a:moveTo>
                  <a:pt x="0" y="77724"/>
                </a:moveTo>
                <a:lnTo>
                  <a:pt x="7114031" y="77724"/>
                </a:lnTo>
                <a:lnTo>
                  <a:pt x="7114031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1371599" y="6027419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1371599" y="610971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1371599" y="619201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1371599" y="6274307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2"/>
                </a:moveTo>
                <a:lnTo>
                  <a:pt x="7114031" y="80772"/>
                </a:lnTo>
                <a:lnTo>
                  <a:pt x="7114031" y="0"/>
                </a:lnTo>
                <a:lnTo>
                  <a:pt x="0" y="0"/>
                </a:lnTo>
                <a:lnTo>
                  <a:pt x="0" y="80772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1371599" y="6356603"/>
            <a:ext cx="7114031" cy="79247"/>
          </a:xfrm>
          <a:custGeom>
            <a:avLst/>
            <a:gdLst/>
            <a:ahLst/>
            <a:cxnLst/>
            <a:rect l="l" t="t" r="r" b="b"/>
            <a:pathLst>
              <a:path w="7114031" h="79248">
                <a:moveTo>
                  <a:pt x="0" y="79247"/>
                </a:moveTo>
                <a:lnTo>
                  <a:pt x="7114031" y="79247"/>
                </a:lnTo>
                <a:lnTo>
                  <a:pt x="7114031" y="0"/>
                </a:lnTo>
                <a:lnTo>
                  <a:pt x="0" y="0"/>
                </a:lnTo>
                <a:lnTo>
                  <a:pt x="0" y="79247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1371599" y="6437375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1371599" y="6519671"/>
            <a:ext cx="7114031" cy="80772"/>
          </a:xfrm>
          <a:custGeom>
            <a:avLst/>
            <a:gdLst/>
            <a:ahLst/>
            <a:cxnLst/>
            <a:rect l="l" t="t" r="r" b="b"/>
            <a:pathLst>
              <a:path w="7114031" h="80772">
                <a:moveTo>
                  <a:pt x="0" y="80771"/>
                </a:moveTo>
                <a:lnTo>
                  <a:pt x="7114031" y="80771"/>
                </a:lnTo>
                <a:lnTo>
                  <a:pt x="7114031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3131C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1697735" y="386791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3293363" y="18287"/>
                </a:moveTo>
                <a:lnTo>
                  <a:pt x="0" y="18287"/>
                </a:lnTo>
                <a:lnTo>
                  <a:pt x="0" y="73151"/>
                </a:lnTo>
                <a:lnTo>
                  <a:pt x="3293363" y="73151"/>
                </a:lnTo>
                <a:lnTo>
                  <a:pt x="3293363" y="18287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1697735" y="3942587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1697735" y="401421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BCBC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1697735" y="4088891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ABAB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1697735" y="416204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8B8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1697735" y="4235195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B5B5B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1697735" y="430682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1697735" y="437997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AEAEA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1697735" y="4454651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1697735" y="452780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A7A7A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1697735" y="4602479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1697735" y="4674107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A1A1A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1697735" y="474573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2"/>
                </a:moveTo>
                <a:lnTo>
                  <a:pt x="3293363" y="73152"/>
                </a:lnTo>
                <a:lnTo>
                  <a:pt x="3293363" y="0"/>
                </a:lnTo>
                <a:lnTo>
                  <a:pt x="0" y="0"/>
                </a:lnTo>
                <a:lnTo>
                  <a:pt x="0" y="73152"/>
                </a:lnTo>
                <a:close/>
              </a:path>
            </a:pathLst>
          </a:custGeom>
          <a:solidFill>
            <a:srgbClr val="9E9E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1697735" y="4820411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9A9A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1697735" y="489203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97979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1697735" y="496671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1697735" y="503986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90909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1697735" y="511454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8E8E8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1697735" y="5187695"/>
            <a:ext cx="3293363" cy="68580"/>
          </a:xfrm>
          <a:custGeom>
            <a:avLst/>
            <a:gdLst/>
            <a:ahLst/>
            <a:cxnLst/>
            <a:rect l="l" t="t" r="r" b="b"/>
            <a:pathLst>
              <a:path w="3293363" h="68580">
                <a:moveTo>
                  <a:pt x="0" y="68580"/>
                </a:moveTo>
                <a:lnTo>
                  <a:pt x="3293363" y="68580"/>
                </a:lnTo>
                <a:lnTo>
                  <a:pt x="329336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C8C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1697735" y="525779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8989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1697735" y="533247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85858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1697735" y="540562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82828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1697735" y="5480303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1697735" y="555193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2"/>
                </a:moveTo>
                <a:lnTo>
                  <a:pt x="3293363" y="73152"/>
                </a:lnTo>
                <a:lnTo>
                  <a:pt x="3293363" y="0"/>
                </a:lnTo>
                <a:lnTo>
                  <a:pt x="0" y="0"/>
                </a:lnTo>
                <a:lnTo>
                  <a:pt x="0" y="73152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1697735" y="562660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7C7C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1697735" y="569975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7B7B7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1697735" y="577291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2"/>
                </a:moveTo>
                <a:lnTo>
                  <a:pt x="3293363" y="73152"/>
                </a:lnTo>
                <a:lnTo>
                  <a:pt x="3293363" y="0"/>
                </a:lnTo>
                <a:lnTo>
                  <a:pt x="0" y="0"/>
                </a:lnTo>
                <a:lnTo>
                  <a:pt x="0" y="73152"/>
                </a:lnTo>
                <a:close/>
              </a:path>
            </a:pathLst>
          </a:custGeom>
          <a:solidFill>
            <a:srgbClr val="79797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1697735" y="5847587"/>
            <a:ext cx="3293363" cy="68580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80"/>
                </a:moveTo>
                <a:lnTo>
                  <a:pt x="3293363" y="68580"/>
                </a:lnTo>
                <a:lnTo>
                  <a:pt x="329336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7575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1697735" y="591769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7575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1697735" y="599236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7272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1697735" y="6065519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4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7272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1697735" y="613714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1697735" y="6211823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1697735" y="6283451"/>
            <a:ext cx="3293363" cy="73152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6E6E6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1697735" y="6358127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6D6D6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1697735" y="6431279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6B6B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1697735" y="6504431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6B6B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1691639" y="1885187"/>
            <a:ext cx="3310127" cy="4687823"/>
          </a:xfrm>
          <a:custGeom>
            <a:avLst/>
            <a:gdLst/>
            <a:ahLst/>
            <a:cxnLst/>
            <a:rect l="l" t="t" r="r" b="b"/>
            <a:pathLst>
              <a:path w="3310127" h="4687823">
                <a:moveTo>
                  <a:pt x="6095" y="2001011"/>
                </a:moveTo>
                <a:lnTo>
                  <a:pt x="2602" y="2001011"/>
                </a:lnTo>
                <a:lnTo>
                  <a:pt x="6095" y="4687823"/>
                </a:lnTo>
                <a:lnTo>
                  <a:pt x="6095" y="20010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1691639" y="1885187"/>
            <a:ext cx="3310127" cy="4700015"/>
          </a:xfrm>
          <a:custGeom>
            <a:avLst/>
            <a:gdLst/>
            <a:ahLst/>
            <a:cxnLst/>
            <a:rect l="l" t="t" r="r" b="b"/>
            <a:pathLst>
              <a:path w="3310127" h="4700015">
                <a:moveTo>
                  <a:pt x="3310127" y="2001011"/>
                </a:moveTo>
                <a:lnTo>
                  <a:pt x="3304031" y="2001011"/>
                </a:lnTo>
                <a:lnTo>
                  <a:pt x="3304031" y="4687823"/>
                </a:lnTo>
                <a:lnTo>
                  <a:pt x="3296411" y="4693919"/>
                </a:lnTo>
                <a:lnTo>
                  <a:pt x="3310127" y="4700015"/>
                </a:lnTo>
                <a:lnTo>
                  <a:pt x="3310127" y="2001011"/>
                </a:lnTo>
                <a:close/>
              </a:path>
              <a:path w="3310127" h="4700015">
                <a:moveTo>
                  <a:pt x="12192" y="4693919"/>
                </a:moveTo>
                <a:lnTo>
                  <a:pt x="12192" y="2001011"/>
                </a:lnTo>
                <a:lnTo>
                  <a:pt x="6095" y="2001011"/>
                </a:lnTo>
                <a:lnTo>
                  <a:pt x="6095" y="4687823"/>
                </a:lnTo>
                <a:lnTo>
                  <a:pt x="2602" y="2001011"/>
                </a:lnTo>
                <a:lnTo>
                  <a:pt x="0" y="2001011"/>
                </a:lnTo>
                <a:lnTo>
                  <a:pt x="0" y="4700015"/>
                </a:lnTo>
                <a:lnTo>
                  <a:pt x="3310127" y="4700015"/>
                </a:lnTo>
                <a:lnTo>
                  <a:pt x="12192" y="46939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1703831" y="1897379"/>
            <a:ext cx="3297935" cy="4687823"/>
          </a:xfrm>
          <a:custGeom>
            <a:avLst/>
            <a:gdLst/>
            <a:ahLst/>
            <a:cxnLst/>
            <a:rect l="l" t="t" r="r" b="b"/>
            <a:pathLst>
              <a:path w="3297935" h="4687823">
                <a:moveTo>
                  <a:pt x="3284219" y="4681727"/>
                </a:moveTo>
                <a:lnTo>
                  <a:pt x="3291839" y="4675631"/>
                </a:lnTo>
                <a:lnTo>
                  <a:pt x="3291839" y="1988820"/>
                </a:lnTo>
                <a:lnTo>
                  <a:pt x="3284219" y="1988820"/>
                </a:lnTo>
                <a:lnTo>
                  <a:pt x="3284219" y="4675631"/>
                </a:lnTo>
                <a:lnTo>
                  <a:pt x="0" y="4675631"/>
                </a:lnTo>
                <a:lnTo>
                  <a:pt x="0" y="4681727"/>
                </a:lnTo>
                <a:lnTo>
                  <a:pt x="3297935" y="4687823"/>
                </a:lnTo>
                <a:lnTo>
                  <a:pt x="3284219" y="46817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989575" y="386791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3293363" y="18287"/>
                </a:moveTo>
                <a:lnTo>
                  <a:pt x="0" y="18287"/>
                </a:lnTo>
                <a:lnTo>
                  <a:pt x="0" y="73151"/>
                </a:lnTo>
                <a:lnTo>
                  <a:pt x="3293363" y="73151"/>
                </a:lnTo>
                <a:lnTo>
                  <a:pt x="3293363" y="18287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4989575" y="3942587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4989575" y="401421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BCBC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4989575" y="408889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BABAB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4989575" y="4160519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8B8B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4989575" y="4233671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5B5B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4989575" y="430682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4989575" y="437997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AEAEA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4989575" y="4454651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4989575" y="452780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A7A7A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4989575" y="4602479"/>
            <a:ext cx="3293363" cy="68580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80"/>
                </a:moveTo>
                <a:lnTo>
                  <a:pt x="3293363" y="68580"/>
                </a:lnTo>
                <a:lnTo>
                  <a:pt x="329336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4989575" y="467258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A1A1A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4989575" y="4745735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2"/>
                </a:moveTo>
                <a:lnTo>
                  <a:pt x="3293363" y="73152"/>
                </a:lnTo>
                <a:lnTo>
                  <a:pt x="3293363" y="0"/>
                </a:lnTo>
                <a:lnTo>
                  <a:pt x="0" y="0"/>
                </a:lnTo>
                <a:lnTo>
                  <a:pt x="0" y="73152"/>
                </a:lnTo>
                <a:close/>
              </a:path>
            </a:pathLst>
          </a:custGeom>
          <a:solidFill>
            <a:srgbClr val="9E9E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4989575" y="4820411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9A9A9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4989575" y="489203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97979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4989575" y="496671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4989575" y="503986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90909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4989575" y="5114543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4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E8E8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4989575" y="5186171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4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C8C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4989575" y="5257799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8989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4989575" y="533247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85858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4989575" y="540562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82828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4989575" y="5480303"/>
            <a:ext cx="3293363" cy="68580"/>
          </a:xfrm>
          <a:custGeom>
            <a:avLst/>
            <a:gdLst/>
            <a:ahLst/>
            <a:cxnLst/>
            <a:rect l="l" t="t" r="r" b="b"/>
            <a:pathLst>
              <a:path w="3293363" h="68579">
                <a:moveTo>
                  <a:pt x="0" y="68580"/>
                </a:moveTo>
                <a:lnTo>
                  <a:pt x="3293363" y="68580"/>
                </a:lnTo>
                <a:lnTo>
                  <a:pt x="329336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4989575" y="555040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2"/>
                </a:moveTo>
                <a:lnTo>
                  <a:pt x="3293363" y="73152"/>
                </a:lnTo>
                <a:lnTo>
                  <a:pt x="3293363" y="0"/>
                </a:lnTo>
                <a:lnTo>
                  <a:pt x="0" y="0"/>
                </a:lnTo>
                <a:lnTo>
                  <a:pt x="0" y="73152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4989575" y="5625083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7C7C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4989575" y="5698235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7B7B7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4989575" y="5771387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79797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4989575" y="5846063"/>
            <a:ext cx="3293363" cy="70104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4"/>
                </a:moveTo>
                <a:lnTo>
                  <a:pt x="3293363" y="70104"/>
                </a:lnTo>
                <a:lnTo>
                  <a:pt x="329336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7575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4989575" y="5917691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7575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4989575" y="5992367"/>
            <a:ext cx="3293363" cy="71627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7272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4989575" y="6065519"/>
            <a:ext cx="3293363" cy="68580"/>
          </a:xfrm>
          <a:custGeom>
            <a:avLst/>
            <a:gdLst/>
            <a:ahLst/>
            <a:cxnLst/>
            <a:rect l="l" t="t" r="r" b="b"/>
            <a:pathLst>
              <a:path w="3293363" h="68580">
                <a:moveTo>
                  <a:pt x="0" y="68580"/>
                </a:moveTo>
                <a:lnTo>
                  <a:pt x="3293363" y="68580"/>
                </a:lnTo>
                <a:lnTo>
                  <a:pt x="329336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72727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4989575" y="6135623"/>
            <a:ext cx="3293363" cy="73151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4989575" y="6210299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4989575" y="6283451"/>
            <a:ext cx="3293363" cy="73152"/>
          </a:xfrm>
          <a:custGeom>
            <a:avLst/>
            <a:gdLst/>
            <a:ahLst/>
            <a:cxnLst/>
            <a:rect l="l" t="t" r="r" b="b"/>
            <a:pathLst>
              <a:path w="3293363" h="73151">
                <a:moveTo>
                  <a:pt x="0" y="73151"/>
                </a:moveTo>
                <a:lnTo>
                  <a:pt x="3293363" y="73151"/>
                </a:lnTo>
                <a:lnTo>
                  <a:pt x="3293363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6E6E6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4989575" y="6358127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7"/>
                </a:moveTo>
                <a:lnTo>
                  <a:pt x="3293363" y="71627"/>
                </a:lnTo>
                <a:lnTo>
                  <a:pt x="3293363" y="0"/>
                </a:lnTo>
                <a:lnTo>
                  <a:pt x="0" y="0"/>
                </a:lnTo>
                <a:lnTo>
                  <a:pt x="0" y="71627"/>
                </a:lnTo>
                <a:close/>
              </a:path>
            </a:pathLst>
          </a:custGeom>
          <a:solidFill>
            <a:srgbClr val="6D6D6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4989575" y="6431279"/>
            <a:ext cx="3293363" cy="71628"/>
          </a:xfrm>
          <a:custGeom>
            <a:avLst/>
            <a:gdLst/>
            <a:ahLst/>
            <a:cxnLst/>
            <a:rect l="l" t="t" r="r" b="b"/>
            <a:pathLst>
              <a:path w="3293363" h="71627">
                <a:moveTo>
                  <a:pt x="0" y="71628"/>
                </a:moveTo>
                <a:lnTo>
                  <a:pt x="3293363" y="71628"/>
                </a:lnTo>
                <a:lnTo>
                  <a:pt x="3293363" y="0"/>
                </a:lnTo>
                <a:lnTo>
                  <a:pt x="0" y="0"/>
                </a:lnTo>
                <a:lnTo>
                  <a:pt x="0" y="71628"/>
                </a:lnTo>
                <a:close/>
              </a:path>
            </a:pathLst>
          </a:custGeom>
          <a:solidFill>
            <a:srgbClr val="6B6B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4989575" y="6504431"/>
            <a:ext cx="3293363" cy="70103"/>
          </a:xfrm>
          <a:custGeom>
            <a:avLst/>
            <a:gdLst/>
            <a:ahLst/>
            <a:cxnLst/>
            <a:rect l="l" t="t" r="r" b="b"/>
            <a:pathLst>
              <a:path w="3293363" h="70103">
                <a:moveTo>
                  <a:pt x="0" y="70103"/>
                </a:moveTo>
                <a:lnTo>
                  <a:pt x="3293363" y="70103"/>
                </a:lnTo>
                <a:lnTo>
                  <a:pt x="329336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6B6B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4983479" y="1885187"/>
            <a:ext cx="3308603" cy="4686299"/>
          </a:xfrm>
          <a:custGeom>
            <a:avLst/>
            <a:gdLst/>
            <a:ahLst/>
            <a:cxnLst/>
            <a:rect l="l" t="t" r="r" b="b"/>
            <a:pathLst>
              <a:path w="3308603" h="4686299">
                <a:moveTo>
                  <a:pt x="6096" y="2001011"/>
                </a:moveTo>
                <a:lnTo>
                  <a:pt x="2602" y="2001011"/>
                </a:lnTo>
                <a:lnTo>
                  <a:pt x="6096" y="4686299"/>
                </a:lnTo>
                <a:lnTo>
                  <a:pt x="6096" y="20010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4983479" y="1885187"/>
            <a:ext cx="3308603" cy="4700015"/>
          </a:xfrm>
          <a:custGeom>
            <a:avLst/>
            <a:gdLst/>
            <a:ahLst/>
            <a:cxnLst/>
            <a:rect l="l" t="t" r="r" b="b"/>
            <a:pathLst>
              <a:path w="3308603" h="4700015">
                <a:moveTo>
                  <a:pt x="3308603" y="2001011"/>
                </a:moveTo>
                <a:lnTo>
                  <a:pt x="3302507" y="2001011"/>
                </a:lnTo>
                <a:lnTo>
                  <a:pt x="3302507" y="4686299"/>
                </a:lnTo>
                <a:lnTo>
                  <a:pt x="3296411" y="4693919"/>
                </a:lnTo>
                <a:lnTo>
                  <a:pt x="3308603" y="4700015"/>
                </a:lnTo>
                <a:lnTo>
                  <a:pt x="3308603" y="2001011"/>
                </a:lnTo>
                <a:close/>
              </a:path>
              <a:path w="3308603" h="4700015">
                <a:moveTo>
                  <a:pt x="13715" y="4693919"/>
                </a:moveTo>
                <a:lnTo>
                  <a:pt x="13716" y="2001011"/>
                </a:lnTo>
                <a:lnTo>
                  <a:pt x="6096" y="2001011"/>
                </a:lnTo>
                <a:lnTo>
                  <a:pt x="6096" y="4686299"/>
                </a:lnTo>
                <a:lnTo>
                  <a:pt x="2602" y="2001011"/>
                </a:lnTo>
                <a:lnTo>
                  <a:pt x="0" y="2001011"/>
                </a:lnTo>
                <a:lnTo>
                  <a:pt x="0" y="4700015"/>
                </a:lnTo>
                <a:lnTo>
                  <a:pt x="3308603" y="4700015"/>
                </a:lnTo>
                <a:lnTo>
                  <a:pt x="13715" y="46939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4997195" y="1897379"/>
            <a:ext cx="3294887" cy="4687823"/>
          </a:xfrm>
          <a:custGeom>
            <a:avLst/>
            <a:gdLst/>
            <a:ahLst/>
            <a:cxnLst/>
            <a:rect l="l" t="t" r="r" b="b"/>
            <a:pathLst>
              <a:path w="3294887" h="4687823">
                <a:moveTo>
                  <a:pt x="3282695" y="4681727"/>
                </a:moveTo>
                <a:lnTo>
                  <a:pt x="3288791" y="4674107"/>
                </a:lnTo>
                <a:lnTo>
                  <a:pt x="3288791" y="1988819"/>
                </a:lnTo>
                <a:lnTo>
                  <a:pt x="3282695" y="1988819"/>
                </a:lnTo>
                <a:lnTo>
                  <a:pt x="3282695" y="4674107"/>
                </a:lnTo>
                <a:lnTo>
                  <a:pt x="0" y="4674107"/>
                </a:lnTo>
                <a:lnTo>
                  <a:pt x="0" y="4681727"/>
                </a:lnTo>
                <a:lnTo>
                  <a:pt x="3294887" y="4687823"/>
                </a:lnTo>
                <a:lnTo>
                  <a:pt x="3282695" y="46817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3553967" y="2802635"/>
            <a:ext cx="2839211" cy="2743199"/>
          </a:xfrm>
          <a:custGeom>
            <a:avLst/>
            <a:gdLst/>
            <a:ahLst/>
            <a:cxnLst/>
            <a:rect l="l" t="t" r="r" b="b"/>
            <a:pathLst>
              <a:path w="2839211" h="2743199">
                <a:moveTo>
                  <a:pt x="1535392" y="2738652"/>
                </a:moveTo>
                <a:lnTo>
                  <a:pt x="1649335" y="2725245"/>
                </a:lnTo>
                <a:lnTo>
                  <a:pt x="1760308" y="2703332"/>
                </a:lnTo>
                <a:lnTo>
                  <a:pt x="1867948" y="2673266"/>
                </a:lnTo>
                <a:lnTo>
                  <a:pt x="1971889" y="2635400"/>
                </a:lnTo>
                <a:lnTo>
                  <a:pt x="2071766" y="2590088"/>
                </a:lnTo>
                <a:lnTo>
                  <a:pt x="2167216" y="2537682"/>
                </a:lnTo>
                <a:lnTo>
                  <a:pt x="2257873" y="2478536"/>
                </a:lnTo>
                <a:lnTo>
                  <a:pt x="2343372" y="2413002"/>
                </a:lnTo>
                <a:lnTo>
                  <a:pt x="2423350" y="2341435"/>
                </a:lnTo>
                <a:lnTo>
                  <a:pt x="2497441" y="2264187"/>
                </a:lnTo>
                <a:lnTo>
                  <a:pt x="2565282" y="2181612"/>
                </a:lnTo>
                <a:lnTo>
                  <a:pt x="2626506" y="2094062"/>
                </a:lnTo>
                <a:lnTo>
                  <a:pt x="2680750" y="2001891"/>
                </a:lnTo>
                <a:lnTo>
                  <a:pt x="2727650" y="1905452"/>
                </a:lnTo>
                <a:lnTo>
                  <a:pt x="2766840" y="1805098"/>
                </a:lnTo>
                <a:lnTo>
                  <a:pt x="2797955" y="1701183"/>
                </a:lnTo>
                <a:lnTo>
                  <a:pt x="2820632" y="1594059"/>
                </a:lnTo>
                <a:lnTo>
                  <a:pt x="2834506" y="1484080"/>
                </a:lnTo>
                <a:lnTo>
                  <a:pt x="2839211" y="1371599"/>
                </a:lnTo>
                <a:lnTo>
                  <a:pt x="2834506" y="1259119"/>
                </a:lnTo>
                <a:lnTo>
                  <a:pt x="2820632" y="1149140"/>
                </a:lnTo>
                <a:lnTo>
                  <a:pt x="2806751" y="1083563"/>
                </a:lnTo>
                <a:lnTo>
                  <a:pt x="32457" y="1083563"/>
                </a:lnTo>
                <a:lnTo>
                  <a:pt x="18577" y="1149140"/>
                </a:lnTo>
                <a:lnTo>
                  <a:pt x="4705" y="1259119"/>
                </a:lnTo>
                <a:lnTo>
                  <a:pt x="0" y="1371599"/>
                </a:lnTo>
                <a:lnTo>
                  <a:pt x="4705" y="1484080"/>
                </a:lnTo>
                <a:lnTo>
                  <a:pt x="18577" y="1594059"/>
                </a:lnTo>
                <a:lnTo>
                  <a:pt x="41250" y="1701183"/>
                </a:lnTo>
                <a:lnTo>
                  <a:pt x="72359" y="1805098"/>
                </a:lnTo>
                <a:lnTo>
                  <a:pt x="111537" y="1905452"/>
                </a:lnTo>
                <a:lnTo>
                  <a:pt x="158419" y="2001891"/>
                </a:lnTo>
                <a:lnTo>
                  <a:pt x="212639" y="2094062"/>
                </a:lnTo>
                <a:lnTo>
                  <a:pt x="273832" y="2181612"/>
                </a:lnTo>
                <a:lnTo>
                  <a:pt x="341631" y="2264187"/>
                </a:lnTo>
                <a:lnTo>
                  <a:pt x="415670" y="2341435"/>
                </a:lnTo>
                <a:lnTo>
                  <a:pt x="495585" y="2413002"/>
                </a:lnTo>
                <a:lnTo>
                  <a:pt x="581009" y="2478536"/>
                </a:lnTo>
                <a:lnTo>
                  <a:pt x="671577" y="2537682"/>
                </a:lnTo>
                <a:lnTo>
                  <a:pt x="766922" y="2590088"/>
                </a:lnTo>
                <a:lnTo>
                  <a:pt x="866679" y="2635400"/>
                </a:lnTo>
                <a:lnTo>
                  <a:pt x="970483" y="2673266"/>
                </a:lnTo>
                <a:lnTo>
                  <a:pt x="1077967" y="2703332"/>
                </a:lnTo>
                <a:lnTo>
                  <a:pt x="1188765" y="2725245"/>
                </a:lnTo>
                <a:lnTo>
                  <a:pt x="1302513" y="2738652"/>
                </a:lnTo>
                <a:lnTo>
                  <a:pt x="1418843" y="2743199"/>
                </a:lnTo>
                <a:lnTo>
                  <a:pt x="1535392" y="273865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3546347" y="2796539"/>
            <a:ext cx="2852927" cy="2755391"/>
          </a:xfrm>
          <a:custGeom>
            <a:avLst/>
            <a:gdLst/>
            <a:ahLst/>
            <a:cxnLst/>
            <a:rect l="l" t="t" r="r" b="b"/>
            <a:pathLst>
              <a:path w="2852927" h="2755391">
                <a:moveTo>
                  <a:pt x="2842259" y="1202435"/>
                </a:moveTo>
                <a:lnTo>
                  <a:pt x="2842259" y="1202435"/>
                </a:lnTo>
                <a:lnTo>
                  <a:pt x="2842259" y="1382267"/>
                </a:lnTo>
                <a:lnTo>
                  <a:pt x="2852927" y="1382267"/>
                </a:lnTo>
                <a:lnTo>
                  <a:pt x="2852927" y="1341119"/>
                </a:lnTo>
                <a:lnTo>
                  <a:pt x="2851403" y="1306067"/>
                </a:lnTo>
                <a:lnTo>
                  <a:pt x="2849879" y="1271015"/>
                </a:lnTo>
                <a:lnTo>
                  <a:pt x="2845307" y="1235963"/>
                </a:lnTo>
                <a:lnTo>
                  <a:pt x="2842259" y="1202435"/>
                </a:lnTo>
                <a:close/>
              </a:path>
              <a:path w="2852927" h="2755391">
                <a:moveTo>
                  <a:pt x="13715" y="1377695"/>
                </a:moveTo>
                <a:lnTo>
                  <a:pt x="11429" y="1380743"/>
                </a:lnTo>
                <a:lnTo>
                  <a:pt x="9143" y="1383791"/>
                </a:lnTo>
                <a:lnTo>
                  <a:pt x="9665" y="1412747"/>
                </a:lnTo>
                <a:lnTo>
                  <a:pt x="10297" y="1447799"/>
                </a:lnTo>
                <a:lnTo>
                  <a:pt x="10928" y="1482851"/>
                </a:lnTo>
                <a:lnTo>
                  <a:pt x="11532" y="1516379"/>
                </a:lnTo>
                <a:lnTo>
                  <a:pt x="12164" y="1551431"/>
                </a:lnTo>
                <a:lnTo>
                  <a:pt x="12191" y="1552955"/>
                </a:lnTo>
                <a:lnTo>
                  <a:pt x="16366" y="1584959"/>
                </a:lnTo>
                <a:lnTo>
                  <a:pt x="16763" y="1588007"/>
                </a:lnTo>
                <a:lnTo>
                  <a:pt x="22305" y="1618487"/>
                </a:lnTo>
                <a:lnTo>
                  <a:pt x="22859" y="1621535"/>
                </a:lnTo>
                <a:lnTo>
                  <a:pt x="29787" y="1652015"/>
                </a:lnTo>
                <a:lnTo>
                  <a:pt x="30479" y="1655063"/>
                </a:lnTo>
                <a:lnTo>
                  <a:pt x="36021" y="1685543"/>
                </a:lnTo>
                <a:lnTo>
                  <a:pt x="44888" y="1719071"/>
                </a:lnTo>
                <a:lnTo>
                  <a:pt x="53617" y="1751075"/>
                </a:lnTo>
                <a:lnTo>
                  <a:pt x="54863" y="1755647"/>
                </a:lnTo>
                <a:lnTo>
                  <a:pt x="64007" y="1783079"/>
                </a:lnTo>
                <a:lnTo>
                  <a:pt x="65531" y="1787651"/>
                </a:lnTo>
                <a:lnTo>
                  <a:pt x="74675" y="1815083"/>
                </a:lnTo>
                <a:lnTo>
                  <a:pt x="76200" y="1819655"/>
                </a:lnTo>
                <a:lnTo>
                  <a:pt x="85343" y="1847087"/>
                </a:lnTo>
                <a:lnTo>
                  <a:pt x="86867" y="1851659"/>
                </a:lnTo>
                <a:lnTo>
                  <a:pt x="97971" y="1877567"/>
                </a:lnTo>
                <a:lnTo>
                  <a:pt x="100583" y="1883663"/>
                </a:lnTo>
                <a:lnTo>
                  <a:pt x="110947" y="1909571"/>
                </a:lnTo>
                <a:lnTo>
                  <a:pt x="112775" y="1914143"/>
                </a:lnTo>
                <a:lnTo>
                  <a:pt x="124434" y="1940051"/>
                </a:lnTo>
                <a:lnTo>
                  <a:pt x="126491" y="1944623"/>
                </a:lnTo>
                <a:lnTo>
                  <a:pt x="138683" y="1969007"/>
                </a:lnTo>
                <a:lnTo>
                  <a:pt x="141731" y="1975103"/>
                </a:lnTo>
                <a:lnTo>
                  <a:pt x="153923" y="1999487"/>
                </a:lnTo>
                <a:lnTo>
                  <a:pt x="156971" y="2005583"/>
                </a:lnTo>
                <a:lnTo>
                  <a:pt x="170206" y="2028443"/>
                </a:lnTo>
                <a:lnTo>
                  <a:pt x="173735" y="2034539"/>
                </a:lnTo>
                <a:lnTo>
                  <a:pt x="186970" y="2057399"/>
                </a:lnTo>
                <a:lnTo>
                  <a:pt x="190499" y="2063495"/>
                </a:lnTo>
                <a:lnTo>
                  <a:pt x="202852" y="2084831"/>
                </a:lnTo>
                <a:lnTo>
                  <a:pt x="207263" y="2092451"/>
                </a:lnTo>
                <a:lnTo>
                  <a:pt x="221487" y="2113787"/>
                </a:lnTo>
                <a:lnTo>
                  <a:pt x="225551" y="2119883"/>
                </a:lnTo>
                <a:lnTo>
                  <a:pt x="239027" y="2141219"/>
                </a:lnTo>
                <a:lnTo>
                  <a:pt x="243839" y="2148839"/>
                </a:lnTo>
                <a:lnTo>
                  <a:pt x="257824" y="2167127"/>
                </a:lnTo>
                <a:lnTo>
                  <a:pt x="263651" y="2174747"/>
                </a:lnTo>
                <a:lnTo>
                  <a:pt x="279061" y="2194559"/>
                </a:lnTo>
                <a:lnTo>
                  <a:pt x="284987" y="2202179"/>
                </a:lnTo>
                <a:lnTo>
                  <a:pt x="298972" y="2220467"/>
                </a:lnTo>
                <a:lnTo>
                  <a:pt x="304799" y="2228087"/>
                </a:lnTo>
                <a:lnTo>
                  <a:pt x="319860" y="2246375"/>
                </a:lnTo>
                <a:lnTo>
                  <a:pt x="326135" y="2253995"/>
                </a:lnTo>
                <a:lnTo>
                  <a:pt x="340927" y="2270759"/>
                </a:lnTo>
                <a:lnTo>
                  <a:pt x="348995" y="2279903"/>
                </a:lnTo>
                <a:lnTo>
                  <a:pt x="363283" y="2295143"/>
                </a:lnTo>
                <a:lnTo>
                  <a:pt x="371855" y="2304287"/>
                </a:lnTo>
                <a:lnTo>
                  <a:pt x="386143" y="2319527"/>
                </a:lnTo>
                <a:lnTo>
                  <a:pt x="394715" y="2328671"/>
                </a:lnTo>
                <a:lnTo>
                  <a:pt x="409346" y="2342387"/>
                </a:lnTo>
                <a:lnTo>
                  <a:pt x="419099" y="2351531"/>
                </a:lnTo>
                <a:lnTo>
                  <a:pt x="432815" y="2365247"/>
                </a:lnTo>
                <a:lnTo>
                  <a:pt x="443483" y="2375915"/>
                </a:lnTo>
                <a:lnTo>
                  <a:pt x="457417" y="2388107"/>
                </a:lnTo>
                <a:lnTo>
                  <a:pt x="467867" y="2397251"/>
                </a:lnTo>
                <a:lnTo>
                  <a:pt x="481685" y="2409443"/>
                </a:lnTo>
                <a:lnTo>
                  <a:pt x="493775" y="2420111"/>
                </a:lnTo>
                <a:lnTo>
                  <a:pt x="506729" y="2430779"/>
                </a:lnTo>
                <a:lnTo>
                  <a:pt x="519683" y="2441447"/>
                </a:lnTo>
                <a:lnTo>
                  <a:pt x="534455" y="2452115"/>
                </a:lnTo>
                <a:lnTo>
                  <a:pt x="547115" y="2461259"/>
                </a:lnTo>
                <a:lnTo>
                  <a:pt x="560831" y="2471927"/>
                </a:lnTo>
                <a:lnTo>
                  <a:pt x="574547" y="2482595"/>
                </a:lnTo>
                <a:lnTo>
                  <a:pt x="588263" y="2491739"/>
                </a:lnTo>
                <a:lnTo>
                  <a:pt x="601979" y="2500883"/>
                </a:lnTo>
                <a:lnTo>
                  <a:pt x="614640" y="2510027"/>
                </a:lnTo>
                <a:lnTo>
                  <a:pt x="629411" y="2520695"/>
                </a:lnTo>
                <a:lnTo>
                  <a:pt x="641476" y="2528315"/>
                </a:lnTo>
                <a:lnTo>
                  <a:pt x="658367" y="2538983"/>
                </a:lnTo>
                <a:lnTo>
                  <a:pt x="668897" y="2545079"/>
                </a:lnTo>
                <a:lnTo>
                  <a:pt x="687323" y="2555747"/>
                </a:lnTo>
                <a:lnTo>
                  <a:pt x="698407" y="2561843"/>
                </a:lnTo>
                <a:lnTo>
                  <a:pt x="717803" y="2572511"/>
                </a:lnTo>
                <a:lnTo>
                  <a:pt x="728333" y="2578607"/>
                </a:lnTo>
                <a:lnTo>
                  <a:pt x="746759" y="2589275"/>
                </a:lnTo>
                <a:lnTo>
                  <a:pt x="756361" y="2593847"/>
                </a:lnTo>
                <a:lnTo>
                  <a:pt x="778763" y="2604515"/>
                </a:lnTo>
                <a:lnTo>
                  <a:pt x="784859" y="2607563"/>
                </a:lnTo>
                <a:lnTo>
                  <a:pt x="809243" y="2619755"/>
                </a:lnTo>
                <a:lnTo>
                  <a:pt x="816017" y="2622803"/>
                </a:lnTo>
                <a:lnTo>
                  <a:pt x="839723" y="2633471"/>
                </a:lnTo>
                <a:lnTo>
                  <a:pt x="843279" y="2634995"/>
                </a:lnTo>
                <a:lnTo>
                  <a:pt x="871727" y="2647187"/>
                </a:lnTo>
                <a:lnTo>
                  <a:pt x="875283" y="2648711"/>
                </a:lnTo>
                <a:lnTo>
                  <a:pt x="900175" y="2659379"/>
                </a:lnTo>
                <a:lnTo>
                  <a:pt x="903731" y="2660903"/>
                </a:lnTo>
                <a:lnTo>
                  <a:pt x="937259" y="2671571"/>
                </a:lnTo>
                <a:lnTo>
                  <a:pt x="965263" y="2682239"/>
                </a:lnTo>
                <a:lnTo>
                  <a:pt x="969263" y="2683763"/>
                </a:lnTo>
                <a:lnTo>
                  <a:pt x="993212" y="2691383"/>
                </a:lnTo>
                <a:lnTo>
                  <a:pt x="1002791" y="2694431"/>
                </a:lnTo>
                <a:lnTo>
                  <a:pt x="1025143" y="2700527"/>
                </a:lnTo>
                <a:lnTo>
                  <a:pt x="1036319" y="2703575"/>
                </a:lnTo>
                <a:lnTo>
                  <a:pt x="1053845" y="2708147"/>
                </a:lnTo>
                <a:lnTo>
                  <a:pt x="1071371" y="2712719"/>
                </a:lnTo>
                <a:lnTo>
                  <a:pt x="1084783" y="2715767"/>
                </a:lnTo>
                <a:lnTo>
                  <a:pt x="1104899" y="2720339"/>
                </a:lnTo>
                <a:lnTo>
                  <a:pt x="1111910" y="2721863"/>
                </a:lnTo>
                <a:lnTo>
                  <a:pt x="1139951" y="2727959"/>
                </a:lnTo>
                <a:lnTo>
                  <a:pt x="1166240" y="2732531"/>
                </a:lnTo>
                <a:lnTo>
                  <a:pt x="1175003" y="2734055"/>
                </a:lnTo>
                <a:lnTo>
                  <a:pt x="1183766" y="2735579"/>
                </a:lnTo>
                <a:lnTo>
                  <a:pt x="1201292" y="2738627"/>
                </a:lnTo>
                <a:lnTo>
                  <a:pt x="1210055" y="2740151"/>
                </a:lnTo>
                <a:lnTo>
                  <a:pt x="1221739" y="2741675"/>
                </a:lnTo>
                <a:lnTo>
                  <a:pt x="1233423" y="2743199"/>
                </a:lnTo>
                <a:lnTo>
                  <a:pt x="1245107" y="2744723"/>
                </a:lnTo>
                <a:lnTo>
                  <a:pt x="1269491" y="2747771"/>
                </a:lnTo>
                <a:lnTo>
                  <a:pt x="1420367" y="2747771"/>
                </a:lnTo>
                <a:lnTo>
                  <a:pt x="1401063" y="2744723"/>
                </a:lnTo>
                <a:lnTo>
                  <a:pt x="1391411" y="2743199"/>
                </a:lnTo>
                <a:lnTo>
                  <a:pt x="1354835" y="2741675"/>
                </a:lnTo>
                <a:lnTo>
                  <a:pt x="1336547" y="2740151"/>
                </a:lnTo>
                <a:lnTo>
                  <a:pt x="1318259" y="2738627"/>
                </a:lnTo>
                <a:lnTo>
                  <a:pt x="1283207" y="2735579"/>
                </a:lnTo>
                <a:lnTo>
                  <a:pt x="1264919" y="2734055"/>
                </a:lnTo>
                <a:lnTo>
                  <a:pt x="1246631" y="2732531"/>
                </a:lnTo>
                <a:lnTo>
                  <a:pt x="1211579" y="2727959"/>
                </a:lnTo>
                <a:lnTo>
                  <a:pt x="1176527" y="2721863"/>
                </a:lnTo>
                <a:lnTo>
                  <a:pt x="1167764" y="2720339"/>
                </a:lnTo>
                <a:lnTo>
                  <a:pt x="1141475" y="2715767"/>
                </a:lnTo>
                <a:lnTo>
                  <a:pt x="1128064" y="2712719"/>
                </a:lnTo>
                <a:lnTo>
                  <a:pt x="1107947" y="2708147"/>
                </a:lnTo>
                <a:lnTo>
                  <a:pt x="1087831" y="2703575"/>
                </a:lnTo>
                <a:lnTo>
                  <a:pt x="1074419" y="2700527"/>
                </a:lnTo>
                <a:lnTo>
                  <a:pt x="1051051" y="2694431"/>
                </a:lnTo>
                <a:lnTo>
                  <a:pt x="1039367" y="2691383"/>
                </a:lnTo>
                <a:lnTo>
                  <a:pt x="1012697" y="2683763"/>
                </a:lnTo>
                <a:lnTo>
                  <a:pt x="1007363" y="2682239"/>
                </a:lnTo>
                <a:lnTo>
                  <a:pt x="973835" y="2671571"/>
                </a:lnTo>
                <a:lnTo>
                  <a:pt x="944498" y="2660903"/>
                </a:lnTo>
                <a:lnTo>
                  <a:pt x="940307" y="2659379"/>
                </a:lnTo>
                <a:lnTo>
                  <a:pt x="908303" y="2648711"/>
                </a:lnTo>
                <a:lnTo>
                  <a:pt x="904747" y="2647187"/>
                </a:lnTo>
                <a:lnTo>
                  <a:pt x="876299" y="2634995"/>
                </a:lnTo>
                <a:lnTo>
                  <a:pt x="872489" y="2633471"/>
                </a:lnTo>
                <a:lnTo>
                  <a:pt x="845819" y="2622803"/>
                </a:lnTo>
                <a:lnTo>
                  <a:pt x="839419" y="2619755"/>
                </a:lnTo>
                <a:lnTo>
                  <a:pt x="813815" y="2607563"/>
                </a:lnTo>
                <a:lnTo>
                  <a:pt x="807042" y="2604515"/>
                </a:lnTo>
                <a:lnTo>
                  <a:pt x="783335" y="2593847"/>
                </a:lnTo>
                <a:lnTo>
                  <a:pt x="774191" y="2589275"/>
                </a:lnTo>
                <a:lnTo>
                  <a:pt x="752855" y="2578607"/>
                </a:lnTo>
                <a:lnTo>
                  <a:pt x="742326" y="2572511"/>
                </a:lnTo>
                <a:lnTo>
                  <a:pt x="723899" y="2561843"/>
                </a:lnTo>
                <a:lnTo>
                  <a:pt x="712816" y="2555747"/>
                </a:lnTo>
                <a:lnTo>
                  <a:pt x="693419" y="2545079"/>
                </a:lnTo>
                <a:lnTo>
                  <a:pt x="682890" y="2538983"/>
                </a:lnTo>
                <a:lnTo>
                  <a:pt x="664463" y="2528315"/>
                </a:lnTo>
                <a:lnTo>
                  <a:pt x="653033" y="2520695"/>
                </a:lnTo>
                <a:lnTo>
                  <a:pt x="637031" y="2510027"/>
                </a:lnTo>
                <a:lnTo>
                  <a:pt x="622553" y="2500883"/>
                </a:lnTo>
                <a:lnTo>
                  <a:pt x="608075" y="2491739"/>
                </a:lnTo>
                <a:lnTo>
                  <a:pt x="595415" y="2482595"/>
                </a:lnTo>
                <a:lnTo>
                  <a:pt x="580643" y="2471927"/>
                </a:lnTo>
                <a:lnTo>
                  <a:pt x="566693" y="2461259"/>
                </a:lnTo>
                <a:lnTo>
                  <a:pt x="554735" y="2452115"/>
                </a:lnTo>
                <a:lnTo>
                  <a:pt x="541019" y="2441447"/>
                </a:lnTo>
                <a:lnTo>
                  <a:pt x="527303" y="2430779"/>
                </a:lnTo>
                <a:lnTo>
                  <a:pt x="514349" y="2420111"/>
                </a:lnTo>
                <a:lnTo>
                  <a:pt x="501395" y="2409443"/>
                </a:lnTo>
                <a:lnTo>
                  <a:pt x="487462" y="2397251"/>
                </a:lnTo>
                <a:lnTo>
                  <a:pt x="477011" y="2388107"/>
                </a:lnTo>
                <a:lnTo>
                  <a:pt x="463194" y="2375915"/>
                </a:lnTo>
                <a:lnTo>
                  <a:pt x="451103" y="2365247"/>
                </a:lnTo>
                <a:lnTo>
                  <a:pt x="437387" y="2351531"/>
                </a:lnTo>
                <a:lnTo>
                  <a:pt x="428243" y="2342387"/>
                </a:lnTo>
                <a:lnTo>
                  <a:pt x="413613" y="2328671"/>
                </a:lnTo>
                <a:lnTo>
                  <a:pt x="403859" y="2319527"/>
                </a:lnTo>
                <a:lnTo>
                  <a:pt x="389572" y="2304287"/>
                </a:lnTo>
                <a:lnTo>
                  <a:pt x="380999" y="2295143"/>
                </a:lnTo>
                <a:lnTo>
                  <a:pt x="366712" y="2279903"/>
                </a:lnTo>
                <a:lnTo>
                  <a:pt x="358139" y="2270759"/>
                </a:lnTo>
                <a:lnTo>
                  <a:pt x="343471" y="2253995"/>
                </a:lnTo>
                <a:lnTo>
                  <a:pt x="336803" y="2246375"/>
                </a:lnTo>
                <a:lnTo>
                  <a:pt x="321743" y="2228087"/>
                </a:lnTo>
                <a:lnTo>
                  <a:pt x="315467" y="2220467"/>
                </a:lnTo>
                <a:lnTo>
                  <a:pt x="300407" y="2202179"/>
                </a:lnTo>
                <a:lnTo>
                  <a:pt x="294131" y="2194559"/>
                </a:lnTo>
                <a:lnTo>
                  <a:pt x="279823" y="2174747"/>
                </a:lnTo>
                <a:lnTo>
                  <a:pt x="274319" y="2167127"/>
                </a:lnTo>
                <a:lnTo>
                  <a:pt x="260335" y="2148839"/>
                </a:lnTo>
                <a:lnTo>
                  <a:pt x="254507" y="2141219"/>
                </a:lnTo>
                <a:lnTo>
                  <a:pt x="240283" y="2119883"/>
                </a:lnTo>
                <a:lnTo>
                  <a:pt x="236219" y="2113787"/>
                </a:lnTo>
                <a:lnTo>
                  <a:pt x="222744" y="2092451"/>
                </a:lnTo>
                <a:lnTo>
                  <a:pt x="217931" y="2084831"/>
                </a:lnTo>
                <a:lnTo>
                  <a:pt x="204893" y="2063495"/>
                </a:lnTo>
                <a:lnTo>
                  <a:pt x="201167" y="2057399"/>
                </a:lnTo>
                <a:lnTo>
                  <a:pt x="187933" y="2034539"/>
                </a:lnTo>
                <a:lnTo>
                  <a:pt x="184403" y="2028443"/>
                </a:lnTo>
                <a:lnTo>
                  <a:pt x="171169" y="2005583"/>
                </a:lnTo>
                <a:lnTo>
                  <a:pt x="167639" y="1999487"/>
                </a:lnTo>
                <a:lnTo>
                  <a:pt x="155447" y="1975103"/>
                </a:lnTo>
                <a:lnTo>
                  <a:pt x="152399" y="1969007"/>
                </a:lnTo>
                <a:lnTo>
                  <a:pt x="140849" y="1944623"/>
                </a:lnTo>
                <a:lnTo>
                  <a:pt x="138683" y="1940051"/>
                </a:lnTo>
                <a:lnTo>
                  <a:pt x="127025" y="1914143"/>
                </a:lnTo>
                <a:lnTo>
                  <a:pt x="124967" y="1909571"/>
                </a:lnTo>
                <a:lnTo>
                  <a:pt x="113864" y="1883663"/>
                </a:lnTo>
                <a:lnTo>
                  <a:pt x="111251" y="1877567"/>
                </a:lnTo>
                <a:lnTo>
                  <a:pt x="100888" y="1851659"/>
                </a:lnTo>
                <a:lnTo>
                  <a:pt x="99059" y="1847087"/>
                </a:lnTo>
                <a:lnTo>
                  <a:pt x="89915" y="1819655"/>
                </a:lnTo>
                <a:lnTo>
                  <a:pt x="88391" y="1815083"/>
                </a:lnTo>
                <a:lnTo>
                  <a:pt x="79247" y="1787651"/>
                </a:lnTo>
                <a:lnTo>
                  <a:pt x="77723" y="1783079"/>
                </a:lnTo>
                <a:lnTo>
                  <a:pt x="68579" y="1755647"/>
                </a:lnTo>
                <a:lnTo>
                  <a:pt x="67055" y="1751075"/>
                </a:lnTo>
                <a:lnTo>
                  <a:pt x="58782" y="1722119"/>
                </a:lnTo>
                <a:lnTo>
                  <a:pt x="50984" y="1688591"/>
                </a:lnTo>
                <a:lnTo>
                  <a:pt x="50291" y="1685543"/>
                </a:lnTo>
                <a:lnTo>
                  <a:pt x="43364" y="1655063"/>
                </a:lnTo>
                <a:lnTo>
                  <a:pt x="42671" y="1652015"/>
                </a:lnTo>
                <a:lnTo>
                  <a:pt x="35744" y="1621535"/>
                </a:lnTo>
                <a:lnTo>
                  <a:pt x="35051" y="1618487"/>
                </a:lnTo>
                <a:lnTo>
                  <a:pt x="30895" y="1588007"/>
                </a:lnTo>
                <a:lnTo>
                  <a:pt x="30479" y="1584959"/>
                </a:lnTo>
                <a:lnTo>
                  <a:pt x="24661" y="1552955"/>
                </a:lnTo>
                <a:lnTo>
                  <a:pt x="24383" y="1551431"/>
                </a:lnTo>
                <a:lnTo>
                  <a:pt x="21335" y="1516379"/>
                </a:lnTo>
                <a:lnTo>
                  <a:pt x="16763" y="1482851"/>
                </a:lnTo>
                <a:lnTo>
                  <a:pt x="15239" y="1447799"/>
                </a:lnTo>
                <a:lnTo>
                  <a:pt x="13715" y="1412747"/>
                </a:lnTo>
                <a:lnTo>
                  <a:pt x="13715" y="1383791"/>
                </a:lnTo>
                <a:lnTo>
                  <a:pt x="13715" y="1380743"/>
                </a:lnTo>
              </a:path>
              <a:path w="2852927" h="2755391">
                <a:moveTo>
                  <a:pt x="2840735" y="1379219"/>
                </a:moveTo>
                <a:lnTo>
                  <a:pt x="2840735" y="1382267"/>
                </a:lnTo>
                <a:lnTo>
                  <a:pt x="2842259" y="1382267"/>
                </a:lnTo>
              </a:path>
              <a:path w="2852927" h="2755391">
                <a:moveTo>
                  <a:pt x="2840735" y="1382267"/>
                </a:moveTo>
                <a:lnTo>
                  <a:pt x="2840735" y="1412747"/>
                </a:lnTo>
                <a:lnTo>
                  <a:pt x="2839211" y="1447799"/>
                </a:lnTo>
                <a:lnTo>
                  <a:pt x="2839079" y="1449323"/>
                </a:lnTo>
                <a:lnTo>
                  <a:pt x="2836163" y="1482851"/>
                </a:lnTo>
                <a:lnTo>
                  <a:pt x="2836031" y="1484375"/>
                </a:lnTo>
                <a:lnTo>
                  <a:pt x="2833115" y="1517903"/>
                </a:lnTo>
                <a:lnTo>
                  <a:pt x="2830067" y="1551431"/>
                </a:lnTo>
                <a:lnTo>
                  <a:pt x="2829790" y="1552955"/>
                </a:lnTo>
                <a:lnTo>
                  <a:pt x="2823971" y="1584959"/>
                </a:lnTo>
                <a:lnTo>
                  <a:pt x="2823574" y="1588007"/>
                </a:lnTo>
                <a:lnTo>
                  <a:pt x="2819399" y="1620011"/>
                </a:lnTo>
                <a:lnTo>
                  <a:pt x="2819053" y="1621535"/>
                </a:lnTo>
                <a:lnTo>
                  <a:pt x="2811779" y="1653539"/>
                </a:lnTo>
                <a:lnTo>
                  <a:pt x="2811417" y="1655063"/>
                </a:lnTo>
                <a:lnTo>
                  <a:pt x="2804159" y="1685543"/>
                </a:lnTo>
                <a:lnTo>
                  <a:pt x="2803467" y="1688591"/>
                </a:lnTo>
                <a:lnTo>
                  <a:pt x="2796539" y="1719071"/>
                </a:lnTo>
                <a:lnTo>
                  <a:pt x="2795669" y="1722119"/>
                </a:lnTo>
                <a:lnTo>
                  <a:pt x="2787395" y="1751075"/>
                </a:lnTo>
                <a:lnTo>
                  <a:pt x="2785871" y="1755647"/>
                </a:lnTo>
                <a:lnTo>
                  <a:pt x="2776727" y="1783079"/>
                </a:lnTo>
                <a:lnTo>
                  <a:pt x="2775203" y="1787651"/>
                </a:lnTo>
                <a:lnTo>
                  <a:pt x="2766059" y="1815083"/>
                </a:lnTo>
                <a:lnTo>
                  <a:pt x="2764535" y="1819655"/>
                </a:lnTo>
                <a:lnTo>
                  <a:pt x="2755391" y="1847087"/>
                </a:lnTo>
                <a:lnTo>
                  <a:pt x="2753650" y="1851659"/>
                </a:lnTo>
                <a:lnTo>
                  <a:pt x="2743199" y="1879091"/>
                </a:lnTo>
                <a:lnTo>
                  <a:pt x="2741142" y="1883663"/>
                </a:lnTo>
                <a:lnTo>
                  <a:pt x="2729483" y="1909571"/>
                </a:lnTo>
                <a:lnTo>
                  <a:pt x="2727426" y="1914143"/>
                </a:lnTo>
                <a:lnTo>
                  <a:pt x="2715767" y="1940051"/>
                </a:lnTo>
                <a:lnTo>
                  <a:pt x="2713602" y="1944623"/>
                </a:lnTo>
                <a:lnTo>
                  <a:pt x="2702051" y="1969007"/>
                </a:lnTo>
                <a:lnTo>
                  <a:pt x="2699003" y="1975103"/>
                </a:lnTo>
                <a:lnTo>
                  <a:pt x="2686811" y="1999487"/>
                </a:lnTo>
                <a:lnTo>
                  <a:pt x="2683282" y="2005583"/>
                </a:lnTo>
                <a:lnTo>
                  <a:pt x="2670047" y="2028443"/>
                </a:lnTo>
                <a:lnTo>
                  <a:pt x="2666518" y="2034539"/>
                </a:lnTo>
                <a:lnTo>
                  <a:pt x="2653283" y="2057399"/>
                </a:lnTo>
                <a:lnTo>
                  <a:pt x="2649754" y="2063495"/>
                </a:lnTo>
                <a:lnTo>
                  <a:pt x="2636519" y="2086355"/>
                </a:lnTo>
                <a:lnTo>
                  <a:pt x="2632455" y="2092451"/>
                </a:lnTo>
                <a:lnTo>
                  <a:pt x="2618231" y="2113787"/>
                </a:lnTo>
                <a:lnTo>
                  <a:pt x="2614167" y="2119883"/>
                </a:lnTo>
                <a:lnTo>
                  <a:pt x="2599943" y="2141219"/>
                </a:lnTo>
                <a:lnTo>
                  <a:pt x="2594440" y="2148839"/>
                </a:lnTo>
                <a:lnTo>
                  <a:pt x="2580131" y="2168651"/>
                </a:lnTo>
                <a:lnTo>
                  <a:pt x="2575470" y="2174747"/>
                </a:lnTo>
                <a:lnTo>
                  <a:pt x="2560319" y="2194559"/>
                </a:lnTo>
                <a:lnTo>
                  <a:pt x="2554044" y="2202179"/>
                </a:lnTo>
                <a:lnTo>
                  <a:pt x="2538983" y="2220467"/>
                </a:lnTo>
                <a:lnTo>
                  <a:pt x="2532708" y="2228087"/>
                </a:lnTo>
                <a:lnTo>
                  <a:pt x="2517647" y="2246375"/>
                </a:lnTo>
                <a:lnTo>
                  <a:pt x="2510980" y="2253995"/>
                </a:lnTo>
                <a:lnTo>
                  <a:pt x="2496311" y="2270759"/>
                </a:lnTo>
                <a:lnTo>
                  <a:pt x="2487739" y="2279903"/>
                </a:lnTo>
                <a:lnTo>
                  <a:pt x="2473451" y="2295143"/>
                </a:lnTo>
                <a:lnTo>
                  <a:pt x="2464879" y="2304287"/>
                </a:lnTo>
                <a:lnTo>
                  <a:pt x="2450591" y="2319527"/>
                </a:lnTo>
                <a:lnTo>
                  <a:pt x="2440838" y="2328671"/>
                </a:lnTo>
                <a:lnTo>
                  <a:pt x="2426207" y="2342387"/>
                </a:lnTo>
                <a:lnTo>
                  <a:pt x="2416454" y="2351531"/>
                </a:lnTo>
                <a:lnTo>
                  <a:pt x="2401823" y="2365247"/>
                </a:lnTo>
                <a:lnTo>
                  <a:pt x="2390444" y="2375915"/>
                </a:lnTo>
                <a:lnTo>
                  <a:pt x="2377439" y="2388107"/>
                </a:lnTo>
                <a:lnTo>
                  <a:pt x="2366989" y="2397251"/>
                </a:lnTo>
                <a:lnTo>
                  <a:pt x="2353055" y="2409443"/>
                </a:lnTo>
                <a:lnTo>
                  <a:pt x="2340101" y="2420111"/>
                </a:lnTo>
                <a:lnTo>
                  <a:pt x="2327147" y="2430779"/>
                </a:lnTo>
                <a:lnTo>
                  <a:pt x="2313431" y="2441447"/>
                </a:lnTo>
                <a:lnTo>
                  <a:pt x="2299715" y="2452115"/>
                </a:lnTo>
                <a:lnTo>
                  <a:pt x="2287055" y="2461259"/>
                </a:lnTo>
                <a:lnTo>
                  <a:pt x="2272283" y="2471927"/>
                </a:lnTo>
                <a:lnTo>
                  <a:pt x="2257512" y="2482595"/>
                </a:lnTo>
                <a:lnTo>
                  <a:pt x="2244851" y="2491739"/>
                </a:lnTo>
                <a:lnTo>
                  <a:pt x="2231135" y="2500883"/>
                </a:lnTo>
                <a:lnTo>
                  <a:pt x="2217419" y="2510027"/>
                </a:lnTo>
                <a:lnTo>
                  <a:pt x="2200528" y="2520695"/>
                </a:lnTo>
                <a:lnTo>
                  <a:pt x="2188463" y="2528315"/>
                </a:lnTo>
                <a:lnTo>
                  <a:pt x="2170037" y="2538983"/>
                </a:lnTo>
                <a:lnTo>
                  <a:pt x="2159507" y="2545079"/>
                </a:lnTo>
                <a:lnTo>
                  <a:pt x="2141081" y="2555747"/>
                </a:lnTo>
                <a:lnTo>
                  <a:pt x="2130551" y="2561843"/>
                </a:lnTo>
                <a:lnTo>
                  <a:pt x="2112125" y="2572511"/>
                </a:lnTo>
                <a:lnTo>
                  <a:pt x="2101595" y="2578607"/>
                </a:lnTo>
                <a:lnTo>
                  <a:pt x="2080259" y="2589275"/>
                </a:lnTo>
                <a:lnTo>
                  <a:pt x="2071115" y="2593847"/>
                </a:lnTo>
                <a:lnTo>
                  <a:pt x="2047409" y="2604515"/>
                </a:lnTo>
                <a:lnTo>
                  <a:pt x="2040635" y="2607563"/>
                </a:lnTo>
                <a:lnTo>
                  <a:pt x="2015032" y="2619755"/>
                </a:lnTo>
                <a:lnTo>
                  <a:pt x="2008631" y="2622803"/>
                </a:lnTo>
                <a:lnTo>
                  <a:pt x="1981961" y="2633471"/>
                </a:lnTo>
                <a:lnTo>
                  <a:pt x="1978151" y="2634995"/>
                </a:lnTo>
                <a:lnTo>
                  <a:pt x="1949703" y="2647187"/>
                </a:lnTo>
                <a:lnTo>
                  <a:pt x="1946147" y="2648711"/>
                </a:lnTo>
                <a:lnTo>
                  <a:pt x="1912619" y="2659379"/>
                </a:lnTo>
                <a:lnTo>
                  <a:pt x="1880615" y="2671571"/>
                </a:lnTo>
                <a:lnTo>
                  <a:pt x="1847087" y="2680715"/>
                </a:lnTo>
                <a:lnTo>
                  <a:pt x="1837508" y="2683763"/>
                </a:lnTo>
                <a:lnTo>
                  <a:pt x="1813559" y="2691383"/>
                </a:lnTo>
                <a:lnTo>
                  <a:pt x="1807971" y="2692907"/>
                </a:lnTo>
                <a:lnTo>
                  <a:pt x="1780031" y="2700527"/>
                </a:lnTo>
                <a:lnTo>
                  <a:pt x="1766620" y="2703575"/>
                </a:lnTo>
                <a:lnTo>
                  <a:pt x="1746503" y="2708147"/>
                </a:lnTo>
                <a:lnTo>
                  <a:pt x="1725472" y="2712719"/>
                </a:lnTo>
                <a:lnTo>
                  <a:pt x="1711451" y="2715767"/>
                </a:lnTo>
                <a:lnTo>
                  <a:pt x="1686305" y="2720339"/>
                </a:lnTo>
                <a:lnTo>
                  <a:pt x="1677923" y="2721863"/>
                </a:lnTo>
                <a:lnTo>
                  <a:pt x="1642871" y="2726435"/>
                </a:lnTo>
                <a:lnTo>
                  <a:pt x="1634108" y="2727959"/>
                </a:lnTo>
                <a:lnTo>
                  <a:pt x="1607819" y="2732531"/>
                </a:lnTo>
                <a:lnTo>
                  <a:pt x="1589531" y="2734055"/>
                </a:lnTo>
                <a:lnTo>
                  <a:pt x="1571243" y="2735579"/>
                </a:lnTo>
                <a:lnTo>
                  <a:pt x="1536191" y="2738627"/>
                </a:lnTo>
                <a:lnTo>
                  <a:pt x="1517903" y="2740151"/>
                </a:lnTo>
                <a:lnTo>
                  <a:pt x="1499615" y="2741675"/>
                </a:lnTo>
                <a:lnTo>
                  <a:pt x="1632711" y="2741675"/>
                </a:lnTo>
                <a:lnTo>
                  <a:pt x="1644395" y="2740151"/>
                </a:lnTo>
                <a:lnTo>
                  <a:pt x="1653158" y="2738627"/>
                </a:lnTo>
                <a:lnTo>
                  <a:pt x="1670684" y="2735579"/>
                </a:lnTo>
                <a:lnTo>
                  <a:pt x="1679447" y="2734055"/>
                </a:lnTo>
                <a:lnTo>
                  <a:pt x="1688210" y="2732531"/>
                </a:lnTo>
                <a:lnTo>
                  <a:pt x="1714499" y="2727959"/>
                </a:lnTo>
                <a:lnTo>
                  <a:pt x="1721510" y="2726435"/>
                </a:lnTo>
                <a:lnTo>
                  <a:pt x="1742541" y="2721863"/>
                </a:lnTo>
                <a:lnTo>
                  <a:pt x="1749551" y="2720339"/>
                </a:lnTo>
                <a:lnTo>
                  <a:pt x="1769668" y="2715767"/>
                </a:lnTo>
                <a:lnTo>
                  <a:pt x="1783079" y="2712719"/>
                </a:lnTo>
                <a:lnTo>
                  <a:pt x="1800605" y="2708147"/>
                </a:lnTo>
                <a:lnTo>
                  <a:pt x="1818131" y="2703575"/>
                </a:lnTo>
                <a:lnTo>
                  <a:pt x="1827711" y="2700527"/>
                </a:lnTo>
                <a:lnTo>
                  <a:pt x="1851659" y="2692907"/>
                </a:lnTo>
                <a:lnTo>
                  <a:pt x="1857247" y="2691383"/>
                </a:lnTo>
                <a:lnTo>
                  <a:pt x="1885187" y="2683763"/>
                </a:lnTo>
                <a:lnTo>
                  <a:pt x="1893188" y="2680715"/>
                </a:lnTo>
                <a:lnTo>
                  <a:pt x="1917191" y="2671571"/>
                </a:lnTo>
                <a:lnTo>
                  <a:pt x="1950719" y="2659379"/>
                </a:lnTo>
                <a:lnTo>
                  <a:pt x="1978723" y="2648711"/>
                </a:lnTo>
                <a:lnTo>
                  <a:pt x="2011171" y="2634995"/>
                </a:lnTo>
                <a:lnTo>
                  <a:pt x="2038434" y="2622803"/>
                </a:lnTo>
                <a:lnTo>
                  <a:pt x="2045207" y="2619755"/>
                </a:lnTo>
                <a:lnTo>
                  <a:pt x="2070811" y="2607563"/>
                </a:lnTo>
                <a:lnTo>
                  <a:pt x="2077211" y="2604515"/>
                </a:lnTo>
                <a:lnTo>
                  <a:pt x="2098547" y="2593847"/>
                </a:lnTo>
                <a:lnTo>
                  <a:pt x="2107691" y="2589275"/>
                </a:lnTo>
                <a:lnTo>
                  <a:pt x="2126118" y="2578607"/>
                </a:lnTo>
                <a:lnTo>
                  <a:pt x="2136647" y="2572511"/>
                </a:lnTo>
                <a:lnTo>
                  <a:pt x="2156044" y="2561843"/>
                </a:lnTo>
                <a:lnTo>
                  <a:pt x="2167127" y="2555747"/>
                </a:lnTo>
                <a:lnTo>
                  <a:pt x="2185554" y="2545079"/>
                </a:lnTo>
                <a:lnTo>
                  <a:pt x="2196083" y="2538983"/>
                </a:lnTo>
                <a:lnTo>
                  <a:pt x="2212974" y="2528315"/>
                </a:lnTo>
                <a:lnTo>
                  <a:pt x="2225039" y="2520695"/>
                </a:lnTo>
                <a:lnTo>
                  <a:pt x="2239811" y="2510027"/>
                </a:lnTo>
                <a:lnTo>
                  <a:pt x="2252471" y="2500883"/>
                </a:lnTo>
                <a:lnTo>
                  <a:pt x="2266187" y="2491739"/>
                </a:lnTo>
                <a:lnTo>
                  <a:pt x="2279903" y="2482595"/>
                </a:lnTo>
                <a:lnTo>
                  <a:pt x="2293619" y="2471927"/>
                </a:lnTo>
                <a:lnTo>
                  <a:pt x="2307335" y="2461259"/>
                </a:lnTo>
                <a:lnTo>
                  <a:pt x="2319996" y="2452115"/>
                </a:lnTo>
                <a:lnTo>
                  <a:pt x="2334767" y="2441447"/>
                </a:lnTo>
                <a:lnTo>
                  <a:pt x="2347721" y="2430779"/>
                </a:lnTo>
                <a:lnTo>
                  <a:pt x="2360675" y="2420111"/>
                </a:lnTo>
                <a:lnTo>
                  <a:pt x="2372766" y="2409443"/>
                </a:lnTo>
                <a:lnTo>
                  <a:pt x="2386583" y="2397251"/>
                </a:lnTo>
                <a:lnTo>
                  <a:pt x="2397034" y="2388107"/>
                </a:lnTo>
                <a:lnTo>
                  <a:pt x="2410967" y="2375915"/>
                </a:lnTo>
                <a:lnTo>
                  <a:pt x="2421635" y="2365247"/>
                </a:lnTo>
                <a:lnTo>
                  <a:pt x="2435351" y="2351531"/>
                </a:lnTo>
                <a:lnTo>
                  <a:pt x="2445105" y="2342387"/>
                </a:lnTo>
                <a:lnTo>
                  <a:pt x="2459735" y="2328671"/>
                </a:lnTo>
                <a:lnTo>
                  <a:pt x="2468308" y="2319527"/>
                </a:lnTo>
                <a:lnTo>
                  <a:pt x="2482595" y="2304287"/>
                </a:lnTo>
                <a:lnTo>
                  <a:pt x="2491168" y="2295143"/>
                </a:lnTo>
                <a:lnTo>
                  <a:pt x="2505455" y="2279903"/>
                </a:lnTo>
                <a:lnTo>
                  <a:pt x="2513524" y="2270759"/>
                </a:lnTo>
                <a:lnTo>
                  <a:pt x="2528315" y="2253995"/>
                </a:lnTo>
                <a:lnTo>
                  <a:pt x="2534591" y="2246375"/>
                </a:lnTo>
                <a:lnTo>
                  <a:pt x="2549651" y="2228087"/>
                </a:lnTo>
                <a:lnTo>
                  <a:pt x="2555478" y="2220467"/>
                </a:lnTo>
                <a:lnTo>
                  <a:pt x="2569463" y="2202179"/>
                </a:lnTo>
                <a:lnTo>
                  <a:pt x="2575390" y="2194559"/>
                </a:lnTo>
                <a:lnTo>
                  <a:pt x="2590799" y="2174747"/>
                </a:lnTo>
                <a:lnTo>
                  <a:pt x="2595461" y="2168651"/>
                </a:lnTo>
                <a:lnTo>
                  <a:pt x="2610611" y="2148839"/>
                </a:lnTo>
                <a:lnTo>
                  <a:pt x="2615424" y="2141219"/>
                </a:lnTo>
                <a:lnTo>
                  <a:pt x="2628899" y="2119883"/>
                </a:lnTo>
                <a:lnTo>
                  <a:pt x="2632963" y="2113787"/>
                </a:lnTo>
                <a:lnTo>
                  <a:pt x="2647187" y="2092451"/>
                </a:lnTo>
                <a:lnTo>
                  <a:pt x="2650717" y="2086355"/>
                </a:lnTo>
                <a:lnTo>
                  <a:pt x="2663951" y="2063495"/>
                </a:lnTo>
                <a:lnTo>
                  <a:pt x="2667802" y="2057399"/>
                </a:lnTo>
                <a:lnTo>
                  <a:pt x="2682239" y="2034539"/>
                </a:lnTo>
                <a:lnTo>
                  <a:pt x="2685448" y="2028443"/>
                </a:lnTo>
                <a:lnTo>
                  <a:pt x="2697479" y="2005583"/>
                </a:lnTo>
                <a:lnTo>
                  <a:pt x="2700527" y="1999487"/>
                </a:lnTo>
                <a:lnTo>
                  <a:pt x="2712719" y="1975103"/>
                </a:lnTo>
                <a:lnTo>
                  <a:pt x="2715767" y="1969007"/>
                </a:lnTo>
                <a:lnTo>
                  <a:pt x="2727959" y="1944623"/>
                </a:lnTo>
                <a:lnTo>
                  <a:pt x="2730017" y="1940051"/>
                </a:lnTo>
                <a:lnTo>
                  <a:pt x="2741675" y="1914143"/>
                </a:lnTo>
                <a:lnTo>
                  <a:pt x="2743733" y="1909571"/>
                </a:lnTo>
                <a:lnTo>
                  <a:pt x="2755391" y="1883663"/>
                </a:lnTo>
                <a:lnTo>
                  <a:pt x="2757133" y="1879091"/>
                </a:lnTo>
                <a:lnTo>
                  <a:pt x="2767583" y="1851659"/>
                </a:lnTo>
                <a:lnTo>
                  <a:pt x="2769107" y="1847087"/>
                </a:lnTo>
                <a:lnTo>
                  <a:pt x="2778251" y="1819655"/>
                </a:lnTo>
                <a:lnTo>
                  <a:pt x="2779775" y="1815083"/>
                </a:lnTo>
                <a:lnTo>
                  <a:pt x="2788919" y="1787651"/>
                </a:lnTo>
                <a:lnTo>
                  <a:pt x="2790443" y="1783079"/>
                </a:lnTo>
                <a:lnTo>
                  <a:pt x="2799587" y="1755647"/>
                </a:lnTo>
                <a:lnTo>
                  <a:pt x="2800834" y="1751075"/>
                </a:lnTo>
                <a:lnTo>
                  <a:pt x="2808731" y="1722119"/>
                </a:lnTo>
                <a:lnTo>
                  <a:pt x="2809424" y="1719071"/>
                </a:lnTo>
                <a:lnTo>
                  <a:pt x="2816351" y="1688591"/>
                </a:lnTo>
                <a:lnTo>
                  <a:pt x="2817044" y="1685543"/>
                </a:lnTo>
                <a:lnTo>
                  <a:pt x="2823971" y="1655063"/>
                </a:lnTo>
                <a:lnTo>
                  <a:pt x="2831591" y="1621535"/>
                </a:lnTo>
                <a:lnTo>
                  <a:pt x="2837687" y="1588007"/>
                </a:lnTo>
                <a:lnTo>
                  <a:pt x="2838085" y="1584959"/>
                </a:lnTo>
                <a:lnTo>
                  <a:pt x="2842259" y="1552955"/>
                </a:lnTo>
                <a:lnTo>
                  <a:pt x="2842458" y="1551431"/>
                </a:lnTo>
                <a:lnTo>
                  <a:pt x="2846831" y="1517903"/>
                </a:lnTo>
                <a:lnTo>
                  <a:pt x="2849879" y="1484375"/>
                </a:lnTo>
                <a:lnTo>
                  <a:pt x="2849946" y="1482851"/>
                </a:lnTo>
                <a:lnTo>
                  <a:pt x="2851403" y="1449323"/>
                </a:lnTo>
                <a:lnTo>
                  <a:pt x="2851467" y="1447799"/>
                </a:lnTo>
                <a:lnTo>
                  <a:pt x="2852927" y="1412747"/>
                </a:lnTo>
                <a:lnTo>
                  <a:pt x="2852927" y="1382267"/>
                </a:lnTo>
              </a:path>
              <a:path w="2852927" h="2755391">
                <a:moveTo>
                  <a:pt x="1463039" y="2741675"/>
                </a:moveTo>
                <a:lnTo>
                  <a:pt x="1427987" y="2743199"/>
                </a:lnTo>
                <a:lnTo>
                  <a:pt x="1621027" y="2743199"/>
                </a:lnTo>
                <a:lnTo>
                  <a:pt x="1632711" y="2741675"/>
                </a:lnTo>
              </a:path>
              <a:path w="2852927" h="2755391">
                <a:moveTo>
                  <a:pt x="1424939" y="2743199"/>
                </a:moveTo>
                <a:lnTo>
                  <a:pt x="1421891" y="2744723"/>
                </a:lnTo>
                <a:lnTo>
                  <a:pt x="1421129" y="2746247"/>
                </a:lnTo>
                <a:lnTo>
                  <a:pt x="1591055" y="2746247"/>
                </a:lnTo>
                <a:lnTo>
                  <a:pt x="1609343" y="2744723"/>
                </a:lnTo>
                <a:lnTo>
                  <a:pt x="1621027" y="2743199"/>
                </a:lnTo>
              </a:path>
              <a:path w="2852927" h="2755391">
                <a:moveTo>
                  <a:pt x="1421129" y="2746247"/>
                </a:moveTo>
                <a:lnTo>
                  <a:pt x="1420367" y="2747771"/>
                </a:lnTo>
                <a:lnTo>
                  <a:pt x="1433067" y="2747771"/>
                </a:lnTo>
                <a:lnTo>
                  <a:pt x="1432559" y="2746247"/>
                </a:lnTo>
              </a:path>
              <a:path w="2852927" h="2755391">
                <a:moveTo>
                  <a:pt x="1432559" y="2746247"/>
                </a:moveTo>
                <a:lnTo>
                  <a:pt x="1434083" y="2747771"/>
                </a:lnTo>
                <a:lnTo>
                  <a:pt x="1434083" y="2750819"/>
                </a:lnTo>
                <a:lnTo>
                  <a:pt x="1536191" y="2750819"/>
                </a:lnTo>
                <a:lnTo>
                  <a:pt x="1572767" y="2747771"/>
                </a:lnTo>
                <a:lnTo>
                  <a:pt x="1591055" y="2746247"/>
                </a:lnTo>
              </a:path>
              <a:path w="2852927" h="2755391">
                <a:moveTo>
                  <a:pt x="1269491" y="2747771"/>
                </a:moveTo>
                <a:lnTo>
                  <a:pt x="1281683" y="2749295"/>
                </a:lnTo>
                <a:lnTo>
                  <a:pt x="1299971" y="2750819"/>
                </a:lnTo>
                <a:lnTo>
                  <a:pt x="1434083" y="2750819"/>
                </a:lnTo>
                <a:lnTo>
                  <a:pt x="1433575" y="2749295"/>
                </a:lnTo>
                <a:lnTo>
                  <a:pt x="1433067" y="2747771"/>
                </a:lnTo>
              </a:path>
              <a:path w="2852927" h="2755391">
                <a:moveTo>
                  <a:pt x="1299971" y="2750819"/>
                </a:moveTo>
                <a:lnTo>
                  <a:pt x="1318259" y="2752343"/>
                </a:lnTo>
                <a:lnTo>
                  <a:pt x="1353311" y="2753867"/>
                </a:lnTo>
                <a:lnTo>
                  <a:pt x="1501139" y="2753867"/>
                </a:lnTo>
                <a:lnTo>
                  <a:pt x="1518665" y="2752343"/>
                </a:lnTo>
                <a:lnTo>
                  <a:pt x="1536191" y="2750819"/>
                </a:lnTo>
              </a:path>
              <a:path w="2852927" h="2755391">
                <a:moveTo>
                  <a:pt x="1353311" y="2753867"/>
                </a:moveTo>
                <a:lnTo>
                  <a:pt x="1389887" y="2755391"/>
                </a:lnTo>
                <a:lnTo>
                  <a:pt x="1429511" y="2755391"/>
                </a:lnTo>
                <a:lnTo>
                  <a:pt x="1431035" y="2753867"/>
                </a:lnTo>
              </a:path>
              <a:path w="2852927" h="2755391">
                <a:moveTo>
                  <a:pt x="1431035" y="2753867"/>
                </a:moveTo>
                <a:lnTo>
                  <a:pt x="1464563" y="2755391"/>
                </a:lnTo>
                <a:lnTo>
                  <a:pt x="1501139" y="2753867"/>
                </a:lnTo>
              </a:path>
              <a:path w="2852927" h="2755391">
                <a:moveTo>
                  <a:pt x="1434083" y="2747771"/>
                </a:moveTo>
                <a:lnTo>
                  <a:pt x="1432559" y="2746247"/>
                </a:lnTo>
                <a:lnTo>
                  <a:pt x="1434083" y="2750819"/>
                </a:lnTo>
                <a:lnTo>
                  <a:pt x="1434083" y="2747771"/>
                </a:lnTo>
                <a:close/>
              </a:path>
              <a:path w="2852927" h="2755391">
                <a:moveTo>
                  <a:pt x="1431035" y="2753867"/>
                </a:moveTo>
                <a:lnTo>
                  <a:pt x="1429511" y="2755391"/>
                </a:lnTo>
                <a:lnTo>
                  <a:pt x="1464563" y="2755391"/>
                </a:lnTo>
                <a:lnTo>
                  <a:pt x="1431035" y="2753867"/>
                </a:lnTo>
                <a:close/>
              </a:path>
              <a:path w="2852927" h="2755391">
                <a:moveTo>
                  <a:pt x="1463039" y="2741675"/>
                </a:moveTo>
                <a:lnTo>
                  <a:pt x="1426463" y="2743199"/>
                </a:lnTo>
                <a:lnTo>
                  <a:pt x="1427987" y="2743199"/>
                </a:lnTo>
                <a:lnTo>
                  <a:pt x="1463039" y="2741675"/>
                </a:lnTo>
                <a:close/>
              </a:path>
              <a:path w="2852927" h="2755391">
                <a:moveTo>
                  <a:pt x="6095" y="1385315"/>
                </a:moveTo>
                <a:lnTo>
                  <a:pt x="13715" y="1377695"/>
                </a:lnTo>
                <a:lnTo>
                  <a:pt x="1523" y="1377695"/>
                </a:lnTo>
                <a:lnTo>
                  <a:pt x="12191" y="1374647"/>
                </a:lnTo>
                <a:lnTo>
                  <a:pt x="12191" y="1371599"/>
                </a:lnTo>
                <a:lnTo>
                  <a:pt x="9143" y="1370075"/>
                </a:lnTo>
                <a:lnTo>
                  <a:pt x="6095" y="1371599"/>
                </a:lnTo>
                <a:lnTo>
                  <a:pt x="4571" y="1272539"/>
                </a:lnTo>
                <a:lnTo>
                  <a:pt x="3047" y="1307591"/>
                </a:lnTo>
                <a:lnTo>
                  <a:pt x="3047" y="1371599"/>
                </a:lnTo>
                <a:lnTo>
                  <a:pt x="1523" y="1373124"/>
                </a:lnTo>
                <a:lnTo>
                  <a:pt x="1523" y="1380743"/>
                </a:lnTo>
                <a:lnTo>
                  <a:pt x="3047" y="1383791"/>
                </a:lnTo>
                <a:lnTo>
                  <a:pt x="4571" y="1484375"/>
                </a:lnTo>
                <a:lnTo>
                  <a:pt x="7619" y="1517903"/>
                </a:lnTo>
                <a:lnTo>
                  <a:pt x="6095" y="1385315"/>
                </a:lnTo>
                <a:close/>
              </a:path>
              <a:path w="2852927" h="2755391">
                <a:moveTo>
                  <a:pt x="3047" y="1383791"/>
                </a:moveTo>
                <a:lnTo>
                  <a:pt x="1523" y="1380743"/>
                </a:lnTo>
                <a:lnTo>
                  <a:pt x="1523" y="1373124"/>
                </a:lnTo>
                <a:lnTo>
                  <a:pt x="0" y="1374647"/>
                </a:lnTo>
                <a:lnTo>
                  <a:pt x="0" y="1377695"/>
                </a:lnTo>
                <a:lnTo>
                  <a:pt x="1523" y="1412747"/>
                </a:lnTo>
                <a:lnTo>
                  <a:pt x="3047" y="1447799"/>
                </a:lnTo>
                <a:lnTo>
                  <a:pt x="4571" y="1484375"/>
                </a:lnTo>
                <a:lnTo>
                  <a:pt x="3047" y="1383791"/>
                </a:lnTo>
                <a:close/>
              </a:path>
              <a:path w="2852927" h="2755391">
                <a:moveTo>
                  <a:pt x="3047" y="1371599"/>
                </a:moveTo>
                <a:lnTo>
                  <a:pt x="3047" y="1307591"/>
                </a:lnTo>
                <a:lnTo>
                  <a:pt x="1523" y="1342643"/>
                </a:lnTo>
                <a:lnTo>
                  <a:pt x="1523" y="1373124"/>
                </a:lnTo>
                <a:lnTo>
                  <a:pt x="3047" y="1371599"/>
                </a:lnTo>
                <a:close/>
              </a:path>
              <a:path w="2852927" h="2755391">
                <a:moveTo>
                  <a:pt x="9143" y="1383791"/>
                </a:moveTo>
                <a:lnTo>
                  <a:pt x="13715" y="1377695"/>
                </a:lnTo>
                <a:lnTo>
                  <a:pt x="6095" y="1385315"/>
                </a:lnTo>
                <a:lnTo>
                  <a:pt x="7619" y="1517903"/>
                </a:lnTo>
                <a:lnTo>
                  <a:pt x="12191" y="1552955"/>
                </a:lnTo>
                <a:lnTo>
                  <a:pt x="9143" y="1383791"/>
                </a:lnTo>
                <a:close/>
              </a:path>
              <a:path w="2852927" h="2755391">
                <a:moveTo>
                  <a:pt x="1421891" y="2744723"/>
                </a:moveTo>
                <a:lnTo>
                  <a:pt x="1424939" y="2743199"/>
                </a:lnTo>
                <a:lnTo>
                  <a:pt x="1391411" y="2743199"/>
                </a:lnTo>
                <a:lnTo>
                  <a:pt x="1420367" y="2747771"/>
                </a:lnTo>
                <a:lnTo>
                  <a:pt x="1421891" y="2744723"/>
                </a:lnTo>
                <a:close/>
              </a:path>
              <a:path w="2852927" h="2755391">
                <a:moveTo>
                  <a:pt x="13715" y="1342643"/>
                </a:moveTo>
                <a:lnTo>
                  <a:pt x="15239" y="1307591"/>
                </a:lnTo>
                <a:lnTo>
                  <a:pt x="18287" y="1272539"/>
                </a:lnTo>
                <a:lnTo>
                  <a:pt x="21335" y="1237487"/>
                </a:lnTo>
                <a:lnTo>
                  <a:pt x="24383" y="1203959"/>
                </a:lnTo>
                <a:lnTo>
                  <a:pt x="30479" y="1170431"/>
                </a:lnTo>
                <a:lnTo>
                  <a:pt x="35051" y="1135379"/>
                </a:lnTo>
                <a:lnTo>
                  <a:pt x="42671" y="1101851"/>
                </a:lnTo>
                <a:lnTo>
                  <a:pt x="45574" y="1089659"/>
                </a:lnTo>
                <a:lnTo>
                  <a:pt x="32904" y="1089659"/>
                </a:lnTo>
                <a:lnTo>
                  <a:pt x="30479" y="1100327"/>
                </a:lnTo>
                <a:lnTo>
                  <a:pt x="22859" y="1133855"/>
                </a:lnTo>
                <a:lnTo>
                  <a:pt x="16763" y="1167383"/>
                </a:lnTo>
                <a:lnTo>
                  <a:pt x="12191" y="1202435"/>
                </a:lnTo>
                <a:lnTo>
                  <a:pt x="7619" y="1237487"/>
                </a:lnTo>
                <a:lnTo>
                  <a:pt x="4571" y="1272539"/>
                </a:lnTo>
                <a:lnTo>
                  <a:pt x="6095" y="1371599"/>
                </a:lnTo>
                <a:lnTo>
                  <a:pt x="9143" y="1370075"/>
                </a:lnTo>
                <a:lnTo>
                  <a:pt x="12191" y="1371599"/>
                </a:lnTo>
                <a:lnTo>
                  <a:pt x="12191" y="1374647"/>
                </a:lnTo>
                <a:lnTo>
                  <a:pt x="1523" y="1377695"/>
                </a:lnTo>
                <a:lnTo>
                  <a:pt x="13715" y="1377695"/>
                </a:lnTo>
                <a:lnTo>
                  <a:pt x="13715" y="1342643"/>
                </a:lnTo>
                <a:close/>
              </a:path>
              <a:path w="2852927" h="2755391">
                <a:moveTo>
                  <a:pt x="2842259" y="1202435"/>
                </a:moveTo>
                <a:lnTo>
                  <a:pt x="2837687" y="1167383"/>
                </a:lnTo>
                <a:lnTo>
                  <a:pt x="2831591" y="1133855"/>
                </a:lnTo>
                <a:lnTo>
                  <a:pt x="2823971" y="1100327"/>
                </a:lnTo>
                <a:lnTo>
                  <a:pt x="2821547" y="1089659"/>
                </a:lnTo>
                <a:lnTo>
                  <a:pt x="2808877" y="1089659"/>
                </a:lnTo>
                <a:lnTo>
                  <a:pt x="2811779" y="1101851"/>
                </a:lnTo>
                <a:lnTo>
                  <a:pt x="2819399" y="1135379"/>
                </a:lnTo>
                <a:lnTo>
                  <a:pt x="2823971" y="1170431"/>
                </a:lnTo>
                <a:lnTo>
                  <a:pt x="2830067" y="1203959"/>
                </a:lnTo>
                <a:lnTo>
                  <a:pt x="2833115" y="1237487"/>
                </a:lnTo>
                <a:lnTo>
                  <a:pt x="2836163" y="1272539"/>
                </a:lnTo>
                <a:lnTo>
                  <a:pt x="2839211" y="1307591"/>
                </a:lnTo>
                <a:lnTo>
                  <a:pt x="2840735" y="1342643"/>
                </a:lnTo>
                <a:lnTo>
                  <a:pt x="2840735" y="1379219"/>
                </a:lnTo>
                <a:lnTo>
                  <a:pt x="2842259" y="1382267"/>
                </a:lnTo>
                <a:lnTo>
                  <a:pt x="2842259" y="120243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3930395" y="3127247"/>
            <a:ext cx="2151887" cy="2104643"/>
          </a:xfrm>
          <a:custGeom>
            <a:avLst/>
            <a:gdLst/>
            <a:ahLst/>
            <a:cxnLst/>
            <a:rect l="l" t="t" r="r" b="b"/>
            <a:pathLst>
              <a:path w="2151887" h="2104643">
                <a:moveTo>
                  <a:pt x="1164206" y="2101157"/>
                </a:moveTo>
                <a:lnTo>
                  <a:pt x="1250499" y="2090876"/>
                </a:lnTo>
                <a:lnTo>
                  <a:pt x="1334548" y="2074070"/>
                </a:lnTo>
                <a:lnTo>
                  <a:pt x="1416076" y="2051011"/>
                </a:lnTo>
                <a:lnTo>
                  <a:pt x="1494805" y="2021966"/>
                </a:lnTo>
                <a:lnTo>
                  <a:pt x="1570460" y="1987207"/>
                </a:lnTo>
                <a:lnTo>
                  <a:pt x="1642764" y="1947002"/>
                </a:lnTo>
                <a:lnTo>
                  <a:pt x="1711439" y="1901622"/>
                </a:lnTo>
                <a:lnTo>
                  <a:pt x="1776210" y="1851336"/>
                </a:lnTo>
                <a:lnTo>
                  <a:pt x="1836800" y="1796414"/>
                </a:lnTo>
                <a:lnTo>
                  <a:pt x="1892933" y="1737126"/>
                </a:lnTo>
                <a:lnTo>
                  <a:pt x="1944331" y="1673742"/>
                </a:lnTo>
                <a:lnTo>
                  <a:pt x="1990718" y="1606530"/>
                </a:lnTo>
                <a:lnTo>
                  <a:pt x="2031818" y="1535762"/>
                </a:lnTo>
                <a:lnTo>
                  <a:pt x="2067353" y="1461706"/>
                </a:lnTo>
                <a:lnTo>
                  <a:pt x="2097048" y="1384633"/>
                </a:lnTo>
                <a:lnTo>
                  <a:pt x="2120625" y="1304812"/>
                </a:lnTo>
                <a:lnTo>
                  <a:pt x="2137809" y="1222513"/>
                </a:lnTo>
                <a:lnTo>
                  <a:pt x="2148322" y="1138005"/>
                </a:lnTo>
                <a:lnTo>
                  <a:pt x="2151887" y="1051559"/>
                </a:lnTo>
                <a:lnTo>
                  <a:pt x="2148322" y="965331"/>
                </a:lnTo>
                <a:lnTo>
                  <a:pt x="2137809" y="881019"/>
                </a:lnTo>
                <a:lnTo>
                  <a:pt x="2120625" y="798895"/>
                </a:lnTo>
                <a:lnTo>
                  <a:pt x="2108804" y="758951"/>
                </a:lnTo>
                <a:lnTo>
                  <a:pt x="43083" y="758951"/>
                </a:lnTo>
                <a:lnTo>
                  <a:pt x="31262" y="798895"/>
                </a:lnTo>
                <a:lnTo>
                  <a:pt x="14078" y="881019"/>
                </a:lnTo>
                <a:lnTo>
                  <a:pt x="3565" y="965331"/>
                </a:lnTo>
                <a:lnTo>
                  <a:pt x="0" y="1051559"/>
                </a:lnTo>
                <a:lnTo>
                  <a:pt x="3565" y="1138005"/>
                </a:lnTo>
                <a:lnTo>
                  <a:pt x="14078" y="1222513"/>
                </a:lnTo>
                <a:lnTo>
                  <a:pt x="31262" y="1304812"/>
                </a:lnTo>
                <a:lnTo>
                  <a:pt x="54839" y="1384633"/>
                </a:lnTo>
                <a:lnTo>
                  <a:pt x="84534" y="1461706"/>
                </a:lnTo>
                <a:lnTo>
                  <a:pt x="120069" y="1535762"/>
                </a:lnTo>
                <a:lnTo>
                  <a:pt x="161169" y="1606530"/>
                </a:lnTo>
                <a:lnTo>
                  <a:pt x="207556" y="1673742"/>
                </a:lnTo>
                <a:lnTo>
                  <a:pt x="258954" y="1737126"/>
                </a:lnTo>
                <a:lnTo>
                  <a:pt x="315086" y="1796414"/>
                </a:lnTo>
                <a:lnTo>
                  <a:pt x="375677" y="1851336"/>
                </a:lnTo>
                <a:lnTo>
                  <a:pt x="440448" y="1901622"/>
                </a:lnTo>
                <a:lnTo>
                  <a:pt x="509123" y="1947002"/>
                </a:lnTo>
                <a:lnTo>
                  <a:pt x="581427" y="1987207"/>
                </a:lnTo>
                <a:lnTo>
                  <a:pt x="657082" y="2021966"/>
                </a:lnTo>
                <a:lnTo>
                  <a:pt x="735811" y="2051011"/>
                </a:lnTo>
                <a:lnTo>
                  <a:pt x="817339" y="2074070"/>
                </a:lnTo>
                <a:lnTo>
                  <a:pt x="901388" y="2090876"/>
                </a:lnTo>
                <a:lnTo>
                  <a:pt x="987681" y="2101157"/>
                </a:lnTo>
                <a:lnTo>
                  <a:pt x="1075943" y="2104643"/>
                </a:lnTo>
                <a:lnTo>
                  <a:pt x="1164206" y="2101157"/>
                </a:lnTo>
                <a:close/>
              </a:path>
            </a:pathLst>
          </a:custGeom>
          <a:solidFill>
            <a:srgbClr val="00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3922775" y="3119627"/>
            <a:ext cx="2165603" cy="2118359"/>
          </a:xfrm>
          <a:custGeom>
            <a:avLst/>
            <a:gdLst/>
            <a:ahLst/>
            <a:cxnLst/>
            <a:rect l="l" t="t" r="r" b="b"/>
            <a:pathLst>
              <a:path w="2165603" h="2118359">
                <a:moveTo>
                  <a:pt x="1077467" y="2107691"/>
                </a:moveTo>
                <a:lnTo>
                  <a:pt x="1075943" y="2110739"/>
                </a:lnTo>
                <a:lnTo>
                  <a:pt x="1078991" y="2116835"/>
                </a:lnTo>
                <a:lnTo>
                  <a:pt x="1077467" y="2107691"/>
                </a:lnTo>
                <a:close/>
              </a:path>
              <a:path w="2165603" h="2118359">
                <a:moveTo>
                  <a:pt x="1082822" y="2106126"/>
                </a:moveTo>
                <a:lnTo>
                  <a:pt x="1056131" y="2104643"/>
                </a:lnTo>
                <a:lnTo>
                  <a:pt x="1078991" y="2106167"/>
                </a:lnTo>
                <a:lnTo>
                  <a:pt x="1082822" y="2106126"/>
                </a:lnTo>
                <a:close/>
              </a:path>
              <a:path w="2165603" h="2118359">
                <a:moveTo>
                  <a:pt x="9143" y="1065275"/>
                </a:moveTo>
                <a:lnTo>
                  <a:pt x="9143" y="1193291"/>
                </a:lnTo>
                <a:lnTo>
                  <a:pt x="12191" y="1220723"/>
                </a:lnTo>
                <a:lnTo>
                  <a:pt x="9143" y="1065275"/>
                </a:lnTo>
                <a:close/>
              </a:path>
              <a:path w="2165603" h="2118359">
                <a:moveTo>
                  <a:pt x="3048" y="1065275"/>
                </a:moveTo>
                <a:lnTo>
                  <a:pt x="1524" y="1062227"/>
                </a:lnTo>
                <a:lnTo>
                  <a:pt x="0" y="1059179"/>
                </a:lnTo>
                <a:lnTo>
                  <a:pt x="0" y="1086611"/>
                </a:lnTo>
                <a:lnTo>
                  <a:pt x="1524" y="1114043"/>
                </a:lnTo>
                <a:lnTo>
                  <a:pt x="3048" y="1139951"/>
                </a:lnTo>
                <a:lnTo>
                  <a:pt x="6095" y="1167383"/>
                </a:lnTo>
                <a:lnTo>
                  <a:pt x="3048" y="1065275"/>
                </a:lnTo>
                <a:close/>
              </a:path>
              <a:path w="2165603" h="2118359">
                <a:moveTo>
                  <a:pt x="13715" y="1059179"/>
                </a:moveTo>
                <a:lnTo>
                  <a:pt x="10667" y="1062227"/>
                </a:lnTo>
                <a:lnTo>
                  <a:pt x="7619" y="1065275"/>
                </a:lnTo>
                <a:lnTo>
                  <a:pt x="13715" y="1065275"/>
                </a:lnTo>
                <a:lnTo>
                  <a:pt x="13715" y="1062227"/>
                </a:lnTo>
              </a:path>
              <a:path w="2165603" h="2118359">
                <a:moveTo>
                  <a:pt x="7619" y="1065275"/>
                </a:moveTo>
                <a:lnTo>
                  <a:pt x="6095" y="1066799"/>
                </a:lnTo>
                <a:lnTo>
                  <a:pt x="6095" y="1167383"/>
                </a:lnTo>
                <a:lnTo>
                  <a:pt x="9143" y="1193291"/>
                </a:lnTo>
                <a:lnTo>
                  <a:pt x="9143" y="1167383"/>
                </a:lnTo>
                <a:lnTo>
                  <a:pt x="9143" y="1066799"/>
                </a:lnTo>
                <a:lnTo>
                  <a:pt x="9143" y="1065275"/>
                </a:lnTo>
              </a:path>
              <a:path w="2165603" h="2118359">
                <a:moveTo>
                  <a:pt x="9143" y="1065275"/>
                </a:moveTo>
                <a:lnTo>
                  <a:pt x="9562" y="1086611"/>
                </a:lnTo>
                <a:lnTo>
                  <a:pt x="10070" y="1112519"/>
                </a:lnTo>
                <a:lnTo>
                  <a:pt x="10608" y="1139951"/>
                </a:lnTo>
                <a:lnTo>
                  <a:pt x="11116" y="1165859"/>
                </a:lnTo>
                <a:lnTo>
                  <a:pt x="11624" y="1191767"/>
                </a:lnTo>
                <a:lnTo>
                  <a:pt x="12132" y="1217675"/>
                </a:lnTo>
                <a:lnTo>
                  <a:pt x="12191" y="1220723"/>
                </a:lnTo>
                <a:lnTo>
                  <a:pt x="16226" y="1243583"/>
                </a:lnTo>
                <a:lnTo>
                  <a:pt x="16763" y="1246631"/>
                </a:lnTo>
                <a:lnTo>
                  <a:pt x="22142" y="1269491"/>
                </a:lnTo>
                <a:lnTo>
                  <a:pt x="22860" y="1272539"/>
                </a:lnTo>
                <a:lnTo>
                  <a:pt x="28238" y="1295399"/>
                </a:lnTo>
                <a:lnTo>
                  <a:pt x="28955" y="1298447"/>
                </a:lnTo>
                <a:lnTo>
                  <a:pt x="33976" y="1319783"/>
                </a:lnTo>
                <a:lnTo>
                  <a:pt x="35051" y="1324355"/>
                </a:lnTo>
                <a:lnTo>
                  <a:pt x="40386" y="1345691"/>
                </a:lnTo>
                <a:lnTo>
                  <a:pt x="41148" y="1348739"/>
                </a:lnTo>
                <a:lnTo>
                  <a:pt x="47423" y="1370075"/>
                </a:lnTo>
                <a:lnTo>
                  <a:pt x="48767" y="1374647"/>
                </a:lnTo>
                <a:lnTo>
                  <a:pt x="56197" y="1394459"/>
                </a:lnTo>
                <a:lnTo>
                  <a:pt x="57912" y="1399031"/>
                </a:lnTo>
                <a:lnTo>
                  <a:pt x="64103" y="1418843"/>
                </a:lnTo>
                <a:lnTo>
                  <a:pt x="65531" y="1423415"/>
                </a:lnTo>
                <a:lnTo>
                  <a:pt x="74199" y="1443227"/>
                </a:lnTo>
                <a:lnTo>
                  <a:pt x="76200" y="1447799"/>
                </a:lnTo>
                <a:lnTo>
                  <a:pt x="83057" y="1466087"/>
                </a:lnTo>
                <a:lnTo>
                  <a:pt x="85343" y="1472183"/>
                </a:lnTo>
                <a:lnTo>
                  <a:pt x="104546" y="1513331"/>
                </a:lnTo>
                <a:lnTo>
                  <a:pt x="106679" y="1517903"/>
                </a:lnTo>
                <a:lnTo>
                  <a:pt x="127812" y="1557527"/>
                </a:lnTo>
                <a:lnTo>
                  <a:pt x="131063" y="1563623"/>
                </a:lnTo>
                <a:lnTo>
                  <a:pt x="152654" y="1601723"/>
                </a:lnTo>
                <a:lnTo>
                  <a:pt x="156972" y="1609343"/>
                </a:lnTo>
                <a:lnTo>
                  <a:pt x="180757" y="1644395"/>
                </a:lnTo>
                <a:lnTo>
                  <a:pt x="185927" y="1652015"/>
                </a:lnTo>
                <a:lnTo>
                  <a:pt x="210763" y="1685543"/>
                </a:lnTo>
                <a:lnTo>
                  <a:pt x="216407" y="1693163"/>
                </a:lnTo>
                <a:lnTo>
                  <a:pt x="242257" y="1725167"/>
                </a:lnTo>
                <a:lnTo>
                  <a:pt x="248412" y="1732787"/>
                </a:lnTo>
                <a:lnTo>
                  <a:pt x="275234" y="1763267"/>
                </a:lnTo>
                <a:lnTo>
                  <a:pt x="281939" y="1770887"/>
                </a:lnTo>
                <a:lnTo>
                  <a:pt x="308274" y="1798319"/>
                </a:lnTo>
                <a:lnTo>
                  <a:pt x="318515" y="1808987"/>
                </a:lnTo>
                <a:lnTo>
                  <a:pt x="343960" y="1833371"/>
                </a:lnTo>
                <a:lnTo>
                  <a:pt x="355091" y="1844039"/>
                </a:lnTo>
                <a:lnTo>
                  <a:pt x="383394" y="1866899"/>
                </a:lnTo>
                <a:lnTo>
                  <a:pt x="394715" y="1876043"/>
                </a:lnTo>
                <a:lnTo>
                  <a:pt x="422147" y="1897379"/>
                </a:lnTo>
                <a:lnTo>
                  <a:pt x="435863" y="1908047"/>
                </a:lnTo>
                <a:lnTo>
                  <a:pt x="462814" y="1926335"/>
                </a:lnTo>
                <a:lnTo>
                  <a:pt x="478535" y="1937003"/>
                </a:lnTo>
                <a:lnTo>
                  <a:pt x="505544" y="1953767"/>
                </a:lnTo>
                <a:lnTo>
                  <a:pt x="522731" y="1964435"/>
                </a:lnTo>
                <a:lnTo>
                  <a:pt x="548729" y="1979675"/>
                </a:lnTo>
                <a:lnTo>
                  <a:pt x="566927" y="1990343"/>
                </a:lnTo>
                <a:lnTo>
                  <a:pt x="592124" y="2002535"/>
                </a:lnTo>
                <a:lnTo>
                  <a:pt x="614171" y="2013203"/>
                </a:lnTo>
                <a:lnTo>
                  <a:pt x="637793" y="2023871"/>
                </a:lnTo>
                <a:lnTo>
                  <a:pt x="658041" y="2033015"/>
                </a:lnTo>
                <a:lnTo>
                  <a:pt x="661415" y="2034539"/>
                </a:lnTo>
                <a:lnTo>
                  <a:pt x="678833" y="2042159"/>
                </a:lnTo>
                <a:lnTo>
                  <a:pt x="685799" y="2045207"/>
                </a:lnTo>
                <a:lnTo>
                  <a:pt x="698753" y="2049779"/>
                </a:lnTo>
                <a:lnTo>
                  <a:pt x="711707" y="2054351"/>
                </a:lnTo>
                <a:lnTo>
                  <a:pt x="726338" y="2058923"/>
                </a:lnTo>
                <a:lnTo>
                  <a:pt x="736091" y="2061971"/>
                </a:lnTo>
                <a:lnTo>
                  <a:pt x="749045" y="2066543"/>
                </a:lnTo>
                <a:lnTo>
                  <a:pt x="761999" y="2071115"/>
                </a:lnTo>
                <a:lnTo>
                  <a:pt x="766876" y="2072639"/>
                </a:lnTo>
                <a:lnTo>
                  <a:pt x="786383" y="2078735"/>
                </a:lnTo>
                <a:lnTo>
                  <a:pt x="812291" y="2084831"/>
                </a:lnTo>
                <a:lnTo>
                  <a:pt x="831722" y="2089403"/>
                </a:lnTo>
                <a:lnTo>
                  <a:pt x="838199" y="2090927"/>
                </a:lnTo>
                <a:lnTo>
                  <a:pt x="851915" y="2093975"/>
                </a:lnTo>
                <a:lnTo>
                  <a:pt x="865631" y="2097023"/>
                </a:lnTo>
                <a:lnTo>
                  <a:pt x="882903" y="2100071"/>
                </a:lnTo>
                <a:lnTo>
                  <a:pt x="891539" y="2101595"/>
                </a:lnTo>
                <a:lnTo>
                  <a:pt x="900683" y="2103119"/>
                </a:lnTo>
                <a:lnTo>
                  <a:pt x="909827" y="2104643"/>
                </a:lnTo>
                <a:lnTo>
                  <a:pt x="1028699" y="2104643"/>
                </a:lnTo>
                <a:lnTo>
                  <a:pt x="1001267" y="2103119"/>
                </a:lnTo>
                <a:lnTo>
                  <a:pt x="987551" y="2101595"/>
                </a:lnTo>
                <a:lnTo>
                  <a:pt x="973835" y="2100071"/>
                </a:lnTo>
                <a:lnTo>
                  <a:pt x="946403" y="2097023"/>
                </a:lnTo>
                <a:lnTo>
                  <a:pt x="920495" y="2093975"/>
                </a:lnTo>
                <a:lnTo>
                  <a:pt x="903223" y="2090927"/>
                </a:lnTo>
                <a:lnTo>
                  <a:pt x="894587" y="2089403"/>
                </a:lnTo>
                <a:lnTo>
                  <a:pt x="867155" y="2084831"/>
                </a:lnTo>
                <a:lnTo>
                  <a:pt x="841247" y="2078735"/>
                </a:lnTo>
                <a:lnTo>
                  <a:pt x="815339" y="2072639"/>
                </a:lnTo>
                <a:lnTo>
                  <a:pt x="809243" y="2071115"/>
                </a:lnTo>
                <a:lnTo>
                  <a:pt x="790955" y="2066543"/>
                </a:lnTo>
                <a:lnTo>
                  <a:pt x="775411" y="2061971"/>
                </a:lnTo>
                <a:lnTo>
                  <a:pt x="765047" y="2058923"/>
                </a:lnTo>
                <a:lnTo>
                  <a:pt x="752855" y="2054351"/>
                </a:lnTo>
                <a:lnTo>
                  <a:pt x="740663" y="2049779"/>
                </a:lnTo>
                <a:lnTo>
                  <a:pt x="725119" y="2045207"/>
                </a:lnTo>
                <a:lnTo>
                  <a:pt x="714755" y="2042159"/>
                </a:lnTo>
                <a:lnTo>
                  <a:pt x="694435" y="2034539"/>
                </a:lnTo>
                <a:lnTo>
                  <a:pt x="690371" y="2033015"/>
                </a:lnTo>
                <a:lnTo>
                  <a:pt x="667511" y="2023871"/>
                </a:lnTo>
                <a:lnTo>
                  <a:pt x="643127" y="2013203"/>
                </a:lnTo>
                <a:lnTo>
                  <a:pt x="618743" y="2002535"/>
                </a:lnTo>
                <a:lnTo>
                  <a:pt x="594359" y="1990343"/>
                </a:lnTo>
                <a:lnTo>
                  <a:pt x="573023" y="1979675"/>
                </a:lnTo>
                <a:lnTo>
                  <a:pt x="547026" y="1964435"/>
                </a:lnTo>
                <a:lnTo>
                  <a:pt x="528827" y="1953767"/>
                </a:lnTo>
                <a:lnTo>
                  <a:pt x="501819" y="1937003"/>
                </a:lnTo>
                <a:lnTo>
                  <a:pt x="484631" y="1926335"/>
                </a:lnTo>
                <a:lnTo>
                  <a:pt x="458643" y="1908047"/>
                </a:lnTo>
                <a:lnTo>
                  <a:pt x="443483" y="1897379"/>
                </a:lnTo>
                <a:lnTo>
                  <a:pt x="414680" y="1876043"/>
                </a:lnTo>
                <a:lnTo>
                  <a:pt x="402335" y="1866899"/>
                </a:lnTo>
                <a:lnTo>
                  <a:pt x="376358" y="1844039"/>
                </a:lnTo>
                <a:lnTo>
                  <a:pt x="364235" y="1833371"/>
                </a:lnTo>
                <a:lnTo>
                  <a:pt x="337731" y="1808987"/>
                </a:lnTo>
                <a:lnTo>
                  <a:pt x="326136" y="1798319"/>
                </a:lnTo>
                <a:lnTo>
                  <a:pt x="298703" y="1770887"/>
                </a:lnTo>
                <a:lnTo>
                  <a:pt x="291083" y="1763267"/>
                </a:lnTo>
                <a:lnTo>
                  <a:pt x="264261" y="1732787"/>
                </a:lnTo>
                <a:lnTo>
                  <a:pt x="257555" y="1725167"/>
                </a:lnTo>
                <a:lnTo>
                  <a:pt x="231706" y="1693163"/>
                </a:lnTo>
                <a:lnTo>
                  <a:pt x="225551" y="1685543"/>
                </a:lnTo>
                <a:lnTo>
                  <a:pt x="201958" y="1652015"/>
                </a:lnTo>
                <a:lnTo>
                  <a:pt x="196595" y="1644395"/>
                </a:lnTo>
                <a:lnTo>
                  <a:pt x="172810" y="1609343"/>
                </a:lnTo>
                <a:lnTo>
                  <a:pt x="167639" y="1601723"/>
                </a:lnTo>
                <a:lnTo>
                  <a:pt x="145305" y="1563623"/>
                </a:lnTo>
                <a:lnTo>
                  <a:pt x="141731" y="1557527"/>
                </a:lnTo>
                <a:lnTo>
                  <a:pt x="121236" y="1517903"/>
                </a:lnTo>
                <a:lnTo>
                  <a:pt x="118872" y="1513331"/>
                </a:lnTo>
                <a:lnTo>
                  <a:pt x="100289" y="1472183"/>
                </a:lnTo>
                <a:lnTo>
                  <a:pt x="97536" y="1466087"/>
                </a:lnTo>
                <a:lnTo>
                  <a:pt x="89001" y="1447799"/>
                </a:lnTo>
                <a:lnTo>
                  <a:pt x="86867" y="1443227"/>
                </a:lnTo>
                <a:lnTo>
                  <a:pt x="79438" y="1423415"/>
                </a:lnTo>
                <a:lnTo>
                  <a:pt x="77724" y="1418843"/>
                </a:lnTo>
                <a:lnTo>
                  <a:pt x="71532" y="1399031"/>
                </a:lnTo>
                <a:lnTo>
                  <a:pt x="70103" y="1394459"/>
                </a:lnTo>
                <a:lnTo>
                  <a:pt x="62674" y="1374647"/>
                </a:lnTo>
                <a:lnTo>
                  <a:pt x="60960" y="1370075"/>
                </a:lnTo>
                <a:lnTo>
                  <a:pt x="54292" y="1348739"/>
                </a:lnTo>
                <a:lnTo>
                  <a:pt x="53339" y="1345691"/>
                </a:lnTo>
                <a:lnTo>
                  <a:pt x="48319" y="1324355"/>
                </a:lnTo>
                <a:lnTo>
                  <a:pt x="47243" y="1319783"/>
                </a:lnTo>
                <a:lnTo>
                  <a:pt x="41910" y="1298447"/>
                </a:lnTo>
                <a:lnTo>
                  <a:pt x="41148" y="1295399"/>
                </a:lnTo>
                <a:lnTo>
                  <a:pt x="35769" y="1272539"/>
                </a:lnTo>
                <a:lnTo>
                  <a:pt x="35051" y="1269491"/>
                </a:lnTo>
                <a:lnTo>
                  <a:pt x="31017" y="1246631"/>
                </a:lnTo>
                <a:lnTo>
                  <a:pt x="30479" y="1243583"/>
                </a:lnTo>
                <a:lnTo>
                  <a:pt x="26445" y="1220723"/>
                </a:lnTo>
                <a:lnTo>
                  <a:pt x="25907" y="1217675"/>
                </a:lnTo>
                <a:lnTo>
                  <a:pt x="21336" y="1191767"/>
                </a:lnTo>
                <a:lnTo>
                  <a:pt x="18287" y="1165859"/>
                </a:lnTo>
                <a:lnTo>
                  <a:pt x="16763" y="1139951"/>
                </a:lnTo>
                <a:lnTo>
                  <a:pt x="15239" y="1112519"/>
                </a:lnTo>
                <a:lnTo>
                  <a:pt x="13715" y="1086611"/>
                </a:lnTo>
                <a:lnTo>
                  <a:pt x="13715" y="1065275"/>
                </a:lnTo>
              </a:path>
              <a:path w="2165603" h="2118359">
                <a:moveTo>
                  <a:pt x="909827" y="2104643"/>
                </a:moveTo>
                <a:lnTo>
                  <a:pt x="918971" y="2106167"/>
                </a:lnTo>
                <a:lnTo>
                  <a:pt x="1078991" y="2106167"/>
                </a:lnTo>
                <a:lnTo>
                  <a:pt x="1056131" y="2104643"/>
                </a:lnTo>
              </a:path>
              <a:path w="2165603" h="2118359">
                <a:moveTo>
                  <a:pt x="1110995" y="2104643"/>
                </a:moveTo>
                <a:lnTo>
                  <a:pt x="1082822" y="2106126"/>
                </a:lnTo>
                <a:lnTo>
                  <a:pt x="1078991" y="2106167"/>
                </a:lnTo>
                <a:lnTo>
                  <a:pt x="1088135" y="2106167"/>
                </a:lnTo>
                <a:lnTo>
                  <a:pt x="1088754" y="2106126"/>
                </a:lnTo>
              </a:path>
              <a:path w="2165603" h="2118359">
                <a:moveTo>
                  <a:pt x="918971" y="2106167"/>
                </a:moveTo>
                <a:lnTo>
                  <a:pt x="931925" y="2107691"/>
                </a:lnTo>
                <a:lnTo>
                  <a:pt x="1082039" y="2107691"/>
                </a:lnTo>
                <a:lnTo>
                  <a:pt x="1082039" y="2106167"/>
                </a:lnTo>
              </a:path>
              <a:path w="2165603" h="2118359">
                <a:moveTo>
                  <a:pt x="1085087" y="2106167"/>
                </a:moveTo>
                <a:lnTo>
                  <a:pt x="1085468" y="2109215"/>
                </a:lnTo>
                <a:lnTo>
                  <a:pt x="1086611" y="2118359"/>
                </a:lnTo>
                <a:lnTo>
                  <a:pt x="1110995" y="2118359"/>
                </a:lnTo>
                <a:lnTo>
                  <a:pt x="1089659" y="2109215"/>
                </a:lnTo>
                <a:lnTo>
                  <a:pt x="1088135" y="2106167"/>
                </a:lnTo>
              </a:path>
              <a:path w="2165603" h="2118359">
                <a:moveTo>
                  <a:pt x="931925" y="2107691"/>
                </a:moveTo>
                <a:lnTo>
                  <a:pt x="944879" y="2109215"/>
                </a:lnTo>
                <a:lnTo>
                  <a:pt x="958595" y="2110739"/>
                </a:lnTo>
                <a:lnTo>
                  <a:pt x="972311" y="2112263"/>
                </a:lnTo>
                <a:lnTo>
                  <a:pt x="999743" y="2115311"/>
                </a:lnTo>
                <a:lnTo>
                  <a:pt x="1027175" y="2116835"/>
                </a:lnTo>
                <a:lnTo>
                  <a:pt x="1078991" y="2116835"/>
                </a:lnTo>
                <a:lnTo>
                  <a:pt x="1078229" y="2115311"/>
                </a:lnTo>
                <a:lnTo>
                  <a:pt x="1076705" y="2112263"/>
                </a:lnTo>
                <a:lnTo>
                  <a:pt x="1075943" y="2110739"/>
                </a:lnTo>
                <a:lnTo>
                  <a:pt x="1076705" y="2109215"/>
                </a:lnTo>
                <a:lnTo>
                  <a:pt x="1077467" y="2107691"/>
                </a:lnTo>
              </a:path>
              <a:path w="2165603" h="2118359">
                <a:moveTo>
                  <a:pt x="1077467" y="2107691"/>
                </a:moveTo>
                <a:lnTo>
                  <a:pt x="1078991" y="2116835"/>
                </a:lnTo>
                <a:lnTo>
                  <a:pt x="1082039" y="2116835"/>
                </a:lnTo>
                <a:lnTo>
                  <a:pt x="1082039" y="2107691"/>
                </a:lnTo>
              </a:path>
              <a:path w="2165603" h="2118359">
                <a:moveTo>
                  <a:pt x="1027175" y="2116835"/>
                </a:moveTo>
                <a:lnTo>
                  <a:pt x="1056131" y="2118359"/>
                </a:lnTo>
                <a:lnTo>
                  <a:pt x="1082039" y="2118359"/>
                </a:lnTo>
                <a:lnTo>
                  <a:pt x="1082039" y="2116835"/>
                </a:lnTo>
              </a:path>
              <a:path w="2165603" h="2118359">
                <a:moveTo>
                  <a:pt x="1085087" y="2106167"/>
                </a:moveTo>
                <a:lnTo>
                  <a:pt x="1082039" y="2106167"/>
                </a:lnTo>
                <a:lnTo>
                  <a:pt x="1082039" y="2118359"/>
                </a:lnTo>
                <a:lnTo>
                  <a:pt x="1086611" y="2118359"/>
                </a:lnTo>
                <a:lnTo>
                  <a:pt x="1085087" y="2106167"/>
                </a:lnTo>
                <a:close/>
              </a:path>
              <a:path w="2165603" h="2118359">
                <a:moveTo>
                  <a:pt x="6095" y="1066799"/>
                </a:moveTo>
                <a:lnTo>
                  <a:pt x="13715" y="1059179"/>
                </a:lnTo>
                <a:lnTo>
                  <a:pt x="13715" y="1031747"/>
                </a:lnTo>
                <a:lnTo>
                  <a:pt x="15239" y="1005839"/>
                </a:lnTo>
                <a:lnTo>
                  <a:pt x="16763" y="978407"/>
                </a:lnTo>
                <a:lnTo>
                  <a:pt x="18287" y="952499"/>
                </a:lnTo>
                <a:lnTo>
                  <a:pt x="21336" y="926591"/>
                </a:lnTo>
                <a:lnTo>
                  <a:pt x="25907" y="900683"/>
                </a:lnTo>
                <a:lnTo>
                  <a:pt x="30479" y="874775"/>
                </a:lnTo>
                <a:lnTo>
                  <a:pt x="35051" y="848867"/>
                </a:lnTo>
                <a:lnTo>
                  <a:pt x="41148" y="822959"/>
                </a:lnTo>
                <a:lnTo>
                  <a:pt x="47243" y="798575"/>
                </a:lnTo>
                <a:lnTo>
                  <a:pt x="53339" y="772667"/>
                </a:lnTo>
                <a:lnTo>
                  <a:pt x="55245" y="766571"/>
                </a:lnTo>
                <a:lnTo>
                  <a:pt x="42100" y="766571"/>
                </a:lnTo>
                <a:lnTo>
                  <a:pt x="41148" y="769619"/>
                </a:lnTo>
                <a:lnTo>
                  <a:pt x="35051" y="795527"/>
                </a:lnTo>
                <a:lnTo>
                  <a:pt x="28955" y="819911"/>
                </a:lnTo>
                <a:lnTo>
                  <a:pt x="22860" y="845819"/>
                </a:lnTo>
                <a:lnTo>
                  <a:pt x="18287" y="871727"/>
                </a:lnTo>
                <a:lnTo>
                  <a:pt x="13715" y="897635"/>
                </a:lnTo>
                <a:lnTo>
                  <a:pt x="9143" y="925067"/>
                </a:lnTo>
                <a:lnTo>
                  <a:pt x="6095" y="950975"/>
                </a:lnTo>
                <a:lnTo>
                  <a:pt x="3048" y="978407"/>
                </a:lnTo>
                <a:lnTo>
                  <a:pt x="4572" y="1053083"/>
                </a:lnTo>
                <a:lnTo>
                  <a:pt x="7619" y="1051559"/>
                </a:lnTo>
                <a:lnTo>
                  <a:pt x="10667" y="1053083"/>
                </a:lnTo>
                <a:lnTo>
                  <a:pt x="12191" y="1056131"/>
                </a:lnTo>
                <a:lnTo>
                  <a:pt x="1524" y="1054607"/>
                </a:lnTo>
                <a:lnTo>
                  <a:pt x="1524" y="1031747"/>
                </a:lnTo>
                <a:lnTo>
                  <a:pt x="179" y="1055952"/>
                </a:lnTo>
                <a:lnTo>
                  <a:pt x="0" y="1056131"/>
                </a:lnTo>
                <a:lnTo>
                  <a:pt x="0" y="1059179"/>
                </a:lnTo>
                <a:lnTo>
                  <a:pt x="1524" y="1062227"/>
                </a:lnTo>
                <a:lnTo>
                  <a:pt x="3048" y="1065275"/>
                </a:lnTo>
                <a:lnTo>
                  <a:pt x="6095" y="1167383"/>
                </a:lnTo>
                <a:lnTo>
                  <a:pt x="6095" y="1066799"/>
                </a:lnTo>
                <a:close/>
              </a:path>
              <a:path w="2165603" h="2118359">
                <a:moveTo>
                  <a:pt x="1138427" y="2116835"/>
                </a:moveTo>
                <a:lnTo>
                  <a:pt x="1165859" y="2115311"/>
                </a:lnTo>
                <a:lnTo>
                  <a:pt x="1193291" y="2112263"/>
                </a:lnTo>
                <a:lnTo>
                  <a:pt x="1220723" y="2109215"/>
                </a:lnTo>
                <a:lnTo>
                  <a:pt x="1248155" y="2106167"/>
                </a:lnTo>
                <a:lnTo>
                  <a:pt x="1274063" y="2101595"/>
                </a:lnTo>
                <a:lnTo>
                  <a:pt x="1301495" y="2097023"/>
                </a:lnTo>
                <a:lnTo>
                  <a:pt x="1327403" y="2090927"/>
                </a:lnTo>
                <a:lnTo>
                  <a:pt x="1353311" y="2084831"/>
                </a:lnTo>
                <a:lnTo>
                  <a:pt x="1379219" y="2078735"/>
                </a:lnTo>
                <a:lnTo>
                  <a:pt x="1405127" y="2071115"/>
                </a:lnTo>
                <a:lnTo>
                  <a:pt x="1431035" y="2061971"/>
                </a:lnTo>
                <a:lnTo>
                  <a:pt x="1455419" y="2054351"/>
                </a:lnTo>
                <a:lnTo>
                  <a:pt x="1479803" y="2045207"/>
                </a:lnTo>
                <a:lnTo>
                  <a:pt x="1504187" y="2034539"/>
                </a:lnTo>
                <a:lnTo>
                  <a:pt x="1552955" y="2013203"/>
                </a:lnTo>
                <a:lnTo>
                  <a:pt x="1598675" y="1990343"/>
                </a:lnTo>
                <a:lnTo>
                  <a:pt x="1644395" y="1964435"/>
                </a:lnTo>
                <a:lnTo>
                  <a:pt x="1688591" y="1937003"/>
                </a:lnTo>
                <a:lnTo>
                  <a:pt x="1731263" y="1908047"/>
                </a:lnTo>
                <a:lnTo>
                  <a:pt x="1772411" y="1876043"/>
                </a:lnTo>
                <a:lnTo>
                  <a:pt x="1810511" y="1842515"/>
                </a:lnTo>
                <a:lnTo>
                  <a:pt x="1848611" y="1807463"/>
                </a:lnTo>
                <a:lnTo>
                  <a:pt x="1885187" y="1770887"/>
                </a:lnTo>
                <a:lnTo>
                  <a:pt x="1918715" y="1732787"/>
                </a:lnTo>
                <a:lnTo>
                  <a:pt x="1950719" y="1693163"/>
                </a:lnTo>
                <a:lnTo>
                  <a:pt x="1981199" y="1652015"/>
                </a:lnTo>
                <a:lnTo>
                  <a:pt x="2008631" y="1607819"/>
                </a:lnTo>
                <a:lnTo>
                  <a:pt x="2036063" y="1563623"/>
                </a:lnTo>
                <a:lnTo>
                  <a:pt x="2058923" y="1517903"/>
                </a:lnTo>
                <a:lnTo>
                  <a:pt x="2080259" y="1472183"/>
                </a:lnTo>
                <a:lnTo>
                  <a:pt x="2090927" y="1447799"/>
                </a:lnTo>
                <a:lnTo>
                  <a:pt x="2100071" y="1423415"/>
                </a:lnTo>
                <a:lnTo>
                  <a:pt x="2109215" y="1399031"/>
                </a:lnTo>
                <a:lnTo>
                  <a:pt x="2116835" y="1374647"/>
                </a:lnTo>
                <a:lnTo>
                  <a:pt x="2124455" y="1348739"/>
                </a:lnTo>
                <a:lnTo>
                  <a:pt x="2132075" y="1324355"/>
                </a:lnTo>
                <a:lnTo>
                  <a:pt x="2138171" y="1298447"/>
                </a:lnTo>
                <a:lnTo>
                  <a:pt x="2144267" y="1272539"/>
                </a:lnTo>
                <a:lnTo>
                  <a:pt x="2148839" y="1246631"/>
                </a:lnTo>
                <a:lnTo>
                  <a:pt x="2153411" y="1220723"/>
                </a:lnTo>
                <a:lnTo>
                  <a:pt x="2157983" y="1194815"/>
                </a:lnTo>
                <a:lnTo>
                  <a:pt x="2161031" y="1167383"/>
                </a:lnTo>
                <a:lnTo>
                  <a:pt x="2162555" y="1141475"/>
                </a:lnTo>
                <a:lnTo>
                  <a:pt x="2164079" y="1114043"/>
                </a:lnTo>
                <a:lnTo>
                  <a:pt x="2165603" y="1086611"/>
                </a:lnTo>
                <a:lnTo>
                  <a:pt x="2165603" y="1031747"/>
                </a:lnTo>
                <a:lnTo>
                  <a:pt x="2164079" y="1004315"/>
                </a:lnTo>
                <a:lnTo>
                  <a:pt x="2162555" y="978407"/>
                </a:lnTo>
                <a:lnTo>
                  <a:pt x="2161031" y="950975"/>
                </a:lnTo>
                <a:lnTo>
                  <a:pt x="2157983" y="925067"/>
                </a:lnTo>
                <a:lnTo>
                  <a:pt x="2153411" y="897635"/>
                </a:lnTo>
                <a:lnTo>
                  <a:pt x="2148839" y="871727"/>
                </a:lnTo>
                <a:lnTo>
                  <a:pt x="2144267" y="845819"/>
                </a:lnTo>
                <a:lnTo>
                  <a:pt x="2138171" y="819911"/>
                </a:lnTo>
                <a:lnTo>
                  <a:pt x="2132075" y="794003"/>
                </a:lnTo>
                <a:lnTo>
                  <a:pt x="2124455" y="769619"/>
                </a:lnTo>
                <a:lnTo>
                  <a:pt x="2123559" y="766571"/>
                </a:lnTo>
                <a:lnTo>
                  <a:pt x="2110358" y="766571"/>
                </a:lnTo>
                <a:lnTo>
                  <a:pt x="2112263" y="772667"/>
                </a:lnTo>
                <a:lnTo>
                  <a:pt x="2119883" y="798575"/>
                </a:lnTo>
                <a:lnTo>
                  <a:pt x="2125979" y="822959"/>
                </a:lnTo>
                <a:lnTo>
                  <a:pt x="2132075" y="848867"/>
                </a:lnTo>
                <a:lnTo>
                  <a:pt x="2136647" y="874775"/>
                </a:lnTo>
                <a:lnTo>
                  <a:pt x="2141219" y="900683"/>
                </a:lnTo>
                <a:lnTo>
                  <a:pt x="2144267" y="926591"/>
                </a:lnTo>
                <a:lnTo>
                  <a:pt x="2147315" y="952499"/>
                </a:lnTo>
                <a:lnTo>
                  <a:pt x="2150363" y="978407"/>
                </a:lnTo>
                <a:lnTo>
                  <a:pt x="2151887" y="1005839"/>
                </a:lnTo>
                <a:lnTo>
                  <a:pt x="2153411" y="1031747"/>
                </a:lnTo>
                <a:lnTo>
                  <a:pt x="2153411" y="1086611"/>
                </a:lnTo>
                <a:lnTo>
                  <a:pt x="2151887" y="1114043"/>
                </a:lnTo>
                <a:lnTo>
                  <a:pt x="2150363" y="1139951"/>
                </a:lnTo>
                <a:lnTo>
                  <a:pt x="2147315" y="1165859"/>
                </a:lnTo>
                <a:lnTo>
                  <a:pt x="2144267" y="1193291"/>
                </a:lnTo>
                <a:lnTo>
                  <a:pt x="2141219" y="1219199"/>
                </a:lnTo>
                <a:lnTo>
                  <a:pt x="2136647" y="1245107"/>
                </a:lnTo>
                <a:lnTo>
                  <a:pt x="2132075" y="1271015"/>
                </a:lnTo>
                <a:lnTo>
                  <a:pt x="2125979" y="1295399"/>
                </a:lnTo>
                <a:lnTo>
                  <a:pt x="2119883" y="1321307"/>
                </a:lnTo>
                <a:lnTo>
                  <a:pt x="2112263" y="1345691"/>
                </a:lnTo>
                <a:lnTo>
                  <a:pt x="2104643" y="1370075"/>
                </a:lnTo>
                <a:lnTo>
                  <a:pt x="2097023" y="1394459"/>
                </a:lnTo>
                <a:lnTo>
                  <a:pt x="2087879" y="1418843"/>
                </a:lnTo>
                <a:lnTo>
                  <a:pt x="2078735" y="1443227"/>
                </a:lnTo>
                <a:lnTo>
                  <a:pt x="2069591" y="1466087"/>
                </a:lnTo>
                <a:lnTo>
                  <a:pt x="2048255" y="1513331"/>
                </a:lnTo>
                <a:lnTo>
                  <a:pt x="2023871" y="1557527"/>
                </a:lnTo>
                <a:lnTo>
                  <a:pt x="1997963" y="1601723"/>
                </a:lnTo>
                <a:lnTo>
                  <a:pt x="1970531" y="1644395"/>
                </a:lnTo>
                <a:lnTo>
                  <a:pt x="1940051" y="1685543"/>
                </a:lnTo>
                <a:lnTo>
                  <a:pt x="1909571" y="1725167"/>
                </a:lnTo>
                <a:lnTo>
                  <a:pt x="1874519" y="1763267"/>
                </a:lnTo>
                <a:lnTo>
                  <a:pt x="1839467" y="1799843"/>
                </a:lnTo>
                <a:lnTo>
                  <a:pt x="1802891" y="1833371"/>
                </a:lnTo>
                <a:lnTo>
                  <a:pt x="1763267" y="1866899"/>
                </a:lnTo>
                <a:lnTo>
                  <a:pt x="1723643" y="1897379"/>
                </a:lnTo>
                <a:lnTo>
                  <a:pt x="1680971" y="1926335"/>
                </a:lnTo>
                <a:lnTo>
                  <a:pt x="1638299" y="1953767"/>
                </a:lnTo>
                <a:lnTo>
                  <a:pt x="1592579" y="1979675"/>
                </a:lnTo>
                <a:lnTo>
                  <a:pt x="1546859" y="2002535"/>
                </a:lnTo>
                <a:lnTo>
                  <a:pt x="1499615" y="2023871"/>
                </a:lnTo>
                <a:lnTo>
                  <a:pt x="1475231" y="2033015"/>
                </a:lnTo>
                <a:lnTo>
                  <a:pt x="1450847" y="2042159"/>
                </a:lnTo>
                <a:lnTo>
                  <a:pt x="1426463" y="2051303"/>
                </a:lnTo>
                <a:lnTo>
                  <a:pt x="1400555" y="2058923"/>
                </a:lnTo>
                <a:lnTo>
                  <a:pt x="1376171" y="2066543"/>
                </a:lnTo>
                <a:lnTo>
                  <a:pt x="1350263" y="2072639"/>
                </a:lnTo>
                <a:lnTo>
                  <a:pt x="1324355" y="2078735"/>
                </a:lnTo>
                <a:lnTo>
                  <a:pt x="1298447" y="2084831"/>
                </a:lnTo>
                <a:lnTo>
                  <a:pt x="1272539" y="2089403"/>
                </a:lnTo>
                <a:lnTo>
                  <a:pt x="1245107" y="2093975"/>
                </a:lnTo>
                <a:lnTo>
                  <a:pt x="1219199" y="2097023"/>
                </a:lnTo>
                <a:lnTo>
                  <a:pt x="1191767" y="2100071"/>
                </a:lnTo>
                <a:lnTo>
                  <a:pt x="1165859" y="2103119"/>
                </a:lnTo>
                <a:lnTo>
                  <a:pt x="1138427" y="2104643"/>
                </a:lnTo>
                <a:lnTo>
                  <a:pt x="1110995" y="2104643"/>
                </a:lnTo>
                <a:lnTo>
                  <a:pt x="1088135" y="2106167"/>
                </a:lnTo>
                <a:lnTo>
                  <a:pt x="1089659" y="2109215"/>
                </a:lnTo>
                <a:lnTo>
                  <a:pt x="1110995" y="2118359"/>
                </a:lnTo>
                <a:lnTo>
                  <a:pt x="1138427" y="2116835"/>
                </a:lnTo>
                <a:close/>
              </a:path>
              <a:path w="2165603" h="2118359">
                <a:moveTo>
                  <a:pt x="10667" y="1053083"/>
                </a:moveTo>
                <a:lnTo>
                  <a:pt x="7619" y="1051559"/>
                </a:lnTo>
                <a:lnTo>
                  <a:pt x="4572" y="1053083"/>
                </a:lnTo>
                <a:lnTo>
                  <a:pt x="3048" y="978407"/>
                </a:lnTo>
                <a:lnTo>
                  <a:pt x="1524" y="1004315"/>
                </a:lnTo>
                <a:lnTo>
                  <a:pt x="1524" y="1054607"/>
                </a:lnTo>
                <a:lnTo>
                  <a:pt x="12191" y="1056131"/>
                </a:lnTo>
                <a:lnTo>
                  <a:pt x="10667" y="10530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4293107" y="3509771"/>
            <a:ext cx="1412747" cy="1318259"/>
          </a:xfrm>
          <a:custGeom>
            <a:avLst/>
            <a:gdLst/>
            <a:ahLst/>
            <a:cxnLst/>
            <a:rect l="l" t="t" r="r" b="b"/>
            <a:pathLst>
              <a:path w="1412747" h="1318259">
                <a:moveTo>
                  <a:pt x="764861" y="1316070"/>
                </a:moveTo>
                <a:lnTo>
                  <a:pt x="821327" y="1309617"/>
                </a:lnTo>
                <a:lnTo>
                  <a:pt x="876351" y="1299069"/>
                </a:lnTo>
                <a:lnTo>
                  <a:pt x="929749" y="1284597"/>
                </a:lnTo>
                <a:lnTo>
                  <a:pt x="981336" y="1266372"/>
                </a:lnTo>
                <a:lnTo>
                  <a:pt x="1030929" y="1244563"/>
                </a:lnTo>
                <a:lnTo>
                  <a:pt x="1078343" y="1219342"/>
                </a:lnTo>
                <a:lnTo>
                  <a:pt x="1123395" y="1190877"/>
                </a:lnTo>
                <a:lnTo>
                  <a:pt x="1165900" y="1159341"/>
                </a:lnTo>
                <a:lnTo>
                  <a:pt x="1205674" y="1124902"/>
                </a:lnTo>
                <a:lnTo>
                  <a:pt x="1242534" y="1087731"/>
                </a:lnTo>
                <a:lnTo>
                  <a:pt x="1276295" y="1047999"/>
                </a:lnTo>
                <a:lnTo>
                  <a:pt x="1306773" y="1005876"/>
                </a:lnTo>
                <a:lnTo>
                  <a:pt x="1333784" y="961532"/>
                </a:lnTo>
                <a:lnTo>
                  <a:pt x="1357145" y="915138"/>
                </a:lnTo>
                <a:lnTo>
                  <a:pt x="1376671" y="866863"/>
                </a:lnTo>
                <a:lnTo>
                  <a:pt x="1392179" y="816878"/>
                </a:lnTo>
                <a:lnTo>
                  <a:pt x="1403483" y="765354"/>
                </a:lnTo>
                <a:lnTo>
                  <a:pt x="1410401" y="712460"/>
                </a:lnTo>
                <a:lnTo>
                  <a:pt x="1412747" y="658367"/>
                </a:lnTo>
                <a:lnTo>
                  <a:pt x="1410401" y="604286"/>
                </a:lnTo>
                <a:lnTo>
                  <a:pt x="1403483" y="551424"/>
                </a:lnTo>
                <a:lnTo>
                  <a:pt x="1392179" y="499949"/>
                </a:lnTo>
                <a:lnTo>
                  <a:pt x="1376671" y="450031"/>
                </a:lnTo>
                <a:lnTo>
                  <a:pt x="1357145" y="401835"/>
                </a:lnTo>
                <a:lnTo>
                  <a:pt x="1344327" y="376427"/>
                </a:lnTo>
                <a:lnTo>
                  <a:pt x="68454" y="376427"/>
                </a:lnTo>
                <a:lnTo>
                  <a:pt x="36088" y="450031"/>
                </a:lnTo>
                <a:lnTo>
                  <a:pt x="20573" y="499949"/>
                </a:lnTo>
                <a:lnTo>
                  <a:pt x="9265" y="551424"/>
                </a:lnTo>
                <a:lnTo>
                  <a:pt x="2346" y="604286"/>
                </a:lnTo>
                <a:lnTo>
                  <a:pt x="0" y="658367"/>
                </a:lnTo>
                <a:lnTo>
                  <a:pt x="2346" y="712460"/>
                </a:lnTo>
                <a:lnTo>
                  <a:pt x="9265" y="765354"/>
                </a:lnTo>
                <a:lnTo>
                  <a:pt x="20573" y="816878"/>
                </a:lnTo>
                <a:lnTo>
                  <a:pt x="36088" y="866863"/>
                </a:lnTo>
                <a:lnTo>
                  <a:pt x="55625" y="915138"/>
                </a:lnTo>
                <a:lnTo>
                  <a:pt x="79004" y="961532"/>
                </a:lnTo>
                <a:lnTo>
                  <a:pt x="106039" y="1005876"/>
                </a:lnTo>
                <a:lnTo>
                  <a:pt x="136550" y="1047999"/>
                </a:lnTo>
                <a:lnTo>
                  <a:pt x="170352" y="1087731"/>
                </a:lnTo>
                <a:lnTo>
                  <a:pt x="207263" y="1124902"/>
                </a:lnTo>
                <a:lnTo>
                  <a:pt x="247101" y="1159341"/>
                </a:lnTo>
                <a:lnTo>
                  <a:pt x="289681" y="1190877"/>
                </a:lnTo>
                <a:lnTo>
                  <a:pt x="334822" y="1219342"/>
                </a:lnTo>
                <a:lnTo>
                  <a:pt x="382341" y="1244563"/>
                </a:lnTo>
                <a:lnTo>
                  <a:pt x="432053" y="1266372"/>
                </a:lnTo>
                <a:lnTo>
                  <a:pt x="483778" y="1284597"/>
                </a:lnTo>
                <a:lnTo>
                  <a:pt x="537331" y="1299069"/>
                </a:lnTo>
                <a:lnTo>
                  <a:pt x="592531" y="1309617"/>
                </a:lnTo>
                <a:lnTo>
                  <a:pt x="649193" y="1316070"/>
                </a:lnTo>
                <a:lnTo>
                  <a:pt x="707135" y="1318259"/>
                </a:lnTo>
                <a:lnTo>
                  <a:pt x="764861" y="1316070"/>
                </a:lnTo>
                <a:close/>
              </a:path>
            </a:pathLst>
          </a:custGeom>
          <a:solidFill>
            <a:srgbClr val="FF33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4287011" y="4300727"/>
            <a:ext cx="56387" cy="926591"/>
          </a:xfrm>
          <a:custGeom>
            <a:avLst/>
            <a:gdLst/>
            <a:ahLst/>
            <a:cxnLst/>
            <a:rect l="l" t="t" r="r" b="b"/>
            <a:pathLst>
              <a:path w="56387" h="926591">
                <a:moveTo>
                  <a:pt x="44195" y="62484"/>
                </a:moveTo>
                <a:lnTo>
                  <a:pt x="35051" y="30479"/>
                </a:lnTo>
                <a:lnTo>
                  <a:pt x="27431" y="0"/>
                </a:lnTo>
                <a:lnTo>
                  <a:pt x="22859" y="35051"/>
                </a:lnTo>
                <a:lnTo>
                  <a:pt x="32003" y="67055"/>
                </a:lnTo>
                <a:lnTo>
                  <a:pt x="44195" y="97536"/>
                </a:lnTo>
                <a:lnTo>
                  <a:pt x="56387" y="128015"/>
                </a:lnTo>
                <a:lnTo>
                  <a:pt x="44195" y="62484"/>
                </a:lnTo>
                <a:close/>
              </a:path>
              <a:path w="56387" h="926591">
                <a:moveTo>
                  <a:pt x="784859" y="530351"/>
                </a:moveTo>
                <a:lnTo>
                  <a:pt x="821435" y="525780"/>
                </a:lnTo>
                <a:lnTo>
                  <a:pt x="856487" y="519683"/>
                </a:lnTo>
                <a:lnTo>
                  <a:pt x="890015" y="513588"/>
                </a:lnTo>
                <a:lnTo>
                  <a:pt x="925067" y="504444"/>
                </a:lnTo>
                <a:lnTo>
                  <a:pt x="957071" y="493775"/>
                </a:lnTo>
                <a:lnTo>
                  <a:pt x="990599" y="481583"/>
                </a:lnTo>
                <a:lnTo>
                  <a:pt x="1021079" y="467868"/>
                </a:lnTo>
                <a:lnTo>
                  <a:pt x="1051559" y="454151"/>
                </a:lnTo>
                <a:lnTo>
                  <a:pt x="1082039" y="437388"/>
                </a:lnTo>
                <a:lnTo>
                  <a:pt x="1110995" y="420624"/>
                </a:lnTo>
                <a:lnTo>
                  <a:pt x="1138427" y="402336"/>
                </a:lnTo>
                <a:lnTo>
                  <a:pt x="1165859" y="382524"/>
                </a:lnTo>
                <a:lnTo>
                  <a:pt x="1191767" y="361188"/>
                </a:lnTo>
                <a:lnTo>
                  <a:pt x="1216151" y="338327"/>
                </a:lnTo>
                <a:lnTo>
                  <a:pt x="1240535" y="315468"/>
                </a:lnTo>
                <a:lnTo>
                  <a:pt x="1261871" y="291083"/>
                </a:lnTo>
                <a:lnTo>
                  <a:pt x="1283207" y="266700"/>
                </a:lnTo>
                <a:lnTo>
                  <a:pt x="1303019" y="240791"/>
                </a:lnTo>
                <a:lnTo>
                  <a:pt x="1321307" y="213360"/>
                </a:lnTo>
                <a:lnTo>
                  <a:pt x="1339595" y="185927"/>
                </a:lnTo>
                <a:lnTo>
                  <a:pt x="1354835" y="156972"/>
                </a:lnTo>
                <a:lnTo>
                  <a:pt x="1368551" y="126491"/>
                </a:lnTo>
                <a:lnTo>
                  <a:pt x="1382267" y="97536"/>
                </a:lnTo>
                <a:lnTo>
                  <a:pt x="1392935" y="65531"/>
                </a:lnTo>
                <a:lnTo>
                  <a:pt x="1402079" y="35051"/>
                </a:lnTo>
                <a:lnTo>
                  <a:pt x="1409699" y="1524"/>
                </a:lnTo>
                <a:lnTo>
                  <a:pt x="1417319" y="-30480"/>
                </a:lnTo>
                <a:lnTo>
                  <a:pt x="1421891" y="-64007"/>
                </a:lnTo>
                <a:lnTo>
                  <a:pt x="1423415" y="-97535"/>
                </a:lnTo>
                <a:lnTo>
                  <a:pt x="1424939" y="-132587"/>
                </a:lnTo>
                <a:lnTo>
                  <a:pt x="1423415" y="-166115"/>
                </a:lnTo>
                <a:lnTo>
                  <a:pt x="1420367" y="-199643"/>
                </a:lnTo>
                <a:lnTo>
                  <a:pt x="1415795" y="-233171"/>
                </a:lnTo>
                <a:lnTo>
                  <a:pt x="1409699" y="-266699"/>
                </a:lnTo>
                <a:lnTo>
                  <a:pt x="1402079" y="-298703"/>
                </a:lnTo>
                <a:lnTo>
                  <a:pt x="1392935" y="-330707"/>
                </a:lnTo>
                <a:lnTo>
                  <a:pt x="1380743" y="-361187"/>
                </a:lnTo>
                <a:lnTo>
                  <a:pt x="1368551" y="-391667"/>
                </a:lnTo>
                <a:lnTo>
                  <a:pt x="1357723" y="-414527"/>
                </a:lnTo>
                <a:lnTo>
                  <a:pt x="1342643" y="-414527"/>
                </a:lnTo>
                <a:lnTo>
                  <a:pt x="1357883" y="-385571"/>
                </a:lnTo>
                <a:lnTo>
                  <a:pt x="1370075" y="-356615"/>
                </a:lnTo>
                <a:lnTo>
                  <a:pt x="1380743" y="-326135"/>
                </a:lnTo>
                <a:lnTo>
                  <a:pt x="1389887" y="-295655"/>
                </a:lnTo>
                <a:lnTo>
                  <a:pt x="1397507" y="-263651"/>
                </a:lnTo>
                <a:lnTo>
                  <a:pt x="1403603" y="-231647"/>
                </a:lnTo>
                <a:lnTo>
                  <a:pt x="1408175" y="-198119"/>
                </a:lnTo>
                <a:lnTo>
                  <a:pt x="1411223" y="-166115"/>
                </a:lnTo>
                <a:lnTo>
                  <a:pt x="1412747" y="-131063"/>
                </a:lnTo>
                <a:lnTo>
                  <a:pt x="1411223" y="-97535"/>
                </a:lnTo>
                <a:lnTo>
                  <a:pt x="1408175" y="-65531"/>
                </a:lnTo>
                <a:lnTo>
                  <a:pt x="1403603" y="-32003"/>
                </a:lnTo>
                <a:lnTo>
                  <a:pt x="1397507" y="0"/>
                </a:lnTo>
                <a:lnTo>
                  <a:pt x="1389887" y="32003"/>
                </a:lnTo>
                <a:lnTo>
                  <a:pt x="1380743" y="62484"/>
                </a:lnTo>
                <a:lnTo>
                  <a:pt x="1370075" y="92963"/>
                </a:lnTo>
                <a:lnTo>
                  <a:pt x="1357883" y="121919"/>
                </a:lnTo>
                <a:lnTo>
                  <a:pt x="1342643" y="150875"/>
                </a:lnTo>
                <a:lnTo>
                  <a:pt x="1327403" y="179831"/>
                </a:lnTo>
                <a:lnTo>
                  <a:pt x="1310639" y="207263"/>
                </a:lnTo>
                <a:lnTo>
                  <a:pt x="1292351" y="233171"/>
                </a:lnTo>
                <a:lnTo>
                  <a:pt x="1272539" y="259080"/>
                </a:lnTo>
                <a:lnTo>
                  <a:pt x="1252727" y="283463"/>
                </a:lnTo>
                <a:lnTo>
                  <a:pt x="1229867" y="307847"/>
                </a:lnTo>
                <a:lnTo>
                  <a:pt x="1207007" y="329183"/>
                </a:lnTo>
                <a:lnTo>
                  <a:pt x="1182623" y="352044"/>
                </a:lnTo>
                <a:lnTo>
                  <a:pt x="1158239" y="371856"/>
                </a:lnTo>
                <a:lnTo>
                  <a:pt x="1130807" y="391668"/>
                </a:lnTo>
                <a:lnTo>
                  <a:pt x="1103375" y="409956"/>
                </a:lnTo>
                <a:lnTo>
                  <a:pt x="1075943" y="426719"/>
                </a:lnTo>
                <a:lnTo>
                  <a:pt x="1045463" y="441959"/>
                </a:lnTo>
                <a:lnTo>
                  <a:pt x="1016507" y="457200"/>
                </a:lnTo>
                <a:lnTo>
                  <a:pt x="984503" y="469391"/>
                </a:lnTo>
                <a:lnTo>
                  <a:pt x="952499" y="481583"/>
                </a:lnTo>
                <a:lnTo>
                  <a:pt x="920495" y="492251"/>
                </a:lnTo>
                <a:lnTo>
                  <a:pt x="886967" y="501395"/>
                </a:lnTo>
                <a:lnTo>
                  <a:pt x="853439" y="507491"/>
                </a:lnTo>
                <a:lnTo>
                  <a:pt x="818387" y="513588"/>
                </a:lnTo>
                <a:lnTo>
                  <a:pt x="783335" y="518159"/>
                </a:lnTo>
                <a:lnTo>
                  <a:pt x="748283" y="519683"/>
                </a:lnTo>
                <a:lnTo>
                  <a:pt x="711707" y="521207"/>
                </a:lnTo>
                <a:lnTo>
                  <a:pt x="676655" y="519683"/>
                </a:lnTo>
                <a:lnTo>
                  <a:pt x="641603" y="518159"/>
                </a:lnTo>
                <a:lnTo>
                  <a:pt x="606551" y="513588"/>
                </a:lnTo>
                <a:lnTo>
                  <a:pt x="571499" y="507491"/>
                </a:lnTo>
                <a:lnTo>
                  <a:pt x="537971" y="501395"/>
                </a:lnTo>
                <a:lnTo>
                  <a:pt x="504443" y="492251"/>
                </a:lnTo>
                <a:lnTo>
                  <a:pt x="472439" y="481583"/>
                </a:lnTo>
                <a:lnTo>
                  <a:pt x="440435" y="469391"/>
                </a:lnTo>
                <a:lnTo>
                  <a:pt x="408431" y="457200"/>
                </a:lnTo>
                <a:lnTo>
                  <a:pt x="379475" y="441959"/>
                </a:lnTo>
                <a:lnTo>
                  <a:pt x="348995" y="426719"/>
                </a:lnTo>
                <a:lnTo>
                  <a:pt x="321563" y="409956"/>
                </a:lnTo>
                <a:lnTo>
                  <a:pt x="294131" y="391668"/>
                </a:lnTo>
                <a:lnTo>
                  <a:pt x="266700" y="371856"/>
                </a:lnTo>
                <a:lnTo>
                  <a:pt x="242315" y="352044"/>
                </a:lnTo>
                <a:lnTo>
                  <a:pt x="217931" y="329183"/>
                </a:lnTo>
                <a:lnTo>
                  <a:pt x="195071" y="306324"/>
                </a:lnTo>
                <a:lnTo>
                  <a:pt x="172212" y="283463"/>
                </a:lnTo>
                <a:lnTo>
                  <a:pt x="152400" y="259080"/>
                </a:lnTo>
                <a:lnTo>
                  <a:pt x="132587" y="233171"/>
                </a:lnTo>
                <a:lnTo>
                  <a:pt x="114300" y="205739"/>
                </a:lnTo>
                <a:lnTo>
                  <a:pt x="97535" y="179831"/>
                </a:lnTo>
                <a:lnTo>
                  <a:pt x="82295" y="150875"/>
                </a:lnTo>
                <a:lnTo>
                  <a:pt x="68579" y="121919"/>
                </a:lnTo>
                <a:lnTo>
                  <a:pt x="54863" y="92963"/>
                </a:lnTo>
                <a:lnTo>
                  <a:pt x="44195" y="62484"/>
                </a:lnTo>
                <a:lnTo>
                  <a:pt x="56387" y="128015"/>
                </a:lnTo>
                <a:lnTo>
                  <a:pt x="70103" y="156972"/>
                </a:lnTo>
                <a:lnTo>
                  <a:pt x="86867" y="185927"/>
                </a:lnTo>
                <a:lnTo>
                  <a:pt x="103631" y="213360"/>
                </a:lnTo>
                <a:lnTo>
                  <a:pt x="121919" y="240791"/>
                </a:lnTo>
                <a:lnTo>
                  <a:pt x="141731" y="266700"/>
                </a:lnTo>
                <a:lnTo>
                  <a:pt x="163067" y="292607"/>
                </a:lnTo>
                <a:lnTo>
                  <a:pt x="185927" y="315468"/>
                </a:lnTo>
                <a:lnTo>
                  <a:pt x="208787" y="339851"/>
                </a:lnTo>
                <a:lnTo>
                  <a:pt x="234695" y="361188"/>
                </a:lnTo>
                <a:lnTo>
                  <a:pt x="259079" y="382524"/>
                </a:lnTo>
                <a:lnTo>
                  <a:pt x="286512" y="402336"/>
                </a:lnTo>
                <a:lnTo>
                  <a:pt x="313943" y="420624"/>
                </a:lnTo>
                <a:lnTo>
                  <a:pt x="342900" y="437388"/>
                </a:lnTo>
                <a:lnTo>
                  <a:pt x="373379" y="454151"/>
                </a:lnTo>
                <a:lnTo>
                  <a:pt x="403859" y="467868"/>
                </a:lnTo>
                <a:lnTo>
                  <a:pt x="435863" y="481583"/>
                </a:lnTo>
                <a:lnTo>
                  <a:pt x="467867" y="493775"/>
                </a:lnTo>
                <a:lnTo>
                  <a:pt x="501395" y="504444"/>
                </a:lnTo>
                <a:lnTo>
                  <a:pt x="534924" y="513588"/>
                </a:lnTo>
                <a:lnTo>
                  <a:pt x="569975" y="521207"/>
                </a:lnTo>
                <a:lnTo>
                  <a:pt x="605027" y="525780"/>
                </a:lnTo>
                <a:lnTo>
                  <a:pt x="640079" y="530351"/>
                </a:lnTo>
                <a:lnTo>
                  <a:pt x="676655" y="533399"/>
                </a:lnTo>
                <a:lnTo>
                  <a:pt x="749807" y="533399"/>
                </a:lnTo>
                <a:lnTo>
                  <a:pt x="784859" y="530351"/>
                </a:lnTo>
                <a:close/>
              </a:path>
              <a:path w="56387" h="926591">
                <a:moveTo>
                  <a:pt x="27431" y="0"/>
                </a:moveTo>
                <a:lnTo>
                  <a:pt x="21335" y="-32003"/>
                </a:lnTo>
                <a:lnTo>
                  <a:pt x="16763" y="-65531"/>
                </a:lnTo>
                <a:lnTo>
                  <a:pt x="13715" y="-99059"/>
                </a:lnTo>
                <a:lnTo>
                  <a:pt x="13715" y="-166115"/>
                </a:lnTo>
                <a:lnTo>
                  <a:pt x="16763" y="-199643"/>
                </a:lnTo>
                <a:lnTo>
                  <a:pt x="21335" y="-231647"/>
                </a:lnTo>
                <a:lnTo>
                  <a:pt x="27431" y="-263651"/>
                </a:lnTo>
                <a:lnTo>
                  <a:pt x="35051" y="-295655"/>
                </a:lnTo>
                <a:lnTo>
                  <a:pt x="44195" y="-326135"/>
                </a:lnTo>
                <a:lnTo>
                  <a:pt x="54863" y="-356615"/>
                </a:lnTo>
                <a:lnTo>
                  <a:pt x="68579" y="-385571"/>
                </a:lnTo>
                <a:lnTo>
                  <a:pt x="82295" y="-414527"/>
                </a:lnTo>
                <a:lnTo>
                  <a:pt x="67216" y="-414527"/>
                </a:lnTo>
                <a:lnTo>
                  <a:pt x="56387" y="-391667"/>
                </a:lnTo>
                <a:lnTo>
                  <a:pt x="44195" y="-361187"/>
                </a:lnTo>
                <a:lnTo>
                  <a:pt x="32003" y="-329183"/>
                </a:lnTo>
                <a:lnTo>
                  <a:pt x="22859" y="-298703"/>
                </a:lnTo>
                <a:lnTo>
                  <a:pt x="15239" y="-266699"/>
                </a:lnTo>
                <a:lnTo>
                  <a:pt x="9143" y="-233171"/>
                </a:lnTo>
                <a:lnTo>
                  <a:pt x="4571" y="-199643"/>
                </a:lnTo>
                <a:lnTo>
                  <a:pt x="1524" y="-166115"/>
                </a:lnTo>
                <a:lnTo>
                  <a:pt x="0" y="-131063"/>
                </a:lnTo>
                <a:lnTo>
                  <a:pt x="1524" y="-97535"/>
                </a:lnTo>
                <a:lnTo>
                  <a:pt x="4571" y="-64007"/>
                </a:lnTo>
                <a:lnTo>
                  <a:pt x="9143" y="-30480"/>
                </a:lnTo>
                <a:lnTo>
                  <a:pt x="15239" y="3048"/>
                </a:lnTo>
                <a:lnTo>
                  <a:pt x="22859" y="35051"/>
                </a:lnTo>
                <a:lnTo>
                  <a:pt x="274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4617719" y="3860291"/>
            <a:ext cx="748283" cy="710183"/>
          </a:xfrm>
          <a:custGeom>
            <a:avLst/>
            <a:gdLst/>
            <a:ahLst/>
            <a:cxnLst/>
            <a:rect l="l" t="t" r="r" b="b"/>
            <a:pathLst>
              <a:path w="748283" h="710183">
                <a:moveTo>
                  <a:pt x="405463" y="709010"/>
                </a:moveTo>
                <a:lnTo>
                  <a:pt x="435353" y="705549"/>
                </a:lnTo>
                <a:lnTo>
                  <a:pt x="464478" y="699891"/>
                </a:lnTo>
                <a:lnTo>
                  <a:pt x="492739" y="692127"/>
                </a:lnTo>
                <a:lnTo>
                  <a:pt x="520041" y="682347"/>
                </a:lnTo>
                <a:lnTo>
                  <a:pt x="546285" y="670640"/>
                </a:lnTo>
                <a:lnTo>
                  <a:pt x="571375" y="657098"/>
                </a:lnTo>
                <a:lnTo>
                  <a:pt x="595213" y="641811"/>
                </a:lnTo>
                <a:lnTo>
                  <a:pt x="617702" y="624868"/>
                </a:lnTo>
                <a:lnTo>
                  <a:pt x="638746" y="606361"/>
                </a:lnTo>
                <a:lnTo>
                  <a:pt x="658247" y="586379"/>
                </a:lnTo>
                <a:lnTo>
                  <a:pt x="676107" y="565013"/>
                </a:lnTo>
                <a:lnTo>
                  <a:pt x="692230" y="542354"/>
                </a:lnTo>
                <a:lnTo>
                  <a:pt x="706518" y="518490"/>
                </a:lnTo>
                <a:lnTo>
                  <a:pt x="718875" y="493514"/>
                </a:lnTo>
                <a:lnTo>
                  <a:pt x="729203" y="467514"/>
                </a:lnTo>
                <a:lnTo>
                  <a:pt x="737405" y="440582"/>
                </a:lnTo>
                <a:lnTo>
                  <a:pt x="743384" y="412807"/>
                </a:lnTo>
                <a:lnTo>
                  <a:pt x="747042" y="384280"/>
                </a:lnTo>
                <a:lnTo>
                  <a:pt x="748283" y="355091"/>
                </a:lnTo>
                <a:lnTo>
                  <a:pt x="747042" y="325903"/>
                </a:lnTo>
                <a:lnTo>
                  <a:pt x="743384" y="297376"/>
                </a:lnTo>
                <a:lnTo>
                  <a:pt x="737405" y="269601"/>
                </a:lnTo>
                <a:lnTo>
                  <a:pt x="729203" y="242669"/>
                </a:lnTo>
                <a:lnTo>
                  <a:pt x="718875" y="216669"/>
                </a:lnTo>
                <a:lnTo>
                  <a:pt x="706518" y="191693"/>
                </a:lnTo>
                <a:lnTo>
                  <a:pt x="692230" y="167829"/>
                </a:lnTo>
                <a:lnTo>
                  <a:pt x="676107" y="145170"/>
                </a:lnTo>
                <a:lnTo>
                  <a:pt x="658247" y="123804"/>
                </a:lnTo>
                <a:lnTo>
                  <a:pt x="638746" y="103822"/>
                </a:lnTo>
                <a:lnTo>
                  <a:pt x="617702" y="85315"/>
                </a:lnTo>
                <a:lnTo>
                  <a:pt x="595213" y="68372"/>
                </a:lnTo>
                <a:lnTo>
                  <a:pt x="571375" y="53085"/>
                </a:lnTo>
                <a:lnTo>
                  <a:pt x="546285" y="39543"/>
                </a:lnTo>
                <a:lnTo>
                  <a:pt x="520041" y="27836"/>
                </a:lnTo>
                <a:lnTo>
                  <a:pt x="514657" y="25907"/>
                </a:lnTo>
                <a:lnTo>
                  <a:pt x="234296" y="25907"/>
                </a:lnTo>
                <a:lnTo>
                  <a:pt x="202521" y="39543"/>
                </a:lnTo>
                <a:lnTo>
                  <a:pt x="177327" y="53085"/>
                </a:lnTo>
                <a:lnTo>
                  <a:pt x="153399" y="68372"/>
                </a:lnTo>
                <a:lnTo>
                  <a:pt x="130834" y="85315"/>
                </a:lnTo>
                <a:lnTo>
                  <a:pt x="109727" y="103822"/>
                </a:lnTo>
                <a:lnTo>
                  <a:pt x="90175" y="123804"/>
                </a:lnTo>
                <a:lnTo>
                  <a:pt x="72274" y="145170"/>
                </a:lnTo>
                <a:lnTo>
                  <a:pt x="56119" y="167829"/>
                </a:lnTo>
                <a:lnTo>
                  <a:pt x="41806" y="191693"/>
                </a:lnTo>
                <a:lnTo>
                  <a:pt x="29432" y="216669"/>
                </a:lnTo>
                <a:lnTo>
                  <a:pt x="19092" y="242669"/>
                </a:lnTo>
                <a:lnTo>
                  <a:pt x="10883" y="269601"/>
                </a:lnTo>
                <a:lnTo>
                  <a:pt x="4901" y="297376"/>
                </a:lnTo>
                <a:lnTo>
                  <a:pt x="1241" y="325903"/>
                </a:lnTo>
                <a:lnTo>
                  <a:pt x="0" y="355091"/>
                </a:lnTo>
                <a:lnTo>
                  <a:pt x="1241" y="384280"/>
                </a:lnTo>
                <a:lnTo>
                  <a:pt x="4901" y="412807"/>
                </a:lnTo>
                <a:lnTo>
                  <a:pt x="10883" y="440582"/>
                </a:lnTo>
                <a:lnTo>
                  <a:pt x="19092" y="467514"/>
                </a:lnTo>
                <a:lnTo>
                  <a:pt x="29432" y="493514"/>
                </a:lnTo>
                <a:lnTo>
                  <a:pt x="41806" y="518490"/>
                </a:lnTo>
                <a:lnTo>
                  <a:pt x="56119" y="542354"/>
                </a:lnTo>
                <a:lnTo>
                  <a:pt x="72274" y="565013"/>
                </a:lnTo>
                <a:lnTo>
                  <a:pt x="90175" y="586379"/>
                </a:lnTo>
                <a:lnTo>
                  <a:pt x="109727" y="606361"/>
                </a:lnTo>
                <a:lnTo>
                  <a:pt x="130834" y="624868"/>
                </a:lnTo>
                <a:lnTo>
                  <a:pt x="153399" y="641811"/>
                </a:lnTo>
                <a:lnTo>
                  <a:pt x="177327" y="657098"/>
                </a:lnTo>
                <a:lnTo>
                  <a:pt x="202521" y="670640"/>
                </a:lnTo>
                <a:lnTo>
                  <a:pt x="228885" y="682347"/>
                </a:lnTo>
                <a:lnTo>
                  <a:pt x="256324" y="692127"/>
                </a:lnTo>
                <a:lnTo>
                  <a:pt x="284741" y="699891"/>
                </a:lnTo>
                <a:lnTo>
                  <a:pt x="314041" y="705549"/>
                </a:lnTo>
                <a:lnTo>
                  <a:pt x="344127" y="709010"/>
                </a:lnTo>
                <a:lnTo>
                  <a:pt x="374903" y="710183"/>
                </a:lnTo>
                <a:lnTo>
                  <a:pt x="405463" y="70901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4623815" y="4233671"/>
            <a:ext cx="10667" cy="106679"/>
          </a:xfrm>
          <a:custGeom>
            <a:avLst/>
            <a:gdLst/>
            <a:ahLst/>
            <a:cxnLst/>
            <a:rect l="l" t="t" r="r" b="b"/>
            <a:pathLst>
              <a:path w="10667" h="106679">
                <a:moveTo>
                  <a:pt x="4572" y="89915"/>
                </a:moveTo>
                <a:lnTo>
                  <a:pt x="10667" y="106679"/>
                </a:lnTo>
                <a:lnTo>
                  <a:pt x="4572" y="35051"/>
                </a:lnTo>
                <a:lnTo>
                  <a:pt x="1524" y="16764"/>
                </a:lnTo>
                <a:lnTo>
                  <a:pt x="0" y="0"/>
                </a:lnTo>
                <a:lnTo>
                  <a:pt x="0" y="73151"/>
                </a:lnTo>
                <a:lnTo>
                  <a:pt x="4572" y="899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4611623" y="3854195"/>
            <a:ext cx="761999" cy="723899"/>
          </a:xfrm>
          <a:custGeom>
            <a:avLst/>
            <a:gdLst/>
            <a:ahLst/>
            <a:cxnLst/>
            <a:rect l="l" t="t" r="r" b="b"/>
            <a:pathLst>
              <a:path w="761999" h="723899">
                <a:moveTo>
                  <a:pt x="400811" y="722375"/>
                </a:moveTo>
                <a:lnTo>
                  <a:pt x="419099" y="720851"/>
                </a:lnTo>
                <a:lnTo>
                  <a:pt x="438911" y="719327"/>
                </a:lnTo>
                <a:lnTo>
                  <a:pt x="457199" y="716279"/>
                </a:lnTo>
                <a:lnTo>
                  <a:pt x="475487" y="711707"/>
                </a:lnTo>
                <a:lnTo>
                  <a:pt x="493775" y="707135"/>
                </a:lnTo>
                <a:lnTo>
                  <a:pt x="512063" y="701039"/>
                </a:lnTo>
                <a:lnTo>
                  <a:pt x="528827" y="694943"/>
                </a:lnTo>
                <a:lnTo>
                  <a:pt x="545591" y="687323"/>
                </a:lnTo>
                <a:lnTo>
                  <a:pt x="562355" y="679703"/>
                </a:lnTo>
                <a:lnTo>
                  <a:pt x="577595" y="670559"/>
                </a:lnTo>
                <a:lnTo>
                  <a:pt x="592835" y="661415"/>
                </a:lnTo>
                <a:lnTo>
                  <a:pt x="608075" y="650747"/>
                </a:lnTo>
                <a:lnTo>
                  <a:pt x="623315" y="640079"/>
                </a:lnTo>
                <a:lnTo>
                  <a:pt x="637031" y="629411"/>
                </a:lnTo>
                <a:lnTo>
                  <a:pt x="649223" y="617219"/>
                </a:lnTo>
                <a:lnTo>
                  <a:pt x="662939" y="605027"/>
                </a:lnTo>
                <a:lnTo>
                  <a:pt x="673607" y="591311"/>
                </a:lnTo>
                <a:lnTo>
                  <a:pt x="685799" y="577595"/>
                </a:lnTo>
                <a:lnTo>
                  <a:pt x="696467" y="563879"/>
                </a:lnTo>
                <a:lnTo>
                  <a:pt x="705611" y="548639"/>
                </a:lnTo>
                <a:lnTo>
                  <a:pt x="714755" y="533399"/>
                </a:lnTo>
                <a:lnTo>
                  <a:pt x="723899" y="518159"/>
                </a:lnTo>
                <a:lnTo>
                  <a:pt x="731519" y="502919"/>
                </a:lnTo>
                <a:lnTo>
                  <a:pt x="737615" y="486155"/>
                </a:lnTo>
                <a:lnTo>
                  <a:pt x="743711" y="469391"/>
                </a:lnTo>
                <a:lnTo>
                  <a:pt x="749807" y="451103"/>
                </a:lnTo>
                <a:lnTo>
                  <a:pt x="752855" y="434339"/>
                </a:lnTo>
                <a:lnTo>
                  <a:pt x="757427" y="416051"/>
                </a:lnTo>
                <a:lnTo>
                  <a:pt x="758951" y="397763"/>
                </a:lnTo>
                <a:lnTo>
                  <a:pt x="760475" y="379475"/>
                </a:lnTo>
                <a:lnTo>
                  <a:pt x="761999" y="361188"/>
                </a:lnTo>
                <a:lnTo>
                  <a:pt x="760475" y="342900"/>
                </a:lnTo>
                <a:lnTo>
                  <a:pt x="758951" y="324612"/>
                </a:lnTo>
                <a:lnTo>
                  <a:pt x="757427" y="306324"/>
                </a:lnTo>
                <a:lnTo>
                  <a:pt x="752855" y="288036"/>
                </a:lnTo>
                <a:lnTo>
                  <a:pt x="749807" y="271272"/>
                </a:lnTo>
                <a:lnTo>
                  <a:pt x="743711" y="252984"/>
                </a:lnTo>
                <a:lnTo>
                  <a:pt x="737615" y="236220"/>
                </a:lnTo>
                <a:lnTo>
                  <a:pt x="731519" y="219456"/>
                </a:lnTo>
                <a:lnTo>
                  <a:pt x="723899" y="204216"/>
                </a:lnTo>
                <a:lnTo>
                  <a:pt x="714755" y="188975"/>
                </a:lnTo>
                <a:lnTo>
                  <a:pt x="705611" y="173736"/>
                </a:lnTo>
                <a:lnTo>
                  <a:pt x="696467" y="158496"/>
                </a:lnTo>
                <a:lnTo>
                  <a:pt x="685799" y="144780"/>
                </a:lnTo>
                <a:lnTo>
                  <a:pt x="673607" y="131063"/>
                </a:lnTo>
                <a:lnTo>
                  <a:pt x="661415" y="117348"/>
                </a:lnTo>
                <a:lnTo>
                  <a:pt x="649223" y="105156"/>
                </a:lnTo>
                <a:lnTo>
                  <a:pt x="635507" y="92963"/>
                </a:lnTo>
                <a:lnTo>
                  <a:pt x="621791" y="82296"/>
                </a:lnTo>
                <a:lnTo>
                  <a:pt x="608075" y="71628"/>
                </a:lnTo>
                <a:lnTo>
                  <a:pt x="592835" y="60960"/>
                </a:lnTo>
                <a:lnTo>
                  <a:pt x="577595" y="51816"/>
                </a:lnTo>
                <a:lnTo>
                  <a:pt x="562355" y="42672"/>
                </a:lnTo>
                <a:lnTo>
                  <a:pt x="545591" y="35052"/>
                </a:lnTo>
                <a:lnTo>
                  <a:pt x="538886" y="32003"/>
                </a:lnTo>
                <a:lnTo>
                  <a:pt x="503300" y="32003"/>
                </a:lnTo>
                <a:lnTo>
                  <a:pt x="507491" y="33528"/>
                </a:lnTo>
                <a:lnTo>
                  <a:pt x="524255" y="39624"/>
                </a:lnTo>
                <a:lnTo>
                  <a:pt x="541019" y="47244"/>
                </a:lnTo>
                <a:lnTo>
                  <a:pt x="556259" y="54863"/>
                </a:lnTo>
                <a:lnTo>
                  <a:pt x="571499" y="62484"/>
                </a:lnTo>
                <a:lnTo>
                  <a:pt x="586739" y="71628"/>
                </a:lnTo>
                <a:lnTo>
                  <a:pt x="600455" y="82296"/>
                </a:lnTo>
                <a:lnTo>
                  <a:pt x="614171" y="91440"/>
                </a:lnTo>
                <a:lnTo>
                  <a:pt x="627887" y="103632"/>
                </a:lnTo>
                <a:lnTo>
                  <a:pt x="641603" y="114300"/>
                </a:lnTo>
                <a:lnTo>
                  <a:pt x="653795" y="126492"/>
                </a:lnTo>
                <a:lnTo>
                  <a:pt x="664463" y="140208"/>
                </a:lnTo>
                <a:lnTo>
                  <a:pt x="675131" y="152400"/>
                </a:lnTo>
                <a:lnTo>
                  <a:pt x="685799" y="166116"/>
                </a:lnTo>
                <a:lnTo>
                  <a:pt x="694943" y="179832"/>
                </a:lnTo>
                <a:lnTo>
                  <a:pt x="704087" y="195072"/>
                </a:lnTo>
                <a:lnTo>
                  <a:pt x="711707" y="210312"/>
                </a:lnTo>
                <a:lnTo>
                  <a:pt x="719327" y="225552"/>
                </a:lnTo>
                <a:lnTo>
                  <a:pt x="726947" y="240792"/>
                </a:lnTo>
                <a:lnTo>
                  <a:pt x="731519" y="257556"/>
                </a:lnTo>
                <a:lnTo>
                  <a:pt x="737615" y="274320"/>
                </a:lnTo>
                <a:lnTo>
                  <a:pt x="740663" y="291084"/>
                </a:lnTo>
                <a:lnTo>
                  <a:pt x="743711" y="307848"/>
                </a:lnTo>
                <a:lnTo>
                  <a:pt x="746759" y="326136"/>
                </a:lnTo>
                <a:lnTo>
                  <a:pt x="748283" y="342900"/>
                </a:lnTo>
                <a:lnTo>
                  <a:pt x="748283" y="379475"/>
                </a:lnTo>
                <a:lnTo>
                  <a:pt x="746759" y="397763"/>
                </a:lnTo>
                <a:lnTo>
                  <a:pt x="743711" y="414527"/>
                </a:lnTo>
                <a:lnTo>
                  <a:pt x="740663" y="431291"/>
                </a:lnTo>
                <a:lnTo>
                  <a:pt x="737615" y="448055"/>
                </a:lnTo>
                <a:lnTo>
                  <a:pt x="731519" y="464819"/>
                </a:lnTo>
                <a:lnTo>
                  <a:pt x="725423" y="481583"/>
                </a:lnTo>
                <a:lnTo>
                  <a:pt x="719327" y="496823"/>
                </a:lnTo>
                <a:lnTo>
                  <a:pt x="711707" y="512063"/>
                </a:lnTo>
                <a:lnTo>
                  <a:pt x="704087" y="527303"/>
                </a:lnTo>
                <a:lnTo>
                  <a:pt x="694943" y="542543"/>
                </a:lnTo>
                <a:lnTo>
                  <a:pt x="685799" y="556259"/>
                </a:lnTo>
                <a:lnTo>
                  <a:pt x="675131" y="569975"/>
                </a:lnTo>
                <a:lnTo>
                  <a:pt x="664463" y="583691"/>
                </a:lnTo>
                <a:lnTo>
                  <a:pt x="652271" y="595883"/>
                </a:lnTo>
                <a:lnTo>
                  <a:pt x="640079" y="608075"/>
                </a:lnTo>
                <a:lnTo>
                  <a:pt x="627887" y="620267"/>
                </a:lnTo>
                <a:lnTo>
                  <a:pt x="614171" y="630935"/>
                </a:lnTo>
                <a:lnTo>
                  <a:pt x="600455" y="641603"/>
                </a:lnTo>
                <a:lnTo>
                  <a:pt x="586739" y="650747"/>
                </a:lnTo>
                <a:lnTo>
                  <a:pt x="571499" y="659891"/>
                </a:lnTo>
                <a:lnTo>
                  <a:pt x="556259" y="669035"/>
                </a:lnTo>
                <a:lnTo>
                  <a:pt x="539495" y="676655"/>
                </a:lnTo>
                <a:lnTo>
                  <a:pt x="524255" y="682751"/>
                </a:lnTo>
                <a:lnTo>
                  <a:pt x="507491" y="688847"/>
                </a:lnTo>
                <a:lnTo>
                  <a:pt x="489203" y="694943"/>
                </a:lnTo>
                <a:lnTo>
                  <a:pt x="472439" y="699515"/>
                </a:lnTo>
                <a:lnTo>
                  <a:pt x="454151" y="704087"/>
                </a:lnTo>
                <a:lnTo>
                  <a:pt x="435863" y="707135"/>
                </a:lnTo>
                <a:lnTo>
                  <a:pt x="417575" y="708659"/>
                </a:lnTo>
                <a:lnTo>
                  <a:pt x="399287" y="710183"/>
                </a:lnTo>
                <a:lnTo>
                  <a:pt x="361187" y="710183"/>
                </a:lnTo>
                <a:lnTo>
                  <a:pt x="342899" y="708659"/>
                </a:lnTo>
                <a:lnTo>
                  <a:pt x="324611" y="707135"/>
                </a:lnTo>
                <a:lnTo>
                  <a:pt x="306323" y="704087"/>
                </a:lnTo>
                <a:lnTo>
                  <a:pt x="288035" y="699515"/>
                </a:lnTo>
                <a:lnTo>
                  <a:pt x="271271" y="694943"/>
                </a:lnTo>
                <a:lnTo>
                  <a:pt x="252983" y="688847"/>
                </a:lnTo>
                <a:lnTo>
                  <a:pt x="236219" y="682751"/>
                </a:lnTo>
                <a:lnTo>
                  <a:pt x="220979" y="676655"/>
                </a:lnTo>
                <a:lnTo>
                  <a:pt x="204215" y="669035"/>
                </a:lnTo>
                <a:lnTo>
                  <a:pt x="188975" y="659891"/>
                </a:lnTo>
                <a:lnTo>
                  <a:pt x="173735" y="650747"/>
                </a:lnTo>
                <a:lnTo>
                  <a:pt x="160019" y="641603"/>
                </a:lnTo>
                <a:lnTo>
                  <a:pt x="146303" y="630935"/>
                </a:lnTo>
                <a:lnTo>
                  <a:pt x="132587" y="620267"/>
                </a:lnTo>
                <a:lnTo>
                  <a:pt x="120395" y="608075"/>
                </a:lnTo>
                <a:lnTo>
                  <a:pt x="108203" y="595883"/>
                </a:lnTo>
                <a:lnTo>
                  <a:pt x="96012" y="583691"/>
                </a:lnTo>
                <a:lnTo>
                  <a:pt x="85343" y="569975"/>
                </a:lnTo>
                <a:lnTo>
                  <a:pt x="74675" y="556259"/>
                </a:lnTo>
                <a:lnTo>
                  <a:pt x="65531" y="542543"/>
                </a:lnTo>
                <a:lnTo>
                  <a:pt x="56387" y="527303"/>
                </a:lnTo>
                <a:lnTo>
                  <a:pt x="48767" y="512063"/>
                </a:lnTo>
                <a:lnTo>
                  <a:pt x="41147" y="496823"/>
                </a:lnTo>
                <a:lnTo>
                  <a:pt x="35051" y="481583"/>
                </a:lnTo>
                <a:lnTo>
                  <a:pt x="28955" y="464819"/>
                </a:lnTo>
                <a:lnTo>
                  <a:pt x="24383" y="448055"/>
                </a:lnTo>
                <a:lnTo>
                  <a:pt x="19812" y="431291"/>
                </a:lnTo>
                <a:lnTo>
                  <a:pt x="16763" y="414527"/>
                </a:lnTo>
                <a:lnTo>
                  <a:pt x="22859" y="486155"/>
                </a:lnTo>
                <a:lnTo>
                  <a:pt x="28955" y="502919"/>
                </a:lnTo>
                <a:lnTo>
                  <a:pt x="36575" y="518159"/>
                </a:lnTo>
                <a:lnTo>
                  <a:pt x="45719" y="534923"/>
                </a:lnTo>
                <a:lnTo>
                  <a:pt x="54863" y="548639"/>
                </a:lnTo>
                <a:lnTo>
                  <a:pt x="65531" y="563879"/>
                </a:lnTo>
                <a:lnTo>
                  <a:pt x="76200" y="577595"/>
                </a:lnTo>
                <a:lnTo>
                  <a:pt x="86867" y="591311"/>
                </a:lnTo>
                <a:lnTo>
                  <a:pt x="99059" y="605027"/>
                </a:lnTo>
                <a:lnTo>
                  <a:pt x="111251" y="617219"/>
                </a:lnTo>
                <a:lnTo>
                  <a:pt x="124967" y="629411"/>
                </a:lnTo>
                <a:lnTo>
                  <a:pt x="138683" y="640079"/>
                </a:lnTo>
                <a:lnTo>
                  <a:pt x="152400" y="652271"/>
                </a:lnTo>
                <a:lnTo>
                  <a:pt x="167639" y="661415"/>
                </a:lnTo>
                <a:lnTo>
                  <a:pt x="182879" y="670559"/>
                </a:lnTo>
                <a:lnTo>
                  <a:pt x="199643" y="679703"/>
                </a:lnTo>
                <a:lnTo>
                  <a:pt x="214883" y="687323"/>
                </a:lnTo>
                <a:lnTo>
                  <a:pt x="233171" y="694943"/>
                </a:lnTo>
                <a:lnTo>
                  <a:pt x="249935" y="701039"/>
                </a:lnTo>
                <a:lnTo>
                  <a:pt x="266699" y="707135"/>
                </a:lnTo>
                <a:lnTo>
                  <a:pt x="284987" y="711707"/>
                </a:lnTo>
                <a:lnTo>
                  <a:pt x="303275" y="716279"/>
                </a:lnTo>
                <a:lnTo>
                  <a:pt x="323087" y="719327"/>
                </a:lnTo>
                <a:lnTo>
                  <a:pt x="341375" y="720851"/>
                </a:lnTo>
                <a:lnTo>
                  <a:pt x="361187" y="722375"/>
                </a:lnTo>
                <a:lnTo>
                  <a:pt x="380999" y="723899"/>
                </a:lnTo>
                <a:lnTo>
                  <a:pt x="400811" y="722375"/>
                </a:lnTo>
                <a:close/>
              </a:path>
              <a:path w="761999" h="723899">
                <a:moveTo>
                  <a:pt x="12191" y="342900"/>
                </a:moveTo>
                <a:lnTo>
                  <a:pt x="13715" y="326136"/>
                </a:lnTo>
                <a:lnTo>
                  <a:pt x="16763" y="307848"/>
                </a:lnTo>
                <a:lnTo>
                  <a:pt x="19812" y="291084"/>
                </a:lnTo>
                <a:lnTo>
                  <a:pt x="24383" y="274320"/>
                </a:lnTo>
                <a:lnTo>
                  <a:pt x="28955" y="257556"/>
                </a:lnTo>
                <a:lnTo>
                  <a:pt x="35051" y="240792"/>
                </a:lnTo>
                <a:lnTo>
                  <a:pt x="41147" y="225552"/>
                </a:lnTo>
                <a:lnTo>
                  <a:pt x="48767" y="210312"/>
                </a:lnTo>
                <a:lnTo>
                  <a:pt x="56387" y="195072"/>
                </a:lnTo>
                <a:lnTo>
                  <a:pt x="65531" y="179832"/>
                </a:lnTo>
                <a:lnTo>
                  <a:pt x="74675" y="166116"/>
                </a:lnTo>
                <a:lnTo>
                  <a:pt x="85343" y="152400"/>
                </a:lnTo>
                <a:lnTo>
                  <a:pt x="96012" y="138684"/>
                </a:lnTo>
                <a:lnTo>
                  <a:pt x="108203" y="126492"/>
                </a:lnTo>
                <a:lnTo>
                  <a:pt x="120395" y="114300"/>
                </a:lnTo>
                <a:lnTo>
                  <a:pt x="132587" y="102108"/>
                </a:lnTo>
                <a:lnTo>
                  <a:pt x="146303" y="91440"/>
                </a:lnTo>
                <a:lnTo>
                  <a:pt x="160019" y="80772"/>
                </a:lnTo>
                <a:lnTo>
                  <a:pt x="175259" y="71628"/>
                </a:lnTo>
                <a:lnTo>
                  <a:pt x="188975" y="62484"/>
                </a:lnTo>
                <a:lnTo>
                  <a:pt x="204215" y="54863"/>
                </a:lnTo>
                <a:lnTo>
                  <a:pt x="220979" y="47244"/>
                </a:lnTo>
                <a:lnTo>
                  <a:pt x="237743" y="39624"/>
                </a:lnTo>
                <a:lnTo>
                  <a:pt x="254507" y="33528"/>
                </a:lnTo>
                <a:lnTo>
                  <a:pt x="258698" y="32003"/>
                </a:lnTo>
                <a:lnTo>
                  <a:pt x="221589" y="32003"/>
                </a:lnTo>
                <a:lnTo>
                  <a:pt x="214883" y="35052"/>
                </a:lnTo>
                <a:lnTo>
                  <a:pt x="198119" y="42672"/>
                </a:lnTo>
                <a:lnTo>
                  <a:pt x="182879" y="51816"/>
                </a:lnTo>
                <a:lnTo>
                  <a:pt x="167639" y="60960"/>
                </a:lnTo>
                <a:lnTo>
                  <a:pt x="152400" y="71628"/>
                </a:lnTo>
                <a:lnTo>
                  <a:pt x="138683" y="82296"/>
                </a:lnTo>
                <a:lnTo>
                  <a:pt x="124967" y="92963"/>
                </a:lnTo>
                <a:lnTo>
                  <a:pt x="111251" y="105156"/>
                </a:lnTo>
                <a:lnTo>
                  <a:pt x="99059" y="117348"/>
                </a:lnTo>
                <a:lnTo>
                  <a:pt x="86867" y="131063"/>
                </a:lnTo>
                <a:lnTo>
                  <a:pt x="74675" y="144780"/>
                </a:lnTo>
                <a:lnTo>
                  <a:pt x="64007" y="158496"/>
                </a:lnTo>
                <a:lnTo>
                  <a:pt x="54863" y="173736"/>
                </a:lnTo>
                <a:lnTo>
                  <a:pt x="45719" y="188975"/>
                </a:lnTo>
                <a:lnTo>
                  <a:pt x="36575" y="204216"/>
                </a:lnTo>
                <a:lnTo>
                  <a:pt x="28955" y="220980"/>
                </a:lnTo>
                <a:lnTo>
                  <a:pt x="22859" y="237744"/>
                </a:lnTo>
                <a:lnTo>
                  <a:pt x="16763" y="254508"/>
                </a:lnTo>
                <a:lnTo>
                  <a:pt x="12191" y="271272"/>
                </a:lnTo>
                <a:lnTo>
                  <a:pt x="7619" y="288036"/>
                </a:lnTo>
                <a:lnTo>
                  <a:pt x="4571" y="306324"/>
                </a:lnTo>
                <a:lnTo>
                  <a:pt x="1523" y="324612"/>
                </a:lnTo>
                <a:lnTo>
                  <a:pt x="0" y="342900"/>
                </a:lnTo>
                <a:lnTo>
                  <a:pt x="0" y="379475"/>
                </a:lnTo>
                <a:lnTo>
                  <a:pt x="1523" y="399288"/>
                </a:lnTo>
                <a:lnTo>
                  <a:pt x="4571" y="416051"/>
                </a:lnTo>
                <a:lnTo>
                  <a:pt x="7619" y="434339"/>
                </a:lnTo>
                <a:lnTo>
                  <a:pt x="12191" y="452627"/>
                </a:lnTo>
                <a:lnTo>
                  <a:pt x="12191" y="3429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253227" y="4750307"/>
            <a:ext cx="1781555" cy="1741931"/>
          </a:xfrm>
          <a:custGeom>
            <a:avLst/>
            <a:gdLst/>
            <a:ahLst/>
            <a:cxnLst/>
            <a:rect l="l" t="t" r="r" b="b"/>
            <a:pathLst>
              <a:path w="1781555" h="1741931">
                <a:moveTo>
                  <a:pt x="655319" y="1429511"/>
                </a:moveTo>
                <a:lnTo>
                  <a:pt x="685799" y="1415795"/>
                </a:lnTo>
                <a:lnTo>
                  <a:pt x="734567" y="1397507"/>
                </a:lnTo>
                <a:lnTo>
                  <a:pt x="774191" y="1376171"/>
                </a:lnTo>
                <a:lnTo>
                  <a:pt x="813815" y="1357883"/>
                </a:lnTo>
                <a:lnTo>
                  <a:pt x="861059" y="1330451"/>
                </a:lnTo>
                <a:lnTo>
                  <a:pt x="906779" y="1306067"/>
                </a:lnTo>
                <a:lnTo>
                  <a:pt x="952499" y="1280159"/>
                </a:lnTo>
                <a:lnTo>
                  <a:pt x="995171" y="1251203"/>
                </a:lnTo>
                <a:lnTo>
                  <a:pt x="1034795" y="1222247"/>
                </a:lnTo>
                <a:lnTo>
                  <a:pt x="1077467" y="1191767"/>
                </a:lnTo>
                <a:lnTo>
                  <a:pt x="1115567" y="1162811"/>
                </a:lnTo>
                <a:lnTo>
                  <a:pt x="1146047" y="1138427"/>
                </a:lnTo>
                <a:lnTo>
                  <a:pt x="1185671" y="1109471"/>
                </a:lnTo>
                <a:lnTo>
                  <a:pt x="1217675" y="1080515"/>
                </a:lnTo>
                <a:lnTo>
                  <a:pt x="1249679" y="1054607"/>
                </a:lnTo>
                <a:lnTo>
                  <a:pt x="1277111" y="1031747"/>
                </a:lnTo>
                <a:lnTo>
                  <a:pt x="1310639" y="1001267"/>
                </a:lnTo>
                <a:lnTo>
                  <a:pt x="1339595" y="972311"/>
                </a:lnTo>
                <a:lnTo>
                  <a:pt x="1370075" y="940307"/>
                </a:lnTo>
                <a:lnTo>
                  <a:pt x="1405127" y="905255"/>
                </a:lnTo>
                <a:lnTo>
                  <a:pt x="1431035" y="876299"/>
                </a:lnTo>
                <a:lnTo>
                  <a:pt x="1459991" y="842771"/>
                </a:lnTo>
                <a:lnTo>
                  <a:pt x="1490471" y="812291"/>
                </a:lnTo>
                <a:lnTo>
                  <a:pt x="1516379" y="774191"/>
                </a:lnTo>
                <a:lnTo>
                  <a:pt x="1542287" y="740663"/>
                </a:lnTo>
                <a:lnTo>
                  <a:pt x="1566671" y="713231"/>
                </a:lnTo>
                <a:lnTo>
                  <a:pt x="1588007" y="682751"/>
                </a:lnTo>
                <a:lnTo>
                  <a:pt x="1615439" y="647699"/>
                </a:lnTo>
                <a:lnTo>
                  <a:pt x="1641347" y="612647"/>
                </a:lnTo>
                <a:lnTo>
                  <a:pt x="1658111" y="580643"/>
                </a:lnTo>
                <a:lnTo>
                  <a:pt x="1676399" y="550163"/>
                </a:lnTo>
                <a:lnTo>
                  <a:pt x="1696211" y="521207"/>
                </a:lnTo>
                <a:lnTo>
                  <a:pt x="1714499" y="489203"/>
                </a:lnTo>
                <a:lnTo>
                  <a:pt x="1732787" y="461771"/>
                </a:lnTo>
                <a:lnTo>
                  <a:pt x="1748027" y="429767"/>
                </a:lnTo>
                <a:lnTo>
                  <a:pt x="1764791" y="397763"/>
                </a:lnTo>
                <a:lnTo>
                  <a:pt x="1781555" y="364235"/>
                </a:lnTo>
                <a:lnTo>
                  <a:pt x="1004315" y="0"/>
                </a:lnTo>
                <a:lnTo>
                  <a:pt x="982979" y="38100"/>
                </a:lnTo>
                <a:lnTo>
                  <a:pt x="966215" y="73152"/>
                </a:lnTo>
                <a:lnTo>
                  <a:pt x="937259" y="120395"/>
                </a:lnTo>
                <a:lnTo>
                  <a:pt x="905255" y="172211"/>
                </a:lnTo>
                <a:lnTo>
                  <a:pt x="876299" y="211835"/>
                </a:lnTo>
                <a:lnTo>
                  <a:pt x="842771" y="254507"/>
                </a:lnTo>
                <a:lnTo>
                  <a:pt x="807719" y="295655"/>
                </a:lnTo>
                <a:lnTo>
                  <a:pt x="766571" y="338327"/>
                </a:lnTo>
                <a:lnTo>
                  <a:pt x="728471" y="379475"/>
                </a:lnTo>
                <a:lnTo>
                  <a:pt x="690371" y="416051"/>
                </a:lnTo>
                <a:lnTo>
                  <a:pt x="644651" y="454151"/>
                </a:lnTo>
                <a:lnTo>
                  <a:pt x="598931" y="490727"/>
                </a:lnTo>
                <a:lnTo>
                  <a:pt x="553211" y="524255"/>
                </a:lnTo>
                <a:lnTo>
                  <a:pt x="493775" y="563879"/>
                </a:lnTo>
                <a:lnTo>
                  <a:pt x="438911" y="597407"/>
                </a:lnTo>
                <a:lnTo>
                  <a:pt x="387095" y="623315"/>
                </a:lnTo>
                <a:lnTo>
                  <a:pt x="333755" y="647699"/>
                </a:lnTo>
                <a:lnTo>
                  <a:pt x="205739" y="373379"/>
                </a:lnTo>
                <a:lnTo>
                  <a:pt x="0" y="1296923"/>
                </a:lnTo>
                <a:lnTo>
                  <a:pt x="792479" y="1741931"/>
                </a:lnTo>
                <a:lnTo>
                  <a:pt x="655319" y="142951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245607" y="4741163"/>
            <a:ext cx="1796795" cy="1758695"/>
          </a:xfrm>
          <a:custGeom>
            <a:avLst/>
            <a:gdLst/>
            <a:ahLst/>
            <a:cxnLst/>
            <a:rect l="l" t="t" r="r" b="b"/>
            <a:pathLst>
              <a:path w="1796795" h="1758695">
                <a:moveTo>
                  <a:pt x="220979" y="384047"/>
                </a:moveTo>
                <a:lnTo>
                  <a:pt x="220979" y="379475"/>
                </a:lnTo>
                <a:lnTo>
                  <a:pt x="219455" y="376427"/>
                </a:lnTo>
                <a:lnTo>
                  <a:pt x="216407" y="374903"/>
                </a:lnTo>
                <a:lnTo>
                  <a:pt x="210311" y="374903"/>
                </a:lnTo>
                <a:lnTo>
                  <a:pt x="207263" y="377951"/>
                </a:lnTo>
                <a:lnTo>
                  <a:pt x="207263" y="385571"/>
                </a:lnTo>
                <a:lnTo>
                  <a:pt x="220979" y="384047"/>
                </a:lnTo>
                <a:close/>
              </a:path>
              <a:path w="1796795" h="1758695">
                <a:moveTo>
                  <a:pt x="333755" y="659891"/>
                </a:moveTo>
                <a:lnTo>
                  <a:pt x="336803" y="664463"/>
                </a:lnTo>
                <a:lnTo>
                  <a:pt x="341375" y="665987"/>
                </a:lnTo>
                <a:lnTo>
                  <a:pt x="344423" y="664463"/>
                </a:lnTo>
                <a:lnTo>
                  <a:pt x="397763" y="640079"/>
                </a:lnTo>
                <a:lnTo>
                  <a:pt x="348995" y="653795"/>
                </a:lnTo>
                <a:lnTo>
                  <a:pt x="338327" y="649223"/>
                </a:lnTo>
                <a:lnTo>
                  <a:pt x="333755" y="659891"/>
                </a:lnTo>
                <a:close/>
              </a:path>
              <a:path w="1796795" h="1758695">
                <a:moveTo>
                  <a:pt x="804671" y="1743455"/>
                </a:moveTo>
                <a:lnTo>
                  <a:pt x="794003" y="1754123"/>
                </a:lnTo>
                <a:lnTo>
                  <a:pt x="797051" y="1757171"/>
                </a:lnTo>
                <a:lnTo>
                  <a:pt x="800099" y="1758695"/>
                </a:lnTo>
                <a:lnTo>
                  <a:pt x="804671" y="1743455"/>
                </a:lnTo>
                <a:close/>
              </a:path>
              <a:path w="1796795" h="1758695">
                <a:moveTo>
                  <a:pt x="1019555" y="13715"/>
                </a:moveTo>
                <a:lnTo>
                  <a:pt x="1781555" y="370331"/>
                </a:lnTo>
                <a:lnTo>
                  <a:pt x="1792223" y="365759"/>
                </a:lnTo>
                <a:lnTo>
                  <a:pt x="1014983" y="1523"/>
                </a:lnTo>
                <a:lnTo>
                  <a:pt x="1011935" y="0"/>
                </a:lnTo>
                <a:lnTo>
                  <a:pt x="1008887" y="16763"/>
                </a:lnTo>
                <a:lnTo>
                  <a:pt x="1019555" y="13715"/>
                </a:lnTo>
                <a:close/>
              </a:path>
              <a:path w="1796795" h="1758695">
                <a:moveTo>
                  <a:pt x="1491995" y="816863"/>
                </a:moveTo>
                <a:lnTo>
                  <a:pt x="1491995" y="815339"/>
                </a:lnTo>
                <a:lnTo>
                  <a:pt x="1461515" y="845819"/>
                </a:lnTo>
                <a:lnTo>
                  <a:pt x="1432559" y="879347"/>
                </a:lnTo>
                <a:lnTo>
                  <a:pt x="1406651" y="909827"/>
                </a:lnTo>
                <a:lnTo>
                  <a:pt x="1371599" y="944879"/>
                </a:lnTo>
                <a:lnTo>
                  <a:pt x="1341119" y="976883"/>
                </a:lnTo>
                <a:lnTo>
                  <a:pt x="1313687" y="1004315"/>
                </a:lnTo>
                <a:lnTo>
                  <a:pt x="1278635" y="1036319"/>
                </a:lnTo>
                <a:lnTo>
                  <a:pt x="1252727" y="1057655"/>
                </a:lnTo>
                <a:lnTo>
                  <a:pt x="1220723" y="1083563"/>
                </a:lnTo>
                <a:lnTo>
                  <a:pt x="1187195" y="1112519"/>
                </a:lnTo>
                <a:lnTo>
                  <a:pt x="1147571" y="1141475"/>
                </a:lnTo>
                <a:lnTo>
                  <a:pt x="1117091" y="1165859"/>
                </a:lnTo>
                <a:lnTo>
                  <a:pt x="1080515" y="1193291"/>
                </a:lnTo>
                <a:lnTo>
                  <a:pt x="1037843" y="1225295"/>
                </a:lnTo>
                <a:lnTo>
                  <a:pt x="998219" y="1252727"/>
                </a:lnTo>
                <a:lnTo>
                  <a:pt x="955547" y="1283207"/>
                </a:lnTo>
                <a:lnTo>
                  <a:pt x="911351" y="1309115"/>
                </a:lnTo>
                <a:lnTo>
                  <a:pt x="865631" y="1333499"/>
                </a:lnTo>
                <a:lnTo>
                  <a:pt x="818387" y="1359407"/>
                </a:lnTo>
                <a:lnTo>
                  <a:pt x="778763" y="1377695"/>
                </a:lnTo>
                <a:lnTo>
                  <a:pt x="737615" y="1400555"/>
                </a:lnTo>
                <a:lnTo>
                  <a:pt x="739139" y="1400555"/>
                </a:lnTo>
                <a:lnTo>
                  <a:pt x="691895" y="1417319"/>
                </a:lnTo>
                <a:lnTo>
                  <a:pt x="670559" y="1435607"/>
                </a:lnTo>
                <a:lnTo>
                  <a:pt x="659891" y="1432559"/>
                </a:lnTo>
                <a:lnTo>
                  <a:pt x="656843" y="1434083"/>
                </a:lnTo>
                <a:lnTo>
                  <a:pt x="653795" y="1438655"/>
                </a:lnTo>
                <a:lnTo>
                  <a:pt x="656843" y="1441703"/>
                </a:lnTo>
                <a:lnTo>
                  <a:pt x="784320" y="1732066"/>
                </a:lnTo>
                <a:lnTo>
                  <a:pt x="667511" y="1446275"/>
                </a:lnTo>
                <a:lnTo>
                  <a:pt x="673792" y="1442970"/>
                </a:lnTo>
                <a:lnTo>
                  <a:pt x="696467" y="1431035"/>
                </a:lnTo>
                <a:lnTo>
                  <a:pt x="743711" y="1414271"/>
                </a:lnTo>
                <a:lnTo>
                  <a:pt x="745235" y="1414271"/>
                </a:lnTo>
                <a:lnTo>
                  <a:pt x="784859" y="1392935"/>
                </a:lnTo>
                <a:lnTo>
                  <a:pt x="826007" y="1373123"/>
                </a:lnTo>
                <a:lnTo>
                  <a:pt x="873251" y="1347215"/>
                </a:lnTo>
                <a:lnTo>
                  <a:pt x="918971" y="1322831"/>
                </a:lnTo>
                <a:lnTo>
                  <a:pt x="964691" y="1296923"/>
                </a:lnTo>
                <a:lnTo>
                  <a:pt x="1007363" y="1266443"/>
                </a:lnTo>
                <a:lnTo>
                  <a:pt x="1046987" y="1239011"/>
                </a:lnTo>
                <a:lnTo>
                  <a:pt x="1089659" y="1207007"/>
                </a:lnTo>
                <a:lnTo>
                  <a:pt x="1127759" y="1178051"/>
                </a:lnTo>
                <a:lnTo>
                  <a:pt x="1158239" y="1153667"/>
                </a:lnTo>
                <a:lnTo>
                  <a:pt x="1197863" y="1124711"/>
                </a:lnTo>
                <a:lnTo>
                  <a:pt x="1229867" y="1095755"/>
                </a:lnTo>
                <a:lnTo>
                  <a:pt x="1263395" y="1069847"/>
                </a:lnTo>
                <a:lnTo>
                  <a:pt x="1289303" y="1046987"/>
                </a:lnTo>
                <a:lnTo>
                  <a:pt x="1324355" y="1014983"/>
                </a:lnTo>
                <a:lnTo>
                  <a:pt x="1353311" y="987551"/>
                </a:lnTo>
                <a:lnTo>
                  <a:pt x="1383791" y="955547"/>
                </a:lnTo>
                <a:lnTo>
                  <a:pt x="1417319" y="920495"/>
                </a:lnTo>
                <a:lnTo>
                  <a:pt x="1444751" y="890015"/>
                </a:lnTo>
                <a:lnTo>
                  <a:pt x="1472183" y="856487"/>
                </a:lnTo>
                <a:lnTo>
                  <a:pt x="1502663" y="827531"/>
                </a:lnTo>
                <a:lnTo>
                  <a:pt x="1504187" y="826007"/>
                </a:lnTo>
                <a:lnTo>
                  <a:pt x="1531619" y="789431"/>
                </a:lnTo>
                <a:lnTo>
                  <a:pt x="1554479" y="755903"/>
                </a:lnTo>
                <a:lnTo>
                  <a:pt x="1580387" y="726947"/>
                </a:lnTo>
                <a:lnTo>
                  <a:pt x="1601723" y="697991"/>
                </a:lnTo>
                <a:lnTo>
                  <a:pt x="1630679" y="661415"/>
                </a:lnTo>
                <a:lnTo>
                  <a:pt x="1655063" y="624839"/>
                </a:lnTo>
                <a:lnTo>
                  <a:pt x="1671827" y="594359"/>
                </a:lnTo>
                <a:lnTo>
                  <a:pt x="1691639" y="563879"/>
                </a:lnTo>
                <a:lnTo>
                  <a:pt x="1709927" y="534923"/>
                </a:lnTo>
                <a:lnTo>
                  <a:pt x="1729739" y="502919"/>
                </a:lnTo>
                <a:lnTo>
                  <a:pt x="1746503" y="473963"/>
                </a:lnTo>
                <a:lnTo>
                  <a:pt x="1761743" y="441959"/>
                </a:lnTo>
                <a:lnTo>
                  <a:pt x="1778507" y="409955"/>
                </a:lnTo>
                <a:lnTo>
                  <a:pt x="1796795" y="376427"/>
                </a:lnTo>
                <a:lnTo>
                  <a:pt x="1786127" y="380999"/>
                </a:lnTo>
                <a:lnTo>
                  <a:pt x="1778102" y="377239"/>
                </a:lnTo>
                <a:lnTo>
                  <a:pt x="1764791" y="403859"/>
                </a:lnTo>
                <a:lnTo>
                  <a:pt x="1748027" y="434339"/>
                </a:lnTo>
                <a:lnTo>
                  <a:pt x="1732787" y="466343"/>
                </a:lnTo>
                <a:lnTo>
                  <a:pt x="1716023" y="493775"/>
                </a:lnTo>
                <a:lnTo>
                  <a:pt x="1696211" y="525779"/>
                </a:lnTo>
                <a:lnTo>
                  <a:pt x="1677923" y="556259"/>
                </a:lnTo>
                <a:lnTo>
                  <a:pt x="1658111" y="585215"/>
                </a:lnTo>
                <a:lnTo>
                  <a:pt x="1641347" y="617219"/>
                </a:lnTo>
                <a:lnTo>
                  <a:pt x="1616963" y="652271"/>
                </a:lnTo>
                <a:lnTo>
                  <a:pt x="1589531" y="687323"/>
                </a:lnTo>
                <a:lnTo>
                  <a:pt x="1568195" y="717803"/>
                </a:lnTo>
                <a:lnTo>
                  <a:pt x="1543811" y="745235"/>
                </a:lnTo>
                <a:lnTo>
                  <a:pt x="1517903" y="778763"/>
                </a:lnTo>
                <a:lnTo>
                  <a:pt x="1491995" y="816863"/>
                </a:lnTo>
                <a:close/>
              </a:path>
              <a:path w="1796795" h="1758695">
                <a:moveTo>
                  <a:pt x="16411" y="1302333"/>
                </a:moveTo>
                <a:lnTo>
                  <a:pt x="12192" y="1299971"/>
                </a:lnTo>
                <a:lnTo>
                  <a:pt x="15239" y="1307591"/>
                </a:lnTo>
                <a:lnTo>
                  <a:pt x="16411" y="1302333"/>
                </a:lnTo>
                <a:close/>
              </a:path>
              <a:path w="1796795" h="1758695">
                <a:moveTo>
                  <a:pt x="1796795" y="370331"/>
                </a:moveTo>
                <a:lnTo>
                  <a:pt x="1795271" y="367283"/>
                </a:lnTo>
                <a:lnTo>
                  <a:pt x="1792223" y="365759"/>
                </a:lnTo>
                <a:lnTo>
                  <a:pt x="1781555" y="370331"/>
                </a:lnTo>
                <a:lnTo>
                  <a:pt x="1019555" y="13715"/>
                </a:lnTo>
                <a:lnTo>
                  <a:pt x="1008887" y="16763"/>
                </a:lnTo>
                <a:lnTo>
                  <a:pt x="1011935" y="0"/>
                </a:lnTo>
                <a:lnTo>
                  <a:pt x="1007363" y="1523"/>
                </a:lnTo>
                <a:lnTo>
                  <a:pt x="1005839" y="6095"/>
                </a:lnTo>
                <a:lnTo>
                  <a:pt x="984503" y="42671"/>
                </a:lnTo>
                <a:lnTo>
                  <a:pt x="967739" y="77723"/>
                </a:lnTo>
                <a:lnTo>
                  <a:pt x="938783" y="124967"/>
                </a:lnTo>
                <a:lnTo>
                  <a:pt x="906779" y="176783"/>
                </a:lnTo>
                <a:lnTo>
                  <a:pt x="877823" y="214883"/>
                </a:lnTo>
                <a:lnTo>
                  <a:pt x="844295" y="257555"/>
                </a:lnTo>
                <a:lnTo>
                  <a:pt x="810767" y="298703"/>
                </a:lnTo>
                <a:lnTo>
                  <a:pt x="768095" y="341375"/>
                </a:lnTo>
                <a:lnTo>
                  <a:pt x="729995" y="382523"/>
                </a:lnTo>
                <a:lnTo>
                  <a:pt x="693419" y="419099"/>
                </a:lnTo>
                <a:lnTo>
                  <a:pt x="647699" y="457199"/>
                </a:lnTo>
                <a:lnTo>
                  <a:pt x="601979" y="493775"/>
                </a:lnTo>
                <a:lnTo>
                  <a:pt x="556259" y="527303"/>
                </a:lnTo>
                <a:lnTo>
                  <a:pt x="496823" y="566927"/>
                </a:lnTo>
                <a:lnTo>
                  <a:pt x="441959" y="598931"/>
                </a:lnTo>
                <a:lnTo>
                  <a:pt x="391667" y="624839"/>
                </a:lnTo>
                <a:lnTo>
                  <a:pt x="345361" y="646008"/>
                </a:lnTo>
                <a:lnTo>
                  <a:pt x="220979" y="379475"/>
                </a:lnTo>
                <a:lnTo>
                  <a:pt x="220979" y="384047"/>
                </a:lnTo>
                <a:lnTo>
                  <a:pt x="207263" y="385571"/>
                </a:lnTo>
                <a:lnTo>
                  <a:pt x="207263" y="377951"/>
                </a:lnTo>
                <a:lnTo>
                  <a:pt x="205739" y="380999"/>
                </a:lnTo>
                <a:lnTo>
                  <a:pt x="0" y="1304543"/>
                </a:lnTo>
                <a:lnTo>
                  <a:pt x="0" y="1307591"/>
                </a:lnTo>
                <a:lnTo>
                  <a:pt x="1524" y="1312163"/>
                </a:lnTo>
                <a:lnTo>
                  <a:pt x="4572" y="1313687"/>
                </a:lnTo>
                <a:lnTo>
                  <a:pt x="797051" y="1757171"/>
                </a:lnTo>
                <a:lnTo>
                  <a:pt x="794003" y="1754123"/>
                </a:lnTo>
                <a:lnTo>
                  <a:pt x="804671" y="1743455"/>
                </a:lnTo>
                <a:lnTo>
                  <a:pt x="800099" y="1758695"/>
                </a:lnTo>
                <a:lnTo>
                  <a:pt x="803147" y="1758695"/>
                </a:lnTo>
                <a:lnTo>
                  <a:pt x="806195" y="1757171"/>
                </a:lnTo>
                <a:lnTo>
                  <a:pt x="809243" y="1754123"/>
                </a:lnTo>
                <a:lnTo>
                  <a:pt x="809243" y="1751075"/>
                </a:lnTo>
                <a:lnTo>
                  <a:pt x="807719" y="1748027"/>
                </a:lnTo>
                <a:lnTo>
                  <a:pt x="673792" y="1442970"/>
                </a:lnTo>
                <a:lnTo>
                  <a:pt x="667511" y="1446275"/>
                </a:lnTo>
                <a:lnTo>
                  <a:pt x="784320" y="1732066"/>
                </a:lnTo>
                <a:lnTo>
                  <a:pt x="16411" y="1302333"/>
                </a:lnTo>
                <a:lnTo>
                  <a:pt x="15239" y="1307591"/>
                </a:lnTo>
                <a:lnTo>
                  <a:pt x="12192" y="1299971"/>
                </a:lnTo>
                <a:lnTo>
                  <a:pt x="16411" y="1302333"/>
                </a:lnTo>
                <a:lnTo>
                  <a:pt x="216283" y="405131"/>
                </a:lnTo>
                <a:lnTo>
                  <a:pt x="333755" y="659891"/>
                </a:lnTo>
                <a:lnTo>
                  <a:pt x="338327" y="649223"/>
                </a:lnTo>
                <a:lnTo>
                  <a:pt x="348995" y="653795"/>
                </a:lnTo>
                <a:lnTo>
                  <a:pt x="397763" y="640079"/>
                </a:lnTo>
                <a:lnTo>
                  <a:pt x="449579" y="614171"/>
                </a:lnTo>
                <a:lnTo>
                  <a:pt x="505967" y="579119"/>
                </a:lnTo>
                <a:lnTo>
                  <a:pt x="565403" y="541019"/>
                </a:lnTo>
                <a:lnTo>
                  <a:pt x="611123" y="505967"/>
                </a:lnTo>
                <a:lnTo>
                  <a:pt x="656843" y="469391"/>
                </a:lnTo>
                <a:lnTo>
                  <a:pt x="702563" y="431291"/>
                </a:lnTo>
                <a:lnTo>
                  <a:pt x="740663" y="393191"/>
                </a:lnTo>
                <a:lnTo>
                  <a:pt x="780287" y="352043"/>
                </a:lnTo>
                <a:lnTo>
                  <a:pt x="821435" y="309371"/>
                </a:lnTo>
                <a:lnTo>
                  <a:pt x="856487" y="268223"/>
                </a:lnTo>
                <a:lnTo>
                  <a:pt x="890015" y="225551"/>
                </a:lnTo>
                <a:lnTo>
                  <a:pt x="918971" y="185927"/>
                </a:lnTo>
                <a:lnTo>
                  <a:pt x="952499" y="132587"/>
                </a:lnTo>
                <a:lnTo>
                  <a:pt x="981455" y="86867"/>
                </a:lnTo>
                <a:lnTo>
                  <a:pt x="998219" y="50291"/>
                </a:lnTo>
                <a:lnTo>
                  <a:pt x="1015869" y="20035"/>
                </a:lnTo>
                <a:lnTo>
                  <a:pt x="1778102" y="377239"/>
                </a:lnTo>
                <a:lnTo>
                  <a:pt x="1786127" y="380999"/>
                </a:lnTo>
                <a:lnTo>
                  <a:pt x="1796795" y="376427"/>
                </a:lnTo>
                <a:lnTo>
                  <a:pt x="1796795" y="370331"/>
                </a:lnTo>
                <a:close/>
              </a:path>
              <a:path w="1796795" h="1758695">
                <a:moveTo>
                  <a:pt x="659891" y="1432559"/>
                </a:moveTo>
                <a:lnTo>
                  <a:pt x="670559" y="1435607"/>
                </a:lnTo>
                <a:lnTo>
                  <a:pt x="691895" y="1417319"/>
                </a:lnTo>
                <a:lnTo>
                  <a:pt x="659891" y="14325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5734811" y="5361431"/>
            <a:ext cx="361187" cy="458723"/>
          </a:xfrm>
          <a:custGeom>
            <a:avLst/>
            <a:gdLst/>
            <a:ahLst/>
            <a:cxnLst/>
            <a:rect l="l" t="t" r="r" b="b"/>
            <a:pathLst>
              <a:path w="361187" h="458723">
                <a:moveTo>
                  <a:pt x="224027" y="252983"/>
                </a:moveTo>
                <a:lnTo>
                  <a:pt x="230123" y="259079"/>
                </a:lnTo>
                <a:lnTo>
                  <a:pt x="187451" y="291083"/>
                </a:lnTo>
                <a:lnTo>
                  <a:pt x="198119" y="304799"/>
                </a:lnTo>
                <a:lnTo>
                  <a:pt x="239267" y="272795"/>
                </a:lnTo>
                <a:lnTo>
                  <a:pt x="245363" y="281939"/>
                </a:lnTo>
                <a:lnTo>
                  <a:pt x="257555" y="272795"/>
                </a:lnTo>
                <a:lnTo>
                  <a:pt x="251459" y="265175"/>
                </a:lnTo>
                <a:lnTo>
                  <a:pt x="271271" y="249935"/>
                </a:lnTo>
                <a:lnTo>
                  <a:pt x="260603" y="236219"/>
                </a:lnTo>
                <a:lnTo>
                  <a:pt x="240791" y="251459"/>
                </a:lnTo>
                <a:lnTo>
                  <a:pt x="236219" y="243839"/>
                </a:lnTo>
                <a:lnTo>
                  <a:pt x="224027" y="252983"/>
                </a:lnTo>
                <a:close/>
              </a:path>
              <a:path w="361187" h="458723">
                <a:moveTo>
                  <a:pt x="246313" y="290701"/>
                </a:moveTo>
                <a:lnTo>
                  <a:pt x="234695" y="297179"/>
                </a:lnTo>
                <a:lnTo>
                  <a:pt x="234695" y="329183"/>
                </a:lnTo>
                <a:lnTo>
                  <a:pt x="236219" y="323087"/>
                </a:lnTo>
                <a:lnTo>
                  <a:pt x="236219" y="318515"/>
                </a:lnTo>
                <a:lnTo>
                  <a:pt x="239267" y="313943"/>
                </a:lnTo>
                <a:lnTo>
                  <a:pt x="243839" y="310895"/>
                </a:lnTo>
                <a:lnTo>
                  <a:pt x="248411" y="307847"/>
                </a:lnTo>
                <a:lnTo>
                  <a:pt x="252983" y="306323"/>
                </a:lnTo>
                <a:lnTo>
                  <a:pt x="263651" y="306323"/>
                </a:lnTo>
                <a:lnTo>
                  <a:pt x="268223" y="309371"/>
                </a:lnTo>
                <a:lnTo>
                  <a:pt x="271271" y="313943"/>
                </a:lnTo>
                <a:lnTo>
                  <a:pt x="274319" y="318515"/>
                </a:lnTo>
                <a:lnTo>
                  <a:pt x="275843" y="323087"/>
                </a:lnTo>
                <a:lnTo>
                  <a:pt x="274319" y="327659"/>
                </a:lnTo>
                <a:lnTo>
                  <a:pt x="274319" y="332231"/>
                </a:lnTo>
                <a:lnTo>
                  <a:pt x="271271" y="336803"/>
                </a:lnTo>
                <a:lnTo>
                  <a:pt x="266699" y="339851"/>
                </a:lnTo>
                <a:lnTo>
                  <a:pt x="262127" y="344423"/>
                </a:lnTo>
                <a:lnTo>
                  <a:pt x="248411" y="373379"/>
                </a:lnTo>
                <a:lnTo>
                  <a:pt x="303275" y="332231"/>
                </a:lnTo>
                <a:lnTo>
                  <a:pt x="292607" y="320039"/>
                </a:lnTo>
                <a:lnTo>
                  <a:pt x="286511" y="324611"/>
                </a:lnTo>
                <a:lnTo>
                  <a:pt x="288035" y="320039"/>
                </a:lnTo>
                <a:lnTo>
                  <a:pt x="286511" y="315467"/>
                </a:lnTo>
                <a:lnTo>
                  <a:pt x="286511" y="312419"/>
                </a:lnTo>
                <a:lnTo>
                  <a:pt x="284987" y="307847"/>
                </a:lnTo>
                <a:lnTo>
                  <a:pt x="283463" y="304799"/>
                </a:lnTo>
                <a:lnTo>
                  <a:pt x="281939" y="301751"/>
                </a:lnTo>
                <a:lnTo>
                  <a:pt x="271428" y="293258"/>
                </a:lnTo>
                <a:lnTo>
                  <a:pt x="259079" y="289559"/>
                </a:lnTo>
                <a:lnTo>
                  <a:pt x="258026" y="289379"/>
                </a:lnTo>
                <a:lnTo>
                  <a:pt x="246313" y="290701"/>
                </a:lnTo>
                <a:close/>
              </a:path>
              <a:path w="361187" h="458723">
                <a:moveTo>
                  <a:pt x="232702" y="298586"/>
                </a:moveTo>
                <a:lnTo>
                  <a:pt x="223673" y="308336"/>
                </a:lnTo>
                <a:lnTo>
                  <a:pt x="219455" y="320039"/>
                </a:lnTo>
                <a:lnTo>
                  <a:pt x="219348" y="320713"/>
                </a:lnTo>
                <a:lnTo>
                  <a:pt x="219718" y="333099"/>
                </a:lnTo>
                <a:lnTo>
                  <a:pt x="225551" y="344423"/>
                </a:lnTo>
                <a:lnTo>
                  <a:pt x="227075" y="347471"/>
                </a:lnTo>
                <a:lnTo>
                  <a:pt x="230123" y="350519"/>
                </a:lnTo>
                <a:lnTo>
                  <a:pt x="233171" y="352043"/>
                </a:lnTo>
                <a:lnTo>
                  <a:pt x="236219" y="353567"/>
                </a:lnTo>
                <a:lnTo>
                  <a:pt x="240791" y="355091"/>
                </a:lnTo>
                <a:lnTo>
                  <a:pt x="243839" y="355091"/>
                </a:lnTo>
                <a:lnTo>
                  <a:pt x="239267" y="359663"/>
                </a:lnTo>
                <a:lnTo>
                  <a:pt x="248411" y="373379"/>
                </a:lnTo>
                <a:lnTo>
                  <a:pt x="262127" y="344423"/>
                </a:lnTo>
                <a:lnTo>
                  <a:pt x="256031" y="345947"/>
                </a:lnTo>
                <a:lnTo>
                  <a:pt x="251459" y="344423"/>
                </a:lnTo>
                <a:lnTo>
                  <a:pt x="246887" y="344423"/>
                </a:lnTo>
                <a:lnTo>
                  <a:pt x="242315" y="341375"/>
                </a:lnTo>
                <a:lnTo>
                  <a:pt x="239267" y="336803"/>
                </a:lnTo>
                <a:lnTo>
                  <a:pt x="236219" y="333755"/>
                </a:lnTo>
                <a:lnTo>
                  <a:pt x="234695" y="329183"/>
                </a:lnTo>
                <a:lnTo>
                  <a:pt x="234695" y="297179"/>
                </a:lnTo>
                <a:lnTo>
                  <a:pt x="232702" y="298586"/>
                </a:lnTo>
                <a:close/>
              </a:path>
              <a:path w="361187" h="458723">
                <a:moveTo>
                  <a:pt x="320039" y="336803"/>
                </a:moveTo>
                <a:lnTo>
                  <a:pt x="320039" y="345947"/>
                </a:lnTo>
                <a:lnTo>
                  <a:pt x="321563" y="348995"/>
                </a:lnTo>
                <a:lnTo>
                  <a:pt x="323087" y="350519"/>
                </a:lnTo>
                <a:lnTo>
                  <a:pt x="326135" y="352043"/>
                </a:lnTo>
                <a:lnTo>
                  <a:pt x="329183" y="352043"/>
                </a:lnTo>
                <a:lnTo>
                  <a:pt x="332231" y="353567"/>
                </a:lnTo>
                <a:lnTo>
                  <a:pt x="335279" y="352043"/>
                </a:lnTo>
                <a:lnTo>
                  <a:pt x="336803" y="350519"/>
                </a:lnTo>
                <a:lnTo>
                  <a:pt x="339851" y="348995"/>
                </a:lnTo>
                <a:lnTo>
                  <a:pt x="341375" y="345947"/>
                </a:lnTo>
                <a:lnTo>
                  <a:pt x="341375" y="338327"/>
                </a:lnTo>
                <a:lnTo>
                  <a:pt x="339851" y="335279"/>
                </a:lnTo>
                <a:lnTo>
                  <a:pt x="336803" y="333755"/>
                </a:lnTo>
                <a:lnTo>
                  <a:pt x="335279" y="332231"/>
                </a:lnTo>
                <a:lnTo>
                  <a:pt x="332231" y="330707"/>
                </a:lnTo>
                <a:lnTo>
                  <a:pt x="329183" y="330707"/>
                </a:lnTo>
                <a:lnTo>
                  <a:pt x="326135" y="332231"/>
                </a:lnTo>
                <a:lnTo>
                  <a:pt x="324611" y="333755"/>
                </a:lnTo>
                <a:lnTo>
                  <a:pt x="321563" y="335279"/>
                </a:lnTo>
                <a:lnTo>
                  <a:pt x="320039" y="336803"/>
                </a:lnTo>
                <a:close/>
              </a:path>
              <a:path w="361187" h="458723">
                <a:moveTo>
                  <a:pt x="312419" y="345947"/>
                </a:moveTo>
                <a:lnTo>
                  <a:pt x="259079" y="385571"/>
                </a:lnTo>
                <a:lnTo>
                  <a:pt x="268223" y="399287"/>
                </a:lnTo>
                <a:lnTo>
                  <a:pt x="321563" y="358139"/>
                </a:lnTo>
                <a:lnTo>
                  <a:pt x="312419" y="345947"/>
                </a:lnTo>
                <a:close/>
              </a:path>
              <a:path w="361187" h="458723">
                <a:moveTo>
                  <a:pt x="353567" y="396239"/>
                </a:moveTo>
                <a:lnTo>
                  <a:pt x="350519" y="394715"/>
                </a:lnTo>
                <a:lnTo>
                  <a:pt x="347471" y="393191"/>
                </a:lnTo>
                <a:lnTo>
                  <a:pt x="344423" y="391667"/>
                </a:lnTo>
                <a:lnTo>
                  <a:pt x="341375" y="390143"/>
                </a:lnTo>
                <a:lnTo>
                  <a:pt x="336803" y="388619"/>
                </a:lnTo>
                <a:lnTo>
                  <a:pt x="341375" y="384047"/>
                </a:lnTo>
                <a:lnTo>
                  <a:pt x="332231" y="371855"/>
                </a:lnTo>
                <a:lnTo>
                  <a:pt x="277367" y="411479"/>
                </a:lnTo>
                <a:lnTo>
                  <a:pt x="288035" y="425195"/>
                </a:lnTo>
                <a:lnTo>
                  <a:pt x="309371" y="408431"/>
                </a:lnTo>
                <a:lnTo>
                  <a:pt x="315467" y="403859"/>
                </a:lnTo>
                <a:lnTo>
                  <a:pt x="318515" y="402335"/>
                </a:lnTo>
                <a:lnTo>
                  <a:pt x="321563" y="400811"/>
                </a:lnTo>
                <a:lnTo>
                  <a:pt x="324611" y="399287"/>
                </a:lnTo>
                <a:lnTo>
                  <a:pt x="332231" y="399287"/>
                </a:lnTo>
                <a:lnTo>
                  <a:pt x="335279" y="400811"/>
                </a:lnTo>
                <a:lnTo>
                  <a:pt x="336803" y="402335"/>
                </a:lnTo>
                <a:lnTo>
                  <a:pt x="339851" y="403859"/>
                </a:lnTo>
                <a:lnTo>
                  <a:pt x="341375" y="406907"/>
                </a:lnTo>
                <a:lnTo>
                  <a:pt x="341375" y="416051"/>
                </a:lnTo>
                <a:lnTo>
                  <a:pt x="338327" y="419099"/>
                </a:lnTo>
                <a:lnTo>
                  <a:pt x="333755" y="423671"/>
                </a:lnTo>
                <a:lnTo>
                  <a:pt x="327659" y="428243"/>
                </a:lnTo>
                <a:lnTo>
                  <a:pt x="303275" y="446531"/>
                </a:lnTo>
                <a:lnTo>
                  <a:pt x="313943" y="458723"/>
                </a:lnTo>
                <a:lnTo>
                  <a:pt x="348995" y="432815"/>
                </a:lnTo>
                <a:lnTo>
                  <a:pt x="355091" y="428243"/>
                </a:lnTo>
                <a:lnTo>
                  <a:pt x="358139" y="422147"/>
                </a:lnTo>
                <a:lnTo>
                  <a:pt x="359663" y="417575"/>
                </a:lnTo>
                <a:lnTo>
                  <a:pt x="361187" y="409955"/>
                </a:lnTo>
                <a:lnTo>
                  <a:pt x="359663" y="405383"/>
                </a:lnTo>
                <a:lnTo>
                  <a:pt x="355091" y="399287"/>
                </a:lnTo>
                <a:lnTo>
                  <a:pt x="353567" y="396239"/>
                </a:lnTo>
                <a:close/>
              </a:path>
              <a:path w="361187" h="458723">
                <a:moveTo>
                  <a:pt x="149351" y="129539"/>
                </a:moveTo>
                <a:lnTo>
                  <a:pt x="147827" y="124967"/>
                </a:lnTo>
                <a:lnTo>
                  <a:pt x="146303" y="121919"/>
                </a:lnTo>
                <a:lnTo>
                  <a:pt x="143255" y="118871"/>
                </a:lnTo>
                <a:lnTo>
                  <a:pt x="138683" y="111251"/>
                </a:lnTo>
                <a:lnTo>
                  <a:pt x="131063" y="108203"/>
                </a:lnTo>
                <a:lnTo>
                  <a:pt x="121919" y="106679"/>
                </a:lnTo>
                <a:lnTo>
                  <a:pt x="119873" y="106708"/>
                </a:lnTo>
                <a:lnTo>
                  <a:pt x="111251" y="124967"/>
                </a:lnTo>
                <a:lnTo>
                  <a:pt x="115823" y="123443"/>
                </a:lnTo>
                <a:lnTo>
                  <a:pt x="120395" y="123443"/>
                </a:lnTo>
                <a:lnTo>
                  <a:pt x="126491" y="124967"/>
                </a:lnTo>
                <a:lnTo>
                  <a:pt x="129539" y="126491"/>
                </a:lnTo>
                <a:lnTo>
                  <a:pt x="132587" y="131063"/>
                </a:lnTo>
                <a:lnTo>
                  <a:pt x="137159" y="135635"/>
                </a:lnTo>
                <a:lnTo>
                  <a:pt x="137159" y="144779"/>
                </a:lnTo>
                <a:lnTo>
                  <a:pt x="135635" y="149351"/>
                </a:lnTo>
                <a:lnTo>
                  <a:pt x="134111" y="153923"/>
                </a:lnTo>
                <a:lnTo>
                  <a:pt x="128015" y="156971"/>
                </a:lnTo>
                <a:lnTo>
                  <a:pt x="123443" y="161543"/>
                </a:lnTo>
                <a:lnTo>
                  <a:pt x="118871" y="163067"/>
                </a:lnTo>
                <a:lnTo>
                  <a:pt x="111251" y="190499"/>
                </a:lnTo>
                <a:lnTo>
                  <a:pt x="164591" y="150875"/>
                </a:lnTo>
                <a:lnTo>
                  <a:pt x="155447" y="137159"/>
                </a:lnTo>
                <a:lnTo>
                  <a:pt x="149351" y="141731"/>
                </a:lnTo>
                <a:lnTo>
                  <a:pt x="149351" y="129539"/>
                </a:lnTo>
                <a:close/>
              </a:path>
              <a:path w="361187" h="458723">
                <a:moveTo>
                  <a:pt x="82309" y="150567"/>
                </a:moveTo>
                <a:lnTo>
                  <a:pt x="86867" y="161543"/>
                </a:lnTo>
                <a:lnTo>
                  <a:pt x="89915" y="164591"/>
                </a:lnTo>
                <a:lnTo>
                  <a:pt x="92963" y="167639"/>
                </a:lnTo>
                <a:lnTo>
                  <a:pt x="96011" y="169163"/>
                </a:lnTo>
                <a:lnTo>
                  <a:pt x="99059" y="170687"/>
                </a:lnTo>
                <a:lnTo>
                  <a:pt x="102107" y="172211"/>
                </a:lnTo>
                <a:lnTo>
                  <a:pt x="106679" y="173735"/>
                </a:lnTo>
                <a:lnTo>
                  <a:pt x="100583" y="176783"/>
                </a:lnTo>
                <a:lnTo>
                  <a:pt x="111251" y="190499"/>
                </a:lnTo>
                <a:lnTo>
                  <a:pt x="118871" y="163067"/>
                </a:lnTo>
                <a:lnTo>
                  <a:pt x="114300" y="161543"/>
                </a:lnTo>
                <a:lnTo>
                  <a:pt x="108203" y="161543"/>
                </a:lnTo>
                <a:lnTo>
                  <a:pt x="105155" y="158495"/>
                </a:lnTo>
                <a:lnTo>
                  <a:pt x="102107" y="155447"/>
                </a:lnTo>
                <a:lnTo>
                  <a:pt x="99059" y="150875"/>
                </a:lnTo>
                <a:lnTo>
                  <a:pt x="97535" y="146303"/>
                </a:lnTo>
                <a:lnTo>
                  <a:pt x="99059" y="141731"/>
                </a:lnTo>
                <a:lnTo>
                  <a:pt x="99059" y="135635"/>
                </a:lnTo>
                <a:lnTo>
                  <a:pt x="102107" y="132587"/>
                </a:lnTo>
                <a:lnTo>
                  <a:pt x="106679" y="128015"/>
                </a:lnTo>
                <a:lnTo>
                  <a:pt x="111251" y="124967"/>
                </a:lnTo>
                <a:lnTo>
                  <a:pt x="119873" y="106708"/>
                </a:lnTo>
                <a:lnTo>
                  <a:pt x="108016" y="108713"/>
                </a:lnTo>
                <a:lnTo>
                  <a:pt x="96011" y="115823"/>
                </a:lnTo>
                <a:lnTo>
                  <a:pt x="88391" y="120395"/>
                </a:lnTo>
                <a:lnTo>
                  <a:pt x="83819" y="128015"/>
                </a:lnTo>
                <a:lnTo>
                  <a:pt x="82295" y="137159"/>
                </a:lnTo>
                <a:lnTo>
                  <a:pt x="82309" y="150567"/>
                </a:lnTo>
                <a:close/>
              </a:path>
              <a:path w="361187" h="458723">
                <a:moveTo>
                  <a:pt x="60959" y="28956"/>
                </a:moveTo>
                <a:lnTo>
                  <a:pt x="27431" y="79247"/>
                </a:lnTo>
                <a:lnTo>
                  <a:pt x="36575" y="91439"/>
                </a:lnTo>
                <a:lnTo>
                  <a:pt x="94487" y="71627"/>
                </a:lnTo>
                <a:lnTo>
                  <a:pt x="53339" y="114299"/>
                </a:lnTo>
                <a:lnTo>
                  <a:pt x="64007" y="128015"/>
                </a:lnTo>
                <a:lnTo>
                  <a:pt x="128015" y="60959"/>
                </a:lnTo>
                <a:lnTo>
                  <a:pt x="117347" y="47243"/>
                </a:lnTo>
                <a:lnTo>
                  <a:pt x="53339" y="68579"/>
                </a:lnTo>
                <a:lnTo>
                  <a:pt x="91439" y="13716"/>
                </a:lnTo>
                <a:lnTo>
                  <a:pt x="82295" y="0"/>
                </a:lnTo>
                <a:lnTo>
                  <a:pt x="0" y="42671"/>
                </a:lnTo>
                <a:lnTo>
                  <a:pt x="9143" y="56387"/>
                </a:lnTo>
                <a:lnTo>
                  <a:pt x="60959" y="28956"/>
                </a:lnTo>
                <a:close/>
              </a:path>
              <a:path w="361187" h="458723">
                <a:moveTo>
                  <a:pt x="182879" y="158495"/>
                </a:moveTo>
                <a:lnTo>
                  <a:pt x="181355" y="161543"/>
                </a:lnTo>
                <a:lnTo>
                  <a:pt x="182879" y="163067"/>
                </a:lnTo>
                <a:lnTo>
                  <a:pt x="184403" y="166115"/>
                </a:lnTo>
                <a:lnTo>
                  <a:pt x="185927" y="167639"/>
                </a:lnTo>
                <a:lnTo>
                  <a:pt x="188975" y="169163"/>
                </a:lnTo>
                <a:lnTo>
                  <a:pt x="192023" y="170687"/>
                </a:lnTo>
                <a:lnTo>
                  <a:pt x="193547" y="170687"/>
                </a:lnTo>
                <a:lnTo>
                  <a:pt x="196595" y="169163"/>
                </a:lnTo>
                <a:lnTo>
                  <a:pt x="199643" y="167639"/>
                </a:lnTo>
                <a:lnTo>
                  <a:pt x="201167" y="166115"/>
                </a:lnTo>
                <a:lnTo>
                  <a:pt x="202691" y="163067"/>
                </a:lnTo>
                <a:lnTo>
                  <a:pt x="204215" y="161543"/>
                </a:lnTo>
                <a:lnTo>
                  <a:pt x="204215" y="158495"/>
                </a:lnTo>
                <a:lnTo>
                  <a:pt x="202691" y="155447"/>
                </a:lnTo>
                <a:lnTo>
                  <a:pt x="201167" y="152399"/>
                </a:lnTo>
                <a:lnTo>
                  <a:pt x="198119" y="149351"/>
                </a:lnTo>
                <a:lnTo>
                  <a:pt x="195071" y="149351"/>
                </a:lnTo>
                <a:lnTo>
                  <a:pt x="192023" y="147827"/>
                </a:lnTo>
                <a:lnTo>
                  <a:pt x="188975" y="149351"/>
                </a:lnTo>
                <a:lnTo>
                  <a:pt x="185927" y="150875"/>
                </a:lnTo>
                <a:lnTo>
                  <a:pt x="184403" y="152399"/>
                </a:lnTo>
                <a:lnTo>
                  <a:pt x="182879" y="155447"/>
                </a:lnTo>
                <a:lnTo>
                  <a:pt x="182879" y="158495"/>
                </a:lnTo>
                <a:close/>
              </a:path>
              <a:path w="361187" h="458723">
                <a:moveTo>
                  <a:pt x="173735" y="163067"/>
                </a:moveTo>
                <a:lnTo>
                  <a:pt x="120395" y="202691"/>
                </a:lnTo>
                <a:lnTo>
                  <a:pt x="131063" y="216407"/>
                </a:lnTo>
                <a:lnTo>
                  <a:pt x="184403" y="176783"/>
                </a:lnTo>
                <a:lnTo>
                  <a:pt x="173735" y="163067"/>
                </a:lnTo>
                <a:close/>
              </a:path>
              <a:path w="361187" h="458723">
                <a:moveTo>
                  <a:pt x="214883" y="214883"/>
                </a:moveTo>
                <a:lnTo>
                  <a:pt x="213359" y="211835"/>
                </a:lnTo>
                <a:lnTo>
                  <a:pt x="210311" y="210311"/>
                </a:lnTo>
                <a:lnTo>
                  <a:pt x="207263" y="208787"/>
                </a:lnTo>
                <a:lnTo>
                  <a:pt x="204215" y="207263"/>
                </a:lnTo>
                <a:lnTo>
                  <a:pt x="198119" y="205739"/>
                </a:lnTo>
                <a:lnTo>
                  <a:pt x="204215" y="202691"/>
                </a:lnTo>
                <a:lnTo>
                  <a:pt x="193547" y="188975"/>
                </a:lnTo>
                <a:lnTo>
                  <a:pt x="140207" y="228599"/>
                </a:lnTo>
                <a:lnTo>
                  <a:pt x="150875" y="242315"/>
                </a:lnTo>
                <a:lnTo>
                  <a:pt x="172211" y="225551"/>
                </a:lnTo>
                <a:lnTo>
                  <a:pt x="176783" y="222503"/>
                </a:lnTo>
                <a:lnTo>
                  <a:pt x="181355" y="219455"/>
                </a:lnTo>
                <a:lnTo>
                  <a:pt x="182879" y="217931"/>
                </a:lnTo>
                <a:lnTo>
                  <a:pt x="187451" y="216407"/>
                </a:lnTo>
                <a:lnTo>
                  <a:pt x="193547" y="216407"/>
                </a:lnTo>
                <a:lnTo>
                  <a:pt x="196595" y="217931"/>
                </a:lnTo>
                <a:lnTo>
                  <a:pt x="199643" y="219455"/>
                </a:lnTo>
                <a:lnTo>
                  <a:pt x="201167" y="222503"/>
                </a:lnTo>
                <a:lnTo>
                  <a:pt x="204215" y="224027"/>
                </a:lnTo>
                <a:lnTo>
                  <a:pt x="204215" y="230123"/>
                </a:lnTo>
                <a:lnTo>
                  <a:pt x="202691" y="233171"/>
                </a:lnTo>
                <a:lnTo>
                  <a:pt x="201167" y="234695"/>
                </a:lnTo>
                <a:lnTo>
                  <a:pt x="199643" y="237743"/>
                </a:lnTo>
                <a:lnTo>
                  <a:pt x="196595" y="240791"/>
                </a:lnTo>
                <a:lnTo>
                  <a:pt x="188975" y="245363"/>
                </a:lnTo>
                <a:lnTo>
                  <a:pt x="166115" y="263651"/>
                </a:lnTo>
                <a:lnTo>
                  <a:pt x="176783" y="275843"/>
                </a:lnTo>
                <a:lnTo>
                  <a:pt x="211835" y="249935"/>
                </a:lnTo>
                <a:lnTo>
                  <a:pt x="217931" y="245363"/>
                </a:lnTo>
                <a:lnTo>
                  <a:pt x="220979" y="240791"/>
                </a:lnTo>
                <a:lnTo>
                  <a:pt x="222503" y="234695"/>
                </a:lnTo>
                <a:lnTo>
                  <a:pt x="222503" y="228599"/>
                </a:lnTo>
                <a:lnTo>
                  <a:pt x="220979" y="222503"/>
                </a:lnTo>
                <a:lnTo>
                  <a:pt x="217931" y="216407"/>
                </a:lnTo>
                <a:lnTo>
                  <a:pt x="214883" y="2148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5515355" y="5404103"/>
            <a:ext cx="502919" cy="595883"/>
          </a:xfrm>
          <a:custGeom>
            <a:avLst/>
            <a:gdLst/>
            <a:ahLst/>
            <a:cxnLst/>
            <a:rect l="l" t="t" r="r" b="b"/>
            <a:pathLst>
              <a:path w="502919" h="595883">
                <a:moveTo>
                  <a:pt x="406908" y="483107"/>
                </a:moveTo>
                <a:lnTo>
                  <a:pt x="406908" y="490727"/>
                </a:lnTo>
                <a:lnTo>
                  <a:pt x="403860" y="493775"/>
                </a:lnTo>
                <a:lnTo>
                  <a:pt x="382524" y="463295"/>
                </a:lnTo>
                <a:lnTo>
                  <a:pt x="387442" y="447683"/>
                </a:lnTo>
                <a:lnTo>
                  <a:pt x="375588" y="449609"/>
                </a:lnTo>
                <a:lnTo>
                  <a:pt x="364236" y="455675"/>
                </a:lnTo>
                <a:lnTo>
                  <a:pt x="354773" y="466505"/>
                </a:lnTo>
                <a:lnTo>
                  <a:pt x="350520" y="478536"/>
                </a:lnTo>
                <a:lnTo>
                  <a:pt x="350147" y="482295"/>
                </a:lnTo>
                <a:lnTo>
                  <a:pt x="352073" y="494131"/>
                </a:lnTo>
                <a:lnTo>
                  <a:pt x="358139" y="505968"/>
                </a:lnTo>
                <a:lnTo>
                  <a:pt x="362712" y="510539"/>
                </a:lnTo>
                <a:lnTo>
                  <a:pt x="367284" y="515112"/>
                </a:lnTo>
                <a:lnTo>
                  <a:pt x="371856" y="516636"/>
                </a:lnTo>
                <a:lnTo>
                  <a:pt x="376427" y="519683"/>
                </a:lnTo>
                <a:lnTo>
                  <a:pt x="382524" y="521207"/>
                </a:lnTo>
                <a:lnTo>
                  <a:pt x="388620" y="521207"/>
                </a:lnTo>
                <a:lnTo>
                  <a:pt x="385572" y="504444"/>
                </a:lnTo>
                <a:lnTo>
                  <a:pt x="377951" y="504444"/>
                </a:lnTo>
                <a:lnTo>
                  <a:pt x="373379" y="501395"/>
                </a:lnTo>
                <a:lnTo>
                  <a:pt x="370332" y="496824"/>
                </a:lnTo>
                <a:lnTo>
                  <a:pt x="367284" y="492251"/>
                </a:lnTo>
                <a:lnTo>
                  <a:pt x="365760" y="487680"/>
                </a:lnTo>
                <a:lnTo>
                  <a:pt x="365760" y="478536"/>
                </a:lnTo>
                <a:lnTo>
                  <a:pt x="367284" y="475488"/>
                </a:lnTo>
                <a:lnTo>
                  <a:pt x="370332" y="470915"/>
                </a:lnTo>
                <a:lnTo>
                  <a:pt x="403860" y="515112"/>
                </a:lnTo>
                <a:lnTo>
                  <a:pt x="405384" y="512063"/>
                </a:lnTo>
                <a:lnTo>
                  <a:pt x="408136" y="510112"/>
                </a:lnTo>
                <a:lnTo>
                  <a:pt x="406908" y="478536"/>
                </a:lnTo>
                <a:lnTo>
                  <a:pt x="406908" y="483107"/>
                </a:lnTo>
                <a:close/>
              </a:path>
              <a:path w="502919" h="595883">
                <a:moveTo>
                  <a:pt x="424782" y="513415"/>
                </a:moveTo>
                <a:lnTo>
                  <a:pt x="413003" y="519683"/>
                </a:lnTo>
                <a:lnTo>
                  <a:pt x="411944" y="520557"/>
                </a:lnTo>
                <a:lnTo>
                  <a:pt x="403541" y="530513"/>
                </a:lnTo>
                <a:lnTo>
                  <a:pt x="399288" y="542544"/>
                </a:lnTo>
                <a:lnTo>
                  <a:pt x="399301" y="555376"/>
                </a:lnTo>
                <a:lnTo>
                  <a:pt x="403860" y="566927"/>
                </a:lnTo>
                <a:lnTo>
                  <a:pt x="406908" y="569975"/>
                </a:lnTo>
                <a:lnTo>
                  <a:pt x="409956" y="573023"/>
                </a:lnTo>
                <a:lnTo>
                  <a:pt x="413003" y="574547"/>
                </a:lnTo>
                <a:lnTo>
                  <a:pt x="416051" y="576071"/>
                </a:lnTo>
                <a:lnTo>
                  <a:pt x="419100" y="577595"/>
                </a:lnTo>
                <a:lnTo>
                  <a:pt x="423672" y="577595"/>
                </a:lnTo>
                <a:lnTo>
                  <a:pt x="419100" y="582167"/>
                </a:lnTo>
                <a:lnTo>
                  <a:pt x="428244" y="595883"/>
                </a:lnTo>
                <a:lnTo>
                  <a:pt x="440436" y="566927"/>
                </a:lnTo>
                <a:lnTo>
                  <a:pt x="435863" y="568451"/>
                </a:lnTo>
                <a:lnTo>
                  <a:pt x="431291" y="566927"/>
                </a:lnTo>
                <a:lnTo>
                  <a:pt x="426720" y="566927"/>
                </a:lnTo>
                <a:lnTo>
                  <a:pt x="422148" y="563879"/>
                </a:lnTo>
                <a:lnTo>
                  <a:pt x="419100" y="559307"/>
                </a:lnTo>
                <a:lnTo>
                  <a:pt x="416051" y="556259"/>
                </a:lnTo>
                <a:lnTo>
                  <a:pt x="414527" y="551688"/>
                </a:lnTo>
                <a:lnTo>
                  <a:pt x="416051" y="545591"/>
                </a:lnTo>
                <a:lnTo>
                  <a:pt x="416051" y="541019"/>
                </a:lnTo>
                <a:lnTo>
                  <a:pt x="419100" y="536447"/>
                </a:lnTo>
                <a:lnTo>
                  <a:pt x="423672" y="533400"/>
                </a:lnTo>
                <a:lnTo>
                  <a:pt x="428244" y="530351"/>
                </a:lnTo>
                <a:lnTo>
                  <a:pt x="436385" y="511755"/>
                </a:lnTo>
                <a:lnTo>
                  <a:pt x="424782" y="513415"/>
                </a:lnTo>
                <a:close/>
              </a:path>
              <a:path w="502919" h="595883">
                <a:moveTo>
                  <a:pt x="466343" y="534924"/>
                </a:moveTo>
                <a:lnTo>
                  <a:pt x="464819" y="530351"/>
                </a:lnTo>
                <a:lnTo>
                  <a:pt x="463295" y="527303"/>
                </a:lnTo>
                <a:lnTo>
                  <a:pt x="460247" y="524256"/>
                </a:lnTo>
                <a:lnTo>
                  <a:pt x="455675" y="516636"/>
                </a:lnTo>
                <a:lnTo>
                  <a:pt x="448056" y="513588"/>
                </a:lnTo>
                <a:lnTo>
                  <a:pt x="438912" y="512063"/>
                </a:lnTo>
                <a:lnTo>
                  <a:pt x="436385" y="511755"/>
                </a:lnTo>
                <a:lnTo>
                  <a:pt x="428244" y="530351"/>
                </a:lnTo>
                <a:lnTo>
                  <a:pt x="432815" y="528827"/>
                </a:lnTo>
                <a:lnTo>
                  <a:pt x="443484" y="528827"/>
                </a:lnTo>
                <a:lnTo>
                  <a:pt x="446532" y="531876"/>
                </a:lnTo>
                <a:lnTo>
                  <a:pt x="449579" y="536447"/>
                </a:lnTo>
                <a:lnTo>
                  <a:pt x="454151" y="541019"/>
                </a:lnTo>
                <a:lnTo>
                  <a:pt x="454151" y="550163"/>
                </a:lnTo>
                <a:lnTo>
                  <a:pt x="452627" y="554736"/>
                </a:lnTo>
                <a:lnTo>
                  <a:pt x="451103" y="559307"/>
                </a:lnTo>
                <a:lnTo>
                  <a:pt x="445008" y="562355"/>
                </a:lnTo>
                <a:lnTo>
                  <a:pt x="440436" y="566927"/>
                </a:lnTo>
                <a:lnTo>
                  <a:pt x="428244" y="595883"/>
                </a:lnTo>
                <a:lnTo>
                  <a:pt x="502919" y="539495"/>
                </a:lnTo>
                <a:lnTo>
                  <a:pt x="492251" y="525780"/>
                </a:lnTo>
                <a:lnTo>
                  <a:pt x="466343" y="545591"/>
                </a:lnTo>
                <a:lnTo>
                  <a:pt x="466343" y="534924"/>
                </a:lnTo>
                <a:close/>
              </a:path>
              <a:path w="502919" h="595883">
                <a:moveTo>
                  <a:pt x="118872" y="73151"/>
                </a:moveTo>
                <a:lnTo>
                  <a:pt x="111251" y="62483"/>
                </a:lnTo>
                <a:lnTo>
                  <a:pt x="56387" y="102107"/>
                </a:lnTo>
                <a:lnTo>
                  <a:pt x="67056" y="115824"/>
                </a:lnTo>
                <a:lnTo>
                  <a:pt x="88391" y="99059"/>
                </a:lnTo>
                <a:lnTo>
                  <a:pt x="91439" y="97536"/>
                </a:lnTo>
                <a:lnTo>
                  <a:pt x="99060" y="91439"/>
                </a:lnTo>
                <a:lnTo>
                  <a:pt x="103632" y="88391"/>
                </a:lnTo>
                <a:lnTo>
                  <a:pt x="114300" y="88391"/>
                </a:lnTo>
                <a:lnTo>
                  <a:pt x="115824" y="91439"/>
                </a:lnTo>
                <a:lnTo>
                  <a:pt x="117348" y="92963"/>
                </a:lnTo>
                <a:lnTo>
                  <a:pt x="117348" y="96012"/>
                </a:lnTo>
                <a:lnTo>
                  <a:pt x="132587" y="91439"/>
                </a:lnTo>
                <a:lnTo>
                  <a:pt x="131063" y="88391"/>
                </a:lnTo>
                <a:lnTo>
                  <a:pt x="131063" y="86868"/>
                </a:lnTo>
                <a:lnTo>
                  <a:pt x="129539" y="83819"/>
                </a:lnTo>
                <a:lnTo>
                  <a:pt x="128015" y="82295"/>
                </a:lnTo>
                <a:lnTo>
                  <a:pt x="124967" y="80771"/>
                </a:lnTo>
                <a:lnTo>
                  <a:pt x="121920" y="79247"/>
                </a:lnTo>
                <a:lnTo>
                  <a:pt x="118872" y="77724"/>
                </a:lnTo>
                <a:lnTo>
                  <a:pt x="115824" y="77724"/>
                </a:lnTo>
                <a:lnTo>
                  <a:pt x="112775" y="79247"/>
                </a:lnTo>
                <a:lnTo>
                  <a:pt x="118872" y="73151"/>
                </a:lnTo>
                <a:close/>
              </a:path>
              <a:path w="502919" h="595883">
                <a:moveTo>
                  <a:pt x="47244" y="30480"/>
                </a:moveTo>
                <a:lnTo>
                  <a:pt x="51815" y="65531"/>
                </a:lnTo>
                <a:lnTo>
                  <a:pt x="62484" y="50291"/>
                </a:lnTo>
                <a:lnTo>
                  <a:pt x="47244" y="30480"/>
                </a:lnTo>
                <a:close/>
              </a:path>
              <a:path w="502919" h="595883">
                <a:moveTo>
                  <a:pt x="51815" y="65531"/>
                </a:moveTo>
                <a:lnTo>
                  <a:pt x="41148" y="82295"/>
                </a:lnTo>
                <a:lnTo>
                  <a:pt x="53339" y="97536"/>
                </a:lnTo>
                <a:lnTo>
                  <a:pt x="103632" y="13715"/>
                </a:lnTo>
                <a:lnTo>
                  <a:pt x="92963" y="0"/>
                </a:lnTo>
                <a:lnTo>
                  <a:pt x="0" y="27431"/>
                </a:lnTo>
                <a:lnTo>
                  <a:pt x="10667" y="41147"/>
                </a:lnTo>
                <a:lnTo>
                  <a:pt x="30479" y="36575"/>
                </a:lnTo>
                <a:lnTo>
                  <a:pt x="51815" y="65531"/>
                </a:lnTo>
                <a:lnTo>
                  <a:pt x="47244" y="30480"/>
                </a:lnTo>
                <a:lnTo>
                  <a:pt x="79248" y="21336"/>
                </a:lnTo>
                <a:lnTo>
                  <a:pt x="62484" y="50291"/>
                </a:lnTo>
                <a:lnTo>
                  <a:pt x="51815" y="65531"/>
                </a:lnTo>
                <a:close/>
              </a:path>
              <a:path w="502919" h="595883">
                <a:moveTo>
                  <a:pt x="132587" y="167639"/>
                </a:moveTo>
                <a:lnTo>
                  <a:pt x="124967" y="166115"/>
                </a:lnTo>
                <a:lnTo>
                  <a:pt x="120396" y="163068"/>
                </a:lnTo>
                <a:lnTo>
                  <a:pt x="115824" y="156971"/>
                </a:lnTo>
                <a:lnTo>
                  <a:pt x="111251" y="152400"/>
                </a:lnTo>
                <a:lnTo>
                  <a:pt x="109727" y="147827"/>
                </a:lnTo>
                <a:lnTo>
                  <a:pt x="111251" y="143256"/>
                </a:lnTo>
                <a:lnTo>
                  <a:pt x="111251" y="137159"/>
                </a:lnTo>
                <a:lnTo>
                  <a:pt x="114300" y="132587"/>
                </a:lnTo>
                <a:lnTo>
                  <a:pt x="118872" y="129539"/>
                </a:lnTo>
                <a:lnTo>
                  <a:pt x="123444" y="126491"/>
                </a:lnTo>
                <a:lnTo>
                  <a:pt x="128015" y="124968"/>
                </a:lnTo>
                <a:lnTo>
                  <a:pt x="134112" y="124968"/>
                </a:lnTo>
                <a:lnTo>
                  <a:pt x="138684" y="126491"/>
                </a:lnTo>
                <a:lnTo>
                  <a:pt x="143256" y="129539"/>
                </a:lnTo>
                <a:lnTo>
                  <a:pt x="147827" y="134112"/>
                </a:lnTo>
                <a:lnTo>
                  <a:pt x="149351" y="137159"/>
                </a:lnTo>
                <a:lnTo>
                  <a:pt x="150875" y="140207"/>
                </a:lnTo>
                <a:lnTo>
                  <a:pt x="152400" y="143256"/>
                </a:lnTo>
                <a:lnTo>
                  <a:pt x="152400" y="152400"/>
                </a:lnTo>
                <a:lnTo>
                  <a:pt x="166115" y="158495"/>
                </a:lnTo>
                <a:lnTo>
                  <a:pt x="167639" y="153924"/>
                </a:lnTo>
                <a:lnTo>
                  <a:pt x="169163" y="147827"/>
                </a:lnTo>
                <a:lnTo>
                  <a:pt x="167639" y="141731"/>
                </a:lnTo>
                <a:lnTo>
                  <a:pt x="166115" y="135636"/>
                </a:lnTo>
                <a:lnTo>
                  <a:pt x="164591" y="129539"/>
                </a:lnTo>
                <a:lnTo>
                  <a:pt x="160020" y="124968"/>
                </a:lnTo>
                <a:lnTo>
                  <a:pt x="155448" y="118871"/>
                </a:lnTo>
                <a:lnTo>
                  <a:pt x="150875" y="114300"/>
                </a:lnTo>
                <a:lnTo>
                  <a:pt x="144779" y="112775"/>
                </a:lnTo>
                <a:lnTo>
                  <a:pt x="138684" y="109727"/>
                </a:lnTo>
                <a:lnTo>
                  <a:pt x="132587" y="108203"/>
                </a:lnTo>
                <a:lnTo>
                  <a:pt x="126491" y="109727"/>
                </a:lnTo>
                <a:lnTo>
                  <a:pt x="120396" y="109727"/>
                </a:lnTo>
                <a:lnTo>
                  <a:pt x="114300" y="111251"/>
                </a:lnTo>
                <a:lnTo>
                  <a:pt x="108203" y="115824"/>
                </a:lnTo>
                <a:lnTo>
                  <a:pt x="98741" y="126653"/>
                </a:lnTo>
                <a:lnTo>
                  <a:pt x="94487" y="138683"/>
                </a:lnTo>
                <a:lnTo>
                  <a:pt x="94115" y="144084"/>
                </a:lnTo>
                <a:lnTo>
                  <a:pt x="96632" y="156005"/>
                </a:lnTo>
                <a:lnTo>
                  <a:pt x="103632" y="167639"/>
                </a:lnTo>
                <a:lnTo>
                  <a:pt x="109170" y="173902"/>
                </a:lnTo>
                <a:lnTo>
                  <a:pt x="120344" y="180724"/>
                </a:lnTo>
                <a:lnTo>
                  <a:pt x="132587" y="182880"/>
                </a:lnTo>
                <a:lnTo>
                  <a:pt x="132587" y="167639"/>
                </a:lnTo>
                <a:close/>
              </a:path>
              <a:path w="502919" h="595883">
                <a:moveTo>
                  <a:pt x="207263" y="188975"/>
                </a:moveTo>
                <a:lnTo>
                  <a:pt x="205739" y="185927"/>
                </a:lnTo>
                <a:lnTo>
                  <a:pt x="202691" y="184403"/>
                </a:lnTo>
                <a:lnTo>
                  <a:pt x="199644" y="182880"/>
                </a:lnTo>
                <a:lnTo>
                  <a:pt x="195072" y="181356"/>
                </a:lnTo>
                <a:lnTo>
                  <a:pt x="190500" y="179831"/>
                </a:lnTo>
                <a:lnTo>
                  <a:pt x="216408" y="160019"/>
                </a:lnTo>
                <a:lnTo>
                  <a:pt x="207263" y="147827"/>
                </a:lnTo>
                <a:lnTo>
                  <a:pt x="132587" y="202691"/>
                </a:lnTo>
                <a:lnTo>
                  <a:pt x="143256" y="216407"/>
                </a:lnTo>
                <a:lnTo>
                  <a:pt x="164591" y="199644"/>
                </a:lnTo>
                <a:lnTo>
                  <a:pt x="170687" y="196595"/>
                </a:lnTo>
                <a:lnTo>
                  <a:pt x="173736" y="193547"/>
                </a:lnTo>
                <a:lnTo>
                  <a:pt x="175260" y="192024"/>
                </a:lnTo>
                <a:lnTo>
                  <a:pt x="179832" y="190500"/>
                </a:lnTo>
                <a:lnTo>
                  <a:pt x="185927" y="190500"/>
                </a:lnTo>
                <a:lnTo>
                  <a:pt x="188975" y="192024"/>
                </a:lnTo>
                <a:lnTo>
                  <a:pt x="192024" y="193547"/>
                </a:lnTo>
                <a:lnTo>
                  <a:pt x="193548" y="196595"/>
                </a:lnTo>
                <a:lnTo>
                  <a:pt x="196596" y="198119"/>
                </a:lnTo>
                <a:lnTo>
                  <a:pt x="196596" y="204215"/>
                </a:lnTo>
                <a:lnTo>
                  <a:pt x="195072" y="207263"/>
                </a:lnTo>
                <a:lnTo>
                  <a:pt x="193548" y="208787"/>
                </a:lnTo>
                <a:lnTo>
                  <a:pt x="192024" y="211836"/>
                </a:lnTo>
                <a:lnTo>
                  <a:pt x="188975" y="214883"/>
                </a:lnTo>
                <a:lnTo>
                  <a:pt x="181356" y="219456"/>
                </a:lnTo>
                <a:lnTo>
                  <a:pt x="158496" y="237744"/>
                </a:lnTo>
                <a:lnTo>
                  <a:pt x="169163" y="251459"/>
                </a:lnTo>
                <a:lnTo>
                  <a:pt x="204215" y="224027"/>
                </a:lnTo>
                <a:lnTo>
                  <a:pt x="210312" y="219456"/>
                </a:lnTo>
                <a:lnTo>
                  <a:pt x="213360" y="214883"/>
                </a:lnTo>
                <a:lnTo>
                  <a:pt x="214884" y="208787"/>
                </a:lnTo>
                <a:lnTo>
                  <a:pt x="214884" y="202691"/>
                </a:lnTo>
                <a:lnTo>
                  <a:pt x="213360" y="196595"/>
                </a:lnTo>
                <a:lnTo>
                  <a:pt x="210312" y="190500"/>
                </a:lnTo>
                <a:lnTo>
                  <a:pt x="207263" y="188975"/>
                </a:lnTo>
                <a:close/>
              </a:path>
              <a:path w="502919" h="595883">
                <a:moveTo>
                  <a:pt x="239267" y="217931"/>
                </a:moveTo>
                <a:lnTo>
                  <a:pt x="237744" y="220980"/>
                </a:lnTo>
                <a:lnTo>
                  <a:pt x="239267" y="222503"/>
                </a:lnTo>
                <a:lnTo>
                  <a:pt x="240791" y="225551"/>
                </a:lnTo>
                <a:lnTo>
                  <a:pt x="242315" y="227075"/>
                </a:lnTo>
                <a:lnTo>
                  <a:pt x="245363" y="228600"/>
                </a:lnTo>
                <a:lnTo>
                  <a:pt x="248412" y="230124"/>
                </a:lnTo>
                <a:lnTo>
                  <a:pt x="251460" y="230124"/>
                </a:lnTo>
                <a:lnTo>
                  <a:pt x="252984" y="228600"/>
                </a:lnTo>
                <a:lnTo>
                  <a:pt x="256032" y="227075"/>
                </a:lnTo>
                <a:lnTo>
                  <a:pt x="259079" y="225551"/>
                </a:lnTo>
                <a:lnTo>
                  <a:pt x="259079" y="222503"/>
                </a:lnTo>
                <a:lnTo>
                  <a:pt x="260603" y="219456"/>
                </a:lnTo>
                <a:lnTo>
                  <a:pt x="260603" y="214883"/>
                </a:lnTo>
                <a:lnTo>
                  <a:pt x="257556" y="211836"/>
                </a:lnTo>
                <a:lnTo>
                  <a:pt x="254508" y="208787"/>
                </a:lnTo>
                <a:lnTo>
                  <a:pt x="251460" y="207263"/>
                </a:lnTo>
                <a:lnTo>
                  <a:pt x="248412" y="207263"/>
                </a:lnTo>
                <a:lnTo>
                  <a:pt x="245363" y="208787"/>
                </a:lnTo>
                <a:lnTo>
                  <a:pt x="243839" y="210312"/>
                </a:lnTo>
                <a:lnTo>
                  <a:pt x="240791" y="211836"/>
                </a:lnTo>
                <a:lnTo>
                  <a:pt x="239267" y="214883"/>
                </a:lnTo>
                <a:lnTo>
                  <a:pt x="239267" y="217931"/>
                </a:lnTo>
                <a:close/>
              </a:path>
              <a:path w="502919" h="595883">
                <a:moveTo>
                  <a:pt x="231648" y="222503"/>
                </a:moveTo>
                <a:lnTo>
                  <a:pt x="176784" y="262127"/>
                </a:lnTo>
                <a:lnTo>
                  <a:pt x="187451" y="275844"/>
                </a:lnTo>
                <a:lnTo>
                  <a:pt x="240791" y="236219"/>
                </a:lnTo>
                <a:lnTo>
                  <a:pt x="231648" y="222503"/>
                </a:lnTo>
                <a:close/>
              </a:path>
              <a:path w="502919" h="595883">
                <a:moveTo>
                  <a:pt x="234696" y="251459"/>
                </a:moveTo>
                <a:lnTo>
                  <a:pt x="240791" y="257556"/>
                </a:lnTo>
                <a:lnTo>
                  <a:pt x="198120" y="289559"/>
                </a:lnTo>
                <a:lnTo>
                  <a:pt x="208787" y="303275"/>
                </a:lnTo>
                <a:lnTo>
                  <a:pt x="249936" y="271271"/>
                </a:lnTo>
                <a:lnTo>
                  <a:pt x="256032" y="280415"/>
                </a:lnTo>
                <a:lnTo>
                  <a:pt x="268224" y="271271"/>
                </a:lnTo>
                <a:lnTo>
                  <a:pt x="262127" y="263651"/>
                </a:lnTo>
                <a:lnTo>
                  <a:pt x="281939" y="248412"/>
                </a:lnTo>
                <a:lnTo>
                  <a:pt x="271272" y="234695"/>
                </a:lnTo>
                <a:lnTo>
                  <a:pt x="251460" y="249936"/>
                </a:lnTo>
                <a:lnTo>
                  <a:pt x="246887" y="242315"/>
                </a:lnTo>
                <a:lnTo>
                  <a:pt x="234696" y="251459"/>
                </a:lnTo>
                <a:close/>
              </a:path>
              <a:path w="502919" h="595883">
                <a:moveTo>
                  <a:pt x="278891" y="384047"/>
                </a:moveTo>
                <a:lnTo>
                  <a:pt x="278513" y="388269"/>
                </a:lnTo>
                <a:lnTo>
                  <a:pt x="280819" y="399874"/>
                </a:lnTo>
                <a:lnTo>
                  <a:pt x="288036" y="411480"/>
                </a:lnTo>
                <a:lnTo>
                  <a:pt x="293828" y="418371"/>
                </a:lnTo>
                <a:lnTo>
                  <a:pt x="304342" y="425692"/>
                </a:lnTo>
                <a:lnTo>
                  <a:pt x="316991" y="428244"/>
                </a:lnTo>
                <a:lnTo>
                  <a:pt x="316991" y="411480"/>
                </a:lnTo>
                <a:lnTo>
                  <a:pt x="309372" y="411480"/>
                </a:lnTo>
                <a:lnTo>
                  <a:pt x="304800" y="408431"/>
                </a:lnTo>
                <a:lnTo>
                  <a:pt x="300227" y="402336"/>
                </a:lnTo>
                <a:lnTo>
                  <a:pt x="295656" y="397763"/>
                </a:lnTo>
                <a:lnTo>
                  <a:pt x="294132" y="391668"/>
                </a:lnTo>
                <a:lnTo>
                  <a:pt x="295656" y="387095"/>
                </a:lnTo>
                <a:lnTo>
                  <a:pt x="295656" y="382524"/>
                </a:lnTo>
                <a:lnTo>
                  <a:pt x="298703" y="377951"/>
                </a:lnTo>
                <a:lnTo>
                  <a:pt x="303275" y="374903"/>
                </a:lnTo>
                <a:lnTo>
                  <a:pt x="307848" y="370331"/>
                </a:lnTo>
                <a:lnTo>
                  <a:pt x="312420" y="368807"/>
                </a:lnTo>
                <a:lnTo>
                  <a:pt x="318515" y="370331"/>
                </a:lnTo>
                <a:lnTo>
                  <a:pt x="323088" y="370331"/>
                </a:lnTo>
                <a:lnTo>
                  <a:pt x="327660" y="373380"/>
                </a:lnTo>
                <a:lnTo>
                  <a:pt x="332232" y="379475"/>
                </a:lnTo>
                <a:lnTo>
                  <a:pt x="333756" y="382524"/>
                </a:lnTo>
                <a:lnTo>
                  <a:pt x="335279" y="384047"/>
                </a:lnTo>
                <a:lnTo>
                  <a:pt x="336803" y="387095"/>
                </a:lnTo>
                <a:lnTo>
                  <a:pt x="336803" y="396239"/>
                </a:lnTo>
                <a:lnTo>
                  <a:pt x="350520" y="403859"/>
                </a:lnTo>
                <a:lnTo>
                  <a:pt x="352044" y="397763"/>
                </a:lnTo>
                <a:lnTo>
                  <a:pt x="353567" y="391668"/>
                </a:lnTo>
                <a:lnTo>
                  <a:pt x="352044" y="385571"/>
                </a:lnTo>
                <a:lnTo>
                  <a:pt x="350520" y="381000"/>
                </a:lnTo>
                <a:lnTo>
                  <a:pt x="348996" y="374903"/>
                </a:lnTo>
                <a:lnTo>
                  <a:pt x="344424" y="368807"/>
                </a:lnTo>
                <a:lnTo>
                  <a:pt x="339851" y="364236"/>
                </a:lnTo>
                <a:lnTo>
                  <a:pt x="335279" y="359663"/>
                </a:lnTo>
                <a:lnTo>
                  <a:pt x="329184" y="356615"/>
                </a:lnTo>
                <a:lnTo>
                  <a:pt x="323088" y="353568"/>
                </a:lnTo>
                <a:lnTo>
                  <a:pt x="303275" y="353568"/>
                </a:lnTo>
                <a:lnTo>
                  <a:pt x="298703" y="356615"/>
                </a:lnTo>
                <a:lnTo>
                  <a:pt x="292608" y="361188"/>
                </a:lnTo>
                <a:lnTo>
                  <a:pt x="291548" y="361856"/>
                </a:lnTo>
                <a:lnTo>
                  <a:pt x="283145" y="370876"/>
                </a:lnTo>
                <a:lnTo>
                  <a:pt x="278891" y="384047"/>
                </a:lnTo>
                <a:close/>
              </a:path>
              <a:path w="502919" h="595883">
                <a:moveTo>
                  <a:pt x="355091" y="411480"/>
                </a:moveTo>
                <a:lnTo>
                  <a:pt x="359663" y="417575"/>
                </a:lnTo>
                <a:lnTo>
                  <a:pt x="318515" y="449580"/>
                </a:lnTo>
                <a:lnTo>
                  <a:pt x="327660" y="463295"/>
                </a:lnTo>
                <a:lnTo>
                  <a:pt x="370332" y="431291"/>
                </a:lnTo>
                <a:lnTo>
                  <a:pt x="376427" y="438912"/>
                </a:lnTo>
                <a:lnTo>
                  <a:pt x="388620" y="429768"/>
                </a:lnTo>
                <a:lnTo>
                  <a:pt x="382524" y="422147"/>
                </a:lnTo>
                <a:lnTo>
                  <a:pt x="402336" y="406907"/>
                </a:lnTo>
                <a:lnTo>
                  <a:pt x="391667" y="394715"/>
                </a:lnTo>
                <a:lnTo>
                  <a:pt x="371856" y="408431"/>
                </a:lnTo>
                <a:lnTo>
                  <a:pt x="367284" y="402336"/>
                </a:lnTo>
                <a:lnTo>
                  <a:pt x="355091" y="411480"/>
                </a:lnTo>
                <a:close/>
              </a:path>
              <a:path w="502919" h="595883">
                <a:moveTo>
                  <a:pt x="262127" y="304800"/>
                </a:moveTo>
                <a:lnTo>
                  <a:pt x="266700" y="303275"/>
                </a:lnTo>
                <a:lnTo>
                  <a:pt x="269748" y="303275"/>
                </a:lnTo>
                <a:lnTo>
                  <a:pt x="272796" y="304800"/>
                </a:lnTo>
                <a:lnTo>
                  <a:pt x="275844" y="304800"/>
                </a:lnTo>
                <a:lnTo>
                  <a:pt x="280415" y="307847"/>
                </a:lnTo>
                <a:lnTo>
                  <a:pt x="283463" y="312419"/>
                </a:lnTo>
                <a:lnTo>
                  <a:pt x="284988" y="315468"/>
                </a:lnTo>
                <a:lnTo>
                  <a:pt x="286512" y="318515"/>
                </a:lnTo>
                <a:lnTo>
                  <a:pt x="289111" y="350898"/>
                </a:lnTo>
                <a:lnTo>
                  <a:pt x="297319" y="340539"/>
                </a:lnTo>
                <a:lnTo>
                  <a:pt x="301751" y="329183"/>
                </a:lnTo>
                <a:lnTo>
                  <a:pt x="302124" y="325424"/>
                </a:lnTo>
                <a:lnTo>
                  <a:pt x="300198" y="313588"/>
                </a:lnTo>
                <a:lnTo>
                  <a:pt x="294132" y="301751"/>
                </a:lnTo>
                <a:lnTo>
                  <a:pt x="293258" y="300692"/>
                </a:lnTo>
                <a:lnTo>
                  <a:pt x="283302" y="292289"/>
                </a:lnTo>
                <a:lnTo>
                  <a:pt x="271272" y="288036"/>
                </a:lnTo>
                <a:lnTo>
                  <a:pt x="268313" y="288093"/>
                </a:lnTo>
                <a:lnTo>
                  <a:pt x="256076" y="289956"/>
                </a:lnTo>
                <a:lnTo>
                  <a:pt x="243839" y="295656"/>
                </a:lnTo>
                <a:lnTo>
                  <a:pt x="234377" y="306485"/>
                </a:lnTo>
                <a:lnTo>
                  <a:pt x="230124" y="318515"/>
                </a:lnTo>
                <a:lnTo>
                  <a:pt x="229751" y="322741"/>
                </a:lnTo>
                <a:lnTo>
                  <a:pt x="231677" y="334595"/>
                </a:lnTo>
                <a:lnTo>
                  <a:pt x="237744" y="345947"/>
                </a:lnTo>
                <a:lnTo>
                  <a:pt x="242315" y="350519"/>
                </a:lnTo>
                <a:lnTo>
                  <a:pt x="246887" y="355091"/>
                </a:lnTo>
                <a:lnTo>
                  <a:pt x="251460" y="358139"/>
                </a:lnTo>
                <a:lnTo>
                  <a:pt x="256032" y="359663"/>
                </a:lnTo>
                <a:lnTo>
                  <a:pt x="262127" y="361188"/>
                </a:lnTo>
                <a:lnTo>
                  <a:pt x="268224" y="361188"/>
                </a:lnTo>
                <a:lnTo>
                  <a:pt x="265175" y="345947"/>
                </a:lnTo>
                <a:lnTo>
                  <a:pt x="259079" y="344424"/>
                </a:lnTo>
                <a:lnTo>
                  <a:pt x="252984" y="341375"/>
                </a:lnTo>
                <a:lnTo>
                  <a:pt x="249936" y="336803"/>
                </a:lnTo>
                <a:lnTo>
                  <a:pt x="246887" y="332231"/>
                </a:lnTo>
                <a:lnTo>
                  <a:pt x="245363" y="327659"/>
                </a:lnTo>
                <a:lnTo>
                  <a:pt x="245363" y="320039"/>
                </a:lnTo>
                <a:lnTo>
                  <a:pt x="246887" y="315468"/>
                </a:lnTo>
                <a:lnTo>
                  <a:pt x="249936" y="312419"/>
                </a:lnTo>
                <a:lnTo>
                  <a:pt x="283463" y="355091"/>
                </a:lnTo>
                <a:lnTo>
                  <a:pt x="286512" y="353568"/>
                </a:lnTo>
                <a:lnTo>
                  <a:pt x="286512" y="330707"/>
                </a:lnTo>
                <a:lnTo>
                  <a:pt x="283463" y="333756"/>
                </a:lnTo>
                <a:lnTo>
                  <a:pt x="262127" y="304800"/>
                </a:lnTo>
                <a:close/>
              </a:path>
              <a:path w="502919" h="595883">
                <a:moveTo>
                  <a:pt x="289111" y="350898"/>
                </a:moveTo>
                <a:lnTo>
                  <a:pt x="286512" y="318515"/>
                </a:lnTo>
                <a:lnTo>
                  <a:pt x="286512" y="353568"/>
                </a:lnTo>
                <a:lnTo>
                  <a:pt x="289111" y="350898"/>
                </a:lnTo>
                <a:close/>
              </a:path>
              <a:path w="502919" h="595883">
                <a:moveTo>
                  <a:pt x="403698" y="452309"/>
                </a:moveTo>
                <a:lnTo>
                  <a:pt x="391667" y="448056"/>
                </a:lnTo>
                <a:lnTo>
                  <a:pt x="387442" y="447683"/>
                </a:lnTo>
                <a:lnTo>
                  <a:pt x="382524" y="463295"/>
                </a:lnTo>
                <a:lnTo>
                  <a:pt x="393191" y="463295"/>
                </a:lnTo>
                <a:lnTo>
                  <a:pt x="396239" y="464819"/>
                </a:lnTo>
                <a:lnTo>
                  <a:pt x="400812" y="467868"/>
                </a:lnTo>
                <a:lnTo>
                  <a:pt x="403860" y="470915"/>
                </a:lnTo>
                <a:lnTo>
                  <a:pt x="405384" y="473963"/>
                </a:lnTo>
                <a:lnTo>
                  <a:pt x="406908" y="478536"/>
                </a:lnTo>
                <a:lnTo>
                  <a:pt x="408136" y="510112"/>
                </a:lnTo>
                <a:lnTo>
                  <a:pt x="417483" y="500575"/>
                </a:lnTo>
                <a:lnTo>
                  <a:pt x="422148" y="489203"/>
                </a:lnTo>
                <a:lnTo>
                  <a:pt x="422090" y="486245"/>
                </a:lnTo>
                <a:lnTo>
                  <a:pt x="420227" y="474008"/>
                </a:lnTo>
                <a:lnTo>
                  <a:pt x="414527" y="461771"/>
                </a:lnTo>
                <a:lnTo>
                  <a:pt x="413654" y="460712"/>
                </a:lnTo>
                <a:lnTo>
                  <a:pt x="403698" y="4523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5407151" y="5550407"/>
            <a:ext cx="426719" cy="522731"/>
          </a:xfrm>
          <a:custGeom>
            <a:avLst/>
            <a:gdLst/>
            <a:ahLst/>
            <a:cxnLst/>
            <a:rect l="l" t="t" r="r" b="b"/>
            <a:pathLst>
              <a:path w="426719" h="522731">
                <a:moveTo>
                  <a:pt x="382524" y="449579"/>
                </a:moveTo>
                <a:lnTo>
                  <a:pt x="379475" y="448055"/>
                </a:lnTo>
                <a:lnTo>
                  <a:pt x="376427" y="446531"/>
                </a:lnTo>
                <a:lnTo>
                  <a:pt x="373379" y="446531"/>
                </a:lnTo>
                <a:lnTo>
                  <a:pt x="370331" y="448055"/>
                </a:lnTo>
                <a:lnTo>
                  <a:pt x="376427" y="441959"/>
                </a:lnTo>
                <a:lnTo>
                  <a:pt x="367283" y="431291"/>
                </a:lnTo>
                <a:lnTo>
                  <a:pt x="313943" y="470915"/>
                </a:lnTo>
                <a:lnTo>
                  <a:pt x="324612" y="484631"/>
                </a:lnTo>
                <a:lnTo>
                  <a:pt x="345948" y="467867"/>
                </a:lnTo>
                <a:lnTo>
                  <a:pt x="348995" y="466343"/>
                </a:lnTo>
                <a:lnTo>
                  <a:pt x="356615" y="460247"/>
                </a:lnTo>
                <a:lnTo>
                  <a:pt x="361188" y="457199"/>
                </a:lnTo>
                <a:lnTo>
                  <a:pt x="371855" y="457199"/>
                </a:lnTo>
                <a:lnTo>
                  <a:pt x="373379" y="460247"/>
                </a:lnTo>
                <a:lnTo>
                  <a:pt x="374903" y="461771"/>
                </a:lnTo>
                <a:lnTo>
                  <a:pt x="374903" y="464819"/>
                </a:lnTo>
                <a:lnTo>
                  <a:pt x="390143" y="460247"/>
                </a:lnTo>
                <a:lnTo>
                  <a:pt x="388619" y="457199"/>
                </a:lnTo>
                <a:lnTo>
                  <a:pt x="388619" y="455675"/>
                </a:lnTo>
                <a:lnTo>
                  <a:pt x="387095" y="452627"/>
                </a:lnTo>
                <a:lnTo>
                  <a:pt x="385571" y="451103"/>
                </a:lnTo>
                <a:lnTo>
                  <a:pt x="382524" y="449579"/>
                </a:lnTo>
                <a:close/>
              </a:path>
              <a:path w="426719" h="522731">
                <a:moveTo>
                  <a:pt x="379475" y="470915"/>
                </a:moveTo>
                <a:lnTo>
                  <a:pt x="384048" y="477011"/>
                </a:lnTo>
                <a:lnTo>
                  <a:pt x="342900" y="509015"/>
                </a:lnTo>
                <a:lnTo>
                  <a:pt x="352043" y="522731"/>
                </a:lnTo>
                <a:lnTo>
                  <a:pt x="394715" y="490727"/>
                </a:lnTo>
                <a:lnTo>
                  <a:pt x="400812" y="498347"/>
                </a:lnTo>
                <a:lnTo>
                  <a:pt x="413003" y="490727"/>
                </a:lnTo>
                <a:lnTo>
                  <a:pt x="406907" y="481583"/>
                </a:lnTo>
                <a:lnTo>
                  <a:pt x="426719" y="467867"/>
                </a:lnTo>
                <a:lnTo>
                  <a:pt x="416051" y="454151"/>
                </a:lnTo>
                <a:lnTo>
                  <a:pt x="396239" y="469391"/>
                </a:lnTo>
                <a:lnTo>
                  <a:pt x="391667" y="461771"/>
                </a:lnTo>
                <a:lnTo>
                  <a:pt x="379475" y="470915"/>
                </a:lnTo>
                <a:close/>
              </a:path>
              <a:path w="426719" h="522731">
                <a:moveTo>
                  <a:pt x="342900" y="396240"/>
                </a:moveTo>
                <a:lnTo>
                  <a:pt x="341375" y="391668"/>
                </a:lnTo>
                <a:lnTo>
                  <a:pt x="338327" y="388620"/>
                </a:lnTo>
                <a:lnTo>
                  <a:pt x="333755" y="382524"/>
                </a:lnTo>
                <a:lnTo>
                  <a:pt x="326136" y="377952"/>
                </a:lnTo>
                <a:lnTo>
                  <a:pt x="316991" y="376428"/>
                </a:lnTo>
                <a:lnTo>
                  <a:pt x="314921" y="376480"/>
                </a:lnTo>
                <a:lnTo>
                  <a:pt x="306324" y="394716"/>
                </a:lnTo>
                <a:lnTo>
                  <a:pt x="310895" y="393192"/>
                </a:lnTo>
                <a:lnTo>
                  <a:pt x="315467" y="393192"/>
                </a:lnTo>
                <a:lnTo>
                  <a:pt x="320039" y="394716"/>
                </a:lnTo>
                <a:lnTo>
                  <a:pt x="324612" y="396240"/>
                </a:lnTo>
                <a:lnTo>
                  <a:pt x="327660" y="400812"/>
                </a:lnTo>
                <a:lnTo>
                  <a:pt x="330707" y="405384"/>
                </a:lnTo>
                <a:lnTo>
                  <a:pt x="332231" y="409956"/>
                </a:lnTo>
                <a:lnTo>
                  <a:pt x="332231" y="414528"/>
                </a:lnTo>
                <a:lnTo>
                  <a:pt x="330707" y="419099"/>
                </a:lnTo>
                <a:lnTo>
                  <a:pt x="327660" y="423671"/>
                </a:lnTo>
                <a:lnTo>
                  <a:pt x="323088" y="428243"/>
                </a:lnTo>
                <a:lnTo>
                  <a:pt x="318515" y="431291"/>
                </a:lnTo>
                <a:lnTo>
                  <a:pt x="313943" y="432815"/>
                </a:lnTo>
                <a:lnTo>
                  <a:pt x="309371" y="432815"/>
                </a:lnTo>
                <a:lnTo>
                  <a:pt x="303275" y="431291"/>
                </a:lnTo>
                <a:lnTo>
                  <a:pt x="300227" y="429767"/>
                </a:lnTo>
                <a:lnTo>
                  <a:pt x="295655" y="425195"/>
                </a:lnTo>
                <a:lnTo>
                  <a:pt x="292607" y="420623"/>
                </a:lnTo>
                <a:lnTo>
                  <a:pt x="292607" y="411480"/>
                </a:lnTo>
                <a:lnTo>
                  <a:pt x="294131" y="405384"/>
                </a:lnTo>
                <a:lnTo>
                  <a:pt x="291083" y="385572"/>
                </a:lnTo>
                <a:lnTo>
                  <a:pt x="290024" y="386445"/>
                </a:lnTo>
                <a:lnTo>
                  <a:pt x="281621" y="396401"/>
                </a:lnTo>
                <a:lnTo>
                  <a:pt x="277367" y="408432"/>
                </a:lnTo>
                <a:lnTo>
                  <a:pt x="275843" y="417575"/>
                </a:lnTo>
                <a:lnTo>
                  <a:pt x="277367" y="425195"/>
                </a:lnTo>
                <a:lnTo>
                  <a:pt x="281939" y="431291"/>
                </a:lnTo>
                <a:lnTo>
                  <a:pt x="284988" y="434339"/>
                </a:lnTo>
                <a:lnTo>
                  <a:pt x="286512" y="437387"/>
                </a:lnTo>
                <a:lnTo>
                  <a:pt x="291083" y="438911"/>
                </a:lnTo>
                <a:lnTo>
                  <a:pt x="294131" y="440435"/>
                </a:lnTo>
                <a:lnTo>
                  <a:pt x="297179" y="441959"/>
                </a:lnTo>
                <a:lnTo>
                  <a:pt x="301751" y="443483"/>
                </a:lnTo>
                <a:lnTo>
                  <a:pt x="295655" y="446531"/>
                </a:lnTo>
                <a:lnTo>
                  <a:pt x="306324" y="460247"/>
                </a:lnTo>
                <a:lnTo>
                  <a:pt x="359663" y="420623"/>
                </a:lnTo>
                <a:lnTo>
                  <a:pt x="348995" y="406908"/>
                </a:lnTo>
                <a:lnTo>
                  <a:pt x="344424" y="411480"/>
                </a:lnTo>
                <a:lnTo>
                  <a:pt x="344424" y="402336"/>
                </a:lnTo>
                <a:lnTo>
                  <a:pt x="342900" y="399288"/>
                </a:lnTo>
                <a:lnTo>
                  <a:pt x="342900" y="396240"/>
                </a:lnTo>
                <a:close/>
              </a:path>
              <a:path w="426719" h="522731">
                <a:moveTo>
                  <a:pt x="152400" y="225552"/>
                </a:moveTo>
                <a:lnTo>
                  <a:pt x="153924" y="219456"/>
                </a:lnTo>
                <a:lnTo>
                  <a:pt x="156971" y="214884"/>
                </a:lnTo>
                <a:lnTo>
                  <a:pt x="161543" y="211836"/>
                </a:lnTo>
                <a:lnTo>
                  <a:pt x="162479" y="192235"/>
                </a:lnTo>
                <a:lnTo>
                  <a:pt x="150875" y="198120"/>
                </a:lnTo>
                <a:lnTo>
                  <a:pt x="149201" y="199526"/>
                </a:lnTo>
                <a:lnTo>
                  <a:pt x="140990" y="209276"/>
                </a:lnTo>
                <a:lnTo>
                  <a:pt x="135636" y="220980"/>
                </a:lnTo>
                <a:lnTo>
                  <a:pt x="135531" y="221656"/>
                </a:lnTo>
                <a:lnTo>
                  <a:pt x="136483" y="234624"/>
                </a:lnTo>
                <a:lnTo>
                  <a:pt x="141731" y="245364"/>
                </a:lnTo>
                <a:lnTo>
                  <a:pt x="144779" y="248412"/>
                </a:lnTo>
                <a:lnTo>
                  <a:pt x="146303" y="251460"/>
                </a:lnTo>
                <a:lnTo>
                  <a:pt x="149351" y="252984"/>
                </a:lnTo>
                <a:lnTo>
                  <a:pt x="152400" y="254508"/>
                </a:lnTo>
                <a:lnTo>
                  <a:pt x="156971" y="256032"/>
                </a:lnTo>
                <a:lnTo>
                  <a:pt x="161543" y="256032"/>
                </a:lnTo>
                <a:lnTo>
                  <a:pt x="155448" y="260604"/>
                </a:lnTo>
                <a:lnTo>
                  <a:pt x="166115" y="274320"/>
                </a:lnTo>
                <a:lnTo>
                  <a:pt x="219455" y="234696"/>
                </a:lnTo>
                <a:lnTo>
                  <a:pt x="208787" y="220980"/>
                </a:lnTo>
                <a:lnTo>
                  <a:pt x="202691" y="225552"/>
                </a:lnTo>
                <a:lnTo>
                  <a:pt x="204215" y="220980"/>
                </a:lnTo>
                <a:lnTo>
                  <a:pt x="204215" y="216408"/>
                </a:lnTo>
                <a:lnTo>
                  <a:pt x="202691" y="213360"/>
                </a:lnTo>
                <a:lnTo>
                  <a:pt x="202691" y="208787"/>
                </a:lnTo>
                <a:lnTo>
                  <a:pt x="201167" y="205740"/>
                </a:lnTo>
                <a:lnTo>
                  <a:pt x="198119" y="202692"/>
                </a:lnTo>
                <a:lnTo>
                  <a:pt x="192024" y="195072"/>
                </a:lnTo>
                <a:lnTo>
                  <a:pt x="185927" y="192024"/>
                </a:lnTo>
                <a:lnTo>
                  <a:pt x="176783" y="190500"/>
                </a:lnTo>
                <a:lnTo>
                  <a:pt x="175153" y="190516"/>
                </a:lnTo>
                <a:lnTo>
                  <a:pt x="166115" y="208787"/>
                </a:lnTo>
                <a:lnTo>
                  <a:pt x="170687" y="207264"/>
                </a:lnTo>
                <a:lnTo>
                  <a:pt x="175260" y="207264"/>
                </a:lnTo>
                <a:lnTo>
                  <a:pt x="179831" y="208787"/>
                </a:lnTo>
                <a:lnTo>
                  <a:pt x="184403" y="210312"/>
                </a:lnTo>
                <a:lnTo>
                  <a:pt x="187451" y="214884"/>
                </a:lnTo>
                <a:lnTo>
                  <a:pt x="190500" y="219456"/>
                </a:lnTo>
                <a:lnTo>
                  <a:pt x="192024" y="224028"/>
                </a:lnTo>
                <a:lnTo>
                  <a:pt x="192024" y="228600"/>
                </a:lnTo>
                <a:lnTo>
                  <a:pt x="190500" y="233172"/>
                </a:lnTo>
                <a:lnTo>
                  <a:pt x="187451" y="237744"/>
                </a:lnTo>
                <a:lnTo>
                  <a:pt x="182879" y="240792"/>
                </a:lnTo>
                <a:lnTo>
                  <a:pt x="178307" y="245364"/>
                </a:lnTo>
                <a:lnTo>
                  <a:pt x="173736" y="246887"/>
                </a:lnTo>
                <a:lnTo>
                  <a:pt x="167639" y="245364"/>
                </a:lnTo>
                <a:lnTo>
                  <a:pt x="163067" y="245364"/>
                </a:lnTo>
                <a:lnTo>
                  <a:pt x="158495" y="242316"/>
                </a:lnTo>
                <a:lnTo>
                  <a:pt x="155448" y="239268"/>
                </a:lnTo>
                <a:lnTo>
                  <a:pt x="152400" y="234696"/>
                </a:lnTo>
                <a:lnTo>
                  <a:pt x="152400" y="225552"/>
                </a:lnTo>
                <a:close/>
              </a:path>
              <a:path w="426719" h="522731">
                <a:moveTo>
                  <a:pt x="129539" y="115824"/>
                </a:moveTo>
                <a:lnTo>
                  <a:pt x="128015" y="111252"/>
                </a:lnTo>
                <a:lnTo>
                  <a:pt x="126491" y="108204"/>
                </a:lnTo>
                <a:lnTo>
                  <a:pt x="124967" y="105156"/>
                </a:lnTo>
                <a:lnTo>
                  <a:pt x="118871" y="97536"/>
                </a:lnTo>
                <a:lnTo>
                  <a:pt x="112775" y="94487"/>
                </a:lnTo>
                <a:lnTo>
                  <a:pt x="103631" y="92964"/>
                </a:lnTo>
                <a:lnTo>
                  <a:pt x="101561" y="92992"/>
                </a:lnTo>
                <a:lnTo>
                  <a:pt x="92963" y="111252"/>
                </a:lnTo>
                <a:lnTo>
                  <a:pt x="97536" y="109728"/>
                </a:lnTo>
                <a:lnTo>
                  <a:pt x="102107" y="109728"/>
                </a:lnTo>
                <a:lnTo>
                  <a:pt x="106679" y="111252"/>
                </a:lnTo>
                <a:lnTo>
                  <a:pt x="111251" y="112776"/>
                </a:lnTo>
                <a:lnTo>
                  <a:pt x="114300" y="117348"/>
                </a:lnTo>
                <a:lnTo>
                  <a:pt x="117348" y="121920"/>
                </a:lnTo>
                <a:lnTo>
                  <a:pt x="118871" y="126492"/>
                </a:lnTo>
                <a:lnTo>
                  <a:pt x="117348" y="131064"/>
                </a:lnTo>
                <a:lnTo>
                  <a:pt x="117348" y="135636"/>
                </a:lnTo>
                <a:lnTo>
                  <a:pt x="114300" y="140208"/>
                </a:lnTo>
                <a:lnTo>
                  <a:pt x="109727" y="143256"/>
                </a:lnTo>
                <a:lnTo>
                  <a:pt x="105155" y="147828"/>
                </a:lnTo>
                <a:lnTo>
                  <a:pt x="100583" y="149352"/>
                </a:lnTo>
                <a:lnTo>
                  <a:pt x="94487" y="147828"/>
                </a:lnTo>
                <a:lnTo>
                  <a:pt x="89915" y="147828"/>
                </a:lnTo>
                <a:lnTo>
                  <a:pt x="85343" y="144780"/>
                </a:lnTo>
                <a:lnTo>
                  <a:pt x="82295" y="141732"/>
                </a:lnTo>
                <a:lnTo>
                  <a:pt x="79248" y="137160"/>
                </a:lnTo>
                <a:lnTo>
                  <a:pt x="77724" y="132587"/>
                </a:lnTo>
                <a:lnTo>
                  <a:pt x="77013" y="102679"/>
                </a:lnTo>
                <a:lnTo>
                  <a:pt x="67570" y="111955"/>
                </a:lnTo>
                <a:lnTo>
                  <a:pt x="62483" y="123443"/>
                </a:lnTo>
                <a:lnTo>
                  <a:pt x="62379" y="124120"/>
                </a:lnTo>
                <a:lnTo>
                  <a:pt x="63331" y="137088"/>
                </a:lnTo>
                <a:lnTo>
                  <a:pt x="68579" y="147828"/>
                </a:lnTo>
                <a:lnTo>
                  <a:pt x="70103" y="150876"/>
                </a:lnTo>
                <a:lnTo>
                  <a:pt x="73151" y="153924"/>
                </a:lnTo>
                <a:lnTo>
                  <a:pt x="76200" y="155448"/>
                </a:lnTo>
                <a:lnTo>
                  <a:pt x="79248" y="156972"/>
                </a:lnTo>
                <a:lnTo>
                  <a:pt x="83819" y="158496"/>
                </a:lnTo>
                <a:lnTo>
                  <a:pt x="88391" y="160020"/>
                </a:lnTo>
                <a:lnTo>
                  <a:pt x="82295" y="163068"/>
                </a:lnTo>
                <a:lnTo>
                  <a:pt x="92963" y="176784"/>
                </a:lnTo>
                <a:lnTo>
                  <a:pt x="146303" y="137160"/>
                </a:lnTo>
                <a:lnTo>
                  <a:pt x="135636" y="123443"/>
                </a:lnTo>
                <a:lnTo>
                  <a:pt x="129539" y="128016"/>
                </a:lnTo>
                <a:lnTo>
                  <a:pt x="131063" y="123443"/>
                </a:lnTo>
                <a:lnTo>
                  <a:pt x="131063" y="118872"/>
                </a:lnTo>
                <a:lnTo>
                  <a:pt x="129539" y="115824"/>
                </a:lnTo>
                <a:close/>
              </a:path>
              <a:path w="426719" h="522731">
                <a:moveTo>
                  <a:pt x="59436" y="77724"/>
                </a:moveTo>
                <a:lnTo>
                  <a:pt x="54863" y="79248"/>
                </a:lnTo>
                <a:lnTo>
                  <a:pt x="48767" y="79248"/>
                </a:lnTo>
                <a:lnTo>
                  <a:pt x="50291" y="97536"/>
                </a:lnTo>
                <a:lnTo>
                  <a:pt x="54863" y="96012"/>
                </a:lnTo>
                <a:lnTo>
                  <a:pt x="60960" y="94487"/>
                </a:lnTo>
                <a:lnTo>
                  <a:pt x="67055" y="92964"/>
                </a:lnTo>
                <a:lnTo>
                  <a:pt x="73151" y="89916"/>
                </a:lnTo>
                <a:lnTo>
                  <a:pt x="79248" y="85343"/>
                </a:lnTo>
                <a:lnTo>
                  <a:pt x="79732" y="85047"/>
                </a:lnTo>
                <a:lnTo>
                  <a:pt x="89526" y="76361"/>
                </a:lnTo>
                <a:lnTo>
                  <a:pt x="96012" y="65532"/>
                </a:lnTo>
                <a:lnTo>
                  <a:pt x="99060" y="57912"/>
                </a:lnTo>
                <a:lnTo>
                  <a:pt x="100583" y="50292"/>
                </a:lnTo>
                <a:lnTo>
                  <a:pt x="99060" y="42672"/>
                </a:lnTo>
                <a:lnTo>
                  <a:pt x="98286" y="40070"/>
                </a:lnTo>
                <a:lnTo>
                  <a:pt x="93531" y="29647"/>
                </a:lnTo>
                <a:lnTo>
                  <a:pt x="85343" y="16764"/>
                </a:lnTo>
                <a:lnTo>
                  <a:pt x="73151" y="0"/>
                </a:lnTo>
                <a:lnTo>
                  <a:pt x="0" y="54864"/>
                </a:lnTo>
                <a:lnTo>
                  <a:pt x="12191" y="71628"/>
                </a:lnTo>
                <a:lnTo>
                  <a:pt x="19812" y="80772"/>
                </a:lnTo>
                <a:lnTo>
                  <a:pt x="25907" y="86868"/>
                </a:lnTo>
                <a:lnTo>
                  <a:pt x="28955" y="89916"/>
                </a:lnTo>
                <a:lnTo>
                  <a:pt x="33527" y="92964"/>
                </a:lnTo>
                <a:lnTo>
                  <a:pt x="38100" y="94487"/>
                </a:lnTo>
                <a:lnTo>
                  <a:pt x="44195" y="96012"/>
                </a:lnTo>
                <a:lnTo>
                  <a:pt x="41148" y="77724"/>
                </a:lnTo>
                <a:lnTo>
                  <a:pt x="38100" y="74676"/>
                </a:lnTo>
                <a:lnTo>
                  <a:pt x="33527" y="71628"/>
                </a:lnTo>
                <a:lnTo>
                  <a:pt x="28955" y="65532"/>
                </a:lnTo>
                <a:lnTo>
                  <a:pt x="24383" y="57912"/>
                </a:lnTo>
                <a:lnTo>
                  <a:pt x="70103" y="24384"/>
                </a:lnTo>
                <a:lnTo>
                  <a:pt x="73151" y="28956"/>
                </a:lnTo>
                <a:lnTo>
                  <a:pt x="79248" y="36576"/>
                </a:lnTo>
                <a:lnTo>
                  <a:pt x="82295" y="45720"/>
                </a:lnTo>
                <a:lnTo>
                  <a:pt x="82295" y="51816"/>
                </a:lnTo>
                <a:lnTo>
                  <a:pt x="80771" y="59436"/>
                </a:lnTo>
                <a:lnTo>
                  <a:pt x="76200" y="65532"/>
                </a:lnTo>
                <a:lnTo>
                  <a:pt x="68579" y="71628"/>
                </a:lnTo>
                <a:lnTo>
                  <a:pt x="64007" y="76200"/>
                </a:lnTo>
                <a:lnTo>
                  <a:pt x="59436" y="77724"/>
                </a:lnTo>
                <a:close/>
              </a:path>
              <a:path w="426719" h="522731">
                <a:moveTo>
                  <a:pt x="45719" y="79248"/>
                </a:moveTo>
                <a:lnTo>
                  <a:pt x="41148" y="77724"/>
                </a:lnTo>
                <a:lnTo>
                  <a:pt x="44195" y="96012"/>
                </a:lnTo>
                <a:lnTo>
                  <a:pt x="50291" y="97536"/>
                </a:lnTo>
                <a:lnTo>
                  <a:pt x="48767" y="79248"/>
                </a:lnTo>
                <a:lnTo>
                  <a:pt x="45719" y="79248"/>
                </a:lnTo>
                <a:close/>
              </a:path>
              <a:path w="426719" h="522731">
                <a:moveTo>
                  <a:pt x="89117" y="94997"/>
                </a:moveTo>
                <a:lnTo>
                  <a:pt x="77724" y="102108"/>
                </a:lnTo>
                <a:lnTo>
                  <a:pt x="77013" y="102679"/>
                </a:lnTo>
                <a:lnTo>
                  <a:pt x="77724" y="132587"/>
                </a:lnTo>
                <a:lnTo>
                  <a:pt x="79248" y="128016"/>
                </a:lnTo>
                <a:lnTo>
                  <a:pt x="80771" y="121920"/>
                </a:lnTo>
                <a:lnTo>
                  <a:pt x="82295" y="118872"/>
                </a:lnTo>
                <a:lnTo>
                  <a:pt x="86867" y="114300"/>
                </a:lnTo>
                <a:lnTo>
                  <a:pt x="92963" y="111252"/>
                </a:lnTo>
                <a:lnTo>
                  <a:pt x="101561" y="92992"/>
                </a:lnTo>
                <a:lnTo>
                  <a:pt x="89117" y="94997"/>
                </a:lnTo>
                <a:close/>
              </a:path>
              <a:path w="426719" h="522731">
                <a:moveTo>
                  <a:pt x="173736" y="173736"/>
                </a:moveTo>
                <a:lnTo>
                  <a:pt x="167639" y="166116"/>
                </a:lnTo>
                <a:lnTo>
                  <a:pt x="187451" y="150876"/>
                </a:lnTo>
                <a:lnTo>
                  <a:pt x="178307" y="137160"/>
                </a:lnTo>
                <a:lnTo>
                  <a:pt x="158495" y="152400"/>
                </a:lnTo>
                <a:lnTo>
                  <a:pt x="152400" y="144780"/>
                </a:lnTo>
                <a:lnTo>
                  <a:pt x="141731" y="153924"/>
                </a:lnTo>
                <a:lnTo>
                  <a:pt x="146303" y="161544"/>
                </a:lnTo>
                <a:lnTo>
                  <a:pt x="103631" y="192024"/>
                </a:lnTo>
                <a:lnTo>
                  <a:pt x="114300" y="205740"/>
                </a:lnTo>
                <a:lnTo>
                  <a:pt x="156971" y="173736"/>
                </a:lnTo>
                <a:lnTo>
                  <a:pt x="163067" y="182880"/>
                </a:lnTo>
                <a:lnTo>
                  <a:pt x="173736" y="173736"/>
                </a:lnTo>
                <a:close/>
              </a:path>
              <a:path w="426719" h="522731">
                <a:moveTo>
                  <a:pt x="162479" y="192235"/>
                </a:moveTo>
                <a:lnTo>
                  <a:pt x="161543" y="211836"/>
                </a:lnTo>
                <a:lnTo>
                  <a:pt x="166115" y="208787"/>
                </a:lnTo>
                <a:lnTo>
                  <a:pt x="175153" y="190516"/>
                </a:lnTo>
                <a:lnTo>
                  <a:pt x="162479" y="192235"/>
                </a:lnTo>
                <a:close/>
              </a:path>
              <a:path w="426719" h="522731">
                <a:moveTo>
                  <a:pt x="256031" y="298704"/>
                </a:moveTo>
                <a:lnTo>
                  <a:pt x="222503" y="348996"/>
                </a:lnTo>
                <a:lnTo>
                  <a:pt x="231648" y="361188"/>
                </a:lnTo>
                <a:lnTo>
                  <a:pt x="288036" y="341376"/>
                </a:lnTo>
                <a:lnTo>
                  <a:pt x="248412" y="384048"/>
                </a:lnTo>
                <a:lnTo>
                  <a:pt x="259079" y="397764"/>
                </a:lnTo>
                <a:lnTo>
                  <a:pt x="321563" y="330708"/>
                </a:lnTo>
                <a:lnTo>
                  <a:pt x="312419" y="316992"/>
                </a:lnTo>
                <a:lnTo>
                  <a:pt x="248412" y="338328"/>
                </a:lnTo>
                <a:lnTo>
                  <a:pt x="286512" y="283464"/>
                </a:lnTo>
                <a:lnTo>
                  <a:pt x="275843" y="269748"/>
                </a:lnTo>
                <a:lnTo>
                  <a:pt x="195071" y="312420"/>
                </a:lnTo>
                <a:lnTo>
                  <a:pt x="204215" y="326136"/>
                </a:lnTo>
                <a:lnTo>
                  <a:pt x="256031" y="298704"/>
                </a:lnTo>
                <a:close/>
              </a:path>
              <a:path w="426719" h="522731">
                <a:moveTo>
                  <a:pt x="302477" y="379072"/>
                </a:moveTo>
                <a:lnTo>
                  <a:pt x="291083" y="385572"/>
                </a:lnTo>
                <a:lnTo>
                  <a:pt x="294131" y="405384"/>
                </a:lnTo>
                <a:lnTo>
                  <a:pt x="297179" y="402336"/>
                </a:lnTo>
                <a:lnTo>
                  <a:pt x="301751" y="397764"/>
                </a:lnTo>
                <a:lnTo>
                  <a:pt x="306324" y="394716"/>
                </a:lnTo>
                <a:lnTo>
                  <a:pt x="314921" y="376480"/>
                </a:lnTo>
                <a:lnTo>
                  <a:pt x="302477" y="3790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5905499" y="3326891"/>
            <a:ext cx="1571243" cy="1938527"/>
          </a:xfrm>
          <a:custGeom>
            <a:avLst/>
            <a:gdLst/>
            <a:ahLst/>
            <a:cxnLst/>
            <a:rect l="l" t="t" r="r" b="b"/>
            <a:pathLst>
              <a:path w="1571243" h="1938527">
                <a:moveTo>
                  <a:pt x="1571243" y="1772411"/>
                </a:moveTo>
                <a:lnTo>
                  <a:pt x="1197863" y="1618487"/>
                </a:lnTo>
                <a:lnTo>
                  <a:pt x="1222247" y="1559051"/>
                </a:lnTo>
                <a:lnTo>
                  <a:pt x="1237487" y="1508759"/>
                </a:lnTo>
                <a:lnTo>
                  <a:pt x="1254251" y="1458467"/>
                </a:lnTo>
                <a:lnTo>
                  <a:pt x="1266443" y="1412747"/>
                </a:lnTo>
                <a:lnTo>
                  <a:pt x="1278635" y="1360931"/>
                </a:lnTo>
                <a:lnTo>
                  <a:pt x="1290827" y="1312163"/>
                </a:lnTo>
                <a:lnTo>
                  <a:pt x="1301495" y="1258823"/>
                </a:lnTo>
                <a:lnTo>
                  <a:pt x="1309115" y="1213103"/>
                </a:lnTo>
                <a:lnTo>
                  <a:pt x="1321307" y="1162811"/>
                </a:lnTo>
                <a:lnTo>
                  <a:pt x="1327403" y="1104899"/>
                </a:lnTo>
                <a:lnTo>
                  <a:pt x="1331975" y="1060703"/>
                </a:lnTo>
                <a:lnTo>
                  <a:pt x="1338071" y="1010411"/>
                </a:lnTo>
                <a:lnTo>
                  <a:pt x="1339595" y="970787"/>
                </a:lnTo>
                <a:lnTo>
                  <a:pt x="1342643" y="911351"/>
                </a:lnTo>
                <a:lnTo>
                  <a:pt x="1342643" y="737615"/>
                </a:lnTo>
                <a:lnTo>
                  <a:pt x="1338071" y="684275"/>
                </a:lnTo>
                <a:lnTo>
                  <a:pt x="1331975" y="629411"/>
                </a:lnTo>
                <a:lnTo>
                  <a:pt x="1327403" y="583691"/>
                </a:lnTo>
                <a:lnTo>
                  <a:pt x="1325187" y="559307"/>
                </a:lnTo>
                <a:lnTo>
                  <a:pt x="449749" y="559307"/>
                </a:lnTo>
                <a:lnTo>
                  <a:pt x="451103" y="565403"/>
                </a:lnTo>
                <a:lnTo>
                  <a:pt x="460247" y="609599"/>
                </a:lnTo>
                <a:lnTo>
                  <a:pt x="467867" y="658367"/>
                </a:lnTo>
                <a:lnTo>
                  <a:pt x="475487" y="707135"/>
                </a:lnTo>
                <a:lnTo>
                  <a:pt x="477011" y="752855"/>
                </a:lnTo>
                <a:lnTo>
                  <a:pt x="481583" y="803147"/>
                </a:lnTo>
                <a:lnTo>
                  <a:pt x="481583" y="899159"/>
                </a:lnTo>
                <a:lnTo>
                  <a:pt x="475487" y="952499"/>
                </a:lnTo>
                <a:lnTo>
                  <a:pt x="470915" y="1004315"/>
                </a:lnTo>
                <a:lnTo>
                  <a:pt x="466343" y="1051559"/>
                </a:lnTo>
                <a:lnTo>
                  <a:pt x="458723" y="1094231"/>
                </a:lnTo>
                <a:lnTo>
                  <a:pt x="446531" y="1146047"/>
                </a:lnTo>
                <a:lnTo>
                  <a:pt x="437387" y="1185671"/>
                </a:lnTo>
                <a:lnTo>
                  <a:pt x="425195" y="1225295"/>
                </a:lnTo>
                <a:lnTo>
                  <a:pt x="416051" y="1260347"/>
                </a:lnTo>
                <a:lnTo>
                  <a:pt x="400811" y="1295399"/>
                </a:lnTo>
                <a:lnTo>
                  <a:pt x="0" y="1136903"/>
                </a:lnTo>
                <a:lnTo>
                  <a:pt x="592835" y="1938527"/>
                </a:lnTo>
                <a:lnTo>
                  <a:pt x="1571243" y="1772411"/>
                </a:lnTo>
                <a:close/>
              </a:path>
            </a:pathLst>
          </a:custGeom>
          <a:solidFill>
            <a:srgbClr val="FF99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5897879" y="3317747"/>
            <a:ext cx="1586483" cy="1955291"/>
          </a:xfrm>
          <a:custGeom>
            <a:avLst/>
            <a:gdLst/>
            <a:ahLst/>
            <a:cxnLst/>
            <a:rect l="l" t="t" r="r" b="b"/>
            <a:pathLst>
              <a:path w="1586483" h="1955291">
                <a:moveTo>
                  <a:pt x="414527" y="1312163"/>
                </a:moveTo>
                <a:lnTo>
                  <a:pt x="416051" y="1307591"/>
                </a:lnTo>
                <a:lnTo>
                  <a:pt x="431291" y="1272539"/>
                </a:lnTo>
                <a:lnTo>
                  <a:pt x="431291" y="1271015"/>
                </a:lnTo>
                <a:lnTo>
                  <a:pt x="440435" y="1235963"/>
                </a:lnTo>
                <a:lnTo>
                  <a:pt x="452627" y="1196339"/>
                </a:lnTo>
                <a:lnTo>
                  <a:pt x="461771" y="1156715"/>
                </a:lnTo>
                <a:lnTo>
                  <a:pt x="473963" y="1104899"/>
                </a:lnTo>
                <a:lnTo>
                  <a:pt x="481583" y="1062227"/>
                </a:lnTo>
                <a:lnTo>
                  <a:pt x="486155" y="1014983"/>
                </a:lnTo>
                <a:lnTo>
                  <a:pt x="490727" y="961643"/>
                </a:lnTo>
                <a:lnTo>
                  <a:pt x="496823" y="909827"/>
                </a:lnTo>
                <a:lnTo>
                  <a:pt x="496823" y="812291"/>
                </a:lnTo>
                <a:lnTo>
                  <a:pt x="492251" y="760475"/>
                </a:lnTo>
                <a:lnTo>
                  <a:pt x="490727" y="716279"/>
                </a:lnTo>
                <a:lnTo>
                  <a:pt x="483107" y="665987"/>
                </a:lnTo>
                <a:lnTo>
                  <a:pt x="475487" y="618743"/>
                </a:lnTo>
                <a:lnTo>
                  <a:pt x="466343" y="573023"/>
                </a:lnTo>
                <a:lnTo>
                  <a:pt x="465327" y="568451"/>
                </a:lnTo>
                <a:lnTo>
                  <a:pt x="448055" y="568451"/>
                </a:lnTo>
                <a:lnTo>
                  <a:pt x="449579" y="576071"/>
                </a:lnTo>
                <a:lnTo>
                  <a:pt x="460247" y="620267"/>
                </a:lnTo>
                <a:lnTo>
                  <a:pt x="467867" y="669035"/>
                </a:lnTo>
                <a:lnTo>
                  <a:pt x="475487" y="716279"/>
                </a:lnTo>
                <a:lnTo>
                  <a:pt x="477011" y="761999"/>
                </a:lnTo>
                <a:lnTo>
                  <a:pt x="480059" y="812291"/>
                </a:lnTo>
                <a:lnTo>
                  <a:pt x="480059" y="908303"/>
                </a:lnTo>
                <a:lnTo>
                  <a:pt x="475487" y="960119"/>
                </a:lnTo>
                <a:lnTo>
                  <a:pt x="470915" y="1011935"/>
                </a:lnTo>
                <a:lnTo>
                  <a:pt x="464819" y="1059179"/>
                </a:lnTo>
                <a:lnTo>
                  <a:pt x="457199" y="1101851"/>
                </a:lnTo>
                <a:lnTo>
                  <a:pt x="446531" y="1153667"/>
                </a:lnTo>
                <a:lnTo>
                  <a:pt x="437387" y="1191767"/>
                </a:lnTo>
                <a:lnTo>
                  <a:pt x="425195" y="1231391"/>
                </a:lnTo>
                <a:lnTo>
                  <a:pt x="416051" y="1266443"/>
                </a:lnTo>
                <a:lnTo>
                  <a:pt x="404073" y="1293995"/>
                </a:lnTo>
                <a:lnTo>
                  <a:pt x="400811" y="1301495"/>
                </a:lnTo>
                <a:lnTo>
                  <a:pt x="405383" y="1312163"/>
                </a:lnTo>
                <a:lnTo>
                  <a:pt x="409955" y="1313687"/>
                </a:lnTo>
                <a:lnTo>
                  <a:pt x="414527" y="1312163"/>
                </a:lnTo>
                <a:close/>
              </a:path>
              <a:path w="1586483" h="1955291">
                <a:moveTo>
                  <a:pt x="1211579" y="1630679"/>
                </a:moveTo>
                <a:lnTo>
                  <a:pt x="1202435" y="1635251"/>
                </a:lnTo>
                <a:lnTo>
                  <a:pt x="1549894" y="1777071"/>
                </a:lnTo>
                <a:lnTo>
                  <a:pt x="1211579" y="1630679"/>
                </a:lnTo>
                <a:close/>
              </a:path>
              <a:path w="1586483" h="1955291">
                <a:moveTo>
                  <a:pt x="1214983" y="1622671"/>
                </a:moveTo>
                <a:lnTo>
                  <a:pt x="1577339" y="1772411"/>
                </a:lnTo>
                <a:lnTo>
                  <a:pt x="1581911" y="1773935"/>
                </a:lnTo>
                <a:lnTo>
                  <a:pt x="1214983" y="1622671"/>
                </a:lnTo>
                <a:close/>
              </a:path>
              <a:path w="1586483" h="1955291">
                <a:moveTo>
                  <a:pt x="598931" y="1938527"/>
                </a:moveTo>
                <a:lnTo>
                  <a:pt x="606551" y="1943099"/>
                </a:lnTo>
                <a:lnTo>
                  <a:pt x="1575815" y="1787651"/>
                </a:lnTo>
                <a:lnTo>
                  <a:pt x="1549894" y="1777071"/>
                </a:lnTo>
                <a:lnTo>
                  <a:pt x="602706" y="1937887"/>
                </a:lnTo>
                <a:lnTo>
                  <a:pt x="31743" y="1163848"/>
                </a:lnTo>
                <a:lnTo>
                  <a:pt x="405383" y="1312163"/>
                </a:lnTo>
                <a:lnTo>
                  <a:pt x="400811" y="1301495"/>
                </a:lnTo>
                <a:lnTo>
                  <a:pt x="404073" y="1293995"/>
                </a:lnTo>
                <a:lnTo>
                  <a:pt x="15239" y="1141475"/>
                </a:lnTo>
                <a:lnTo>
                  <a:pt x="6096" y="1153667"/>
                </a:lnTo>
                <a:lnTo>
                  <a:pt x="1524" y="1141475"/>
                </a:lnTo>
                <a:lnTo>
                  <a:pt x="0" y="1144523"/>
                </a:lnTo>
                <a:lnTo>
                  <a:pt x="0" y="1147571"/>
                </a:lnTo>
                <a:lnTo>
                  <a:pt x="1524" y="1150619"/>
                </a:lnTo>
                <a:lnTo>
                  <a:pt x="594359" y="1952243"/>
                </a:lnTo>
                <a:lnTo>
                  <a:pt x="595883" y="1953767"/>
                </a:lnTo>
                <a:lnTo>
                  <a:pt x="598931" y="1938527"/>
                </a:lnTo>
                <a:close/>
              </a:path>
              <a:path w="1586483" h="1955291">
                <a:moveTo>
                  <a:pt x="10667" y="1138427"/>
                </a:moveTo>
                <a:lnTo>
                  <a:pt x="7620" y="1136903"/>
                </a:lnTo>
                <a:lnTo>
                  <a:pt x="4572" y="1138427"/>
                </a:lnTo>
                <a:lnTo>
                  <a:pt x="1524" y="1141475"/>
                </a:lnTo>
                <a:lnTo>
                  <a:pt x="6096" y="1153667"/>
                </a:lnTo>
                <a:lnTo>
                  <a:pt x="15239" y="1141475"/>
                </a:lnTo>
                <a:lnTo>
                  <a:pt x="404073" y="1293995"/>
                </a:lnTo>
                <a:lnTo>
                  <a:pt x="10667" y="1138427"/>
                </a:lnTo>
                <a:close/>
              </a:path>
              <a:path w="1586483" h="1955291">
                <a:moveTo>
                  <a:pt x="1580387" y="1789175"/>
                </a:moveTo>
                <a:lnTo>
                  <a:pt x="1583435" y="1787651"/>
                </a:lnTo>
                <a:lnTo>
                  <a:pt x="1586483" y="1784603"/>
                </a:lnTo>
                <a:lnTo>
                  <a:pt x="1586483" y="1778507"/>
                </a:lnTo>
                <a:lnTo>
                  <a:pt x="1584959" y="1775459"/>
                </a:lnTo>
                <a:lnTo>
                  <a:pt x="1581911" y="1773935"/>
                </a:lnTo>
                <a:lnTo>
                  <a:pt x="1577339" y="1772411"/>
                </a:lnTo>
                <a:lnTo>
                  <a:pt x="1214983" y="1622671"/>
                </a:lnTo>
                <a:lnTo>
                  <a:pt x="1208531" y="1620011"/>
                </a:lnTo>
                <a:lnTo>
                  <a:pt x="1222247" y="1565147"/>
                </a:lnTo>
                <a:lnTo>
                  <a:pt x="1197863" y="1624583"/>
                </a:lnTo>
                <a:lnTo>
                  <a:pt x="1196339" y="1626107"/>
                </a:lnTo>
                <a:lnTo>
                  <a:pt x="1196339" y="1629155"/>
                </a:lnTo>
                <a:lnTo>
                  <a:pt x="1197863" y="1630679"/>
                </a:lnTo>
                <a:lnTo>
                  <a:pt x="1199387" y="1633727"/>
                </a:lnTo>
                <a:lnTo>
                  <a:pt x="1202435" y="1635251"/>
                </a:lnTo>
                <a:lnTo>
                  <a:pt x="1211579" y="1630679"/>
                </a:lnTo>
                <a:lnTo>
                  <a:pt x="1549894" y="1777071"/>
                </a:lnTo>
                <a:lnTo>
                  <a:pt x="1575815" y="1787651"/>
                </a:lnTo>
                <a:lnTo>
                  <a:pt x="606551" y="1943099"/>
                </a:lnTo>
                <a:lnTo>
                  <a:pt x="598931" y="1938527"/>
                </a:lnTo>
                <a:lnTo>
                  <a:pt x="595883" y="1953767"/>
                </a:lnTo>
                <a:lnTo>
                  <a:pt x="598931" y="1955291"/>
                </a:lnTo>
                <a:lnTo>
                  <a:pt x="601979" y="1955291"/>
                </a:lnTo>
                <a:lnTo>
                  <a:pt x="1580387" y="1789175"/>
                </a:lnTo>
                <a:close/>
              </a:path>
              <a:path w="1586483" h="1955291">
                <a:moveTo>
                  <a:pt x="1237487" y="1569719"/>
                </a:moveTo>
                <a:lnTo>
                  <a:pt x="1252727" y="1519427"/>
                </a:lnTo>
                <a:lnTo>
                  <a:pt x="1269491" y="1469135"/>
                </a:lnTo>
                <a:lnTo>
                  <a:pt x="1281683" y="1424939"/>
                </a:lnTo>
                <a:lnTo>
                  <a:pt x="1293875" y="1371599"/>
                </a:lnTo>
                <a:lnTo>
                  <a:pt x="1306067" y="1322831"/>
                </a:lnTo>
                <a:lnTo>
                  <a:pt x="1318259" y="1267967"/>
                </a:lnTo>
                <a:lnTo>
                  <a:pt x="1324355" y="1223771"/>
                </a:lnTo>
                <a:lnTo>
                  <a:pt x="1336547" y="1173479"/>
                </a:lnTo>
                <a:lnTo>
                  <a:pt x="1342643" y="1115567"/>
                </a:lnTo>
                <a:lnTo>
                  <a:pt x="1348739" y="1069847"/>
                </a:lnTo>
                <a:lnTo>
                  <a:pt x="1353311" y="1019555"/>
                </a:lnTo>
                <a:lnTo>
                  <a:pt x="1356359" y="979931"/>
                </a:lnTo>
                <a:lnTo>
                  <a:pt x="1357883" y="920495"/>
                </a:lnTo>
                <a:lnTo>
                  <a:pt x="1357883" y="745235"/>
                </a:lnTo>
                <a:lnTo>
                  <a:pt x="1353311" y="693419"/>
                </a:lnTo>
                <a:lnTo>
                  <a:pt x="1348739" y="637031"/>
                </a:lnTo>
                <a:lnTo>
                  <a:pt x="1342643" y="592835"/>
                </a:lnTo>
                <a:lnTo>
                  <a:pt x="1340427" y="568451"/>
                </a:lnTo>
                <a:lnTo>
                  <a:pt x="1324309" y="568451"/>
                </a:lnTo>
                <a:lnTo>
                  <a:pt x="1325879" y="594359"/>
                </a:lnTo>
                <a:lnTo>
                  <a:pt x="1331975" y="638555"/>
                </a:lnTo>
                <a:lnTo>
                  <a:pt x="1338071" y="694943"/>
                </a:lnTo>
                <a:lnTo>
                  <a:pt x="1341119" y="746759"/>
                </a:lnTo>
                <a:lnTo>
                  <a:pt x="1341119" y="920495"/>
                </a:lnTo>
                <a:lnTo>
                  <a:pt x="1339595" y="979931"/>
                </a:lnTo>
                <a:lnTo>
                  <a:pt x="1338071" y="1018031"/>
                </a:lnTo>
                <a:lnTo>
                  <a:pt x="1331975" y="1068323"/>
                </a:lnTo>
                <a:lnTo>
                  <a:pt x="1325879" y="1112519"/>
                </a:lnTo>
                <a:lnTo>
                  <a:pt x="1321307" y="1171955"/>
                </a:lnTo>
                <a:lnTo>
                  <a:pt x="1309115" y="1220723"/>
                </a:lnTo>
                <a:lnTo>
                  <a:pt x="1301495" y="1266443"/>
                </a:lnTo>
                <a:lnTo>
                  <a:pt x="1290827" y="1319783"/>
                </a:lnTo>
                <a:lnTo>
                  <a:pt x="1278635" y="1368551"/>
                </a:lnTo>
                <a:lnTo>
                  <a:pt x="1266443" y="1420367"/>
                </a:lnTo>
                <a:lnTo>
                  <a:pt x="1254251" y="1464563"/>
                </a:lnTo>
                <a:lnTo>
                  <a:pt x="1237487" y="1514855"/>
                </a:lnTo>
                <a:lnTo>
                  <a:pt x="1222247" y="1565147"/>
                </a:lnTo>
                <a:lnTo>
                  <a:pt x="1208531" y="1620011"/>
                </a:lnTo>
                <a:lnTo>
                  <a:pt x="1214983" y="1622671"/>
                </a:lnTo>
                <a:lnTo>
                  <a:pt x="1237487" y="15697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6518147" y="4471415"/>
            <a:ext cx="423671" cy="239268"/>
          </a:xfrm>
          <a:custGeom>
            <a:avLst/>
            <a:gdLst/>
            <a:ahLst/>
            <a:cxnLst/>
            <a:rect l="l" t="t" r="r" b="b"/>
            <a:pathLst>
              <a:path w="423671" h="239267">
                <a:moveTo>
                  <a:pt x="359663" y="210312"/>
                </a:moveTo>
                <a:lnTo>
                  <a:pt x="336803" y="233171"/>
                </a:lnTo>
                <a:lnTo>
                  <a:pt x="353567" y="239268"/>
                </a:lnTo>
                <a:lnTo>
                  <a:pt x="423671" y="167639"/>
                </a:lnTo>
                <a:lnTo>
                  <a:pt x="408431" y="161544"/>
                </a:lnTo>
                <a:lnTo>
                  <a:pt x="374903" y="195071"/>
                </a:lnTo>
                <a:lnTo>
                  <a:pt x="373379" y="149351"/>
                </a:lnTo>
                <a:lnTo>
                  <a:pt x="356615" y="143256"/>
                </a:lnTo>
                <a:lnTo>
                  <a:pt x="359663" y="210312"/>
                </a:lnTo>
                <a:close/>
              </a:path>
              <a:path w="423671" h="239267">
                <a:moveTo>
                  <a:pt x="208787" y="140207"/>
                </a:moveTo>
                <a:lnTo>
                  <a:pt x="204215" y="143256"/>
                </a:lnTo>
                <a:lnTo>
                  <a:pt x="199643" y="143256"/>
                </a:lnTo>
                <a:lnTo>
                  <a:pt x="195071" y="141731"/>
                </a:lnTo>
                <a:lnTo>
                  <a:pt x="192023" y="156971"/>
                </a:lnTo>
                <a:lnTo>
                  <a:pt x="192181" y="157024"/>
                </a:lnTo>
                <a:lnTo>
                  <a:pt x="204856" y="159064"/>
                </a:lnTo>
                <a:lnTo>
                  <a:pt x="216407" y="155448"/>
                </a:lnTo>
                <a:lnTo>
                  <a:pt x="218960" y="154084"/>
                </a:lnTo>
                <a:lnTo>
                  <a:pt x="228695" y="146055"/>
                </a:lnTo>
                <a:lnTo>
                  <a:pt x="234695" y="134112"/>
                </a:lnTo>
                <a:lnTo>
                  <a:pt x="236977" y="119987"/>
                </a:lnTo>
                <a:lnTo>
                  <a:pt x="234695" y="108203"/>
                </a:lnTo>
                <a:lnTo>
                  <a:pt x="231647" y="99059"/>
                </a:lnTo>
                <a:lnTo>
                  <a:pt x="225551" y="94487"/>
                </a:lnTo>
                <a:lnTo>
                  <a:pt x="216407" y="91439"/>
                </a:lnTo>
                <a:lnTo>
                  <a:pt x="213359" y="89915"/>
                </a:lnTo>
                <a:lnTo>
                  <a:pt x="208787" y="88392"/>
                </a:lnTo>
                <a:lnTo>
                  <a:pt x="205739" y="88392"/>
                </a:lnTo>
                <a:lnTo>
                  <a:pt x="201167" y="89915"/>
                </a:lnTo>
                <a:lnTo>
                  <a:pt x="198119" y="89915"/>
                </a:lnTo>
                <a:lnTo>
                  <a:pt x="193547" y="91439"/>
                </a:lnTo>
                <a:lnTo>
                  <a:pt x="196595" y="85343"/>
                </a:lnTo>
                <a:lnTo>
                  <a:pt x="181355" y="79248"/>
                </a:lnTo>
                <a:lnTo>
                  <a:pt x="149351" y="166115"/>
                </a:lnTo>
                <a:lnTo>
                  <a:pt x="164591" y="170687"/>
                </a:lnTo>
                <a:lnTo>
                  <a:pt x="175259" y="141731"/>
                </a:lnTo>
                <a:lnTo>
                  <a:pt x="178307" y="146303"/>
                </a:lnTo>
                <a:lnTo>
                  <a:pt x="179831" y="149351"/>
                </a:lnTo>
                <a:lnTo>
                  <a:pt x="182879" y="150875"/>
                </a:lnTo>
                <a:lnTo>
                  <a:pt x="185927" y="153924"/>
                </a:lnTo>
                <a:lnTo>
                  <a:pt x="185927" y="135636"/>
                </a:lnTo>
                <a:lnTo>
                  <a:pt x="184403" y="131063"/>
                </a:lnTo>
                <a:lnTo>
                  <a:pt x="182879" y="126492"/>
                </a:lnTo>
                <a:lnTo>
                  <a:pt x="182879" y="121919"/>
                </a:lnTo>
                <a:lnTo>
                  <a:pt x="184403" y="115824"/>
                </a:lnTo>
                <a:lnTo>
                  <a:pt x="185927" y="111251"/>
                </a:lnTo>
                <a:lnTo>
                  <a:pt x="188975" y="106680"/>
                </a:lnTo>
                <a:lnTo>
                  <a:pt x="193547" y="105156"/>
                </a:lnTo>
                <a:lnTo>
                  <a:pt x="198119" y="102107"/>
                </a:lnTo>
                <a:lnTo>
                  <a:pt x="202691" y="102107"/>
                </a:lnTo>
                <a:lnTo>
                  <a:pt x="208787" y="103631"/>
                </a:lnTo>
                <a:lnTo>
                  <a:pt x="213359" y="106680"/>
                </a:lnTo>
                <a:lnTo>
                  <a:pt x="216407" y="109727"/>
                </a:lnTo>
                <a:lnTo>
                  <a:pt x="219455" y="114300"/>
                </a:lnTo>
                <a:lnTo>
                  <a:pt x="220979" y="118871"/>
                </a:lnTo>
                <a:lnTo>
                  <a:pt x="220979" y="123443"/>
                </a:lnTo>
                <a:lnTo>
                  <a:pt x="219455" y="129539"/>
                </a:lnTo>
                <a:lnTo>
                  <a:pt x="216407" y="134112"/>
                </a:lnTo>
                <a:lnTo>
                  <a:pt x="213359" y="138683"/>
                </a:lnTo>
                <a:lnTo>
                  <a:pt x="208787" y="140207"/>
                </a:lnTo>
                <a:close/>
              </a:path>
              <a:path w="423671" h="239267">
                <a:moveTo>
                  <a:pt x="190499" y="140207"/>
                </a:moveTo>
                <a:lnTo>
                  <a:pt x="185927" y="135636"/>
                </a:lnTo>
                <a:lnTo>
                  <a:pt x="185927" y="153924"/>
                </a:lnTo>
                <a:lnTo>
                  <a:pt x="188975" y="155448"/>
                </a:lnTo>
                <a:lnTo>
                  <a:pt x="192023" y="156971"/>
                </a:lnTo>
                <a:lnTo>
                  <a:pt x="195071" y="141731"/>
                </a:lnTo>
                <a:lnTo>
                  <a:pt x="190499" y="140207"/>
                </a:lnTo>
                <a:close/>
              </a:path>
              <a:path w="423671" h="239267">
                <a:moveTo>
                  <a:pt x="155447" y="79248"/>
                </a:moveTo>
                <a:lnTo>
                  <a:pt x="154872" y="77689"/>
                </a:lnTo>
                <a:lnTo>
                  <a:pt x="147224" y="67295"/>
                </a:lnTo>
                <a:lnTo>
                  <a:pt x="135635" y="60959"/>
                </a:lnTo>
                <a:lnTo>
                  <a:pt x="132677" y="60082"/>
                </a:lnTo>
                <a:lnTo>
                  <a:pt x="120440" y="58959"/>
                </a:lnTo>
                <a:lnTo>
                  <a:pt x="115823" y="74675"/>
                </a:lnTo>
                <a:lnTo>
                  <a:pt x="117347" y="74675"/>
                </a:lnTo>
                <a:lnTo>
                  <a:pt x="121919" y="73151"/>
                </a:lnTo>
                <a:lnTo>
                  <a:pt x="126491" y="73151"/>
                </a:lnTo>
                <a:lnTo>
                  <a:pt x="131063" y="74675"/>
                </a:lnTo>
                <a:lnTo>
                  <a:pt x="135635" y="76200"/>
                </a:lnTo>
                <a:lnTo>
                  <a:pt x="138683" y="79248"/>
                </a:lnTo>
                <a:lnTo>
                  <a:pt x="140207" y="82295"/>
                </a:lnTo>
                <a:lnTo>
                  <a:pt x="143255" y="85343"/>
                </a:lnTo>
                <a:lnTo>
                  <a:pt x="143255" y="92963"/>
                </a:lnTo>
                <a:lnTo>
                  <a:pt x="109727" y="80771"/>
                </a:lnTo>
                <a:lnTo>
                  <a:pt x="103631" y="92963"/>
                </a:lnTo>
                <a:lnTo>
                  <a:pt x="155447" y="111251"/>
                </a:lnTo>
                <a:lnTo>
                  <a:pt x="155447" y="108203"/>
                </a:lnTo>
                <a:lnTo>
                  <a:pt x="157324" y="103086"/>
                </a:lnTo>
                <a:lnTo>
                  <a:pt x="158785" y="90832"/>
                </a:lnTo>
                <a:lnTo>
                  <a:pt x="155447" y="79248"/>
                </a:lnTo>
                <a:close/>
              </a:path>
              <a:path w="423671" h="239267">
                <a:moveTo>
                  <a:pt x="266699" y="82295"/>
                </a:moveTo>
                <a:lnTo>
                  <a:pt x="234695" y="170687"/>
                </a:lnTo>
                <a:lnTo>
                  <a:pt x="249935" y="176783"/>
                </a:lnTo>
                <a:lnTo>
                  <a:pt x="281939" y="88392"/>
                </a:lnTo>
                <a:lnTo>
                  <a:pt x="266699" y="82295"/>
                </a:lnTo>
                <a:close/>
              </a:path>
              <a:path w="423671" h="239267">
                <a:moveTo>
                  <a:pt x="272300" y="150982"/>
                </a:moveTo>
                <a:lnTo>
                  <a:pt x="271347" y="163656"/>
                </a:lnTo>
                <a:lnTo>
                  <a:pt x="274319" y="175259"/>
                </a:lnTo>
                <a:lnTo>
                  <a:pt x="275130" y="176818"/>
                </a:lnTo>
                <a:lnTo>
                  <a:pt x="283080" y="187212"/>
                </a:lnTo>
                <a:lnTo>
                  <a:pt x="294131" y="193548"/>
                </a:lnTo>
                <a:lnTo>
                  <a:pt x="300227" y="196595"/>
                </a:lnTo>
                <a:lnTo>
                  <a:pt x="306323" y="196595"/>
                </a:lnTo>
                <a:lnTo>
                  <a:pt x="304799" y="181356"/>
                </a:lnTo>
                <a:lnTo>
                  <a:pt x="300227" y="179831"/>
                </a:lnTo>
                <a:lnTo>
                  <a:pt x="294131" y="178307"/>
                </a:lnTo>
                <a:lnTo>
                  <a:pt x="291083" y="173736"/>
                </a:lnTo>
                <a:lnTo>
                  <a:pt x="289559" y="169163"/>
                </a:lnTo>
                <a:lnTo>
                  <a:pt x="288035" y="164592"/>
                </a:lnTo>
                <a:lnTo>
                  <a:pt x="288035" y="160019"/>
                </a:lnTo>
                <a:lnTo>
                  <a:pt x="289559" y="153924"/>
                </a:lnTo>
                <a:lnTo>
                  <a:pt x="291083" y="149351"/>
                </a:lnTo>
                <a:lnTo>
                  <a:pt x="294131" y="144780"/>
                </a:lnTo>
                <a:lnTo>
                  <a:pt x="298703" y="143256"/>
                </a:lnTo>
                <a:lnTo>
                  <a:pt x="303275" y="141731"/>
                </a:lnTo>
                <a:lnTo>
                  <a:pt x="307847" y="140207"/>
                </a:lnTo>
                <a:lnTo>
                  <a:pt x="313943" y="143256"/>
                </a:lnTo>
                <a:lnTo>
                  <a:pt x="318515" y="144780"/>
                </a:lnTo>
                <a:lnTo>
                  <a:pt x="321563" y="147827"/>
                </a:lnTo>
                <a:lnTo>
                  <a:pt x="323087" y="152400"/>
                </a:lnTo>
                <a:lnTo>
                  <a:pt x="326135" y="156971"/>
                </a:lnTo>
                <a:lnTo>
                  <a:pt x="326135" y="161544"/>
                </a:lnTo>
                <a:lnTo>
                  <a:pt x="323087" y="167639"/>
                </a:lnTo>
                <a:lnTo>
                  <a:pt x="321563" y="172212"/>
                </a:lnTo>
                <a:lnTo>
                  <a:pt x="318515" y="176783"/>
                </a:lnTo>
                <a:lnTo>
                  <a:pt x="318515" y="195071"/>
                </a:lnTo>
                <a:lnTo>
                  <a:pt x="324611" y="192024"/>
                </a:lnTo>
                <a:lnTo>
                  <a:pt x="329183" y="187451"/>
                </a:lnTo>
                <a:lnTo>
                  <a:pt x="333755" y="184403"/>
                </a:lnTo>
                <a:lnTo>
                  <a:pt x="338327" y="178307"/>
                </a:lnTo>
                <a:lnTo>
                  <a:pt x="339851" y="172212"/>
                </a:lnTo>
                <a:lnTo>
                  <a:pt x="341375" y="167639"/>
                </a:lnTo>
                <a:lnTo>
                  <a:pt x="342899" y="161544"/>
                </a:lnTo>
                <a:lnTo>
                  <a:pt x="341375" y="155448"/>
                </a:lnTo>
                <a:lnTo>
                  <a:pt x="339851" y="149351"/>
                </a:lnTo>
                <a:lnTo>
                  <a:pt x="338327" y="143256"/>
                </a:lnTo>
                <a:lnTo>
                  <a:pt x="333755" y="138683"/>
                </a:lnTo>
                <a:lnTo>
                  <a:pt x="329183" y="132587"/>
                </a:lnTo>
                <a:lnTo>
                  <a:pt x="324611" y="129539"/>
                </a:lnTo>
                <a:lnTo>
                  <a:pt x="318515" y="128015"/>
                </a:lnTo>
                <a:lnTo>
                  <a:pt x="317272" y="127617"/>
                </a:lnTo>
                <a:lnTo>
                  <a:pt x="304987" y="125734"/>
                </a:lnTo>
                <a:lnTo>
                  <a:pt x="292607" y="128015"/>
                </a:lnTo>
                <a:lnTo>
                  <a:pt x="289252" y="129847"/>
                </a:lnTo>
                <a:lnTo>
                  <a:pt x="279775" y="137748"/>
                </a:lnTo>
                <a:lnTo>
                  <a:pt x="272795" y="149351"/>
                </a:lnTo>
                <a:lnTo>
                  <a:pt x="272300" y="150982"/>
                </a:lnTo>
                <a:close/>
              </a:path>
              <a:path w="423671" h="239267">
                <a:moveTo>
                  <a:pt x="304799" y="181356"/>
                </a:moveTo>
                <a:lnTo>
                  <a:pt x="306323" y="196595"/>
                </a:lnTo>
                <a:lnTo>
                  <a:pt x="312419" y="195071"/>
                </a:lnTo>
                <a:lnTo>
                  <a:pt x="318515" y="195071"/>
                </a:lnTo>
                <a:lnTo>
                  <a:pt x="318515" y="176783"/>
                </a:lnTo>
                <a:lnTo>
                  <a:pt x="313943" y="178307"/>
                </a:lnTo>
                <a:lnTo>
                  <a:pt x="309371" y="181356"/>
                </a:lnTo>
                <a:lnTo>
                  <a:pt x="304799" y="181356"/>
                </a:lnTo>
                <a:close/>
              </a:path>
              <a:path w="423671" h="239267">
                <a:moveTo>
                  <a:pt x="103631" y="92963"/>
                </a:moveTo>
                <a:lnTo>
                  <a:pt x="109727" y="80771"/>
                </a:lnTo>
                <a:lnTo>
                  <a:pt x="112775" y="76200"/>
                </a:lnTo>
                <a:lnTo>
                  <a:pt x="115823" y="74675"/>
                </a:lnTo>
                <a:lnTo>
                  <a:pt x="120440" y="58959"/>
                </a:lnTo>
                <a:lnTo>
                  <a:pt x="108203" y="62483"/>
                </a:lnTo>
                <a:lnTo>
                  <a:pt x="96854" y="70707"/>
                </a:lnTo>
                <a:lnTo>
                  <a:pt x="89915" y="82295"/>
                </a:lnTo>
                <a:lnTo>
                  <a:pt x="89038" y="85254"/>
                </a:lnTo>
                <a:lnTo>
                  <a:pt x="87915" y="97491"/>
                </a:lnTo>
                <a:lnTo>
                  <a:pt x="91439" y="109727"/>
                </a:lnTo>
                <a:lnTo>
                  <a:pt x="92015" y="111037"/>
                </a:lnTo>
                <a:lnTo>
                  <a:pt x="99663" y="120541"/>
                </a:lnTo>
                <a:lnTo>
                  <a:pt x="111251" y="128015"/>
                </a:lnTo>
                <a:lnTo>
                  <a:pt x="118871" y="129539"/>
                </a:lnTo>
                <a:lnTo>
                  <a:pt x="123443" y="131063"/>
                </a:lnTo>
                <a:lnTo>
                  <a:pt x="129539" y="129539"/>
                </a:lnTo>
                <a:lnTo>
                  <a:pt x="135635" y="129539"/>
                </a:lnTo>
                <a:lnTo>
                  <a:pt x="140207" y="128015"/>
                </a:lnTo>
                <a:lnTo>
                  <a:pt x="144779" y="123443"/>
                </a:lnTo>
                <a:lnTo>
                  <a:pt x="134111" y="112775"/>
                </a:lnTo>
                <a:lnTo>
                  <a:pt x="128015" y="115824"/>
                </a:lnTo>
                <a:lnTo>
                  <a:pt x="123443" y="115824"/>
                </a:lnTo>
                <a:lnTo>
                  <a:pt x="117347" y="114300"/>
                </a:lnTo>
                <a:lnTo>
                  <a:pt x="111251" y="111251"/>
                </a:lnTo>
                <a:lnTo>
                  <a:pt x="108203" y="109727"/>
                </a:lnTo>
                <a:lnTo>
                  <a:pt x="106679" y="105156"/>
                </a:lnTo>
                <a:lnTo>
                  <a:pt x="103631" y="102107"/>
                </a:lnTo>
                <a:lnTo>
                  <a:pt x="103631" y="92963"/>
                </a:lnTo>
                <a:close/>
              </a:path>
              <a:path w="423671" h="239267">
                <a:moveTo>
                  <a:pt x="57911" y="76200"/>
                </a:moveTo>
                <a:lnTo>
                  <a:pt x="54863" y="79248"/>
                </a:lnTo>
                <a:lnTo>
                  <a:pt x="51815" y="80771"/>
                </a:lnTo>
                <a:lnTo>
                  <a:pt x="47243" y="80771"/>
                </a:lnTo>
                <a:lnTo>
                  <a:pt x="42671" y="82295"/>
                </a:lnTo>
                <a:lnTo>
                  <a:pt x="38099" y="80771"/>
                </a:lnTo>
                <a:lnTo>
                  <a:pt x="39623" y="99059"/>
                </a:lnTo>
                <a:lnTo>
                  <a:pt x="48767" y="99059"/>
                </a:lnTo>
                <a:lnTo>
                  <a:pt x="54863" y="97536"/>
                </a:lnTo>
                <a:lnTo>
                  <a:pt x="59435" y="96012"/>
                </a:lnTo>
                <a:lnTo>
                  <a:pt x="64007" y="92963"/>
                </a:lnTo>
                <a:lnTo>
                  <a:pt x="68579" y="89915"/>
                </a:lnTo>
                <a:lnTo>
                  <a:pt x="73151" y="85343"/>
                </a:lnTo>
                <a:lnTo>
                  <a:pt x="77723" y="80771"/>
                </a:lnTo>
                <a:lnTo>
                  <a:pt x="80771" y="74675"/>
                </a:lnTo>
                <a:lnTo>
                  <a:pt x="83819" y="68580"/>
                </a:lnTo>
                <a:lnTo>
                  <a:pt x="87133" y="54455"/>
                </a:lnTo>
                <a:lnTo>
                  <a:pt x="86867" y="42672"/>
                </a:lnTo>
                <a:lnTo>
                  <a:pt x="85343" y="33527"/>
                </a:lnTo>
                <a:lnTo>
                  <a:pt x="82295" y="27431"/>
                </a:lnTo>
                <a:lnTo>
                  <a:pt x="76199" y="21336"/>
                </a:lnTo>
                <a:lnTo>
                  <a:pt x="64933" y="13562"/>
                </a:lnTo>
                <a:lnTo>
                  <a:pt x="50291" y="7620"/>
                </a:lnTo>
                <a:lnTo>
                  <a:pt x="32003" y="0"/>
                </a:lnTo>
                <a:lnTo>
                  <a:pt x="0" y="85343"/>
                </a:lnTo>
                <a:lnTo>
                  <a:pt x="19811" y="92963"/>
                </a:lnTo>
                <a:lnTo>
                  <a:pt x="30479" y="96012"/>
                </a:lnTo>
                <a:lnTo>
                  <a:pt x="22859" y="74675"/>
                </a:lnTo>
                <a:lnTo>
                  <a:pt x="42671" y="21336"/>
                </a:lnTo>
                <a:lnTo>
                  <a:pt x="47243" y="22860"/>
                </a:lnTo>
                <a:lnTo>
                  <a:pt x="57911" y="27431"/>
                </a:lnTo>
                <a:lnTo>
                  <a:pt x="64007" y="32003"/>
                </a:lnTo>
                <a:lnTo>
                  <a:pt x="67055" y="38100"/>
                </a:lnTo>
                <a:lnTo>
                  <a:pt x="70103" y="45720"/>
                </a:lnTo>
                <a:lnTo>
                  <a:pt x="70103" y="53339"/>
                </a:lnTo>
                <a:lnTo>
                  <a:pt x="67055" y="62483"/>
                </a:lnTo>
                <a:lnTo>
                  <a:pt x="65531" y="68580"/>
                </a:lnTo>
                <a:lnTo>
                  <a:pt x="62483" y="73151"/>
                </a:lnTo>
                <a:lnTo>
                  <a:pt x="57911" y="76200"/>
                </a:lnTo>
                <a:close/>
              </a:path>
              <a:path w="423671" h="239267">
                <a:moveTo>
                  <a:pt x="30479" y="77724"/>
                </a:moveTo>
                <a:lnTo>
                  <a:pt x="22859" y="74675"/>
                </a:lnTo>
                <a:lnTo>
                  <a:pt x="30479" y="96012"/>
                </a:lnTo>
                <a:lnTo>
                  <a:pt x="39623" y="99059"/>
                </a:lnTo>
                <a:lnTo>
                  <a:pt x="38099" y="80771"/>
                </a:lnTo>
                <a:lnTo>
                  <a:pt x="30479" y="777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6281927" y="4594859"/>
            <a:ext cx="701039" cy="316991"/>
          </a:xfrm>
          <a:custGeom>
            <a:avLst/>
            <a:gdLst/>
            <a:ahLst/>
            <a:cxnLst/>
            <a:rect l="l" t="t" r="r" b="b"/>
            <a:pathLst>
              <a:path w="701039" h="316991">
                <a:moveTo>
                  <a:pt x="140207" y="89916"/>
                </a:moveTo>
                <a:lnTo>
                  <a:pt x="139809" y="90969"/>
                </a:lnTo>
                <a:lnTo>
                  <a:pt x="137926" y="102899"/>
                </a:lnTo>
                <a:lnTo>
                  <a:pt x="140207" y="115824"/>
                </a:lnTo>
                <a:lnTo>
                  <a:pt x="142642" y="119993"/>
                </a:lnTo>
                <a:lnTo>
                  <a:pt x="151243" y="128959"/>
                </a:lnTo>
                <a:lnTo>
                  <a:pt x="163067" y="135636"/>
                </a:lnTo>
                <a:lnTo>
                  <a:pt x="173530" y="138105"/>
                </a:lnTo>
                <a:lnTo>
                  <a:pt x="185809" y="137291"/>
                </a:lnTo>
                <a:lnTo>
                  <a:pt x="196595" y="132588"/>
                </a:lnTo>
                <a:lnTo>
                  <a:pt x="187451" y="118872"/>
                </a:lnTo>
                <a:lnTo>
                  <a:pt x="181355" y="123444"/>
                </a:lnTo>
                <a:lnTo>
                  <a:pt x="175260" y="123444"/>
                </a:lnTo>
                <a:lnTo>
                  <a:pt x="167639" y="120396"/>
                </a:lnTo>
                <a:lnTo>
                  <a:pt x="163067" y="118872"/>
                </a:lnTo>
                <a:lnTo>
                  <a:pt x="158495" y="115824"/>
                </a:lnTo>
                <a:lnTo>
                  <a:pt x="156972" y="111252"/>
                </a:lnTo>
                <a:lnTo>
                  <a:pt x="153924" y="105156"/>
                </a:lnTo>
                <a:lnTo>
                  <a:pt x="153924" y="100584"/>
                </a:lnTo>
                <a:lnTo>
                  <a:pt x="155448" y="96012"/>
                </a:lnTo>
                <a:lnTo>
                  <a:pt x="158495" y="89916"/>
                </a:lnTo>
                <a:lnTo>
                  <a:pt x="161543" y="85344"/>
                </a:lnTo>
                <a:lnTo>
                  <a:pt x="166115" y="83820"/>
                </a:lnTo>
                <a:lnTo>
                  <a:pt x="170687" y="82296"/>
                </a:lnTo>
                <a:lnTo>
                  <a:pt x="176783" y="82296"/>
                </a:lnTo>
                <a:lnTo>
                  <a:pt x="182879" y="83820"/>
                </a:lnTo>
                <a:lnTo>
                  <a:pt x="185927" y="85344"/>
                </a:lnTo>
                <a:lnTo>
                  <a:pt x="188975" y="86868"/>
                </a:lnTo>
                <a:lnTo>
                  <a:pt x="192024" y="89916"/>
                </a:lnTo>
                <a:lnTo>
                  <a:pt x="195072" y="92964"/>
                </a:lnTo>
                <a:lnTo>
                  <a:pt x="196595" y="96012"/>
                </a:lnTo>
                <a:lnTo>
                  <a:pt x="211836" y="94488"/>
                </a:lnTo>
                <a:lnTo>
                  <a:pt x="210312" y="88392"/>
                </a:lnTo>
                <a:lnTo>
                  <a:pt x="207263" y="83820"/>
                </a:lnTo>
                <a:lnTo>
                  <a:pt x="202691" y="79248"/>
                </a:lnTo>
                <a:lnTo>
                  <a:pt x="199643" y="74676"/>
                </a:lnTo>
                <a:lnTo>
                  <a:pt x="193548" y="71628"/>
                </a:lnTo>
                <a:lnTo>
                  <a:pt x="187451" y="68580"/>
                </a:lnTo>
                <a:lnTo>
                  <a:pt x="181355" y="67056"/>
                </a:lnTo>
                <a:lnTo>
                  <a:pt x="173736" y="65532"/>
                </a:lnTo>
                <a:lnTo>
                  <a:pt x="167639" y="67056"/>
                </a:lnTo>
                <a:lnTo>
                  <a:pt x="161543" y="67056"/>
                </a:lnTo>
                <a:lnTo>
                  <a:pt x="155448" y="70104"/>
                </a:lnTo>
                <a:lnTo>
                  <a:pt x="150875" y="74676"/>
                </a:lnTo>
                <a:lnTo>
                  <a:pt x="146303" y="77724"/>
                </a:lnTo>
                <a:lnTo>
                  <a:pt x="141731" y="83820"/>
                </a:lnTo>
                <a:lnTo>
                  <a:pt x="140207" y="89916"/>
                </a:lnTo>
                <a:close/>
              </a:path>
              <a:path w="701039" h="316991">
                <a:moveTo>
                  <a:pt x="263651" y="169164"/>
                </a:moveTo>
                <a:lnTo>
                  <a:pt x="278891" y="128016"/>
                </a:lnTo>
                <a:lnTo>
                  <a:pt x="281939" y="120396"/>
                </a:lnTo>
                <a:lnTo>
                  <a:pt x="281939" y="114300"/>
                </a:lnTo>
                <a:lnTo>
                  <a:pt x="278891" y="109728"/>
                </a:lnTo>
                <a:lnTo>
                  <a:pt x="275843" y="103632"/>
                </a:lnTo>
                <a:lnTo>
                  <a:pt x="271271" y="99060"/>
                </a:lnTo>
                <a:lnTo>
                  <a:pt x="265175" y="97536"/>
                </a:lnTo>
                <a:lnTo>
                  <a:pt x="262127" y="96012"/>
                </a:lnTo>
                <a:lnTo>
                  <a:pt x="251459" y="96012"/>
                </a:lnTo>
                <a:lnTo>
                  <a:pt x="248411" y="97536"/>
                </a:lnTo>
                <a:lnTo>
                  <a:pt x="243839" y="99060"/>
                </a:lnTo>
                <a:lnTo>
                  <a:pt x="254507" y="67056"/>
                </a:lnTo>
                <a:lnTo>
                  <a:pt x="239268" y="62484"/>
                </a:lnTo>
                <a:lnTo>
                  <a:pt x="207263" y="149352"/>
                </a:lnTo>
                <a:lnTo>
                  <a:pt x="222503" y="155448"/>
                </a:lnTo>
                <a:lnTo>
                  <a:pt x="233172" y="129540"/>
                </a:lnTo>
                <a:lnTo>
                  <a:pt x="234696" y="123444"/>
                </a:lnTo>
                <a:lnTo>
                  <a:pt x="236220" y="118872"/>
                </a:lnTo>
                <a:lnTo>
                  <a:pt x="237744" y="117348"/>
                </a:lnTo>
                <a:lnTo>
                  <a:pt x="240792" y="114300"/>
                </a:lnTo>
                <a:lnTo>
                  <a:pt x="242316" y="111252"/>
                </a:lnTo>
                <a:lnTo>
                  <a:pt x="245363" y="109728"/>
                </a:lnTo>
                <a:lnTo>
                  <a:pt x="248411" y="108204"/>
                </a:lnTo>
                <a:lnTo>
                  <a:pt x="251459" y="108204"/>
                </a:lnTo>
                <a:lnTo>
                  <a:pt x="256031" y="109728"/>
                </a:lnTo>
                <a:lnTo>
                  <a:pt x="259079" y="112776"/>
                </a:lnTo>
                <a:lnTo>
                  <a:pt x="262127" y="115824"/>
                </a:lnTo>
                <a:lnTo>
                  <a:pt x="262127" y="123444"/>
                </a:lnTo>
                <a:lnTo>
                  <a:pt x="260603" y="129540"/>
                </a:lnTo>
                <a:lnTo>
                  <a:pt x="257555" y="137160"/>
                </a:lnTo>
                <a:lnTo>
                  <a:pt x="248411" y="164592"/>
                </a:lnTo>
                <a:lnTo>
                  <a:pt x="263651" y="169164"/>
                </a:lnTo>
                <a:close/>
              </a:path>
              <a:path w="701039" h="316991">
                <a:moveTo>
                  <a:pt x="309371" y="88392"/>
                </a:moveTo>
                <a:lnTo>
                  <a:pt x="306323" y="89916"/>
                </a:lnTo>
                <a:lnTo>
                  <a:pt x="304799" y="92964"/>
                </a:lnTo>
                <a:lnTo>
                  <a:pt x="303275" y="94488"/>
                </a:lnTo>
                <a:lnTo>
                  <a:pt x="303275" y="100584"/>
                </a:lnTo>
                <a:lnTo>
                  <a:pt x="304799" y="103632"/>
                </a:lnTo>
                <a:lnTo>
                  <a:pt x="304799" y="106680"/>
                </a:lnTo>
                <a:lnTo>
                  <a:pt x="307847" y="108204"/>
                </a:lnTo>
                <a:lnTo>
                  <a:pt x="310895" y="109728"/>
                </a:lnTo>
                <a:lnTo>
                  <a:pt x="315467" y="109728"/>
                </a:lnTo>
                <a:lnTo>
                  <a:pt x="318515" y="108204"/>
                </a:lnTo>
                <a:lnTo>
                  <a:pt x="321563" y="108204"/>
                </a:lnTo>
                <a:lnTo>
                  <a:pt x="323087" y="105156"/>
                </a:lnTo>
                <a:lnTo>
                  <a:pt x="324611" y="102108"/>
                </a:lnTo>
                <a:lnTo>
                  <a:pt x="324611" y="97536"/>
                </a:lnTo>
                <a:lnTo>
                  <a:pt x="323087" y="94488"/>
                </a:lnTo>
                <a:lnTo>
                  <a:pt x="323087" y="91440"/>
                </a:lnTo>
                <a:lnTo>
                  <a:pt x="320039" y="89916"/>
                </a:lnTo>
                <a:lnTo>
                  <a:pt x="316991" y="88392"/>
                </a:lnTo>
                <a:lnTo>
                  <a:pt x="309371" y="88392"/>
                </a:lnTo>
                <a:close/>
              </a:path>
              <a:path w="701039" h="316991">
                <a:moveTo>
                  <a:pt x="300227" y="111252"/>
                </a:moveTo>
                <a:lnTo>
                  <a:pt x="277367" y="175260"/>
                </a:lnTo>
                <a:lnTo>
                  <a:pt x="292607" y="181356"/>
                </a:lnTo>
                <a:lnTo>
                  <a:pt x="315467" y="117348"/>
                </a:lnTo>
                <a:lnTo>
                  <a:pt x="300227" y="111252"/>
                </a:lnTo>
                <a:close/>
              </a:path>
              <a:path w="701039" h="316991">
                <a:moveTo>
                  <a:pt x="376427" y="158496"/>
                </a:moveTo>
                <a:lnTo>
                  <a:pt x="379475" y="158496"/>
                </a:lnTo>
                <a:lnTo>
                  <a:pt x="384047" y="156972"/>
                </a:lnTo>
                <a:lnTo>
                  <a:pt x="388619" y="156972"/>
                </a:lnTo>
                <a:lnTo>
                  <a:pt x="393191" y="158496"/>
                </a:lnTo>
                <a:lnTo>
                  <a:pt x="396239" y="160020"/>
                </a:lnTo>
                <a:lnTo>
                  <a:pt x="399287" y="163068"/>
                </a:lnTo>
                <a:lnTo>
                  <a:pt x="402335" y="166116"/>
                </a:lnTo>
                <a:lnTo>
                  <a:pt x="403859" y="169164"/>
                </a:lnTo>
                <a:lnTo>
                  <a:pt x="405383" y="172212"/>
                </a:lnTo>
                <a:lnTo>
                  <a:pt x="405383" y="176784"/>
                </a:lnTo>
                <a:lnTo>
                  <a:pt x="370331" y="164592"/>
                </a:lnTo>
                <a:lnTo>
                  <a:pt x="365759" y="176784"/>
                </a:lnTo>
                <a:lnTo>
                  <a:pt x="416051" y="195072"/>
                </a:lnTo>
                <a:lnTo>
                  <a:pt x="417575" y="192024"/>
                </a:lnTo>
                <a:lnTo>
                  <a:pt x="419452" y="186906"/>
                </a:lnTo>
                <a:lnTo>
                  <a:pt x="420913" y="174652"/>
                </a:lnTo>
                <a:lnTo>
                  <a:pt x="417575" y="163068"/>
                </a:lnTo>
                <a:lnTo>
                  <a:pt x="416212" y="160912"/>
                </a:lnTo>
                <a:lnTo>
                  <a:pt x="408183" y="151912"/>
                </a:lnTo>
                <a:lnTo>
                  <a:pt x="396239" y="144780"/>
                </a:lnTo>
                <a:lnTo>
                  <a:pt x="381935" y="142728"/>
                </a:lnTo>
                <a:lnTo>
                  <a:pt x="376427" y="158496"/>
                </a:lnTo>
                <a:close/>
              </a:path>
              <a:path w="701039" h="316991">
                <a:moveTo>
                  <a:pt x="352043" y="193548"/>
                </a:moveTo>
                <a:lnTo>
                  <a:pt x="353445" y="196100"/>
                </a:lnTo>
                <a:lnTo>
                  <a:pt x="362056" y="205835"/>
                </a:lnTo>
                <a:lnTo>
                  <a:pt x="373379" y="211836"/>
                </a:lnTo>
                <a:lnTo>
                  <a:pt x="379475" y="213360"/>
                </a:lnTo>
                <a:lnTo>
                  <a:pt x="385571" y="214884"/>
                </a:lnTo>
                <a:lnTo>
                  <a:pt x="391667" y="214884"/>
                </a:lnTo>
                <a:lnTo>
                  <a:pt x="396239" y="213360"/>
                </a:lnTo>
                <a:lnTo>
                  <a:pt x="402335" y="211836"/>
                </a:lnTo>
                <a:lnTo>
                  <a:pt x="406907" y="208788"/>
                </a:lnTo>
                <a:lnTo>
                  <a:pt x="396239" y="196596"/>
                </a:lnTo>
                <a:lnTo>
                  <a:pt x="390143" y="199644"/>
                </a:lnTo>
                <a:lnTo>
                  <a:pt x="384047" y="199644"/>
                </a:lnTo>
                <a:lnTo>
                  <a:pt x="377951" y="198120"/>
                </a:lnTo>
                <a:lnTo>
                  <a:pt x="373379" y="196596"/>
                </a:lnTo>
                <a:lnTo>
                  <a:pt x="370331" y="193548"/>
                </a:lnTo>
                <a:lnTo>
                  <a:pt x="367283" y="188976"/>
                </a:lnTo>
                <a:lnTo>
                  <a:pt x="365759" y="185928"/>
                </a:lnTo>
                <a:lnTo>
                  <a:pt x="364235" y="181356"/>
                </a:lnTo>
                <a:lnTo>
                  <a:pt x="365759" y="176784"/>
                </a:lnTo>
                <a:lnTo>
                  <a:pt x="370331" y="164592"/>
                </a:lnTo>
                <a:lnTo>
                  <a:pt x="374903" y="161544"/>
                </a:lnTo>
                <a:lnTo>
                  <a:pt x="376427" y="158496"/>
                </a:lnTo>
                <a:lnTo>
                  <a:pt x="381935" y="142728"/>
                </a:lnTo>
                <a:lnTo>
                  <a:pt x="370331" y="146304"/>
                </a:lnTo>
                <a:lnTo>
                  <a:pt x="368773" y="147114"/>
                </a:lnTo>
                <a:lnTo>
                  <a:pt x="358379" y="155064"/>
                </a:lnTo>
                <a:lnTo>
                  <a:pt x="352043" y="166116"/>
                </a:lnTo>
                <a:lnTo>
                  <a:pt x="351249" y="169111"/>
                </a:lnTo>
                <a:lnTo>
                  <a:pt x="349779" y="181662"/>
                </a:lnTo>
                <a:lnTo>
                  <a:pt x="352043" y="193548"/>
                </a:lnTo>
                <a:close/>
              </a:path>
              <a:path w="701039" h="316991">
                <a:moveTo>
                  <a:pt x="596147" y="219360"/>
                </a:moveTo>
                <a:lnTo>
                  <a:pt x="583691" y="213360"/>
                </a:lnTo>
                <a:lnTo>
                  <a:pt x="582061" y="212849"/>
                </a:lnTo>
                <a:lnTo>
                  <a:pt x="569387" y="211308"/>
                </a:lnTo>
                <a:lnTo>
                  <a:pt x="565403" y="227076"/>
                </a:lnTo>
                <a:lnTo>
                  <a:pt x="566927" y="227076"/>
                </a:lnTo>
                <a:lnTo>
                  <a:pt x="571499" y="225552"/>
                </a:lnTo>
                <a:lnTo>
                  <a:pt x="576071" y="225552"/>
                </a:lnTo>
                <a:lnTo>
                  <a:pt x="580643" y="227076"/>
                </a:lnTo>
                <a:lnTo>
                  <a:pt x="583691" y="228600"/>
                </a:lnTo>
                <a:lnTo>
                  <a:pt x="588263" y="231648"/>
                </a:lnTo>
                <a:lnTo>
                  <a:pt x="589787" y="234696"/>
                </a:lnTo>
                <a:lnTo>
                  <a:pt x="592835" y="237743"/>
                </a:lnTo>
                <a:lnTo>
                  <a:pt x="592835" y="245363"/>
                </a:lnTo>
                <a:lnTo>
                  <a:pt x="557783" y="233172"/>
                </a:lnTo>
                <a:lnTo>
                  <a:pt x="553211" y="245363"/>
                </a:lnTo>
                <a:lnTo>
                  <a:pt x="603503" y="263651"/>
                </a:lnTo>
                <a:lnTo>
                  <a:pt x="605027" y="260603"/>
                </a:lnTo>
                <a:lnTo>
                  <a:pt x="606904" y="255486"/>
                </a:lnTo>
                <a:lnTo>
                  <a:pt x="608365" y="243232"/>
                </a:lnTo>
                <a:lnTo>
                  <a:pt x="605027" y="231648"/>
                </a:lnTo>
                <a:lnTo>
                  <a:pt x="604023" y="229095"/>
                </a:lnTo>
                <a:lnTo>
                  <a:pt x="596147" y="219360"/>
                </a:lnTo>
                <a:close/>
              </a:path>
              <a:path w="701039" h="316991">
                <a:moveTo>
                  <a:pt x="538618" y="237654"/>
                </a:moveTo>
                <a:lnTo>
                  <a:pt x="537495" y="249891"/>
                </a:lnTo>
                <a:lnTo>
                  <a:pt x="541019" y="262127"/>
                </a:lnTo>
                <a:lnTo>
                  <a:pt x="549243" y="272940"/>
                </a:lnTo>
                <a:lnTo>
                  <a:pt x="560831" y="280415"/>
                </a:lnTo>
                <a:lnTo>
                  <a:pt x="566927" y="281939"/>
                </a:lnTo>
                <a:lnTo>
                  <a:pt x="573023" y="283463"/>
                </a:lnTo>
                <a:lnTo>
                  <a:pt x="579119" y="281939"/>
                </a:lnTo>
                <a:lnTo>
                  <a:pt x="583691" y="281939"/>
                </a:lnTo>
                <a:lnTo>
                  <a:pt x="589787" y="280415"/>
                </a:lnTo>
                <a:lnTo>
                  <a:pt x="594359" y="275843"/>
                </a:lnTo>
                <a:lnTo>
                  <a:pt x="583691" y="265175"/>
                </a:lnTo>
                <a:lnTo>
                  <a:pt x="577595" y="268223"/>
                </a:lnTo>
                <a:lnTo>
                  <a:pt x="571499" y="268223"/>
                </a:lnTo>
                <a:lnTo>
                  <a:pt x="565403" y="266699"/>
                </a:lnTo>
                <a:lnTo>
                  <a:pt x="560831" y="263651"/>
                </a:lnTo>
                <a:lnTo>
                  <a:pt x="557783" y="262127"/>
                </a:lnTo>
                <a:lnTo>
                  <a:pt x="554735" y="257555"/>
                </a:lnTo>
                <a:lnTo>
                  <a:pt x="553211" y="254507"/>
                </a:lnTo>
                <a:lnTo>
                  <a:pt x="551687" y="249935"/>
                </a:lnTo>
                <a:lnTo>
                  <a:pt x="553211" y="245363"/>
                </a:lnTo>
                <a:lnTo>
                  <a:pt x="557783" y="233172"/>
                </a:lnTo>
                <a:lnTo>
                  <a:pt x="562355" y="228600"/>
                </a:lnTo>
                <a:lnTo>
                  <a:pt x="565403" y="227076"/>
                </a:lnTo>
                <a:lnTo>
                  <a:pt x="569387" y="211308"/>
                </a:lnTo>
                <a:lnTo>
                  <a:pt x="557783" y="214884"/>
                </a:lnTo>
                <a:lnTo>
                  <a:pt x="556225" y="215459"/>
                </a:lnTo>
                <a:lnTo>
                  <a:pt x="545831" y="223107"/>
                </a:lnTo>
                <a:lnTo>
                  <a:pt x="539495" y="234696"/>
                </a:lnTo>
                <a:lnTo>
                  <a:pt x="538618" y="237654"/>
                </a:lnTo>
                <a:close/>
              </a:path>
              <a:path w="701039" h="316991">
                <a:moveTo>
                  <a:pt x="644927" y="237978"/>
                </a:moveTo>
                <a:lnTo>
                  <a:pt x="632459" y="242315"/>
                </a:lnTo>
                <a:lnTo>
                  <a:pt x="631975" y="242516"/>
                </a:lnTo>
                <a:lnTo>
                  <a:pt x="629411" y="272795"/>
                </a:lnTo>
                <a:lnTo>
                  <a:pt x="630935" y="268223"/>
                </a:lnTo>
                <a:lnTo>
                  <a:pt x="633983" y="262127"/>
                </a:lnTo>
                <a:lnTo>
                  <a:pt x="637031" y="259079"/>
                </a:lnTo>
                <a:lnTo>
                  <a:pt x="641603" y="256031"/>
                </a:lnTo>
                <a:lnTo>
                  <a:pt x="646175" y="254507"/>
                </a:lnTo>
                <a:lnTo>
                  <a:pt x="644927" y="237978"/>
                </a:lnTo>
                <a:close/>
              </a:path>
              <a:path w="701039" h="316991">
                <a:moveTo>
                  <a:pt x="673607" y="256031"/>
                </a:moveTo>
                <a:lnTo>
                  <a:pt x="672083" y="251459"/>
                </a:lnTo>
                <a:lnTo>
                  <a:pt x="670559" y="248411"/>
                </a:lnTo>
                <a:lnTo>
                  <a:pt x="667511" y="245363"/>
                </a:lnTo>
                <a:lnTo>
                  <a:pt x="664463" y="243839"/>
                </a:lnTo>
                <a:lnTo>
                  <a:pt x="661415" y="240791"/>
                </a:lnTo>
                <a:lnTo>
                  <a:pt x="656843" y="239267"/>
                </a:lnTo>
                <a:lnTo>
                  <a:pt x="656280" y="239050"/>
                </a:lnTo>
                <a:lnTo>
                  <a:pt x="644927" y="237978"/>
                </a:lnTo>
                <a:lnTo>
                  <a:pt x="646175" y="254507"/>
                </a:lnTo>
                <a:lnTo>
                  <a:pt x="650747" y="254507"/>
                </a:lnTo>
                <a:lnTo>
                  <a:pt x="655319" y="256031"/>
                </a:lnTo>
                <a:lnTo>
                  <a:pt x="659891" y="257555"/>
                </a:lnTo>
                <a:lnTo>
                  <a:pt x="664463" y="260603"/>
                </a:lnTo>
                <a:lnTo>
                  <a:pt x="665987" y="265175"/>
                </a:lnTo>
                <a:lnTo>
                  <a:pt x="667511" y="269747"/>
                </a:lnTo>
                <a:lnTo>
                  <a:pt x="667511" y="274319"/>
                </a:lnTo>
                <a:lnTo>
                  <a:pt x="665987" y="280415"/>
                </a:lnTo>
                <a:lnTo>
                  <a:pt x="664463" y="286511"/>
                </a:lnTo>
                <a:lnTo>
                  <a:pt x="659891" y="289559"/>
                </a:lnTo>
                <a:lnTo>
                  <a:pt x="655319" y="292607"/>
                </a:lnTo>
                <a:lnTo>
                  <a:pt x="650747" y="294131"/>
                </a:lnTo>
                <a:lnTo>
                  <a:pt x="646175" y="294131"/>
                </a:lnTo>
                <a:lnTo>
                  <a:pt x="641603" y="292607"/>
                </a:lnTo>
                <a:lnTo>
                  <a:pt x="637031" y="291083"/>
                </a:lnTo>
                <a:lnTo>
                  <a:pt x="633983" y="288035"/>
                </a:lnTo>
                <a:lnTo>
                  <a:pt x="630935" y="283463"/>
                </a:lnTo>
                <a:lnTo>
                  <a:pt x="629411" y="278891"/>
                </a:lnTo>
                <a:lnTo>
                  <a:pt x="629411" y="272795"/>
                </a:lnTo>
                <a:lnTo>
                  <a:pt x="631975" y="242516"/>
                </a:lnTo>
                <a:lnTo>
                  <a:pt x="622181" y="250156"/>
                </a:lnTo>
                <a:lnTo>
                  <a:pt x="615695" y="262127"/>
                </a:lnTo>
                <a:lnTo>
                  <a:pt x="614901" y="264764"/>
                </a:lnTo>
                <a:lnTo>
                  <a:pt x="613431" y="277162"/>
                </a:lnTo>
                <a:lnTo>
                  <a:pt x="615695" y="289559"/>
                </a:lnTo>
                <a:lnTo>
                  <a:pt x="620267" y="297179"/>
                </a:lnTo>
                <a:lnTo>
                  <a:pt x="624839" y="303275"/>
                </a:lnTo>
                <a:lnTo>
                  <a:pt x="633983" y="306323"/>
                </a:lnTo>
                <a:lnTo>
                  <a:pt x="637031" y="307847"/>
                </a:lnTo>
                <a:lnTo>
                  <a:pt x="647699" y="307847"/>
                </a:lnTo>
                <a:lnTo>
                  <a:pt x="652271" y="306323"/>
                </a:lnTo>
                <a:lnTo>
                  <a:pt x="655319" y="304799"/>
                </a:lnTo>
                <a:lnTo>
                  <a:pt x="653795" y="312419"/>
                </a:lnTo>
                <a:lnTo>
                  <a:pt x="669035" y="316991"/>
                </a:lnTo>
                <a:lnTo>
                  <a:pt x="701039" y="230124"/>
                </a:lnTo>
                <a:lnTo>
                  <a:pt x="685799" y="224028"/>
                </a:lnTo>
                <a:lnTo>
                  <a:pt x="673607" y="256031"/>
                </a:lnTo>
                <a:close/>
              </a:path>
              <a:path w="701039" h="316991">
                <a:moveTo>
                  <a:pt x="536447" y="198120"/>
                </a:moveTo>
                <a:lnTo>
                  <a:pt x="544067" y="173736"/>
                </a:lnTo>
                <a:lnTo>
                  <a:pt x="528827" y="169164"/>
                </a:lnTo>
                <a:lnTo>
                  <a:pt x="519683" y="192024"/>
                </a:lnTo>
                <a:lnTo>
                  <a:pt x="512063" y="188976"/>
                </a:lnTo>
                <a:lnTo>
                  <a:pt x="507491" y="202692"/>
                </a:lnTo>
                <a:lnTo>
                  <a:pt x="515111" y="205740"/>
                </a:lnTo>
                <a:lnTo>
                  <a:pt x="496823" y="254507"/>
                </a:lnTo>
                <a:lnTo>
                  <a:pt x="513587" y="260603"/>
                </a:lnTo>
                <a:lnTo>
                  <a:pt x="530351" y="211836"/>
                </a:lnTo>
                <a:lnTo>
                  <a:pt x="541019" y="214884"/>
                </a:lnTo>
                <a:lnTo>
                  <a:pt x="545591" y="201168"/>
                </a:lnTo>
                <a:lnTo>
                  <a:pt x="536447" y="198120"/>
                </a:lnTo>
                <a:close/>
              </a:path>
              <a:path w="701039" h="316991">
                <a:moveTo>
                  <a:pt x="428243" y="220980"/>
                </a:moveTo>
                <a:lnTo>
                  <a:pt x="430678" y="225149"/>
                </a:lnTo>
                <a:lnTo>
                  <a:pt x="439279" y="234115"/>
                </a:lnTo>
                <a:lnTo>
                  <a:pt x="451103" y="240791"/>
                </a:lnTo>
                <a:lnTo>
                  <a:pt x="460887" y="242531"/>
                </a:lnTo>
                <a:lnTo>
                  <a:pt x="473534" y="242133"/>
                </a:lnTo>
                <a:lnTo>
                  <a:pt x="484631" y="237743"/>
                </a:lnTo>
                <a:lnTo>
                  <a:pt x="475487" y="224028"/>
                </a:lnTo>
                <a:lnTo>
                  <a:pt x="469391" y="227076"/>
                </a:lnTo>
                <a:lnTo>
                  <a:pt x="463295" y="228600"/>
                </a:lnTo>
                <a:lnTo>
                  <a:pt x="455675" y="225552"/>
                </a:lnTo>
                <a:lnTo>
                  <a:pt x="451103" y="224028"/>
                </a:lnTo>
                <a:lnTo>
                  <a:pt x="446531" y="219456"/>
                </a:lnTo>
                <a:lnTo>
                  <a:pt x="443483" y="214884"/>
                </a:lnTo>
                <a:lnTo>
                  <a:pt x="441959" y="210312"/>
                </a:lnTo>
                <a:lnTo>
                  <a:pt x="441959" y="205740"/>
                </a:lnTo>
                <a:lnTo>
                  <a:pt x="443483" y="199644"/>
                </a:lnTo>
                <a:lnTo>
                  <a:pt x="445007" y="195072"/>
                </a:lnTo>
                <a:lnTo>
                  <a:pt x="449579" y="190500"/>
                </a:lnTo>
                <a:lnTo>
                  <a:pt x="454151" y="188976"/>
                </a:lnTo>
                <a:lnTo>
                  <a:pt x="458723" y="185928"/>
                </a:lnTo>
                <a:lnTo>
                  <a:pt x="464819" y="185928"/>
                </a:lnTo>
                <a:lnTo>
                  <a:pt x="470915" y="188976"/>
                </a:lnTo>
                <a:lnTo>
                  <a:pt x="473963" y="188976"/>
                </a:lnTo>
                <a:lnTo>
                  <a:pt x="477011" y="192024"/>
                </a:lnTo>
                <a:lnTo>
                  <a:pt x="480059" y="195072"/>
                </a:lnTo>
                <a:lnTo>
                  <a:pt x="481583" y="198120"/>
                </a:lnTo>
                <a:lnTo>
                  <a:pt x="483107" y="201168"/>
                </a:lnTo>
                <a:lnTo>
                  <a:pt x="499871" y="198120"/>
                </a:lnTo>
                <a:lnTo>
                  <a:pt x="498347" y="193548"/>
                </a:lnTo>
                <a:lnTo>
                  <a:pt x="495299" y="187452"/>
                </a:lnTo>
                <a:lnTo>
                  <a:pt x="490727" y="184404"/>
                </a:lnTo>
                <a:lnTo>
                  <a:pt x="487679" y="179832"/>
                </a:lnTo>
                <a:lnTo>
                  <a:pt x="481583" y="176784"/>
                </a:lnTo>
                <a:lnTo>
                  <a:pt x="475487" y="173736"/>
                </a:lnTo>
                <a:lnTo>
                  <a:pt x="469391" y="170688"/>
                </a:lnTo>
                <a:lnTo>
                  <a:pt x="461771" y="170688"/>
                </a:lnTo>
                <a:lnTo>
                  <a:pt x="455675" y="172212"/>
                </a:lnTo>
                <a:lnTo>
                  <a:pt x="449579" y="172212"/>
                </a:lnTo>
                <a:lnTo>
                  <a:pt x="443483" y="175260"/>
                </a:lnTo>
                <a:lnTo>
                  <a:pt x="438911" y="178308"/>
                </a:lnTo>
                <a:lnTo>
                  <a:pt x="432815" y="182880"/>
                </a:lnTo>
                <a:lnTo>
                  <a:pt x="429767" y="187452"/>
                </a:lnTo>
                <a:lnTo>
                  <a:pt x="428243" y="193548"/>
                </a:lnTo>
                <a:lnTo>
                  <a:pt x="427449" y="196184"/>
                </a:lnTo>
                <a:lnTo>
                  <a:pt x="425979" y="208582"/>
                </a:lnTo>
                <a:lnTo>
                  <a:pt x="428243" y="220980"/>
                </a:lnTo>
                <a:close/>
              </a:path>
              <a:path w="701039" h="316991">
                <a:moveTo>
                  <a:pt x="348995" y="129540"/>
                </a:moveTo>
                <a:lnTo>
                  <a:pt x="356615" y="106680"/>
                </a:lnTo>
                <a:lnTo>
                  <a:pt x="341375" y="100584"/>
                </a:lnTo>
                <a:lnTo>
                  <a:pt x="332231" y="123444"/>
                </a:lnTo>
                <a:lnTo>
                  <a:pt x="324611" y="120396"/>
                </a:lnTo>
                <a:lnTo>
                  <a:pt x="320039" y="134112"/>
                </a:lnTo>
                <a:lnTo>
                  <a:pt x="327659" y="137160"/>
                </a:lnTo>
                <a:lnTo>
                  <a:pt x="309371" y="187452"/>
                </a:lnTo>
                <a:lnTo>
                  <a:pt x="326135" y="192024"/>
                </a:lnTo>
                <a:lnTo>
                  <a:pt x="342899" y="143256"/>
                </a:lnTo>
                <a:lnTo>
                  <a:pt x="353567" y="146304"/>
                </a:lnTo>
                <a:lnTo>
                  <a:pt x="358139" y="132588"/>
                </a:lnTo>
                <a:lnTo>
                  <a:pt x="348995" y="129540"/>
                </a:lnTo>
                <a:close/>
              </a:path>
              <a:path w="701039" h="316991">
                <a:moveTo>
                  <a:pt x="112775" y="42672"/>
                </a:moveTo>
                <a:lnTo>
                  <a:pt x="89915" y="106680"/>
                </a:lnTo>
                <a:lnTo>
                  <a:pt x="105155" y="112776"/>
                </a:lnTo>
                <a:lnTo>
                  <a:pt x="114300" y="86868"/>
                </a:lnTo>
                <a:lnTo>
                  <a:pt x="115824" y="83820"/>
                </a:lnTo>
                <a:lnTo>
                  <a:pt x="118872" y="74676"/>
                </a:lnTo>
                <a:lnTo>
                  <a:pt x="121919" y="68580"/>
                </a:lnTo>
                <a:lnTo>
                  <a:pt x="124967" y="67056"/>
                </a:lnTo>
                <a:lnTo>
                  <a:pt x="126491" y="64008"/>
                </a:lnTo>
                <a:lnTo>
                  <a:pt x="132587" y="64008"/>
                </a:lnTo>
                <a:lnTo>
                  <a:pt x="132587" y="65532"/>
                </a:lnTo>
                <a:lnTo>
                  <a:pt x="135636" y="67056"/>
                </a:lnTo>
                <a:lnTo>
                  <a:pt x="146303" y="56388"/>
                </a:lnTo>
                <a:lnTo>
                  <a:pt x="144779" y="53340"/>
                </a:lnTo>
                <a:lnTo>
                  <a:pt x="141731" y="51816"/>
                </a:lnTo>
                <a:lnTo>
                  <a:pt x="140207" y="51816"/>
                </a:lnTo>
                <a:lnTo>
                  <a:pt x="137160" y="50292"/>
                </a:lnTo>
                <a:lnTo>
                  <a:pt x="134112" y="50292"/>
                </a:lnTo>
                <a:lnTo>
                  <a:pt x="131063" y="51816"/>
                </a:lnTo>
                <a:lnTo>
                  <a:pt x="128015" y="51816"/>
                </a:lnTo>
                <a:lnTo>
                  <a:pt x="124967" y="53340"/>
                </a:lnTo>
                <a:lnTo>
                  <a:pt x="123443" y="56388"/>
                </a:lnTo>
                <a:lnTo>
                  <a:pt x="126491" y="48768"/>
                </a:lnTo>
                <a:lnTo>
                  <a:pt x="112775" y="42672"/>
                </a:lnTo>
                <a:close/>
              </a:path>
              <a:path w="701039" h="316991">
                <a:moveTo>
                  <a:pt x="0" y="74676"/>
                </a:moveTo>
                <a:lnTo>
                  <a:pt x="16763" y="80772"/>
                </a:lnTo>
                <a:lnTo>
                  <a:pt x="30479" y="65532"/>
                </a:lnTo>
                <a:lnTo>
                  <a:pt x="65531" y="77724"/>
                </a:lnTo>
                <a:lnTo>
                  <a:pt x="65531" y="97536"/>
                </a:lnTo>
                <a:lnTo>
                  <a:pt x="82295" y="103632"/>
                </a:lnTo>
                <a:lnTo>
                  <a:pt x="80772" y="6096"/>
                </a:lnTo>
                <a:lnTo>
                  <a:pt x="65531" y="59436"/>
                </a:lnTo>
                <a:lnTo>
                  <a:pt x="42672" y="51816"/>
                </a:lnTo>
                <a:lnTo>
                  <a:pt x="64007" y="0"/>
                </a:lnTo>
                <a:lnTo>
                  <a:pt x="0" y="74676"/>
                </a:lnTo>
                <a:close/>
              </a:path>
              <a:path w="701039" h="316991">
                <a:moveTo>
                  <a:pt x="64007" y="0"/>
                </a:moveTo>
                <a:lnTo>
                  <a:pt x="42672" y="51816"/>
                </a:lnTo>
                <a:lnTo>
                  <a:pt x="64007" y="25908"/>
                </a:lnTo>
                <a:lnTo>
                  <a:pt x="65531" y="59436"/>
                </a:lnTo>
                <a:lnTo>
                  <a:pt x="80772" y="6096"/>
                </a:lnTo>
                <a:lnTo>
                  <a:pt x="640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6291071" y="4785359"/>
            <a:ext cx="582167" cy="286511"/>
          </a:xfrm>
          <a:custGeom>
            <a:avLst/>
            <a:gdLst/>
            <a:ahLst/>
            <a:cxnLst/>
            <a:rect l="l" t="t" r="r" b="b"/>
            <a:pathLst>
              <a:path w="582167" h="286511">
                <a:moveTo>
                  <a:pt x="573023" y="222503"/>
                </a:moveTo>
                <a:lnTo>
                  <a:pt x="582167" y="199643"/>
                </a:lnTo>
                <a:lnTo>
                  <a:pt x="565403" y="193547"/>
                </a:lnTo>
                <a:lnTo>
                  <a:pt x="557783" y="216407"/>
                </a:lnTo>
                <a:lnTo>
                  <a:pt x="550163" y="213359"/>
                </a:lnTo>
                <a:lnTo>
                  <a:pt x="544067" y="227075"/>
                </a:lnTo>
                <a:lnTo>
                  <a:pt x="553211" y="230123"/>
                </a:lnTo>
                <a:lnTo>
                  <a:pt x="534923" y="280415"/>
                </a:lnTo>
                <a:lnTo>
                  <a:pt x="550163" y="286511"/>
                </a:lnTo>
                <a:lnTo>
                  <a:pt x="568451" y="236219"/>
                </a:lnTo>
                <a:lnTo>
                  <a:pt x="577595" y="239267"/>
                </a:lnTo>
                <a:lnTo>
                  <a:pt x="582167" y="225551"/>
                </a:lnTo>
                <a:lnTo>
                  <a:pt x="573023" y="222503"/>
                </a:lnTo>
                <a:close/>
              </a:path>
              <a:path w="582167" h="286511">
                <a:moveTo>
                  <a:pt x="513587" y="201167"/>
                </a:moveTo>
                <a:lnTo>
                  <a:pt x="490727" y="263651"/>
                </a:lnTo>
                <a:lnTo>
                  <a:pt x="505967" y="269747"/>
                </a:lnTo>
                <a:lnTo>
                  <a:pt x="515111" y="243839"/>
                </a:lnTo>
                <a:lnTo>
                  <a:pt x="516635" y="240791"/>
                </a:lnTo>
                <a:lnTo>
                  <a:pt x="519683" y="231647"/>
                </a:lnTo>
                <a:lnTo>
                  <a:pt x="522731" y="227075"/>
                </a:lnTo>
                <a:lnTo>
                  <a:pt x="525779" y="224027"/>
                </a:lnTo>
                <a:lnTo>
                  <a:pt x="528827" y="222503"/>
                </a:lnTo>
                <a:lnTo>
                  <a:pt x="530351" y="220979"/>
                </a:lnTo>
                <a:lnTo>
                  <a:pt x="533399" y="222503"/>
                </a:lnTo>
                <a:lnTo>
                  <a:pt x="534923" y="222503"/>
                </a:lnTo>
                <a:lnTo>
                  <a:pt x="537971" y="225551"/>
                </a:lnTo>
                <a:lnTo>
                  <a:pt x="547115" y="213359"/>
                </a:lnTo>
                <a:lnTo>
                  <a:pt x="544067" y="210311"/>
                </a:lnTo>
                <a:lnTo>
                  <a:pt x="541019" y="208787"/>
                </a:lnTo>
                <a:lnTo>
                  <a:pt x="537971" y="208787"/>
                </a:lnTo>
                <a:lnTo>
                  <a:pt x="534923" y="207263"/>
                </a:lnTo>
                <a:lnTo>
                  <a:pt x="531875" y="208787"/>
                </a:lnTo>
                <a:lnTo>
                  <a:pt x="528827" y="208787"/>
                </a:lnTo>
                <a:lnTo>
                  <a:pt x="527303" y="211835"/>
                </a:lnTo>
                <a:lnTo>
                  <a:pt x="524255" y="213359"/>
                </a:lnTo>
                <a:lnTo>
                  <a:pt x="527303" y="205739"/>
                </a:lnTo>
                <a:lnTo>
                  <a:pt x="513587" y="201167"/>
                </a:lnTo>
                <a:close/>
              </a:path>
              <a:path w="582167" h="286511">
                <a:moveTo>
                  <a:pt x="423671" y="231647"/>
                </a:moveTo>
                <a:lnTo>
                  <a:pt x="428243" y="239267"/>
                </a:lnTo>
                <a:lnTo>
                  <a:pt x="434339" y="245363"/>
                </a:lnTo>
                <a:lnTo>
                  <a:pt x="441959" y="248411"/>
                </a:lnTo>
                <a:lnTo>
                  <a:pt x="445007" y="249935"/>
                </a:lnTo>
                <a:lnTo>
                  <a:pt x="455675" y="249935"/>
                </a:lnTo>
                <a:lnTo>
                  <a:pt x="460247" y="248411"/>
                </a:lnTo>
                <a:lnTo>
                  <a:pt x="464819" y="246887"/>
                </a:lnTo>
                <a:lnTo>
                  <a:pt x="461771" y="252983"/>
                </a:lnTo>
                <a:lnTo>
                  <a:pt x="477011" y="259079"/>
                </a:lnTo>
                <a:lnTo>
                  <a:pt x="501395" y="196595"/>
                </a:lnTo>
                <a:lnTo>
                  <a:pt x="484631" y="190499"/>
                </a:lnTo>
                <a:lnTo>
                  <a:pt x="481583" y="198119"/>
                </a:lnTo>
                <a:lnTo>
                  <a:pt x="480059" y="193547"/>
                </a:lnTo>
                <a:lnTo>
                  <a:pt x="478535" y="190499"/>
                </a:lnTo>
                <a:lnTo>
                  <a:pt x="475487" y="187451"/>
                </a:lnTo>
                <a:lnTo>
                  <a:pt x="472439" y="184403"/>
                </a:lnTo>
                <a:lnTo>
                  <a:pt x="469391" y="182879"/>
                </a:lnTo>
                <a:lnTo>
                  <a:pt x="466343" y="181355"/>
                </a:lnTo>
                <a:lnTo>
                  <a:pt x="466186" y="181303"/>
                </a:lnTo>
                <a:lnTo>
                  <a:pt x="453511" y="179838"/>
                </a:lnTo>
                <a:lnTo>
                  <a:pt x="454151" y="196595"/>
                </a:lnTo>
                <a:lnTo>
                  <a:pt x="458723" y="195071"/>
                </a:lnTo>
                <a:lnTo>
                  <a:pt x="463295" y="198119"/>
                </a:lnTo>
                <a:lnTo>
                  <a:pt x="467867" y="199643"/>
                </a:lnTo>
                <a:lnTo>
                  <a:pt x="472439" y="202691"/>
                </a:lnTo>
                <a:lnTo>
                  <a:pt x="473963" y="207263"/>
                </a:lnTo>
                <a:lnTo>
                  <a:pt x="475487" y="211835"/>
                </a:lnTo>
                <a:lnTo>
                  <a:pt x="475487" y="216407"/>
                </a:lnTo>
                <a:lnTo>
                  <a:pt x="473963" y="222503"/>
                </a:lnTo>
                <a:lnTo>
                  <a:pt x="472439" y="227075"/>
                </a:lnTo>
                <a:lnTo>
                  <a:pt x="469391" y="231647"/>
                </a:lnTo>
                <a:lnTo>
                  <a:pt x="464819" y="234695"/>
                </a:lnTo>
                <a:lnTo>
                  <a:pt x="460247" y="236219"/>
                </a:lnTo>
                <a:lnTo>
                  <a:pt x="455675" y="236219"/>
                </a:lnTo>
                <a:lnTo>
                  <a:pt x="449579" y="234695"/>
                </a:lnTo>
                <a:lnTo>
                  <a:pt x="445007" y="233171"/>
                </a:lnTo>
                <a:lnTo>
                  <a:pt x="441959" y="230123"/>
                </a:lnTo>
                <a:lnTo>
                  <a:pt x="440435" y="225551"/>
                </a:lnTo>
                <a:lnTo>
                  <a:pt x="437387" y="220979"/>
                </a:lnTo>
                <a:lnTo>
                  <a:pt x="437387" y="214883"/>
                </a:lnTo>
                <a:lnTo>
                  <a:pt x="440435" y="210311"/>
                </a:lnTo>
                <a:lnTo>
                  <a:pt x="441959" y="204215"/>
                </a:lnTo>
                <a:lnTo>
                  <a:pt x="445007" y="201167"/>
                </a:lnTo>
                <a:lnTo>
                  <a:pt x="441959" y="182879"/>
                </a:lnTo>
                <a:lnTo>
                  <a:pt x="439407" y="184281"/>
                </a:lnTo>
                <a:lnTo>
                  <a:pt x="429672" y="192892"/>
                </a:lnTo>
                <a:lnTo>
                  <a:pt x="423671" y="204215"/>
                </a:lnTo>
                <a:lnTo>
                  <a:pt x="422877" y="206852"/>
                </a:lnTo>
                <a:lnTo>
                  <a:pt x="421407" y="219250"/>
                </a:lnTo>
                <a:lnTo>
                  <a:pt x="423671" y="231647"/>
                </a:lnTo>
                <a:close/>
              </a:path>
              <a:path w="582167" h="286511">
                <a:moveTo>
                  <a:pt x="403859" y="233171"/>
                </a:moveTo>
                <a:lnTo>
                  <a:pt x="420623" y="141731"/>
                </a:lnTo>
                <a:lnTo>
                  <a:pt x="403859" y="135635"/>
                </a:lnTo>
                <a:lnTo>
                  <a:pt x="362711" y="188975"/>
                </a:lnTo>
                <a:lnTo>
                  <a:pt x="364235" y="121919"/>
                </a:lnTo>
                <a:lnTo>
                  <a:pt x="348995" y="115823"/>
                </a:lnTo>
                <a:lnTo>
                  <a:pt x="303275" y="196595"/>
                </a:lnTo>
                <a:lnTo>
                  <a:pt x="318515" y="201167"/>
                </a:lnTo>
                <a:lnTo>
                  <a:pt x="347471" y="150875"/>
                </a:lnTo>
                <a:lnTo>
                  <a:pt x="345947" y="211835"/>
                </a:lnTo>
                <a:lnTo>
                  <a:pt x="361187" y="216407"/>
                </a:lnTo>
                <a:lnTo>
                  <a:pt x="397763" y="169163"/>
                </a:lnTo>
                <a:lnTo>
                  <a:pt x="388619" y="227075"/>
                </a:lnTo>
                <a:lnTo>
                  <a:pt x="403859" y="233171"/>
                </a:lnTo>
                <a:close/>
              </a:path>
              <a:path w="582167" h="286511">
                <a:moveTo>
                  <a:pt x="89916" y="109727"/>
                </a:moveTo>
                <a:lnTo>
                  <a:pt x="94487" y="117347"/>
                </a:lnTo>
                <a:lnTo>
                  <a:pt x="100584" y="123443"/>
                </a:lnTo>
                <a:lnTo>
                  <a:pt x="108204" y="126491"/>
                </a:lnTo>
                <a:lnTo>
                  <a:pt x="111251" y="128015"/>
                </a:lnTo>
                <a:lnTo>
                  <a:pt x="126492" y="128015"/>
                </a:lnTo>
                <a:lnTo>
                  <a:pt x="131063" y="124967"/>
                </a:lnTo>
                <a:lnTo>
                  <a:pt x="128016" y="132587"/>
                </a:lnTo>
                <a:lnTo>
                  <a:pt x="144780" y="138683"/>
                </a:lnTo>
                <a:lnTo>
                  <a:pt x="167639" y="74675"/>
                </a:lnTo>
                <a:lnTo>
                  <a:pt x="150875" y="68579"/>
                </a:lnTo>
                <a:lnTo>
                  <a:pt x="149351" y="76199"/>
                </a:lnTo>
                <a:lnTo>
                  <a:pt x="146304" y="71627"/>
                </a:lnTo>
                <a:lnTo>
                  <a:pt x="144780" y="68579"/>
                </a:lnTo>
                <a:lnTo>
                  <a:pt x="141732" y="65531"/>
                </a:lnTo>
                <a:lnTo>
                  <a:pt x="138684" y="64007"/>
                </a:lnTo>
                <a:lnTo>
                  <a:pt x="135636" y="60959"/>
                </a:lnTo>
                <a:lnTo>
                  <a:pt x="132587" y="59435"/>
                </a:lnTo>
                <a:lnTo>
                  <a:pt x="124968" y="74675"/>
                </a:lnTo>
                <a:lnTo>
                  <a:pt x="129539" y="76199"/>
                </a:lnTo>
                <a:lnTo>
                  <a:pt x="134112" y="77723"/>
                </a:lnTo>
                <a:lnTo>
                  <a:pt x="138684" y="80771"/>
                </a:lnTo>
                <a:lnTo>
                  <a:pt x="140208" y="85343"/>
                </a:lnTo>
                <a:lnTo>
                  <a:pt x="141732" y="89915"/>
                </a:lnTo>
                <a:lnTo>
                  <a:pt x="141732" y="96011"/>
                </a:lnTo>
                <a:lnTo>
                  <a:pt x="140208" y="100583"/>
                </a:lnTo>
                <a:lnTo>
                  <a:pt x="138684" y="106679"/>
                </a:lnTo>
                <a:lnTo>
                  <a:pt x="135636" y="109727"/>
                </a:lnTo>
                <a:lnTo>
                  <a:pt x="131063" y="112775"/>
                </a:lnTo>
                <a:lnTo>
                  <a:pt x="126492" y="114299"/>
                </a:lnTo>
                <a:lnTo>
                  <a:pt x="121920" y="115823"/>
                </a:lnTo>
                <a:lnTo>
                  <a:pt x="115824" y="112775"/>
                </a:lnTo>
                <a:lnTo>
                  <a:pt x="111251" y="111251"/>
                </a:lnTo>
                <a:lnTo>
                  <a:pt x="108204" y="108203"/>
                </a:lnTo>
                <a:lnTo>
                  <a:pt x="106680" y="103631"/>
                </a:lnTo>
                <a:lnTo>
                  <a:pt x="103632" y="99059"/>
                </a:lnTo>
                <a:lnTo>
                  <a:pt x="103632" y="94487"/>
                </a:lnTo>
                <a:lnTo>
                  <a:pt x="106680" y="88391"/>
                </a:lnTo>
                <a:lnTo>
                  <a:pt x="108204" y="82295"/>
                </a:lnTo>
                <a:lnTo>
                  <a:pt x="111251" y="79247"/>
                </a:lnTo>
                <a:lnTo>
                  <a:pt x="115824" y="57911"/>
                </a:lnTo>
                <a:lnTo>
                  <a:pt x="108204" y="62483"/>
                </a:lnTo>
                <a:lnTo>
                  <a:pt x="106645" y="63059"/>
                </a:lnTo>
                <a:lnTo>
                  <a:pt x="96251" y="70707"/>
                </a:lnTo>
                <a:lnTo>
                  <a:pt x="89916" y="82295"/>
                </a:lnTo>
                <a:lnTo>
                  <a:pt x="89121" y="84932"/>
                </a:lnTo>
                <a:lnTo>
                  <a:pt x="87651" y="97330"/>
                </a:lnTo>
                <a:lnTo>
                  <a:pt x="89916" y="109727"/>
                </a:lnTo>
                <a:close/>
              </a:path>
              <a:path w="582167" h="286511">
                <a:moveTo>
                  <a:pt x="68580" y="89915"/>
                </a:moveTo>
                <a:lnTo>
                  <a:pt x="73151" y="85343"/>
                </a:lnTo>
                <a:lnTo>
                  <a:pt x="77724" y="80771"/>
                </a:lnTo>
                <a:lnTo>
                  <a:pt x="80772" y="74675"/>
                </a:lnTo>
                <a:lnTo>
                  <a:pt x="83820" y="68579"/>
                </a:lnTo>
                <a:lnTo>
                  <a:pt x="84124" y="67632"/>
                </a:lnTo>
                <a:lnTo>
                  <a:pt x="86314" y="54601"/>
                </a:lnTo>
                <a:lnTo>
                  <a:pt x="85344" y="42672"/>
                </a:lnTo>
                <a:lnTo>
                  <a:pt x="85344" y="33528"/>
                </a:lnTo>
                <a:lnTo>
                  <a:pt x="82296" y="27432"/>
                </a:lnTo>
                <a:lnTo>
                  <a:pt x="76200" y="21336"/>
                </a:lnTo>
                <a:lnTo>
                  <a:pt x="64297" y="13562"/>
                </a:lnTo>
                <a:lnTo>
                  <a:pt x="50292" y="7620"/>
                </a:lnTo>
                <a:lnTo>
                  <a:pt x="32004" y="0"/>
                </a:lnTo>
                <a:lnTo>
                  <a:pt x="0" y="85343"/>
                </a:lnTo>
                <a:lnTo>
                  <a:pt x="19812" y="92963"/>
                </a:lnTo>
                <a:lnTo>
                  <a:pt x="30480" y="97535"/>
                </a:lnTo>
                <a:lnTo>
                  <a:pt x="39624" y="99059"/>
                </a:lnTo>
                <a:lnTo>
                  <a:pt x="36575" y="80771"/>
                </a:lnTo>
                <a:lnTo>
                  <a:pt x="30480" y="77723"/>
                </a:lnTo>
                <a:lnTo>
                  <a:pt x="22860" y="76199"/>
                </a:lnTo>
                <a:lnTo>
                  <a:pt x="41148" y="21336"/>
                </a:lnTo>
                <a:lnTo>
                  <a:pt x="47244" y="24384"/>
                </a:lnTo>
                <a:lnTo>
                  <a:pt x="57912" y="27432"/>
                </a:lnTo>
                <a:lnTo>
                  <a:pt x="64008" y="32004"/>
                </a:lnTo>
                <a:lnTo>
                  <a:pt x="67056" y="38100"/>
                </a:lnTo>
                <a:lnTo>
                  <a:pt x="70104" y="45719"/>
                </a:lnTo>
                <a:lnTo>
                  <a:pt x="70104" y="53339"/>
                </a:lnTo>
                <a:lnTo>
                  <a:pt x="67056" y="62483"/>
                </a:lnTo>
                <a:lnTo>
                  <a:pt x="64008" y="68579"/>
                </a:lnTo>
                <a:lnTo>
                  <a:pt x="62484" y="73151"/>
                </a:lnTo>
                <a:lnTo>
                  <a:pt x="57912" y="76199"/>
                </a:lnTo>
                <a:lnTo>
                  <a:pt x="59436" y="96011"/>
                </a:lnTo>
                <a:lnTo>
                  <a:pt x="64008" y="94487"/>
                </a:lnTo>
                <a:lnTo>
                  <a:pt x="68580" y="89915"/>
                </a:lnTo>
                <a:close/>
              </a:path>
              <a:path w="582167" h="286511">
                <a:moveTo>
                  <a:pt x="36575" y="80771"/>
                </a:moveTo>
                <a:lnTo>
                  <a:pt x="39624" y="99059"/>
                </a:lnTo>
                <a:lnTo>
                  <a:pt x="53339" y="99059"/>
                </a:lnTo>
                <a:lnTo>
                  <a:pt x="59436" y="96011"/>
                </a:lnTo>
                <a:lnTo>
                  <a:pt x="57912" y="76199"/>
                </a:lnTo>
                <a:lnTo>
                  <a:pt x="54863" y="79247"/>
                </a:lnTo>
                <a:lnTo>
                  <a:pt x="50292" y="80771"/>
                </a:lnTo>
                <a:lnTo>
                  <a:pt x="47244" y="82295"/>
                </a:lnTo>
                <a:lnTo>
                  <a:pt x="42672" y="82295"/>
                </a:lnTo>
                <a:lnTo>
                  <a:pt x="36575" y="80771"/>
                </a:lnTo>
                <a:close/>
              </a:path>
              <a:path w="582167" h="286511">
                <a:moveTo>
                  <a:pt x="111251" y="79247"/>
                </a:moveTo>
                <a:lnTo>
                  <a:pt x="115824" y="76199"/>
                </a:lnTo>
                <a:lnTo>
                  <a:pt x="120396" y="74675"/>
                </a:lnTo>
                <a:lnTo>
                  <a:pt x="124968" y="74675"/>
                </a:lnTo>
                <a:lnTo>
                  <a:pt x="132587" y="59435"/>
                </a:lnTo>
                <a:lnTo>
                  <a:pt x="123444" y="57911"/>
                </a:lnTo>
                <a:lnTo>
                  <a:pt x="115824" y="57911"/>
                </a:lnTo>
                <a:lnTo>
                  <a:pt x="111251" y="79247"/>
                </a:lnTo>
                <a:close/>
              </a:path>
              <a:path w="582167" h="286511">
                <a:moveTo>
                  <a:pt x="201168" y="86867"/>
                </a:moveTo>
                <a:lnTo>
                  <a:pt x="210312" y="64007"/>
                </a:lnTo>
                <a:lnTo>
                  <a:pt x="193548" y="57911"/>
                </a:lnTo>
                <a:lnTo>
                  <a:pt x="185928" y="80771"/>
                </a:lnTo>
                <a:lnTo>
                  <a:pt x="176784" y="77723"/>
                </a:lnTo>
                <a:lnTo>
                  <a:pt x="172212" y="91439"/>
                </a:lnTo>
                <a:lnTo>
                  <a:pt x="179832" y="94487"/>
                </a:lnTo>
                <a:lnTo>
                  <a:pt x="161544" y="144779"/>
                </a:lnTo>
                <a:lnTo>
                  <a:pt x="178308" y="150875"/>
                </a:lnTo>
                <a:lnTo>
                  <a:pt x="196596" y="100583"/>
                </a:lnTo>
                <a:lnTo>
                  <a:pt x="205739" y="103631"/>
                </a:lnTo>
                <a:lnTo>
                  <a:pt x="210312" y="89915"/>
                </a:lnTo>
                <a:lnTo>
                  <a:pt x="201168" y="86867"/>
                </a:lnTo>
                <a:close/>
              </a:path>
              <a:path w="582167" h="286511">
                <a:moveTo>
                  <a:pt x="234055" y="100015"/>
                </a:moveTo>
                <a:lnTo>
                  <a:pt x="222504" y="103631"/>
                </a:lnTo>
                <a:lnTo>
                  <a:pt x="225552" y="120395"/>
                </a:lnTo>
                <a:lnTo>
                  <a:pt x="230124" y="118871"/>
                </a:lnTo>
                <a:lnTo>
                  <a:pt x="234695" y="115823"/>
                </a:lnTo>
                <a:lnTo>
                  <a:pt x="234055" y="100015"/>
                </a:lnTo>
                <a:close/>
              </a:path>
              <a:path w="582167" h="286511">
                <a:moveTo>
                  <a:pt x="210836" y="113024"/>
                </a:moveTo>
                <a:lnTo>
                  <a:pt x="204216" y="124967"/>
                </a:lnTo>
                <a:lnTo>
                  <a:pt x="203705" y="126598"/>
                </a:lnTo>
                <a:lnTo>
                  <a:pt x="202164" y="139272"/>
                </a:lnTo>
                <a:lnTo>
                  <a:pt x="205739" y="150875"/>
                </a:lnTo>
                <a:lnTo>
                  <a:pt x="208787" y="160019"/>
                </a:lnTo>
                <a:lnTo>
                  <a:pt x="214884" y="166115"/>
                </a:lnTo>
                <a:lnTo>
                  <a:pt x="222504" y="169163"/>
                </a:lnTo>
                <a:lnTo>
                  <a:pt x="227076" y="169163"/>
                </a:lnTo>
                <a:lnTo>
                  <a:pt x="230124" y="170687"/>
                </a:lnTo>
                <a:lnTo>
                  <a:pt x="237743" y="170687"/>
                </a:lnTo>
                <a:lnTo>
                  <a:pt x="240791" y="169163"/>
                </a:lnTo>
                <a:lnTo>
                  <a:pt x="245363" y="167639"/>
                </a:lnTo>
                <a:lnTo>
                  <a:pt x="242315" y="173735"/>
                </a:lnTo>
                <a:lnTo>
                  <a:pt x="259079" y="179831"/>
                </a:lnTo>
                <a:lnTo>
                  <a:pt x="281939" y="115823"/>
                </a:lnTo>
                <a:lnTo>
                  <a:pt x="265175" y="111251"/>
                </a:lnTo>
                <a:lnTo>
                  <a:pt x="263651" y="117347"/>
                </a:lnTo>
                <a:lnTo>
                  <a:pt x="262127" y="114299"/>
                </a:lnTo>
                <a:lnTo>
                  <a:pt x="259079" y="111251"/>
                </a:lnTo>
                <a:lnTo>
                  <a:pt x="256031" y="108203"/>
                </a:lnTo>
                <a:lnTo>
                  <a:pt x="252983" y="105155"/>
                </a:lnTo>
                <a:lnTo>
                  <a:pt x="249935" y="103631"/>
                </a:lnTo>
                <a:lnTo>
                  <a:pt x="246887" y="102107"/>
                </a:lnTo>
                <a:lnTo>
                  <a:pt x="246730" y="102055"/>
                </a:lnTo>
                <a:lnTo>
                  <a:pt x="234055" y="100015"/>
                </a:lnTo>
                <a:lnTo>
                  <a:pt x="234695" y="115823"/>
                </a:lnTo>
                <a:lnTo>
                  <a:pt x="239267" y="115823"/>
                </a:lnTo>
                <a:lnTo>
                  <a:pt x="243839" y="117347"/>
                </a:lnTo>
                <a:lnTo>
                  <a:pt x="249935" y="118871"/>
                </a:lnTo>
                <a:lnTo>
                  <a:pt x="252983" y="123443"/>
                </a:lnTo>
                <a:lnTo>
                  <a:pt x="254507" y="128015"/>
                </a:lnTo>
                <a:lnTo>
                  <a:pt x="257555" y="132587"/>
                </a:lnTo>
                <a:lnTo>
                  <a:pt x="257555" y="137159"/>
                </a:lnTo>
                <a:lnTo>
                  <a:pt x="254507" y="141731"/>
                </a:lnTo>
                <a:lnTo>
                  <a:pt x="252983" y="147827"/>
                </a:lnTo>
                <a:lnTo>
                  <a:pt x="249935" y="152399"/>
                </a:lnTo>
                <a:lnTo>
                  <a:pt x="245363" y="153923"/>
                </a:lnTo>
                <a:lnTo>
                  <a:pt x="240791" y="156971"/>
                </a:lnTo>
                <a:lnTo>
                  <a:pt x="236219" y="156971"/>
                </a:lnTo>
                <a:lnTo>
                  <a:pt x="230124" y="155447"/>
                </a:lnTo>
                <a:lnTo>
                  <a:pt x="225552" y="153923"/>
                </a:lnTo>
                <a:lnTo>
                  <a:pt x="222504" y="149351"/>
                </a:lnTo>
                <a:lnTo>
                  <a:pt x="220980" y="144779"/>
                </a:lnTo>
                <a:lnTo>
                  <a:pt x="217932" y="140207"/>
                </a:lnTo>
                <a:lnTo>
                  <a:pt x="217932" y="135635"/>
                </a:lnTo>
                <a:lnTo>
                  <a:pt x="220980" y="129539"/>
                </a:lnTo>
                <a:lnTo>
                  <a:pt x="222504" y="124967"/>
                </a:lnTo>
                <a:lnTo>
                  <a:pt x="225552" y="120395"/>
                </a:lnTo>
                <a:lnTo>
                  <a:pt x="222504" y="103631"/>
                </a:lnTo>
                <a:lnTo>
                  <a:pt x="219989" y="104995"/>
                </a:lnTo>
                <a:lnTo>
                  <a:pt x="210836" y="113024"/>
                </a:lnTo>
                <a:close/>
              </a:path>
              <a:path w="582167" h="286511">
                <a:moveTo>
                  <a:pt x="453511" y="179838"/>
                </a:moveTo>
                <a:lnTo>
                  <a:pt x="441959" y="182879"/>
                </a:lnTo>
                <a:lnTo>
                  <a:pt x="445007" y="201167"/>
                </a:lnTo>
                <a:lnTo>
                  <a:pt x="449579" y="198119"/>
                </a:lnTo>
                <a:lnTo>
                  <a:pt x="454151" y="196595"/>
                </a:lnTo>
                <a:lnTo>
                  <a:pt x="453511" y="1798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2551175" y="3136391"/>
            <a:ext cx="1551431" cy="1917191"/>
          </a:xfrm>
          <a:custGeom>
            <a:avLst/>
            <a:gdLst/>
            <a:ahLst/>
            <a:cxnLst/>
            <a:rect l="l" t="t" r="r" b="b"/>
            <a:pathLst>
              <a:path w="1551431" h="1917191">
                <a:moveTo>
                  <a:pt x="1118615" y="1453895"/>
                </a:moveTo>
                <a:lnTo>
                  <a:pt x="1101851" y="1403603"/>
                </a:lnTo>
                <a:lnTo>
                  <a:pt x="1092707" y="1350263"/>
                </a:lnTo>
                <a:lnTo>
                  <a:pt x="1083563" y="1309115"/>
                </a:lnTo>
                <a:lnTo>
                  <a:pt x="1072895" y="1258823"/>
                </a:lnTo>
                <a:lnTo>
                  <a:pt x="1065275" y="1210055"/>
                </a:lnTo>
                <a:lnTo>
                  <a:pt x="1065275" y="1167383"/>
                </a:lnTo>
                <a:lnTo>
                  <a:pt x="1063751" y="1114043"/>
                </a:lnTo>
                <a:lnTo>
                  <a:pt x="1063751" y="1018031"/>
                </a:lnTo>
                <a:lnTo>
                  <a:pt x="1065275" y="961643"/>
                </a:lnTo>
                <a:lnTo>
                  <a:pt x="1071371" y="911351"/>
                </a:lnTo>
                <a:lnTo>
                  <a:pt x="1078991" y="868679"/>
                </a:lnTo>
                <a:lnTo>
                  <a:pt x="1085087" y="819911"/>
                </a:lnTo>
                <a:lnTo>
                  <a:pt x="1095755" y="772667"/>
                </a:lnTo>
                <a:lnTo>
                  <a:pt x="1101273" y="749807"/>
                </a:lnTo>
                <a:lnTo>
                  <a:pt x="224519" y="749807"/>
                </a:lnTo>
                <a:lnTo>
                  <a:pt x="224027" y="752855"/>
                </a:lnTo>
                <a:lnTo>
                  <a:pt x="213359" y="807719"/>
                </a:lnTo>
                <a:lnTo>
                  <a:pt x="211835" y="856487"/>
                </a:lnTo>
                <a:lnTo>
                  <a:pt x="205739" y="903731"/>
                </a:lnTo>
                <a:lnTo>
                  <a:pt x="204215" y="947927"/>
                </a:lnTo>
                <a:lnTo>
                  <a:pt x="201167" y="1007363"/>
                </a:lnTo>
                <a:lnTo>
                  <a:pt x="201167" y="1178051"/>
                </a:lnTo>
                <a:lnTo>
                  <a:pt x="205739" y="1231391"/>
                </a:lnTo>
                <a:lnTo>
                  <a:pt x="211835" y="1284731"/>
                </a:lnTo>
                <a:lnTo>
                  <a:pt x="213359" y="1335023"/>
                </a:lnTo>
                <a:lnTo>
                  <a:pt x="220979" y="1380743"/>
                </a:lnTo>
                <a:lnTo>
                  <a:pt x="228599" y="1426463"/>
                </a:lnTo>
                <a:lnTo>
                  <a:pt x="239267" y="1467611"/>
                </a:lnTo>
                <a:lnTo>
                  <a:pt x="246887" y="1516379"/>
                </a:lnTo>
                <a:lnTo>
                  <a:pt x="256031" y="1559051"/>
                </a:lnTo>
                <a:lnTo>
                  <a:pt x="265175" y="1595627"/>
                </a:lnTo>
                <a:lnTo>
                  <a:pt x="274319" y="1635251"/>
                </a:lnTo>
                <a:lnTo>
                  <a:pt x="284987" y="1670303"/>
                </a:lnTo>
                <a:lnTo>
                  <a:pt x="297179" y="1709927"/>
                </a:lnTo>
                <a:lnTo>
                  <a:pt x="309371" y="1751075"/>
                </a:lnTo>
                <a:lnTo>
                  <a:pt x="323087" y="1790699"/>
                </a:lnTo>
                <a:lnTo>
                  <a:pt x="335279" y="1827275"/>
                </a:lnTo>
                <a:lnTo>
                  <a:pt x="353567" y="1869947"/>
                </a:lnTo>
                <a:lnTo>
                  <a:pt x="370331" y="1917191"/>
                </a:lnTo>
                <a:lnTo>
                  <a:pt x="1118615" y="1453895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2543555" y="3127247"/>
            <a:ext cx="1568195" cy="1935479"/>
          </a:xfrm>
          <a:custGeom>
            <a:avLst/>
            <a:gdLst/>
            <a:ahLst/>
            <a:cxnLst/>
            <a:rect l="l" t="t" r="r" b="b"/>
            <a:pathLst>
              <a:path w="1568195" h="1935479">
                <a:moveTo>
                  <a:pt x="379475" y="1933955"/>
                </a:moveTo>
                <a:lnTo>
                  <a:pt x="382523" y="1933955"/>
                </a:lnTo>
                <a:lnTo>
                  <a:pt x="1130807" y="1470659"/>
                </a:lnTo>
                <a:lnTo>
                  <a:pt x="1118615" y="1466087"/>
                </a:lnTo>
                <a:lnTo>
                  <a:pt x="385571" y="1923287"/>
                </a:lnTo>
                <a:lnTo>
                  <a:pt x="382408" y="1914661"/>
                </a:lnTo>
                <a:lnTo>
                  <a:pt x="368807" y="1877567"/>
                </a:lnTo>
                <a:lnTo>
                  <a:pt x="350519" y="1833371"/>
                </a:lnTo>
                <a:lnTo>
                  <a:pt x="338327" y="1796795"/>
                </a:lnTo>
                <a:lnTo>
                  <a:pt x="324611" y="1757171"/>
                </a:lnTo>
                <a:lnTo>
                  <a:pt x="312419" y="1717547"/>
                </a:lnTo>
                <a:lnTo>
                  <a:pt x="300227" y="1677923"/>
                </a:lnTo>
                <a:lnTo>
                  <a:pt x="289559" y="1642871"/>
                </a:lnTo>
                <a:lnTo>
                  <a:pt x="280415" y="1603247"/>
                </a:lnTo>
                <a:lnTo>
                  <a:pt x="271271" y="1566671"/>
                </a:lnTo>
                <a:lnTo>
                  <a:pt x="262127" y="1523999"/>
                </a:lnTo>
                <a:lnTo>
                  <a:pt x="254507" y="1475231"/>
                </a:lnTo>
                <a:lnTo>
                  <a:pt x="245363" y="1434083"/>
                </a:lnTo>
                <a:lnTo>
                  <a:pt x="237743" y="1389887"/>
                </a:lnTo>
                <a:lnTo>
                  <a:pt x="230123" y="1342643"/>
                </a:lnTo>
                <a:lnTo>
                  <a:pt x="227075" y="1293875"/>
                </a:lnTo>
                <a:lnTo>
                  <a:pt x="222503" y="1240535"/>
                </a:lnTo>
                <a:lnTo>
                  <a:pt x="216407" y="1185671"/>
                </a:lnTo>
                <a:lnTo>
                  <a:pt x="216407" y="1016507"/>
                </a:lnTo>
                <a:lnTo>
                  <a:pt x="219455" y="958595"/>
                </a:lnTo>
                <a:lnTo>
                  <a:pt x="222503" y="912875"/>
                </a:lnTo>
                <a:lnTo>
                  <a:pt x="227075" y="867155"/>
                </a:lnTo>
                <a:lnTo>
                  <a:pt x="230123" y="816863"/>
                </a:lnTo>
                <a:lnTo>
                  <a:pt x="239267" y="761999"/>
                </a:lnTo>
                <a:lnTo>
                  <a:pt x="239775" y="758951"/>
                </a:lnTo>
                <a:lnTo>
                  <a:pt x="224273" y="758951"/>
                </a:lnTo>
                <a:lnTo>
                  <a:pt x="224027" y="760475"/>
                </a:lnTo>
                <a:lnTo>
                  <a:pt x="213359" y="816863"/>
                </a:lnTo>
                <a:lnTo>
                  <a:pt x="211835" y="865631"/>
                </a:lnTo>
                <a:lnTo>
                  <a:pt x="205739" y="912875"/>
                </a:lnTo>
                <a:lnTo>
                  <a:pt x="204215" y="957071"/>
                </a:lnTo>
                <a:lnTo>
                  <a:pt x="199643" y="1016507"/>
                </a:lnTo>
                <a:lnTo>
                  <a:pt x="199643" y="1139951"/>
                </a:lnTo>
                <a:lnTo>
                  <a:pt x="201167" y="1187195"/>
                </a:lnTo>
                <a:lnTo>
                  <a:pt x="205739" y="1242059"/>
                </a:lnTo>
                <a:lnTo>
                  <a:pt x="211835" y="1293875"/>
                </a:lnTo>
                <a:lnTo>
                  <a:pt x="213359" y="1345691"/>
                </a:lnTo>
                <a:lnTo>
                  <a:pt x="220979" y="1391411"/>
                </a:lnTo>
                <a:lnTo>
                  <a:pt x="228599" y="1437131"/>
                </a:lnTo>
                <a:lnTo>
                  <a:pt x="239267" y="1478279"/>
                </a:lnTo>
                <a:lnTo>
                  <a:pt x="246887" y="1527047"/>
                </a:lnTo>
                <a:lnTo>
                  <a:pt x="256031" y="1569719"/>
                </a:lnTo>
                <a:lnTo>
                  <a:pt x="265175" y="1607819"/>
                </a:lnTo>
                <a:lnTo>
                  <a:pt x="274319" y="1645919"/>
                </a:lnTo>
                <a:lnTo>
                  <a:pt x="284987" y="1682495"/>
                </a:lnTo>
                <a:lnTo>
                  <a:pt x="297179" y="1720595"/>
                </a:lnTo>
                <a:lnTo>
                  <a:pt x="309371" y="1763267"/>
                </a:lnTo>
                <a:lnTo>
                  <a:pt x="323087" y="1802891"/>
                </a:lnTo>
                <a:lnTo>
                  <a:pt x="336803" y="1839467"/>
                </a:lnTo>
                <a:lnTo>
                  <a:pt x="353567" y="1882139"/>
                </a:lnTo>
                <a:lnTo>
                  <a:pt x="370331" y="1929383"/>
                </a:lnTo>
                <a:lnTo>
                  <a:pt x="371855" y="1930907"/>
                </a:lnTo>
                <a:lnTo>
                  <a:pt x="373379" y="1933955"/>
                </a:lnTo>
                <a:lnTo>
                  <a:pt x="374903" y="1933955"/>
                </a:lnTo>
                <a:lnTo>
                  <a:pt x="377951" y="1935479"/>
                </a:lnTo>
                <a:lnTo>
                  <a:pt x="379475" y="1933955"/>
                </a:lnTo>
                <a:close/>
              </a:path>
              <a:path w="1568195" h="1935479">
                <a:moveTo>
                  <a:pt x="1118615" y="1466087"/>
                </a:moveTo>
                <a:lnTo>
                  <a:pt x="1130807" y="1470659"/>
                </a:lnTo>
                <a:lnTo>
                  <a:pt x="1133855" y="1467611"/>
                </a:lnTo>
                <a:lnTo>
                  <a:pt x="1135379" y="1464563"/>
                </a:lnTo>
                <a:lnTo>
                  <a:pt x="1133855" y="1461515"/>
                </a:lnTo>
                <a:lnTo>
                  <a:pt x="1123187" y="1456943"/>
                </a:lnTo>
                <a:lnTo>
                  <a:pt x="1116869" y="1460848"/>
                </a:lnTo>
                <a:lnTo>
                  <a:pt x="382408" y="1914661"/>
                </a:lnTo>
                <a:lnTo>
                  <a:pt x="385571" y="1923287"/>
                </a:lnTo>
                <a:lnTo>
                  <a:pt x="1118615" y="1466087"/>
                </a:lnTo>
                <a:close/>
              </a:path>
              <a:path w="1568195" h="1935479">
                <a:moveTo>
                  <a:pt x="1117091" y="1409699"/>
                </a:moveTo>
                <a:lnTo>
                  <a:pt x="1117091" y="1411223"/>
                </a:lnTo>
                <a:lnTo>
                  <a:pt x="1107947" y="1356359"/>
                </a:lnTo>
                <a:lnTo>
                  <a:pt x="1098803" y="1316735"/>
                </a:lnTo>
                <a:lnTo>
                  <a:pt x="1088135" y="1266443"/>
                </a:lnTo>
                <a:lnTo>
                  <a:pt x="1080515" y="1217675"/>
                </a:lnTo>
                <a:lnTo>
                  <a:pt x="1082039" y="1219199"/>
                </a:lnTo>
                <a:lnTo>
                  <a:pt x="1082039" y="1175003"/>
                </a:lnTo>
                <a:lnTo>
                  <a:pt x="1078991" y="1123187"/>
                </a:lnTo>
                <a:lnTo>
                  <a:pt x="1078991" y="1027175"/>
                </a:lnTo>
                <a:lnTo>
                  <a:pt x="1080515" y="970787"/>
                </a:lnTo>
                <a:lnTo>
                  <a:pt x="1086611" y="922019"/>
                </a:lnTo>
                <a:lnTo>
                  <a:pt x="1094231" y="877823"/>
                </a:lnTo>
                <a:lnTo>
                  <a:pt x="1100327" y="830579"/>
                </a:lnTo>
                <a:lnTo>
                  <a:pt x="1110995" y="783335"/>
                </a:lnTo>
                <a:lnTo>
                  <a:pt x="1116881" y="758951"/>
                </a:lnTo>
                <a:lnTo>
                  <a:pt x="1100734" y="758951"/>
                </a:lnTo>
                <a:lnTo>
                  <a:pt x="1095755" y="780287"/>
                </a:lnTo>
                <a:lnTo>
                  <a:pt x="1085087" y="826007"/>
                </a:lnTo>
                <a:lnTo>
                  <a:pt x="1078991" y="876299"/>
                </a:lnTo>
                <a:lnTo>
                  <a:pt x="1071371" y="918971"/>
                </a:lnTo>
                <a:lnTo>
                  <a:pt x="1065275" y="969263"/>
                </a:lnTo>
                <a:lnTo>
                  <a:pt x="1063751" y="1025651"/>
                </a:lnTo>
                <a:lnTo>
                  <a:pt x="1063751" y="1123187"/>
                </a:lnTo>
                <a:lnTo>
                  <a:pt x="1065275" y="1176527"/>
                </a:lnTo>
                <a:lnTo>
                  <a:pt x="1065275" y="1220723"/>
                </a:lnTo>
                <a:lnTo>
                  <a:pt x="1072895" y="1267967"/>
                </a:lnTo>
                <a:lnTo>
                  <a:pt x="1082039" y="1319783"/>
                </a:lnTo>
                <a:lnTo>
                  <a:pt x="1092707" y="1360931"/>
                </a:lnTo>
                <a:lnTo>
                  <a:pt x="1101851" y="1414271"/>
                </a:lnTo>
                <a:lnTo>
                  <a:pt x="1101851" y="1415795"/>
                </a:lnTo>
                <a:lnTo>
                  <a:pt x="1116869" y="1460848"/>
                </a:lnTo>
                <a:lnTo>
                  <a:pt x="1123187" y="1456943"/>
                </a:lnTo>
                <a:lnTo>
                  <a:pt x="1133855" y="1461515"/>
                </a:lnTo>
                <a:lnTo>
                  <a:pt x="1117091" y="14096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2572511" y="4472939"/>
            <a:ext cx="1816607" cy="1691639"/>
          </a:xfrm>
          <a:custGeom>
            <a:avLst/>
            <a:gdLst/>
            <a:ahLst/>
            <a:cxnLst/>
            <a:rect l="l" t="t" r="r" b="b"/>
            <a:pathLst>
              <a:path w="1816607" h="1691639">
                <a:moveTo>
                  <a:pt x="1284731" y="1609343"/>
                </a:moveTo>
                <a:lnTo>
                  <a:pt x="1316735" y="1626107"/>
                </a:lnTo>
                <a:lnTo>
                  <a:pt x="1347215" y="1642871"/>
                </a:lnTo>
                <a:lnTo>
                  <a:pt x="1377695" y="1658111"/>
                </a:lnTo>
                <a:lnTo>
                  <a:pt x="1408175" y="1674875"/>
                </a:lnTo>
                <a:lnTo>
                  <a:pt x="1444751" y="1691639"/>
                </a:lnTo>
                <a:lnTo>
                  <a:pt x="1816607" y="929639"/>
                </a:lnTo>
                <a:lnTo>
                  <a:pt x="1778507" y="909827"/>
                </a:lnTo>
                <a:lnTo>
                  <a:pt x="1743455" y="896111"/>
                </a:lnTo>
                <a:lnTo>
                  <a:pt x="1691639" y="867155"/>
                </a:lnTo>
                <a:lnTo>
                  <a:pt x="1644395" y="832103"/>
                </a:lnTo>
                <a:lnTo>
                  <a:pt x="1603247" y="804671"/>
                </a:lnTo>
                <a:lnTo>
                  <a:pt x="1560575" y="771143"/>
                </a:lnTo>
                <a:lnTo>
                  <a:pt x="1516379" y="737615"/>
                </a:lnTo>
                <a:lnTo>
                  <a:pt x="1469135" y="696467"/>
                </a:lnTo>
                <a:lnTo>
                  <a:pt x="1432559" y="658367"/>
                </a:lnTo>
                <a:lnTo>
                  <a:pt x="1392935" y="623315"/>
                </a:lnTo>
                <a:lnTo>
                  <a:pt x="1353311" y="577595"/>
                </a:lnTo>
                <a:lnTo>
                  <a:pt x="1316735" y="531875"/>
                </a:lnTo>
                <a:lnTo>
                  <a:pt x="1283207" y="483107"/>
                </a:lnTo>
                <a:lnTo>
                  <a:pt x="1242059" y="429767"/>
                </a:lnTo>
                <a:lnTo>
                  <a:pt x="1208531" y="373379"/>
                </a:lnTo>
                <a:lnTo>
                  <a:pt x="1185671" y="324612"/>
                </a:lnTo>
                <a:lnTo>
                  <a:pt x="1159763" y="274319"/>
                </a:lnTo>
                <a:lnTo>
                  <a:pt x="1551431" y="117347"/>
                </a:lnTo>
                <a:lnTo>
                  <a:pt x="557783" y="0"/>
                </a:lnTo>
                <a:lnTo>
                  <a:pt x="0" y="726947"/>
                </a:lnTo>
                <a:lnTo>
                  <a:pt x="358140" y="588263"/>
                </a:lnTo>
                <a:lnTo>
                  <a:pt x="371856" y="621791"/>
                </a:lnTo>
                <a:lnTo>
                  <a:pt x="390144" y="664463"/>
                </a:lnTo>
                <a:lnTo>
                  <a:pt x="411480" y="702563"/>
                </a:lnTo>
                <a:lnTo>
                  <a:pt x="431292" y="743711"/>
                </a:lnTo>
                <a:lnTo>
                  <a:pt x="458724" y="789431"/>
                </a:lnTo>
                <a:lnTo>
                  <a:pt x="484632" y="835151"/>
                </a:lnTo>
                <a:lnTo>
                  <a:pt x="510540" y="877823"/>
                </a:lnTo>
                <a:lnTo>
                  <a:pt x="541020" y="922019"/>
                </a:lnTo>
                <a:lnTo>
                  <a:pt x="568451" y="960119"/>
                </a:lnTo>
                <a:lnTo>
                  <a:pt x="601979" y="1001267"/>
                </a:lnTo>
                <a:lnTo>
                  <a:pt x="629411" y="1037843"/>
                </a:lnTo>
                <a:lnTo>
                  <a:pt x="653795" y="1071371"/>
                </a:lnTo>
                <a:lnTo>
                  <a:pt x="684275" y="1107947"/>
                </a:lnTo>
                <a:lnTo>
                  <a:pt x="710183" y="1138427"/>
                </a:lnTo>
                <a:lnTo>
                  <a:pt x="737615" y="1168907"/>
                </a:lnTo>
                <a:lnTo>
                  <a:pt x="763523" y="1196339"/>
                </a:lnTo>
                <a:lnTo>
                  <a:pt x="797051" y="1231391"/>
                </a:lnTo>
                <a:lnTo>
                  <a:pt x="822959" y="1258823"/>
                </a:lnTo>
                <a:lnTo>
                  <a:pt x="854963" y="1286255"/>
                </a:lnTo>
                <a:lnTo>
                  <a:pt x="891539" y="1322831"/>
                </a:lnTo>
                <a:lnTo>
                  <a:pt x="922019" y="1348739"/>
                </a:lnTo>
                <a:lnTo>
                  <a:pt x="952499" y="1376171"/>
                </a:lnTo>
                <a:lnTo>
                  <a:pt x="984503" y="1406651"/>
                </a:lnTo>
                <a:lnTo>
                  <a:pt x="1021079" y="1432559"/>
                </a:lnTo>
                <a:lnTo>
                  <a:pt x="1060703" y="1456943"/>
                </a:lnTo>
                <a:lnTo>
                  <a:pt x="1091183" y="1481327"/>
                </a:lnTo>
                <a:lnTo>
                  <a:pt x="1120139" y="1501139"/>
                </a:lnTo>
                <a:lnTo>
                  <a:pt x="1159763" y="1527047"/>
                </a:lnTo>
                <a:lnTo>
                  <a:pt x="1194815" y="1551431"/>
                </a:lnTo>
                <a:lnTo>
                  <a:pt x="1223771" y="1571243"/>
                </a:lnTo>
                <a:lnTo>
                  <a:pt x="1255775" y="1588007"/>
                </a:lnTo>
                <a:lnTo>
                  <a:pt x="1284731" y="1609343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2563367" y="4477511"/>
            <a:ext cx="1834895" cy="1709927"/>
          </a:xfrm>
          <a:custGeom>
            <a:avLst/>
            <a:gdLst/>
            <a:ahLst/>
            <a:cxnLst/>
            <a:rect l="l" t="t" r="r" b="b"/>
            <a:pathLst>
              <a:path w="1834895" h="1709927">
                <a:moveTo>
                  <a:pt x="15240" y="726947"/>
                </a:moveTo>
                <a:lnTo>
                  <a:pt x="9143" y="729995"/>
                </a:lnTo>
                <a:lnTo>
                  <a:pt x="12192" y="728471"/>
                </a:lnTo>
                <a:lnTo>
                  <a:pt x="362726" y="594224"/>
                </a:lnTo>
                <a:lnTo>
                  <a:pt x="15240" y="726947"/>
                </a:lnTo>
                <a:close/>
              </a:path>
              <a:path w="1834895" h="1709927">
                <a:moveTo>
                  <a:pt x="570372" y="3455"/>
                </a:moveTo>
                <a:lnTo>
                  <a:pt x="1528601" y="116794"/>
                </a:lnTo>
                <a:lnTo>
                  <a:pt x="1557527" y="105155"/>
                </a:lnTo>
                <a:lnTo>
                  <a:pt x="573023" y="0"/>
                </a:lnTo>
                <a:lnTo>
                  <a:pt x="566927" y="3047"/>
                </a:lnTo>
                <a:lnTo>
                  <a:pt x="32414" y="704564"/>
                </a:lnTo>
                <a:lnTo>
                  <a:pt x="570372" y="3455"/>
                </a:lnTo>
                <a:close/>
              </a:path>
              <a:path w="1834895" h="1709927">
                <a:moveTo>
                  <a:pt x="3048" y="716279"/>
                </a:moveTo>
                <a:lnTo>
                  <a:pt x="0" y="719327"/>
                </a:lnTo>
                <a:lnTo>
                  <a:pt x="0" y="723899"/>
                </a:lnTo>
                <a:lnTo>
                  <a:pt x="3048" y="726947"/>
                </a:lnTo>
                <a:lnTo>
                  <a:pt x="4572" y="729995"/>
                </a:lnTo>
                <a:lnTo>
                  <a:pt x="6096" y="714755"/>
                </a:lnTo>
                <a:lnTo>
                  <a:pt x="3048" y="716279"/>
                </a:lnTo>
                <a:close/>
              </a:path>
              <a:path w="1834895" h="1709927">
                <a:moveTo>
                  <a:pt x="1560575" y="105155"/>
                </a:moveTo>
                <a:lnTo>
                  <a:pt x="1559051" y="120395"/>
                </a:lnTo>
                <a:lnTo>
                  <a:pt x="1180114" y="274098"/>
                </a:lnTo>
                <a:lnTo>
                  <a:pt x="1563623" y="120395"/>
                </a:lnTo>
                <a:lnTo>
                  <a:pt x="1566671" y="118871"/>
                </a:lnTo>
                <a:lnTo>
                  <a:pt x="1568195" y="115823"/>
                </a:lnTo>
                <a:lnTo>
                  <a:pt x="1568195" y="108203"/>
                </a:lnTo>
                <a:lnTo>
                  <a:pt x="1565147" y="105155"/>
                </a:lnTo>
                <a:lnTo>
                  <a:pt x="1560575" y="105155"/>
                </a:lnTo>
                <a:close/>
              </a:path>
              <a:path w="1834895" h="1709927">
                <a:moveTo>
                  <a:pt x="1414271" y="1677923"/>
                </a:moveTo>
                <a:lnTo>
                  <a:pt x="1450847" y="1694687"/>
                </a:lnTo>
                <a:lnTo>
                  <a:pt x="1446275" y="1684019"/>
                </a:lnTo>
                <a:lnTo>
                  <a:pt x="1456943" y="1680971"/>
                </a:lnTo>
                <a:lnTo>
                  <a:pt x="1458467" y="1694687"/>
                </a:lnTo>
                <a:lnTo>
                  <a:pt x="1459991" y="1691639"/>
                </a:lnTo>
                <a:lnTo>
                  <a:pt x="1831847" y="928115"/>
                </a:lnTo>
                <a:lnTo>
                  <a:pt x="1821179" y="932687"/>
                </a:lnTo>
                <a:lnTo>
                  <a:pt x="1814651" y="929151"/>
                </a:lnTo>
                <a:lnTo>
                  <a:pt x="1449441" y="1677533"/>
                </a:lnTo>
                <a:lnTo>
                  <a:pt x="1420367" y="1664207"/>
                </a:lnTo>
                <a:lnTo>
                  <a:pt x="1391411" y="1647443"/>
                </a:lnTo>
                <a:lnTo>
                  <a:pt x="1359407" y="1632203"/>
                </a:lnTo>
                <a:lnTo>
                  <a:pt x="1330451" y="1615439"/>
                </a:lnTo>
                <a:lnTo>
                  <a:pt x="1296923" y="1598675"/>
                </a:lnTo>
                <a:lnTo>
                  <a:pt x="1298447" y="1598675"/>
                </a:lnTo>
                <a:lnTo>
                  <a:pt x="1269491" y="1577339"/>
                </a:lnTo>
                <a:lnTo>
                  <a:pt x="1267967" y="1575815"/>
                </a:lnTo>
                <a:lnTo>
                  <a:pt x="1235963" y="1559051"/>
                </a:lnTo>
                <a:lnTo>
                  <a:pt x="1208531" y="1540763"/>
                </a:lnTo>
                <a:lnTo>
                  <a:pt x="1173479" y="1516379"/>
                </a:lnTo>
                <a:lnTo>
                  <a:pt x="1133855" y="1490471"/>
                </a:lnTo>
                <a:lnTo>
                  <a:pt x="1106423" y="1470659"/>
                </a:lnTo>
                <a:lnTo>
                  <a:pt x="1075943" y="1446275"/>
                </a:lnTo>
                <a:lnTo>
                  <a:pt x="1034795" y="1420367"/>
                </a:lnTo>
                <a:lnTo>
                  <a:pt x="998219" y="1395983"/>
                </a:lnTo>
                <a:lnTo>
                  <a:pt x="967739" y="1365503"/>
                </a:lnTo>
                <a:lnTo>
                  <a:pt x="937259" y="1338071"/>
                </a:lnTo>
                <a:lnTo>
                  <a:pt x="906779" y="1312163"/>
                </a:lnTo>
                <a:lnTo>
                  <a:pt x="870203" y="1277111"/>
                </a:lnTo>
                <a:lnTo>
                  <a:pt x="838199" y="1248155"/>
                </a:lnTo>
                <a:lnTo>
                  <a:pt x="810767" y="1220723"/>
                </a:lnTo>
                <a:lnTo>
                  <a:pt x="778763" y="1187195"/>
                </a:lnTo>
                <a:lnTo>
                  <a:pt x="752855" y="1158239"/>
                </a:lnTo>
                <a:lnTo>
                  <a:pt x="725423" y="1129283"/>
                </a:lnTo>
                <a:lnTo>
                  <a:pt x="699515" y="1097279"/>
                </a:lnTo>
                <a:lnTo>
                  <a:pt x="669035" y="1062227"/>
                </a:lnTo>
                <a:lnTo>
                  <a:pt x="644651" y="1028699"/>
                </a:lnTo>
                <a:lnTo>
                  <a:pt x="617219" y="992123"/>
                </a:lnTo>
                <a:lnTo>
                  <a:pt x="583691" y="949451"/>
                </a:lnTo>
                <a:lnTo>
                  <a:pt x="556260" y="912875"/>
                </a:lnTo>
                <a:lnTo>
                  <a:pt x="525780" y="868679"/>
                </a:lnTo>
                <a:lnTo>
                  <a:pt x="499872" y="826007"/>
                </a:lnTo>
                <a:lnTo>
                  <a:pt x="475488" y="781811"/>
                </a:lnTo>
                <a:lnTo>
                  <a:pt x="446532" y="734567"/>
                </a:lnTo>
                <a:lnTo>
                  <a:pt x="428244" y="693419"/>
                </a:lnTo>
                <a:lnTo>
                  <a:pt x="406908" y="656843"/>
                </a:lnTo>
                <a:lnTo>
                  <a:pt x="388620" y="614171"/>
                </a:lnTo>
                <a:lnTo>
                  <a:pt x="374904" y="580643"/>
                </a:lnTo>
                <a:lnTo>
                  <a:pt x="373380" y="576071"/>
                </a:lnTo>
                <a:lnTo>
                  <a:pt x="370332" y="591311"/>
                </a:lnTo>
                <a:lnTo>
                  <a:pt x="368808" y="574547"/>
                </a:lnTo>
                <a:lnTo>
                  <a:pt x="364236" y="576071"/>
                </a:lnTo>
                <a:lnTo>
                  <a:pt x="359664" y="586739"/>
                </a:lnTo>
                <a:lnTo>
                  <a:pt x="32414" y="704564"/>
                </a:lnTo>
                <a:lnTo>
                  <a:pt x="566927" y="3047"/>
                </a:lnTo>
                <a:lnTo>
                  <a:pt x="573023" y="0"/>
                </a:lnTo>
                <a:lnTo>
                  <a:pt x="1557527" y="105155"/>
                </a:lnTo>
                <a:lnTo>
                  <a:pt x="1528601" y="116794"/>
                </a:lnTo>
                <a:lnTo>
                  <a:pt x="1176527" y="266699"/>
                </a:lnTo>
                <a:lnTo>
                  <a:pt x="1167383" y="262127"/>
                </a:lnTo>
                <a:lnTo>
                  <a:pt x="1164335" y="263651"/>
                </a:lnTo>
                <a:lnTo>
                  <a:pt x="1162811" y="265175"/>
                </a:lnTo>
                <a:lnTo>
                  <a:pt x="1161287" y="268223"/>
                </a:lnTo>
                <a:lnTo>
                  <a:pt x="1161287" y="271271"/>
                </a:lnTo>
                <a:lnTo>
                  <a:pt x="1162811" y="272795"/>
                </a:lnTo>
                <a:lnTo>
                  <a:pt x="1187195" y="323087"/>
                </a:lnTo>
                <a:lnTo>
                  <a:pt x="1171955" y="277367"/>
                </a:lnTo>
                <a:lnTo>
                  <a:pt x="1180114" y="274098"/>
                </a:lnTo>
                <a:lnTo>
                  <a:pt x="1559051" y="120395"/>
                </a:lnTo>
                <a:lnTo>
                  <a:pt x="1560575" y="105155"/>
                </a:lnTo>
                <a:lnTo>
                  <a:pt x="568451" y="-12192"/>
                </a:lnTo>
                <a:lnTo>
                  <a:pt x="565403" y="-13716"/>
                </a:lnTo>
                <a:lnTo>
                  <a:pt x="562355" y="-12192"/>
                </a:lnTo>
                <a:lnTo>
                  <a:pt x="560832" y="-9144"/>
                </a:lnTo>
                <a:lnTo>
                  <a:pt x="3048" y="716279"/>
                </a:lnTo>
                <a:lnTo>
                  <a:pt x="6096" y="714755"/>
                </a:lnTo>
                <a:lnTo>
                  <a:pt x="4572" y="729995"/>
                </a:lnTo>
                <a:lnTo>
                  <a:pt x="9143" y="729995"/>
                </a:lnTo>
                <a:lnTo>
                  <a:pt x="15240" y="726947"/>
                </a:lnTo>
                <a:lnTo>
                  <a:pt x="362726" y="594224"/>
                </a:lnTo>
                <a:lnTo>
                  <a:pt x="373380" y="620267"/>
                </a:lnTo>
                <a:lnTo>
                  <a:pt x="393192" y="664463"/>
                </a:lnTo>
                <a:lnTo>
                  <a:pt x="413004" y="701039"/>
                </a:lnTo>
                <a:lnTo>
                  <a:pt x="432816" y="742187"/>
                </a:lnTo>
                <a:lnTo>
                  <a:pt x="461772" y="789431"/>
                </a:lnTo>
                <a:lnTo>
                  <a:pt x="486156" y="833627"/>
                </a:lnTo>
                <a:lnTo>
                  <a:pt x="513588" y="877823"/>
                </a:lnTo>
                <a:lnTo>
                  <a:pt x="544068" y="922019"/>
                </a:lnTo>
                <a:lnTo>
                  <a:pt x="571499" y="960119"/>
                </a:lnTo>
                <a:lnTo>
                  <a:pt x="605027" y="1001267"/>
                </a:lnTo>
                <a:lnTo>
                  <a:pt x="630935" y="1037843"/>
                </a:lnTo>
                <a:lnTo>
                  <a:pt x="656843" y="1072895"/>
                </a:lnTo>
                <a:lnTo>
                  <a:pt x="687323" y="1107947"/>
                </a:lnTo>
                <a:lnTo>
                  <a:pt x="713231" y="1139951"/>
                </a:lnTo>
                <a:lnTo>
                  <a:pt x="740663" y="1170431"/>
                </a:lnTo>
                <a:lnTo>
                  <a:pt x="768095" y="1197863"/>
                </a:lnTo>
                <a:lnTo>
                  <a:pt x="800099" y="1231391"/>
                </a:lnTo>
                <a:lnTo>
                  <a:pt x="827531" y="1260347"/>
                </a:lnTo>
                <a:lnTo>
                  <a:pt x="859535" y="1287779"/>
                </a:lnTo>
                <a:lnTo>
                  <a:pt x="896111" y="1324355"/>
                </a:lnTo>
                <a:lnTo>
                  <a:pt x="926591" y="1350263"/>
                </a:lnTo>
                <a:lnTo>
                  <a:pt x="957071" y="1377695"/>
                </a:lnTo>
                <a:lnTo>
                  <a:pt x="989075" y="1408175"/>
                </a:lnTo>
                <a:lnTo>
                  <a:pt x="1027175" y="1434083"/>
                </a:lnTo>
                <a:lnTo>
                  <a:pt x="1065275" y="1458467"/>
                </a:lnTo>
                <a:lnTo>
                  <a:pt x="1095755" y="1482851"/>
                </a:lnTo>
                <a:lnTo>
                  <a:pt x="1124711" y="1504187"/>
                </a:lnTo>
                <a:lnTo>
                  <a:pt x="1164335" y="1530095"/>
                </a:lnTo>
                <a:lnTo>
                  <a:pt x="1199387" y="1554479"/>
                </a:lnTo>
                <a:lnTo>
                  <a:pt x="1228343" y="1572767"/>
                </a:lnTo>
                <a:lnTo>
                  <a:pt x="1261871" y="1589531"/>
                </a:lnTo>
                <a:lnTo>
                  <a:pt x="1260347" y="1589531"/>
                </a:lnTo>
                <a:lnTo>
                  <a:pt x="1289303" y="1610867"/>
                </a:lnTo>
                <a:lnTo>
                  <a:pt x="1289303" y="1612391"/>
                </a:lnTo>
                <a:lnTo>
                  <a:pt x="1322831" y="1629155"/>
                </a:lnTo>
                <a:lnTo>
                  <a:pt x="1353311" y="1645919"/>
                </a:lnTo>
                <a:lnTo>
                  <a:pt x="1383791" y="1661159"/>
                </a:lnTo>
                <a:lnTo>
                  <a:pt x="1414271" y="1677923"/>
                </a:lnTo>
                <a:close/>
              </a:path>
              <a:path w="1834895" h="1709927">
                <a:moveTo>
                  <a:pt x="1834895" y="925067"/>
                </a:moveTo>
                <a:lnTo>
                  <a:pt x="1833371" y="920495"/>
                </a:lnTo>
                <a:lnTo>
                  <a:pt x="1828799" y="918971"/>
                </a:lnTo>
                <a:lnTo>
                  <a:pt x="1818131" y="922019"/>
                </a:lnTo>
                <a:lnTo>
                  <a:pt x="1789175" y="897635"/>
                </a:lnTo>
                <a:lnTo>
                  <a:pt x="1755647" y="883919"/>
                </a:lnTo>
                <a:lnTo>
                  <a:pt x="1757171" y="885443"/>
                </a:lnTo>
                <a:lnTo>
                  <a:pt x="1705355" y="854963"/>
                </a:lnTo>
                <a:lnTo>
                  <a:pt x="1658111" y="821435"/>
                </a:lnTo>
                <a:lnTo>
                  <a:pt x="1616963" y="794003"/>
                </a:lnTo>
                <a:lnTo>
                  <a:pt x="1574291" y="760475"/>
                </a:lnTo>
                <a:lnTo>
                  <a:pt x="1531619" y="726947"/>
                </a:lnTo>
                <a:lnTo>
                  <a:pt x="1484375" y="685799"/>
                </a:lnTo>
                <a:lnTo>
                  <a:pt x="1447799" y="649223"/>
                </a:lnTo>
                <a:lnTo>
                  <a:pt x="1408175" y="614171"/>
                </a:lnTo>
                <a:lnTo>
                  <a:pt x="1368551" y="566927"/>
                </a:lnTo>
                <a:lnTo>
                  <a:pt x="1331975" y="522731"/>
                </a:lnTo>
                <a:lnTo>
                  <a:pt x="1298447" y="473963"/>
                </a:lnTo>
                <a:lnTo>
                  <a:pt x="1258823" y="420623"/>
                </a:lnTo>
                <a:lnTo>
                  <a:pt x="1223771" y="365759"/>
                </a:lnTo>
                <a:lnTo>
                  <a:pt x="1200911" y="316991"/>
                </a:lnTo>
                <a:lnTo>
                  <a:pt x="1180114" y="274098"/>
                </a:lnTo>
                <a:lnTo>
                  <a:pt x="1171955" y="277367"/>
                </a:lnTo>
                <a:lnTo>
                  <a:pt x="1187195" y="323087"/>
                </a:lnTo>
                <a:lnTo>
                  <a:pt x="1210055" y="371855"/>
                </a:lnTo>
                <a:lnTo>
                  <a:pt x="1245107" y="428243"/>
                </a:lnTo>
                <a:lnTo>
                  <a:pt x="1284731" y="483107"/>
                </a:lnTo>
                <a:lnTo>
                  <a:pt x="1319783" y="531875"/>
                </a:lnTo>
                <a:lnTo>
                  <a:pt x="1356359" y="577595"/>
                </a:lnTo>
                <a:lnTo>
                  <a:pt x="1395983" y="624839"/>
                </a:lnTo>
                <a:lnTo>
                  <a:pt x="1437131" y="659891"/>
                </a:lnTo>
                <a:lnTo>
                  <a:pt x="1472183" y="697991"/>
                </a:lnTo>
                <a:lnTo>
                  <a:pt x="1520951" y="739139"/>
                </a:lnTo>
                <a:lnTo>
                  <a:pt x="1565147" y="772667"/>
                </a:lnTo>
                <a:lnTo>
                  <a:pt x="1606295" y="806195"/>
                </a:lnTo>
                <a:lnTo>
                  <a:pt x="1648967" y="835151"/>
                </a:lnTo>
                <a:lnTo>
                  <a:pt x="1696211" y="868679"/>
                </a:lnTo>
                <a:lnTo>
                  <a:pt x="1749551" y="899159"/>
                </a:lnTo>
                <a:lnTo>
                  <a:pt x="1784603" y="912875"/>
                </a:lnTo>
                <a:lnTo>
                  <a:pt x="1814651" y="929151"/>
                </a:lnTo>
                <a:lnTo>
                  <a:pt x="1821179" y="932687"/>
                </a:lnTo>
                <a:lnTo>
                  <a:pt x="1831847" y="928115"/>
                </a:lnTo>
                <a:lnTo>
                  <a:pt x="1834895" y="925067"/>
                </a:lnTo>
                <a:close/>
              </a:path>
              <a:path w="1834895" h="1709927">
                <a:moveTo>
                  <a:pt x="1456943" y="1680971"/>
                </a:moveTo>
                <a:lnTo>
                  <a:pt x="1446275" y="1684019"/>
                </a:lnTo>
                <a:lnTo>
                  <a:pt x="1450847" y="1694687"/>
                </a:lnTo>
                <a:lnTo>
                  <a:pt x="1453895" y="1696211"/>
                </a:lnTo>
                <a:lnTo>
                  <a:pt x="1458467" y="1694687"/>
                </a:lnTo>
                <a:lnTo>
                  <a:pt x="1456943" y="1680971"/>
                </a:lnTo>
                <a:close/>
              </a:path>
              <a:path w="1834895" h="1709927">
                <a:moveTo>
                  <a:pt x="1789175" y="897635"/>
                </a:moveTo>
                <a:lnTo>
                  <a:pt x="1818131" y="922019"/>
                </a:lnTo>
                <a:lnTo>
                  <a:pt x="1828799" y="918971"/>
                </a:lnTo>
                <a:lnTo>
                  <a:pt x="1789175" y="897635"/>
                </a:lnTo>
                <a:close/>
              </a:path>
              <a:path w="1834895" h="1709927">
                <a:moveTo>
                  <a:pt x="359664" y="586739"/>
                </a:moveTo>
                <a:lnTo>
                  <a:pt x="364236" y="576071"/>
                </a:lnTo>
                <a:lnTo>
                  <a:pt x="32414" y="704564"/>
                </a:lnTo>
                <a:lnTo>
                  <a:pt x="359664" y="586739"/>
                </a:lnTo>
                <a:close/>
              </a:path>
              <a:path w="1834895" h="1709927">
                <a:moveTo>
                  <a:pt x="368808" y="574547"/>
                </a:moveTo>
                <a:lnTo>
                  <a:pt x="370332" y="591311"/>
                </a:lnTo>
                <a:lnTo>
                  <a:pt x="373380" y="576071"/>
                </a:lnTo>
                <a:lnTo>
                  <a:pt x="368808" y="574547"/>
                </a:lnTo>
                <a:close/>
              </a:path>
              <a:path w="1834895" h="1709927">
                <a:moveTo>
                  <a:pt x="1167383" y="262127"/>
                </a:moveTo>
                <a:lnTo>
                  <a:pt x="1176527" y="266699"/>
                </a:lnTo>
                <a:lnTo>
                  <a:pt x="1528601" y="116794"/>
                </a:lnTo>
                <a:lnTo>
                  <a:pt x="1167383" y="2621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3264407" y="4901183"/>
            <a:ext cx="373380" cy="207263"/>
          </a:xfrm>
          <a:custGeom>
            <a:avLst/>
            <a:gdLst/>
            <a:ahLst/>
            <a:cxnLst/>
            <a:rect l="l" t="t" r="r" b="b"/>
            <a:pathLst>
              <a:path w="373380" h="207263">
                <a:moveTo>
                  <a:pt x="213360" y="123444"/>
                </a:moveTo>
                <a:lnTo>
                  <a:pt x="214884" y="121920"/>
                </a:lnTo>
                <a:lnTo>
                  <a:pt x="217932" y="121920"/>
                </a:lnTo>
                <a:lnTo>
                  <a:pt x="219456" y="118872"/>
                </a:lnTo>
                <a:lnTo>
                  <a:pt x="220980" y="117348"/>
                </a:lnTo>
                <a:lnTo>
                  <a:pt x="224028" y="114300"/>
                </a:lnTo>
                <a:lnTo>
                  <a:pt x="224028" y="106680"/>
                </a:lnTo>
                <a:lnTo>
                  <a:pt x="227075" y="115824"/>
                </a:lnTo>
                <a:lnTo>
                  <a:pt x="240792" y="109728"/>
                </a:lnTo>
                <a:lnTo>
                  <a:pt x="216408" y="47244"/>
                </a:lnTo>
                <a:lnTo>
                  <a:pt x="201168" y="53340"/>
                </a:lnTo>
                <a:lnTo>
                  <a:pt x="210312" y="79248"/>
                </a:lnTo>
                <a:lnTo>
                  <a:pt x="211836" y="82296"/>
                </a:lnTo>
                <a:lnTo>
                  <a:pt x="214884" y="91440"/>
                </a:lnTo>
                <a:lnTo>
                  <a:pt x="216408" y="97536"/>
                </a:lnTo>
                <a:lnTo>
                  <a:pt x="216408" y="103632"/>
                </a:lnTo>
                <a:lnTo>
                  <a:pt x="214884" y="106680"/>
                </a:lnTo>
                <a:lnTo>
                  <a:pt x="211836" y="108204"/>
                </a:lnTo>
                <a:lnTo>
                  <a:pt x="207263" y="108204"/>
                </a:lnTo>
                <a:lnTo>
                  <a:pt x="207263" y="123444"/>
                </a:lnTo>
                <a:lnTo>
                  <a:pt x="213360" y="123444"/>
                </a:lnTo>
                <a:close/>
              </a:path>
              <a:path w="373380" h="207263">
                <a:moveTo>
                  <a:pt x="190500" y="131064"/>
                </a:moveTo>
                <a:lnTo>
                  <a:pt x="205740" y="123444"/>
                </a:lnTo>
                <a:lnTo>
                  <a:pt x="153924" y="73152"/>
                </a:lnTo>
                <a:lnTo>
                  <a:pt x="144780" y="76200"/>
                </a:lnTo>
                <a:lnTo>
                  <a:pt x="143256" y="149352"/>
                </a:lnTo>
                <a:lnTo>
                  <a:pt x="158496" y="143256"/>
                </a:lnTo>
                <a:lnTo>
                  <a:pt x="160020" y="100584"/>
                </a:lnTo>
                <a:lnTo>
                  <a:pt x="190500" y="131064"/>
                </a:lnTo>
                <a:close/>
              </a:path>
              <a:path w="373380" h="207263">
                <a:moveTo>
                  <a:pt x="106680" y="149352"/>
                </a:moveTo>
                <a:lnTo>
                  <a:pt x="103632" y="152400"/>
                </a:lnTo>
                <a:lnTo>
                  <a:pt x="99060" y="153924"/>
                </a:lnTo>
                <a:lnTo>
                  <a:pt x="96012" y="155448"/>
                </a:lnTo>
                <a:lnTo>
                  <a:pt x="91440" y="155448"/>
                </a:lnTo>
                <a:lnTo>
                  <a:pt x="86868" y="153924"/>
                </a:lnTo>
                <a:lnTo>
                  <a:pt x="93107" y="169494"/>
                </a:lnTo>
                <a:lnTo>
                  <a:pt x="105156" y="166116"/>
                </a:lnTo>
                <a:lnTo>
                  <a:pt x="117936" y="158720"/>
                </a:lnTo>
                <a:lnTo>
                  <a:pt x="124968" y="147828"/>
                </a:lnTo>
                <a:lnTo>
                  <a:pt x="125762" y="145191"/>
                </a:lnTo>
                <a:lnTo>
                  <a:pt x="127232" y="132793"/>
                </a:lnTo>
                <a:lnTo>
                  <a:pt x="124968" y="120396"/>
                </a:lnTo>
                <a:lnTo>
                  <a:pt x="123645" y="117911"/>
                </a:lnTo>
                <a:lnTo>
                  <a:pt x="115853" y="107882"/>
                </a:lnTo>
                <a:lnTo>
                  <a:pt x="105156" y="100584"/>
                </a:lnTo>
                <a:lnTo>
                  <a:pt x="102916" y="99789"/>
                </a:lnTo>
                <a:lnTo>
                  <a:pt x="91254" y="98319"/>
                </a:lnTo>
                <a:lnTo>
                  <a:pt x="77724" y="100584"/>
                </a:lnTo>
                <a:lnTo>
                  <a:pt x="71628" y="103632"/>
                </a:lnTo>
                <a:lnTo>
                  <a:pt x="67056" y="106680"/>
                </a:lnTo>
                <a:lnTo>
                  <a:pt x="64008" y="111252"/>
                </a:lnTo>
                <a:lnTo>
                  <a:pt x="59436" y="115824"/>
                </a:lnTo>
                <a:lnTo>
                  <a:pt x="56387" y="120396"/>
                </a:lnTo>
                <a:lnTo>
                  <a:pt x="56387" y="126492"/>
                </a:lnTo>
                <a:lnTo>
                  <a:pt x="71628" y="126492"/>
                </a:lnTo>
                <a:lnTo>
                  <a:pt x="74675" y="121920"/>
                </a:lnTo>
                <a:lnTo>
                  <a:pt x="77724" y="117348"/>
                </a:lnTo>
                <a:lnTo>
                  <a:pt x="83820" y="114300"/>
                </a:lnTo>
                <a:lnTo>
                  <a:pt x="88392" y="112776"/>
                </a:lnTo>
                <a:lnTo>
                  <a:pt x="92963" y="112776"/>
                </a:lnTo>
                <a:lnTo>
                  <a:pt x="97536" y="114300"/>
                </a:lnTo>
                <a:lnTo>
                  <a:pt x="102108" y="115824"/>
                </a:lnTo>
                <a:lnTo>
                  <a:pt x="105156" y="118872"/>
                </a:lnTo>
                <a:lnTo>
                  <a:pt x="108204" y="121920"/>
                </a:lnTo>
                <a:lnTo>
                  <a:pt x="57912" y="143256"/>
                </a:lnTo>
                <a:lnTo>
                  <a:pt x="57912" y="146304"/>
                </a:lnTo>
                <a:lnTo>
                  <a:pt x="59234" y="148825"/>
                </a:lnTo>
                <a:lnTo>
                  <a:pt x="67026" y="159437"/>
                </a:lnTo>
                <a:lnTo>
                  <a:pt x="77724" y="166116"/>
                </a:lnTo>
                <a:lnTo>
                  <a:pt x="81059" y="167580"/>
                </a:lnTo>
                <a:lnTo>
                  <a:pt x="80772" y="150876"/>
                </a:lnTo>
                <a:lnTo>
                  <a:pt x="77724" y="147828"/>
                </a:lnTo>
                <a:lnTo>
                  <a:pt x="111252" y="134112"/>
                </a:lnTo>
                <a:lnTo>
                  <a:pt x="111252" y="143256"/>
                </a:lnTo>
                <a:lnTo>
                  <a:pt x="109728" y="144780"/>
                </a:lnTo>
                <a:lnTo>
                  <a:pt x="106680" y="149352"/>
                </a:lnTo>
                <a:close/>
              </a:path>
              <a:path w="373380" h="207263">
                <a:moveTo>
                  <a:pt x="83820" y="153924"/>
                </a:moveTo>
                <a:lnTo>
                  <a:pt x="80772" y="150876"/>
                </a:lnTo>
                <a:lnTo>
                  <a:pt x="81059" y="167580"/>
                </a:lnTo>
                <a:lnTo>
                  <a:pt x="93107" y="169494"/>
                </a:lnTo>
                <a:lnTo>
                  <a:pt x="86868" y="153924"/>
                </a:lnTo>
                <a:lnTo>
                  <a:pt x="83820" y="153924"/>
                </a:lnTo>
                <a:close/>
              </a:path>
              <a:path w="373380" h="207263">
                <a:moveTo>
                  <a:pt x="18287" y="153924"/>
                </a:moveTo>
                <a:lnTo>
                  <a:pt x="50292" y="187452"/>
                </a:lnTo>
                <a:lnTo>
                  <a:pt x="67056" y="179832"/>
                </a:lnTo>
                <a:lnTo>
                  <a:pt x="19812" y="132588"/>
                </a:lnTo>
                <a:lnTo>
                  <a:pt x="21336" y="99060"/>
                </a:lnTo>
                <a:lnTo>
                  <a:pt x="4572" y="106680"/>
                </a:lnTo>
                <a:lnTo>
                  <a:pt x="0" y="207264"/>
                </a:lnTo>
                <a:lnTo>
                  <a:pt x="16763" y="201168"/>
                </a:lnTo>
                <a:lnTo>
                  <a:pt x="18287" y="153924"/>
                </a:lnTo>
                <a:close/>
              </a:path>
              <a:path w="373380" h="207263">
                <a:moveTo>
                  <a:pt x="327660" y="86868"/>
                </a:moveTo>
                <a:lnTo>
                  <a:pt x="333756" y="89916"/>
                </a:lnTo>
                <a:lnTo>
                  <a:pt x="339852" y="92964"/>
                </a:lnTo>
                <a:lnTo>
                  <a:pt x="352044" y="92964"/>
                </a:lnTo>
                <a:lnTo>
                  <a:pt x="356616" y="91440"/>
                </a:lnTo>
                <a:lnTo>
                  <a:pt x="364236" y="88392"/>
                </a:lnTo>
                <a:lnTo>
                  <a:pt x="368808" y="83820"/>
                </a:lnTo>
                <a:lnTo>
                  <a:pt x="370332" y="77724"/>
                </a:lnTo>
                <a:lnTo>
                  <a:pt x="373380" y="71628"/>
                </a:lnTo>
                <a:lnTo>
                  <a:pt x="373380" y="65532"/>
                </a:lnTo>
                <a:lnTo>
                  <a:pt x="371856" y="60960"/>
                </a:lnTo>
                <a:lnTo>
                  <a:pt x="370332" y="56388"/>
                </a:lnTo>
                <a:lnTo>
                  <a:pt x="367284" y="53340"/>
                </a:lnTo>
                <a:lnTo>
                  <a:pt x="362712" y="50292"/>
                </a:lnTo>
                <a:lnTo>
                  <a:pt x="352823" y="44697"/>
                </a:lnTo>
                <a:lnTo>
                  <a:pt x="338328" y="39624"/>
                </a:lnTo>
                <a:lnTo>
                  <a:pt x="330708" y="38100"/>
                </a:lnTo>
                <a:lnTo>
                  <a:pt x="327660" y="36576"/>
                </a:lnTo>
                <a:lnTo>
                  <a:pt x="324612" y="35052"/>
                </a:lnTo>
                <a:lnTo>
                  <a:pt x="323088" y="33528"/>
                </a:lnTo>
                <a:lnTo>
                  <a:pt x="320040" y="30480"/>
                </a:lnTo>
                <a:lnTo>
                  <a:pt x="320040" y="25908"/>
                </a:lnTo>
                <a:lnTo>
                  <a:pt x="321563" y="22860"/>
                </a:lnTo>
                <a:lnTo>
                  <a:pt x="321563" y="21336"/>
                </a:lnTo>
                <a:lnTo>
                  <a:pt x="324612" y="18288"/>
                </a:lnTo>
                <a:lnTo>
                  <a:pt x="327660" y="18288"/>
                </a:lnTo>
                <a:lnTo>
                  <a:pt x="332232" y="15240"/>
                </a:lnTo>
                <a:lnTo>
                  <a:pt x="338328" y="18288"/>
                </a:lnTo>
                <a:lnTo>
                  <a:pt x="345948" y="22860"/>
                </a:lnTo>
                <a:lnTo>
                  <a:pt x="355092" y="9144"/>
                </a:lnTo>
                <a:lnTo>
                  <a:pt x="350520" y="4572"/>
                </a:lnTo>
                <a:lnTo>
                  <a:pt x="344424" y="1524"/>
                </a:lnTo>
                <a:lnTo>
                  <a:pt x="338328" y="0"/>
                </a:lnTo>
                <a:lnTo>
                  <a:pt x="327660" y="0"/>
                </a:lnTo>
                <a:lnTo>
                  <a:pt x="321563" y="3048"/>
                </a:lnTo>
                <a:lnTo>
                  <a:pt x="313944" y="6096"/>
                </a:lnTo>
                <a:lnTo>
                  <a:pt x="307848" y="10668"/>
                </a:lnTo>
                <a:lnTo>
                  <a:pt x="304800" y="16764"/>
                </a:lnTo>
                <a:lnTo>
                  <a:pt x="301752" y="22860"/>
                </a:lnTo>
                <a:lnTo>
                  <a:pt x="301752" y="30480"/>
                </a:lnTo>
                <a:lnTo>
                  <a:pt x="304800" y="36576"/>
                </a:lnTo>
                <a:lnTo>
                  <a:pt x="306324" y="41148"/>
                </a:lnTo>
                <a:lnTo>
                  <a:pt x="307848" y="42672"/>
                </a:lnTo>
                <a:lnTo>
                  <a:pt x="310896" y="45720"/>
                </a:lnTo>
                <a:lnTo>
                  <a:pt x="313944" y="48768"/>
                </a:lnTo>
                <a:lnTo>
                  <a:pt x="316992" y="50292"/>
                </a:lnTo>
                <a:lnTo>
                  <a:pt x="321563" y="51816"/>
                </a:lnTo>
                <a:lnTo>
                  <a:pt x="323088" y="53340"/>
                </a:lnTo>
                <a:lnTo>
                  <a:pt x="329184" y="54864"/>
                </a:lnTo>
                <a:lnTo>
                  <a:pt x="336804" y="57912"/>
                </a:lnTo>
                <a:lnTo>
                  <a:pt x="345948" y="60960"/>
                </a:lnTo>
                <a:lnTo>
                  <a:pt x="350520" y="62484"/>
                </a:lnTo>
                <a:lnTo>
                  <a:pt x="353568" y="64008"/>
                </a:lnTo>
                <a:lnTo>
                  <a:pt x="355092" y="65532"/>
                </a:lnTo>
                <a:lnTo>
                  <a:pt x="356616" y="68580"/>
                </a:lnTo>
                <a:lnTo>
                  <a:pt x="355092" y="71628"/>
                </a:lnTo>
                <a:lnTo>
                  <a:pt x="353568" y="74676"/>
                </a:lnTo>
                <a:lnTo>
                  <a:pt x="350520" y="76200"/>
                </a:lnTo>
                <a:lnTo>
                  <a:pt x="347472" y="77724"/>
                </a:lnTo>
                <a:lnTo>
                  <a:pt x="341375" y="76200"/>
                </a:lnTo>
                <a:lnTo>
                  <a:pt x="335280" y="71628"/>
                </a:lnTo>
                <a:lnTo>
                  <a:pt x="327660" y="86868"/>
                </a:lnTo>
                <a:close/>
              </a:path>
              <a:path w="373380" h="207263">
                <a:moveTo>
                  <a:pt x="237744" y="67056"/>
                </a:moveTo>
                <a:lnTo>
                  <a:pt x="242316" y="79248"/>
                </a:lnTo>
                <a:lnTo>
                  <a:pt x="252984" y="105156"/>
                </a:lnTo>
                <a:lnTo>
                  <a:pt x="269748" y="99060"/>
                </a:lnTo>
                <a:lnTo>
                  <a:pt x="256032" y="68580"/>
                </a:lnTo>
                <a:lnTo>
                  <a:pt x="254508" y="62484"/>
                </a:lnTo>
                <a:lnTo>
                  <a:pt x="252984" y="57912"/>
                </a:lnTo>
                <a:lnTo>
                  <a:pt x="252984" y="50292"/>
                </a:lnTo>
                <a:lnTo>
                  <a:pt x="254508" y="48768"/>
                </a:lnTo>
                <a:lnTo>
                  <a:pt x="257556" y="45720"/>
                </a:lnTo>
                <a:lnTo>
                  <a:pt x="260604" y="44196"/>
                </a:lnTo>
                <a:lnTo>
                  <a:pt x="263652" y="44196"/>
                </a:lnTo>
                <a:lnTo>
                  <a:pt x="265175" y="42672"/>
                </a:lnTo>
                <a:lnTo>
                  <a:pt x="268224" y="44196"/>
                </a:lnTo>
                <a:lnTo>
                  <a:pt x="269748" y="44196"/>
                </a:lnTo>
                <a:lnTo>
                  <a:pt x="272796" y="45720"/>
                </a:lnTo>
                <a:lnTo>
                  <a:pt x="275844" y="48768"/>
                </a:lnTo>
                <a:lnTo>
                  <a:pt x="277368" y="53340"/>
                </a:lnTo>
                <a:lnTo>
                  <a:pt x="280416" y="59436"/>
                </a:lnTo>
                <a:lnTo>
                  <a:pt x="292608" y="88392"/>
                </a:lnTo>
                <a:lnTo>
                  <a:pt x="307848" y="82296"/>
                </a:lnTo>
                <a:lnTo>
                  <a:pt x="297180" y="56388"/>
                </a:lnTo>
                <a:lnTo>
                  <a:pt x="294132" y="47244"/>
                </a:lnTo>
                <a:lnTo>
                  <a:pt x="289560" y="39624"/>
                </a:lnTo>
                <a:lnTo>
                  <a:pt x="288036" y="36576"/>
                </a:lnTo>
                <a:lnTo>
                  <a:pt x="283463" y="32004"/>
                </a:lnTo>
                <a:lnTo>
                  <a:pt x="278892" y="28956"/>
                </a:lnTo>
                <a:lnTo>
                  <a:pt x="272796" y="27432"/>
                </a:lnTo>
                <a:lnTo>
                  <a:pt x="268224" y="25908"/>
                </a:lnTo>
                <a:lnTo>
                  <a:pt x="262128" y="27432"/>
                </a:lnTo>
                <a:lnTo>
                  <a:pt x="254508" y="30480"/>
                </a:lnTo>
                <a:lnTo>
                  <a:pt x="248412" y="32004"/>
                </a:lnTo>
                <a:lnTo>
                  <a:pt x="243840" y="36576"/>
                </a:lnTo>
                <a:lnTo>
                  <a:pt x="240792" y="39624"/>
                </a:lnTo>
                <a:lnTo>
                  <a:pt x="237744" y="44196"/>
                </a:lnTo>
                <a:lnTo>
                  <a:pt x="236220" y="48768"/>
                </a:lnTo>
                <a:lnTo>
                  <a:pt x="236220" y="59436"/>
                </a:lnTo>
                <a:lnTo>
                  <a:pt x="237744" y="670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3241547" y="4760975"/>
            <a:ext cx="246888" cy="149351"/>
          </a:xfrm>
          <a:custGeom>
            <a:avLst/>
            <a:gdLst/>
            <a:ahLst/>
            <a:cxnLst/>
            <a:rect l="l" t="t" r="r" b="b"/>
            <a:pathLst>
              <a:path w="246888" h="149351">
                <a:moveTo>
                  <a:pt x="7619" y="149351"/>
                </a:moveTo>
                <a:lnTo>
                  <a:pt x="12192" y="149351"/>
                </a:lnTo>
                <a:lnTo>
                  <a:pt x="13716" y="147827"/>
                </a:lnTo>
                <a:lnTo>
                  <a:pt x="16764" y="146303"/>
                </a:lnTo>
                <a:lnTo>
                  <a:pt x="19812" y="144779"/>
                </a:lnTo>
                <a:lnTo>
                  <a:pt x="21335" y="141731"/>
                </a:lnTo>
                <a:lnTo>
                  <a:pt x="22859" y="140207"/>
                </a:lnTo>
                <a:lnTo>
                  <a:pt x="24383" y="137159"/>
                </a:lnTo>
                <a:lnTo>
                  <a:pt x="24383" y="132587"/>
                </a:lnTo>
                <a:lnTo>
                  <a:pt x="27431" y="140207"/>
                </a:lnTo>
                <a:lnTo>
                  <a:pt x="41147" y="135635"/>
                </a:lnTo>
                <a:lnTo>
                  <a:pt x="15240" y="73151"/>
                </a:lnTo>
                <a:lnTo>
                  <a:pt x="0" y="79247"/>
                </a:lnTo>
                <a:lnTo>
                  <a:pt x="10668" y="105155"/>
                </a:lnTo>
                <a:lnTo>
                  <a:pt x="12192" y="108203"/>
                </a:lnTo>
                <a:lnTo>
                  <a:pt x="15240" y="115823"/>
                </a:lnTo>
                <a:lnTo>
                  <a:pt x="16764" y="121919"/>
                </a:lnTo>
                <a:lnTo>
                  <a:pt x="16764" y="126491"/>
                </a:lnTo>
                <a:lnTo>
                  <a:pt x="15240" y="129539"/>
                </a:lnTo>
                <a:lnTo>
                  <a:pt x="13716" y="132587"/>
                </a:lnTo>
                <a:lnTo>
                  <a:pt x="12192" y="132587"/>
                </a:lnTo>
                <a:lnTo>
                  <a:pt x="9143" y="134111"/>
                </a:lnTo>
                <a:lnTo>
                  <a:pt x="6096" y="134111"/>
                </a:lnTo>
                <a:lnTo>
                  <a:pt x="7619" y="149351"/>
                </a:lnTo>
                <a:close/>
              </a:path>
              <a:path w="246888" h="149351">
                <a:moveTo>
                  <a:pt x="106680" y="56387"/>
                </a:moveTo>
                <a:lnTo>
                  <a:pt x="108204" y="60959"/>
                </a:lnTo>
                <a:lnTo>
                  <a:pt x="111252" y="64007"/>
                </a:lnTo>
                <a:lnTo>
                  <a:pt x="114300" y="67055"/>
                </a:lnTo>
                <a:lnTo>
                  <a:pt x="118871" y="68579"/>
                </a:lnTo>
                <a:lnTo>
                  <a:pt x="123443" y="70103"/>
                </a:lnTo>
                <a:lnTo>
                  <a:pt x="131064" y="70103"/>
                </a:lnTo>
                <a:lnTo>
                  <a:pt x="137159" y="71627"/>
                </a:lnTo>
                <a:lnTo>
                  <a:pt x="143256" y="71627"/>
                </a:lnTo>
                <a:lnTo>
                  <a:pt x="146304" y="74675"/>
                </a:lnTo>
                <a:lnTo>
                  <a:pt x="144780" y="77723"/>
                </a:lnTo>
                <a:lnTo>
                  <a:pt x="141731" y="80771"/>
                </a:lnTo>
                <a:lnTo>
                  <a:pt x="134112" y="80771"/>
                </a:lnTo>
                <a:lnTo>
                  <a:pt x="128016" y="79247"/>
                </a:lnTo>
                <a:lnTo>
                  <a:pt x="121919" y="91439"/>
                </a:lnTo>
                <a:lnTo>
                  <a:pt x="126492" y="94487"/>
                </a:lnTo>
                <a:lnTo>
                  <a:pt x="131064" y="96011"/>
                </a:lnTo>
                <a:lnTo>
                  <a:pt x="143256" y="96011"/>
                </a:lnTo>
                <a:lnTo>
                  <a:pt x="147828" y="94487"/>
                </a:lnTo>
                <a:lnTo>
                  <a:pt x="152400" y="91439"/>
                </a:lnTo>
                <a:lnTo>
                  <a:pt x="156971" y="88391"/>
                </a:lnTo>
                <a:lnTo>
                  <a:pt x="160019" y="82295"/>
                </a:lnTo>
                <a:lnTo>
                  <a:pt x="161544" y="77723"/>
                </a:lnTo>
                <a:lnTo>
                  <a:pt x="161544" y="73151"/>
                </a:lnTo>
                <a:lnTo>
                  <a:pt x="160019" y="68579"/>
                </a:lnTo>
                <a:lnTo>
                  <a:pt x="159557" y="67520"/>
                </a:lnTo>
                <a:lnTo>
                  <a:pt x="151471" y="59117"/>
                </a:lnTo>
                <a:lnTo>
                  <a:pt x="137159" y="54863"/>
                </a:lnTo>
                <a:lnTo>
                  <a:pt x="124968" y="54863"/>
                </a:lnTo>
                <a:lnTo>
                  <a:pt x="121919" y="53339"/>
                </a:lnTo>
                <a:lnTo>
                  <a:pt x="121919" y="50291"/>
                </a:lnTo>
                <a:lnTo>
                  <a:pt x="120395" y="48767"/>
                </a:lnTo>
                <a:lnTo>
                  <a:pt x="121919" y="45719"/>
                </a:lnTo>
                <a:lnTo>
                  <a:pt x="124968" y="44195"/>
                </a:lnTo>
                <a:lnTo>
                  <a:pt x="128016" y="41147"/>
                </a:lnTo>
                <a:lnTo>
                  <a:pt x="131064" y="41147"/>
                </a:lnTo>
                <a:lnTo>
                  <a:pt x="134112" y="42671"/>
                </a:lnTo>
                <a:lnTo>
                  <a:pt x="140207" y="42671"/>
                </a:lnTo>
                <a:lnTo>
                  <a:pt x="141731" y="44195"/>
                </a:lnTo>
                <a:lnTo>
                  <a:pt x="147828" y="30479"/>
                </a:lnTo>
                <a:lnTo>
                  <a:pt x="145301" y="29280"/>
                </a:lnTo>
                <a:lnTo>
                  <a:pt x="133698" y="26212"/>
                </a:lnTo>
                <a:lnTo>
                  <a:pt x="121919" y="28955"/>
                </a:lnTo>
                <a:lnTo>
                  <a:pt x="114300" y="30479"/>
                </a:lnTo>
                <a:lnTo>
                  <a:pt x="109728" y="35051"/>
                </a:lnTo>
                <a:lnTo>
                  <a:pt x="106680" y="41147"/>
                </a:lnTo>
                <a:lnTo>
                  <a:pt x="105156" y="45719"/>
                </a:lnTo>
                <a:lnTo>
                  <a:pt x="105156" y="51815"/>
                </a:lnTo>
                <a:lnTo>
                  <a:pt x="106680" y="56387"/>
                </a:lnTo>
                <a:close/>
              </a:path>
              <a:path w="246888" h="149351">
                <a:moveTo>
                  <a:pt x="192023" y="16763"/>
                </a:moveTo>
                <a:lnTo>
                  <a:pt x="199644" y="16763"/>
                </a:lnTo>
                <a:lnTo>
                  <a:pt x="202692" y="19811"/>
                </a:lnTo>
                <a:lnTo>
                  <a:pt x="205740" y="21335"/>
                </a:lnTo>
                <a:lnTo>
                  <a:pt x="207264" y="24383"/>
                </a:lnTo>
                <a:lnTo>
                  <a:pt x="208788" y="28955"/>
                </a:lnTo>
                <a:lnTo>
                  <a:pt x="230123" y="83819"/>
                </a:lnTo>
                <a:lnTo>
                  <a:pt x="246888" y="77723"/>
                </a:lnTo>
                <a:lnTo>
                  <a:pt x="227076" y="27431"/>
                </a:lnTo>
                <a:lnTo>
                  <a:pt x="222504" y="16763"/>
                </a:lnTo>
                <a:lnTo>
                  <a:pt x="217931" y="10667"/>
                </a:lnTo>
                <a:lnTo>
                  <a:pt x="214883" y="7619"/>
                </a:lnTo>
                <a:lnTo>
                  <a:pt x="211835" y="3047"/>
                </a:lnTo>
                <a:lnTo>
                  <a:pt x="207264" y="1523"/>
                </a:lnTo>
                <a:lnTo>
                  <a:pt x="201168" y="0"/>
                </a:lnTo>
                <a:lnTo>
                  <a:pt x="188976" y="0"/>
                </a:lnTo>
                <a:lnTo>
                  <a:pt x="182880" y="3047"/>
                </a:lnTo>
                <a:lnTo>
                  <a:pt x="178307" y="4571"/>
                </a:lnTo>
                <a:lnTo>
                  <a:pt x="175259" y="7619"/>
                </a:lnTo>
                <a:lnTo>
                  <a:pt x="172212" y="9143"/>
                </a:lnTo>
                <a:lnTo>
                  <a:pt x="169164" y="12191"/>
                </a:lnTo>
                <a:lnTo>
                  <a:pt x="166116" y="16763"/>
                </a:lnTo>
                <a:lnTo>
                  <a:pt x="166116" y="19811"/>
                </a:lnTo>
                <a:lnTo>
                  <a:pt x="164592" y="24383"/>
                </a:lnTo>
                <a:lnTo>
                  <a:pt x="163068" y="28955"/>
                </a:lnTo>
                <a:lnTo>
                  <a:pt x="163068" y="32003"/>
                </a:lnTo>
                <a:lnTo>
                  <a:pt x="164592" y="36575"/>
                </a:lnTo>
                <a:lnTo>
                  <a:pt x="166116" y="41147"/>
                </a:lnTo>
                <a:lnTo>
                  <a:pt x="169164" y="50291"/>
                </a:lnTo>
                <a:lnTo>
                  <a:pt x="190500" y="100583"/>
                </a:lnTo>
                <a:lnTo>
                  <a:pt x="205740" y="94487"/>
                </a:lnTo>
                <a:lnTo>
                  <a:pt x="184404" y="41147"/>
                </a:lnTo>
                <a:lnTo>
                  <a:pt x="182880" y="36575"/>
                </a:lnTo>
                <a:lnTo>
                  <a:pt x="181356" y="32003"/>
                </a:lnTo>
                <a:lnTo>
                  <a:pt x="181356" y="24383"/>
                </a:lnTo>
                <a:lnTo>
                  <a:pt x="184404" y="21335"/>
                </a:lnTo>
                <a:lnTo>
                  <a:pt x="187452" y="19811"/>
                </a:lnTo>
                <a:lnTo>
                  <a:pt x="190500" y="18287"/>
                </a:lnTo>
                <a:lnTo>
                  <a:pt x="192023" y="16763"/>
                </a:lnTo>
                <a:close/>
              </a:path>
              <a:path w="246888" h="149351">
                <a:moveTo>
                  <a:pt x="85343" y="102107"/>
                </a:moveTo>
                <a:lnTo>
                  <a:pt x="80771" y="105155"/>
                </a:lnTo>
                <a:lnTo>
                  <a:pt x="77723" y="106679"/>
                </a:lnTo>
                <a:lnTo>
                  <a:pt x="73152" y="108203"/>
                </a:lnTo>
                <a:lnTo>
                  <a:pt x="68580" y="109727"/>
                </a:lnTo>
                <a:lnTo>
                  <a:pt x="65531" y="108203"/>
                </a:lnTo>
                <a:lnTo>
                  <a:pt x="70805" y="122636"/>
                </a:lnTo>
                <a:lnTo>
                  <a:pt x="83819" y="120395"/>
                </a:lnTo>
                <a:lnTo>
                  <a:pt x="95772" y="111635"/>
                </a:lnTo>
                <a:lnTo>
                  <a:pt x="102107" y="100583"/>
                </a:lnTo>
                <a:lnTo>
                  <a:pt x="103572" y="97736"/>
                </a:lnTo>
                <a:lnTo>
                  <a:pt x="105486" y="86326"/>
                </a:lnTo>
                <a:lnTo>
                  <a:pt x="102107" y="73151"/>
                </a:lnTo>
                <a:lnTo>
                  <a:pt x="94503" y="61558"/>
                </a:lnTo>
                <a:lnTo>
                  <a:pt x="83819" y="54863"/>
                </a:lnTo>
                <a:lnTo>
                  <a:pt x="80484" y="53399"/>
                </a:lnTo>
                <a:lnTo>
                  <a:pt x="68436" y="51485"/>
                </a:lnTo>
                <a:lnTo>
                  <a:pt x="56388" y="54863"/>
                </a:lnTo>
                <a:lnTo>
                  <a:pt x="50292" y="57911"/>
                </a:lnTo>
                <a:lnTo>
                  <a:pt x="44195" y="60959"/>
                </a:lnTo>
                <a:lnTo>
                  <a:pt x="41147" y="65531"/>
                </a:lnTo>
                <a:lnTo>
                  <a:pt x="36576" y="68579"/>
                </a:lnTo>
                <a:lnTo>
                  <a:pt x="35052" y="73151"/>
                </a:lnTo>
                <a:lnTo>
                  <a:pt x="33528" y="79247"/>
                </a:lnTo>
                <a:lnTo>
                  <a:pt x="48768" y="80771"/>
                </a:lnTo>
                <a:lnTo>
                  <a:pt x="51816" y="74675"/>
                </a:lnTo>
                <a:lnTo>
                  <a:pt x="56388" y="71627"/>
                </a:lnTo>
                <a:lnTo>
                  <a:pt x="60959" y="68579"/>
                </a:lnTo>
                <a:lnTo>
                  <a:pt x="67056" y="67055"/>
                </a:lnTo>
                <a:lnTo>
                  <a:pt x="71628" y="65531"/>
                </a:lnTo>
                <a:lnTo>
                  <a:pt x="74676" y="67055"/>
                </a:lnTo>
                <a:lnTo>
                  <a:pt x="79247" y="68579"/>
                </a:lnTo>
                <a:lnTo>
                  <a:pt x="82295" y="71627"/>
                </a:lnTo>
                <a:lnTo>
                  <a:pt x="85343" y="76199"/>
                </a:lnTo>
                <a:lnTo>
                  <a:pt x="35052" y="96011"/>
                </a:lnTo>
                <a:lnTo>
                  <a:pt x="36576" y="99059"/>
                </a:lnTo>
                <a:lnTo>
                  <a:pt x="37936" y="102012"/>
                </a:lnTo>
                <a:lnTo>
                  <a:pt x="45466" y="112982"/>
                </a:lnTo>
                <a:lnTo>
                  <a:pt x="54864" y="120395"/>
                </a:lnTo>
                <a:lnTo>
                  <a:pt x="58753" y="121507"/>
                </a:lnTo>
                <a:lnTo>
                  <a:pt x="57912" y="105155"/>
                </a:lnTo>
                <a:lnTo>
                  <a:pt x="56388" y="102107"/>
                </a:lnTo>
                <a:lnTo>
                  <a:pt x="89916" y="88391"/>
                </a:lnTo>
                <a:lnTo>
                  <a:pt x="89916" y="92963"/>
                </a:lnTo>
                <a:lnTo>
                  <a:pt x="88392" y="96011"/>
                </a:lnTo>
                <a:lnTo>
                  <a:pt x="86868" y="99059"/>
                </a:lnTo>
                <a:lnTo>
                  <a:pt x="85343" y="102107"/>
                </a:lnTo>
                <a:close/>
              </a:path>
              <a:path w="246888" h="149351">
                <a:moveTo>
                  <a:pt x="60959" y="106679"/>
                </a:moveTo>
                <a:lnTo>
                  <a:pt x="57912" y="105155"/>
                </a:lnTo>
                <a:lnTo>
                  <a:pt x="58753" y="121507"/>
                </a:lnTo>
                <a:lnTo>
                  <a:pt x="70805" y="122636"/>
                </a:lnTo>
                <a:lnTo>
                  <a:pt x="65531" y="108203"/>
                </a:lnTo>
                <a:lnTo>
                  <a:pt x="60959" y="1066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3087623" y="4565903"/>
            <a:ext cx="379475" cy="205739"/>
          </a:xfrm>
          <a:custGeom>
            <a:avLst/>
            <a:gdLst/>
            <a:ahLst/>
            <a:cxnLst/>
            <a:rect l="l" t="t" r="r" b="b"/>
            <a:pathLst>
              <a:path w="379475" h="205739">
                <a:moveTo>
                  <a:pt x="219771" y="104146"/>
                </a:moveTo>
                <a:lnTo>
                  <a:pt x="230123" y="111251"/>
                </a:lnTo>
                <a:lnTo>
                  <a:pt x="233082" y="112129"/>
                </a:lnTo>
                <a:lnTo>
                  <a:pt x="245319" y="113252"/>
                </a:lnTo>
                <a:lnTo>
                  <a:pt x="239267" y="99060"/>
                </a:lnTo>
                <a:lnTo>
                  <a:pt x="236219" y="97536"/>
                </a:lnTo>
                <a:lnTo>
                  <a:pt x="233171" y="96012"/>
                </a:lnTo>
                <a:lnTo>
                  <a:pt x="230123" y="92963"/>
                </a:lnTo>
                <a:lnTo>
                  <a:pt x="219771" y="104146"/>
                </a:lnTo>
                <a:close/>
              </a:path>
              <a:path w="379475" h="205739">
                <a:moveTo>
                  <a:pt x="149351" y="102107"/>
                </a:moveTo>
                <a:lnTo>
                  <a:pt x="150875" y="96012"/>
                </a:lnTo>
                <a:lnTo>
                  <a:pt x="155447" y="91439"/>
                </a:lnTo>
                <a:lnTo>
                  <a:pt x="161543" y="89915"/>
                </a:lnTo>
                <a:lnTo>
                  <a:pt x="166115" y="86868"/>
                </a:lnTo>
                <a:lnTo>
                  <a:pt x="170687" y="86868"/>
                </a:lnTo>
                <a:lnTo>
                  <a:pt x="175259" y="88392"/>
                </a:lnTo>
                <a:lnTo>
                  <a:pt x="179831" y="89915"/>
                </a:lnTo>
                <a:lnTo>
                  <a:pt x="182879" y="92963"/>
                </a:lnTo>
                <a:lnTo>
                  <a:pt x="184403" y="96012"/>
                </a:lnTo>
                <a:lnTo>
                  <a:pt x="134111" y="117348"/>
                </a:lnTo>
                <a:lnTo>
                  <a:pt x="135635" y="120395"/>
                </a:lnTo>
                <a:lnTo>
                  <a:pt x="137464" y="123819"/>
                </a:lnTo>
                <a:lnTo>
                  <a:pt x="145095" y="134136"/>
                </a:lnTo>
                <a:lnTo>
                  <a:pt x="155447" y="141731"/>
                </a:lnTo>
                <a:lnTo>
                  <a:pt x="158406" y="142609"/>
                </a:lnTo>
                <a:lnTo>
                  <a:pt x="170643" y="143732"/>
                </a:lnTo>
                <a:lnTo>
                  <a:pt x="164591" y="129539"/>
                </a:lnTo>
                <a:lnTo>
                  <a:pt x="161543" y="128015"/>
                </a:lnTo>
                <a:lnTo>
                  <a:pt x="158495" y="126492"/>
                </a:lnTo>
                <a:lnTo>
                  <a:pt x="155447" y="123443"/>
                </a:lnTo>
                <a:lnTo>
                  <a:pt x="188975" y="109727"/>
                </a:lnTo>
                <a:lnTo>
                  <a:pt x="188975" y="117348"/>
                </a:lnTo>
                <a:lnTo>
                  <a:pt x="187451" y="118871"/>
                </a:lnTo>
                <a:lnTo>
                  <a:pt x="184439" y="139647"/>
                </a:lnTo>
                <a:lnTo>
                  <a:pt x="195057" y="132812"/>
                </a:lnTo>
                <a:lnTo>
                  <a:pt x="202691" y="121919"/>
                </a:lnTo>
                <a:lnTo>
                  <a:pt x="203569" y="118961"/>
                </a:lnTo>
                <a:lnTo>
                  <a:pt x="204692" y="106724"/>
                </a:lnTo>
                <a:lnTo>
                  <a:pt x="201167" y="94487"/>
                </a:lnTo>
                <a:lnTo>
                  <a:pt x="193772" y="82310"/>
                </a:lnTo>
                <a:lnTo>
                  <a:pt x="182879" y="74675"/>
                </a:lnTo>
                <a:lnTo>
                  <a:pt x="180361" y="73798"/>
                </a:lnTo>
                <a:lnTo>
                  <a:pt x="168814" y="72675"/>
                </a:lnTo>
                <a:lnTo>
                  <a:pt x="155447" y="76200"/>
                </a:lnTo>
                <a:lnTo>
                  <a:pt x="149351" y="77724"/>
                </a:lnTo>
                <a:lnTo>
                  <a:pt x="144779" y="80771"/>
                </a:lnTo>
                <a:lnTo>
                  <a:pt x="140207" y="85343"/>
                </a:lnTo>
                <a:lnTo>
                  <a:pt x="137159" y="89915"/>
                </a:lnTo>
                <a:lnTo>
                  <a:pt x="134111" y="94487"/>
                </a:lnTo>
                <a:lnTo>
                  <a:pt x="132587" y="100583"/>
                </a:lnTo>
                <a:lnTo>
                  <a:pt x="149351" y="102107"/>
                </a:lnTo>
                <a:close/>
              </a:path>
              <a:path w="379475" h="205739">
                <a:moveTo>
                  <a:pt x="184403" y="123443"/>
                </a:moveTo>
                <a:lnTo>
                  <a:pt x="181355" y="126492"/>
                </a:lnTo>
                <a:lnTo>
                  <a:pt x="176783" y="128015"/>
                </a:lnTo>
                <a:lnTo>
                  <a:pt x="172211" y="129539"/>
                </a:lnTo>
                <a:lnTo>
                  <a:pt x="164591" y="129539"/>
                </a:lnTo>
                <a:lnTo>
                  <a:pt x="170643" y="143732"/>
                </a:lnTo>
                <a:lnTo>
                  <a:pt x="182879" y="140207"/>
                </a:lnTo>
                <a:lnTo>
                  <a:pt x="184439" y="139647"/>
                </a:lnTo>
                <a:lnTo>
                  <a:pt x="187451" y="118871"/>
                </a:lnTo>
                <a:lnTo>
                  <a:pt x="184403" y="123443"/>
                </a:lnTo>
                <a:close/>
              </a:path>
              <a:path w="379475" h="205739">
                <a:moveTo>
                  <a:pt x="74675" y="109727"/>
                </a:moveTo>
                <a:lnTo>
                  <a:pt x="71627" y="112775"/>
                </a:lnTo>
                <a:lnTo>
                  <a:pt x="70103" y="115824"/>
                </a:lnTo>
                <a:lnTo>
                  <a:pt x="68579" y="120395"/>
                </a:lnTo>
                <a:lnTo>
                  <a:pt x="65531" y="114300"/>
                </a:lnTo>
                <a:lnTo>
                  <a:pt x="50291" y="120395"/>
                </a:lnTo>
                <a:lnTo>
                  <a:pt x="85343" y="205739"/>
                </a:lnTo>
                <a:lnTo>
                  <a:pt x="88391" y="156971"/>
                </a:lnTo>
                <a:lnTo>
                  <a:pt x="83819" y="153924"/>
                </a:lnTo>
                <a:lnTo>
                  <a:pt x="79247" y="150875"/>
                </a:lnTo>
                <a:lnTo>
                  <a:pt x="77723" y="144780"/>
                </a:lnTo>
                <a:lnTo>
                  <a:pt x="74675" y="140207"/>
                </a:lnTo>
                <a:lnTo>
                  <a:pt x="74675" y="134112"/>
                </a:lnTo>
                <a:lnTo>
                  <a:pt x="77723" y="129539"/>
                </a:lnTo>
                <a:lnTo>
                  <a:pt x="79247" y="124968"/>
                </a:lnTo>
                <a:lnTo>
                  <a:pt x="82295" y="121919"/>
                </a:lnTo>
                <a:lnTo>
                  <a:pt x="86867" y="120395"/>
                </a:lnTo>
                <a:lnTo>
                  <a:pt x="91439" y="117348"/>
                </a:lnTo>
                <a:lnTo>
                  <a:pt x="96011" y="118871"/>
                </a:lnTo>
                <a:lnTo>
                  <a:pt x="100583" y="120395"/>
                </a:lnTo>
                <a:lnTo>
                  <a:pt x="105155" y="121919"/>
                </a:lnTo>
                <a:lnTo>
                  <a:pt x="109727" y="126492"/>
                </a:lnTo>
                <a:lnTo>
                  <a:pt x="111251" y="131063"/>
                </a:lnTo>
                <a:lnTo>
                  <a:pt x="114299" y="137160"/>
                </a:lnTo>
                <a:lnTo>
                  <a:pt x="118871" y="166115"/>
                </a:lnTo>
                <a:lnTo>
                  <a:pt x="124967" y="160019"/>
                </a:lnTo>
                <a:lnTo>
                  <a:pt x="128015" y="152400"/>
                </a:lnTo>
                <a:lnTo>
                  <a:pt x="128893" y="149441"/>
                </a:lnTo>
                <a:lnTo>
                  <a:pt x="130016" y="137204"/>
                </a:lnTo>
                <a:lnTo>
                  <a:pt x="126491" y="124968"/>
                </a:lnTo>
                <a:lnTo>
                  <a:pt x="119096" y="112790"/>
                </a:lnTo>
                <a:lnTo>
                  <a:pt x="108203" y="105156"/>
                </a:lnTo>
                <a:lnTo>
                  <a:pt x="95701" y="102286"/>
                </a:lnTo>
                <a:lnTo>
                  <a:pt x="83819" y="105156"/>
                </a:lnTo>
                <a:lnTo>
                  <a:pt x="80771" y="106680"/>
                </a:lnTo>
                <a:lnTo>
                  <a:pt x="77723" y="108204"/>
                </a:lnTo>
                <a:lnTo>
                  <a:pt x="74675" y="109727"/>
                </a:lnTo>
                <a:close/>
              </a:path>
              <a:path w="379475" h="205739">
                <a:moveTo>
                  <a:pt x="22860" y="181356"/>
                </a:moveTo>
                <a:lnTo>
                  <a:pt x="16764" y="195071"/>
                </a:lnTo>
                <a:lnTo>
                  <a:pt x="21336" y="198119"/>
                </a:lnTo>
                <a:lnTo>
                  <a:pt x="25908" y="199644"/>
                </a:lnTo>
                <a:lnTo>
                  <a:pt x="38099" y="199644"/>
                </a:lnTo>
                <a:lnTo>
                  <a:pt x="42671" y="198119"/>
                </a:lnTo>
                <a:lnTo>
                  <a:pt x="47243" y="195071"/>
                </a:lnTo>
                <a:lnTo>
                  <a:pt x="51815" y="192024"/>
                </a:lnTo>
                <a:lnTo>
                  <a:pt x="54863" y="185927"/>
                </a:lnTo>
                <a:lnTo>
                  <a:pt x="56387" y="181356"/>
                </a:lnTo>
                <a:lnTo>
                  <a:pt x="56387" y="176783"/>
                </a:lnTo>
                <a:lnTo>
                  <a:pt x="54863" y="172212"/>
                </a:lnTo>
                <a:lnTo>
                  <a:pt x="54401" y="171152"/>
                </a:lnTo>
                <a:lnTo>
                  <a:pt x="46315" y="162749"/>
                </a:lnTo>
                <a:lnTo>
                  <a:pt x="32004" y="158495"/>
                </a:lnTo>
                <a:lnTo>
                  <a:pt x="25908" y="158495"/>
                </a:lnTo>
                <a:lnTo>
                  <a:pt x="19812" y="156971"/>
                </a:lnTo>
                <a:lnTo>
                  <a:pt x="16764" y="156971"/>
                </a:lnTo>
                <a:lnTo>
                  <a:pt x="16764" y="153924"/>
                </a:lnTo>
                <a:lnTo>
                  <a:pt x="15240" y="152400"/>
                </a:lnTo>
                <a:lnTo>
                  <a:pt x="16764" y="149351"/>
                </a:lnTo>
                <a:lnTo>
                  <a:pt x="19812" y="146304"/>
                </a:lnTo>
                <a:lnTo>
                  <a:pt x="22860" y="144780"/>
                </a:lnTo>
                <a:lnTo>
                  <a:pt x="28956" y="144780"/>
                </a:lnTo>
                <a:lnTo>
                  <a:pt x="32004" y="146304"/>
                </a:lnTo>
                <a:lnTo>
                  <a:pt x="35052" y="146304"/>
                </a:lnTo>
                <a:lnTo>
                  <a:pt x="36576" y="147827"/>
                </a:lnTo>
                <a:lnTo>
                  <a:pt x="42671" y="134112"/>
                </a:lnTo>
                <a:lnTo>
                  <a:pt x="40145" y="132912"/>
                </a:lnTo>
                <a:lnTo>
                  <a:pt x="28542" y="129844"/>
                </a:lnTo>
                <a:lnTo>
                  <a:pt x="16764" y="132587"/>
                </a:lnTo>
                <a:lnTo>
                  <a:pt x="9143" y="134112"/>
                </a:lnTo>
                <a:lnTo>
                  <a:pt x="4572" y="138683"/>
                </a:lnTo>
                <a:lnTo>
                  <a:pt x="3048" y="143256"/>
                </a:lnTo>
                <a:lnTo>
                  <a:pt x="0" y="149351"/>
                </a:lnTo>
                <a:lnTo>
                  <a:pt x="0" y="155448"/>
                </a:lnTo>
                <a:lnTo>
                  <a:pt x="1524" y="160019"/>
                </a:lnTo>
                <a:lnTo>
                  <a:pt x="3048" y="164592"/>
                </a:lnTo>
                <a:lnTo>
                  <a:pt x="6096" y="167639"/>
                </a:lnTo>
                <a:lnTo>
                  <a:pt x="9143" y="169163"/>
                </a:lnTo>
                <a:lnTo>
                  <a:pt x="13716" y="172212"/>
                </a:lnTo>
                <a:lnTo>
                  <a:pt x="18287" y="173736"/>
                </a:lnTo>
                <a:lnTo>
                  <a:pt x="32004" y="173736"/>
                </a:lnTo>
                <a:lnTo>
                  <a:pt x="35052" y="175260"/>
                </a:lnTo>
                <a:lnTo>
                  <a:pt x="39623" y="175260"/>
                </a:lnTo>
                <a:lnTo>
                  <a:pt x="41147" y="178307"/>
                </a:lnTo>
                <a:lnTo>
                  <a:pt x="39623" y="181356"/>
                </a:lnTo>
                <a:lnTo>
                  <a:pt x="36576" y="182880"/>
                </a:lnTo>
                <a:lnTo>
                  <a:pt x="33528" y="184404"/>
                </a:lnTo>
                <a:lnTo>
                  <a:pt x="28956" y="184404"/>
                </a:lnTo>
                <a:lnTo>
                  <a:pt x="22860" y="181356"/>
                </a:lnTo>
                <a:close/>
              </a:path>
              <a:path w="379475" h="205739">
                <a:moveTo>
                  <a:pt x="100583" y="199644"/>
                </a:moveTo>
                <a:lnTo>
                  <a:pt x="88391" y="169163"/>
                </a:lnTo>
                <a:lnTo>
                  <a:pt x="91439" y="170687"/>
                </a:lnTo>
                <a:lnTo>
                  <a:pt x="96011" y="172212"/>
                </a:lnTo>
                <a:lnTo>
                  <a:pt x="103631" y="172212"/>
                </a:lnTo>
                <a:lnTo>
                  <a:pt x="106679" y="170687"/>
                </a:lnTo>
                <a:lnTo>
                  <a:pt x="111251" y="169163"/>
                </a:lnTo>
                <a:lnTo>
                  <a:pt x="118871" y="166115"/>
                </a:lnTo>
                <a:lnTo>
                  <a:pt x="114299" y="137160"/>
                </a:lnTo>
                <a:lnTo>
                  <a:pt x="114299" y="141731"/>
                </a:lnTo>
                <a:lnTo>
                  <a:pt x="112775" y="146304"/>
                </a:lnTo>
                <a:lnTo>
                  <a:pt x="109727" y="150875"/>
                </a:lnTo>
                <a:lnTo>
                  <a:pt x="106679" y="155448"/>
                </a:lnTo>
                <a:lnTo>
                  <a:pt x="102107" y="156971"/>
                </a:lnTo>
                <a:lnTo>
                  <a:pt x="97535" y="158495"/>
                </a:lnTo>
                <a:lnTo>
                  <a:pt x="92963" y="158495"/>
                </a:lnTo>
                <a:lnTo>
                  <a:pt x="88391" y="156971"/>
                </a:lnTo>
                <a:lnTo>
                  <a:pt x="85343" y="205739"/>
                </a:lnTo>
                <a:lnTo>
                  <a:pt x="100583" y="199644"/>
                </a:lnTo>
                <a:close/>
              </a:path>
              <a:path w="379475" h="205739">
                <a:moveTo>
                  <a:pt x="306323" y="50292"/>
                </a:moveTo>
                <a:lnTo>
                  <a:pt x="364235" y="91439"/>
                </a:lnTo>
                <a:lnTo>
                  <a:pt x="379475" y="85343"/>
                </a:lnTo>
                <a:lnTo>
                  <a:pt x="345947" y="0"/>
                </a:lnTo>
                <a:lnTo>
                  <a:pt x="329183" y="7619"/>
                </a:lnTo>
                <a:lnTo>
                  <a:pt x="352043" y="62483"/>
                </a:lnTo>
                <a:lnTo>
                  <a:pt x="294131" y="21336"/>
                </a:lnTo>
                <a:lnTo>
                  <a:pt x="278891" y="27431"/>
                </a:lnTo>
                <a:lnTo>
                  <a:pt x="312419" y="112775"/>
                </a:lnTo>
                <a:lnTo>
                  <a:pt x="327659" y="105156"/>
                </a:lnTo>
                <a:lnTo>
                  <a:pt x="306323" y="50292"/>
                </a:lnTo>
                <a:close/>
              </a:path>
              <a:path w="379475" h="205739">
                <a:moveTo>
                  <a:pt x="259079" y="92963"/>
                </a:moveTo>
                <a:lnTo>
                  <a:pt x="256031" y="96012"/>
                </a:lnTo>
                <a:lnTo>
                  <a:pt x="251459" y="97536"/>
                </a:lnTo>
                <a:lnTo>
                  <a:pt x="248411" y="99060"/>
                </a:lnTo>
                <a:lnTo>
                  <a:pt x="239267" y="99060"/>
                </a:lnTo>
                <a:lnTo>
                  <a:pt x="245319" y="113252"/>
                </a:lnTo>
                <a:lnTo>
                  <a:pt x="257555" y="109727"/>
                </a:lnTo>
                <a:lnTo>
                  <a:pt x="269733" y="102332"/>
                </a:lnTo>
                <a:lnTo>
                  <a:pt x="277367" y="91439"/>
                </a:lnTo>
                <a:lnTo>
                  <a:pt x="278162" y="88803"/>
                </a:lnTo>
                <a:lnTo>
                  <a:pt x="279632" y="76405"/>
                </a:lnTo>
                <a:lnTo>
                  <a:pt x="277367" y="64007"/>
                </a:lnTo>
                <a:lnTo>
                  <a:pt x="276045" y="61523"/>
                </a:lnTo>
                <a:lnTo>
                  <a:pt x="268253" y="51494"/>
                </a:lnTo>
                <a:lnTo>
                  <a:pt x="257555" y="44195"/>
                </a:lnTo>
                <a:lnTo>
                  <a:pt x="255037" y="43318"/>
                </a:lnTo>
                <a:lnTo>
                  <a:pt x="243490" y="42195"/>
                </a:lnTo>
                <a:lnTo>
                  <a:pt x="230123" y="45719"/>
                </a:lnTo>
                <a:lnTo>
                  <a:pt x="224027" y="47243"/>
                </a:lnTo>
                <a:lnTo>
                  <a:pt x="219455" y="51815"/>
                </a:lnTo>
                <a:lnTo>
                  <a:pt x="214883" y="54863"/>
                </a:lnTo>
                <a:lnTo>
                  <a:pt x="211835" y="59436"/>
                </a:lnTo>
                <a:lnTo>
                  <a:pt x="208787" y="64007"/>
                </a:lnTo>
                <a:lnTo>
                  <a:pt x="207263" y="70104"/>
                </a:lnTo>
                <a:lnTo>
                  <a:pt x="224027" y="71627"/>
                </a:lnTo>
                <a:lnTo>
                  <a:pt x="225551" y="65531"/>
                </a:lnTo>
                <a:lnTo>
                  <a:pt x="230123" y="60960"/>
                </a:lnTo>
                <a:lnTo>
                  <a:pt x="236219" y="59436"/>
                </a:lnTo>
                <a:lnTo>
                  <a:pt x="240791" y="56387"/>
                </a:lnTo>
                <a:lnTo>
                  <a:pt x="245363" y="56387"/>
                </a:lnTo>
                <a:lnTo>
                  <a:pt x="249935" y="57912"/>
                </a:lnTo>
                <a:lnTo>
                  <a:pt x="254507" y="59436"/>
                </a:lnTo>
                <a:lnTo>
                  <a:pt x="257555" y="62483"/>
                </a:lnTo>
                <a:lnTo>
                  <a:pt x="260603" y="65531"/>
                </a:lnTo>
                <a:lnTo>
                  <a:pt x="210311" y="86868"/>
                </a:lnTo>
                <a:lnTo>
                  <a:pt x="210311" y="89915"/>
                </a:lnTo>
                <a:lnTo>
                  <a:pt x="212140" y="93783"/>
                </a:lnTo>
                <a:lnTo>
                  <a:pt x="219771" y="104146"/>
                </a:lnTo>
                <a:lnTo>
                  <a:pt x="230123" y="92963"/>
                </a:lnTo>
                <a:lnTo>
                  <a:pt x="263651" y="79248"/>
                </a:lnTo>
                <a:lnTo>
                  <a:pt x="263651" y="86868"/>
                </a:lnTo>
                <a:lnTo>
                  <a:pt x="262127" y="89915"/>
                </a:lnTo>
                <a:lnTo>
                  <a:pt x="259079" y="929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3904487" y="5210555"/>
            <a:ext cx="1755647" cy="1385315"/>
          </a:xfrm>
          <a:custGeom>
            <a:avLst/>
            <a:gdLst/>
            <a:ahLst/>
            <a:cxnLst/>
            <a:rect l="l" t="t" r="r" b="b"/>
            <a:pathLst>
              <a:path w="1755647" h="1385315">
                <a:moveTo>
                  <a:pt x="1693163" y="1083563"/>
                </a:moveTo>
                <a:lnTo>
                  <a:pt x="1734311" y="1072895"/>
                </a:lnTo>
                <a:lnTo>
                  <a:pt x="1755647" y="1065275"/>
                </a:lnTo>
                <a:lnTo>
                  <a:pt x="1351787" y="839723"/>
                </a:lnTo>
                <a:lnTo>
                  <a:pt x="1476755" y="265175"/>
                </a:lnTo>
                <a:lnTo>
                  <a:pt x="1429511" y="281939"/>
                </a:lnTo>
                <a:lnTo>
                  <a:pt x="1373123" y="294131"/>
                </a:lnTo>
                <a:lnTo>
                  <a:pt x="1328927" y="303275"/>
                </a:lnTo>
                <a:lnTo>
                  <a:pt x="1278635" y="312419"/>
                </a:lnTo>
                <a:lnTo>
                  <a:pt x="1231391" y="318515"/>
                </a:lnTo>
                <a:lnTo>
                  <a:pt x="1184147" y="321563"/>
                </a:lnTo>
                <a:lnTo>
                  <a:pt x="1132331" y="323087"/>
                </a:lnTo>
                <a:lnTo>
                  <a:pt x="1034795" y="323087"/>
                </a:lnTo>
                <a:lnTo>
                  <a:pt x="978407" y="320039"/>
                </a:lnTo>
                <a:lnTo>
                  <a:pt x="926591" y="313943"/>
                </a:lnTo>
                <a:lnTo>
                  <a:pt x="879347" y="306323"/>
                </a:lnTo>
                <a:lnTo>
                  <a:pt x="835151" y="301751"/>
                </a:lnTo>
                <a:lnTo>
                  <a:pt x="781811" y="288035"/>
                </a:lnTo>
                <a:lnTo>
                  <a:pt x="739139" y="280415"/>
                </a:lnTo>
                <a:lnTo>
                  <a:pt x="704087" y="269747"/>
                </a:lnTo>
                <a:lnTo>
                  <a:pt x="818387" y="0"/>
                </a:lnTo>
                <a:lnTo>
                  <a:pt x="0" y="446531"/>
                </a:lnTo>
                <a:lnTo>
                  <a:pt x="213360" y="1385315"/>
                </a:lnTo>
                <a:lnTo>
                  <a:pt x="359663" y="1050035"/>
                </a:lnTo>
                <a:lnTo>
                  <a:pt x="411479" y="1065275"/>
                </a:lnTo>
                <a:lnTo>
                  <a:pt x="461771" y="1082039"/>
                </a:lnTo>
                <a:lnTo>
                  <a:pt x="509015" y="1091183"/>
                </a:lnTo>
                <a:lnTo>
                  <a:pt x="562355" y="1106423"/>
                </a:lnTo>
                <a:lnTo>
                  <a:pt x="609599" y="1115567"/>
                </a:lnTo>
                <a:lnTo>
                  <a:pt x="670559" y="1129283"/>
                </a:lnTo>
                <a:lnTo>
                  <a:pt x="714755" y="1138427"/>
                </a:lnTo>
                <a:lnTo>
                  <a:pt x="765047" y="1147571"/>
                </a:lnTo>
                <a:lnTo>
                  <a:pt x="819911" y="1150619"/>
                </a:lnTo>
                <a:lnTo>
                  <a:pt x="868679" y="1156715"/>
                </a:lnTo>
                <a:lnTo>
                  <a:pt x="918971" y="1162811"/>
                </a:lnTo>
                <a:lnTo>
                  <a:pt x="960119" y="1164335"/>
                </a:lnTo>
                <a:lnTo>
                  <a:pt x="1021079" y="1165859"/>
                </a:lnTo>
                <a:lnTo>
                  <a:pt x="1199387" y="1165859"/>
                </a:lnTo>
                <a:lnTo>
                  <a:pt x="1252727" y="1162811"/>
                </a:lnTo>
                <a:lnTo>
                  <a:pt x="1307591" y="1158239"/>
                </a:lnTo>
                <a:lnTo>
                  <a:pt x="1354835" y="1155191"/>
                </a:lnTo>
                <a:lnTo>
                  <a:pt x="1405127" y="1147571"/>
                </a:lnTo>
                <a:lnTo>
                  <a:pt x="1453895" y="1141475"/>
                </a:lnTo>
                <a:lnTo>
                  <a:pt x="1496567" y="1133855"/>
                </a:lnTo>
                <a:lnTo>
                  <a:pt x="1545335" y="1123187"/>
                </a:lnTo>
                <a:lnTo>
                  <a:pt x="1580387" y="1115567"/>
                </a:lnTo>
                <a:lnTo>
                  <a:pt x="1624583" y="1106423"/>
                </a:lnTo>
                <a:lnTo>
                  <a:pt x="1659635" y="1095755"/>
                </a:lnTo>
                <a:lnTo>
                  <a:pt x="1693163" y="1083563"/>
                </a:lnTo>
                <a:close/>
              </a:path>
            </a:pathLst>
          </a:custGeom>
          <a:solidFill>
            <a:srgbClr val="FF99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3895343" y="5202935"/>
            <a:ext cx="1772411" cy="1400555"/>
          </a:xfrm>
          <a:custGeom>
            <a:avLst/>
            <a:gdLst/>
            <a:ahLst/>
            <a:cxnLst/>
            <a:rect l="l" t="t" r="r" b="b"/>
            <a:pathLst>
              <a:path w="1772411" h="1400555">
                <a:moveTo>
                  <a:pt x="1760219" y="1078991"/>
                </a:moveTo>
                <a:lnTo>
                  <a:pt x="1746503" y="1088135"/>
                </a:lnTo>
                <a:lnTo>
                  <a:pt x="1767839" y="1080515"/>
                </a:lnTo>
                <a:lnTo>
                  <a:pt x="1760219" y="1078991"/>
                </a:lnTo>
                <a:close/>
              </a:path>
              <a:path w="1772411" h="1400555">
                <a:moveTo>
                  <a:pt x="1437131" y="281939"/>
                </a:moveTo>
                <a:lnTo>
                  <a:pt x="1379219" y="294131"/>
                </a:lnTo>
                <a:lnTo>
                  <a:pt x="1336547" y="303275"/>
                </a:lnTo>
                <a:lnTo>
                  <a:pt x="1287779" y="312419"/>
                </a:lnTo>
                <a:lnTo>
                  <a:pt x="1240535" y="316991"/>
                </a:lnTo>
                <a:lnTo>
                  <a:pt x="1193291" y="321563"/>
                </a:lnTo>
                <a:lnTo>
                  <a:pt x="1141475" y="323087"/>
                </a:lnTo>
                <a:lnTo>
                  <a:pt x="1045463" y="323087"/>
                </a:lnTo>
                <a:lnTo>
                  <a:pt x="987551" y="320039"/>
                </a:lnTo>
                <a:lnTo>
                  <a:pt x="937259" y="313943"/>
                </a:lnTo>
                <a:lnTo>
                  <a:pt x="888491" y="306323"/>
                </a:lnTo>
                <a:lnTo>
                  <a:pt x="845819" y="301751"/>
                </a:lnTo>
                <a:lnTo>
                  <a:pt x="792479" y="288035"/>
                </a:lnTo>
                <a:lnTo>
                  <a:pt x="751331" y="280415"/>
                </a:lnTo>
                <a:lnTo>
                  <a:pt x="722848" y="272108"/>
                </a:lnTo>
                <a:lnTo>
                  <a:pt x="719327" y="280415"/>
                </a:lnTo>
                <a:lnTo>
                  <a:pt x="746759" y="295655"/>
                </a:lnTo>
                <a:lnTo>
                  <a:pt x="789431" y="303275"/>
                </a:lnTo>
                <a:lnTo>
                  <a:pt x="842771" y="316991"/>
                </a:lnTo>
                <a:lnTo>
                  <a:pt x="886967" y="321563"/>
                </a:lnTo>
                <a:lnTo>
                  <a:pt x="934211" y="329183"/>
                </a:lnTo>
                <a:lnTo>
                  <a:pt x="986027" y="335279"/>
                </a:lnTo>
                <a:lnTo>
                  <a:pt x="1043939" y="338327"/>
                </a:lnTo>
                <a:lnTo>
                  <a:pt x="1141475" y="338327"/>
                </a:lnTo>
                <a:lnTo>
                  <a:pt x="1193291" y="336803"/>
                </a:lnTo>
                <a:lnTo>
                  <a:pt x="1240535" y="333755"/>
                </a:lnTo>
                <a:lnTo>
                  <a:pt x="1289303" y="327659"/>
                </a:lnTo>
                <a:lnTo>
                  <a:pt x="1339595" y="318515"/>
                </a:lnTo>
                <a:lnTo>
                  <a:pt x="1383791" y="309371"/>
                </a:lnTo>
                <a:lnTo>
                  <a:pt x="1440179" y="297179"/>
                </a:lnTo>
                <a:lnTo>
                  <a:pt x="1441703" y="297179"/>
                </a:lnTo>
                <a:lnTo>
                  <a:pt x="1478279" y="271271"/>
                </a:lnTo>
                <a:lnTo>
                  <a:pt x="1475223" y="285285"/>
                </a:lnTo>
                <a:lnTo>
                  <a:pt x="1363979" y="839723"/>
                </a:lnTo>
                <a:lnTo>
                  <a:pt x="1356359" y="853439"/>
                </a:lnTo>
                <a:lnTo>
                  <a:pt x="1746297" y="1071216"/>
                </a:lnTo>
                <a:lnTo>
                  <a:pt x="1368551" y="848867"/>
                </a:lnTo>
                <a:lnTo>
                  <a:pt x="1369832" y="842980"/>
                </a:lnTo>
                <a:lnTo>
                  <a:pt x="1493519" y="274319"/>
                </a:lnTo>
                <a:lnTo>
                  <a:pt x="1488947" y="280415"/>
                </a:lnTo>
                <a:lnTo>
                  <a:pt x="1484375" y="265175"/>
                </a:lnTo>
                <a:lnTo>
                  <a:pt x="1435607" y="281939"/>
                </a:lnTo>
                <a:lnTo>
                  <a:pt x="1437131" y="281939"/>
                </a:lnTo>
                <a:close/>
              </a:path>
              <a:path w="1772411" h="1400555">
                <a:moveTo>
                  <a:pt x="1478279" y="271271"/>
                </a:moveTo>
                <a:lnTo>
                  <a:pt x="1441703" y="297179"/>
                </a:lnTo>
                <a:lnTo>
                  <a:pt x="1475223" y="285285"/>
                </a:lnTo>
                <a:lnTo>
                  <a:pt x="1478279" y="271271"/>
                </a:lnTo>
                <a:close/>
              </a:path>
              <a:path w="1772411" h="1400555">
                <a:moveTo>
                  <a:pt x="4572" y="448055"/>
                </a:moveTo>
                <a:lnTo>
                  <a:pt x="16763" y="452627"/>
                </a:lnTo>
                <a:lnTo>
                  <a:pt x="822959" y="1524"/>
                </a:lnTo>
                <a:lnTo>
                  <a:pt x="4572" y="448055"/>
                </a:lnTo>
                <a:close/>
              </a:path>
              <a:path w="1772411" h="1400555">
                <a:moveTo>
                  <a:pt x="819911" y="4572"/>
                </a:moveTo>
                <a:lnTo>
                  <a:pt x="18110" y="458542"/>
                </a:lnTo>
                <a:lnTo>
                  <a:pt x="810824" y="26019"/>
                </a:lnTo>
                <a:lnTo>
                  <a:pt x="819911" y="4572"/>
                </a:lnTo>
                <a:close/>
              </a:path>
              <a:path w="1772411" h="1400555">
                <a:moveTo>
                  <a:pt x="0" y="452627"/>
                </a:moveTo>
                <a:lnTo>
                  <a:pt x="1524" y="455675"/>
                </a:lnTo>
                <a:lnTo>
                  <a:pt x="214884" y="1394459"/>
                </a:lnTo>
                <a:lnTo>
                  <a:pt x="12192" y="461771"/>
                </a:lnTo>
                <a:lnTo>
                  <a:pt x="18110" y="458542"/>
                </a:lnTo>
                <a:lnTo>
                  <a:pt x="819911" y="4572"/>
                </a:lnTo>
                <a:lnTo>
                  <a:pt x="810824" y="26019"/>
                </a:lnTo>
                <a:lnTo>
                  <a:pt x="714755" y="269747"/>
                </a:lnTo>
                <a:lnTo>
                  <a:pt x="710183" y="284987"/>
                </a:lnTo>
                <a:lnTo>
                  <a:pt x="746759" y="295655"/>
                </a:lnTo>
                <a:lnTo>
                  <a:pt x="719327" y="280415"/>
                </a:lnTo>
                <a:lnTo>
                  <a:pt x="722848" y="272108"/>
                </a:lnTo>
                <a:lnTo>
                  <a:pt x="830579" y="15240"/>
                </a:lnTo>
                <a:lnTo>
                  <a:pt x="822959" y="1524"/>
                </a:lnTo>
                <a:lnTo>
                  <a:pt x="16763" y="452627"/>
                </a:lnTo>
                <a:lnTo>
                  <a:pt x="4572" y="448055"/>
                </a:lnTo>
                <a:lnTo>
                  <a:pt x="1524" y="449579"/>
                </a:lnTo>
                <a:lnTo>
                  <a:pt x="0" y="452627"/>
                </a:lnTo>
                <a:close/>
              </a:path>
              <a:path w="1772411" h="1400555">
                <a:moveTo>
                  <a:pt x="230124" y="1389887"/>
                </a:moveTo>
                <a:lnTo>
                  <a:pt x="214884" y="1388363"/>
                </a:lnTo>
                <a:lnTo>
                  <a:pt x="217932" y="1400555"/>
                </a:lnTo>
                <a:lnTo>
                  <a:pt x="225551" y="1400555"/>
                </a:lnTo>
                <a:lnTo>
                  <a:pt x="228600" y="1399031"/>
                </a:lnTo>
                <a:lnTo>
                  <a:pt x="230124" y="1395983"/>
                </a:lnTo>
                <a:lnTo>
                  <a:pt x="373597" y="1067189"/>
                </a:lnTo>
                <a:lnTo>
                  <a:pt x="230124" y="1389887"/>
                </a:lnTo>
                <a:close/>
              </a:path>
              <a:path w="1772411" h="1400555">
                <a:moveTo>
                  <a:pt x="830579" y="15240"/>
                </a:moveTo>
                <a:lnTo>
                  <a:pt x="722848" y="272108"/>
                </a:lnTo>
                <a:lnTo>
                  <a:pt x="833627" y="10668"/>
                </a:lnTo>
                <a:lnTo>
                  <a:pt x="835151" y="7620"/>
                </a:lnTo>
                <a:lnTo>
                  <a:pt x="835151" y="4572"/>
                </a:lnTo>
                <a:lnTo>
                  <a:pt x="832103" y="1524"/>
                </a:lnTo>
                <a:lnTo>
                  <a:pt x="829055" y="0"/>
                </a:lnTo>
                <a:lnTo>
                  <a:pt x="826007" y="0"/>
                </a:lnTo>
                <a:lnTo>
                  <a:pt x="822959" y="1524"/>
                </a:lnTo>
                <a:lnTo>
                  <a:pt x="830579" y="15240"/>
                </a:lnTo>
                <a:close/>
              </a:path>
              <a:path w="1772411" h="1400555">
                <a:moveTo>
                  <a:pt x="708659" y="283463"/>
                </a:moveTo>
                <a:lnTo>
                  <a:pt x="710183" y="284987"/>
                </a:lnTo>
                <a:lnTo>
                  <a:pt x="714755" y="269747"/>
                </a:lnTo>
                <a:lnTo>
                  <a:pt x="810824" y="26019"/>
                </a:lnTo>
                <a:lnTo>
                  <a:pt x="705611" y="274319"/>
                </a:lnTo>
                <a:lnTo>
                  <a:pt x="704087" y="275843"/>
                </a:lnTo>
                <a:lnTo>
                  <a:pt x="704087" y="278891"/>
                </a:lnTo>
                <a:lnTo>
                  <a:pt x="705611" y="281939"/>
                </a:lnTo>
                <a:lnTo>
                  <a:pt x="708659" y="283463"/>
                </a:lnTo>
                <a:close/>
              </a:path>
              <a:path w="1772411" h="1400555">
                <a:moveTo>
                  <a:pt x="1493519" y="269747"/>
                </a:moveTo>
                <a:lnTo>
                  <a:pt x="1491995" y="266699"/>
                </a:lnTo>
                <a:lnTo>
                  <a:pt x="1488947" y="265175"/>
                </a:lnTo>
                <a:lnTo>
                  <a:pt x="1484375" y="265175"/>
                </a:lnTo>
                <a:lnTo>
                  <a:pt x="1488947" y="280415"/>
                </a:lnTo>
                <a:lnTo>
                  <a:pt x="1493519" y="274319"/>
                </a:lnTo>
                <a:lnTo>
                  <a:pt x="1495043" y="272795"/>
                </a:lnTo>
                <a:lnTo>
                  <a:pt x="1493519" y="269747"/>
                </a:lnTo>
                <a:close/>
              </a:path>
              <a:path w="1772411" h="1400555">
                <a:moveTo>
                  <a:pt x="1351787" y="848867"/>
                </a:moveTo>
                <a:lnTo>
                  <a:pt x="1353311" y="851915"/>
                </a:lnTo>
                <a:lnTo>
                  <a:pt x="1356359" y="853439"/>
                </a:lnTo>
                <a:lnTo>
                  <a:pt x="1363979" y="839723"/>
                </a:lnTo>
                <a:lnTo>
                  <a:pt x="1475223" y="285285"/>
                </a:lnTo>
                <a:lnTo>
                  <a:pt x="1353311" y="844295"/>
                </a:lnTo>
                <a:lnTo>
                  <a:pt x="1351787" y="848867"/>
                </a:lnTo>
                <a:close/>
              </a:path>
              <a:path w="1772411" h="1400555">
                <a:moveTo>
                  <a:pt x="1369832" y="842980"/>
                </a:moveTo>
                <a:lnTo>
                  <a:pt x="1368551" y="848867"/>
                </a:lnTo>
                <a:lnTo>
                  <a:pt x="1746297" y="1071216"/>
                </a:lnTo>
                <a:lnTo>
                  <a:pt x="1761743" y="1065275"/>
                </a:lnTo>
                <a:lnTo>
                  <a:pt x="1769363" y="1065275"/>
                </a:lnTo>
                <a:lnTo>
                  <a:pt x="1369832" y="842980"/>
                </a:lnTo>
                <a:close/>
              </a:path>
              <a:path w="1772411" h="1400555">
                <a:moveTo>
                  <a:pt x="376427" y="1060703"/>
                </a:moveTo>
                <a:lnTo>
                  <a:pt x="423671" y="1065275"/>
                </a:lnTo>
                <a:lnTo>
                  <a:pt x="371855" y="1050035"/>
                </a:lnTo>
                <a:lnTo>
                  <a:pt x="367283" y="1048511"/>
                </a:lnTo>
                <a:lnTo>
                  <a:pt x="367283" y="1065275"/>
                </a:lnTo>
                <a:lnTo>
                  <a:pt x="376427" y="1060703"/>
                </a:lnTo>
                <a:close/>
              </a:path>
              <a:path w="1772411" h="1400555">
                <a:moveTo>
                  <a:pt x="1260347" y="1161287"/>
                </a:moveTo>
                <a:lnTo>
                  <a:pt x="1207007" y="1165859"/>
                </a:lnTo>
                <a:lnTo>
                  <a:pt x="1030223" y="1165859"/>
                </a:lnTo>
                <a:lnTo>
                  <a:pt x="970787" y="1164335"/>
                </a:lnTo>
                <a:lnTo>
                  <a:pt x="928115" y="1161287"/>
                </a:lnTo>
                <a:lnTo>
                  <a:pt x="879347" y="1156715"/>
                </a:lnTo>
                <a:lnTo>
                  <a:pt x="829055" y="1150619"/>
                </a:lnTo>
                <a:lnTo>
                  <a:pt x="774191" y="1147571"/>
                </a:lnTo>
                <a:lnTo>
                  <a:pt x="725423" y="1138427"/>
                </a:lnTo>
                <a:lnTo>
                  <a:pt x="681227" y="1129283"/>
                </a:lnTo>
                <a:lnTo>
                  <a:pt x="620267" y="1115567"/>
                </a:lnTo>
                <a:lnTo>
                  <a:pt x="573023" y="1106423"/>
                </a:lnTo>
                <a:lnTo>
                  <a:pt x="519683" y="1091183"/>
                </a:lnTo>
                <a:lnTo>
                  <a:pt x="472439" y="1082039"/>
                </a:lnTo>
                <a:lnTo>
                  <a:pt x="423671" y="1065275"/>
                </a:lnTo>
                <a:lnTo>
                  <a:pt x="376427" y="1060703"/>
                </a:lnTo>
                <a:lnTo>
                  <a:pt x="367283" y="1065275"/>
                </a:lnTo>
                <a:lnTo>
                  <a:pt x="367283" y="1048511"/>
                </a:lnTo>
                <a:lnTo>
                  <a:pt x="364236" y="1051559"/>
                </a:lnTo>
                <a:lnTo>
                  <a:pt x="362712" y="1054607"/>
                </a:lnTo>
                <a:lnTo>
                  <a:pt x="224721" y="1366154"/>
                </a:lnTo>
                <a:lnTo>
                  <a:pt x="18110" y="458542"/>
                </a:lnTo>
                <a:lnTo>
                  <a:pt x="12192" y="461771"/>
                </a:lnTo>
                <a:lnTo>
                  <a:pt x="214884" y="1394459"/>
                </a:lnTo>
                <a:lnTo>
                  <a:pt x="214884" y="1397507"/>
                </a:lnTo>
                <a:lnTo>
                  <a:pt x="217932" y="1400555"/>
                </a:lnTo>
                <a:lnTo>
                  <a:pt x="214884" y="1388363"/>
                </a:lnTo>
                <a:lnTo>
                  <a:pt x="230124" y="1389887"/>
                </a:lnTo>
                <a:lnTo>
                  <a:pt x="373597" y="1067189"/>
                </a:lnTo>
                <a:lnTo>
                  <a:pt x="417575" y="1080515"/>
                </a:lnTo>
                <a:lnTo>
                  <a:pt x="469391" y="1097279"/>
                </a:lnTo>
                <a:lnTo>
                  <a:pt x="516635" y="1106423"/>
                </a:lnTo>
                <a:lnTo>
                  <a:pt x="569975" y="1121663"/>
                </a:lnTo>
                <a:lnTo>
                  <a:pt x="617219" y="1130807"/>
                </a:lnTo>
                <a:lnTo>
                  <a:pt x="678179" y="1144523"/>
                </a:lnTo>
                <a:lnTo>
                  <a:pt x="722375" y="1153667"/>
                </a:lnTo>
                <a:lnTo>
                  <a:pt x="772667" y="1162811"/>
                </a:lnTo>
                <a:lnTo>
                  <a:pt x="827531" y="1165859"/>
                </a:lnTo>
                <a:lnTo>
                  <a:pt x="877823" y="1171955"/>
                </a:lnTo>
                <a:lnTo>
                  <a:pt x="928115" y="1178051"/>
                </a:lnTo>
                <a:lnTo>
                  <a:pt x="969263" y="1179575"/>
                </a:lnTo>
                <a:lnTo>
                  <a:pt x="1030223" y="1181099"/>
                </a:lnTo>
                <a:lnTo>
                  <a:pt x="1208531" y="1181099"/>
                </a:lnTo>
                <a:lnTo>
                  <a:pt x="1261871" y="1178051"/>
                </a:lnTo>
                <a:lnTo>
                  <a:pt x="1316735" y="1173479"/>
                </a:lnTo>
                <a:lnTo>
                  <a:pt x="1365503" y="1170431"/>
                </a:lnTo>
                <a:lnTo>
                  <a:pt x="1414271" y="1162811"/>
                </a:lnTo>
                <a:lnTo>
                  <a:pt x="1464563" y="1156715"/>
                </a:lnTo>
                <a:lnTo>
                  <a:pt x="1507235" y="1149095"/>
                </a:lnTo>
                <a:lnTo>
                  <a:pt x="1557527" y="1138427"/>
                </a:lnTo>
                <a:lnTo>
                  <a:pt x="1591055" y="1130807"/>
                </a:lnTo>
                <a:lnTo>
                  <a:pt x="1635251" y="1121663"/>
                </a:lnTo>
                <a:lnTo>
                  <a:pt x="1671827" y="1109471"/>
                </a:lnTo>
                <a:lnTo>
                  <a:pt x="1703831" y="1098803"/>
                </a:lnTo>
                <a:lnTo>
                  <a:pt x="1746503" y="1088135"/>
                </a:lnTo>
                <a:lnTo>
                  <a:pt x="1760219" y="1078991"/>
                </a:lnTo>
                <a:lnTo>
                  <a:pt x="1767839" y="1080515"/>
                </a:lnTo>
                <a:lnTo>
                  <a:pt x="1770887" y="1078991"/>
                </a:lnTo>
                <a:lnTo>
                  <a:pt x="1772411" y="1075943"/>
                </a:lnTo>
                <a:lnTo>
                  <a:pt x="1772411" y="1069847"/>
                </a:lnTo>
                <a:lnTo>
                  <a:pt x="1770887" y="1066799"/>
                </a:lnTo>
                <a:lnTo>
                  <a:pt x="1769363" y="1065275"/>
                </a:lnTo>
                <a:lnTo>
                  <a:pt x="1761743" y="1065275"/>
                </a:lnTo>
                <a:lnTo>
                  <a:pt x="1746297" y="1071216"/>
                </a:lnTo>
                <a:lnTo>
                  <a:pt x="1741931" y="1072895"/>
                </a:lnTo>
                <a:lnTo>
                  <a:pt x="1699259" y="1083563"/>
                </a:lnTo>
                <a:lnTo>
                  <a:pt x="1667255" y="1095755"/>
                </a:lnTo>
                <a:lnTo>
                  <a:pt x="1630679" y="1106423"/>
                </a:lnTo>
                <a:lnTo>
                  <a:pt x="1588007" y="1115567"/>
                </a:lnTo>
                <a:lnTo>
                  <a:pt x="1552955" y="1123187"/>
                </a:lnTo>
                <a:lnTo>
                  <a:pt x="1504187" y="1133855"/>
                </a:lnTo>
                <a:lnTo>
                  <a:pt x="1461515" y="1141475"/>
                </a:lnTo>
                <a:lnTo>
                  <a:pt x="1412747" y="1147571"/>
                </a:lnTo>
                <a:lnTo>
                  <a:pt x="1363979" y="1155191"/>
                </a:lnTo>
                <a:lnTo>
                  <a:pt x="1316735" y="1158239"/>
                </a:lnTo>
                <a:lnTo>
                  <a:pt x="1260347" y="11612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4300727" y="5641847"/>
            <a:ext cx="210312" cy="389336"/>
          </a:xfrm>
          <a:custGeom>
            <a:avLst/>
            <a:gdLst/>
            <a:ahLst/>
            <a:cxnLst/>
            <a:rect l="l" t="t" r="r" b="b"/>
            <a:pathLst>
              <a:path w="210312" h="389336">
                <a:moveTo>
                  <a:pt x="153924" y="134111"/>
                </a:moveTo>
                <a:lnTo>
                  <a:pt x="153924" y="140207"/>
                </a:lnTo>
                <a:lnTo>
                  <a:pt x="155448" y="141731"/>
                </a:lnTo>
                <a:lnTo>
                  <a:pt x="156972" y="144779"/>
                </a:lnTo>
                <a:lnTo>
                  <a:pt x="158496" y="146303"/>
                </a:lnTo>
                <a:lnTo>
                  <a:pt x="161543" y="147827"/>
                </a:lnTo>
                <a:lnTo>
                  <a:pt x="164591" y="149351"/>
                </a:lnTo>
                <a:lnTo>
                  <a:pt x="167639" y="147827"/>
                </a:lnTo>
                <a:lnTo>
                  <a:pt x="169163" y="147827"/>
                </a:lnTo>
                <a:lnTo>
                  <a:pt x="172212" y="146303"/>
                </a:lnTo>
                <a:lnTo>
                  <a:pt x="173736" y="143255"/>
                </a:lnTo>
                <a:lnTo>
                  <a:pt x="175260" y="141731"/>
                </a:lnTo>
                <a:lnTo>
                  <a:pt x="176784" y="138683"/>
                </a:lnTo>
                <a:lnTo>
                  <a:pt x="176784" y="135635"/>
                </a:lnTo>
                <a:lnTo>
                  <a:pt x="175260" y="132587"/>
                </a:lnTo>
                <a:lnTo>
                  <a:pt x="173736" y="129539"/>
                </a:lnTo>
                <a:lnTo>
                  <a:pt x="170687" y="128015"/>
                </a:lnTo>
                <a:lnTo>
                  <a:pt x="169163" y="128015"/>
                </a:lnTo>
                <a:lnTo>
                  <a:pt x="166115" y="126491"/>
                </a:lnTo>
                <a:lnTo>
                  <a:pt x="163067" y="126491"/>
                </a:lnTo>
                <a:lnTo>
                  <a:pt x="160019" y="128015"/>
                </a:lnTo>
                <a:lnTo>
                  <a:pt x="156972" y="129539"/>
                </a:lnTo>
                <a:lnTo>
                  <a:pt x="155448" y="131063"/>
                </a:lnTo>
                <a:lnTo>
                  <a:pt x="153924" y="134111"/>
                </a:lnTo>
                <a:close/>
              </a:path>
              <a:path w="210312" h="389336">
                <a:moveTo>
                  <a:pt x="88391" y="102107"/>
                </a:moveTo>
                <a:lnTo>
                  <a:pt x="82296" y="118871"/>
                </a:lnTo>
                <a:lnTo>
                  <a:pt x="146303" y="140207"/>
                </a:lnTo>
                <a:lnTo>
                  <a:pt x="152400" y="123443"/>
                </a:lnTo>
                <a:lnTo>
                  <a:pt x="88391" y="102107"/>
                </a:lnTo>
                <a:close/>
              </a:path>
              <a:path w="210312" h="389336">
                <a:moveTo>
                  <a:pt x="77724" y="134111"/>
                </a:moveTo>
                <a:lnTo>
                  <a:pt x="71627" y="150875"/>
                </a:lnTo>
                <a:lnTo>
                  <a:pt x="121919" y="167639"/>
                </a:lnTo>
                <a:lnTo>
                  <a:pt x="118872" y="176783"/>
                </a:lnTo>
                <a:lnTo>
                  <a:pt x="132587" y="181355"/>
                </a:lnTo>
                <a:lnTo>
                  <a:pt x="135636" y="172211"/>
                </a:lnTo>
                <a:lnTo>
                  <a:pt x="158496" y="181355"/>
                </a:lnTo>
                <a:lnTo>
                  <a:pt x="164591" y="164591"/>
                </a:lnTo>
                <a:lnTo>
                  <a:pt x="140208" y="156971"/>
                </a:lnTo>
                <a:lnTo>
                  <a:pt x="143255" y="147827"/>
                </a:lnTo>
                <a:lnTo>
                  <a:pt x="129539" y="143255"/>
                </a:lnTo>
                <a:lnTo>
                  <a:pt x="126491" y="152399"/>
                </a:lnTo>
                <a:lnTo>
                  <a:pt x="77724" y="134111"/>
                </a:lnTo>
                <a:close/>
              </a:path>
              <a:path w="210312" h="389336">
                <a:moveTo>
                  <a:pt x="65531" y="167639"/>
                </a:moveTo>
                <a:lnTo>
                  <a:pt x="60960" y="182879"/>
                </a:lnTo>
                <a:lnTo>
                  <a:pt x="123443" y="204215"/>
                </a:lnTo>
                <a:lnTo>
                  <a:pt x="129539" y="188975"/>
                </a:lnTo>
                <a:lnTo>
                  <a:pt x="65531" y="167639"/>
                </a:lnTo>
                <a:close/>
              </a:path>
              <a:path w="210312" h="389336">
                <a:moveTo>
                  <a:pt x="97536" y="281939"/>
                </a:moveTo>
                <a:lnTo>
                  <a:pt x="103631" y="266699"/>
                </a:lnTo>
                <a:lnTo>
                  <a:pt x="96012" y="263651"/>
                </a:lnTo>
                <a:lnTo>
                  <a:pt x="99060" y="262127"/>
                </a:lnTo>
                <a:lnTo>
                  <a:pt x="97536" y="240791"/>
                </a:lnTo>
                <a:lnTo>
                  <a:pt x="96012" y="245363"/>
                </a:lnTo>
                <a:lnTo>
                  <a:pt x="94487" y="249935"/>
                </a:lnTo>
                <a:lnTo>
                  <a:pt x="91439" y="254507"/>
                </a:lnTo>
                <a:lnTo>
                  <a:pt x="86867" y="256031"/>
                </a:lnTo>
                <a:lnTo>
                  <a:pt x="82296" y="257555"/>
                </a:lnTo>
                <a:lnTo>
                  <a:pt x="76200" y="257555"/>
                </a:lnTo>
                <a:lnTo>
                  <a:pt x="71627" y="256031"/>
                </a:lnTo>
                <a:lnTo>
                  <a:pt x="65531" y="254507"/>
                </a:lnTo>
                <a:lnTo>
                  <a:pt x="60960" y="251459"/>
                </a:lnTo>
                <a:lnTo>
                  <a:pt x="59436" y="246887"/>
                </a:lnTo>
                <a:lnTo>
                  <a:pt x="56387" y="242315"/>
                </a:lnTo>
                <a:lnTo>
                  <a:pt x="56387" y="237743"/>
                </a:lnTo>
                <a:lnTo>
                  <a:pt x="57912" y="231647"/>
                </a:lnTo>
                <a:lnTo>
                  <a:pt x="59436" y="227075"/>
                </a:lnTo>
                <a:lnTo>
                  <a:pt x="62484" y="224027"/>
                </a:lnTo>
                <a:lnTo>
                  <a:pt x="60960" y="205739"/>
                </a:lnTo>
                <a:lnTo>
                  <a:pt x="53339" y="210311"/>
                </a:lnTo>
                <a:lnTo>
                  <a:pt x="47243" y="216407"/>
                </a:lnTo>
                <a:lnTo>
                  <a:pt x="44196" y="224027"/>
                </a:lnTo>
                <a:lnTo>
                  <a:pt x="42672" y="228599"/>
                </a:lnTo>
                <a:lnTo>
                  <a:pt x="42672" y="239267"/>
                </a:lnTo>
                <a:lnTo>
                  <a:pt x="44196" y="242315"/>
                </a:lnTo>
                <a:lnTo>
                  <a:pt x="45719" y="246887"/>
                </a:lnTo>
                <a:lnTo>
                  <a:pt x="39624" y="243839"/>
                </a:lnTo>
                <a:lnTo>
                  <a:pt x="33527" y="260603"/>
                </a:lnTo>
                <a:lnTo>
                  <a:pt x="97536" y="281939"/>
                </a:lnTo>
                <a:close/>
              </a:path>
              <a:path w="210312" h="389336">
                <a:moveTo>
                  <a:pt x="77724" y="219455"/>
                </a:moveTo>
                <a:lnTo>
                  <a:pt x="82296" y="220979"/>
                </a:lnTo>
                <a:lnTo>
                  <a:pt x="88391" y="224027"/>
                </a:lnTo>
                <a:lnTo>
                  <a:pt x="92963" y="227075"/>
                </a:lnTo>
                <a:lnTo>
                  <a:pt x="94487" y="231647"/>
                </a:lnTo>
                <a:lnTo>
                  <a:pt x="97536" y="236219"/>
                </a:lnTo>
                <a:lnTo>
                  <a:pt x="97536" y="240791"/>
                </a:lnTo>
                <a:lnTo>
                  <a:pt x="99060" y="262127"/>
                </a:lnTo>
                <a:lnTo>
                  <a:pt x="103631" y="260603"/>
                </a:lnTo>
                <a:lnTo>
                  <a:pt x="105155" y="257555"/>
                </a:lnTo>
                <a:lnTo>
                  <a:pt x="108203" y="254507"/>
                </a:lnTo>
                <a:lnTo>
                  <a:pt x="109727" y="251459"/>
                </a:lnTo>
                <a:lnTo>
                  <a:pt x="111251" y="246887"/>
                </a:lnTo>
                <a:lnTo>
                  <a:pt x="111304" y="246756"/>
                </a:lnTo>
                <a:lnTo>
                  <a:pt x="113344" y="234623"/>
                </a:lnTo>
                <a:lnTo>
                  <a:pt x="109727" y="222503"/>
                </a:lnTo>
                <a:lnTo>
                  <a:pt x="108814" y="221062"/>
                </a:lnTo>
                <a:lnTo>
                  <a:pt x="100073" y="211866"/>
                </a:lnTo>
                <a:lnTo>
                  <a:pt x="88391" y="205739"/>
                </a:lnTo>
                <a:lnTo>
                  <a:pt x="85755" y="204945"/>
                </a:lnTo>
                <a:lnTo>
                  <a:pt x="73357" y="203475"/>
                </a:lnTo>
                <a:lnTo>
                  <a:pt x="60960" y="205739"/>
                </a:lnTo>
                <a:lnTo>
                  <a:pt x="62484" y="224027"/>
                </a:lnTo>
                <a:lnTo>
                  <a:pt x="67055" y="222503"/>
                </a:lnTo>
                <a:lnTo>
                  <a:pt x="71627" y="219455"/>
                </a:lnTo>
                <a:lnTo>
                  <a:pt x="77724" y="219455"/>
                </a:lnTo>
                <a:close/>
              </a:path>
              <a:path w="210312" h="389336">
                <a:moveTo>
                  <a:pt x="27431" y="278891"/>
                </a:moveTo>
                <a:lnTo>
                  <a:pt x="21336" y="294131"/>
                </a:lnTo>
                <a:lnTo>
                  <a:pt x="71627" y="312419"/>
                </a:lnTo>
                <a:lnTo>
                  <a:pt x="68579" y="321563"/>
                </a:lnTo>
                <a:lnTo>
                  <a:pt x="82296" y="326135"/>
                </a:lnTo>
                <a:lnTo>
                  <a:pt x="85343" y="316991"/>
                </a:lnTo>
                <a:lnTo>
                  <a:pt x="109727" y="324611"/>
                </a:lnTo>
                <a:lnTo>
                  <a:pt x="114300" y="309371"/>
                </a:lnTo>
                <a:lnTo>
                  <a:pt x="91439" y="300227"/>
                </a:lnTo>
                <a:lnTo>
                  <a:pt x="94487" y="292607"/>
                </a:lnTo>
                <a:lnTo>
                  <a:pt x="80772" y="288035"/>
                </a:lnTo>
                <a:lnTo>
                  <a:pt x="77724" y="295655"/>
                </a:lnTo>
                <a:lnTo>
                  <a:pt x="27431" y="278891"/>
                </a:lnTo>
                <a:close/>
              </a:path>
              <a:path w="210312" h="389336">
                <a:moveTo>
                  <a:pt x="19812" y="342899"/>
                </a:moveTo>
                <a:lnTo>
                  <a:pt x="21336" y="339851"/>
                </a:lnTo>
                <a:lnTo>
                  <a:pt x="25908" y="336803"/>
                </a:lnTo>
                <a:lnTo>
                  <a:pt x="28955" y="335279"/>
                </a:lnTo>
                <a:lnTo>
                  <a:pt x="33527" y="333755"/>
                </a:lnTo>
                <a:lnTo>
                  <a:pt x="38100" y="335279"/>
                </a:lnTo>
                <a:lnTo>
                  <a:pt x="39624" y="374903"/>
                </a:lnTo>
                <a:lnTo>
                  <a:pt x="50291" y="339851"/>
                </a:lnTo>
                <a:lnTo>
                  <a:pt x="54863" y="342899"/>
                </a:lnTo>
                <a:lnTo>
                  <a:pt x="56387" y="345947"/>
                </a:lnTo>
                <a:lnTo>
                  <a:pt x="57912" y="348995"/>
                </a:lnTo>
                <a:lnTo>
                  <a:pt x="57912" y="356615"/>
                </a:lnTo>
                <a:lnTo>
                  <a:pt x="56387" y="361187"/>
                </a:lnTo>
                <a:lnTo>
                  <a:pt x="54863" y="365759"/>
                </a:lnTo>
                <a:lnTo>
                  <a:pt x="54781" y="386182"/>
                </a:lnTo>
                <a:lnTo>
                  <a:pt x="63977" y="377441"/>
                </a:lnTo>
                <a:lnTo>
                  <a:pt x="70103" y="365759"/>
                </a:lnTo>
                <a:lnTo>
                  <a:pt x="71647" y="362000"/>
                </a:lnTo>
                <a:lnTo>
                  <a:pt x="72550" y="350164"/>
                </a:lnTo>
                <a:lnTo>
                  <a:pt x="68579" y="338327"/>
                </a:lnTo>
                <a:lnTo>
                  <a:pt x="60739" y="328049"/>
                </a:lnTo>
                <a:lnTo>
                  <a:pt x="48767" y="321563"/>
                </a:lnTo>
                <a:lnTo>
                  <a:pt x="45003" y="320158"/>
                </a:lnTo>
                <a:lnTo>
                  <a:pt x="32889" y="318817"/>
                </a:lnTo>
                <a:lnTo>
                  <a:pt x="21336" y="321563"/>
                </a:lnTo>
                <a:lnTo>
                  <a:pt x="18821" y="322965"/>
                </a:lnTo>
                <a:lnTo>
                  <a:pt x="9668" y="331576"/>
                </a:lnTo>
                <a:lnTo>
                  <a:pt x="3048" y="342899"/>
                </a:lnTo>
                <a:lnTo>
                  <a:pt x="1524" y="348995"/>
                </a:lnTo>
                <a:lnTo>
                  <a:pt x="0" y="355091"/>
                </a:lnTo>
                <a:lnTo>
                  <a:pt x="1524" y="361187"/>
                </a:lnTo>
                <a:lnTo>
                  <a:pt x="1524" y="365759"/>
                </a:lnTo>
                <a:lnTo>
                  <a:pt x="4572" y="371855"/>
                </a:lnTo>
                <a:lnTo>
                  <a:pt x="7619" y="376427"/>
                </a:lnTo>
                <a:lnTo>
                  <a:pt x="18287" y="365759"/>
                </a:lnTo>
                <a:lnTo>
                  <a:pt x="15239" y="359663"/>
                </a:lnTo>
                <a:lnTo>
                  <a:pt x="15239" y="353567"/>
                </a:lnTo>
                <a:lnTo>
                  <a:pt x="18287" y="347471"/>
                </a:lnTo>
                <a:lnTo>
                  <a:pt x="19812" y="342899"/>
                </a:lnTo>
                <a:close/>
              </a:path>
              <a:path w="210312" h="389336">
                <a:moveTo>
                  <a:pt x="53339" y="368807"/>
                </a:moveTo>
                <a:lnTo>
                  <a:pt x="50291" y="371855"/>
                </a:lnTo>
                <a:lnTo>
                  <a:pt x="47243" y="373379"/>
                </a:lnTo>
                <a:lnTo>
                  <a:pt x="42672" y="374903"/>
                </a:lnTo>
                <a:lnTo>
                  <a:pt x="39624" y="374903"/>
                </a:lnTo>
                <a:lnTo>
                  <a:pt x="38100" y="335279"/>
                </a:lnTo>
                <a:lnTo>
                  <a:pt x="21336" y="385571"/>
                </a:lnTo>
                <a:lnTo>
                  <a:pt x="24384" y="387095"/>
                </a:lnTo>
                <a:lnTo>
                  <a:pt x="28829" y="388207"/>
                </a:lnTo>
                <a:lnTo>
                  <a:pt x="41446" y="389336"/>
                </a:lnTo>
                <a:lnTo>
                  <a:pt x="53339" y="387095"/>
                </a:lnTo>
                <a:lnTo>
                  <a:pt x="54781" y="386182"/>
                </a:lnTo>
                <a:lnTo>
                  <a:pt x="54863" y="365759"/>
                </a:lnTo>
                <a:lnTo>
                  <a:pt x="53339" y="368807"/>
                </a:lnTo>
                <a:close/>
              </a:path>
              <a:path w="210312" h="389336">
                <a:moveTo>
                  <a:pt x="132587" y="207263"/>
                </a:moveTo>
                <a:lnTo>
                  <a:pt x="134112" y="210311"/>
                </a:lnTo>
                <a:lnTo>
                  <a:pt x="135636" y="211835"/>
                </a:lnTo>
                <a:lnTo>
                  <a:pt x="138684" y="211835"/>
                </a:lnTo>
                <a:lnTo>
                  <a:pt x="141731" y="213359"/>
                </a:lnTo>
                <a:lnTo>
                  <a:pt x="144779" y="213359"/>
                </a:lnTo>
                <a:lnTo>
                  <a:pt x="147827" y="211835"/>
                </a:lnTo>
                <a:lnTo>
                  <a:pt x="150875" y="210311"/>
                </a:lnTo>
                <a:lnTo>
                  <a:pt x="152400" y="208787"/>
                </a:lnTo>
                <a:lnTo>
                  <a:pt x="152400" y="205739"/>
                </a:lnTo>
                <a:lnTo>
                  <a:pt x="153924" y="202691"/>
                </a:lnTo>
                <a:lnTo>
                  <a:pt x="153924" y="201167"/>
                </a:lnTo>
                <a:lnTo>
                  <a:pt x="152400" y="198119"/>
                </a:lnTo>
                <a:lnTo>
                  <a:pt x="150875" y="195071"/>
                </a:lnTo>
                <a:lnTo>
                  <a:pt x="149351" y="193547"/>
                </a:lnTo>
                <a:lnTo>
                  <a:pt x="146303" y="192023"/>
                </a:lnTo>
                <a:lnTo>
                  <a:pt x="137160" y="192023"/>
                </a:lnTo>
                <a:lnTo>
                  <a:pt x="135636" y="193547"/>
                </a:lnTo>
                <a:lnTo>
                  <a:pt x="132587" y="196595"/>
                </a:lnTo>
                <a:lnTo>
                  <a:pt x="132587" y="199643"/>
                </a:lnTo>
                <a:lnTo>
                  <a:pt x="131063" y="201167"/>
                </a:lnTo>
                <a:lnTo>
                  <a:pt x="131063" y="204215"/>
                </a:lnTo>
                <a:lnTo>
                  <a:pt x="132587" y="207263"/>
                </a:lnTo>
                <a:close/>
              </a:path>
              <a:path w="210312" h="389336">
                <a:moveTo>
                  <a:pt x="123443" y="0"/>
                </a:moveTo>
                <a:lnTo>
                  <a:pt x="118872" y="15239"/>
                </a:lnTo>
                <a:lnTo>
                  <a:pt x="204215" y="45719"/>
                </a:lnTo>
                <a:lnTo>
                  <a:pt x="210312" y="28955"/>
                </a:lnTo>
                <a:lnTo>
                  <a:pt x="123443" y="0"/>
                </a:lnTo>
                <a:close/>
              </a:path>
              <a:path w="210312" h="389336">
                <a:moveTo>
                  <a:pt x="99060" y="73151"/>
                </a:moveTo>
                <a:lnTo>
                  <a:pt x="92963" y="88391"/>
                </a:lnTo>
                <a:lnTo>
                  <a:pt x="135636" y="102107"/>
                </a:lnTo>
                <a:lnTo>
                  <a:pt x="141731" y="105155"/>
                </a:lnTo>
                <a:lnTo>
                  <a:pt x="149351" y="105155"/>
                </a:lnTo>
                <a:lnTo>
                  <a:pt x="153924" y="103631"/>
                </a:lnTo>
                <a:lnTo>
                  <a:pt x="160019" y="100583"/>
                </a:lnTo>
                <a:lnTo>
                  <a:pt x="163067" y="96011"/>
                </a:lnTo>
                <a:lnTo>
                  <a:pt x="166115" y="89915"/>
                </a:lnTo>
                <a:lnTo>
                  <a:pt x="166115" y="86867"/>
                </a:lnTo>
                <a:lnTo>
                  <a:pt x="167639" y="82295"/>
                </a:lnTo>
                <a:lnTo>
                  <a:pt x="167639" y="79247"/>
                </a:lnTo>
                <a:lnTo>
                  <a:pt x="166115" y="76199"/>
                </a:lnTo>
                <a:lnTo>
                  <a:pt x="166115" y="71627"/>
                </a:lnTo>
                <a:lnTo>
                  <a:pt x="164591" y="67055"/>
                </a:lnTo>
                <a:lnTo>
                  <a:pt x="170687" y="70103"/>
                </a:lnTo>
                <a:lnTo>
                  <a:pt x="176784" y="53339"/>
                </a:lnTo>
                <a:lnTo>
                  <a:pt x="112775" y="32003"/>
                </a:lnTo>
                <a:lnTo>
                  <a:pt x="106679" y="47243"/>
                </a:lnTo>
                <a:lnTo>
                  <a:pt x="132587" y="56387"/>
                </a:lnTo>
                <a:lnTo>
                  <a:pt x="138684" y="59435"/>
                </a:lnTo>
                <a:lnTo>
                  <a:pt x="143255" y="60959"/>
                </a:lnTo>
                <a:lnTo>
                  <a:pt x="144779" y="62483"/>
                </a:lnTo>
                <a:lnTo>
                  <a:pt x="149351" y="64007"/>
                </a:lnTo>
                <a:lnTo>
                  <a:pt x="150875" y="67055"/>
                </a:lnTo>
                <a:lnTo>
                  <a:pt x="152400" y="70103"/>
                </a:lnTo>
                <a:lnTo>
                  <a:pt x="153924" y="73151"/>
                </a:lnTo>
                <a:lnTo>
                  <a:pt x="153924" y="76199"/>
                </a:lnTo>
                <a:lnTo>
                  <a:pt x="152400" y="79247"/>
                </a:lnTo>
                <a:lnTo>
                  <a:pt x="152400" y="82295"/>
                </a:lnTo>
                <a:lnTo>
                  <a:pt x="149351" y="85343"/>
                </a:lnTo>
                <a:lnTo>
                  <a:pt x="146303" y="85343"/>
                </a:lnTo>
                <a:lnTo>
                  <a:pt x="144779" y="86867"/>
                </a:lnTo>
                <a:lnTo>
                  <a:pt x="138684" y="86867"/>
                </a:lnTo>
                <a:lnTo>
                  <a:pt x="134112" y="85343"/>
                </a:lnTo>
                <a:lnTo>
                  <a:pt x="126491" y="82295"/>
                </a:lnTo>
                <a:lnTo>
                  <a:pt x="99060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4117847" y="5568695"/>
            <a:ext cx="217931" cy="413003"/>
          </a:xfrm>
          <a:custGeom>
            <a:avLst/>
            <a:gdLst/>
            <a:ahLst/>
            <a:cxnLst/>
            <a:rect l="l" t="t" r="r" b="b"/>
            <a:pathLst>
              <a:path w="217931" h="413003">
                <a:moveTo>
                  <a:pt x="75561" y="216709"/>
                </a:moveTo>
                <a:lnTo>
                  <a:pt x="64007" y="219456"/>
                </a:lnTo>
                <a:lnTo>
                  <a:pt x="61852" y="220857"/>
                </a:lnTo>
                <a:lnTo>
                  <a:pt x="52852" y="229468"/>
                </a:lnTo>
                <a:lnTo>
                  <a:pt x="45719" y="240792"/>
                </a:lnTo>
                <a:lnTo>
                  <a:pt x="44195" y="246888"/>
                </a:lnTo>
                <a:lnTo>
                  <a:pt x="42671" y="252984"/>
                </a:lnTo>
                <a:lnTo>
                  <a:pt x="44195" y="259080"/>
                </a:lnTo>
                <a:lnTo>
                  <a:pt x="44195" y="265176"/>
                </a:lnTo>
                <a:lnTo>
                  <a:pt x="47243" y="269748"/>
                </a:lnTo>
                <a:lnTo>
                  <a:pt x="50291" y="274320"/>
                </a:lnTo>
                <a:lnTo>
                  <a:pt x="60959" y="263652"/>
                </a:lnTo>
                <a:lnTo>
                  <a:pt x="57911" y="257556"/>
                </a:lnTo>
                <a:lnTo>
                  <a:pt x="57911" y="251460"/>
                </a:lnTo>
                <a:lnTo>
                  <a:pt x="60959" y="245364"/>
                </a:lnTo>
                <a:lnTo>
                  <a:pt x="62483" y="240792"/>
                </a:lnTo>
                <a:lnTo>
                  <a:pt x="65531" y="237744"/>
                </a:lnTo>
                <a:lnTo>
                  <a:pt x="68579" y="234696"/>
                </a:lnTo>
                <a:lnTo>
                  <a:pt x="71627" y="233172"/>
                </a:lnTo>
                <a:lnTo>
                  <a:pt x="76200" y="231648"/>
                </a:lnTo>
                <a:lnTo>
                  <a:pt x="80771" y="233172"/>
                </a:lnTo>
                <a:lnTo>
                  <a:pt x="82295" y="272796"/>
                </a:lnTo>
                <a:lnTo>
                  <a:pt x="94487" y="237744"/>
                </a:lnTo>
                <a:lnTo>
                  <a:pt x="97535" y="240792"/>
                </a:lnTo>
                <a:lnTo>
                  <a:pt x="99059" y="243840"/>
                </a:lnTo>
                <a:lnTo>
                  <a:pt x="100583" y="246888"/>
                </a:lnTo>
                <a:lnTo>
                  <a:pt x="100583" y="254508"/>
                </a:lnTo>
                <a:lnTo>
                  <a:pt x="99059" y="259080"/>
                </a:lnTo>
                <a:lnTo>
                  <a:pt x="97535" y="263652"/>
                </a:lnTo>
                <a:lnTo>
                  <a:pt x="97453" y="284074"/>
                </a:lnTo>
                <a:lnTo>
                  <a:pt x="106649" y="275333"/>
                </a:lnTo>
                <a:lnTo>
                  <a:pt x="112775" y="263652"/>
                </a:lnTo>
                <a:lnTo>
                  <a:pt x="114319" y="259892"/>
                </a:lnTo>
                <a:lnTo>
                  <a:pt x="115222" y="248056"/>
                </a:lnTo>
                <a:lnTo>
                  <a:pt x="111251" y="236220"/>
                </a:lnTo>
                <a:lnTo>
                  <a:pt x="111051" y="235735"/>
                </a:lnTo>
                <a:lnTo>
                  <a:pt x="103411" y="225941"/>
                </a:lnTo>
                <a:lnTo>
                  <a:pt x="91439" y="219456"/>
                </a:lnTo>
                <a:lnTo>
                  <a:pt x="87675" y="218050"/>
                </a:lnTo>
                <a:lnTo>
                  <a:pt x="75561" y="216709"/>
                </a:lnTo>
                <a:close/>
              </a:path>
              <a:path w="217931" h="413003">
                <a:moveTo>
                  <a:pt x="96011" y="266700"/>
                </a:moveTo>
                <a:lnTo>
                  <a:pt x="92963" y="269748"/>
                </a:lnTo>
                <a:lnTo>
                  <a:pt x="89915" y="271272"/>
                </a:lnTo>
                <a:lnTo>
                  <a:pt x="85343" y="272796"/>
                </a:lnTo>
                <a:lnTo>
                  <a:pt x="82295" y="272796"/>
                </a:lnTo>
                <a:lnTo>
                  <a:pt x="80771" y="233172"/>
                </a:lnTo>
                <a:lnTo>
                  <a:pt x="64007" y="283464"/>
                </a:lnTo>
                <a:lnTo>
                  <a:pt x="67055" y="284988"/>
                </a:lnTo>
                <a:lnTo>
                  <a:pt x="71501" y="286099"/>
                </a:lnTo>
                <a:lnTo>
                  <a:pt x="84118" y="287228"/>
                </a:lnTo>
                <a:lnTo>
                  <a:pt x="96011" y="284988"/>
                </a:lnTo>
                <a:lnTo>
                  <a:pt x="97453" y="284074"/>
                </a:lnTo>
                <a:lnTo>
                  <a:pt x="97535" y="263652"/>
                </a:lnTo>
                <a:lnTo>
                  <a:pt x="96011" y="266700"/>
                </a:lnTo>
                <a:close/>
              </a:path>
              <a:path w="217931" h="413003">
                <a:moveTo>
                  <a:pt x="33527" y="324612"/>
                </a:moveTo>
                <a:lnTo>
                  <a:pt x="36575" y="318516"/>
                </a:lnTo>
                <a:lnTo>
                  <a:pt x="39623" y="313944"/>
                </a:lnTo>
                <a:lnTo>
                  <a:pt x="44195" y="312420"/>
                </a:lnTo>
                <a:lnTo>
                  <a:pt x="48767" y="309372"/>
                </a:lnTo>
                <a:lnTo>
                  <a:pt x="53339" y="309372"/>
                </a:lnTo>
                <a:lnTo>
                  <a:pt x="59435" y="310896"/>
                </a:lnTo>
                <a:lnTo>
                  <a:pt x="64007" y="312420"/>
                </a:lnTo>
                <a:lnTo>
                  <a:pt x="68579" y="316992"/>
                </a:lnTo>
                <a:lnTo>
                  <a:pt x="71627" y="321564"/>
                </a:lnTo>
                <a:lnTo>
                  <a:pt x="73151" y="326136"/>
                </a:lnTo>
                <a:lnTo>
                  <a:pt x="73151" y="332232"/>
                </a:lnTo>
                <a:lnTo>
                  <a:pt x="71627" y="338328"/>
                </a:lnTo>
                <a:lnTo>
                  <a:pt x="70103" y="341376"/>
                </a:lnTo>
                <a:lnTo>
                  <a:pt x="68579" y="342900"/>
                </a:lnTo>
                <a:lnTo>
                  <a:pt x="67055" y="345948"/>
                </a:lnTo>
                <a:lnTo>
                  <a:pt x="65531" y="347472"/>
                </a:lnTo>
                <a:lnTo>
                  <a:pt x="62483" y="348996"/>
                </a:lnTo>
                <a:lnTo>
                  <a:pt x="59435" y="350520"/>
                </a:lnTo>
                <a:lnTo>
                  <a:pt x="60959" y="367284"/>
                </a:lnTo>
                <a:lnTo>
                  <a:pt x="67055" y="365760"/>
                </a:lnTo>
                <a:lnTo>
                  <a:pt x="71627" y="362712"/>
                </a:lnTo>
                <a:lnTo>
                  <a:pt x="76200" y="358140"/>
                </a:lnTo>
                <a:lnTo>
                  <a:pt x="80771" y="353568"/>
                </a:lnTo>
                <a:lnTo>
                  <a:pt x="83819" y="348996"/>
                </a:lnTo>
                <a:lnTo>
                  <a:pt x="85343" y="342900"/>
                </a:lnTo>
                <a:lnTo>
                  <a:pt x="88391" y="335280"/>
                </a:lnTo>
                <a:lnTo>
                  <a:pt x="88391" y="323088"/>
                </a:lnTo>
                <a:lnTo>
                  <a:pt x="86867" y="315468"/>
                </a:lnTo>
                <a:lnTo>
                  <a:pt x="83819" y="310896"/>
                </a:lnTo>
                <a:lnTo>
                  <a:pt x="80771" y="304800"/>
                </a:lnTo>
                <a:lnTo>
                  <a:pt x="76200" y="300228"/>
                </a:lnTo>
                <a:lnTo>
                  <a:pt x="71627" y="297180"/>
                </a:lnTo>
                <a:lnTo>
                  <a:pt x="65531" y="295656"/>
                </a:lnTo>
                <a:lnTo>
                  <a:pt x="62573" y="294778"/>
                </a:lnTo>
                <a:lnTo>
                  <a:pt x="50336" y="293655"/>
                </a:lnTo>
                <a:lnTo>
                  <a:pt x="38100" y="297180"/>
                </a:lnTo>
                <a:lnTo>
                  <a:pt x="34629" y="298630"/>
                </a:lnTo>
                <a:lnTo>
                  <a:pt x="25499" y="306754"/>
                </a:lnTo>
                <a:lnTo>
                  <a:pt x="19811" y="320040"/>
                </a:lnTo>
                <a:lnTo>
                  <a:pt x="17342" y="330232"/>
                </a:lnTo>
                <a:lnTo>
                  <a:pt x="18156" y="342106"/>
                </a:lnTo>
                <a:lnTo>
                  <a:pt x="22859" y="353568"/>
                </a:lnTo>
                <a:lnTo>
                  <a:pt x="35051" y="342900"/>
                </a:lnTo>
                <a:lnTo>
                  <a:pt x="32003" y="336804"/>
                </a:lnTo>
                <a:lnTo>
                  <a:pt x="32003" y="330708"/>
                </a:lnTo>
                <a:lnTo>
                  <a:pt x="33527" y="324612"/>
                </a:lnTo>
                <a:close/>
              </a:path>
              <a:path w="217931" h="413003">
                <a:moveTo>
                  <a:pt x="4571" y="365760"/>
                </a:moveTo>
                <a:lnTo>
                  <a:pt x="0" y="381000"/>
                </a:lnTo>
                <a:lnTo>
                  <a:pt x="50291" y="399287"/>
                </a:lnTo>
                <a:lnTo>
                  <a:pt x="45719" y="408431"/>
                </a:lnTo>
                <a:lnTo>
                  <a:pt x="59435" y="413003"/>
                </a:lnTo>
                <a:lnTo>
                  <a:pt x="64007" y="403859"/>
                </a:lnTo>
                <a:lnTo>
                  <a:pt x="86867" y="411479"/>
                </a:lnTo>
                <a:lnTo>
                  <a:pt x="92963" y="396240"/>
                </a:lnTo>
                <a:lnTo>
                  <a:pt x="68579" y="387096"/>
                </a:lnTo>
                <a:lnTo>
                  <a:pt x="71627" y="379476"/>
                </a:lnTo>
                <a:lnTo>
                  <a:pt x="57911" y="374904"/>
                </a:lnTo>
                <a:lnTo>
                  <a:pt x="54863" y="382524"/>
                </a:lnTo>
                <a:lnTo>
                  <a:pt x="4571" y="365760"/>
                </a:lnTo>
                <a:close/>
              </a:path>
              <a:path w="217931" h="413003">
                <a:moveTo>
                  <a:pt x="190499" y="53340"/>
                </a:moveTo>
                <a:lnTo>
                  <a:pt x="188975" y="54864"/>
                </a:lnTo>
                <a:lnTo>
                  <a:pt x="185927" y="56388"/>
                </a:lnTo>
                <a:lnTo>
                  <a:pt x="182879" y="56388"/>
                </a:lnTo>
                <a:lnTo>
                  <a:pt x="179831" y="54864"/>
                </a:lnTo>
                <a:lnTo>
                  <a:pt x="185927" y="73152"/>
                </a:lnTo>
                <a:lnTo>
                  <a:pt x="190499" y="73152"/>
                </a:lnTo>
                <a:lnTo>
                  <a:pt x="190499" y="53340"/>
                </a:lnTo>
                <a:close/>
              </a:path>
              <a:path w="217931" h="413003">
                <a:moveTo>
                  <a:pt x="161543" y="28956"/>
                </a:moveTo>
                <a:lnTo>
                  <a:pt x="160019" y="36576"/>
                </a:lnTo>
                <a:lnTo>
                  <a:pt x="158495" y="42672"/>
                </a:lnTo>
                <a:lnTo>
                  <a:pt x="156971" y="45720"/>
                </a:lnTo>
                <a:lnTo>
                  <a:pt x="156971" y="51816"/>
                </a:lnTo>
                <a:lnTo>
                  <a:pt x="158495" y="56388"/>
                </a:lnTo>
                <a:lnTo>
                  <a:pt x="161543" y="60960"/>
                </a:lnTo>
                <a:lnTo>
                  <a:pt x="164591" y="65532"/>
                </a:lnTo>
                <a:lnTo>
                  <a:pt x="169163" y="68580"/>
                </a:lnTo>
                <a:lnTo>
                  <a:pt x="175259" y="71628"/>
                </a:lnTo>
                <a:lnTo>
                  <a:pt x="179831" y="73152"/>
                </a:lnTo>
                <a:lnTo>
                  <a:pt x="185927" y="73152"/>
                </a:lnTo>
                <a:lnTo>
                  <a:pt x="179831" y="54864"/>
                </a:lnTo>
                <a:lnTo>
                  <a:pt x="176783" y="53340"/>
                </a:lnTo>
                <a:lnTo>
                  <a:pt x="173735" y="50292"/>
                </a:lnTo>
                <a:lnTo>
                  <a:pt x="173735" y="45720"/>
                </a:lnTo>
                <a:lnTo>
                  <a:pt x="175259" y="42672"/>
                </a:lnTo>
                <a:lnTo>
                  <a:pt x="176783" y="39624"/>
                </a:lnTo>
                <a:lnTo>
                  <a:pt x="178307" y="33528"/>
                </a:lnTo>
                <a:lnTo>
                  <a:pt x="195071" y="39624"/>
                </a:lnTo>
                <a:lnTo>
                  <a:pt x="193547" y="44196"/>
                </a:lnTo>
                <a:lnTo>
                  <a:pt x="192023" y="48768"/>
                </a:lnTo>
                <a:lnTo>
                  <a:pt x="190499" y="53340"/>
                </a:lnTo>
                <a:lnTo>
                  <a:pt x="190499" y="73152"/>
                </a:lnTo>
                <a:lnTo>
                  <a:pt x="195071" y="71628"/>
                </a:lnTo>
                <a:lnTo>
                  <a:pt x="198119" y="68580"/>
                </a:lnTo>
                <a:lnTo>
                  <a:pt x="201167" y="65532"/>
                </a:lnTo>
                <a:lnTo>
                  <a:pt x="204215" y="62484"/>
                </a:lnTo>
                <a:lnTo>
                  <a:pt x="208787" y="56388"/>
                </a:lnTo>
                <a:lnTo>
                  <a:pt x="211835" y="45720"/>
                </a:lnTo>
                <a:lnTo>
                  <a:pt x="217931" y="28956"/>
                </a:lnTo>
                <a:lnTo>
                  <a:pt x="131063" y="0"/>
                </a:lnTo>
                <a:lnTo>
                  <a:pt x="126491" y="15240"/>
                </a:lnTo>
                <a:lnTo>
                  <a:pt x="161543" y="28956"/>
                </a:lnTo>
                <a:close/>
              </a:path>
              <a:path w="217931" h="413003">
                <a:moveTo>
                  <a:pt x="161543" y="115824"/>
                </a:moveTo>
                <a:lnTo>
                  <a:pt x="164591" y="114300"/>
                </a:lnTo>
                <a:lnTo>
                  <a:pt x="166115" y="112776"/>
                </a:lnTo>
                <a:lnTo>
                  <a:pt x="166115" y="109728"/>
                </a:lnTo>
                <a:lnTo>
                  <a:pt x="167639" y="106680"/>
                </a:lnTo>
                <a:lnTo>
                  <a:pt x="167639" y="103632"/>
                </a:lnTo>
                <a:lnTo>
                  <a:pt x="166115" y="102108"/>
                </a:lnTo>
                <a:lnTo>
                  <a:pt x="166115" y="99060"/>
                </a:lnTo>
                <a:lnTo>
                  <a:pt x="164591" y="96012"/>
                </a:lnTo>
                <a:lnTo>
                  <a:pt x="161543" y="92964"/>
                </a:lnTo>
                <a:lnTo>
                  <a:pt x="169163" y="96012"/>
                </a:lnTo>
                <a:lnTo>
                  <a:pt x="173735" y="82296"/>
                </a:lnTo>
                <a:lnTo>
                  <a:pt x="109727" y="60960"/>
                </a:lnTo>
                <a:lnTo>
                  <a:pt x="105155" y="76200"/>
                </a:lnTo>
                <a:lnTo>
                  <a:pt x="131063" y="85344"/>
                </a:lnTo>
                <a:lnTo>
                  <a:pt x="134111" y="85344"/>
                </a:lnTo>
                <a:lnTo>
                  <a:pt x="143255" y="88392"/>
                </a:lnTo>
                <a:lnTo>
                  <a:pt x="147827" y="91440"/>
                </a:lnTo>
                <a:lnTo>
                  <a:pt x="150875" y="94488"/>
                </a:lnTo>
                <a:lnTo>
                  <a:pt x="153923" y="97536"/>
                </a:lnTo>
                <a:lnTo>
                  <a:pt x="153923" y="100584"/>
                </a:lnTo>
                <a:lnTo>
                  <a:pt x="152399" y="103632"/>
                </a:lnTo>
                <a:lnTo>
                  <a:pt x="150875" y="106680"/>
                </a:lnTo>
                <a:lnTo>
                  <a:pt x="161543" y="115824"/>
                </a:lnTo>
                <a:close/>
              </a:path>
              <a:path w="217931" h="413003">
                <a:moveTo>
                  <a:pt x="80771" y="144780"/>
                </a:moveTo>
                <a:lnTo>
                  <a:pt x="82295" y="150876"/>
                </a:lnTo>
                <a:lnTo>
                  <a:pt x="83819" y="156972"/>
                </a:lnTo>
                <a:lnTo>
                  <a:pt x="86867" y="163068"/>
                </a:lnTo>
                <a:lnTo>
                  <a:pt x="89915" y="167640"/>
                </a:lnTo>
                <a:lnTo>
                  <a:pt x="94487" y="172212"/>
                </a:lnTo>
                <a:lnTo>
                  <a:pt x="99059" y="175260"/>
                </a:lnTo>
                <a:lnTo>
                  <a:pt x="105155" y="176784"/>
                </a:lnTo>
                <a:lnTo>
                  <a:pt x="105155" y="160020"/>
                </a:lnTo>
                <a:lnTo>
                  <a:pt x="102107" y="155448"/>
                </a:lnTo>
                <a:lnTo>
                  <a:pt x="99059" y="152400"/>
                </a:lnTo>
                <a:lnTo>
                  <a:pt x="97535" y="147828"/>
                </a:lnTo>
                <a:lnTo>
                  <a:pt x="97535" y="141732"/>
                </a:lnTo>
                <a:lnTo>
                  <a:pt x="99059" y="137160"/>
                </a:lnTo>
                <a:lnTo>
                  <a:pt x="100583" y="132588"/>
                </a:lnTo>
                <a:lnTo>
                  <a:pt x="103631" y="129540"/>
                </a:lnTo>
                <a:lnTo>
                  <a:pt x="108203" y="126492"/>
                </a:lnTo>
                <a:lnTo>
                  <a:pt x="112775" y="124968"/>
                </a:lnTo>
                <a:lnTo>
                  <a:pt x="117347" y="124968"/>
                </a:lnTo>
                <a:lnTo>
                  <a:pt x="123443" y="126492"/>
                </a:lnTo>
                <a:lnTo>
                  <a:pt x="128015" y="128016"/>
                </a:lnTo>
                <a:lnTo>
                  <a:pt x="132587" y="131064"/>
                </a:lnTo>
                <a:lnTo>
                  <a:pt x="134111" y="135636"/>
                </a:lnTo>
                <a:lnTo>
                  <a:pt x="137159" y="140208"/>
                </a:lnTo>
                <a:lnTo>
                  <a:pt x="137159" y="144780"/>
                </a:lnTo>
                <a:lnTo>
                  <a:pt x="135635" y="150876"/>
                </a:lnTo>
                <a:lnTo>
                  <a:pt x="135635" y="175260"/>
                </a:lnTo>
                <a:lnTo>
                  <a:pt x="140207" y="170688"/>
                </a:lnTo>
                <a:lnTo>
                  <a:pt x="144779" y="166116"/>
                </a:lnTo>
                <a:lnTo>
                  <a:pt x="147827" y="161544"/>
                </a:lnTo>
                <a:lnTo>
                  <a:pt x="150875" y="155448"/>
                </a:lnTo>
                <a:lnTo>
                  <a:pt x="152324" y="141746"/>
                </a:lnTo>
                <a:lnTo>
                  <a:pt x="149351" y="129540"/>
                </a:lnTo>
                <a:lnTo>
                  <a:pt x="147988" y="126987"/>
                </a:lnTo>
                <a:lnTo>
                  <a:pt x="139959" y="117252"/>
                </a:lnTo>
                <a:lnTo>
                  <a:pt x="128015" y="111252"/>
                </a:lnTo>
                <a:lnTo>
                  <a:pt x="113711" y="109200"/>
                </a:lnTo>
                <a:lnTo>
                  <a:pt x="102107" y="112776"/>
                </a:lnTo>
                <a:lnTo>
                  <a:pt x="100549" y="113351"/>
                </a:lnTo>
                <a:lnTo>
                  <a:pt x="90155" y="120999"/>
                </a:lnTo>
                <a:lnTo>
                  <a:pt x="83819" y="132588"/>
                </a:lnTo>
                <a:lnTo>
                  <a:pt x="82295" y="138684"/>
                </a:lnTo>
                <a:lnTo>
                  <a:pt x="80771" y="144780"/>
                </a:lnTo>
                <a:close/>
              </a:path>
              <a:path w="217931" h="413003">
                <a:moveTo>
                  <a:pt x="135635" y="150876"/>
                </a:moveTo>
                <a:lnTo>
                  <a:pt x="134111" y="155448"/>
                </a:lnTo>
                <a:lnTo>
                  <a:pt x="131063" y="158496"/>
                </a:lnTo>
                <a:lnTo>
                  <a:pt x="126491" y="161544"/>
                </a:lnTo>
                <a:lnTo>
                  <a:pt x="121919" y="163068"/>
                </a:lnTo>
                <a:lnTo>
                  <a:pt x="117347" y="163068"/>
                </a:lnTo>
                <a:lnTo>
                  <a:pt x="111251" y="161544"/>
                </a:lnTo>
                <a:lnTo>
                  <a:pt x="105155" y="160020"/>
                </a:lnTo>
                <a:lnTo>
                  <a:pt x="105155" y="176784"/>
                </a:lnTo>
                <a:lnTo>
                  <a:pt x="111251" y="179832"/>
                </a:lnTo>
                <a:lnTo>
                  <a:pt x="117347" y="179832"/>
                </a:lnTo>
                <a:lnTo>
                  <a:pt x="123443" y="178308"/>
                </a:lnTo>
                <a:lnTo>
                  <a:pt x="129539" y="176784"/>
                </a:lnTo>
                <a:lnTo>
                  <a:pt x="135635" y="175260"/>
                </a:lnTo>
                <a:lnTo>
                  <a:pt x="135635" y="150876"/>
                </a:lnTo>
                <a:close/>
              </a:path>
              <a:path w="217931" h="413003">
                <a:moveTo>
                  <a:pt x="137159" y="219456"/>
                </a:moveTo>
                <a:lnTo>
                  <a:pt x="137159" y="220980"/>
                </a:lnTo>
                <a:lnTo>
                  <a:pt x="140207" y="224028"/>
                </a:lnTo>
                <a:lnTo>
                  <a:pt x="143255" y="224028"/>
                </a:lnTo>
                <a:lnTo>
                  <a:pt x="146303" y="225552"/>
                </a:lnTo>
                <a:lnTo>
                  <a:pt x="147827" y="225552"/>
                </a:lnTo>
                <a:lnTo>
                  <a:pt x="150875" y="224028"/>
                </a:lnTo>
                <a:lnTo>
                  <a:pt x="153923" y="222504"/>
                </a:lnTo>
                <a:lnTo>
                  <a:pt x="155447" y="220980"/>
                </a:lnTo>
                <a:lnTo>
                  <a:pt x="156971" y="217932"/>
                </a:lnTo>
                <a:lnTo>
                  <a:pt x="156971" y="211836"/>
                </a:lnTo>
                <a:lnTo>
                  <a:pt x="155447" y="208788"/>
                </a:lnTo>
                <a:lnTo>
                  <a:pt x="155447" y="207264"/>
                </a:lnTo>
                <a:lnTo>
                  <a:pt x="152399" y="204216"/>
                </a:lnTo>
                <a:lnTo>
                  <a:pt x="149351" y="204216"/>
                </a:lnTo>
                <a:lnTo>
                  <a:pt x="146303" y="202692"/>
                </a:lnTo>
                <a:lnTo>
                  <a:pt x="144779" y="202692"/>
                </a:lnTo>
                <a:lnTo>
                  <a:pt x="141731" y="204216"/>
                </a:lnTo>
                <a:lnTo>
                  <a:pt x="138683" y="205740"/>
                </a:lnTo>
                <a:lnTo>
                  <a:pt x="137159" y="207264"/>
                </a:lnTo>
                <a:lnTo>
                  <a:pt x="135635" y="210312"/>
                </a:lnTo>
                <a:lnTo>
                  <a:pt x="135635" y="216408"/>
                </a:lnTo>
                <a:lnTo>
                  <a:pt x="137159" y="219456"/>
                </a:lnTo>
                <a:close/>
              </a:path>
              <a:path w="217931" h="413003">
                <a:moveTo>
                  <a:pt x="47243" y="185928"/>
                </a:moveTo>
                <a:lnTo>
                  <a:pt x="48767" y="187452"/>
                </a:lnTo>
                <a:lnTo>
                  <a:pt x="51815" y="190500"/>
                </a:lnTo>
                <a:lnTo>
                  <a:pt x="56387" y="192024"/>
                </a:lnTo>
                <a:lnTo>
                  <a:pt x="62483" y="193548"/>
                </a:lnTo>
                <a:lnTo>
                  <a:pt x="128015" y="216408"/>
                </a:lnTo>
                <a:lnTo>
                  <a:pt x="132587" y="201168"/>
                </a:lnTo>
                <a:lnTo>
                  <a:pt x="67055" y="178308"/>
                </a:lnTo>
                <a:lnTo>
                  <a:pt x="62483" y="176784"/>
                </a:lnTo>
                <a:lnTo>
                  <a:pt x="60959" y="175260"/>
                </a:lnTo>
                <a:lnTo>
                  <a:pt x="59435" y="172212"/>
                </a:lnTo>
                <a:lnTo>
                  <a:pt x="59435" y="169164"/>
                </a:lnTo>
                <a:lnTo>
                  <a:pt x="60959" y="166116"/>
                </a:lnTo>
                <a:lnTo>
                  <a:pt x="64007" y="163068"/>
                </a:lnTo>
                <a:lnTo>
                  <a:pt x="51815" y="158496"/>
                </a:lnTo>
                <a:lnTo>
                  <a:pt x="48767" y="163068"/>
                </a:lnTo>
                <a:lnTo>
                  <a:pt x="45719" y="166116"/>
                </a:lnTo>
                <a:lnTo>
                  <a:pt x="45719" y="169164"/>
                </a:lnTo>
                <a:lnTo>
                  <a:pt x="44195" y="173736"/>
                </a:lnTo>
                <a:lnTo>
                  <a:pt x="44195" y="182880"/>
                </a:lnTo>
                <a:lnTo>
                  <a:pt x="47243" y="18592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287011" y="4300727"/>
            <a:ext cx="56387" cy="926591"/>
          </a:xfrm>
          <a:custGeom>
            <a:avLst/>
            <a:gdLst/>
            <a:ahLst/>
            <a:cxnLst/>
            <a:rect l="l" t="t" r="r" b="b"/>
            <a:pathLst>
              <a:path w="56387" h="926591">
                <a:moveTo>
                  <a:pt x="1354835" y="-420623"/>
                </a:moveTo>
                <a:lnTo>
                  <a:pt x="1338071" y="-449579"/>
                </a:lnTo>
                <a:lnTo>
                  <a:pt x="1321307" y="-477011"/>
                </a:lnTo>
                <a:lnTo>
                  <a:pt x="1303019" y="-504443"/>
                </a:lnTo>
                <a:lnTo>
                  <a:pt x="1283207" y="-530351"/>
                </a:lnTo>
                <a:lnTo>
                  <a:pt x="1261871" y="-556259"/>
                </a:lnTo>
                <a:lnTo>
                  <a:pt x="1239011" y="-580643"/>
                </a:lnTo>
                <a:lnTo>
                  <a:pt x="1216151" y="-603503"/>
                </a:lnTo>
                <a:lnTo>
                  <a:pt x="1191767" y="-624839"/>
                </a:lnTo>
                <a:lnTo>
                  <a:pt x="1165859" y="-646175"/>
                </a:lnTo>
                <a:lnTo>
                  <a:pt x="1138427" y="-665987"/>
                </a:lnTo>
                <a:lnTo>
                  <a:pt x="1110995" y="-684275"/>
                </a:lnTo>
                <a:lnTo>
                  <a:pt x="1082039" y="-701039"/>
                </a:lnTo>
                <a:lnTo>
                  <a:pt x="1051559" y="-717803"/>
                </a:lnTo>
                <a:lnTo>
                  <a:pt x="1021079" y="-733043"/>
                </a:lnTo>
                <a:lnTo>
                  <a:pt x="989075" y="-745235"/>
                </a:lnTo>
                <a:lnTo>
                  <a:pt x="957071" y="-757427"/>
                </a:lnTo>
                <a:lnTo>
                  <a:pt x="923543" y="-768095"/>
                </a:lnTo>
                <a:lnTo>
                  <a:pt x="890015" y="-777239"/>
                </a:lnTo>
                <a:lnTo>
                  <a:pt x="856487" y="-784859"/>
                </a:lnTo>
                <a:lnTo>
                  <a:pt x="821435" y="-790955"/>
                </a:lnTo>
                <a:lnTo>
                  <a:pt x="784859" y="-794003"/>
                </a:lnTo>
                <a:lnTo>
                  <a:pt x="749807" y="-797051"/>
                </a:lnTo>
                <a:lnTo>
                  <a:pt x="711707" y="-798575"/>
                </a:lnTo>
                <a:lnTo>
                  <a:pt x="675131" y="-797051"/>
                </a:lnTo>
                <a:lnTo>
                  <a:pt x="640079" y="-794003"/>
                </a:lnTo>
                <a:lnTo>
                  <a:pt x="603503" y="-790955"/>
                </a:lnTo>
                <a:lnTo>
                  <a:pt x="568451" y="-784859"/>
                </a:lnTo>
                <a:lnTo>
                  <a:pt x="534924" y="-777239"/>
                </a:lnTo>
                <a:lnTo>
                  <a:pt x="501395" y="-768095"/>
                </a:lnTo>
                <a:lnTo>
                  <a:pt x="467867" y="-757427"/>
                </a:lnTo>
                <a:lnTo>
                  <a:pt x="435863" y="-745235"/>
                </a:lnTo>
                <a:lnTo>
                  <a:pt x="403859" y="-731519"/>
                </a:lnTo>
                <a:lnTo>
                  <a:pt x="373379" y="-717803"/>
                </a:lnTo>
                <a:lnTo>
                  <a:pt x="342900" y="-701039"/>
                </a:lnTo>
                <a:lnTo>
                  <a:pt x="313943" y="-684275"/>
                </a:lnTo>
                <a:lnTo>
                  <a:pt x="286512" y="-665987"/>
                </a:lnTo>
                <a:lnTo>
                  <a:pt x="259079" y="-646175"/>
                </a:lnTo>
                <a:lnTo>
                  <a:pt x="233171" y="-624839"/>
                </a:lnTo>
                <a:lnTo>
                  <a:pt x="208787" y="-603503"/>
                </a:lnTo>
                <a:lnTo>
                  <a:pt x="185927" y="-579119"/>
                </a:lnTo>
                <a:lnTo>
                  <a:pt x="163067" y="-556259"/>
                </a:lnTo>
                <a:lnTo>
                  <a:pt x="141731" y="-530351"/>
                </a:lnTo>
                <a:lnTo>
                  <a:pt x="121919" y="-504443"/>
                </a:lnTo>
                <a:lnTo>
                  <a:pt x="103631" y="-477011"/>
                </a:lnTo>
                <a:lnTo>
                  <a:pt x="86867" y="-449579"/>
                </a:lnTo>
                <a:lnTo>
                  <a:pt x="70103" y="-420623"/>
                </a:lnTo>
                <a:lnTo>
                  <a:pt x="66494" y="-413003"/>
                </a:lnTo>
                <a:lnTo>
                  <a:pt x="81574" y="-413003"/>
                </a:lnTo>
                <a:lnTo>
                  <a:pt x="82295" y="-414527"/>
                </a:lnTo>
                <a:lnTo>
                  <a:pt x="97535" y="-443483"/>
                </a:lnTo>
                <a:lnTo>
                  <a:pt x="114300" y="-470915"/>
                </a:lnTo>
                <a:lnTo>
                  <a:pt x="132587" y="-496823"/>
                </a:lnTo>
                <a:lnTo>
                  <a:pt x="152400" y="-522731"/>
                </a:lnTo>
                <a:lnTo>
                  <a:pt x="172212" y="-547115"/>
                </a:lnTo>
                <a:lnTo>
                  <a:pt x="195071" y="-571499"/>
                </a:lnTo>
                <a:lnTo>
                  <a:pt x="217931" y="-594359"/>
                </a:lnTo>
                <a:lnTo>
                  <a:pt x="242315" y="-615695"/>
                </a:lnTo>
                <a:lnTo>
                  <a:pt x="268224" y="-635507"/>
                </a:lnTo>
                <a:lnTo>
                  <a:pt x="294131" y="-655319"/>
                </a:lnTo>
                <a:lnTo>
                  <a:pt x="321563" y="-673607"/>
                </a:lnTo>
                <a:lnTo>
                  <a:pt x="350519" y="-690371"/>
                </a:lnTo>
                <a:lnTo>
                  <a:pt x="379475" y="-705611"/>
                </a:lnTo>
                <a:lnTo>
                  <a:pt x="409955" y="-720851"/>
                </a:lnTo>
                <a:lnTo>
                  <a:pt x="440435" y="-734567"/>
                </a:lnTo>
                <a:lnTo>
                  <a:pt x="472439" y="-745235"/>
                </a:lnTo>
                <a:lnTo>
                  <a:pt x="504443" y="-755903"/>
                </a:lnTo>
                <a:lnTo>
                  <a:pt x="537971" y="-765047"/>
                </a:lnTo>
                <a:lnTo>
                  <a:pt x="571499" y="-772667"/>
                </a:lnTo>
                <a:lnTo>
                  <a:pt x="606551" y="-777239"/>
                </a:lnTo>
                <a:lnTo>
                  <a:pt x="641603" y="-781811"/>
                </a:lnTo>
                <a:lnTo>
                  <a:pt x="676655" y="-784859"/>
                </a:lnTo>
                <a:lnTo>
                  <a:pt x="748283" y="-784859"/>
                </a:lnTo>
                <a:lnTo>
                  <a:pt x="784859" y="-781811"/>
                </a:lnTo>
                <a:lnTo>
                  <a:pt x="819911" y="-777239"/>
                </a:lnTo>
                <a:lnTo>
                  <a:pt x="853439" y="-771143"/>
                </a:lnTo>
                <a:lnTo>
                  <a:pt x="886967" y="-765047"/>
                </a:lnTo>
                <a:lnTo>
                  <a:pt x="920495" y="-755903"/>
                </a:lnTo>
                <a:lnTo>
                  <a:pt x="954023" y="-745235"/>
                </a:lnTo>
                <a:lnTo>
                  <a:pt x="984503" y="-733043"/>
                </a:lnTo>
                <a:lnTo>
                  <a:pt x="1016507" y="-720851"/>
                </a:lnTo>
                <a:lnTo>
                  <a:pt x="1046987" y="-705611"/>
                </a:lnTo>
                <a:lnTo>
                  <a:pt x="1075943" y="-690371"/>
                </a:lnTo>
                <a:lnTo>
                  <a:pt x="1103375" y="-673607"/>
                </a:lnTo>
                <a:lnTo>
                  <a:pt x="1130807" y="-655319"/>
                </a:lnTo>
                <a:lnTo>
                  <a:pt x="1158239" y="-635507"/>
                </a:lnTo>
                <a:lnTo>
                  <a:pt x="1182623" y="-615695"/>
                </a:lnTo>
                <a:lnTo>
                  <a:pt x="1207007" y="-594359"/>
                </a:lnTo>
                <a:lnTo>
                  <a:pt x="1231391" y="-571499"/>
                </a:lnTo>
                <a:lnTo>
                  <a:pt x="1252727" y="-547115"/>
                </a:lnTo>
                <a:lnTo>
                  <a:pt x="1274063" y="-522731"/>
                </a:lnTo>
                <a:lnTo>
                  <a:pt x="1292351" y="-496823"/>
                </a:lnTo>
                <a:lnTo>
                  <a:pt x="1310639" y="-470915"/>
                </a:lnTo>
                <a:lnTo>
                  <a:pt x="1327403" y="-443483"/>
                </a:lnTo>
                <a:lnTo>
                  <a:pt x="1342643" y="-414527"/>
                </a:lnTo>
                <a:lnTo>
                  <a:pt x="1343446" y="-413003"/>
                </a:lnTo>
                <a:lnTo>
                  <a:pt x="1358445" y="-413003"/>
                </a:lnTo>
                <a:lnTo>
                  <a:pt x="1354835" y="-42062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 txBox="1"/>
          <p:nvPr/>
        </p:nvSpPr>
        <p:spPr>
          <a:xfrm>
            <a:off x="2044700" y="1553105"/>
            <a:ext cx="684415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5"/>
              </a:lnSpc>
              <a:spcBef>
                <a:spcPts val="114"/>
              </a:spcBef>
            </a:pP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Da</a:t>
            </a:r>
            <a:r>
              <a:rPr sz="2100" b="1" spc="-4" dirty="0" smtClean="0">
                <a:solidFill>
                  <a:srgbClr val="FFFFFF"/>
                </a:solidFill>
                <a:latin typeface="Century Gothic"/>
                <a:cs typeface="Century Gothic"/>
              </a:rPr>
              <a:t>t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283" name="object 283"/>
          <p:cNvSpPr txBox="1"/>
          <p:nvPr/>
        </p:nvSpPr>
        <p:spPr>
          <a:xfrm>
            <a:off x="2735719" y="1553105"/>
            <a:ext cx="1515452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5"/>
              </a:lnSpc>
              <a:spcBef>
                <a:spcPts val="114"/>
              </a:spcBef>
            </a:pPr>
            <a:r>
              <a:rPr sz="2100" b="1" spc="-4" dirty="0" smtClean="0">
                <a:solidFill>
                  <a:srgbClr val="FFFFFF"/>
                </a:solidFill>
                <a:latin typeface="Century Gothic"/>
                <a:cs typeface="Century Gothic"/>
              </a:rPr>
              <a:t>W</a:t>
            </a: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rehouse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282" name="object 282"/>
          <p:cNvSpPr txBox="1"/>
          <p:nvPr/>
        </p:nvSpPr>
        <p:spPr>
          <a:xfrm>
            <a:off x="4263110" y="1553105"/>
            <a:ext cx="1814690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5"/>
              </a:lnSpc>
              <a:spcBef>
                <a:spcPts val="114"/>
              </a:spcBef>
            </a:pP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D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evelo</a:t>
            </a: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p</a:t>
            </a:r>
            <a:r>
              <a:rPr sz="2100" b="1" spc="-4" dirty="0" smtClean="0">
                <a:solidFill>
                  <a:srgbClr val="FFFFFF"/>
                </a:solidFill>
                <a:latin typeface="Century Gothic"/>
                <a:cs typeface="Century Gothic"/>
              </a:rPr>
              <a:t>m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ent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281" name="object 281"/>
          <p:cNvSpPr txBox="1"/>
          <p:nvPr/>
        </p:nvSpPr>
        <p:spPr>
          <a:xfrm>
            <a:off x="6089205" y="1553105"/>
            <a:ext cx="1798154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5"/>
              </a:lnSpc>
              <a:spcBef>
                <a:spcPts val="114"/>
              </a:spcBef>
            </a:pPr>
            <a:r>
              <a:rPr sz="2100" b="1" spc="-4" dirty="0" smtClean="0">
                <a:solidFill>
                  <a:srgbClr val="FFFFFF"/>
                </a:solidFill>
                <a:latin typeface="Century Gothic"/>
                <a:cs typeface="Century Gothic"/>
              </a:rPr>
              <a:t>M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e</a:t>
            </a:r>
            <a:r>
              <a:rPr sz="2100" b="1" spc="-4" dirty="0" smtClean="0">
                <a:solidFill>
                  <a:srgbClr val="FFFFFF"/>
                </a:solidFill>
                <a:latin typeface="Century Gothic"/>
                <a:cs typeface="Century Gothic"/>
              </a:rPr>
              <a:t>t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ho</a:t>
            </a: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d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olo</a:t>
            </a:r>
            <a:r>
              <a:rPr sz="2100" b="1" spc="4" dirty="0" smtClean="0">
                <a:solidFill>
                  <a:srgbClr val="FFFFFF"/>
                </a:solidFill>
                <a:latin typeface="Century Gothic"/>
                <a:cs typeface="Century Gothic"/>
              </a:rPr>
              <a:t>g</a:t>
            </a:r>
            <a:r>
              <a:rPr sz="21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y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280" name="object 280"/>
          <p:cNvSpPr txBox="1"/>
          <p:nvPr/>
        </p:nvSpPr>
        <p:spPr>
          <a:xfrm>
            <a:off x="1922577" y="2101021"/>
            <a:ext cx="145300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W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9" name="object 279"/>
          <p:cNvSpPr txBox="1"/>
          <p:nvPr/>
        </p:nvSpPr>
        <p:spPr>
          <a:xfrm>
            <a:off x="7885523" y="2100987"/>
            <a:ext cx="145300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W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8" name="object 278"/>
          <p:cNvSpPr txBox="1"/>
          <p:nvPr/>
        </p:nvSpPr>
        <p:spPr>
          <a:xfrm>
            <a:off x="1937824" y="2263574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7" name="object 277"/>
          <p:cNvSpPr txBox="1"/>
          <p:nvPr/>
        </p:nvSpPr>
        <p:spPr>
          <a:xfrm>
            <a:off x="1937824" y="2426128"/>
            <a:ext cx="108838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R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6" name="object 276"/>
          <p:cNvSpPr txBox="1"/>
          <p:nvPr/>
        </p:nvSpPr>
        <p:spPr>
          <a:xfrm>
            <a:off x="7896961" y="2426041"/>
            <a:ext cx="10883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R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5" name="object 275"/>
          <p:cNvSpPr txBox="1"/>
          <p:nvPr/>
        </p:nvSpPr>
        <p:spPr>
          <a:xfrm>
            <a:off x="4889619" y="2890809"/>
            <a:ext cx="262686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a</a:t>
            </a:r>
            <a:r>
              <a:rPr sz="900" b="1" spc="0" dirty="0" smtClean="0">
                <a:latin typeface="Century Gothic"/>
                <a:cs typeface="Century Gothic"/>
              </a:rPr>
              <a:t>nd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4" name="object 274"/>
          <p:cNvSpPr txBox="1"/>
          <p:nvPr/>
        </p:nvSpPr>
        <p:spPr>
          <a:xfrm>
            <a:off x="1937824" y="2910051"/>
            <a:ext cx="13844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O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3" name="object 273"/>
          <p:cNvSpPr txBox="1"/>
          <p:nvPr/>
        </p:nvSpPr>
        <p:spPr>
          <a:xfrm>
            <a:off x="7896961" y="2909884"/>
            <a:ext cx="13844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O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2" name="object 272"/>
          <p:cNvSpPr txBox="1"/>
          <p:nvPr/>
        </p:nvSpPr>
        <p:spPr>
          <a:xfrm>
            <a:off x="1937824" y="3074472"/>
            <a:ext cx="115696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U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1" name="object 271"/>
          <p:cNvSpPr txBox="1"/>
          <p:nvPr/>
        </p:nvSpPr>
        <p:spPr>
          <a:xfrm>
            <a:off x="7896961" y="3072411"/>
            <a:ext cx="115697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U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70" name="object 270"/>
          <p:cNvSpPr txBox="1"/>
          <p:nvPr/>
        </p:nvSpPr>
        <p:spPr>
          <a:xfrm>
            <a:off x="4634547" y="3199678"/>
            <a:ext cx="690626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T</a:t>
            </a:r>
            <a:r>
              <a:rPr sz="900" b="1" spc="0" dirty="0" smtClean="0">
                <a:latin typeface="Century Gothic"/>
                <a:cs typeface="Century Gothic"/>
              </a:rPr>
              <a:t>echnolo</a:t>
            </a:r>
            <a:r>
              <a:rPr sz="900" b="1" spc="4" dirty="0" smtClean="0">
                <a:latin typeface="Century Gothic"/>
                <a:cs typeface="Century Gothic"/>
              </a:rPr>
              <a:t>g</a:t>
            </a:r>
            <a:r>
              <a:rPr sz="900" b="1" spc="0" dirty="0" smtClean="0">
                <a:latin typeface="Century Gothic"/>
                <a:cs typeface="Century Gothic"/>
              </a:rPr>
              <a:t>y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1943543" y="3235157"/>
            <a:ext cx="10198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7904584" y="3233069"/>
            <a:ext cx="101980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4487481" y="3364046"/>
            <a:ext cx="1008608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K</a:t>
            </a:r>
            <a:r>
              <a:rPr sz="900" b="1" spc="0" dirty="0" smtClean="0">
                <a:latin typeface="Century Gothic"/>
                <a:cs typeface="Century Gothic"/>
              </a:rPr>
              <a:t>nowle</a:t>
            </a:r>
            <a:r>
              <a:rPr sz="900" b="1" spc="4" dirty="0" smtClean="0">
                <a:latin typeface="Century Gothic"/>
                <a:cs typeface="Century Gothic"/>
              </a:rPr>
              <a:t>dg</a:t>
            </a:r>
            <a:r>
              <a:rPr sz="900" b="1" spc="0" dirty="0" smtClean="0">
                <a:latin typeface="Century Gothic"/>
                <a:cs typeface="Century Gothic"/>
              </a:rPr>
              <a:t>e</a:t>
            </a:r>
            <a:r>
              <a:rPr sz="900" b="1" spc="-9" dirty="0" smtClean="0">
                <a:latin typeface="Century Gothic"/>
                <a:cs typeface="Century Gothic"/>
              </a:rPr>
              <a:t> </a:t>
            </a:r>
            <a:r>
              <a:rPr sz="900" b="1" spc="4" dirty="0" smtClean="0">
                <a:latin typeface="Century Gothic"/>
                <a:cs typeface="Century Gothic"/>
              </a:rPr>
              <a:t>T</a:t>
            </a:r>
            <a:r>
              <a:rPr sz="900" b="1" spc="0" dirty="0" smtClean="0">
                <a:latin typeface="Century Gothic"/>
                <a:cs typeface="Century Gothic"/>
              </a:rPr>
              <a:t>e</a:t>
            </a:r>
            <a:r>
              <a:rPr sz="900" b="1" spc="4" dirty="0" smtClean="0">
                <a:latin typeface="Century Gothic"/>
                <a:cs typeface="Century Gothic"/>
              </a:rPr>
              <a:t>a</a:t>
            </a:r>
            <a:r>
              <a:rPr sz="900" b="1" spc="0" dirty="0" smtClean="0">
                <a:latin typeface="Century Gothic"/>
                <a:cs typeface="Century Gothic"/>
              </a:rPr>
              <a:t>m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1943543" y="3397710"/>
            <a:ext cx="10198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5" name="object 265"/>
          <p:cNvSpPr txBox="1"/>
          <p:nvPr/>
        </p:nvSpPr>
        <p:spPr>
          <a:xfrm>
            <a:off x="7904584" y="3397464"/>
            <a:ext cx="101980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4724191" y="3606585"/>
            <a:ext cx="497687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B</a:t>
            </a:r>
            <a:r>
              <a:rPr sz="900" b="1" spc="0" dirty="0" smtClean="0">
                <a:latin typeface="Century Gothic"/>
                <a:cs typeface="Century Gothic"/>
              </a:rPr>
              <a:t>usiness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1943543" y="3722817"/>
            <a:ext cx="10655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P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2" name="object 262"/>
          <p:cNvSpPr txBox="1"/>
          <p:nvPr/>
        </p:nvSpPr>
        <p:spPr>
          <a:xfrm>
            <a:off x="7896961" y="3722516"/>
            <a:ext cx="122554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D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1" name="object 261"/>
          <p:cNvSpPr txBox="1"/>
          <p:nvPr/>
        </p:nvSpPr>
        <p:spPr>
          <a:xfrm>
            <a:off x="4476115" y="3767282"/>
            <a:ext cx="1040498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K</a:t>
            </a:r>
            <a:r>
              <a:rPr sz="900" b="1" spc="0" dirty="0" smtClean="0">
                <a:latin typeface="Century Gothic"/>
                <a:cs typeface="Century Gothic"/>
              </a:rPr>
              <a:t>nowle</a:t>
            </a:r>
            <a:r>
              <a:rPr sz="900" b="1" spc="4" dirty="0" smtClean="0">
                <a:latin typeface="Century Gothic"/>
                <a:cs typeface="Century Gothic"/>
              </a:rPr>
              <a:t>dg</a:t>
            </a:r>
            <a:r>
              <a:rPr sz="900" b="1" spc="0" dirty="0" smtClean="0">
                <a:latin typeface="Century Gothic"/>
                <a:cs typeface="Century Gothic"/>
              </a:rPr>
              <a:t>e</a:t>
            </a:r>
            <a:r>
              <a:rPr sz="900" b="1" spc="241" dirty="0" smtClean="0">
                <a:latin typeface="Century Gothic"/>
                <a:cs typeface="Century Gothic"/>
              </a:rPr>
              <a:t> </a:t>
            </a:r>
            <a:r>
              <a:rPr sz="900" b="1" spc="4" dirty="0" smtClean="0">
                <a:latin typeface="Century Gothic"/>
                <a:cs typeface="Century Gothic"/>
              </a:rPr>
              <a:t>T</a:t>
            </a:r>
            <a:r>
              <a:rPr sz="900" b="1" spc="0" dirty="0" smtClean="0">
                <a:latin typeface="Century Gothic"/>
                <a:cs typeface="Century Gothic"/>
              </a:rPr>
              <a:t>e</a:t>
            </a:r>
            <a:r>
              <a:rPr sz="900" b="1" spc="4" dirty="0" smtClean="0">
                <a:latin typeface="Century Gothic"/>
                <a:cs typeface="Century Gothic"/>
              </a:rPr>
              <a:t>a</a:t>
            </a:r>
            <a:r>
              <a:rPr sz="900" b="1" spc="0" dirty="0" smtClean="0">
                <a:latin typeface="Century Gothic"/>
                <a:cs typeface="Century Gothic"/>
              </a:rPr>
              <a:t>m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60" name="object 260"/>
          <p:cNvSpPr txBox="1"/>
          <p:nvPr/>
        </p:nvSpPr>
        <p:spPr>
          <a:xfrm>
            <a:off x="7905986" y="4042090"/>
            <a:ext cx="122554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V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9" name="object 259"/>
          <p:cNvSpPr txBox="1"/>
          <p:nvPr/>
        </p:nvSpPr>
        <p:spPr>
          <a:xfrm>
            <a:off x="1939227" y="4048049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8" name="object 258"/>
          <p:cNvSpPr txBox="1"/>
          <p:nvPr/>
        </p:nvSpPr>
        <p:spPr>
          <a:xfrm>
            <a:off x="4749899" y="4066249"/>
            <a:ext cx="497687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4" dirty="0" smtClean="0">
                <a:latin typeface="Century Gothic"/>
                <a:cs typeface="Century Gothic"/>
              </a:rPr>
              <a:t>B</a:t>
            </a:r>
            <a:r>
              <a:rPr sz="900" b="1" spc="0" dirty="0" smtClean="0">
                <a:latin typeface="Century Gothic"/>
                <a:cs typeface="Century Gothic"/>
              </a:rPr>
              <a:t>usiness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7" name="object 257"/>
          <p:cNvSpPr txBox="1"/>
          <p:nvPr/>
        </p:nvSpPr>
        <p:spPr>
          <a:xfrm>
            <a:off x="1939227" y="4208733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N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6" name="object 256"/>
          <p:cNvSpPr txBox="1"/>
          <p:nvPr/>
        </p:nvSpPr>
        <p:spPr>
          <a:xfrm>
            <a:off x="7905986" y="4208353"/>
            <a:ext cx="101980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5" name="object 255"/>
          <p:cNvSpPr txBox="1"/>
          <p:nvPr/>
        </p:nvSpPr>
        <p:spPr>
          <a:xfrm>
            <a:off x="4748006" y="4227204"/>
            <a:ext cx="479628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S</a:t>
            </a:r>
            <a:r>
              <a:rPr sz="900" b="1" spc="4" dirty="0" smtClean="0">
                <a:latin typeface="Century Gothic"/>
                <a:cs typeface="Century Gothic"/>
              </a:rPr>
              <a:t>p</a:t>
            </a:r>
            <a:r>
              <a:rPr sz="900" b="1" spc="0" dirty="0" smtClean="0">
                <a:latin typeface="Century Gothic"/>
                <a:cs typeface="Century Gothic"/>
              </a:rPr>
              <a:t>onsor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4" name="object 254"/>
          <p:cNvSpPr txBox="1"/>
          <p:nvPr/>
        </p:nvSpPr>
        <p:spPr>
          <a:xfrm>
            <a:off x="1939227" y="4373155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N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3" name="object 253"/>
          <p:cNvSpPr txBox="1"/>
          <p:nvPr/>
        </p:nvSpPr>
        <p:spPr>
          <a:xfrm>
            <a:off x="7911705" y="4367143"/>
            <a:ext cx="9272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L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2" name="object 252"/>
          <p:cNvSpPr txBox="1"/>
          <p:nvPr/>
        </p:nvSpPr>
        <p:spPr>
          <a:xfrm>
            <a:off x="1973534" y="4533839"/>
            <a:ext cx="74434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I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1" name="object 251"/>
          <p:cNvSpPr txBox="1"/>
          <p:nvPr/>
        </p:nvSpPr>
        <p:spPr>
          <a:xfrm>
            <a:off x="7898362" y="4531539"/>
            <a:ext cx="13844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O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0" name="object 250"/>
          <p:cNvSpPr txBox="1"/>
          <p:nvPr/>
        </p:nvSpPr>
        <p:spPr>
          <a:xfrm>
            <a:off x="7905986" y="4692196"/>
            <a:ext cx="10655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P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9" name="object 249"/>
          <p:cNvSpPr txBox="1"/>
          <p:nvPr/>
        </p:nvSpPr>
        <p:spPr>
          <a:xfrm>
            <a:off x="1939227" y="4694524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N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8" name="object 248"/>
          <p:cNvSpPr txBox="1"/>
          <p:nvPr/>
        </p:nvSpPr>
        <p:spPr>
          <a:xfrm>
            <a:off x="1944945" y="5180315"/>
            <a:ext cx="10198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7" name="object 247"/>
          <p:cNvSpPr txBox="1"/>
          <p:nvPr/>
        </p:nvSpPr>
        <p:spPr>
          <a:xfrm>
            <a:off x="7898362" y="5179777"/>
            <a:ext cx="12701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N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6" name="object 246"/>
          <p:cNvSpPr txBox="1"/>
          <p:nvPr/>
        </p:nvSpPr>
        <p:spPr>
          <a:xfrm>
            <a:off x="1948757" y="5346605"/>
            <a:ext cx="90436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T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5" name="object 245"/>
          <p:cNvSpPr txBox="1"/>
          <p:nvPr/>
        </p:nvSpPr>
        <p:spPr>
          <a:xfrm>
            <a:off x="7911705" y="5342302"/>
            <a:ext cx="90436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35"/>
              </a:lnSpc>
              <a:spcBef>
                <a:spcPts val="5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T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4" name="object 244"/>
          <p:cNvSpPr txBox="1"/>
          <p:nvPr/>
        </p:nvSpPr>
        <p:spPr>
          <a:xfrm>
            <a:off x="1371599" y="3906011"/>
            <a:ext cx="7114031" cy="784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89857">
              <a:lnSpc>
                <a:spcPts val="620"/>
              </a:lnSpc>
              <a:spcBef>
                <a:spcPts val="31"/>
              </a:spcBef>
            </a:pPr>
            <a:r>
              <a:rPr sz="1350" b="1" spc="0" baseline="-9062" dirty="0" smtClean="0">
                <a:latin typeface="Century Gothic"/>
                <a:cs typeface="Century Gothic"/>
              </a:rPr>
              <a:t>L                                                                                                                                                                                        </a:t>
            </a:r>
            <a:r>
              <a:rPr sz="1350" b="1" spc="59" baseline="-9062" dirty="0" smtClean="0">
                <a:latin typeface="Century Gothic"/>
                <a:cs typeface="Century Gothic"/>
              </a:rPr>
              <a:t> </a:t>
            </a:r>
            <a:r>
              <a:rPr sz="1350" b="1" spc="0" baseline="-9062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3" name="object 243"/>
          <p:cNvSpPr txBox="1"/>
          <p:nvPr/>
        </p:nvSpPr>
        <p:spPr>
          <a:xfrm>
            <a:off x="1371599" y="3984497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42" name="object 242"/>
          <p:cNvSpPr txBox="1"/>
          <p:nvPr/>
        </p:nvSpPr>
        <p:spPr>
          <a:xfrm>
            <a:off x="1697735" y="3984497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41" name="object 241"/>
          <p:cNvSpPr txBox="1"/>
          <p:nvPr/>
        </p:nvSpPr>
        <p:spPr>
          <a:xfrm>
            <a:off x="4990337" y="3984497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40" name="object 240"/>
          <p:cNvSpPr txBox="1"/>
          <p:nvPr/>
        </p:nvSpPr>
        <p:spPr>
          <a:xfrm>
            <a:off x="8282939" y="3984497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39" name="object 239"/>
          <p:cNvSpPr txBox="1"/>
          <p:nvPr/>
        </p:nvSpPr>
        <p:spPr>
          <a:xfrm>
            <a:off x="1371599" y="4066793"/>
            <a:ext cx="326135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38" name="object 238"/>
          <p:cNvSpPr txBox="1"/>
          <p:nvPr/>
        </p:nvSpPr>
        <p:spPr>
          <a:xfrm>
            <a:off x="1697735" y="4066793"/>
            <a:ext cx="3292601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37" name="object 237"/>
          <p:cNvSpPr txBox="1"/>
          <p:nvPr/>
        </p:nvSpPr>
        <p:spPr>
          <a:xfrm>
            <a:off x="4990337" y="4066793"/>
            <a:ext cx="3292601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36" name="object 236"/>
          <p:cNvSpPr txBox="1"/>
          <p:nvPr/>
        </p:nvSpPr>
        <p:spPr>
          <a:xfrm>
            <a:off x="8282939" y="4066793"/>
            <a:ext cx="202692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35" name="object 235"/>
          <p:cNvSpPr txBox="1"/>
          <p:nvPr/>
        </p:nvSpPr>
        <p:spPr>
          <a:xfrm>
            <a:off x="1371599" y="4147565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34" name="object 234"/>
          <p:cNvSpPr txBox="1"/>
          <p:nvPr/>
        </p:nvSpPr>
        <p:spPr>
          <a:xfrm>
            <a:off x="1697735" y="4147565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33" name="object 233"/>
          <p:cNvSpPr txBox="1"/>
          <p:nvPr/>
        </p:nvSpPr>
        <p:spPr>
          <a:xfrm>
            <a:off x="4990337" y="4147565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32" name="object 232"/>
          <p:cNvSpPr txBox="1"/>
          <p:nvPr/>
        </p:nvSpPr>
        <p:spPr>
          <a:xfrm>
            <a:off x="8282939" y="4147565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31" name="object 231"/>
          <p:cNvSpPr txBox="1"/>
          <p:nvPr/>
        </p:nvSpPr>
        <p:spPr>
          <a:xfrm>
            <a:off x="1371599" y="4229861"/>
            <a:ext cx="326135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230" name="object 230"/>
          <p:cNvSpPr txBox="1"/>
          <p:nvPr/>
        </p:nvSpPr>
        <p:spPr>
          <a:xfrm>
            <a:off x="1697735" y="4229861"/>
            <a:ext cx="3292601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229" name="object 229"/>
          <p:cNvSpPr txBox="1"/>
          <p:nvPr/>
        </p:nvSpPr>
        <p:spPr>
          <a:xfrm>
            <a:off x="4990337" y="4229861"/>
            <a:ext cx="3292601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228" name="object 228"/>
          <p:cNvSpPr txBox="1"/>
          <p:nvPr/>
        </p:nvSpPr>
        <p:spPr>
          <a:xfrm>
            <a:off x="8282939" y="4229861"/>
            <a:ext cx="202692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227" name="object 227"/>
          <p:cNvSpPr txBox="1"/>
          <p:nvPr/>
        </p:nvSpPr>
        <p:spPr>
          <a:xfrm>
            <a:off x="1371599" y="4303013"/>
            <a:ext cx="326135" cy="66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21"/>
              </a:spcBef>
            </a:pPr>
            <a:endParaRPr sz="500"/>
          </a:p>
        </p:txBody>
      </p:sp>
      <p:sp>
        <p:nvSpPr>
          <p:cNvPr id="226" name="object 226"/>
          <p:cNvSpPr txBox="1"/>
          <p:nvPr/>
        </p:nvSpPr>
        <p:spPr>
          <a:xfrm>
            <a:off x="1697735" y="4303013"/>
            <a:ext cx="3292601" cy="66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21"/>
              </a:spcBef>
            </a:pPr>
            <a:endParaRPr sz="500"/>
          </a:p>
        </p:txBody>
      </p:sp>
      <p:sp>
        <p:nvSpPr>
          <p:cNvPr id="225" name="object 225"/>
          <p:cNvSpPr txBox="1"/>
          <p:nvPr/>
        </p:nvSpPr>
        <p:spPr>
          <a:xfrm>
            <a:off x="4990337" y="4303013"/>
            <a:ext cx="3292601" cy="66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21"/>
              </a:spcBef>
            </a:pPr>
            <a:endParaRPr sz="500"/>
          </a:p>
        </p:txBody>
      </p:sp>
      <p:sp>
        <p:nvSpPr>
          <p:cNvPr id="224" name="object 224"/>
          <p:cNvSpPr txBox="1"/>
          <p:nvPr/>
        </p:nvSpPr>
        <p:spPr>
          <a:xfrm>
            <a:off x="8282939" y="4303013"/>
            <a:ext cx="202692" cy="66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21"/>
              </a:spcBef>
            </a:pPr>
            <a:endParaRPr sz="500"/>
          </a:p>
        </p:txBody>
      </p:sp>
      <p:sp>
        <p:nvSpPr>
          <p:cNvPr id="223" name="object 223"/>
          <p:cNvSpPr txBox="1"/>
          <p:nvPr/>
        </p:nvSpPr>
        <p:spPr>
          <a:xfrm>
            <a:off x="1371599" y="4369307"/>
            <a:ext cx="326135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22" name="object 222"/>
          <p:cNvSpPr txBox="1"/>
          <p:nvPr/>
        </p:nvSpPr>
        <p:spPr>
          <a:xfrm>
            <a:off x="1697735" y="4369307"/>
            <a:ext cx="3292601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21" name="object 221"/>
          <p:cNvSpPr txBox="1"/>
          <p:nvPr/>
        </p:nvSpPr>
        <p:spPr>
          <a:xfrm>
            <a:off x="4990337" y="4369307"/>
            <a:ext cx="3292601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20" name="object 220"/>
          <p:cNvSpPr txBox="1"/>
          <p:nvPr/>
        </p:nvSpPr>
        <p:spPr>
          <a:xfrm>
            <a:off x="8282939" y="4369307"/>
            <a:ext cx="202692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19" name="object 219"/>
          <p:cNvSpPr txBox="1"/>
          <p:nvPr/>
        </p:nvSpPr>
        <p:spPr>
          <a:xfrm>
            <a:off x="1371599" y="4443602"/>
            <a:ext cx="326135" cy="39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 txBox="1"/>
          <p:nvPr/>
        </p:nvSpPr>
        <p:spPr>
          <a:xfrm>
            <a:off x="1697735" y="4443602"/>
            <a:ext cx="3292601" cy="39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 txBox="1"/>
          <p:nvPr/>
        </p:nvSpPr>
        <p:spPr>
          <a:xfrm>
            <a:off x="4990337" y="4443602"/>
            <a:ext cx="3292601" cy="39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 txBox="1"/>
          <p:nvPr/>
        </p:nvSpPr>
        <p:spPr>
          <a:xfrm>
            <a:off x="8282939" y="4443602"/>
            <a:ext cx="202692" cy="39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 txBox="1"/>
          <p:nvPr/>
        </p:nvSpPr>
        <p:spPr>
          <a:xfrm>
            <a:off x="1371599" y="4483226"/>
            <a:ext cx="326135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14" name="object 214"/>
          <p:cNvSpPr txBox="1"/>
          <p:nvPr/>
        </p:nvSpPr>
        <p:spPr>
          <a:xfrm>
            <a:off x="1697735" y="4483226"/>
            <a:ext cx="3292601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13" name="object 213"/>
          <p:cNvSpPr txBox="1"/>
          <p:nvPr/>
        </p:nvSpPr>
        <p:spPr>
          <a:xfrm>
            <a:off x="4990337" y="4483226"/>
            <a:ext cx="3292601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12" name="object 212"/>
          <p:cNvSpPr txBox="1"/>
          <p:nvPr/>
        </p:nvSpPr>
        <p:spPr>
          <a:xfrm>
            <a:off x="8282939" y="4483226"/>
            <a:ext cx="202692" cy="74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34"/>
              </a:spcBef>
            </a:pPr>
            <a:endParaRPr sz="550"/>
          </a:p>
        </p:txBody>
      </p:sp>
      <p:sp>
        <p:nvSpPr>
          <p:cNvPr id="211" name="object 211"/>
          <p:cNvSpPr txBox="1"/>
          <p:nvPr/>
        </p:nvSpPr>
        <p:spPr>
          <a:xfrm>
            <a:off x="1371599" y="4557521"/>
            <a:ext cx="326135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 txBox="1"/>
          <p:nvPr/>
        </p:nvSpPr>
        <p:spPr>
          <a:xfrm>
            <a:off x="1697735" y="4557521"/>
            <a:ext cx="3292601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 txBox="1"/>
          <p:nvPr/>
        </p:nvSpPr>
        <p:spPr>
          <a:xfrm>
            <a:off x="4990337" y="4557521"/>
            <a:ext cx="3292601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 txBox="1"/>
          <p:nvPr/>
        </p:nvSpPr>
        <p:spPr>
          <a:xfrm>
            <a:off x="8282939" y="4557521"/>
            <a:ext cx="202692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 txBox="1"/>
          <p:nvPr/>
        </p:nvSpPr>
        <p:spPr>
          <a:xfrm>
            <a:off x="1371599" y="4620767"/>
            <a:ext cx="326135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206" name="object 206"/>
          <p:cNvSpPr txBox="1"/>
          <p:nvPr/>
        </p:nvSpPr>
        <p:spPr>
          <a:xfrm>
            <a:off x="1697735" y="4620767"/>
            <a:ext cx="3292601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 txBox="1"/>
          <p:nvPr/>
        </p:nvSpPr>
        <p:spPr>
          <a:xfrm>
            <a:off x="4990337" y="4620767"/>
            <a:ext cx="3292601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 txBox="1"/>
          <p:nvPr/>
        </p:nvSpPr>
        <p:spPr>
          <a:xfrm>
            <a:off x="8282939" y="4620767"/>
            <a:ext cx="202692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203" name="object 203"/>
          <p:cNvSpPr txBox="1"/>
          <p:nvPr/>
        </p:nvSpPr>
        <p:spPr>
          <a:xfrm>
            <a:off x="1697735" y="4672583"/>
            <a:ext cx="3292601" cy="480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 txBox="1"/>
          <p:nvPr/>
        </p:nvSpPr>
        <p:spPr>
          <a:xfrm>
            <a:off x="4990337" y="4672583"/>
            <a:ext cx="3292601" cy="480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 txBox="1"/>
          <p:nvPr/>
        </p:nvSpPr>
        <p:spPr>
          <a:xfrm>
            <a:off x="1371599" y="4720589"/>
            <a:ext cx="326135" cy="50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 txBox="1"/>
          <p:nvPr/>
        </p:nvSpPr>
        <p:spPr>
          <a:xfrm>
            <a:off x="1697735" y="4720589"/>
            <a:ext cx="3292601" cy="50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 txBox="1"/>
          <p:nvPr/>
        </p:nvSpPr>
        <p:spPr>
          <a:xfrm>
            <a:off x="4990337" y="4720589"/>
            <a:ext cx="3292601" cy="50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 txBox="1"/>
          <p:nvPr/>
        </p:nvSpPr>
        <p:spPr>
          <a:xfrm>
            <a:off x="8282939" y="4720589"/>
            <a:ext cx="202692" cy="508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 txBox="1"/>
          <p:nvPr/>
        </p:nvSpPr>
        <p:spPr>
          <a:xfrm>
            <a:off x="1371599" y="4771417"/>
            <a:ext cx="326135" cy="1137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850"/>
              </a:lnSpc>
              <a:spcBef>
                <a:spcPts val="45"/>
              </a:spcBef>
            </a:pPr>
            <a:endParaRPr sz="850"/>
          </a:p>
        </p:txBody>
      </p:sp>
      <p:sp>
        <p:nvSpPr>
          <p:cNvPr id="196" name="object 196"/>
          <p:cNvSpPr txBox="1"/>
          <p:nvPr/>
        </p:nvSpPr>
        <p:spPr>
          <a:xfrm>
            <a:off x="1697735" y="4771417"/>
            <a:ext cx="3292601" cy="48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 txBox="1"/>
          <p:nvPr/>
        </p:nvSpPr>
        <p:spPr>
          <a:xfrm>
            <a:off x="4990337" y="4771417"/>
            <a:ext cx="3292601" cy="48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 txBox="1"/>
          <p:nvPr/>
        </p:nvSpPr>
        <p:spPr>
          <a:xfrm>
            <a:off x="8282939" y="4771417"/>
            <a:ext cx="202692" cy="1137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850"/>
              </a:lnSpc>
              <a:spcBef>
                <a:spcPts val="45"/>
              </a:spcBef>
            </a:pPr>
            <a:endParaRPr sz="850"/>
          </a:p>
        </p:txBody>
      </p:sp>
      <p:sp>
        <p:nvSpPr>
          <p:cNvPr id="193" name="object 193"/>
          <p:cNvSpPr txBox="1"/>
          <p:nvPr/>
        </p:nvSpPr>
        <p:spPr>
          <a:xfrm>
            <a:off x="1697735" y="4819649"/>
            <a:ext cx="3292601" cy="655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15"/>
              </a:spcBef>
            </a:pPr>
            <a:endParaRPr sz="500"/>
          </a:p>
        </p:txBody>
      </p:sp>
      <p:sp>
        <p:nvSpPr>
          <p:cNvPr id="192" name="object 192"/>
          <p:cNvSpPr txBox="1"/>
          <p:nvPr/>
        </p:nvSpPr>
        <p:spPr>
          <a:xfrm>
            <a:off x="4990337" y="4819649"/>
            <a:ext cx="3292601" cy="655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15"/>
              </a:spcBef>
            </a:pPr>
            <a:endParaRPr sz="500"/>
          </a:p>
        </p:txBody>
      </p:sp>
      <p:sp>
        <p:nvSpPr>
          <p:cNvPr id="191" name="object 191"/>
          <p:cNvSpPr txBox="1"/>
          <p:nvPr/>
        </p:nvSpPr>
        <p:spPr>
          <a:xfrm>
            <a:off x="1371599" y="4885181"/>
            <a:ext cx="326135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190" name="object 190"/>
          <p:cNvSpPr txBox="1"/>
          <p:nvPr/>
        </p:nvSpPr>
        <p:spPr>
          <a:xfrm>
            <a:off x="1697735" y="4885181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191">
              <a:lnSpc>
                <a:spcPts val="635"/>
              </a:lnSpc>
              <a:spcBef>
                <a:spcPts val="31"/>
              </a:spcBef>
            </a:pPr>
            <a:r>
              <a:rPr sz="1350" b="1" spc="0" baseline="-9062" dirty="0" smtClean="0">
                <a:latin typeface="Century Gothic"/>
                <a:cs typeface="Century Gothic"/>
              </a:rPr>
              <a:t>G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89" name="object 189"/>
          <p:cNvSpPr txBox="1"/>
          <p:nvPr/>
        </p:nvSpPr>
        <p:spPr>
          <a:xfrm>
            <a:off x="4990337" y="4885181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72933" algn="r">
              <a:lnSpc>
                <a:spcPts val="635"/>
              </a:lnSpc>
              <a:spcBef>
                <a:spcPts val="31"/>
              </a:spcBef>
            </a:pPr>
            <a:r>
              <a:rPr sz="1350" b="1" spc="0" baseline="-6041" dirty="0" smtClean="0">
                <a:latin typeface="Century Gothic"/>
                <a:cs typeface="Century Gothic"/>
              </a:rPr>
              <a:t>M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88" name="object 188"/>
          <p:cNvSpPr txBox="1"/>
          <p:nvPr/>
        </p:nvSpPr>
        <p:spPr>
          <a:xfrm>
            <a:off x="8282939" y="4885181"/>
            <a:ext cx="20269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187" name="object 187"/>
          <p:cNvSpPr txBox="1"/>
          <p:nvPr/>
        </p:nvSpPr>
        <p:spPr>
          <a:xfrm>
            <a:off x="1371599" y="496595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86" name="object 186"/>
          <p:cNvSpPr txBox="1"/>
          <p:nvPr/>
        </p:nvSpPr>
        <p:spPr>
          <a:xfrm>
            <a:off x="1697735" y="496595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85" name="object 185"/>
          <p:cNvSpPr txBox="1"/>
          <p:nvPr/>
        </p:nvSpPr>
        <p:spPr>
          <a:xfrm>
            <a:off x="4990337" y="496595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84" name="object 184"/>
          <p:cNvSpPr txBox="1"/>
          <p:nvPr/>
        </p:nvSpPr>
        <p:spPr>
          <a:xfrm>
            <a:off x="8282939" y="496595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83" name="object 183"/>
          <p:cNvSpPr txBox="1"/>
          <p:nvPr/>
        </p:nvSpPr>
        <p:spPr>
          <a:xfrm>
            <a:off x="1371599" y="5048249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82" name="object 182"/>
          <p:cNvSpPr txBox="1"/>
          <p:nvPr/>
        </p:nvSpPr>
        <p:spPr>
          <a:xfrm>
            <a:off x="1697735" y="504824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81" name="object 181"/>
          <p:cNvSpPr txBox="1"/>
          <p:nvPr/>
        </p:nvSpPr>
        <p:spPr>
          <a:xfrm>
            <a:off x="4990337" y="504824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04817" algn="r">
              <a:lnSpc>
                <a:spcPts val="650"/>
              </a:lnSpc>
              <a:spcBef>
                <a:spcPts val="32"/>
              </a:spcBef>
            </a:pPr>
            <a:r>
              <a:rPr sz="1350" b="1" spc="0" baseline="-6041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8282939" y="5048249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79" name="object 179"/>
          <p:cNvSpPr txBox="1"/>
          <p:nvPr/>
        </p:nvSpPr>
        <p:spPr>
          <a:xfrm>
            <a:off x="1371599" y="5130545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78" name="object 178"/>
          <p:cNvSpPr txBox="1"/>
          <p:nvPr/>
        </p:nvSpPr>
        <p:spPr>
          <a:xfrm>
            <a:off x="1697735" y="513054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77" name="object 177"/>
          <p:cNvSpPr txBox="1"/>
          <p:nvPr/>
        </p:nvSpPr>
        <p:spPr>
          <a:xfrm>
            <a:off x="4990337" y="513054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76" name="object 176"/>
          <p:cNvSpPr txBox="1"/>
          <p:nvPr/>
        </p:nvSpPr>
        <p:spPr>
          <a:xfrm>
            <a:off x="8282939" y="5130545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75" name="object 175"/>
          <p:cNvSpPr txBox="1"/>
          <p:nvPr/>
        </p:nvSpPr>
        <p:spPr>
          <a:xfrm>
            <a:off x="1371599" y="5212841"/>
            <a:ext cx="326135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 txBox="1"/>
          <p:nvPr/>
        </p:nvSpPr>
        <p:spPr>
          <a:xfrm>
            <a:off x="1697735" y="5212841"/>
            <a:ext cx="3292601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 txBox="1"/>
          <p:nvPr/>
        </p:nvSpPr>
        <p:spPr>
          <a:xfrm>
            <a:off x="4990337" y="5212841"/>
            <a:ext cx="3292601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 txBox="1"/>
          <p:nvPr/>
        </p:nvSpPr>
        <p:spPr>
          <a:xfrm>
            <a:off x="8282939" y="5212841"/>
            <a:ext cx="202692" cy="632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 txBox="1"/>
          <p:nvPr/>
        </p:nvSpPr>
        <p:spPr>
          <a:xfrm>
            <a:off x="1371599" y="5276087"/>
            <a:ext cx="326135" cy="128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0" name="object 170"/>
          <p:cNvSpPr txBox="1"/>
          <p:nvPr/>
        </p:nvSpPr>
        <p:spPr>
          <a:xfrm>
            <a:off x="1697735" y="5276087"/>
            <a:ext cx="3292601" cy="55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 txBox="1"/>
          <p:nvPr/>
        </p:nvSpPr>
        <p:spPr>
          <a:xfrm>
            <a:off x="4990337" y="5276087"/>
            <a:ext cx="3292601" cy="55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 txBox="1"/>
          <p:nvPr/>
        </p:nvSpPr>
        <p:spPr>
          <a:xfrm>
            <a:off x="8282939" y="5276087"/>
            <a:ext cx="202692" cy="128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7" name="object 167"/>
          <p:cNvSpPr txBox="1"/>
          <p:nvPr/>
        </p:nvSpPr>
        <p:spPr>
          <a:xfrm>
            <a:off x="1697735" y="5331713"/>
            <a:ext cx="3292601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166" name="object 166"/>
          <p:cNvSpPr txBox="1"/>
          <p:nvPr/>
        </p:nvSpPr>
        <p:spPr>
          <a:xfrm>
            <a:off x="4990337" y="5331713"/>
            <a:ext cx="3292601" cy="73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5"/>
              </a:spcBef>
            </a:pPr>
            <a:endParaRPr sz="550"/>
          </a:p>
        </p:txBody>
      </p:sp>
      <p:sp>
        <p:nvSpPr>
          <p:cNvPr id="165" name="object 165"/>
          <p:cNvSpPr txBox="1"/>
          <p:nvPr/>
        </p:nvSpPr>
        <p:spPr>
          <a:xfrm>
            <a:off x="1371599" y="5404865"/>
            <a:ext cx="326135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 txBox="1"/>
          <p:nvPr/>
        </p:nvSpPr>
        <p:spPr>
          <a:xfrm>
            <a:off x="1697735" y="5404865"/>
            <a:ext cx="3292601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 txBox="1"/>
          <p:nvPr/>
        </p:nvSpPr>
        <p:spPr>
          <a:xfrm>
            <a:off x="4990337" y="5404865"/>
            <a:ext cx="3292601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 txBox="1"/>
          <p:nvPr/>
        </p:nvSpPr>
        <p:spPr>
          <a:xfrm>
            <a:off x="8282939" y="5404865"/>
            <a:ext cx="202692" cy="518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 txBox="1"/>
          <p:nvPr/>
        </p:nvSpPr>
        <p:spPr>
          <a:xfrm>
            <a:off x="1371599" y="5456681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60" name="object 160"/>
          <p:cNvSpPr txBox="1"/>
          <p:nvPr/>
        </p:nvSpPr>
        <p:spPr>
          <a:xfrm>
            <a:off x="1697735" y="5456681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9" name="object 159"/>
          <p:cNvSpPr txBox="1"/>
          <p:nvPr/>
        </p:nvSpPr>
        <p:spPr>
          <a:xfrm>
            <a:off x="4990337" y="5456681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8" name="object 158"/>
          <p:cNvSpPr txBox="1"/>
          <p:nvPr/>
        </p:nvSpPr>
        <p:spPr>
          <a:xfrm>
            <a:off x="8282939" y="5456681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7" name="object 157"/>
          <p:cNvSpPr txBox="1"/>
          <p:nvPr/>
        </p:nvSpPr>
        <p:spPr>
          <a:xfrm>
            <a:off x="1371599" y="5538977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56" name="object 156"/>
          <p:cNvSpPr txBox="1"/>
          <p:nvPr/>
        </p:nvSpPr>
        <p:spPr>
          <a:xfrm>
            <a:off x="1697735" y="5538977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191">
              <a:lnSpc>
                <a:spcPts val="650"/>
              </a:lnSpc>
              <a:spcBef>
                <a:spcPts val="32"/>
              </a:spcBef>
            </a:pPr>
            <a:r>
              <a:rPr sz="1350" b="1" spc="0" baseline="-3020" dirty="0" smtClean="0">
                <a:latin typeface="Century Gothic"/>
                <a:cs typeface="Century Gothic"/>
              </a:rPr>
              <a:t>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4990337" y="5538977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54" name="object 154"/>
          <p:cNvSpPr txBox="1"/>
          <p:nvPr/>
        </p:nvSpPr>
        <p:spPr>
          <a:xfrm>
            <a:off x="8282939" y="5538977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53" name="object 153"/>
          <p:cNvSpPr txBox="1"/>
          <p:nvPr/>
        </p:nvSpPr>
        <p:spPr>
          <a:xfrm>
            <a:off x="1371599" y="562127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2" name="object 152"/>
          <p:cNvSpPr txBox="1"/>
          <p:nvPr/>
        </p:nvSpPr>
        <p:spPr>
          <a:xfrm>
            <a:off x="1697735" y="562127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1" name="object 151"/>
          <p:cNvSpPr txBox="1"/>
          <p:nvPr/>
        </p:nvSpPr>
        <p:spPr>
          <a:xfrm>
            <a:off x="4990337" y="562127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50" name="object 150"/>
          <p:cNvSpPr txBox="1"/>
          <p:nvPr/>
        </p:nvSpPr>
        <p:spPr>
          <a:xfrm>
            <a:off x="8282939" y="562127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49" name="object 149"/>
          <p:cNvSpPr txBox="1"/>
          <p:nvPr/>
        </p:nvSpPr>
        <p:spPr>
          <a:xfrm>
            <a:off x="1371599" y="5703569"/>
            <a:ext cx="326135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148" name="object 148"/>
          <p:cNvSpPr txBox="1"/>
          <p:nvPr/>
        </p:nvSpPr>
        <p:spPr>
          <a:xfrm>
            <a:off x="1697735" y="5703569"/>
            <a:ext cx="3292601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191">
              <a:lnSpc>
                <a:spcPts val="625"/>
              </a:lnSpc>
              <a:spcBef>
                <a:spcPts val="31"/>
              </a:spcBef>
            </a:pPr>
            <a:r>
              <a:rPr sz="1350" b="1" spc="0" baseline="-3020" dirty="0" smtClean="0">
                <a:latin typeface="Century Gothic"/>
                <a:cs typeface="Century Gothic"/>
              </a:rPr>
              <a:t>G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4990337" y="5703569"/>
            <a:ext cx="3292601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04817" algn="r">
              <a:lnSpc>
                <a:spcPts val="625"/>
              </a:lnSpc>
              <a:spcBef>
                <a:spcPts val="31"/>
              </a:spcBef>
            </a:pPr>
            <a:r>
              <a:rPr sz="1350" b="1" spc="0" baseline="-3020" dirty="0" smtClean="0">
                <a:latin typeface="Century Gothic"/>
                <a:cs typeface="Century Gothic"/>
              </a:rPr>
              <a:t>S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8282939" y="5703569"/>
            <a:ext cx="202692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145" name="object 145"/>
          <p:cNvSpPr txBox="1"/>
          <p:nvPr/>
        </p:nvSpPr>
        <p:spPr>
          <a:xfrm>
            <a:off x="1371599" y="5782817"/>
            <a:ext cx="326135" cy="72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0"/>
              </a:spcBef>
            </a:pPr>
            <a:endParaRPr sz="550"/>
          </a:p>
        </p:txBody>
      </p:sp>
      <p:sp>
        <p:nvSpPr>
          <p:cNvPr id="144" name="object 144"/>
          <p:cNvSpPr txBox="1"/>
          <p:nvPr/>
        </p:nvSpPr>
        <p:spPr>
          <a:xfrm>
            <a:off x="1697735" y="5782817"/>
            <a:ext cx="3292601" cy="72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0"/>
              </a:spcBef>
            </a:pPr>
            <a:endParaRPr sz="550"/>
          </a:p>
        </p:txBody>
      </p:sp>
      <p:sp>
        <p:nvSpPr>
          <p:cNvPr id="143" name="object 143"/>
          <p:cNvSpPr txBox="1"/>
          <p:nvPr/>
        </p:nvSpPr>
        <p:spPr>
          <a:xfrm>
            <a:off x="4990337" y="5782817"/>
            <a:ext cx="3292601" cy="72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0"/>
              </a:spcBef>
            </a:pPr>
            <a:endParaRPr sz="550"/>
          </a:p>
        </p:txBody>
      </p:sp>
      <p:sp>
        <p:nvSpPr>
          <p:cNvPr id="142" name="object 142"/>
          <p:cNvSpPr txBox="1"/>
          <p:nvPr/>
        </p:nvSpPr>
        <p:spPr>
          <a:xfrm>
            <a:off x="8282939" y="5782817"/>
            <a:ext cx="202692" cy="72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20"/>
              </a:spcBef>
            </a:pPr>
            <a:endParaRPr sz="550"/>
          </a:p>
        </p:txBody>
      </p:sp>
      <p:sp>
        <p:nvSpPr>
          <p:cNvPr id="141" name="object 141"/>
          <p:cNvSpPr txBox="1"/>
          <p:nvPr/>
        </p:nvSpPr>
        <p:spPr>
          <a:xfrm>
            <a:off x="1371599" y="5855207"/>
            <a:ext cx="326135" cy="92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00"/>
              </a:lnSpc>
              <a:spcBef>
                <a:spcPts val="25"/>
              </a:spcBef>
            </a:pPr>
            <a:endParaRPr sz="700"/>
          </a:p>
        </p:txBody>
      </p:sp>
      <p:sp>
        <p:nvSpPr>
          <p:cNvPr id="140" name="object 140"/>
          <p:cNvSpPr txBox="1"/>
          <p:nvPr/>
        </p:nvSpPr>
        <p:spPr>
          <a:xfrm>
            <a:off x="1697735" y="5855207"/>
            <a:ext cx="3292601" cy="92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9909">
              <a:lnSpc>
                <a:spcPts val="725"/>
              </a:lnSpc>
              <a:spcBef>
                <a:spcPts val="36"/>
              </a:spcBef>
            </a:pPr>
            <a:r>
              <a:rPr sz="1350" b="1" spc="0" baseline="-6041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4990337" y="5855207"/>
            <a:ext cx="3292601" cy="92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10642" algn="r">
              <a:lnSpc>
                <a:spcPts val="725"/>
              </a:lnSpc>
              <a:spcBef>
                <a:spcPts val="36"/>
              </a:spcBef>
            </a:pPr>
            <a:r>
              <a:rPr sz="1350" b="1" spc="0" baseline="-3020" dirty="0" smtClean="0">
                <a:latin typeface="Century Gothic"/>
                <a:cs typeface="Century Gothic"/>
              </a:rPr>
              <a:t>T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8282939" y="5855207"/>
            <a:ext cx="202692" cy="92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00"/>
              </a:lnSpc>
              <a:spcBef>
                <a:spcPts val="25"/>
              </a:spcBef>
            </a:pPr>
            <a:endParaRPr sz="700"/>
          </a:p>
        </p:txBody>
      </p:sp>
      <p:sp>
        <p:nvSpPr>
          <p:cNvPr id="137" name="object 137"/>
          <p:cNvSpPr txBox="1"/>
          <p:nvPr/>
        </p:nvSpPr>
        <p:spPr>
          <a:xfrm>
            <a:off x="1371599" y="5947409"/>
            <a:ext cx="326135" cy="441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1697735" y="5947409"/>
            <a:ext cx="3292601" cy="441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 txBox="1"/>
          <p:nvPr/>
        </p:nvSpPr>
        <p:spPr>
          <a:xfrm>
            <a:off x="4990337" y="5947409"/>
            <a:ext cx="3292601" cy="441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 txBox="1"/>
          <p:nvPr/>
        </p:nvSpPr>
        <p:spPr>
          <a:xfrm>
            <a:off x="8282939" y="5947409"/>
            <a:ext cx="202692" cy="441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 txBox="1"/>
          <p:nvPr/>
        </p:nvSpPr>
        <p:spPr>
          <a:xfrm>
            <a:off x="1371599" y="5991605"/>
            <a:ext cx="326135" cy="1440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2" name="object 132"/>
          <p:cNvSpPr txBox="1"/>
          <p:nvPr/>
        </p:nvSpPr>
        <p:spPr>
          <a:xfrm>
            <a:off x="1697735" y="5991605"/>
            <a:ext cx="3292601" cy="1440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1" name="object 131"/>
          <p:cNvSpPr txBox="1"/>
          <p:nvPr/>
        </p:nvSpPr>
        <p:spPr>
          <a:xfrm>
            <a:off x="4990337" y="5991605"/>
            <a:ext cx="3292601" cy="1440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87409" algn="r">
              <a:lnSpc>
                <a:spcPts val="1045"/>
              </a:lnSpc>
              <a:spcBef>
                <a:spcPts val="52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8282939" y="5991605"/>
            <a:ext cx="202692" cy="1440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9" name="object 129"/>
          <p:cNvSpPr txBox="1"/>
          <p:nvPr/>
        </p:nvSpPr>
        <p:spPr>
          <a:xfrm>
            <a:off x="1371599" y="6135623"/>
            <a:ext cx="326135" cy="55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 txBox="1"/>
          <p:nvPr/>
        </p:nvSpPr>
        <p:spPr>
          <a:xfrm>
            <a:off x="1697735" y="6135623"/>
            <a:ext cx="3292601" cy="55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 txBox="1"/>
          <p:nvPr/>
        </p:nvSpPr>
        <p:spPr>
          <a:xfrm>
            <a:off x="4990337" y="6135623"/>
            <a:ext cx="3292601" cy="55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 txBox="1"/>
          <p:nvPr/>
        </p:nvSpPr>
        <p:spPr>
          <a:xfrm>
            <a:off x="8282939" y="6135623"/>
            <a:ext cx="202692" cy="55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 txBox="1"/>
          <p:nvPr/>
        </p:nvSpPr>
        <p:spPr>
          <a:xfrm>
            <a:off x="1371599" y="6191249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24" name="object 124"/>
          <p:cNvSpPr txBox="1"/>
          <p:nvPr/>
        </p:nvSpPr>
        <p:spPr>
          <a:xfrm>
            <a:off x="1697735" y="619124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23" name="object 123"/>
          <p:cNvSpPr txBox="1"/>
          <p:nvPr/>
        </p:nvSpPr>
        <p:spPr>
          <a:xfrm>
            <a:off x="4990337" y="619124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75979" algn="r">
              <a:lnSpc>
                <a:spcPts val="650"/>
              </a:lnSpc>
              <a:spcBef>
                <a:spcPts val="32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G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8282939" y="6191249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21" name="object 121"/>
          <p:cNvSpPr txBox="1"/>
          <p:nvPr/>
        </p:nvSpPr>
        <p:spPr>
          <a:xfrm>
            <a:off x="1371599" y="6273545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20" name="object 120"/>
          <p:cNvSpPr txBox="1"/>
          <p:nvPr/>
        </p:nvSpPr>
        <p:spPr>
          <a:xfrm>
            <a:off x="1697735" y="627354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19" name="object 119"/>
          <p:cNvSpPr txBox="1"/>
          <p:nvPr/>
        </p:nvSpPr>
        <p:spPr>
          <a:xfrm>
            <a:off x="4990337" y="627354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18" name="object 118"/>
          <p:cNvSpPr txBox="1"/>
          <p:nvPr/>
        </p:nvSpPr>
        <p:spPr>
          <a:xfrm>
            <a:off x="8282939" y="6273545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17" name="object 117"/>
          <p:cNvSpPr txBox="1"/>
          <p:nvPr/>
        </p:nvSpPr>
        <p:spPr>
          <a:xfrm>
            <a:off x="1371599" y="6355841"/>
            <a:ext cx="326135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116" name="object 116"/>
          <p:cNvSpPr txBox="1"/>
          <p:nvPr/>
        </p:nvSpPr>
        <p:spPr>
          <a:xfrm>
            <a:off x="1697735" y="6355841"/>
            <a:ext cx="3292601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115" name="object 115"/>
          <p:cNvSpPr txBox="1"/>
          <p:nvPr/>
        </p:nvSpPr>
        <p:spPr>
          <a:xfrm>
            <a:off x="4990337" y="6355841"/>
            <a:ext cx="3292601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04817" algn="r">
              <a:lnSpc>
                <a:spcPts val="635"/>
              </a:lnSpc>
              <a:spcBef>
                <a:spcPts val="31"/>
              </a:spcBef>
            </a:pPr>
            <a:r>
              <a:rPr sz="900" b="1" spc="0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8282939" y="6355841"/>
            <a:ext cx="202692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113" name="object 113"/>
          <p:cNvSpPr txBox="1"/>
          <p:nvPr/>
        </p:nvSpPr>
        <p:spPr>
          <a:xfrm>
            <a:off x="1371599" y="6436613"/>
            <a:ext cx="326135" cy="1623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2" name="object 112"/>
          <p:cNvSpPr txBox="1"/>
          <p:nvPr/>
        </p:nvSpPr>
        <p:spPr>
          <a:xfrm>
            <a:off x="1697735" y="6436613"/>
            <a:ext cx="3292601" cy="1623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1" name="object 111"/>
          <p:cNvSpPr txBox="1"/>
          <p:nvPr/>
        </p:nvSpPr>
        <p:spPr>
          <a:xfrm>
            <a:off x="4990337" y="6436613"/>
            <a:ext cx="3292601" cy="1623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0" name="object 110"/>
          <p:cNvSpPr txBox="1"/>
          <p:nvPr/>
        </p:nvSpPr>
        <p:spPr>
          <a:xfrm>
            <a:off x="8282939" y="6436613"/>
            <a:ext cx="202692" cy="1623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9" name="object 109"/>
          <p:cNvSpPr txBox="1"/>
          <p:nvPr/>
        </p:nvSpPr>
        <p:spPr>
          <a:xfrm>
            <a:off x="1371599" y="995933"/>
            <a:ext cx="7114031" cy="3756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8" name="object 108"/>
          <p:cNvSpPr txBox="1"/>
          <p:nvPr/>
        </p:nvSpPr>
        <p:spPr>
          <a:xfrm>
            <a:off x="1371599" y="1371599"/>
            <a:ext cx="7114031" cy="8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2"/>
              </a:spcBef>
            </a:pPr>
            <a:endParaRPr sz="600"/>
          </a:p>
        </p:txBody>
      </p:sp>
      <p:sp>
        <p:nvSpPr>
          <p:cNvPr id="107" name="object 107"/>
          <p:cNvSpPr txBox="1"/>
          <p:nvPr/>
        </p:nvSpPr>
        <p:spPr>
          <a:xfrm>
            <a:off x="1371599" y="1453133"/>
            <a:ext cx="7114031" cy="163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6" name="object 106"/>
          <p:cNvSpPr txBox="1"/>
          <p:nvPr/>
        </p:nvSpPr>
        <p:spPr>
          <a:xfrm>
            <a:off x="1371599" y="1616201"/>
            <a:ext cx="7114031" cy="720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17"/>
              </a:spcBef>
            </a:pPr>
            <a:endParaRPr sz="550"/>
          </a:p>
        </p:txBody>
      </p:sp>
      <p:sp>
        <p:nvSpPr>
          <p:cNvPr id="105" name="object 105"/>
          <p:cNvSpPr txBox="1"/>
          <p:nvPr/>
        </p:nvSpPr>
        <p:spPr>
          <a:xfrm>
            <a:off x="1371599" y="1688282"/>
            <a:ext cx="7114031" cy="925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00"/>
              </a:lnSpc>
              <a:spcBef>
                <a:spcPts val="28"/>
              </a:spcBef>
            </a:pPr>
            <a:endParaRPr sz="700"/>
          </a:p>
        </p:txBody>
      </p:sp>
      <p:sp>
        <p:nvSpPr>
          <p:cNvPr id="104" name="object 104"/>
          <p:cNvSpPr txBox="1"/>
          <p:nvPr/>
        </p:nvSpPr>
        <p:spPr>
          <a:xfrm>
            <a:off x="1371599" y="1780793"/>
            <a:ext cx="711403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03" name="object 103"/>
          <p:cNvSpPr txBox="1"/>
          <p:nvPr/>
        </p:nvSpPr>
        <p:spPr>
          <a:xfrm>
            <a:off x="1371599" y="1863089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02" name="object 102"/>
          <p:cNvSpPr txBox="1"/>
          <p:nvPr/>
        </p:nvSpPr>
        <p:spPr>
          <a:xfrm>
            <a:off x="1697735" y="186308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01" name="object 101"/>
          <p:cNvSpPr txBox="1"/>
          <p:nvPr/>
        </p:nvSpPr>
        <p:spPr>
          <a:xfrm>
            <a:off x="4990337" y="186308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00" name="object 100"/>
          <p:cNvSpPr txBox="1"/>
          <p:nvPr/>
        </p:nvSpPr>
        <p:spPr>
          <a:xfrm>
            <a:off x="8282939" y="1863089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99" name="object 99"/>
          <p:cNvSpPr txBox="1"/>
          <p:nvPr/>
        </p:nvSpPr>
        <p:spPr>
          <a:xfrm>
            <a:off x="1371599" y="1945385"/>
            <a:ext cx="326135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8" name="object 98"/>
          <p:cNvSpPr txBox="1"/>
          <p:nvPr/>
        </p:nvSpPr>
        <p:spPr>
          <a:xfrm>
            <a:off x="1697735" y="1945385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7" name="object 97"/>
          <p:cNvSpPr txBox="1"/>
          <p:nvPr/>
        </p:nvSpPr>
        <p:spPr>
          <a:xfrm>
            <a:off x="4990337" y="1945385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6" name="object 96"/>
          <p:cNvSpPr txBox="1"/>
          <p:nvPr/>
        </p:nvSpPr>
        <p:spPr>
          <a:xfrm>
            <a:off x="8282939" y="1945385"/>
            <a:ext cx="20269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5" name="object 95"/>
          <p:cNvSpPr txBox="1"/>
          <p:nvPr/>
        </p:nvSpPr>
        <p:spPr>
          <a:xfrm>
            <a:off x="1371599" y="2026157"/>
            <a:ext cx="326135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4" name="object 94"/>
          <p:cNvSpPr txBox="1"/>
          <p:nvPr/>
        </p:nvSpPr>
        <p:spPr>
          <a:xfrm>
            <a:off x="1697735" y="2026157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3" name="object 93"/>
          <p:cNvSpPr txBox="1"/>
          <p:nvPr/>
        </p:nvSpPr>
        <p:spPr>
          <a:xfrm>
            <a:off x="4990337" y="2026157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2" name="object 92"/>
          <p:cNvSpPr txBox="1"/>
          <p:nvPr/>
        </p:nvSpPr>
        <p:spPr>
          <a:xfrm>
            <a:off x="8282939" y="2026157"/>
            <a:ext cx="20269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91" name="object 91"/>
          <p:cNvSpPr txBox="1"/>
          <p:nvPr/>
        </p:nvSpPr>
        <p:spPr>
          <a:xfrm>
            <a:off x="1371599" y="2106929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90" name="object 90"/>
          <p:cNvSpPr txBox="1"/>
          <p:nvPr/>
        </p:nvSpPr>
        <p:spPr>
          <a:xfrm>
            <a:off x="1697735" y="210692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89" name="object 89"/>
          <p:cNvSpPr txBox="1"/>
          <p:nvPr/>
        </p:nvSpPr>
        <p:spPr>
          <a:xfrm>
            <a:off x="4990337" y="210692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88" name="object 88"/>
          <p:cNvSpPr txBox="1"/>
          <p:nvPr/>
        </p:nvSpPr>
        <p:spPr>
          <a:xfrm>
            <a:off x="8282939" y="2106929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87" name="object 87"/>
          <p:cNvSpPr txBox="1"/>
          <p:nvPr/>
        </p:nvSpPr>
        <p:spPr>
          <a:xfrm>
            <a:off x="1371599" y="2189225"/>
            <a:ext cx="326135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86" name="object 86"/>
          <p:cNvSpPr txBox="1"/>
          <p:nvPr/>
        </p:nvSpPr>
        <p:spPr>
          <a:xfrm>
            <a:off x="1697735" y="2189225"/>
            <a:ext cx="3292601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85" name="object 85"/>
          <p:cNvSpPr txBox="1"/>
          <p:nvPr/>
        </p:nvSpPr>
        <p:spPr>
          <a:xfrm>
            <a:off x="4990337" y="2189225"/>
            <a:ext cx="3292601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84" name="object 84"/>
          <p:cNvSpPr txBox="1"/>
          <p:nvPr/>
        </p:nvSpPr>
        <p:spPr>
          <a:xfrm>
            <a:off x="8282939" y="2189225"/>
            <a:ext cx="202692" cy="792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3"/>
              </a:spcBef>
            </a:pPr>
            <a:endParaRPr sz="600"/>
          </a:p>
        </p:txBody>
      </p:sp>
      <p:sp>
        <p:nvSpPr>
          <p:cNvPr id="83" name="object 83"/>
          <p:cNvSpPr txBox="1"/>
          <p:nvPr/>
        </p:nvSpPr>
        <p:spPr>
          <a:xfrm>
            <a:off x="1371599" y="226847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82" name="object 82"/>
          <p:cNvSpPr txBox="1"/>
          <p:nvPr/>
        </p:nvSpPr>
        <p:spPr>
          <a:xfrm>
            <a:off x="1697735" y="226847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81" name="object 81"/>
          <p:cNvSpPr txBox="1"/>
          <p:nvPr/>
        </p:nvSpPr>
        <p:spPr>
          <a:xfrm>
            <a:off x="4990337" y="226847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88810" algn="r">
              <a:lnSpc>
                <a:spcPts val="650"/>
              </a:lnSpc>
              <a:spcBef>
                <a:spcPts val="32"/>
              </a:spcBef>
            </a:pPr>
            <a:r>
              <a:rPr sz="1350" b="1" spc="0" baseline="-15103" dirty="0" smtClean="0">
                <a:latin typeface="Century Gothic"/>
                <a:cs typeface="Century Gothic"/>
              </a:rPr>
              <a:t>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8282939" y="226847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79" name="object 79"/>
          <p:cNvSpPr txBox="1"/>
          <p:nvPr/>
        </p:nvSpPr>
        <p:spPr>
          <a:xfrm>
            <a:off x="1371599" y="2350769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78" name="object 78"/>
          <p:cNvSpPr txBox="1"/>
          <p:nvPr/>
        </p:nvSpPr>
        <p:spPr>
          <a:xfrm>
            <a:off x="1697735" y="235076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77" name="object 77"/>
          <p:cNvSpPr txBox="1"/>
          <p:nvPr/>
        </p:nvSpPr>
        <p:spPr>
          <a:xfrm>
            <a:off x="4990337" y="2350769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76" name="object 76"/>
          <p:cNvSpPr txBox="1"/>
          <p:nvPr/>
        </p:nvSpPr>
        <p:spPr>
          <a:xfrm>
            <a:off x="8282939" y="2350769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75" name="object 75"/>
          <p:cNvSpPr txBox="1"/>
          <p:nvPr/>
        </p:nvSpPr>
        <p:spPr>
          <a:xfrm>
            <a:off x="1371599" y="2433065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74" name="object 74"/>
          <p:cNvSpPr txBox="1"/>
          <p:nvPr/>
        </p:nvSpPr>
        <p:spPr>
          <a:xfrm>
            <a:off x="1697735" y="2433065"/>
            <a:ext cx="3292601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4990337" y="2433065"/>
            <a:ext cx="3292601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8282939" y="2433065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71" name="object 71"/>
          <p:cNvSpPr txBox="1"/>
          <p:nvPr/>
        </p:nvSpPr>
        <p:spPr>
          <a:xfrm>
            <a:off x="1697735" y="2475737"/>
            <a:ext cx="3292601" cy="396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4990337" y="2475737"/>
            <a:ext cx="3292601" cy="396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1371599" y="2515361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68" name="object 68"/>
          <p:cNvSpPr txBox="1"/>
          <p:nvPr/>
        </p:nvSpPr>
        <p:spPr>
          <a:xfrm>
            <a:off x="1697735" y="2515361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67" name="object 67"/>
          <p:cNvSpPr txBox="1"/>
          <p:nvPr/>
        </p:nvSpPr>
        <p:spPr>
          <a:xfrm>
            <a:off x="4990337" y="2515361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66" name="object 66"/>
          <p:cNvSpPr txBox="1"/>
          <p:nvPr/>
        </p:nvSpPr>
        <p:spPr>
          <a:xfrm>
            <a:off x="8282939" y="2515361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65" name="object 65"/>
          <p:cNvSpPr txBox="1"/>
          <p:nvPr/>
        </p:nvSpPr>
        <p:spPr>
          <a:xfrm>
            <a:off x="1371599" y="2597657"/>
            <a:ext cx="326135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64" name="object 64"/>
          <p:cNvSpPr txBox="1"/>
          <p:nvPr/>
        </p:nvSpPr>
        <p:spPr>
          <a:xfrm>
            <a:off x="1697735" y="2597657"/>
            <a:ext cx="3292601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8507">
              <a:lnSpc>
                <a:spcPts val="625"/>
              </a:lnSpc>
              <a:spcBef>
                <a:spcPts val="31"/>
              </a:spcBef>
            </a:pPr>
            <a:r>
              <a:rPr sz="1350" b="1" spc="0" baseline="-15103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990337" y="2597657"/>
            <a:ext cx="3292601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06218" algn="r">
              <a:lnSpc>
                <a:spcPts val="625"/>
              </a:lnSpc>
              <a:spcBef>
                <a:spcPts val="31"/>
              </a:spcBef>
            </a:pPr>
            <a:r>
              <a:rPr sz="1350" b="1" spc="0" baseline="-15103" dirty="0" smtClean="0">
                <a:latin typeface="Century Gothic"/>
                <a:cs typeface="Century Gothic"/>
              </a:rPr>
              <a:t>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8282939" y="2597657"/>
            <a:ext cx="202692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61" name="object 61"/>
          <p:cNvSpPr txBox="1"/>
          <p:nvPr/>
        </p:nvSpPr>
        <p:spPr>
          <a:xfrm>
            <a:off x="1371599" y="2676905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60" name="object 60"/>
          <p:cNvSpPr txBox="1"/>
          <p:nvPr/>
        </p:nvSpPr>
        <p:spPr>
          <a:xfrm>
            <a:off x="1697735" y="267690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9" name="object 59"/>
          <p:cNvSpPr txBox="1"/>
          <p:nvPr/>
        </p:nvSpPr>
        <p:spPr>
          <a:xfrm>
            <a:off x="4990337" y="2676905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8" name="object 58"/>
          <p:cNvSpPr txBox="1"/>
          <p:nvPr/>
        </p:nvSpPr>
        <p:spPr>
          <a:xfrm>
            <a:off x="8282939" y="2676905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7" name="object 57"/>
          <p:cNvSpPr txBox="1"/>
          <p:nvPr/>
        </p:nvSpPr>
        <p:spPr>
          <a:xfrm>
            <a:off x="1371599" y="2759201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56" name="object 56"/>
          <p:cNvSpPr txBox="1"/>
          <p:nvPr/>
        </p:nvSpPr>
        <p:spPr>
          <a:xfrm>
            <a:off x="1697735" y="2759201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2788">
              <a:lnSpc>
                <a:spcPts val="650"/>
              </a:lnSpc>
              <a:spcBef>
                <a:spcPts val="32"/>
              </a:spcBef>
            </a:pPr>
            <a:r>
              <a:rPr sz="1350" b="1" spc="0" baseline="-15103" dirty="0" smtClean="0">
                <a:latin typeface="Century Gothic"/>
                <a:cs typeface="Century Gothic"/>
              </a:rPr>
              <a:t>H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990337" y="2759201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95554" algn="r">
              <a:lnSpc>
                <a:spcPts val="650"/>
              </a:lnSpc>
              <a:spcBef>
                <a:spcPts val="32"/>
              </a:spcBef>
            </a:pPr>
            <a:r>
              <a:rPr sz="1350" b="1" spc="0" baseline="-15103" dirty="0" smtClean="0">
                <a:latin typeface="Century Gothic"/>
                <a:cs typeface="Century Gothic"/>
              </a:rPr>
              <a:t>H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282939" y="2759201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53" name="object 53"/>
          <p:cNvSpPr txBox="1"/>
          <p:nvPr/>
        </p:nvSpPr>
        <p:spPr>
          <a:xfrm>
            <a:off x="1371599" y="2841497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2" name="object 52"/>
          <p:cNvSpPr txBox="1"/>
          <p:nvPr/>
        </p:nvSpPr>
        <p:spPr>
          <a:xfrm>
            <a:off x="1697735" y="2841497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1" name="object 51"/>
          <p:cNvSpPr txBox="1"/>
          <p:nvPr/>
        </p:nvSpPr>
        <p:spPr>
          <a:xfrm>
            <a:off x="4990337" y="2841497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50" name="object 50"/>
          <p:cNvSpPr txBox="1"/>
          <p:nvPr/>
        </p:nvSpPr>
        <p:spPr>
          <a:xfrm>
            <a:off x="8282939" y="2841497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49" name="object 49"/>
          <p:cNvSpPr txBox="1"/>
          <p:nvPr/>
        </p:nvSpPr>
        <p:spPr>
          <a:xfrm>
            <a:off x="1371599" y="292379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48" name="object 48"/>
          <p:cNvSpPr txBox="1"/>
          <p:nvPr/>
        </p:nvSpPr>
        <p:spPr>
          <a:xfrm>
            <a:off x="1697735" y="292379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47" name="object 47"/>
          <p:cNvSpPr txBox="1"/>
          <p:nvPr/>
        </p:nvSpPr>
        <p:spPr>
          <a:xfrm>
            <a:off x="4990337" y="292379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46" name="object 46"/>
          <p:cNvSpPr txBox="1"/>
          <p:nvPr/>
        </p:nvSpPr>
        <p:spPr>
          <a:xfrm>
            <a:off x="8282939" y="292379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45" name="object 45"/>
          <p:cNvSpPr txBox="1"/>
          <p:nvPr/>
        </p:nvSpPr>
        <p:spPr>
          <a:xfrm>
            <a:off x="1371599" y="3006089"/>
            <a:ext cx="326135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4" name="object 44"/>
          <p:cNvSpPr txBox="1"/>
          <p:nvPr/>
        </p:nvSpPr>
        <p:spPr>
          <a:xfrm>
            <a:off x="1697735" y="3006089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3" name="object 43"/>
          <p:cNvSpPr txBox="1"/>
          <p:nvPr/>
        </p:nvSpPr>
        <p:spPr>
          <a:xfrm>
            <a:off x="4990337" y="3006089"/>
            <a:ext cx="3292601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2" name="object 42"/>
          <p:cNvSpPr txBox="1"/>
          <p:nvPr/>
        </p:nvSpPr>
        <p:spPr>
          <a:xfrm>
            <a:off x="8282939" y="3006089"/>
            <a:ext cx="20269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1" name="object 41"/>
          <p:cNvSpPr txBox="1"/>
          <p:nvPr/>
        </p:nvSpPr>
        <p:spPr>
          <a:xfrm>
            <a:off x="1371599" y="3086861"/>
            <a:ext cx="326135" cy="647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9"/>
              </a:spcBef>
            </a:pPr>
            <a:endParaRPr sz="500"/>
          </a:p>
        </p:txBody>
      </p:sp>
      <p:sp>
        <p:nvSpPr>
          <p:cNvPr id="40" name="object 40"/>
          <p:cNvSpPr txBox="1"/>
          <p:nvPr/>
        </p:nvSpPr>
        <p:spPr>
          <a:xfrm>
            <a:off x="1697735" y="3086861"/>
            <a:ext cx="3292601" cy="647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9"/>
              </a:spcBef>
            </a:pPr>
            <a:endParaRPr sz="500"/>
          </a:p>
        </p:txBody>
      </p:sp>
      <p:sp>
        <p:nvSpPr>
          <p:cNvPr id="39" name="object 39"/>
          <p:cNvSpPr txBox="1"/>
          <p:nvPr/>
        </p:nvSpPr>
        <p:spPr>
          <a:xfrm>
            <a:off x="4990337" y="3086861"/>
            <a:ext cx="3292601" cy="647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9"/>
              </a:spcBef>
            </a:pPr>
            <a:endParaRPr sz="500"/>
          </a:p>
        </p:txBody>
      </p:sp>
      <p:sp>
        <p:nvSpPr>
          <p:cNvPr id="38" name="object 38"/>
          <p:cNvSpPr txBox="1"/>
          <p:nvPr/>
        </p:nvSpPr>
        <p:spPr>
          <a:xfrm>
            <a:off x="8282939" y="3086861"/>
            <a:ext cx="202692" cy="647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9"/>
              </a:spcBef>
            </a:pPr>
            <a:endParaRPr sz="500"/>
          </a:p>
        </p:txBody>
      </p:sp>
      <p:sp>
        <p:nvSpPr>
          <p:cNvPr id="37" name="object 37"/>
          <p:cNvSpPr txBox="1"/>
          <p:nvPr/>
        </p:nvSpPr>
        <p:spPr>
          <a:xfrm>
            <a:off x="1371599" y="3151631"/>
            <a:ext cx="326135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36" name="object 36"/>
          <p:cNvSpPr txBox="1"/>
          <p:nvPr/>
        </p:nvSpPr>
        <p:spPr>
          <a:xfrm>
            <a:off x="1697735" y="3151631"/>
            <a:ext cx="3292601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35" name="object 35"/>
          <p:cNvSpPr txBox="1"/>
          <p:nvPr/>
        </p:nvSpPr>
        <p:spPr>
          <a:xfrm>
            <a:off x="4990337" y="3151631"/>
            <a:ext cx="3292601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34" name="object 34"/>
          <p:cNvSpPr txBox="1"/>
          <p:nvPr/>
        </p:nvSpPr>
        <p:spPr>
          <a:xfrm>
            <a:off x="8282939" y="3151631"/>
            <a:ext cx="202692" cy="998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36"/>
              </a:spcBef>
            </a:pPr>
            <a:endParaRPr sz="750"/>
          </a:p>
        </p:txBody>
      </p:sp>
      <p:sp>
        <p:nvSpPr>
          <p:cNvPr id="33" name="object 33"/>
          <p:cNvSpPr txBox="1"/>
          <p:nvPr/>
        </p:nvSpPr>
        <p:spPr>
          <a:xfrm>
            <a:off x="1371599" y="325145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32" name="object 32"/>
          <p:cNvSpPr txBox="1"/>
          <p:nvPr/>
        </p:nvSpPr>
        <p:spPr>
          <a:xfrm>
            <a:off x="1697735" y="325145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31" name="object 31"/>
          <p:cNvSpPr txBox="1"/>
          <p:nvPr/>
        </p:nvSpPr>
        <p:spPr>
          <a:xfrm>
            <a:off x="4990337" y="325145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30" name="object 30"/>
          <p:cNvSpPr txBox="1"/>
          <p:nvPr/>
        </p:nvSpPr>
        <p:spPr>
          <a:xfrm>
            <a:off x="8282939" y="325145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29" name="object 29"/>
          <p:cNvSpPr txBox="1"/>
          <p:nvPr/>
        </p:nvSpPr>
        <p:spPr>
          <a:xfrm>
            <a:off x="1371599" y="3333749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8" name="object 28"/>
          <p:cNvSpPr txBox="1"/>
          <p:nvPr/>
        </p:nvSpPr>
        <p:spPr>
          <a:xfrm>
            <a:off x="1697735" y="333374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7" name="object 27"/>
          <p:cNvSpPr txBox="1"/>
          <p:nvPr/>
        </p:nvSpPr>
        <p:spPr>
          <a:xfrm>
            <a:off x="4990337" y="333374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6" name="object 26"/>
          <p:cNvSpPr txBox="1"/>
          <p:nvPr/>
        </p:nvSpPr>
        <p:spPr>
          <a:xfrm>
            <a:off x="8282939" y="3333749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25" name="object 25"/>
          <p:cNvSpPr txBox="1"/>
          <p:nvPr/>
        </p:nvSpPr>
        <p:spPr>
          <a:xfrm>
            <a:off x="1371599" y="3416045"/>
            <a:ext cx="326135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24" name="object 24"/>
          <p:cNvSpPr txBox="1"/>
          <p:nvPr/>
        </p:nvSpPr>
        <p:spPr>
          <a:xfrm>
            <a:off x="1697735" y="3416045"/>
            <a:ext cx="3292601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23" name="object 23"/>
          <p:cNvSpPr txBox="1"/>
          <p:nvPr/>
        </p:nvSpPr>
        <p:spPr>
          <a:xfrm>
            <a:off x="4990337" y="3416045"/>
            <a:ext cx="3292601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22" name="object 22"/>
          <p:cNvSpPr txBox="1"/>
          <p:nvPr/>
        </p:nvSpPr>
        <p:spPr>
          <a:xfrm>
            <a:off x="8282939" y="3416045"/>
            <a:ext cx="202692" cy="79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24"/>
              </a:spcBef>
            </a:pPr>
            <a:endParaRPr sz="600"/>
          </a:p>
        </p:txBody>
      </p:sp>
      <p:sp>
        <p:nvSpPr>
          <p:cNvPr id="21" name="object 21"/>
          <p:cNvSpPr txBox="1"/>
          <p:nvPr/>
        </p:nvSpPr>
        <p:spPr>
          <a:xfrm>
            <a:off x="1371599" y="3495293"/>
            <a:ext cx="326135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20" name="object 20"/>
          <p:cNvSpPr txBox="1"/>
          <p:nvPr/>
        </p:nvSpPr>
        <p:spPr>
          <a:xfrm>
            <a:off x="1697735" y="349529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9" name="object 19"/>
          <p:cNvSpPr txBox="1"/>
          <p:nvPr/>
        </p:nvSpPr>
        <p:spPr>
          <a:xfrm>
            <a:off x="4990337" y="3495293"/>
            <a:ext cx="3292601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8" name="object 18"/>
          <p:cNvSpPr txBox="1"/>
          <p:nvPr/>
        </p:nvSpPr>
        <p:spPr>
          <a:xfrm>
            <a:off x="8282939" y="3495293"/>
            <a:ext cx="202692" cy="8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8"/>
              </a:spcBef>
            </a:pPr>
            <a:endParaRPr sz="600"/>
          </a:p>
        </p:txBody>
      </p:sp>
      <p:sp>
        <p:nvSpPr>
          <p:cNvPr id="17" name="object 17"/>
          <p:cNvSpPr txBox="1"/>
          <p:nvPr/>
        </p:nvSpPr>
        <p:spPr>
          <a:xfrm>
            <a:off x="1371599" y="3577589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6" name="object 16"/>
          <p:cNvSpPr txBox="1"/>
          <p:nvPr/>
        </p:nvSpPr>
        <p:spPr>
          <a:xfrm>
            <a:off x="1697735" y="357758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5" name="object 15"/>
          <p:cNvSpPr txBox="1"/>
          <p:nvPr/>
        </p:nvSpPr>
        <p:spPr>
          <a:xfrm>
            <a:off x="4990337" y="3577589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4" name="object 14"/>
          <p:cNvSpPr txBox="1"/>
          <p:nvPr/>
        </p:nvSpPr>
        <p:spPr>
          <a:xfrm>
            <a:off x="8282939" y="3577589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3" name="object 13"/>
          <p:cNvSpPr txBox="1"/>
          <p:nvPr/>
        </p:nvSpPr>
        <p:spPr>
          <a:xfrm>
            <a:off x="1371599" y="3659885"/>
            <a:ext cx="326135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2" name="object 12"/>
          <p:cNvSpPr txBox="1"/>
          <p:nvPr/>
        </p:nvSpPr>
        <p:spPr>
          <a:xfrm>
            <a:off x="1697735" y="3659885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1" name="object 11"/>
          <p:cNvSpPr txBox="1"/>
          <p:nvPr/>
        </p:nvSpPr>
        <p:spPr>
          <a:xfrm>
            <a:off x="4990337" y="3659885"/>
            <a:ext cx="3292601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10" name="object 10"/>
          <p:cNvSpPr txBox="1"/>
          <p:nvPr/>
        </p:nvSpPr>
        <p:spPr>
          <a:xfrm>
            <a:off x="8282939" y="3659885"/>
            <a:ext cx="202692" cy="822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7"/>
              </a:spcBef>
            </a:pPr>
            <a:endParaRPr sz="600"/>
          </a:p>
        </p:txBody>
      </p:sp>
      <p:sp>
        <p:nvSpPr>
          <p:cNvPr id="9" name="object 9"/>
          <p:cNvSpPr txBox="1"/>
          <p:nvPr/>
        </p:nvSpPr>
        <p:spPr>
          <a:xfrm>
            <a:off x="1371599" y="3742181"/>
            <a:ext cx="326135" cy="8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2"/>
              </a:spcBef>
            </a:pPr>
            <a:endParaRPr sz="600"/>
          </a:p>
        </p:txBody>
      </p:sp>
      <p:sp>
        <p:nvSpPr>
          <p:cNvPr id="8" name="object 8"/>
          <p:cNvSpPr txBox="1"/>
          <p:nvPr/>
        </p:nvSpPr>
        <p:spPr>
          <a:xfrm>
            <a:off x="1697735" y="3742181"/>
            <a:ext cx="3292601" cy="8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2"/>
              </a:spcBef>
            </a:pPr>
            <a:endParaRPr sz="600"/>
          </a:p>
        </p:txBody>
      </p:sp>
      <p:sp>
        <p:nvSpPr>
          <p:cNvPr id="7" name="object 7"/>
          <p:cNvSpPr txBox="1"/>
          <p:nvPr/>
        </p:nvSpPr>
        <p:spPr>
          <a:xfrm>
            <a:off x="4990337" y="3742181"/>
            <a:ext cx="3292601" cy="8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2"/>
              </a:spcBef>
            </a:pPr>
            <a:endParaRPr sz="600"/>
          </a:p>
        </p:txBody>
      </p:sp>
      <p:sp>
        <p:nvSpPr>
          <p:cNvPr id="6" name="object 6"/>
          <p:cNvSpPr txBox="1"/>
          <p:nvPr/>
        </p:nvSpPr>
        <p:spPr>
          <a:xfrm>
            <a:off x="8282939" y="3742181"/>
            <a:ext cx="202692" cy="8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42"/>
              </a:spcBef>
            </a:pPr>
            <a:endParaRPr sz="600"/>
          </a:p>
        </p:txBody>
      </p:sp>
      <p:sp>
        <p:nvSpPr>
          <p:cNvPr id="5" name="object 5"/>
          <p:cNvSpPr txBox="1"/>
          <p:nvPr/>
        </p:nvSpPr>
        <p:spPr>
          <a:xfrm>
            <a:off x="1371599" y="3823715"/>
            <a:ext cx="326135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97735" y="3823715"/>
            <a:ext cx="3292601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90337" y="3823715"/>
            <a:ext cx="3292601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8282939" y="3823715"/>
            <a:ext cx="202692" cy="42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</TotalTime>
  <Words>2397</Words>
  <Application>Microsoft Office PowerPoint</Application>
  <PresentationFormat>Custom</PresentationFormat>
  <Paragraphs>700</Paragraphs>
  <Slides>77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85" baseType="lpstr">
      <vt:lpstr>Arial</vt:lpstr>
      <vt:lpstr>Calibri</vt:lpstr>
      <vt:lpstr>Century</vt:lpstr>
      <vt:lpstr>Century Gothic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gue</dc:creator>
  <cp:lastModifiedBy>gue</cp:lastModifiedBy>
  <cp:revision>5</cp:revision>
  <dcterms:modified xsi:type="dcterms:W3CDTF">2018-10-23T21:18:24Z</dcterms:modified>
</cp:coreProperties>
</file>