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6" d="100"/>
          <a:sy n="66" d="100"/>
        </p:scale>
        <p:origin x="8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E021DD-4805-43E9-97FD-06969B542672}" type="datetimeFigureOut">
              <a:rPr lang="id-ID" smtClean="0"/>
              <a:t>23/03/2017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52BF5F-E95A-4C61-8772-220CADE97AF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338539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52BF5F-E95A-4C61-8772-220CADE97AFF}" type="slidenum">
              <a:rPr lang="id-ID" smtClean="0"/>
              <a:t>2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27583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3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3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3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5000"/>
              </a:lnSpc>
              <a:defRPr sz="7200" b="1" cap="none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26AEF-F85C-4E8C-A7AD-565627E29D73}" type="datetime1">
              <a:rPr lang="en-US" smtClean="0"/>
              <a:t>3/23/2017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 b="1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0F45-455C-47B8-B695-7EB26BA9D6FB}" type="datetime1">
              <a:rPr lang="en-US" smtClean="0"/>
              <a:t>3/23/2017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3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5000"/>
              </a:lnSpc>
              <a:defRPr sz="7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1012CED0-F058-413C-BAF9-33C7C001107A}" type="datetime1">
              <a:rPr lang="en-US" smtClean="0"/>
              <a:t>3/23/2017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E7395-1022-4939-83C0-FB5E48CCE699}" type="datetime1">
              <a:rPr lang="en-US" smtClean="0"/>
              <a:t>3/23/2017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A4F5F-7C94-443A-843B-EAFC57CB186A}" type="datetime1">
              <a:rPr lang="en-US" smtClean="0"/>
              <a:t>3/23/2017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860CE-3421-4A8A-9AAB-3F492079A621}" type="datetime1">
              <a:rPr lang="en-US" smtClean="0"/>
              <a:t>3/23/2017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6A056-D268-409B-94AA-BF013D3F1032}" type="datetime1">
              <a:rPr lang="en-US" smtClean="0"/>
              <a:t>3/23/2017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9DF7C-44BE-492F-AED9-9E832D06B8BF}" type="datetime1">
              <a:rPr lang="en-US" smtClean="0"/>
              <a:t>3/23/2017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99086-A219-4932-8150-1A5E9FBBD0B8}" type="datetime1">
              <a:rPr lang="en-US" smtClean="0"/>
              <a:t>3/23/2017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41444-F682-424C-90BA-4F42FDF7A738}" type="datetime1">
              <a:rPr lang="en-US" smtClean="0"/>
              <a:t>3/23/2017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952FA-FFD9-4D79-B598-18FF02B22B13}" type="datetime1">
              <a:rPr lang="en-US" smtClean="0"/>
              <a:t>3/23/2017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C2C76236-0768-48B7-B795-5FCFD82D8E4A}" type="datetime1">
              <a:rPr lang="en-US" smtClean="0"/>
              <a:t>3/23/2017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n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 cap="none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 smtClean="0"/>
              <a:t>Tegangan</a:t>
            </a:r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78505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2551" y="454653"/>
            <a:ext cx="10058400" cy="13722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755" y="1903123"/>
            <a:ext cx="6387991" cy="3238128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2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2551" y="5248046"/>
            <a:ext cx="10058400" cy="1389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2198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3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6259" y="1943166"/>
            <a:ext cx="7331828" cy="324450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696" y="5282924"/>
            <a:ext cx="9776954" cy="96547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3696" y="704849"/>
            <a:ext cx="10227432" cy="1066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4598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3600" dirty="0" smtClean="0"/>
              <a:t>Tegangan Normal </a:t>
            </a:r>
            <a:endParaRPr lang="id-ID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id-ID" sz="2800" dirty="0" smtClean="0"/>
              <a:t>Tegangan Normal adalah tegangan yang tegak lurus terhadap</a:t>
            </a:r>
          </a:p>
          <a:p>
            <a:pPr marL="0" indent="0" algn="just">
              <a:buNone/>
            </a:pPr>
            <a:r>
              <a:rPr lang="id-ID" sz="2800" dirty="0"/>
              <a:t> </a:t>
            </a:r>
            <a:r>
              <a:rPr lang="id-ID" sz="2800" dirty="0" smtClean="0"/>
              <a:t>                                     suatu irisan penampang.</a:t>
            </a:r>
            <a:endParaRPr lang="id-ID" sz="28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4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5579" y="3812159"/>
            <a:ext cx="1421497" cy="98298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1412" y="3812159"/>
            <a:ext cx="6829716" cy="1572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7582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3600" dirty="0" smtClean="0"/>
              <a:t>Tegangan Geser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d-ID" sz="2800" dirty="0" smtClean="0"/>
              <a:t>Tegangan Geser adalah tegangan yang sejajar terhadap suatu irisan penampang.</a:t>
            </a:r>
            <a:endParaRPr lang="id-ID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5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2233" y="3700534"/>
            <a:ext cx="1268770" cy="8925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9749" y="3700534"/>
            <a:ext cx="4328611" cy="1582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4722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3600" dirty="0" smtClean="0"/>
              <a:t>Contoh Soal</a:t>
            </a:r>
            <a:endParaRPr lang="id-ID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6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944" y="2244001"/>
            <a:ext cx="10222208" cy="7828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849" y="3757109"/>
            <a:ext cx="10058400" cy="76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7237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7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7554" y="725713"/>
            <a:ext cx="9666231" cy="4194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8179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8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231" y="891882"/>
            <a:ext cx="8492373" cy="469611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52126" y="2690869"/>
            <a:ext cx="2067415" cy="1756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7204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Wood Type">
      <a:maj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rebuchet MS" panose="020B0603020202020204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C6AE0645-98FF-411B-B0E9-59ABD78A0CC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Wood Type</Template>
  <TotalTime>101</TotalTime>
  <Words>40</Words>
  <Application>Microsoft Office PowerPoint</Application>
  <PresentationFormat>Widescreen</PresentationFormat>
  <Paragraphs>16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Calibri</vt:lpstr>
      <vt:lpstr>Georgia</vt:lpstr>
      <vt:lpstr>Trebuchet MS</vt:lpstr>
      <vt:lpstr>Wingdings</vt:lpstr>
      <vt:lpstr>Wood Type</vt:lpstr>
      <vt:lpstr>Tegangan</vt:lpstr>
      <vt:lpstr>PowerPoint Presentation</vt:lpstr>
      <vt:lpstr>PowerPoint Presentation</vt:lpstr>
      <vt:lpstr>Tegangan Normal </vt:lpstr>
      <vt:lpstr>Tegangan Geser</vt:lpstr>
      <vt:lpstr>Contoh Soal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Tegangan</dc:title>
  <dc:creator>lenovo</dc:creator>
  <cp:lastModifiedBy>lenovo</cp:lastModifiedBy>
  <cp:revision>9</cp:revision>
  <dcterms:created xsi:type="dcterms:W3CDTF">2017-03-23T19:19:39Z</dcterms:created>
  <dcterms:modified xsi:type="dcterms:W3CDTF">2017-03-23T21:01:21Z</dcterms:modified>
</cp:coreProperties>
</file>