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6" r:id="rId3"/>
    <p:sldId id="277" r:id="rId4"/>
    <p:sldId id="278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58" r:id="rId21"/>
    <p:sldId id="259" r:id="rId22"/>
    <p:sldId id="260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F1BB0D-1A5B-40D5-8C99-AC48C769672F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D7ED7B15-6CFD-4B49-B49A-E41482E45077}">
      <dgm:prSet phldrT="[Text]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id-ID" b="1" dirty="0" smtClean="0"/>
            <a:t>Kesesuaian usia</a:t>
          </a:r>
          <a:endParaRPr lang="id-ID" dirty="0"/>
        </a:p>
      </dgm:t>
    </dgm:pt>
    <dgm:pt modelId="{21AEF62F-F600-4C41-B774-D9F7C87F3E98}" type="parTrans" cxnId="{D793E18B-1703-4BE2-B038-51FD66E9FD58}">
      <dgm:prSet/>
      <dgm:spPr/>
      <dgm:t>
        <a:bodyPr/>
        <a:lstStyle/>
        <a:p>
          <a:endParaRPr lang="id-ID"/>
        </a:p>
      </dgm:t>
    </dgm:pt>
    <dgm:pt modelId="{38CE0ED0-D8D1-4FF9-B067-1161D0FE6294}" type="sibTrans" cxnId="{D793E18B-1703-4BE2-B038-51FD66E9FD58}">
      <dgm:prSet/>
      <dgm:spPr/>
      <dgm:t>
        <a:bodyPr/>
        <a:lstStyle/>
        <a:p>
          <a:endParaRPr lang="id-ID"/>
        </a:p>
      </dgm:t>
    </dgm:pt>
    <dgm:pt modelId="{5D8B29CF-5146-4DC2-92B2-2A86605E4C1A}">
      <dgm:prSet phldrT="[Text]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id-ID" b="1" dirty="0" smtClean="0"/>
            <a:t>Kesesuaian secara individual</a:t>
          </a:r>
          <a:endParaRPr lang="id-ID" dirty="0"/>
        </a:p>
      </dgm:t>
    </dgm:pt>
    <dgm:pt modelId="{BDD1A6D3-FCB0-4F2F-B184-0DBEFC8347B3}" type="parTrans" cxnId="{8154509B-F886-4A6B-97F1-87A9EBA3E55B}">
      <dgm:prSet/>
      <dgm:spPr/>
      <dgm:t>
        <a:bodyPr/>
        <a:lstStyle/>
        <a:p>
          <a:endParaRPr lang="id-ID"/>
        </a:p>
      </dgm:t>
    </dgm:pt>
    <dgm:pt modelId="{9CFC5CFC-7438-4CE1-9A00-E7D3F7FEE78D}" type="sibTrans" cxnId="{8154509B-F886-4A6B-97F1-87A9EBA3E55B}">
      <dgm:prSet/>
      <dgm:spPr/>
      <dgm:t>
        <a:bodyPr/>
        <a:lstStyle/>
        <a:p>
          <a:endParaRPr lang="id-ID"/>
        </a:p>
      </dgm:t>
    </dgm:pt>
    <dgm:pt modelId="{42F89E79-9FC7-4A19-8F2B-0B69AC629CB4}">
      <dgm:prSet phldrT="[Text]"/>
      <dgm:spPr>
        <a:solidFill>
          <a:srgbClr val="FF3399">
            <a:alpha val="89804"/>
          </a:srgbClr>
        </a:solidFill>
      </dgm:spPr>
      <dgm:t>
        <a:bodyPr/>
        <a:lstStyle/>
        <a:p>
          <a:r>
            <a:rPr lang="id-ID" b="1" dirty="0" smtClean="0"/>
            <a:t>Kesesuaian secara sosial dan budaya</a:t>
          </a:r>
          <a:endParaRPr lang="id-ID" dirty="0"/>
        </a:p>
      </dgm:t>
    </dgm:pt>
    <dgm:pt modelId="{FCE7E6A3-C1AF-4696-A560-701A1F32DB5D}" type="parTrans" cxnId="{83FBB6F6-101A-464C-ACB8-F83BFE789173}">
      <dgm:prSet/>
      <dgm:spPr/>
      <dgm:t>
        <a:bodyPr/>
        <a:lstStyle/>
        <a:p>
          <a:endParaRPr lang="id-ID"/>
        </a:p>
      </dgm:t>
    </dgm:pt>
    <dgm:pt modelId="{B0C52B1D-93D6-480E-A894-D323D6586137}" type="sibTrans" cxnId="{83FBB6F6-101A-464C-ACB8-F83BFE789173}">
      <dgm:prSet/>
      <dgm:spPr/>
      <dgm:t>
        <a:bodyPr/>
        <a:lstStyle/>
        <a:p>
          <a:endParaRPr lang="id-ID"/>
        </a:p>
      </dgm:t>
    </dgm:pt>
    <dgm:pt modelId="{5D4692FE-C488-4498-977E-729EBA7F6A3A}" type="pres">
      <dgm:prSet presAssocID="{A3F1BB0D-1A5B-40D5-8C99-AC48C769672F}" presName="compositeShape" presStyleCnt="0">
        <dgm:presLayoutVars>
          <dgm:dir/>
          <dgm:resizeHandles/>
        </dgm:presLayoutVars>
      </dgm:prSet>
      <dgm:spPr/>
    </dgm:pt>
    <dgm:pt modelId="{1829965B-5C13-4009-BDBB-F4C934933204}" type="pres">
      <dgm:prSet presAssocID="{A3F1BB0D-1A5B-40D5-8C99-AC48C769672F}" presName="pyramid" presStyleLbl="node1" presStyleIdx="0" presStyleCnt="1" custLinFactNeighborX="-76" custLinFactNeighborY="8712"/>
      <dgm:spPr>
        <a:solidFill>
          <a:srgbClr val="00B0F0"/>
        </a:solidFill>
      </dgm:spPr>
    </dgm:pt>
    <dgm:pt modelId="{A332CDBF-A9EE-4A75-8828-88294E92A2F0}" type="pres">
      <dgm:prSet presAssocID="{A3F1BB0D-1A5B-40D5-8C99-AC48C769672F}" presName="theList" presStyleCnt="0"/>
      <dgm:spPr/>
    </dgm:pt>
    <dgm:pt modelId="{DBCEB41A-4233-41F2-B94B-3B5FE348587D}" type="pres">
      <dgm:prSet presAssocID="{D7ED7B15-6CFD-4B49-B49A-E41482E45077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38FA865F-A662-4F98-BADE-F25E2B7ECBFC}" type="pres">
      <dgm:prSet presAssocID="{D7ED7B15-6CFD-4B49-B49A-E41482E45077}" presName="aSpace" presStyleCnt="0"/>
      <dgm:spPr/>
    </dgm:pt>
    <dgm:pt modelId="{B2B1DBF5-2CFA-497D-B497-DCE7C0AD82FC}" type="pres">
      <dgm:prSet presAssocID="{5D8B29CF-5146-4DC2-92B2-2A86605E4C1A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31858056-A3AF-41EB-B76C-5F19717B95FE}" type="pres">
      <dgm:prSet presAssocID="{5D8B29CF-5146-4DC2-92B2-2A86605E4C1A}" presName="aSpace" presStyleCnt="0"/>
      <dgm:spPr/>
    </dgm:pt>
    <dgm:pt modelId="{CE10A2CD-65E6-4A10-A9D7-2815D37C9D71}" type="pres">
      <dgm:prSet presAssocID="{42F89E79-9FC7-4A19-8F2B-0B69AC629CB4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1D800B1A-255F-4881-A369-2A4ACF806E09}" type="pres">
      <dgm:prSet presAssocID="{42F89E79-9FC7-4A19-8F2B-0B69AC629CB4}" presName="aSpace" presStyleCnt="0"/>
      <dgm:spPr/>
    </dgm:pt>
  </dgm:ptLst>
  <dgm:cxnLst>
    <dgm:cxn modelId="{642EEDF0-C043-41FA-A4D6-B1D7E787FCAA}" type="presOf" srcId="{D7ED7B15-6CFD-4B49-B49A-E41482E45077}" destId="{DBCEB41A-4233-41F2-B94B-3B5FE348587D}" srcOrd="0" destOrd="0" presId="urn:microsoft.com/office/officeart/2005/8/layout/pyramid2"/>
    <dgm:cxn modelId="{83FBB6F6-101A-464C-ACB8-F83BFE789173}" srcId="{A3F1BB0D-1A5B-40D5-8C99-AC48C769672F}" destId="{42F89E79-9FC7-4A19-8F2B-0B69AC629CB4}" srcOrd="2" destOrd="0" parTransId="{FCE7E6A3-C1AF-4696-A560-701A1F32DB5D}" sibTransId="{B0C52B1D-93D6-480E-A894-D323D6586137}"/>
    <dgm:cxn modelId="{D793E18B-1703-4BE2-B038-51FD66E9FD58}" srcId="{A3F1BB0D-1A5B-40D5-8C99-AC48C769672F}" destId="{D7ED7B15-6CFD-4B49-B49A-E41482E45077}" srcOrd="0" destOrd="0" parTransId="{21AEF62F-F600-4C41-B774-D9F7C87F3E98}" sibTransId="{38CE0ED0-D8D1-4FF9-B067-1161D0FE6294}"/>
    <dgm:cxn modelId="{4FF77CAD-0745-4E45-B97E-CFB05A0BE8A6}" type="presOf" srcId="{A3F1BB0D-1A5B-40D5-8C99-AC48C769672F}" destId="{5D4692FE-C488-4498-977E-729EBA7F6A3A}" srcOrd="0" destOrd="0" presId="urn:microsoft.com/office/officeart/2005/8/layout/pyramid2"/>
    <dgm:cxn modelId="{B0625F9A-67DA-4BEC-A182-AD7E1D4C3228}" type="presOf" srcId="{5D8B29CF-5146-4DC2-92B2-2A86605E4C1A}" destId="{B2B1DBF5-2CFA-497D-B497-DCE7C0AD82FC}" srcOrd="0" destOrd="0" presId="urn:microsoft.com/office/officeart/2005/8/layout/pyramid2"/>
    <dgm:cxn modelId="{DDF82844-30DB-4786-A3B1-10E1F05D9880}" type="presOf" srcId="{42F89E79-9FC7-4A19-8F2B-0B69AC629CB4}" destId="{CE10A2CD-65E6-4A10-A9D7-2815D37C9D71}" srcOrd="0" destOrd="0" presId="urn:microsoft.com/office/officeart/2005/8/layout/pyramid2"/>
    <dgm:cxn modelId="{8154509B-F886-4A6B-97F1-87A9EBA3E55B}" srcId="{A3F1BB0D-1A5B-40D5-8C99-AC48C769672F}" destId="{5D8B29CF-5146-4DC2-92B2-2A86605E4C1A}" srcOrd="1" destOrd="0" parTransId="{BDD1A6D3-FCB0-4F2F-B184-0DBEFC8347B3}" sibTransId="{9CFC5CFC-7438-4CE1-9A00-E7D3F7FEE78D}"/>
    <dgm:cxn modelId="{7B96CC12-0B07-4C64-B63D-E89B138CFC75}" type="presParOf" srcId="{5D4692FE-C488-4498-977E-729EBA7F6A3A}" destId="{1829965B-5C13-4009-BDBB-F4C934933204}" srcOrd="0" destOrd="0" presId="urn:microsoft.com/office/officeart/2005/8/layout/pyramid2"/>
    <dgm:cxn modelId="{EDECF7BC-3263-411C-A116-5F5ECFCB098A}" type="presParOf" srcId="{5D4692FE-C488-4498-977E-729EBA7F6A3A}" destId="{A332CDBF-A9EE-4A75-8828-88294E92A2F0}" srcOrd="1" destOrd="0" presId="urn:microsoft.com/office/officeart/2005/8/layout/pyramid2"/>
    <dgm:cxn modelId="{0F6F01B6-CD15-44BD-BB6E-4B347817C77E}" type="presParOf" srcId="{A332CDBF-A9EE-4A75-8828-88294E92A2F0}" destId="{DBCEB41A-4233-41F2-B94B-3B5FE348587D}" srcOrd="0" destOrd="0" presId="urn:microsoft.com/office/officeart/2005/8/layout/pyramid2"/>
    <dgm:cxn modelId="{DE93D278-7DB2-4549-8786-42F15BABE4B9}" type="presParOf" srcId="{A332CDBF-A9EE-4A75-8828-88294E92A2F0}" destId="{38FA865F-A662-4F98-BADE-F25E2B7ECBFC}" srcOrd="1" destOrd="0" presId="urn:microsoft.com/office/officeart/2005/8/layout/pyramid2"/>
    <dgm:cxn modelId="{AC20837D-80FF-4B49-AFDC-87A9A25F381A}" type="presParOf" srcId="{A332CDBF-A9EE-4A75-8828-88294E92A2F0}" destId="{B2B1DBF5-2CFA-497D-B497-DCE7C0AD82FC}" srcOrd="2" destOrd="0" presId="urn:microsoft.com/office/officeart/2005/8/layout/pyramid2"/>
    <dgm:cxn modelId="{C2D71CE3-1AC9-47F7-9B5F-E6F9DBDFC786}" type="presParOf" srcId="{A332CDBF-A9EE-4A75-8828-88294E92A2F0}" destId="{31858056-A3AF-41EB-B76C-5F19717B95FE}" srcOrd="3" destOrd="0" presId="urn:microsoft.com/office/officeart/2005/8/layout/pyramid2"/>
    <dgm:cxn modelId="{A2276DCD-118E-4E1A-A73B-EC9C4664A6CC}" type="presParOf" srcId="{A332CDBF-A9EE-4A75-8828-88294E92A2F0}" destId="{CE10A2CD-65E6-4A10-A9D7-2815D37C9D71}" srcOrd="4" destOrd="0" presId="urn:microsoft.com/office/officeart/2005/8/layout/pyramid2"/>
    <dgm:cxn modelId="{18FB1092-A55B-4786-8DBD-1C36B6358B9C}" type="presParOf" srcId="{A332CDBF-A9EE-4A75-8828-88294E92A2F0}" destId="{1D800B1A-255F-4881-A369-2A4ACF806E09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5EF1692-B205-49C4-9EAD-0CAB73ADCF83}" type="doc">
      <dgm:prSet loTypeId="urn:microsoft.com/office/officeart/2005/8/layout/hierarchy1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id-ID"/>
        </a:p>
      </dgm:t>
    </dgm:pt>
    <dgm:pt modelId="{58E44B4C-32CA-4FEC-BF23-9ECF0303EC13}">
      <dgm:prSet phldrT="[Text]" custT="1"/>
      <dgm:spPr/>
      <dgm:t>
        <a:bodyPr/>
        <a:lstStyle/>
        <a:p>
          <a:r>
            <a:rPr lang="en-US" sz="1200" dirty="0" smtClean="0">
              <a:effectLst/>
              <a:latin typeface="Calibri" pitchFamily="34" charset="0"/>
              <a:cs typeface="Calibri" pitchFamily="34" charset="0"/>
            </a:rPr>
            <a:t>FAKTOR-FAKTOR YANG MEMPENGARUHI PERTUMBUHAN DAN PERKEMBANGAN ANAK:</a:t>
          </a:r>
          <a:endParaRPr lang="id-ID" sz="1200" dirty="0">
            <a:effectLst/>
            <a:latin typeface="Calibri" pitchFamily="34" charset="0"/>
            <a:cs typeface="Calibri" pitchFamily="34" charset="0"/>
          </a:endParaRPr>
        </a:p>
      </dgm:t>
    </dgm:pt>
    <dgm:pt modelId="{6BF1BFCA-18B0-44EC-A2DA-B37A8E7C9E31}" type="parTrans" cxnId="{FD185DBE-4BCE-44F3-A0EE-9C113EF50353}">
      <dgm:prSet/>
      <dgm:spPr/>
      <dgm:t>
        <a:bodyPr/>
        <a:lstStyle/>
        <a:p>
          <a:endParaRPr lang="id-ID" sz="1200">
            <a:latin typeface="Calibri" pitchFamily="34" charset="0"/>
            <a:cs typeface="Calibri" pitchFamily="34" charset="0"/>
          </a:endParaRPr>
        </a:p>
      </dgm:t>
    </dgm:pt>
    <dgm:pt modelId="{CF177177-9047-41F6-97DF-C12D5089CFFC}" type="sibTrans" cxnId="{FD185DBE-4BCE-44F3-A0EE-9C113EF50353}">
      <dgm:prSet/>
      <dgm:spPr/>
      <dgm:t>
        <a:bodyPr/>
        <a:lstStyle/>
        <a:p>
          <a:endParaRPr lang="id-ID" sz="1200">
            <a:latin typeface="Calibri" pitchFamily="34" charset="0"/>
            <a:cs typeface="Calibri" pitchFamily="34" charset="0"/>
          </a:endParaRPr>
        </a:p>
      </dgm:t>
    </dgm:pt>
    <dgm:pt modelId="{B6E32635-1BFE-4F55-96EB-826522B5DADA}">
      <dgm:prSet phldrT="[Text]" custT="1"/>
      <dgm:spPr/>
      <dgm:t>
        <a:bodyPr/>
        <a:lstStyle/>
        <a:p>
          <a:r>
            <a:rPr lang="en-US" sz="1200" dirty="0" smtClean="0">
              <a:latin typeface="Calibri" pitchFamily="34" charset="0"/>
              <a:cs typeface="Calibri" pitchFamily="34" charset="0"/>
            </a:rPr>
            <a:t>INTERNAL</a:t>
          </a:r>
          <a:endParaRPr lang="id-ID" sz="1200" dirty="0">
            <a:latin typeface="Calibri" pitchFamily="34" charset="0"/>
            <a:cs typeface="Calibri" pitchFamily="34" charset="0"/>
          </a:endParaRPr>
        </a:p>
      </dgm:t>
    </dgm:pt>
    <dgm:pt modelId="{5B030B65-3107-40BC-875F-A7AC327B0009}" type="parTrans" cxnId="{A553A3AC-AF1A-4CD6-8358-121CC59C970E}">
      <dgm:prSet/>
      <dgm:spPr/>
      <dgm:t>
        <a:bodyPr/>
        <a:lstStyle/>
        <a:p>
          <a:endParaRPr lang="id-ID" sz="1200">
            <a:latin typeface="Calibri" pitchFamily="34" charset="0"/>
            <a:cs typeface="Calibri" pitchFamily="34" charset="0"/>
          </a:endParaRPr>
        </a:p>
      </dgm:t>
    </dgm:pt>
    <dgm:pt modelId="{A2C283E7-9A04-46AC-9A65-62E9B3F10D49}" type="sibTrans" cxnId="{A553A3AC-AF1A-4CD6-8358-121CC59C970E}">
      <dgm:prSet/>
      <dgm:spPr/>
      <dgm:t>
        <a:bodyPr/>
        <a:lstStyle/>
        <a:p>
          <a:endParaRPr lang="id-ID" sz="1200">
            <a:latin typeface="Calibri" pitchFamily="34" charset="0"/>
            <a:cs typeface="Calibri" pitchFamily="34" charset="0"/>
          </a:endParaRPr>
        </a:p>
      </dgm:t>
    </dgm:pt>
    <dgm:pt modelId="{8E68F62C-8CF0-4D35-A4A0-4372D937B950}">
      <dgm:prSet phldrT="[Text]" custT="1"/>
      <dgm:spPr/>
      <dgm:t>
        <a:bodyPr/>
        <a:lstStyle/>
        <a:p>
          <a:r>
            <a:rPr lang="en-US" sz="1200" dirty="0" err="1" smtClean="0">
              <a:effectLst/>
              <a:latin typeface="Calibri" pitchFamily="34" charset="0"/>
              <a:cs typeface="Calibri" pitchFamily="34" charset="0"/>
            </a:rPr>
            <a:t>Faktor</a:t>
          </a:r>
          <a:r>
            <a:rPr lang="en-US" sz="1200" dirty="0" smtClean="0">
              <a:effectLst/>
              <a:latin typeface="Calibri" pitchFamily="34" charset="0"/>
              <a:cs typeface="Calibri" pitchFamily="34" charset="0"/>
            </a:rPr>
            <a:t> </a:t>
          </a:r>
          <a:r>
            <a:rPr lang="en-US" sz="1200" dirty="0" err="1" smtClean="0">
              <a:effectLst/>
              <a:latin typeface="Calibri" pitchFamily="34" charset="0"/>
              <a:cs typeface="Calibri" pitchFamily="34" charset="0"/>
            </a:rPr>
            <a:t>bawaan</a:t>
          </a:r>
          <a:r>
            <a:rPr lang="en-US" sz="1200" dirty="0" smtClean="0">
              <a:effectLst/>
              <a:latin typeface="Calibri" pitchFamily="34" charset="0"/>
              <a:cs typeface="Calibri" pitchFamily="34" charset="0"/>
            </a:rPr>
            <a:t> (gen) yang normal </a:t>
          </a:r>
          <a:r>
            <a:rPr lang="en-US" sz="1200" dirty="0" err="1" smtClean="0">
              <a:effectLst/>
              <a:latin typeface="Calibri" pitchFamily="34" charset="0"/>
              <a:cs typeface="Calibri" pitchFamily="34" charset="0"/>
            </a:rPr>
            <a:t>dan</a:t>
          </a:r>
          <a:r>
            <a:rPr lang="en-US" sz="1200" dirty="0" smtClean="0">
              <a:effectLst/>
              <a:latin typeface="Calibri" pitchFamily="34" charset="0"/>
              <a:cs typeface="Calibri" pitchFamily="34" charset="0"/>
            </a:rPr>
            <a:t> </a:t>
          </a:r>
          <a:r>
            <a:rPr lang="en-US" sz="1200" dirty="0" err="1" smtClean="0">
              <a:effectLst/>
              <a:latin typeface="Calibri" pitchFamily="34" charset="0"/>
              <a:cs typeface="Calibri" pitchFamily="34" charset="0"/>
            </a:rPr>
            <a:t>patologik</a:t>
          </a:r>
          <a:endParaRPr lang="id-ID" sz="1200" dirty="0">
            <a:effectLst/>
            <a:latin typeface="Calibri" pitchFamily="34" charset="0"/>
            <a:cs typeface="Calibri" pitchFamily="34" charset="0"/>
          </a:endParaRPr>
        </a:p>
      </dgm:t>
    </dgm:pt>
    <dgm:pt modelId="{62430D71-608B-4DAD-A5B9-50CA138BF04A}" type="parTrans" cxnId="{5571A01C-5847-43CA-8DA3-9063A73AA255}">
      <dgm:prSet/>
      <dgm:spPr/>
      <dgm:t>
        <a:bodyPr/>
        <a:lstStyle/>
        <a:p>
          <a:endParaRPr lang="id-ID" sz="1200">
            <a:latin typeface="Calibri" pitchFamily="34" charset="0"/>
            <a:cs typeface="Calibri" pitchFamily="34" charset="0"/>
          </a:endParaRPr>
        </a:p>
      </dgm:t>
    </dgm:pt>
    <dgm:pt modelId="{E083D9A8-C291-4435-81A0-63689E28DC1B}" type="sibTrans" cxnId="{5571A01C-5847-43CA-8DA3-9063A73AA255}">
      <dgm:prSet/>
      <dgm:spPr/>
      <dgm:t>
        <a:bodyPr/>
        <a:lstStyle/>
        <a:p>
          <a:endParaRPr lang="id-ID" sz="1200">
            <a:latin typeface="Calibri" pitchFamily="34" charset="0"/>
            <a:cs typeface="Calibri" pitchFamily="34" charset="0"/>
          </a:endParaRPr>
        </a:p>
      </dgm:t>
    </dgm:pt>
    <dgm:pt modelId="{1550E565-BA86-4269-8390-461550AE4832}">
      <dgm:prSet phldrT="[Text]" custT="1"/>
      <dgm:spPr/>
      <dgm:t>
        <a:bodyPr/>
        <a:lstStyle/>
        <a:p>
          <a:r>
            <a:rPr lang="en-US" sz="1200" dirty="0" err="1" smtClean="0">
              <a:effectLst/>
              <a:latin typeface="Calibri" pitchFamily="34" charset="0"/>
              <a:cs typeface="Calibri" pitchFamily="34" charset="0"/>
            </a:rPr>
            <a:t>Proses</a:t>
          </a:r>
          <a:r>
            <a:rPr lang="en-US" sz="1200" dirty="0" smtClean="0">
              <a:effectLst/>
              <a:latin typeface="Calibri" pitchFamily="34" charset="0"/>
              <a:cs typeface="Calibri" pitchFamily="34" charset="0"/>
            </a:rPr>
            <a:t> </a:t>
          </a:r>
          <a:r>
            <a:rPr lang="en-US" sz="1200" dirty="0" err="1" smtClean="0">
              <a:effectLst/>
              <a:latin typeface="Calibri" pitchFamily="34" charset="0"/>
              <a:cs typeface="Calibri" pitchFamily="34" charset="0"/>
            </a:rPr>
            <a:t>Kehamilan</a:t>
          </a:r>
          <a:r>
            <a:rPr lang="en-US" sz="1200" dirty="0" smtClean="0">
              <a:effectLst/>
              <a:latin typeface="Calibri" pitchFamily="34" charset="0"/>
              <a:cs typeface="Calibri" pitchFamily="34" charset="0"/>
            </a:rPr>
            <a:t> (</a:t>
          </a:r>
          <a:r>
            <a:rPr lang="en-US" sz="1200" dirty="0" err="1" smtClean="0">
              <a:effectLst/>
              <a:latin typeface="Calibri" pitchFamily="34" charset="0"/>
              <a:cs typeface="Calibri" pitchFamily="34" charset="0"/>
            </a:rPr>
            <a:t>nutrisi</a:t>
          </a:r>
          <a:r>
            <a:rPr lang="en-US" sz="1200" dirty="0" smtClean="0">
              <a:effectLst/>
              <a:latin typeface="Calibri" pitchFamily="34" charset="0"/>
              <a:cs typeface="Calibri" pitchFamily="34" charset="0"/>
            </a:rPr>
            <a:t>, </a:t>
          </a:r>
          <a:r>
            <a:rPr lang="en-US" sz="1200" dirty="0" err="1" smtClean="0">
              <a:effectLst/>
              <a:latin typeface="Calibri" pitchFamily="34" charset="0"/>
              <a:cs typeface="Calibri" pitchFamily="34" charset="0"/>
            </a:rPr>
            <a:t>penyakit</a:t>
          </a:r>
          <a:r>
            <a:rPr lang="en-US" sz="1200" dirty="0" smtClean="0">
              <a:effectLst/>
              <a:latin typeface="Calibri" pitchFamily="34" charset="0"/>
              <a:cs typeface="Calibri" pitchFamily="34" charset="0"/>
            </a:rPr>
            <a:t>, </a:t>
          </a:r>
          <a:r>
            <a:rPr lang="en-US" sz="1200" dirty="0" err="1" smtClean="0">
              <a:effectLst/>
              <a:latin typeface="Calibri" pitchFamily="34" charset="0"/>
              <a:cs typeface="Calibri" pitchFamily="34" charset="0"/>
            </a:rPr>
            <a:t>obat</a:t>
          </a:r>
          <a:r>
            <a:rPr lang="en-US" sz="1200" dirty="0" smtClean="0">
              <a:effectLst/>
              <a:latin typeface="Calibri" pitchFamily="34" charset="0"/>
              <a:cs typeface="Calibri" pitchFamily="34" charset="0"/>
            </a:rPr>
            <a:t>, </a:t>
          </a:r>
          <a:r>
            <a:rPr lang="en-US" sz="1200" dirty="0" err="1" smtClean="0">
              <a:effectLst/>
              <a:latin typeface="Calibri" pitchFamily="34" charset="0"/>
              <a:cs typeface="Calibri" pitchFamily="34" charset="0"/>
            </a:rPr>
            <a:t>polusi</a:t>
          </a:r>
          <a:r>
            <a:rPr lang="en-US" sz="1200" dirty="0" smtClean="0">
              <a:effectLst/>
              <a:latin typeface="Calibri" pitchFamily="34" charset="0"/>
              <a:cs typeface="Calibri" pitchFamily="34" charset="0"/>
            </a:rPr>
            <a:t> </a:t>
          </a:r>
          <a:r>
            <a:rPr lang="en-US" sz="1200" dirty="0" err="1" smtClean="0">
              <a:effectLst/>
              <a:latin typeface="Calibri" pitchFamily="34" charset="0"/>
              <a:cs typeface="Calibri" pitchFamily="34" charset="0"/>
            </a:rPr>
            <a:t>dll</a:t>
          </a:r>
          <a:r>
            <a:rPr lang="en-US" sz="1200" dirty="0" smtClean="0">
              <a:effectLst/>
              <a:latin typeface="Calibri" pitchFamily="34" charset="0"/>
              <a:cs typeface="Calibri" pitchFamily="34" charset="0"/>
            </a:rPr>
            <a:t>) </a:t>
          </a:r>
          <a:endParaRPr lang="id-ID" sz="1200" dirty="0">
            <a:effectLst/>
            <a:latin typeface="Calibri" pitchFamily="34" charset="0"/>
            <a:cs typeface="Calibri" pitchFamily="34" charset="0"/>
          </a:endParaRPr>
        </a:p>
      </dgm:t>
    </dgm:pt>
    <dgm:pt modelId="{5FFF2B69-8089-4817-8A74-D133198DFF29}" type="parTrans" cxnId="{BE39D70A-7689-4C3D-8103-F9EBD847647F}">
      <dgm:prSet/>
      <dgm:spPr/>
      <dgm:t>
        <a:bodyPr/>
        <a:lstStyle/>
        <a:p>
          <a:endParaRPr lang="id-ID" sz="1200">
            <a:latin typeface="Calibri" pitchFamily="34" charset="0"/>
            <a:cs typeface="Calibri" pitchFamily="34" charset="0"/>
          </a:endParaRPr>
        </a:p>
      </dgm:t>
    </dgm:pt>
    <dgm:pt modelId="{3657A164-EEAA-412C-9BED-7043D5914567}" type="sibTrans" cxnId="{BE39D70A-7689-4C3D-8103-F9EBD847647F}">
      <dgm:prSet/>
      <dgm:spPr/>
      <dgm:t>
        <a:bodyPr/>
        <a:lstStyle/>
        <a:p>
          <a:endParaRPr lang="id-ID" sz="1200">
            <a:latin typeface="Calibri" pitchFamily="34" charset="0"/>
            <a:cs typeface="Calibri" pitchFamily="34" charset="0"/>
          </a:endParaRPr>
        </a:p>
      </dgm:t>
    </dgm:pt>
    <dgm:pt modelId="{56D1C724-DEBE-4A98-96C5-07A572BB07D1}">
      <dgm:prSet phldrT="[Text]" custT="1"/>
      <dgm:spPr/>
      <dgm:t>
        <a:bodyPr/>
        <a:lstStyle/>
        <a:p>
          <a:r>
            <a:rPr lang="en-US" sz="1200" dirty="0" smtClean="0">
              <a:latin typeface="Calibri" pitchFamily="34" charset="0"/>
              <a:cs typeface="Calibri" pitchFamily="34" charset="0"/>
            </a:rPr>
            <a:t>EKSTERNAL</a:t>
          </a:r>
          <a:endParaRPr lang="id-ID" sz="1200" dirty="0">
            <a:latin typeface="Calibri" pitchFamily="34" charset="0"/>
            <a:cs typeface="Calibri" pitchFamily="34" charset="0"/>
          </a:endParaRPr>
        </a:p>
      </dgm:t>
    </dgm:pt>
    <dgm:pt modelId="{9A951381-85AB-4096-B312-4760F687AD1A}" type="parTrans" cxnId="{9490FFD0-4B7D-4951-94ED-C86419807DE1}">
      <dgm:prSet/>
      <dgm:spPr/>
      <dgm:t>
        <a:bodyPr/>
        <a:lstStyle/>
        <a:p>
          <a:endParaRPr lang="id-ID" sz="1200">
            <a:latin typeface="Calibri" pitchFamily="34" charset="0"/>
            <a:cs typeface="Calibri" pitchFamily="34" charset="0"/>
          </a:endParaRPr>
        </a:p>
      </dgm:t>
    </dgm:pt>
    <dgm:pt modelId="{EEA1801A-C486-45CA-8B1A-8C1394154E93}" type="sibTrans" cxnId="{9490FFD0-4B7D-4951-94ED-C86419807DE1}">
      <dgm:prSet/>
      <dgm:spPr/>
      <dgm:t>
        <a:bodyPr/>
        <a:lstStyle/>
        <a:p>
          <a:endParaRPr lang="id-ID" sz="1200">
            <a:latin typeface="Calibri" pitchFamily="34" charset="0"/>
            <a:cs typeface="Calibri" pitchFamily="34" charset="0"/>
          </a:endParaRPr>
        </a:p>
      </dgm:t>
    </dgm:pt>
    <dgm:pt modelId="{DE9F8AF5-F35B-447E-9A28-5AA4FC818708}">
      <dgm:prSet phldrT="[Text]" custT="1"/>
      <dgm:spPr/>
      <dgm:t>
        <a:bodyPr/>
        <a:lstStyle/>
        <a:p>
          <a:r>
            <a:rPr lang="en-US" sz="1200" dirty="0" err="1" smtClean="0">
              <a:effectLst/>
              <a:latin typeface="Calibri" pitchFamily="34" charset="0"/>
              <a:cs typeface="Calibri" pitchFamily="34" charset="0"/>
            </a:rPr>
            <a:t>Asupan</a:t>
          </a:r>
          <a:r>
            <a:rPr lang="en-US" sz="1200" dirty="0" smtClean="0">
              <a:effectLst/>
              <a:latin typeface="Calibri" pitchFamily="34" charset="0"/>
              <a:cs typeface="Calibri" pitchFamily="34" charset="0"/>
            </a:rPr>
            <a:t> </a:t>
          </a:r>
          <a:r>
            <a:rPr lang="en-US" sz="1200" dirty="0" err="1" smtClean="0">
              <a:effectLst/>
              <a:latin typeface="Calibri" pitchFamily="34" charset="0"/>
              <a:cs typeface="Calibri" pitchFamily="34" charset="0"/>
            </a:rPr>
            <a:t>gizi</a:t>
          </a:r>
          <a:endParaRPr lang="id-ID" sz="1200" dirty="0">
            <a:effectLst/>
            <a:latin typeface="Calibri" pitchFamily="34" charset="0"/>
            <a:cs typeface="Calibri" pitchFamily="34" charset="0"/>
          </a:endParaRPr>
        </a:p>
      </dgm:t>
    </dgm:pt>
    <dgm:pt modelId="{DD022425-6C4A-4A4A-A541-7152327EA2FD}" type="parTrans" cxnId="{62FF6260-7BEB-45F9-B54C-AD29EAE3505D}">
      <dgm:prSet/>
      <dgm:spPr/>
      <dgm:t>
        <a:bodyPr/>
        <a:lstStyle/>
        <a:p>
          <a:endParaRPr lang="id-ID" sz="1200">
            <a:latin typeface="Calibri" pitchFamily="34" charset="0"/>
            <a:cs typeface="Calibri" pitchFamily="34" charset="0"/>
          </a:endParaRPr>
        </a:p>
      </dgm:t>
    </dgm:pt>
    <dgm:pt modelId="{2DC922DD-1146-4B6E-B167-95E06F4B2778}" type="sibTrans" cxnId="{62FF6260-7BEB-45F9-B54C-AD29EAE3505D}">
      <dgm:prSet/>
      <dgm:spPr/>
      <dgm:t>
        <a:bodyPr/>
        <a:lstStyle/>
        <a:p>
          <a:endParaRPr lang="id-ID" sz="1200">
            <a:latin typeface="Calibri" pitchFamily="34" charset="0"/>
            <a:cs typeface="Calibri" pitchFamily="34" charset="0"/>
          </a:endParaRPr>
        </a:p>
      </dgm:t>
    </dgm:pt>
    <dgm:pt modelId="{77B29FFF-E467-4C1D-B1FC-33BE984EE6EC}">
      <dgm:prSet custT="1"/>
      <dgm:spPr/>
      <dgm:t>
        <a:bodyPr/>
        <a:lstStyle/>
        <a:p>
          <a:r>
            <a:rPr lang="en-US" sz="1200" dirty="0" smtClean="0">
              <a:latin typeface="Calibri" pitchFamily="34" charset="0"/>
              <a:cs typeface="Calibri" pitchFamily="34" charset="0"/>
            </a:rPr>
            <a:t>PENYAKIT YANG DIDERITA</a:t>
          </a:r>
          <a:endParaRPr lang="id-ID" sz="1200" dirty="0">
            <a:latin typeface="Calibri" pitchFamily="34" charset="0"/>
            <a:cs typeface="Calibri" pitchFamily="34" charset="0"/>
          </a:endParaRPr>
        </a:p>
      </dgm:t>
    </dgm:pt>
    <dgm:pt modelId="{41BC63D6-4C00-41DF-9B10-651EF5CA9BF0}" type="parTrans" cxnId="{677E4464-E2F6-4C98-AA17-7DFF85DC8CE2}">
      <dgm:prSet/>
      <dgm:spPr/>
      <dgm:t>
        <a:bodyPr/>
        <a:lstStyle/>
        <a:p>
          <a:endParaRPr lang="id-ID" sz="1200">
            <a:latin typeface="Calibri" pitchFamily="34" charset="0"/>
            <a:cs typeface="Calibri" pitchFamily="34" charset="0"/>
          </a:endParaRPr>
        </a:p>
      </dgm:t>
    </dgm:pt>
    <dgm:pt modelId="{2303BA14-8F13-46C1-A1EB-4A5AD77F3134}" type="sibTrans" cxnId="{677E4464-E2F6-4C98-AA17-7DFF85DC8CE2}">
      <dgm:prSet/>
      <dgm:spPr/>
      <dgm:t>
        <a:bodyPr/>
        <a:lstStyle/>
        <a:p>
          <a:endParaRPr lang="id-ID" sz="1200">
            <a:latin typeface="Calibri" pitchFamily="34" charset="0"/>
            <a:cs typeface="Calibri" pitchFamily="34" charset="0"/>
          </a:endParaRPr>
        </a:p>
      </dgm:t>
    </dgm:pt>
    <dgm:pt modelId="{6755D2C2-37F7-4A19-BE3E-2C82294EA6B4}">
      <dgm:prSet custT="1"/>
      <dgm:spPr/>
      <dgm:t>
        <a:bodyPr/>
        <a:lstStyle/>
        <a:p>
          <a:r>
            <a:rPr lang="en-US" sz="1200" dirty="0" smtClean="0">
              <a:latin typeface="Calibri" pitchFamily="34" charset="0"/>
              <a:cs typeface="Calibri" pitchFamily="34" charset="0"/>
            </a:rPr>
            <a:t>KUALITAS PENGASUHAN</a:t>
          </a:r>
          <a:endParaRPr lang="id-ID" sz="1200" dirty="0">
            <a:latin typeface="Calibri" pitchFamily="34" charset="0"/>
            <a:cs typeface="Calibri" pitchFamily="34" charset="0"/>
          </a:endParaRPr>
        </a:p>
      </dgm:t>
    </dgm:pt>
    <dgm:pt modelId="{5CB07CB3-84A8-40D5-AD50-3B110D818AA6}" type="parTrans" cxnId="{A071A448-1BD7-4FBF-95E4-7DD90644619B}">
      <dgm:prSet/>
      <dgm:spPr/>
      <dgm:t>
        <a:bodyPr/>
        <a:lstStyle/>
        <a:p>
          <a:endParaRPr lang="id-ID" sz="1200">
            <a:latin typeface="Calibri" pitchFamily="34" charset="0"/>
            <a:cs typeface="Calibri" pitchFamily="34" charset="0"/>
          </a:endParaRPr>
        </a:p>
      </dgm:t>
    </dgm:pt>
    <dgm:pt modelId="{1E5ABA9E-37A8-4909-BF0B-600F44C9D462}" type="sibTrans" cxnId="{A071A448-1BD7-4FBF-95E4-7DD90644619B}">
      <dgm:prSet/>
      <dgm:spPr/>
      <dgm:t>
        <a:bodyPr/>
        <a:lstStyle/>
        <a:p>
          <a:endParaRPr lang="id-ID" sz="1200">
            <a:latin typeface="Calibri" pitchFamily="34" charset="0"/>
            <a:cs typeface="Calibri" pitchFamily="34" charset="0"/>
          </a:endParaRPr>
        </a:p>
      </dgm:t>
    </dgm:pt>
    <dgm:pt modelId="{04A51EAE-FB5F-408B-BD83-64EFF7F51094}">
      <dgm:prSet custT="1"/>
      <dgm:spPr/>
      <dgm:t>
        <a:bodyPr/>
        <a:lstStyle/>
        <a:p>
          <a:r>
            <a:rPr lang="en-US" sz="1200" dirty="0" smtClean="0">
              <a:latin typeface="Calibri" pitchFamily="34" charset="0"/>
              <a:cs typeface="Calibri" pitchFamily="34" charset="0"/>
            </a:rPr>
            <a:t>KONDISI LINGKUNGAN</a:t>
          </a:r>
          <a:endParaRPr lang="id-ID" sz="1200" dirty="0">
            <a:latin typeface="Calibri" pitchFamily="34" charset="0"/>
            <a:cs typeface="Calibri" pitchFamily="34" charset="0"/>
          </a:endParaRPr>
        </a:p>
      </dgm:t>
    </dgm:pt>
    <dgm:pt modelId="{C3CB4240-D4BC-4450-A9DB-859194E4F120}" type="parTrans" cxnId="{A606EF1C-B7A9-4507-8FCF-C599FB3FCC77}">
      <dgm:prSet/>
      <dgm:spPr/>
      <dgm:t>
        <a:bodyPr/>
        <a:lstStyle/>
        <a:p>
          <a:endParaRPr lang="id-ID" sz="1200">
            <a:latin typeface="Calibri" pitchFamily="34" charset="0"/>
            <a:cs typeface="Calibri" pitchFamily="34" charset="0"/>
          </a:endParaRPr>
        </a:p>
      </dgm:t>
    </dgm:pt>
    <dgm:pt modelId="{B85FD73B-C26B-4BC4-A685-58F392B75ABD}" type="sibTrans" cxnId="{A606EF1C-B7A9-4507-8FCF-C599FB3FCC77}">
      <dgm:prSet/>
      <dgm:spPr/>
      <dgm:t>
        <a:bodyPr/>
        <a:lstStyle/>
        <a:p>
          <a:endParaRPr lang="id-ID" sz="1200">
            <a:latin typeface="Calibri" pitchFamily="34" charset="0"/>
            <a:cs typeface="Calibri" pitchFamily="34" charset="0"/>
          </a:endParaRPr>
        </a:p>
      </dgm:t>
    </dgm:pt>
    <dgm:pt modelId="{D36AE376-3965-4FE7-B431-86FEAE1E0DA0}" type="pres">
      <dgm:prSet presAssocID="{75EF1692-B205-49C4-9EAD-0CAB73ADCF8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id-ID"/>
        </a:p>
      </dgm:t>
    </dgm:pt>
    <dgm:pt modelId="{2E4BBE38-845D-46AF-9FC1-4D210512E80E}" type="pres">
      <dgm:prSet presAssocID="{58E44B4C-32CA-4FEC-BF23-9ECF0303EC13}" presName="hierRoot1" presStyleCnt="0"/>
      <dgm:spPr/>
    </dgm:pt>
    <dgm:pt modelId="{8243F7C2-0B4C-4D01-81A0-BB372ED5881F}" type="pres">
      <dgm:prSet presAssocID="{58E44B4C-32CA-4FEC-BF23-9ECF0303EC13}" presName="composite" presStyleCnt="0"/>
      <dgm:spPr/>
    </dgm:pt>
    <dgm:pt modelId="{8BBCCC8C-85F1-4F7D-B6AB-9C4E86EAF9F0}" type="pres">
      <dgm:prSet presAssocID="{58E44B4C-32CA-4FEC-BF23-9ECF0303EC13}" presName="background" presStyleLbl="node0" presStyleIdx="0" presStyleCnt="1"/>
      <dgm:spPr/>
    </dgm:pt>
    <dgm:pt modelId="{041568AB-6F4D-4293-B938-EA312AC0FD73}" type="pres">
      <dgm:prSet presAssocID="{58E44B4C-32CA-4FEC-BF23-9ECF0303EC13}" presName="text" presStyleLbl="fgAcc0" presStyleIdx="0" presStyleCnt="1" custScaleX="262418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59EE54F4-2CB8-4161-A6FF-3842D81F7DE6}" type="pres">
      <dgm:prSet presAssocID="{58E44B4C-32CA-4FEC-BF23-9ECF0303EC13}" presName="hierChild2" presStyleCnt="0"/>
      <dgm:spPr/>
    </dgm:pt>
    <dgm:pt modelId="{15D883EA-5960-4C84-93BF-EEE3CC6BEE75}" type="pres">
      <dgm:prSet presAssocID="{5B030B65-3107-40BC-875F-A7AC327B0009}" presName="Name10" presStyleLbl="parChTrans1D2" presStyleIdx="0" presStyleCnt="2"/>
      <dgm:spPr/>
      <dgm:t>
        <a:bodyPr/>
        <a:lstStyle/>
        <a:p>
          <a:endParaRPr lang="id-ID"/>
        </a:p>
      </dgm:t>
    </dgm:pt>
    <dgm:pt modelId="{B8D61BFC-F9D5-4648-97F0-D80AAA6473D2}" type="pres">
      <dgm:prSet presAssocID="{B6E32635-1BFE-4F55-96EB-826522B5DADA}" presName="hierRoot2" presStyleCnt="0"/>
      <dgm:spPr/>
    </dgm:pt>
    <dgm:pt modelId="{5B1BEAD9-DB7B-4677-9816-9B83A03E7673}" type="pres">
      <dgm:prSet presAssocID="{B6E32635-1BFE-4F55-96EB-826522B5DADA}" presName="composite2" presStyleCnt="0"/>
      <dgm:spPr/>
    </dgm:pt>
    <dgm:pt modelId="{B7FD49A9-BF82-4A29-8A74-25196AA2BFB4}" type="pres">
      <dgm:prSet presAssocID="{B6E32635-1BFE-4F55-96EB-826522B5DADA}" presName="background2" presStyleLbl="node2" presStyleIdx="0" presStyleCnt="2"/>
      <dgm:spPr/>
    </dgm:pt>
    <dgm:pt modelId="{66581A10-805F-4189-81B8-844EF09B9976}" type="pres">
      <dgm:prSet presAssocID="{B6E32635-1BFE-4F55-96EB-826522B5DADA}" presName="text2" presStyleLbl="fgAcc2" presStyleIdx="0" presStyleCnt="2" custScaleY="69008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D3481E8E-1AF7-4F85-90B0-A5BDA0E2D527}" type="pres">
      <dgm:prSet presAssocID="{B6E32635-1BFE-4F55-96EB-826522B5DADA}" presName="hierChild3" presStyleCnt="0"/>
      <dgm:spPr/>
    </dgm:pt>
    <dgm:pt modelId="{CF7A52D4-1AC8-4536-8947-32F93C8C3189}" type="pres">
      <dgm:prSet presAssocID="{62430D71-608B-4DAD-A5B9-50CA138BF04A}" presName="Name17" presStyleLbl="parChTrans1D3" presStyleIdx="0" presStyleCnt="5"/>
      <dgm:spPr/>
      <dgm:t>
        <a:bodyPr/>
        <a:lstStyle/>
        <a:p>
          <a:endParaRPr lang="id-ID"/>
        </a:p>
      </dgm:t>
    </dgm:pt>
    <dgm:pt modelId="{B57DC951-312D-49EA-9664-A2DFD125CEF9}" type="pres">
      <dgm:prSet presAssocID="{8E68F62C-8CF0-4D35-A4A0-4372D937B950}" presName="hierRoot3" presStyleCnt="0"/>
      <dgm:spPr/>
    </dgm:pt>
    <dgm:pt modelId="{1EFD214A-65A2-4B9E-932D-E74EE8BD34D7}" type="pres">
      <dgm:prSet presAssocID="{8E68F62C-8CF0-4D35-A4A0-4372D937B950}" presName="composite3" presStyleCnt="0"/>
      <dgm:spPr/>
    </dgm:pt>
    <dgm:pt modelId="{F2DCE70E-4B8D-4C91-A59B-8A334CD23E07}" type="pres">
      <dgm:prSet presAssocID="{8E68F62C-8CF0-4D35-A4A0-4372D937B950}" presName="background3" presStyleLbl="node3" presStyleIdx="0" presStyleCnt="5"/>
      <dgm:spPr/>
    </dgm:pt>
    <dgm:pt modelId="{F94069C8-C2DE-4BFE-A0FD-33B43673C697}" type="pres">
      <dgm:prSet presAssocID="{8E68F62C-8CF0-4D35-A4A0-4372D937B950}" presName="text3" presStyleLbl="fgAcc3" presStyleIdx="0" presStyleCnt="5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6BD9D0D6-5140-44F9-883F-6FC9E3AEDDAB}" type="pres">
      <dgm:prSet presAssocID="{8E68F62C-8CF0-4D35-A4A0-4372D937B950}" presName="hierChild4" presStyleCnt="0"/>
      <dgm:spPr/>
    </dgm:pt>
    <dgm:pt modelId="{C3DDE5EE-B1A1-4AC4-8BF6-456E648B0153}" type="pres">
      <dgm:prSet presAssocID="{5FFF2B69-8089-4817-8A74-D133198DFF29}" presName="Name17" presStyleLbl="parChTrans1D3" presStyleIdx="1" presStyleCnt="5"/>
      <dgm:spPr/>
      <dgm:t>
        <a:bodyPr/>
        <a:lstStyle/>
        <a:p>
          <a:endParaRPr lang="id-ID"/>
        </a:p>
      </dgm:t>
    </dgm:pt>
    <dgm:pt modelId="{8CD1838F-DB15-438B-89FD-6988F5C9B7C3}" type="pres">
      <dgm:prSet presAssocID="{1550E565-BA86-4269-8390-461550AE4832}" presName="hierRoot3" presStyleCnt="0"/>
      <dgm:spPr/>
    </dgm:pt>
    <dgm:pt modelId="{DD38BDF1-520E-461D-95FA-BA6E814D386A}" type="pres">
      <dgm:prSet presAssocID="{1550E565-BA86-4269-8390-461550AE4832}" presName="composite3" presStyleCnt="0"/>
      <dgm:spPr/>
    </dgm:pt>
    <dgm:pt modelId="{1979D84B-1CF8-442B-BBBD-95940C62693F}" type="pres">
      <dgm:prSet presAssocID="{1550E565-BA86-4269-8390-461550AE4832}" presName="background3" presStyleLbl="node3" presStyleIdx="1" presStyleCnt="5"/>
      <dgm:spPr/>
    </dgm:pt>
    <dgm:pt modelId="{8CA7BA6E-8426-4056-A2A8-FBDCD52CAD91}" type="pres">
      <dgm:prSet presAssocID="{1550E565-BA86-4269-8390-461550AE4832}" presName="text3" presStyleLbl="fgAcc3" presStyleIdx="1" presStyleCnt="5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05448D92-CD45-424E-A58B-DAE1988B91DE}" type="pres">
      <dgm:prSet presAssocID="{1550E565-BA86-4269-8390-461550AE4832}" presName="hierChild4" presStyleCnt="0"/>
      <dgm:spPr/>
    </dgm:pt>
    <dgm:pt modelId="{742655EE-033A-4673-93DB-2E14AB257815}" type="pres">
      <dgm:prSet presAssocID="{9A951381-85AB-4096-B312-4760F687AD1A}" presName="Name10" presStyleLbl="parChTrans1D2" presStyleIdx="1" presStyleCnt="2"/>
      <dgm:spPr/>
      <dgm:t>
        <a:bodyPr/>
        <a:lstStyle/>
        <a:p>
          <a:endParaRPr lang="id-ID"/>
        </a:p>
      </dgm:t>
    </dgm:pt>
    <dgm:pt modelId="{F170BD5E-A061-4936-A5FA-81A7D18A7D7F}" type="pres">
      <dgm:prSet presAssocID="{56D1C724-DEBE-4A98-96C5-07A572BB07D1}" presName="hierRoot2" presStyleCnt="0"/>
      <dgm:spPr/>
    </dgm:pt>
    <dgm:pt modelId="{36EF4914-8E92-40A0-A76A-FE42A1177837}" type="pres">
      <dgm:prSet presAssocID="{56D1C724-DEBE-4A98-96C5-07A572BB07D1}" presName="composite2" presStyleCnt="0"/>
      <dgm:spPr/>
    </dgm:pt>
    <dgm:pt modelId="{4599317C-FE72-416A-8283-5B377C03CA14}" type="pres">
      <dgm:prSet presAssocID="{56D1C724-DEBE-4A98-96C5-07A572BB07D1}" presName="background2" presStyleLbl="node2" presStyleIdx="1" presStyleCnt="2"/>
      <dgm:spPr/>
    </dgm:pt>
    <dgm:pt modelId="{71F2547A-6B43-49F1-99F4-66D0E740CEF7}" type="pres">
      <dgm:prSet presAssocID="{56D1C724-DEBE-4A98-96C5-07A572BB07D1}" presName="text2" presStyleLbl="fgAcc2" presStyleIdx="1" presStyleCnt="2" custScaleY="86199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605895A2-E3A2-4E94-AA4F-746C3279B221}" type="pres">
      <dgm:prSet presAssocID="{56D1C724-DEBE-4A98-96C5-07A572BB07D1}" presName="hierChild3" presStyleCnt="0"/>
      <dgm:spPr/>
    </dgm:pt>
    <dgm:pt modelId="{4CD904F3-A04C-49DD-B5FE-E3CF70C6FC6F}" type="pres">
      <dgm:prSet presAssocID="{DD022425-6C4A-4A4A-A541-7152327EA2FD}" presName="Name17" presStyleLbl="parChTrans1D3" presStyleIdx="2" presStyleCnt="5"/>
      <dgm:spPr/>
      <dgm:t>
        <a:bodyPr/>
        <a:lstStyle/>
        <a:p>
          <a:endParaRPr lang="id-ID"/>
        </a:p>
      </dgm:t>
    </dgm:pt>
    <dgm:pt modelId="{016DB9E2-2A0C-4E42-84CE-6604790461C7}" type="pres">
      <dgm:prSet presAssocID="{DE9F8AF5-F35B-447E-9A28-5AA4FC818708}" presName="hierRoot3" presStyleCnt="0"/>
      <dgm:spPr/>
    </dgm:pt>
    <dgm:pt modelId="{69CBF31D-1462-4CC7-B4CD-A6234DFC26C7}" type="pres">
      <dgm:prSet presAssocID="{DE9F8AF5-F35B-447E-9A28-5AA4FC818708}" presName="composite3" presStyleCnt="0"/>
      <dgm:spPr/>
    </dgm:pt>
    <dgm:pt modelId="{4D7B78F9-FB7C-4FDB-A2CA-11DDFAEB2381}" type="pres">
      <dgm:prSet presAssocID="{DE9F8AF5-F35B-447E-9A28-5AA4FC818708}" presName="background3" presStyleLbl="node3" presStyleIdx="2" presStyleCnt="5"/>
      <dgm:spPr/>
    </dgm:pt>
    <dgm:pt modelId="{4B1C2AA8-003E-432B-91A3-C1CF2DEAA336}" type="pres">
      <dgm:prSet presAssocID="{DE9F8AF5-F35B-447E-9A28-5AA4FC818708}" presName="text3" presStyleLbl="fgAcc3" presStyleIdx="2" presStyleCnt="5" custScaleX="76221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A43102F5-5C87-4CA1-A669-FD2DB030C18B}" type="pres">
      <dgm:prSet presAssocID="{DE9F8AF5-F35B-447E-9A28-5AA4FC818708}" presName="hierChild4" presStyleCnt="0"/>
      <dgm:spPr/>
    </dgm:pt>
    <dgm:pt modelId="{15F6E1C2-4DAB-44D5-B832-3E99B6513B8F}" type="pres">
      <dgm:prSet presAssocID="{41BC63D6-4C00-41DF-9B10-651EF5CA9BF0}" presName="Name17" presStyleLbl="parChTrans1D3" presStyleIdx="3" presStyleCnt="5"/>
      <dgm:spPr/>
      <dgm:t>
        <a:bodyPr/>
        <a:lstStyle/>
        <a:p>
          <a:endParaRPr lang="id-ID"/>
        </a:p>
      </dgm:t>
    </dgm:pt>
    <dgm:pt modelId="{98089455-6AC1-41C0-A4B3-4991FD465A6B}" type="pres">
      <dgm:prSet presAssocID="{77B29FFF-E467-4C1D-B1FC-33BE984EE6EC}" presName="hierRoot3" presStyleCnt="0"/>
      <dgm:spPr/>
    </dgm:pt>
    <dgm:pt modelId="{275630D8-D5B5-4C7D-AD2A-77E547179F21}" type="pres">
      <dgm:prSet presAssocID="{77B29FFF-E467-4C1D-B1FC-33BE984EE6EC}" presName="composite3" presStyleCnt="0"/>
      <dgm:spPr/>
    </dgm:pt>
    <dgm:pt modelId="{04EB802B-2BEF-4783-829E-EE1F9105EBCA}" type="pres">
      <dgm:prSet presAssocID="{77B29FFF-E467-4C1D-B1FC-33BE984EE6EC}" presName="background3" presStyleLbl="node3" presStyleIdx="3" presStyleCnt="5"/>
      <dgm:spPr/>
    </dgm:pt>
    <dgm:pt modelId="{51F13FF7-2EE4-4731-B5BB-784975FD18BF}" type="pres">
      <dgm:prSet presAssocID="{77B29FFF-E467-4C1D-B1FC-33BE984EE6EC}" presName="text3" presStyleLbl="fgAcc3" presStyleIdx="3" presStyleCnt="5" custScaleX="61877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30CC6B36-1236-4AC5-9E21-5A80DDB54714}" type="pres">
      <dgm:prSet presAssocID="{77B29FFF-E467-4C1D-B1FC-33BE984EE6EC}" presName="hierChild4" presStyleCnt="0"/>
      <dgm:spPr/>
    </dgm:pt>
    <dgm:pt modelId="{34D4C115-9B42-4C79-A5D8-A1C7C7E10BEB}" type="pres">
      <dgm:prSet presAssocID="{5CB07CB3-84A8-40D5-AD50-3B110D818AA6}" presName="Name17" presStyleLbl="parChTrans1D3" presStyleIdx="4" presStyleCnt="5"/>
      <dgm:spPr/>
      <dgm:t>
        <a:bodyPr/>
        <a:lstStyle/>
        <a:p>
          <a:endParaRPr lang="id-ID"/>
        </a:p>
      </dgm:t>
    </dgm:pt>
    <dgm:pt modelId="{45D2A784-3CAB-40D2-80D0-1CE1478E0D73}" type="pres">
      <dgm:prSet presAssocID="{6755D2C2-37F7-4A19-BE3E-2C82294EA6B4}" presName="hierRoot3" presStyleCnt="0"/>
      <dgm:spPr/>
    </dgm:pt>
    <dgm:pt modelId="{9F9049C3-9761-42F9-A2DA-529653AE4771}" type="pres">
      <dgm:prSet presAssocID="{6755D2C2-37F7-4A19-BE3E-2C82294EA6B4}" presName="composite3" presStyleCnt="0"/>
      <dgm:spPr/>
    </dgm:pt>
    <dgm:pt modelId="{65D2EEA5-3D53-4AA6-B5D2-C19339AC395C}" type="pres">
      <dgm:prSet presAssocID="{6755D2C2-37F7-4A19-BE3E-2C82294EA6B4}" presName="background3" presStyleLbl="node3" presStyleIdx="4" presStyleCnt="5"/>
      <dgm:spPr/>
    </dgm:pt>
    <dgm:pt modelId="{0BC15909-748D-4AC6-AB31-6BA8DD9FA7BB}" type="pres">
      <dgm:prSet presAssocID="{6755D2C2-37F7-4A19-BE3E-2C82294EA6B4}" presName="text3" presStyleLbl="fgAcc3" presStyleIdx="4" presStyleCnt="5" custScaleX="71117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2B2608EB-68A4-4AD8-A7FA-BB9D9C6C5C87}" type="pres">
      <dgm:prSet presAssocID="{6755D2C2-37F7-4A19-BE3E-2C82294EA6B4}" presName="hierChild4" presStyleCnt="0"/>
      <dgm:spPr/>
    </dgm:pt>
    <dgm:pt modelId="{2117EA2C-2107-4712-9513-C8DF0B8366D6}" type="pres">
      <dgm:prSet presAssocID="{C3CB4240-D4BC-4450-A9DB-859194E4F120}" presName="Name23" presStyleLbl="parChTrans1D4" presStyleIdx="0" presStyleCnt="1"/>
      <dgm:spPr/>
      <dgm:t>
        <a:bodyPr/>
        <a:lstStyle/>
        <a:p>
          <a:endParaRPr lang="id-ID"/>
        </a:p>
      </dgm:t>
    </dgm:pt>
    <dgm:pt modelId="{F41015FB-732A-462E-9F07-A69C71CB4BEA}" type="pres">
      <dgm:prSet presAssocID="{04A51EAE-FB5F-408B-BD83-64EFF7F51094}" presName="hierRoot4" presStyleCnt="0"/>
      <dgm:spPr/>
    </dgm:pt>
    <dgm:pt modelId="{6A9C6024-8F47-4CE9-84F1-56A7D36AC830}" type="pres">
      <dgm:prSet presAssocID="{04A51EAE-FB5F-408B-BD83-64EFF7F51094}" presName="composite4" presStyleCnt="0"/>
      <dgm:spPr/>
    </dgm:pt>
    <dgm:pt modelId="{0AF7D385-DFFF-4984-B4E4-FF4D4FFCD9AC}" type="pres">
      <dgm:prSet presAssocID="{04A51EAE-FB5F-408B-BD83-64EFF7F51094}" presName="background4" presStyleLbl="node4" presStyleIdx="0" presStyleCnt="1"/>
      <dgm:spPr/>
    </dgm:pt>
    <dgm:pt modelId="{4D825660-140D-4778-B3EC-4251B9AF8F0D}" type="pres">
      <dgm:prSet presAssocID="{04A51EAE-FB5F-408B-BD83-64EFF7F51094}" presName="text4" presStyleLbl="fgAcc4" presStyleIdx="0" presStyleCnt="1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57A7870D-4861-4B17-8146-504FB2B05423}" type="pres">
      <dgm:prSet presAssocID="{04A51EAE-FB5F-408B-BD83-64EFF7F51094}" presName="hierChild5" presStyleCnt="0"/>
      <dgm:spPr/>
    </dgm:pt>
  </dgm:ptLst>
  <dgm:cxnLst>
    <dgm:cxn modelId="{49DCF04E-9718-4838-8ACF-1D71237AF4AD}" type="presOf" srcId="{5FFF2B69-8089-4817-8A74-D133198DFF29}" destId="{C3DDE5EE-B1A1-4AC4-8BF6-456E648B0153}" srcOrd="0" destOrd="0" presId="urn:microsoft.com/office/officeart/2005/8/layout/hierarchy1"/>
    <dgm:cxn modelId="{677E4464-E2F6-4C98-AA17-7DFF85DC8CE2}" srcId="{56D1C724-DEBE-4A98-96C5-07A572BB07D1}" destId="{77B29FFF-E467-4C1D-B1FC-33BE984EE6EC}" srcOrd="1" destOrd="0" parTransId="{41BC63D6-4C00-41DF-9B10-651EF5CA9BF0}" sibTransId="{2303BA14-8F13-46C1-A1EB-4A5AD77F3134}"/>
    <dgm:cxn modelId="{0D7DABE2-6858-41C2-9E8A-059691C3465B}" type="presOf" srcId="{9A951381-85AB-4096-B312-4760F687AD1A}" destId="{742655EE-033A-4673-93DB-2E14AB257815}" srcOrd="0" destOrd="0" presId="urn:microsoft.com/office/officeart/2005/8/layout/hierarchy1"/>
    <dgm:cxn modelId="{A606EF1C-B7A9-4507-8FCF-C599FB3FCC77}" srcId="{6755D2C2-37F7-4A19-BE3E-2C82294EA6B4}" destId="{04A51EAE-FB5F-408B-BD83-64EFF7F51094}" srcOrd="0" destOrd="0" parTransId="{C3CB4240-D4BC-4450-A9DB-859194E4F120}" sibTransId="{B85FD73B-C26B-4BC4-A685-58F392B75ABD}"/>
    <dgm:cxn modelId="{A071A448-1BD7-4FBF-95E4-7DD90644619B}" srcId="{56D1C724-DEBE-4A98-96C5-07A572BB07D1}" destId="{6755D2C2-37F7-4A19-BE3E-2C82294EA6B4}" srcOrd="2" destOrd="0" parTransId="{5CB07CB3-84A8-40D5-AD50-3B110D818AA6}" sibTransId="{1E5ABA9E-37A8-4909-BF0B-600F44C9D462}"/>
    <dgm:cxn modelId="{9490FFD0-4B7D-4951-94ED-C86419807DE1}" srcId="{58E44B4C-32CA-4FEC-BF23-9ECF0303EC13}" destId="{56D1C724-DEBE-4A98-96C5-07A572BB07D1}" srcOrd="1" destOrd="0" parTransId="{9A951381-85AB-4096-B312-4760F687AD1A}" sibTransId="{EEA1801A-C486-45CA-8B1A-8C1394154E93}"/>
    <dgm:cxn modelId="{94C8D6C5-5E08-401D-86A7-8D1D713E88AD}" type="presOf" srcId="{5B030B65-3107-40BC-875F-A7AC327B0009}" destId="{15D883EA-5960-4C84-93BF-EEE3CC6BEE75}" srcOrd="0" destOrd="0" presId="urn:microsoft.com/office/officeart/2005/8/layout/hierarchy1"/>
    <dgm:cxn modelId="{A967C1FD-A5E5-4521-9CD9-3558D1012D22}" type="presOf" srcId="{62430D71-608B-4DAD-A5B9-50CA138BF04A}" destId="{CF7A52D4-1AC8-4536-8947-32F93C8C3189}" srcOrd="0" destOrd="0" presId="urn:microsoft.com/office/officeart/2005/8/layout/hierarchy1"/>
    <dgm:cxn modelId="{BE39D70A-7689-4C3D-8103-F9EBD847647F}" srcId="{B6E32635-1BFE-4F55-96EB-826522B5DADA}" destId="{1550E565-BA86-4269-8390-461550AE4832}" srcOrd="1" destOrd="0" parTransId="{5FFF2B69-8089-4817-8A74-D133198DFF29}" sibTransId="{3657A164-EEAA-412C-9BED-7043D5914567}"/>
    <dgm:cxn modelId="{ADE688F3-0532-45F3-B458-B5738F1DC1BF}" type="presOf" srcId="{5CB07CB3-84A8-40D5-AD50-3B110D818AA6}" destId="{34D4C115-9B42-4C79-A5D8-A1C7C7E10BEB}" srcOrd="0" destOrd="0" presId="urn:microsoft.com/office/officeart/2005/8/layout/hierarchy1"/>
    <dgm:cxn modelId="{5571A01C-5847-43CA-8DA3-9063A73AA255}" srcId="{B6E32635-1BFE-4F55-96EB-826522B5DADA}" destId="{8E68F62C-8CF0-4D35-A4A0-4372D937B950}" srcOrd="0" destOrd="0" parTransId="{62430D71-608B-4DAD-A5B9-50CA138BF04A}" sibTransId="{E083D9A8-C291-4435-81A0-63689E28DC1B}"/>
    <dgm:cxn modelId="{02BD3197-6D8D-4A88-A4F0-CF1BCC0A3915}" type="presOf" srcId="{77B29FFF-E467-4C1D-B1FC-33BE984EE6EC}" destId="{51F13FF7-2EE4-4731-B5BB-784975FD18BF}" srcOrd="0" destOrd="0" presId="urn:microsoft.com/office/officeart/2005/8/layout/hierarchy1"/>
    <dgm:cxn modelId="{3799DFF8-9CC6-4532-9F98-25CD13488278}" type="presOf" srcId="{B6E32635-1BFE-4F55-96EB-826522B5DADA}" destId="{66581A10-805F-4189-81B8-844EF09B9976}" srcOrd="0" destOrd="0" presId="urn:microsoft.com/office/officeart/2005/8/layout/hierarchy1"/>
    <dgm:cxn modelId="{25E5AF3B-7200-4B22-81DF-5E55F6898BC0}" type="presOf" srcId="{41BC63D6-4C00-41DF-9B10-651EF5CA9BF0}" destId="{15F6E1C2-4DAB-44D5-B832-3E99B6513B8F}" srcOrd="0" destOrd="0" presId="urn:microsoft.com/office/officeart/2005/8/layout/hierarchy1"/>
    <dgm:cxn modelId="{A553A3AC-AF1A-4CD6-8358-121CC59C970E}" srcId="{58E44B4C-32CA-4FEC-BF23-9ECF0303EC13}" destId="{B6E32635-1BFE-4F55-96EB-826522B5DADA}" srcOrd="0" destOrd="0" parTransId="{5B030B65-3107-40BC-875F-A7AC327B0009}" sibTransId="{A2C283E7-9A04-46AC-9A65-62E9B3F10D49}"/>
    <dgm:cxn modelId="{56E5968F-7320-42CF-8E9C-BB12595DF57F}" type="presOf" srcId="{8E68F62C-8CF0-4D35-A4A0-4372D937B950}" destId="{F94069C8-C2DE-4BFE-A0FD-33B43673C697}" srcOrd="0" destOrd="0" presId="urn:microsoft.com/office/officeart/2005/8/layout/hierarchy1"/>
    <dgm:cxn modelId="{23E9C71D-AE45-4BF8-B2D0-262F763B0A8B}" type="presOf" srcId="{04A51EAE-FB5F-408B-BD83-64EFF7F51094}" destId="{4D825660-140D-4778-B3EC-4251B9AF8F0D}" srcOrd="0" destOrd="0" presId="urn:microsoft.com/office/officeart/2005/8/layout/hierarchy1"/>
    <dgm:cxn modelId="{6C64BC73-792D-442C-9347-FE4E02F3F284}" type="presOf" srcId="{56D1C724-DEBE-4A98-96C5-07A572BB07D1}" destId="{71F2547A-6B43-49F1-99F4-66D0E740CEF7}" srcOrd="0" destOrd="0" presId="urn:microsoft.com/office/officeart/2005/8/layout/hierarchy1"/>
    <dgm:cxn modelId="{EBA07726-3E12-41BA-8F8F-40169CF35731}" type="presOf" srcId="{1550E565-BA86-4269-8390-461550AE4832}" destId="{8CA7BA6E-8426-4056-A2A8-FBDCD52CAD91}" srcOrd="0" destOrd="0" presId="urn:microsoft.com/office/officeart/2005/8/layout/hierarchy1"/>
    <dgm:cxn modelId="{62FF6260-7BEB-45F9-B54C-AD29EAE3505D}" srcId="{56D1C724-DEBE-4A98-96C5-07A572BB07D1}" destId="{DE9F8AF5-F35B-447E-9A28-5AA4FC818708}" srcOrd="0" destOrd="0" parTransId="{DD022425-6C4A-4A4A-A541-7152327EA2FD}" sibTransId="{2DC922DD-1146-4B6E-B167-95E06F4B2778}"/>
    <dgm:cxn modelId="{9F0326BA-976D-4BAB-AB7D-C53312DC11C7}" type="presOf" srcId="{DE9F8AF5-F35B-447E-9A28-5AA4FC818708}" destId="{4B1C2AA8-003E-432B-91A3-C1CF2DEAA336}" srcOrd="0" destOrd="0" presId="urn:microsoft.com/office/officeart/2005/8/layout/hierarchy1"/>
    <dgm:cxn modelId="{3B60551F-4109-4C95-9D5A-B44AC8FD51E8}" type="presOf" srcId="{58E44B4C-32CA-4FEC-BF23-9ECF0303EC13}" destId="{041568AB-6F4D-4293-B938-EA312AC0FD73}" srcOrd="0" destOrd="0" presId="urn:microsoft.com/office/officeart/2005/8/layout/hierarchy1"/>
    <dgm:cxn modelId="{7A775EBA-965D-4892-98AB-14D91EC56F98}" type="presOf" srcId="{6755D2C2-37F7-4A19-BE3E-2C82294EA6B4}" destId="{0BC15909-748D-4AC6-AB31-6BA8DD9FA7BB}" srcOrd="0" destOrd="0" presId="urn:microsoft.com/office/officeart/2005/8/layout/hierarchy1"/>
    <dgm:cxn modelId="{FD185DBE-4BCE-44F3-A0EE-9C113EF50353}" srcId="{75EF1692-B205-49C4-9EAD-0CAB73ADCF83}" destId="{58E44B4C-32CA-4FEC-BF23-9ECF0303EC13}" srcOrd="0" destOrd="0" parTransId="{6BF1BFCA-18B0-44EC-A2DA-B37A8E7C9E31}" sibTransId="{CF177177-9047-41F6-97DF-C12D5089CFFC}"/>
    <dgm:cxn modelId="{A7224BAD-89AA-4FD6-AEDA-151FCD51B7D8}" type="presOf" srcId="{DD022425-6C4A-4A4A-A541-7152327EA2FD}" destId="{4CD904F3-A04C-49DD-B5FE-E3CF70C6FC6F}" srcOrd="0" destOrd="0" presId="urn:microsoft.com/office/officeart/2005/8/layout/hierarchy1"/>
    <dgm:cxn modelId="{D3C184CB-1E53-44BC-8E83-4B5848EC4BEC}" type="presOf" srcId="{75EF1692-B205-49C4-9EAD-0CAB73ADCF83}" destId="{D36AE376-3965-4FE7-B431-86FEAE1E0DA0}" srcOrd="0" destOrd="0" presId="urn:microsoft.com/office/officeart/2005/8/layout/hierarchy1"/>
    <dgm:cxn modelId="{474A1929-4A80-4629-B041-6BCEC57DC191}" type="presOf" srcId="{C3CB4240-D4BC-4450-A9DB-859194E4F120}" destId="{2117EA2C-2107-4712-9513-C8DF0B8366D6}" srcOrd="0" destOrd="0" presId="urn:microsoft.com/office/officeart/2005/8/layout/hierarchy1"/>
    <dgm:cxn modelId="{050FB80F-3D0C-4AB5-9AA3-7A8833115CC1}" type="presParOf" srcId="{D36AE376-3965-4FE7-B431-86FEAE1E0DA0}" destId="{2E4BBE38-845D-46AF-9FC1-4D210512E80E}" srcOrd="0" destOrd="0" presId="urn:microsoft.com/office/officeart/2005/8/layout/hierarchy1"/>
    <dgm:cxn modelId="{73981968-9FB8-4AE9-B144-E6AFB7B39686}" type="presParOf" srcId="{2E4BBE38-845D-46AF-9FC1-4D210512E80E}" destId="{8243F7C2-0B4C-4D01-81A0-BB372ED5881F}" srcOrd="0" destOrd="0" presId="urn:microsoft.com/office/officeart/2005/8/layout/hierarchy1"/>
    <dgm:cxn modelId="{7B896F2D-63D4-4B67-85A6-E6F184967ED5}" type="presParOf" srcId="{8243F7C2-0B4C-4D01-81A0-BB372ED5881F}" destId="{8BBCCC8C-85F1-4F7D-B6AB-9C4E86EAF9F0}" srcOrd="0" destOrd="0" presId="urn:microsoft.com/office/officeart/2005/8/layout/hierarchy1"/>
    <dgm:cxn modelId="{2622D97F-8ED9-416F-AD9A-ABFECB111817}" type="presParOf" srcId="{8243F7C2-0B4C-4D01-81A0-BB372ED5881F}" destId="{041568AB-6F4D-4293-B938-EA312AC0FD73}" srcOrd="1" destOrd="0" presId="urn:microsoft.com/office/officeart/2005/8/layout/hierarchy1"/>
    <dgm:cxn modelId="{1651BC51-2623-4908-A719-FAE4C9D563B7}" type="presParOf" srcId="{2E4BBE38-845D-46AF-9FC1-4D210512E80E}" destId="{59EE54F4-2CB8-4161-A6FF-3842D81F7DE6}" srcOrd="1" destOrd="0" presId="urn:microsoft.com/office/officeart/2005/8/layout/hierarchy1"/>
    <dgm:cxn modelId="{DB3325F4-DCC1-4272-8742-51CBCE0A6161}" type="presParOf" srcId="{59EE54F4-2CB8-4161-A6FF-3842D81F7DE6}" destId="{15D883EA-5960-4C84-93BF-EEE3CC6BEE75}" srcOrd="0" destOrd="0" presId="urn:microsoft.com/office/officeart/2005/8/layout/hierarchy1"/>
    <dgm:cxn modelId="{5C60E419-23FD-4785-A2A1-986F34EA025C}" type="presParOf" srcId="{59EE54F4-2CB8-4161-A6FF-3842D81F7DE6}" destId="{B8D61BFC-F9D5-4648-97F0-D80AAA6473D2}" srcOrd="1" destOrd="0" presId="urn:microsoft.com/office/officeart/2005/8/layout/hierarchy1"/>
    <dgm:cxn modelId="{5BE18D71-25D4-403A-A6E5-A1A0E36A1581}" type="presParOf" srcId="{B8D61BFC-F9D5-4648-97F0-D80AAA6473D2}" destId="{5B1BEAD9-DB7B-4677-9816-9B83A03E7673}" srcOrd="0" destOrd="0" presId="urn:microsoft.com/office/officeart/2005/8/layout/hierarchy1"/>
    <dgm:cxn modelId="{1B4975E1-90DF-419B-9E05-378EBC41AA83}" type="presParOf" srcId="{5B1BEAD9-DB7B-4677-9816-9B83A03E7673}" destId="{B7FD49A9-BF82-4A29-8A74-25196AA2BFB4}" srcOrd="0" destOrd="0" presId="urn:microsoft.com/office/officeart/2005/8/layout/hierarchy1"/>
    <dgm:cxn modelId="{5EF7A5E6-B3CE-41FB-A0E5-A1D616EE0E7B}" type="presParOf" srcId="{5B1BEAD9-DB7B-4677-9816-9B83A03E7673}" destId="{66581A10-805F-4189-81B8-844EF09B9976}" srcOrd="1" destOrd="0" presId="urn:microsoft.com/office/officeart/2005/8/layout/hierarchy1"/>
    <dgm:cxn modelId="{0A939EDE-D42C-4E2F-92DE-2869C88944A6}" type="presParOf" srcId="{B8D61BFC-F9D5-4648-97F0-D80AAA6473D2}" destId="{D3481E8E-1AF7-4F85-90B0-A5BDA0E2D527}" srcOrd="1" destOrd="0" presId="urn:microsoft.com/office/officeart/2005/8/layout/hierarchy1"/>
    <dgm:cxn modelId="{AB5F2ED0-C05C-4182-8D22-9C3C7E2B7353}" type="presParOf" srcId="{D3481E8E-1AF7-4F85-90B0-A5BDA0E2D527}" destId="{CF7A52D4-1AC8-4536-8947-32F93C8C3189}" srcOrd="0" destOrd="0" presId="urn:microsoft.com/office/officeart/2005/8/layout/hierarchy1"/>
    <dgm:cxn modelId="{60803F1B-EF20-475C-B246-03DC565A41B2}" type="presParOf" srcId="{D3481E8E-1AF7-4F85-90B0-A5BDA0E2D527}" destId="{B57DC951-312D-49EA-9664-A2DFD125CEF9}" srcOrd="1" destOrd="0" presId="urn:microsoft.com/office/officeart/2005/8/layout/hierarchy1"/>
    <dgm:cxn modelId="{19544F5A-22FC-4A83-B5F8-DA852BBB4557}" type="presParOf" srcId="{B57DC951-312D-49EA-9664-A2DFD125CEF9}" destId="{1EFD214A-65A2-4B9E-932D-E74EE8BD34D7}" srcOrd="0" destOrd="0" presId="urn:microsoft.com/office/officeart/2005/8/layout/hierarchy1"/>
    <dgm:cxn modelId="{4558A7C4-870C-439C-81E9-CF8DD63289F5}" type="presParOf" srcId="{1EFD214A-65A2-4B9E-932D-E74EE8BD34D7}" destId="{F2DCE70E-4B8D-4C91-A59B-8A334CD23E07}" srcOrd="0" destOrd="0" presId="urn:microsoft.com/office/officeart/2005/8/layout/hierarchy1"/>
    <dgm:cxn modelId="{0C4C3348-0B3F-41F6-88D8-F78854A9305A}" type="presParOf" srcId="{1EFD214A-65A2-4B9E-932D-E74EE8BD34D7}" destId="{F94069C8-C2DE-4BFE-A0FD-33B43673C697}" srcOrd="1" destOrd="0" presId="urn:microsoft.com/office/officeart/2005/8/layout/hierarchy1"/>
    <dgm:cxn modelId="{109836D9-5641-41E9-A089-B5D42617F3E9}" type="presParOf" srcId="{B57DC951-312D-49EA-9664-A2DFD125CEF9}" destId="{6BD9D0D6-5140-44F9-883F-6FC9E3AEDDAB}" srcOrd="1" destOrd="0" presId="urn:microsoft.com/office/officeart/2005/8/layout/hierarchy1"/>
    <dgm:cxn modelId="{D93CB72B-19EE-407D-986A-A1D021562FD1}" type="presParOf" srcId="{D3481E8E-1AF7-4F85-90B0-A5BDA0E2D527}" destId="{C3DDE5EE-B1A1-4AC4-8BF6-456E648B0153}" srcOrd="2" destOrd="0" presId="urn:microsoft.com/office/officeart/2005/8/layout/hierarchy1"/>
    <dgm:cxn modelId="{AB5F0738-B4A3-45C2-989F-F167C9ED1A20}" type="presParOf" srcId="{D3481E8E-1AF7-4F85-90B0-A5BDA0E2D527}" destId="{8CD1838F-DB15-438B-89FD-6988F5C9B7C3}" srcOrd="3" destOrd="0" presId="urn:microsoft.com/office/officeart/2005/8/layout/hierarchy1"/>
    <dgm:cxn modelId="{6D57D8DE-EEB5-4D54-AE5E-CFBA0DD4F9C1}" type="presParOf" srcId="{8CD1838F-DB15-438B-89FD-6988F5C9B7C3}" destId="{DD38BDF1-520E-461D-95FA-BA6E814D386A}" srcOrd="0" destOrd="0" presId="urn:microsoft.com/office/officeart/2005/8/layout/hierarchy1"/>
    <dgm:cxn modelId="{766F0472-C55A-44E5-BA8B-4DE14B3AD7F0}" type="presParOf" srcId="{DD38BDF1-520E-461D-95FA-BA6E814D386A}" destId="{1979D84B-1CF8-442B-BBBD-95940C62693F}" srcOrd="0" destOrd="0" presId="urn:microsoft.com/office/officeart/2005/8/layout/hierarchy1"/>
    <dgm:cxn modelId="{6CA6F24F-2A52-4171-91B9-E5FDB0685B06}" type="presParOf" srcId="{DD38BDF1-520E-461D-95FA-BA6E814D386A}" destId="{8CA7BA6E-8426-4056-A2A8-FBDCD52CAD91}" srcOrd="1" destOrd="0" presId="urn:microsoft.com/office/officeart/2005/8/layout/hierarchy1"/>
    <dgm:cxn modelId="{C95702DE-F116-4AD9-AF8E-E1A15D1B68AF}" type="presParOf" srcId="{8CD1838F-DB15-438B-89FD-6988F5C9B7C3}" destId="{05448D92-CD45-424E-A58B-DAE1988B91DE}" srcOrd="1" destOrd="0" presId="urn:microsoft.com/office/officeart/2005/8/layout/hierarchy1"/>
    <dgm:cxn modelId="{3A115177-44B9-403C-91DF-23665074CAAB}" type="presParOf" srcId="{59EE54F4-2CB8-4161-A6FF-3842D81F7DE6}" destId="{742655EE-033A-4673-93DB-2E14AB257815}" srcOrd="2" destOrd="0" presId="urn:microsoft.com/office/officeart/2005/8/layout/hierarchy1"/>
    <dgm:cxn modelId="{52D59950-85BD-4092-A389-B5A7A735736C}" type="presParOf" srcId="{59EE54F4-2CB8-4161-A6FF-3842D81F7DE6}" destId="{F170BD5E-A061-4936-A5FA-81A7D18A7D7F}" srcOrd="3" destOrd="0" presId="urn:microsoft.com/office/officeart/2005/8/layout/hierarchy1"/>
    <dgm:cxn modelId="{4B4BCD58-7BCA-4340-8BBE-417D3AFE0A8D}" type="presParOf" srcId="{F170BD5E-A061-4936-A5FA-81A7D18A7D7F}" destId="{36EF4914-8E92-40A0-A76A-FE42A1177837}" srcOrd="0" destOrd="0" presId="urn:microsoft.com/office/officeart/2005/8/layout/hierarchy1"/>
    <dgm:cxn modelId="{1A42A3ED-5B97-4F57-837F-D4C88DBE0B0C}" type="presParOf" srcId="{36EF4914-8E92-40A0-A76A-FE42A1177837}" destId="{4599317C-FE72-416A-8283-5B377C03CA14}" srcOrd="0" destOrd="0" presId="urn:microsoft.com/office/officeart/2005/8/layout/hierarchy1"/>
    <dgm:cxn modelId="{90045671-A3FB-4D6B-B8B8-62CAA845CF33}" type="presParOf" srcId="{36EF4914-8E92-40A0-A76A-FE42A1177837}" destId="{71F2547A-6B43-49F1-99F4-66D0E740CEF7}" srcOrd="1" destOrd="0" presId="urn:microsoft.com/office/officeart/2005/8/layout/hierarchy1"/>
    <dgm:cxn modelId="{B50FACC0-9021-4EE1-94DA-D66301B9F673}" type="presParOf" srcId="{F170BD5E-A061-4936-A5FA-81A7D18A7D7F}" destId="{605895A2-E3A2-4E94-AA4F-746C3279B221}" srcOrd="1" destOrd="0" presId="urn:microsoft.com/office/officeart/2005/8/layout/hierarchy1"/>
    <dgm:cxn modelId="{08F2AEE7-9AC7-4EE8-AFD4-A0473DD480A2}" type="presParOf" srcId="{605895A2-E3A2-4E94-AA4F-746C3279B221}" destId="{4CD904F3-A04C-49DD-B5FE-E3CF70C6FC6F}" srcOrd="0" destOrd="0" presId="urn:microsoft.com/office/officeart/2005/8/layout/hierarchy1"/>
    <dgm:cxn modelId="{79DBD262-05A6-4A94-8D41-7D5B68A903B3}" type="presParOf" srcId="{605895A2-E3A2-4E94-AA4F-746C3279B221}" destId="{016DB9E2-2A0C-4E42-84CE-6604790461C7}" srcOrd="1" destOrd="0" presId="urn:microsoft.com/office/officeart/2005/8/layout/hierarchy1"/>
    <dgm:cxn modelId="{EF56E20C-F9A5-4DA3-AC5C-BC0B3D4FC01B}" type="presParOf" srcId="{016DB9E2-2A0C-4E42-84CE-6604790461C7}" destId="{69CBF31D-1462-4CC7-B4CD-A6234DFC26C7}" srcOrd="0" destOrd="0" presId="urn:microsoft.com/office/officeart/2005/8/layout/hierarchy1"/>
    <dgm:cxn modelId="{7817A41C-F258-4587-8DB6-E84354D295DA}" type="presParOf" srcId="{69CBF31D-1462-4CC7-B4CD-A6234DFC26C7}" destId="{4D7B78F9-FB7C-4FDB-A2CA-11DDFAEB2381}" srcOrd="0" destOrd="0" presId="urn:microsoft.com/office/officeart/2005/8/layout/hierarchy1"/>
    <dgm:cxn modelId="{EDDBEAB2-738D-4219-AE22-C45E747919C3}" type="presParOf" srcId="{69CBF31D-1462-4CC7-B4CD-A6234DFC26C7}" destId="{4B1C2AA8-003E-432B-91A3-C1CF2DEAA336}" srcOrd="1" destOrd="0" presId="urn:microsoft.com/office/officeart/2005/8/layout/hierarchy1"/>
    <dgm:cxn modelId="{AD78BB55-0F09-43DC-8AC9-5F6CBA1314EB}" type="presParOf" srcId="{016DB9E2-2A0C-4E42-84CE-6604790461C7}" destId="{A43102F5-5C87-4CA1-A669-FD2DB030C18B}" srcOrd="1" destOrd="0" presId="urn:microsoft.com/office/officeart/2005/8/layout/hierarchy1"/>
    <dgm:cxn modelId="{2F31C5AC-1A69-4089-AA1C-A47FC506BB6F}" type="presParOf" srcId="{605895A2-E3A2-4E94-AA4F-746C3279B221}" destId="{15F6E1C2-4DAB-44D5-B832-3E99B6513B8F}" srcOrd="2" destOrd="0" presId="urn:microsoft.com/office/officeart/2005/8/layout/hierarchy1"/>
    <dgm:cxn modelId="{BAFBF944-6045-4860-AF32-A9D3F89BD7D5}" type="presParOf" srcId="{605895A2-E3A2-4E94-AA4F-746C3279B221}" destId="{98089455-6AC1-41C0-A4B3-4991FD465A6B}" srcOrd="3" destOrd="0" presId="urn:microsoft.com/office/officeart/2005/8/layout/hierarchy1"/>
    <dgm:cxn modelId="{4FBEFE52-4F47-4A2D-8C40-A1B13541902C}" type="presParOf" srcId="{98089455-6AC1-41C0-A4B3-4991FD465A6B}" destId="{275630D8-D5B5-4C7D-AD2A-77E547179F21}" srcOrd="0" destOrd="0" presId="urn:microsoft.com/office/officeart/2005/8/layout/hierarchy1"/>
    <dgm:cxn modelId="{9A0F2213-6419-4146-9097-3E240A1092EB}" type="presParOf" srcId="{275630D8-D5B5-4C7D-AD2A-77E547179F21}" destId="{04EB802B-2BEF-4783-829E-EE1F9105EBCA}" srcOrd="0" destOrd="0" presId="urn:microsoft.com/office/officeart/2005/8/layout/hierarchy1"/>
    <dgm:cxn modelId="{9C31EB7C-0418-4EE3-AAE9-2DE1C9D79925}" type="presParOf" srcId="{275630D8-D5B5-4C7D-AD2A-77E547179F21}" destId="{51F13FF7-2EE4-4731-B5BB-784975FD18BF}" srcOrd="1" destOrd="0" presId="urn:microsoft.com/office/officeart/2005/8/layout/hierarchy1"/>
    <dgm:cxn modelId="{C608F1CB-877B-4C97-B03F-2B1DACA31085}" type="presParOf" srcId="{98089455-6AC1-41C0-A4B3-4991FD465A6B}" destId="{30CC6B36-1236-4AC5-9E21-5A80DDB54714}" srcOrd="1" destOrd="0" presId="urn:microsoft.com/office/officeart/2005/8/layout/hierarchy1"/>
    <dgm:cxn modelId="{10A16FBF-AF3E-469D-865C-050AFFF10DB0}" type="presParOf" srcId="{605895A2-E3A2-4E94-AA4F-746C3279B221}" destId="{34D4C115-9B42-4C79-A5D8-A1C7C7E10BEB}" srcOrd="4" destOrd="0" presId="urn:microsoft.com/office/officeart/2005/8/layout/hierarchy1"/>
    <dgm:cxn modelId="{79D4804C-3C92-435E-AF2C-EAB6239404B0}" type="presParOf" srcId="{605895A2-E3A2-4E94-AA4F-746C3279B221}" destId="{45D2A784-3CAB-40D2-80D0-1CE1478E0D73}" srcOrd="5" destOrd="0" presId="urn:microsoft.com/office/officeart/2005/8/layout/hierarchy1"/>
    <dgm:cxn modelId="{17E051C2-DDFA-4AB6-8980-A610F2642807}" type="presParOf" srcId="{45D2A784-3CAB-40D2-80D0-1CE1478E0D73}" destId="{9F9049C3-9761-42F9-A2DA-529653AE4771}" srcOrd="0" destOrd="0" presId="urn:microsoft.com/office/officeart/2005/8/layout/hierarchy1"/>
    <dgm:cxn modelId="{4634208D-4623-4C23-A0BC-068100A390D3}" type="presParOf" srcId="{9F9049C3-9761-42F9-A2DA-529653AE4771}" destId="{65D2EEA5-3D53-4AA6-B5D2-C19339AC395C}" srcOrd="0" destOrd="0" presId="urn:microsoft.com/office/officeart/2005/8/layout/hierarchy1"/>
    <dgm:cxn modelId="{F2E6F9B9-06CB-4245-965B-9C42D9E1CAA4}" type="presParOf" srcId="{9F9049C3-9761-42F9-A2DA-529653AE4771}" destId="{0BC15909-748D-4AC6-AB31-6BA8DD9FA7BB}" srcOrd="1" destOrd="0" presId="urn:microsoft.com/office/officeart/2005/8/layout/hierarchy1"/>
    <dgm:cxn modelId="{368C8C89-600D-4379-9D2D-D807B7E40F5A}" type="presParOf" srcId="{45D2A784-3CAB-40D2-80D0-1CE1478E0D73}" destId="{2B2608EB-68A4-4AD8-A7FA-BB9D9C6C5C87}" srcOrd="1" destOrd="0" presId="urn:microsoft.com/office/officeart/2005/8/layout/hierarchy1"/>
    <dgm:cxn modelId="{4EF730FA-7AFA-4E3C-8663-1341B9B7CF63}" type="presParOf" srcId="{2B2608EB-68A4-4AD8-A7FA-BB9D9C6C5C87}" destId="{2117EA2C-2107-4712-9513-C8DF0B8366D6}" srcOrd="0" destOrd="0" presId="urn:microsoft.com/office/officeart/2005/8/layout/hierarchy1"/>
    <dgm:cxn modelId="{4B7DB629-8F68-4319-A282-B9AE53D4C908}" type="presParOf" srcId="{2B2608EB-68A4-4AD8-A7FA-BB9D9C6C5C87}" destId="{F41015FB-732A-462E-9F07-A69C71CB4BEA}" srcOrd="1" destOrd="0" presId="urn:microsoft.com/office/officeart/2005/8/layout/hierarchy1"/>
    <dgm:cxn modelId="{3A5575E8-4D49-44F3-84F6-9AD24F2B0BAB}" type="presParOf" srcId="{F41015FB-732A-462E-9F07-A69C71CB4BEA}" destId="{6A9C6024-8F47-4CE9-84F1-56A7D36AC830}" srcOrd="0" destOrd="0" presId="urn:microsoft.com/office/officeart/2005/8/layout/hierarchy1"/>
    <dgm:cxn modelId="{2589B1F5-95EE-4B56-A8A6-B3975C8F2EC9}" type="presParOf" srcId="{6A9C6024-8F47-4CE9-84F1-56A7D36AC830}" destId="{0AF7D385-DFFF-4984-B4E4-FF4D4FFCD9AC}" srcOrd="0" destOrd="0" presId="urn:microsoft.com/office/officeart/2005/8/layout/hierarchy1"/>
    <dgm:cxn modelId="{E2E2994E-A468-41B7-BE5E-5360A8DF849C}" type="presParOf" srcId="{6A9C6024-8F47-4CE9-84F1-56A7D36AC830}" destId="{4D825660-140D-4778-B3EC-4251B9AF8F0D}" srcOrd="1" destOrd="0" presId="urn:microsoft.com/office/officeart/2005/8/layout/hierarchy1"/>
    <dgm:cxn modelId="{B0F58B26-690B-48EC-9DFA-2D2923A1953A}" type="presParOf" srcId="{F41015FB-732A-462E-9F07-A69C71CB4BEA}" destId="{57A7870D-4861-4B17-8146-504FB2B0542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1FE8424-6C0E-416F-9988-4AAC28BB8809}" type="doc">
      <dgm:prSet loTypeId="urn:microsoft.com/office/officeart/2005/8/layout/hierarchy5" loCatId="hierarchy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E717C1EE-581F-464A-8561-3A965D960CE5}">
      <dgm:prSet phldrT="[Text]"/>
      <dgm:spPr/>
      <dgm:t>
        <a:bodyPr/>
        <a:lstStyle/>
        <a:p>
          <a:r>
            <a:rPr lang="en-US" b="0" dirty="0" err="1" smtClean="0"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rPr>
            <a:t>Kebutuhan</a:t>
          </a:r>
          <a:r>
            <a:rPr lang="en-US" b="0" dirty="0" smtClean="0"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rPr>
            <a:t> </a:t>
          </a:r>
          <a:r>
            <a:rPr lang="en-US" b="0" dirty="0" err="1" smtClean="0"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rPr>
            <a:t>Dasar</a:t>
          </a:r>
          <a:r>
            <a:rPr lang="en-US" b="0" dirty="0" smtClean="0"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rPr>
            <a:t> </a:t>
          </a:r>
          <a:r>
            <a:rPr lang="en-US" b="0" dirty="0" err="1" smtClean="0"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rPr>
            <a:t>untuk</a:t>
          </a:r>
          <a:r>
            <a:rPr lang="en-US" b="0" dirty="0" smtClean="0"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rPr>
            <a:t> </a:t>
          </a:r>
          <a:r>
            <a:rPr lang="en-US" b="0" dirty="0" err="1" smtClean="0"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rPr>
            <a:t>Tumbuh</a:t>
          </a:r>
          <a:r>
            <a:rPr lang="en-US" b="0" dirty="0" smtClean="0"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rPr>
            <a:t> </a:t>
          </a:r>
          <a:r>
            <a:rPr lang="en-US" b="0" dirty="0" err="1" smtClean="0"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rPr>
            <a:t>Kembang</a:t>
          </a:r>
          <a:r>
            <a:rPr lang="en-US" b="0" dirty="0" smtClean="0"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rPr>
            <a:t> Optimal</a:t>
          </a:r>
          <a:endParaRPr lang="id-ID" b="0" dirty="0">
            <a:effectLst/>
            <a:latin typeface="Calibri" pitchFamily="34" charset="0"/>
            <a:cs typeface="Calibri" pitchFamily="34" charset="0"/>
          </a:endParaRPr>
        </a:p>
      </dgm:t>
    </dgm:pt>
    <dgm:pt modelId="{822EAC38-12FA-4D34-BF5B-E755E265CB51}" type="parTrans" cxnId="{D00C732C-52CD-4871-92A9-8D7BA5BA8CCB}">
      <dgm:prSet/>
      <dgm:spPr/>
      <dgm:t>
        <a:bodyPr/>
        <a:lstStyle/>
        <a:p>
          <a:endParaRPr lang="id-ID" b="0">
            <a:latin typeface="Calibri" pitchFamily="34" charset="0"/>
            <a:cs typeface="Calibri" pitchFamily="34" charset="0"/>
          </a:endParaRPr>
        </a:p>
      </dgm:t>
    </dgm:pt>
    <dgm:pt modelId="{8E58F6C1-63C2-49A2-8035-B634857EB077}" type="sibTrans" cxnId="{D00C732C-52CD-4871-92A9-8D7BA5BA8CCB}">
      <dgm:prSet/>
      <dgm:spPr/>
      <dgm:t>
        <a:bodyPr/>
        <a:lstStyle/>
        <a:p>
          <a:endParaRPr lang="id-ID" b="0">
            <a:latin typeface="Calibri" pitchFamily="34" charset="0"/>
            <a:cs typeface="Calibri" pitchFamily="34" charset="0"/>
          </a:endParaRPr>
        </a:p>
      </dgm:t>
    </dgm:pt>
    <dgm:pt modelId="{726F4734-26A0-4735-98CE-AA0EF5D3EC78}">
      <dgm:prSet phldrT="[Text]"/>
      <dgm:spPr/>
      <dgm:t>
        <a:bodyPr/>
        <a:lstStyle/>
        <a:p>
          <a:r>
            <a:rPr lang="en-US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Fisik-biologis</a:t>
          </a:r>
          <a:r>
            <a:rPr lang="en-US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: </a:t>
          </a:r>
        </a:p>
        <a:p>
          <a:r>
            <a:rPr lang="en-US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nutrisi</a:t>
          </a:r>
          <a:r>
            <a:rPr lang="en-US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, </a:t>
          </a:r>
          <a:r>
            <a:rPr lang="en-US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imunisasi</a:t>
          </a:r>
          <a:r>
            <a:rPr lang="en-US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, </a:t>
          </a:r>
          <a:r>
            <a:rPr lang="en-US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kebersihan</a:t>
          </a:r>
          <a:r>
            <a:rPr lang="en-US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diri</a:t>
          </a:r>
          <a:r>
            <a:rPr lang="en-US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dan</a:t>
          </a:r>
          <a:r>
            <a:rPr lang="en-US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lingkungan</a:t>
          </a:r>
          <a:r>
            <a:rPr lang="en-US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, </a:t>
          </a:r>
          <a:r>
            <a:rPr lang="en-US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kesempatan</a:t>
          </a:r>
          <a:r>
            <a:rPr lang="en-US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bermain</a:t>
          </a:r>
          <a:r>
            <a:rPr lang="en-US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dan</a:t>
          </a:r>
          <a:r>
            <a:rPr lang="en-US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beristirahat</a:t>
          </a:r>
          <a:r>
            <a:rPr lang="en-US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, </a:t>
          </a:r>
          <a:r>
            <a:rPr lang="en-US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pelayanan</a:t>
          </a:r>
          <a:r>
            <a:rPr lang="en-US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kesehatan</a:t>
          </a:r>
          <a:endParaRPr lang="id-ID" b="0" dirty="0">
            <a:latin typeface="Calibri" pitchFamily="34" charset="0"/>
            <a:cs typeface="Calibri" pitchFamily="34" charset="0"/>
          </a:endParaRPr>
        </a:p>
      </dgm:t>
    </dgm:pt>
    <dgm:pt modelId="{C35A60E7-0191-4D36-961A-79FF74C8E6E2}" type="parTrans" cxnId="{7C2B2436-4213-47D2-B62D-F667DFEE6464}">
      <dgm:prSet/>
      <dgm:spPr/>
      <dgm:t>
        <a:bodyPr/>
        <a:lstStyle/>
        <a:p>
          <a:endParaRPr lang="id-ID" b="0">
            <a:latin typeface="Calibri" pitchFamily="34" charset="0"/>
            <a:cs typeface="Calibri" pitchFamily="34" charset="0"/>
          </a:endParaRPr>
        </a:p>
      </dgm:t>
    </dgm:pt>
    <dgm:pt modelId="{2040BB5C-34C4-4479-9184-0D659C511F7E}" type="sibTrans" cxnId="{7C2B2436-4213-47D2-B62D-F667DFEE6464}">
      <dgm:prSet/>
      <dgm:spPr/>
      <dgm:t>
        <a:bodyPr/>
        <a:lstStyle/>
        <a:p>
          <a:endParaRPr lang="id-ID" b="0">
            <a:latin typeface="Calibri" pitchFamily="34" charset="0"/>
            <a:cs typeface="Calibri" pitchFamily="34" charset="0"/>
          </a:endParaRPr>
        </a:p>
      </dgm:t>
    </dgm:pt>
    <dgm:pt modelId="{0E0FD0E0-FCD4-41AE-895F-383000792173}">
      <dgm:prSet phldrT="[Text]" custT="1"/>
      <dgm:spPr/>
      <dgm:t>
        <a:bodyPr/>
        <a:lstStyle/>
        <a:p>
          <a:r>
            <a:rPr lang="en-US" sz="2000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Kasih</a:t>
          </a:r>
          <a:r>
            <a:rPr lang="en-US" sz="2000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sayang</a:t>
          </a:r>
          <a:r>
            <a:rPr lang="en-US" sz="2000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:</a:t>
          </a:r>
        </a:p>
        <a:p>
          <a:r>
            <a:rPr lang="en-US" sz="2000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Menciptakan</a:t>
          </a:r>
          <a:r>
            <a:rPr lang="en-US" sz="2000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rasa </a:t>
          </a:r>
          <a:r>
            <a:rPr lang="en-US" sz="2000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aman+nyaman</a:t>
          </a:r>
          <a:r>
            <a:rPr lang="en-US" sz="2000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, </a:t>
          </a:r>
          <a:r>
            <a:rPr lang="en-US" sz="2000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dilindungi</a:t>
          </a:r>
          <a:r>
            <a:rPr lang="en-US" sz="2000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, </a:t>
          </a:r>
          <a:r>
            <a:rPr lang="en-US" sz="2000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diperhatikan</a:t>
          </a:r>
          <a:r>
            <a:rPr lang="en-US" sz="2000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, </a:t>
          </a:r>
          <a:r>
            <a:rPr lang="en-US" sz="2000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diberi</a:t>
          </a:r>
          <a:r>
            <a:rPr lang="en-US" sz="2000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contoh</a:t>
          </a:r>
          <a:r>
            <a:rPr lang="en-US" sz="2000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, </a:t>
          </a:r>
          <a:r>
            <a:rPr lang="en-US" sz="2000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didorong</a:t>
          </a:r>
          <a:r>
            <a:rPr lang="en-US" sz="2000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, </a:t>
          </a:r>
          <a:r>
            <a:rPr lang="en-US" sz="2000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dihargai</a:t>
          </a:r>
          <a:r>
            <a:rPr lang="en-US" sz="2000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(</a:t>
          </a:r>
          <a:r>
            <a:rPr lang="en-US" sz="2000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melalui</a:t>
          </a:r>
          <a:r>
            <a:rPr lang="en-US" sz="2000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pola</a:t>
          </a:r>
          <a:r>
            <a:rPr lang="en-US" sz="2000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asuh</a:t>
          </a:r>
          <a:r>
            <a:rPr lang="en-US" sz="2000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yang </a:t>
          </a:r>
          <a:r>
            <a:rPr lang="en-US" sz="2000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demokratik</a:t>
          </a:r>
          <a:r>
            <a:rPr lang="en-US" sz="2000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)</a:t>
          </a:r>
          <a:endParaRPr lang="id-ID" sz="2000" b="0" dirty="0">
            <a:solidFill>
              <a:schemeClr val="tx1"/>
            </a:solidFill>
            <a:latin typeface="Calibri" pitchFamily="34" charset="0"/>
            <a:cs typeface="Calibri" pitchFamily="34" charset="0"/>
          </a:endParaRPr>
        </a:p>
      </dgm:t>
    </dgm:pt>
    <dgm:pt modelId="{8AD0E9A0-79D8-4B38-BCB5-77ED141E645E}" type="parTrans" cxnId="{0FF813B4-D666-47ED-8076-F64F98481C07}">
      <dgm:prSet/>
      <dgm:spPr/>
      <dgm:t>
        <a:bodyPr/>
        <a:lstStyle/>
        <a:p>
          <a:endParaRPr lang="id-ID" b="0">
            <a:latin typeface="Calibri" pitchFamily="34" charset="0"/>
            <a:cs typeface="Calibri" pitchFamily="34" charset="0"/>
          </a:endParaRPr>
        </a:p>
      </dgm:t>
    </dgm:pt>
    <dgm:pt modelId="{819F74C6-BCDB-45B0-A7ED-B8135087C3A3}" type="sibTrans" cxnId="{0FF813B4-D666-47ED-8076-F64F98481C07}">
      <dgm:prSet/>
      <dgm:spPr/>
      <dgm:t>
        <a:bodyPr/>
        <a:lstStyle/>
        <a:p>
          <a:endParaRPr lang="id-ID" b="0">
            <a:latin typeface="Calibri" pitchFamily="34" charset="0"/>
            <a:cs typeface="Calibri" pitchFamily="34" charset="0"/>
          </a:endParaRPr>
        </a:p>
      </dgm:t>
    </dgm:pt>
    <dgm:pt modelId="{DF9945AD-5F36-4719-974C-2C383749978D}">
      <dgm:prSet custT="1"/>
      <dgm:spPr/>
      <dgm:t>
        <a:bodyPr/>
        <a:lstStyle/>
        <a:p>
          <a:r>
            <a:rPr lang="en-US" sz="2000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Stimulasi</a:t>
          </a:r>
          <a:r>
            <a:rPr lang="en-US" sz="2000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: </a:t>
          </a:r>
        </a:p>
        <a:p>
          <a:r>
            <a:rPr lang="en-US" sz="2000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Kesempatan</a:t>
          </a:r>
          <a:r>
            <a:rPr lang="en-US" sz="2000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untuk</a:t>
          </a:r>
          <a:r>
            <a:rPr lang="en-US" sz="2000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mengeksplorasi</a:t>
          </a:r>
          <a:r>
            <a:rPr lang="en-US" sz="2000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lingkungannya</a:t>
          </a:r>
          <a:r>
            <a:rPr lang="en-US" sz="2000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melalui</a:t>
          </a:r>
          <a:r>
            <a:rPr lang="en-US" sz="2000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berbagai</a:t>
          </a:r>
          <a:r>
            <a:rPr lang="en-US" sz="2000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aktivitas</a:t>
          </a:r>
          <a:r>
            <a:rPr lang="en-US" sz="2000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yang </a:t>
          </a:r>
          <a:r>
            <a:rPr lang="en-US" sz="2000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melibatkan</a:t>
          </a:r>
          <a:r>
            <a:rPr lang="en-US" sz="2000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panca</a:t>
          </a:r>
          <a:r>
            <a:rPr lang="en-US" sz="2000" b="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inderanya</a:t>
          </a:r>
          <a:endParaRPr lang="en-US" sz="2000" b="0" dirty="0">
            <a:solidFill>
              <a:schemeClr val="tx1"/>
            </a:solidFill>
            <a:latin typeface="Calibri" pitchFamily="34" charset="0"/>
            <a:cs typeface="Calibri" pitchFamily="34" charset="0"/>
          </a:endParaRPr>
        </a:p>
      </dgm:t>
    </dgm:pt>
    <dgm:pt modelId="{8C428650-B4DC-4E41-A0C0-4347C1382BB8}" type="parTrans" cxnId="{5A69D9DF-2826-4500-B1AC-6A73F2B29C9C}">
      <dgm:prSet/>
      <dgm:spPr/>
      <dgm:t>
        <a:bodyPr/>
        <a:lstStyle/>
        <a:p>
          <a:endParaRPr lang="id-ID"/>
        </a:p>
      </dgm:t>
    </dgm:pt>
    <dgm:pt modelId="{A62A538F-3693-4E8A-A9A5-9B3A3058F99D}" type="sibTrans" cxnId="{5A69D9DF-2826-4500-B1AC-6A73F2B29C9C}">
      <dgm:prSet/>
      <dgm:spPr/>
      <dgm:t>
        <a:bodyPr/>
        <a:lstStyle/>
        <a:p>
          <a:endParaRPr lang="id-ID"/>
        </a:p>
      </dgm:t>
    </dgm:pt>
    <dgm:pt modelId="{9CF8B1F4-2890-427F-AB0B-B9FC437F87E9}" type="pres">
      <dgm:prSet presAssocID="{91FE8424-6C0E-416F-9988-4AAC28BB8809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3F29130D-C05A-44AF-8FEF-B0F09DF8AEC6}" type="pres">
      <dgm:prSet presAssocID="{91FE8424-6C0E-416F-9988-4AAC28BB8809}" presName="hierFlow" presStyleCnt="0"/>
      <dgm:spPr/>
    </dgm:pt>
    <dgm:pt modelId="{0998113D-3D42-482B-81D0-A9E063659341}" type="pres">
      <dgm:prSet presAssocID="{91FE8424-6C0E-416F-9988-4AAC28BB8809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7855E868-165E-452E-87F8-21CB0B5DC4CF}" type="pres">
      <dgm:prSet presAssocID="{E717C1EE-581F-464A-8561-3A965D960CE5}" presName="Name17" presStyleCnt="0"/>
      <dgm:spPr/>
    </dgm:pt>
    <dgm:pt modelId="{58F6CB57-7353-4447-A03F-F6771A549A7E}" type="pres">
      <dgm:prSet presAssocID="{E717C1EE-581F-464A-8561-3A965D960CE5}" presName="level1Shap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B10E3F05-4449-4DC0-993E-3B9A71A3A14D}" type="pres">
      <dgm:prSet presAssocID="{E717C1EE-581F-464A-8561-3A965D960CE5}" presName="hierChild2" presStyleCnt="0"/>
      <dgm:spPr/>
    </dgm:pt>
    <dgm:pt modelId="{AD439AD1-9EDE-4986-9E6C-3B258360F33D}" type="pres">
      <dgm:prSet presAssocID="{C35A60E7-0191-4D36-961A-79FF74C8E6E2}" presName="Name25" presStyleLbl="parChTrans1D2" presStyleIdx="0" presStyleCnt="3"/>
      <dgm:spPr/>
      <dgm:t>
        <a:bodyPr/>
        <a:lstStyle/>
        <a:p>
          <a:endParaRPr lang="id-ID"/>
        </a:p>
      </dgm:t>
    </dgm:pt>
    <dgm:pt modelId="{AF1CE521-36B6-4555-9C98-442DECE14286}" type="pres">
      <dgm:prSet presAssocID="{C35A60E7-0191-4D36-961A-79FF74C8E6E2}" presName="connTx" presStyleLbl="parChTrans1D2" presStyleIdx="0" presStyleCnt="3"/>
      <dgm:spPr/>
      <dgm:t>
        <a:bodyPr/>
        <a:lstStyle/>
        <a:p>
          <a:endParaRPr lang="id-ID"/>
        </a:p>
      </dgm:t>
    </dgm:pt>
    <dgm:pt modelId="{BE0E3D6E-8172-4888-9A2A-18741384D4E9}" type="pres">
      <dgm:prSet presAssocID="{726F4734-26A0-4735-98CE-AA0EF5D3EC78}" presName="Name30" presStyleCnt="0"/>
      <dgm:spPr/>
    </dgm:pt>
    <dgm:pt modelId="{12090794-A521-4AD6-8991-4EAFBD4A4C02}" type="pres">
      <dgm:prSet presAssocID="{726F4734-26A0-4735-98CE-AA0EF5D3EC78}" presName="level2Shape" presStyleLbl="node2" presStyleIdx="0" presStyleCnt="3"/>
      <dgm:spPr/>
      <dgm:t>
        <a:bodyPr/>
        <a:lstStyle/>
        <a:p>
          <a:endParaRPr lang="id-ID"/>
        </a:p>
      </dgm:t>
    </dgm:pt>
    <dgm:pt modelId="{30A5DB4E-B0C7-4AB0-B059-A2EEC28EC8C1}" type="pres">
      <dgm:prSet presAssocID="{726F4734-26A0-4735-98CE-AA0EF5D3EC78}" presName="hierChild3" presStyleCnt="0"/>
      <dgm:spPr/>
    </dgm:pt>
    <dgm:pt modelId="{8999EBD7-BE88-47F1-9FCF-1AB23E6E69E6}" type="pres">
      <dgm:prSet presAssocID="{8AD0E9A0-79D8-4B38-BCB5-77ED141E645E}" presName="Name25" presStyleLbl="parChTrans1D2" presStyleIdx="1" presStyleCnt="3"/>
      <dgm:spPr/>
      <dgm:t>
        <a:bodyPr/>
        <a:lstStyle/>
        <a:p>
          <a:endParaRPr lang="id-ID"/>
        </a:p>
      </dgm:t>
    </dgm:pt>
    <dgm:pt modelId="{089FDF4E-457F-4E2D-B8C5-4190AD866A30}" type="pres">
      <dgm:prSet presAssocID="{8AD0E9A0-79D8-4B38-BCB5-77ED141E645E}" presName="connTx" presStyleLbl="parChTrans1D2" presStyleIdx="1" presStyleCnt="3"/>
      <dgm:spPr/>
      <dgm:t>
        <a:bodyPr/>
        <a:lstStyle/>
        <a:p>
          <a:endParaRPr lang="id-ID"/>
        </a:p>
      </dgm:t>
    </dgm:pt>
    <dgm:pt modelId="{20E112F8-E4B5-453B-8C88-EB112EF82C5E}" type="pres">
      <dgm:prSet presAssocID="{0E0FD0E0-FCD4-41AE-895F-383000792173}" presName="Name30" presStyleCnt="0"/>
      <dgm:spPr/>
    </dgm:pt>
    <dgm:pt modelId="{A6B80EDE-A6F0-42BB-AF82-CE9575B57D79}" type="pres">
      <dgm:prSet presAssocID="{0E0FD0E0-FCD4-41AE-895F-383000792173}" presName="level2Shape" presStyleLbl="node2" presStyleIdx="1" presStyleCnt="3"/>
      <dgm:spPr/>
      <dgm:t>
        <a:bodyPr/>
        <a:lstStyle/>
        <a:p>
          <a:endParaRPr lang="id-ID"/>
        </a:p>
      </dgm:t>
    </dgm:pt>
    <dgm:pt modelId="{81FB86FC-AE4F-4CD7-A680-44DC45FCFD27}" type="pres">
      <dgm:prSet presAssocID="{0E0FD0E0-FCD4-41AE-895F-383000792173}" presName="hierChild3" presStyleCnt="0"/>
      <dgm:spPr/>
    </dgm:pt>
    <dgm:pt modelId="{C0638BB9-0D99-47F5-914D-2FD6F9F322FF}" type="pres">
      <dgm:prSet presAssocID="{8C428650-B4DC-4E41-A0C0-4347C1382BB8}" presName="Name25" presStyleLbl="parChTrans1D2" presStyleIdx="2" presStyleCnt="3"/>
      <dgm:spPr/>
      <dgm:t>
        <a:bodyPr/>
        <a:lstStyle/>
        <a:p>
          <a:endParaRPr lang="id-ID"/>
        </a:p>
      </dgm:t>
    </dgm:pt>
    <dgm:pt modelId="{0B4FC522-56B9-490D-AA44-D310EF9506B3}" type="pres">
      <dgm:prSet presAssocID="{8C428650-B4DC-4E41-A0C0-4347C1382BB8}" presName="connTx" presStyleLbl="parChTrans1D2" presStyleIdx="2" presStyleCnt="3"/>
      <dgm:spPr/>
      <dgm:t>
        <a:bodyPr/>
        <a:lstStyle/>
        <a:p>
          <a:endParaRPr lang="id-ID"/>
        </a:p>
      </dgm:t>
    </dgm:pt>
    <dgm:pt modelId="{433499A5-617B-4E69-9C9B-1AB0D9A97657}" type="pres">
      <dgm:prSet presAssocID="{DF9945AD-5F36-4719-974C-2C383749978D}" presName="Name30" presStyleCnt="0"/>
      <dgm:spPr/>
    </dgm:pt>
    <dgm:pt modelId="{647C43EC-773E-462F-89EE-B3B72575C2DF}" type="pres">
      <dgm:prSet presAssocID="{DF9945AD-5F36-4719-974C-2C383749978D}" presName="level2Shape" presStyleLbl="node2" presStyleIdx="2" presStyleCnt="3"/>
      <dgm:spPr/>
      <dgm:t>
        <a:bodyPr/>
        <a:lstStyle/>
        <a:p>
          <a:endParaRPr lang="id-ID"/>
        </a:p>
      </dgm:t>
    </dgm:pt>
    <dgm:pt modelId="{34E18B15-A0F5-4AF9-9E9D-01F163CEF9F3}" type="pres">
      <dgm:prSet presAssocID="{DF9945AD-5F36-4719-974C-2C383749978D}" presName="hierChild3" presStyleCnt="0"/>
      <dgm:spPr/>
    </dgm:pt>
    <dgm:pt modelId="{7CC1151F-4E19-43FE-87E9-7F2016BD46F1}" type="pres">
      <dgm:prSet presAssocID="{91FE8424-6C0E-416F-9988-4AAC28BB8809}" presName="bgShapesFlow" presStyleCnt="0"/>
      <dgm:spPr/>
    </dgm:pt>
  </dgm:ptLst>
  <dgm:cxnLst>
    <dgm:cxn modelId="{046F0E85-3AD6-4E8D-A22B-C7B6D7BF0DDA}" type="presOf" srcId="{E717C1EE-581F-464A-8561-3A965D960CE5}" destId="{58F6CB57-7353-4447-A03F-F6771A549A7E}" srcOrd="0" destOrd="0" presId="urn:microsoft.com/office/officeart/2005/8/layout/hierarchy5"/>
    <dgm:cxn modelId="{40617109-143B-4EF3-92A7-A3EDC4465210}" type="presOf" srcId="{8AD0E9A0-79D8-4B38-BCB5-77ED141E645E}" destId="{8999EBD7-BE88-47F1-9FCF-1AB23E6E69E6}" srcOrd="0" destOrd="0" presId="urn:microsoft.com/office/officeart/2005/8/layout/hierarchy5"/>
    <dgm:cxn modelId="{BEDAC792-E338-478C-8F45-7B16ABB6CE56}" type="presOf" srcId="{DF9945AD-5F36-4719-974C-2C383749978D}" destId="{647C43EC-773E-462F-89EE-B3B72575C2DF}" srcOrd="0" destOrd="0" presId="urn:microsoft.com/office/officeart/2005/8/layout/hierarchy5"/>
    <dgm:cxn modelId="{D00C732C-52CD-4871-92A9-8D7BA5BA8CCB}" srcId="{91FE8424-6C0E-416F-9988-4AAC28BB8809}" destId="{E717C1EE-581F-464A-8561-3A965D960CE5}" srcOrd="0" destOrd="0" parTransId="{822EAC38-12FA-4D34-BF5B-E755E265CB51}" sibTransId="{8E58F6C1-63C2-49A2-8035-B634857EB077}"/>
    <dgm:cxn modelId="{5A69D9DF-2826-4500-B1AC-6A73F2B29C9C}" srcId="{E717C1EE-581F-464A-8561-3A965D960CE5}" destId="{DF9945AD-5F36-4719-974C-2C383749978D}" srcOrd="2" destOrd="0" parTransId="{8C428650-B4DC-4E41-A0C0-4347C1382BB8}" sibTransId="{A62A538F-3693-4E8A-A9A5-9B3A3058F99D}"/>
    <dgm:cxn modelId="{EFA416E7-54B0-431E-8AEF-B44E39181C27}" type="presOf" srcId="{C35A60E7-0191-4D36-961A-79FF74C8E6E2}" destId="{AD439AD1-9EDE-4986-9E6C-3B258360F33D}" srcOrd="0" destOrd="0" presId="urn:microsoft.com/office/officeart/2005/8/layout/hierarchy5"/>
    <dgm:cxn modelId="{2E25716F-F463-40BA-A23E-C7D237F036E0}" type="presOf" srcId="{8AD0E9A0-79D8-4B38-BCB5-77ED141E645E}" destId="{089FDF4E-457F-4E2D-B8C5-4190AD866A30}" srcOrd="1" destOrd="0" presId="urn:microsoft.com/office/officeart/2005/8/layout/hierarchy5"/>
    <dgm:cxn modelId="{598DB65B-11C6-45F4-80BC-ECBC7FC3F626}" type="presOf" srcId="{8C428650-B4DC-4E41-A0C0-4347C1382BB8}" destId="{C0638BB9-0D99-47F5-914D-2FD6F9F322FF}" srcOrd="0" destOrd="0" presId="urn:microsoft.com/office/officeart/2005/8/layout/hierarchy5"/>
    <dgm:cxn modelId="{5AAF41F8-EE74-4A5A-AAD0-1023A8D1B6EA}" type="presOf" srcId="{91FE8424-6C0E-416F-9988-4AAC28BB8809}" destId="{9CF8B1F4-2890-427F-AB0B-B9FC437F87E9}" srcOrd="0" destOrd="0" presId="urn:microsoft.com/office/officeart/2005/8/layout/hierarchy5"/>
    <dgm:cxn modelId="{7C2B2436-4213-47D2-B62D-F667DFEE6464}" srcId="{E717C1EE-581F-464A-8561-3A965D960CE5}" destId="{726F4734-26A0-4735-98CE-AA0EF5D3EC78}" srcOrd="0" destOrd="0" parTransId="{C35A60E7-0191-4D36-961A-79FF74C8E6E2}" sibTransId="{2040BB5C-34C4-4479-9184-0D659C511F7E}"/>
    <dgm:cxn modelId="{222BC5D8-207B-46ED-8D10-EA957A23129F}" type="presOf" srcId="{726F4734-26A0-4735-98CE-AA0EF5D3EC78}" destId="{12090794-A521-4AD6-8991-4EAFBD4A4C02}" srcOrd="0" destOrd="0" presId="urn:microsoft.com/office/officeart/2005/8/layout/hierarchy5"/>
    <dgm:cxn modelId="{0FF813B4-D666-47ED-8076-F64F98481C07}" srcId="{E717C1EE-581F-464A-8561-3A965D960CE5}" destId="{0E0FD0E0-FCD4-41AE-895F-383000792173}" srcOrd="1" destOrd="0" parTransId="{8AD0E9A0-79D8-4B38-BCB5-77ED141E645E}" sibTransId="{819F74C6-BCDB-45B0-A7ED-B8135087C3A3}"/>
    <dgm:cxn modelId="{D0D1D1C4-74AE-454A-A061-693FA14F1B83}" type="presOf" srcId="{C35A60E7-0191-4D36-961A-79FF74C8E6E2}" destId="{AF1CE521-36B6-4555-9C98-442DECE14286}" srcOrd="1" destOrd="0" presId="urn:microsoft.com/office/officeart/2005/8/layout/hierarchy5"/>
    <dgm:cxn modelId="{9D681F71-70EF-4ABF-91EF-4C016154EC79}" type="presOf" srcId="{0E0FD0E0-FCD4-41AE-895F-383000792173}" destId="{A6B80EDE-A6F0-42BB-AF82-CE9575B57D79}" srcOrd="0" destOrd="0" presId="urn:microsoft.com/office/officeart/2005/8/layout/hierarchy5"/>
    <dgm:cxn modelId="{840D95B2-3E80-40EE-B636-B20DA9495944}" type="presOf" srcId="{8C428650-B4DC-4E41-A0C0-4347C1382BB8}" destId="{0B4FC522-56B9-490D-AA44-D310EF9506B3}" srcOrd="1" destOrd="0" presId="urn:microsoft.com/office/officeart/2005/8/layout/hierarchy5"/>
    <dgm:cxn modelId="{9C6490D5-CE2E-442D-8219-67DFF6AC3787}" type="presParOf" srcId="{9CF8B1F4-2890-427F-AB0B-B9FC437F87E9}" destId="{3F29130D-C05A-44AF-8FEF-B0F09DF8AEC6}" srcOrd="0" destOrd="0" presId="urn:microsoft.com/office/officeart/2005/8/layout/hierarchy5"/>
    <dgm:cxn modelId="{EF1886A3-69A3-4294-8F59-555DD5781A5D}" type="presParOf" srcId="{3F29130D-C05A-44AF-8FEF-B0F09DF8AEC6}" destId="{0998113D-3D42-482B-81D0-A9E063659341}" srcOrd="0" destOrd="0" presId="urn:microsoft.com/office/officeart/2005/8/layout/hierarchy5"/>
    <dgm:cxn modelId="{AD6B5FEA-B158-4F7A-99F5-B6D67906E0AC}" type="presParOf" srcId="{0998113D-3D42-482B-81D0-A9E063659341}" destId="{7855E868-165E-452E-87F8-21CB0B5DC4CF}" srcOrd="0" destOrd="0" presId="urn:microsoft.com/office/officeart/2005/8/layout/hierarchy5"/>
    <dgm:cxn modelId="{4B95A9BE-CCF9-4D40-A0D2-2A5B2CD8AF1A}" type="presParOf" srcId="{7855E868-165E-452E-87F8-21CB0B5DC4CF}" destId="{58F6CB57-7353-4447-A03F-F6771A549A7E}" srcOrd="0" destOrd="0" presId="urn:microsoft.com/office/officeart/2005/8/layout/hierarchy5"/>
    <dgm:cxn modelId="{F1C584D0-4178-44D3-9917-282BC4A6D381}" type="presParOf" srcId="{7855E868-165E-452E-87F8-21CB0B5DC4CF}" destId="{B10E3F05-4449-4DC0-993E-3B9A71A3A14D}" srcOrd="1" destOrd="0" presId="urn:microsoft.com/office/officeart/2005/8/layout/hierarchy5"/>
    <dgm:cxn modelId="{08298DCB-2E6E-4778-BFD2-89F2654BD77D}" type="presParOf" srcId="{B10E3F05-4449-4DC0-993E-3B9A71A3A14D}" destId="{AD439AD1-9EDE-4986-9E6C-3B258360F33D}" srcOrd="0" destOrd="0" presId="urn:microsoft.com/office/officeart/2005/8/layout/hierarchy5"/>
    <dgm:cxn modelId="{F5366AE7-3ECF-4332-B6B4-9E7E36F2976F}" type="presParOf" srcId="{AD439AD1-9EDE-4986-9E6C-3B258360F33D}" destId="{AF1CE521-36B6-4555-9C98-442DECE14286}" srcOrd="0" destOrd="0" presId="urn:microsoft.com/office/officeart/2005/8/layout/hierarchy5"/>
    <dgm:cxn modelId="{7C0690A6-26BC-4E17-8AE1-658963C40131}" type="presParOf" srcId="{B10E3F05-4449-4DC0-993E-3B9A71A3A14D}" destId="{BE0E3D6E-8172-4888-9A2A-18741384D4E9}" srcOrd="1" destOrd="0" presId="urn:microsoft.com/office/officeart/2005/8/layout/hierarchy5"/>
    <dgm:cxn modelId="{CF091B48-1048-48D5-AB1E-34AB1A1D37C9}" type="presParOf" srcId="{BE0E3D6E-8172-4888-9A2A-18741384D4E9}" destId="{12090794-A521-4AD6-8991-4EAFBD4A4C02}" srcOrd="0" destOrd="0" presId="urn:microsoft.com/office/officeart/2005/8/layout/hierarchy5"/>
    <dgm:cxn modelId="{6CB0F765-6D73-4142-940A-E08F49D15323}" type="presParOf" srcId="{BE0E3D6E-8172-4888-9A2A-18741384D4E9}" destId="{30A5DB4E-B0C7-4AB0-B059-A2EEC28EC8C1}" srcOrd="1" destOrd="0" presId="urn:microsoft.com/office/officeart/2005/8/layout/hierarchy5"/>
    <dgm:cxn modelId="{6C4C50DE-748B-4BC6-AAE2-DBED1E7169A8}" type="presParOf" srcId="{B10E3F05-4449-4DC0-993E-3B9A71A3A14D}" destId="{8999EBD7-BE88-47F1-9FCF-1AB23E6E69E6}" srcOrd="2" destOrd="0" presId="urn:microsoft.com/office/officeart/2005/8/layout/hierarchy5"/>
    <dgm:cxn modelId="{D3B24C8A-0E16-4AFB-AED6-D5819314840A}" type="presParOf" srcId="{8999EBD7-BE88-47F1-9FCF-1AB23E6E69E6}" destId="{089FDF4E-457F-4E2D-B8C5-4190AD866A30}" srcOrd="0" destOrd="0" presId="urn:microsoft.com/office/officeart/2005/8/layout/hierarchy5"/>
    <dgm:cxn modelId="{A4F0EC0F-8891-4D01-91E2-2C0357D86105}" type="presParOf" srcId="{B10E3F05-4449-4DC0-993E-3B9A71A3A14D}" destId="{20E112F8-E4B5-453B-8C88-EB112EF82C5E}" srcOrd="3" destOrd="0" presId="urn:microsoft.com/office/officeart/2005/8/layout/hierarchy5"/>
    <dgm:cxn modelId="{081D20BE-7C9B-4C89-8D7A-8D97268473C0}" type="presParOf" srcId="{20E112F8-E4B5-453B-8C88-EB112EF82C5E}" destId="{A6B80EDE-A6F0-42BB-AF82-CE9575B57D79}" srcOrd="0" destOrd="0" presId="urn:microsoft.com/office/officeart/2005/8/layout/hierarchy5"/>
    <dgm:cxn modelId="{48597DB2-0D4D-46AC-B6F2-753ACE53C962}" type="presParOf" srcId="{20E112F8-E4B5-453B-8C88-EB112EF82C5E}" destId="{81FB86FC-AE4F-4CD7-A680-44DC45FCFD27}" srcOrd="1" destOrd="0" presId="urn:microsoft.com/office/officeart/2005/8/layout/hierarchy5"/>
    <dgm:cxn modelId="{7433C7DC-DDDA-454B-BC48-11B7BA43E99C}" type="presParOf" srcId="{B10E3F05-4449-4DC0-993E-3B9A71A3A14D}" destId="{C0638BB9-0D99-47F5-914D-2FD6F9F322FF}" srcOrd="4" destOrd="0" presId="urn:microsoft.com/office/officeart/2005/8/layout/hierarchy5"/>
    <dgm:cxn modelId="{CFB95917-71EB-4A25-B4D3-633B672DA7F5}" type="presParOf" srcId="{C0638BB9-0D99-47F5-914D-2FD6F9F322FF}" destId="{0B4FC522-56B9-490D-AA44-D310EF9506B3}" srcOrd="0" destOrd="0" presId="urn:microsoft.com/office/officeart/2005/8/layout/hierarchy5"/>
    <dgm:cxn modelId="{227CE9BD-F2E0-47A9-AA83-869A635A9F58}" type="presParOf" srcId="{B10E3F05-4449-4DC0-993E-3B9A71A3A14D}" destId="{433499A5-617B-4E69-9C9B-1AB0D9A97657}" srcOrd="5" destOrd="0" presId="urn:microsoft.com/office/officeart/2005/8/layout/hierarchy5"/>
    <dgm:cxn modelId="{8C2C61F7-87AB-4145-A7F1-5CAB16137E52}" type="presParOf" srcId="{433499A5-617B-4E69-9C9B-1AB0D9A97657}" destId="{647C43EC-773E-462F-89EE-B3B72575C2DF}" srcOrd="0" destOrd="0" presId="urn:microsoft.com/office/officeart/2005/8/layout/hierarchy5"/>
    <dgm:cxn modelId="{6E1105FB-5A7F-47E6-A5F0-D110F23675FC}" type="presParOf" srcId="{433499A5-617B-4E69-9C9B-1AB0D9A97657}" destId="{34E18B15-A0F5-4AF9-9E9D-01F163CEF9F3}" srcOrd="1" destOrd="0" presId="urn:microsoft.com/office/officeart/2005/8/layout/hierarchy5"/>
    <dgm:cxn modelId="{7745BB22-C337-481A-A2FE-7B5517EA2716}" type="presParOf" srcId="{9CF8B1F4-2890-427F-AB0B-B9FC437F87E9}" destId="{7CC1151F-4E19-43FE-87E9-7F2016BD46F1}" srcOrd="1" destOrd="0" presId="urn:microsoft.com/office/officeart/2005/8/layout/hierarchy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29965B-5C13-4009-BDBB-F4C934933204}">
      <dsp:nvSpPr>
        <dsp:cNvPr id="0" name=""/>
        <dsp:cNvSpPr/>
      </dsp:nvSpPr>
      <dsp:spPr>
        <a:xfrm>
          <a:off x="1409687" y="0"/>
          <a:ext cx="5029199" cy="5029199"/>
        </a:xfrm>
        <a:prstGeom prst="triangle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CEB41A-4233-41F2-B94B-3B5FE348587D}">
      <dsp:nvSpPr>
        <dsp:cNvPr id="0" name=""/>
        <dsp:cNvSpPr/>
      </dsp:nvSpPr>
      <dsp:spPr>
        <a:xfrm>
          <a:off x="3928110" y="505621"/>
          <a:ext cx="3268980" cy="1190505"/>
        </a:xfrm>
        <a:prstGeom prst="roundRect">
          <a:avLst/>
        </a:prstGeom>
        <a:solidFill>
          <a:srgbClr val="FFFF00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000" b="1" kern="1200" dirty="0" smtClean="0"/>
            <a:t>Kesesuaian usia</a:t>
          </a:r>
          <a:endParaRPr lang="id-ID" sz="3000" kern="1200" dirty="0"/>
        </a:p>
      </dsp:txBody>
      <dsp:txXfrm>
        <a:off x="3986226" y="563737"/>
        <a:ext cx="3152748" cy="1074273"/>
      </dsp:txXfrm>
    </dsp:sp>
    <dsp:sp modelId="{B2B1DBF5-2CFA-497D-B497-DCE7C0AD82FC}">
      <dsp:nvSpPr>
        <dsp:cNvPr id="0" name=""/>
        <dsp:cNvSpPr/>
      </dsp:nvSpPr>
      <dsp:spPr>
        <a:xfrm>
          <a:off x="3928110" y="1844940"/>
          <a:ext cx="3268980" cy="1190505"/>
        </a:xfrm>
        <a:prstGeom prst="roundRect">
          <a:avLst/>
        </a:prstGeom>
        <a:solidFill>
          <a:srgbClr val="92D050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000" b="1" kern="1200" dirty="0" smtClean="0"/>
            <a:t>Kesesuaian secara individual</a:t>
          </a:r>
          <a:endParaRPr lang="id-ID" sz="3000" kern="1200" dirty="0"/>
        </a:p>
      </dsp:txBody>
      <dsp:txXfrm>
        <a:off x="3986226" y="1903056"/>
        <a:ext cx="3152748" cy="1074273"/>
      </dsp:txXfrm>
    </dsp:sp>
    <dsp:sp modelId="{CE10A2CD-65E6-4A10-A9D7-2815D37C9D71}">
      <dsp:nvSpPr>
        <dsp:cNvPr id="0" name=""/>
        <dsp:cNvSpPr/>
      </dsp:nvSpPr>
      <dsp:spPr>
        <a:xfrm>
          <a:off x="3928110" y="3184259"/>
          <a:ext cx="3268980" cy="1190505"/>
        </a:xfrm>
        <a:prstGeom prst="roundRect">
          <a:avLst/>
        </a:prstGeom>
        <a:solidFill>
          <a:srgbClr val="FF3399">
            <a:alpha val="89804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000" b="1" kern="1200" dirty="0" smtClean="0"/>
            <a:t>Kesesuaian secara sosial dan budaya</a:t>
          </a:r>
          <a:endParaRPr lang="id-ID" sz="3000" kern="1200" dirty="0"/>
        </a:p>
      </dsp:txBody>
      <dsp:txXfrm>
        <a:off x="3986226" y="3242375"/>
        <a:ext cx="3152748" cy="107427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17EA2C-2107-4712-9513-C8DF0B8366D6}">
      <dsp:nvSpPr>
        <dsp:cNvPr id="0" name=""/>
        <dsp:cNvSpPr/>
      </dsp:nvSpPr>
      <dsp:spPr>
        <a:xfrm>
          <a:off x="7213809" y="3612848"/>
          <a:ext cx="91440" cy="43771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3771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D4C115-9B42-4C79-A5D8-A1C7C7E10BEB}">
      <dsp:nvSpPr>
        <dsp:cNvPr id="0" name=""/>
        <dsp:cNvSpPr/>
      </dsp:nvSpPr>
      <dsp:spPr>
        <a:xfrm>
          <a:off x="5885853" y="2219424"/>
          <a:ext cx="1373676" cy="4377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8292"/>
              </a:lnTo>
              <a:lnTo>
                <a:pt x="1373676" y="298292"/>
              </a:lnTo>
              <a:lnTo>
                <a:pt x="1373676" y="43771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F6E1C2-4DAB-44D5-B832-3E99B6513B8F}">
      <dsp:nvSpPr>
        <dsp:cNvPr id="0" name=""/>
        <dsp:cNvSpPr/>
      </dsp:nvSpPr>
      <dsp:spPr>
        <a:xfrm>
          <a:off x="5840133" y="2219424"/>
          <a:ext cx="91440" cy="43771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98292"/>
              </a:lnTo>
              <a:lnTo>
                <a:pt x="84128" y="298292"/>
              </a:lnTo>
              <a:lnTo>
                <a:pt x="84128" y="43771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D904F3-A04C-49DD-B5FE-E3CF70C6FC6F}">
      <dsp:nvSpPr>
        <dsp:cNvPr id="0" name=""/>
        <dsp:cNvSpPr/>
      </dsp:nvSpPr>
      <dsp:spPr>
        <a:xfrm>
          <a:off x="4550586" y="2219424"/>
          <a:ext cx="1335267" cy="437718"/>
        </a:xfrm>
        <a:custGeom>
          <a:avLst/>
          <a:gdLst/>
          <a:ahLst/>
          <a:cxnLst/>
          <a:rect l="0" t="0" r="0" b="0"/>
          <a:pathLst>
            <a:path>
              <a:moveTo>
                <a:pt x="1335267" y="0"/>
              </a:moveTo>
              <a:lnTo>
                <a:pt x="1335267" y="298292"/>
              </a:lnTo>
              <a:lnTo>
                <a:pt x="0" y="298292"/>
              </a:lnTo>
              <a:lnTo>
                <a:pt x="0" y="43771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42655EE-033A-4673-93DB-2E14AB257815}">
      <dsp:nvSpPr>
        <dsp:cNvPr id="0" name=""/>
        <dsp:cNvSpPr/>
      </dsp:nvSpPr>
      <dsp:spPr>
        <a:xfrm>
          <a:off x="3928064" y="957897"/>
          <a:ext cx="1957789" cy="4377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8292"/>
              </a:lnTo>
              <a:lnTo>
                <a:pt x="1957789" y="298292"/>
              </a:lnTo>
              <a:lnTo>
                <a:pt x="1957789" y="43771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DDE5EE-B1A1-4AC4-8BF6-456E648B0153}">
      <dsp:nvSpPr>
        <dsp:cNvPr id="0" name=""/>
        <dsp:cNvSpPr/>
      </dsp:nvSpPr>
      <dsp:spPr>
        <a:xfrm>
          <a:off x="1970274" y="2055128"/>
          <a:ext cx="919751" cy="4377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8292"/>
              </a:lnTo>
              <a:lnTo>
                <a:pt x="919751" y="298292"/>
              </a:lnTo>
              <a:lnTo>
                <a:pt x="919751" y="43771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7A52D4-1AC8-4536-8947-32F93C8C3189}">
      <dsp:nvSpPr>
        <dsp:cNvPr id="0" name=""/>
        <dsp:cNvSpPr/>
      </dsp:nvSpPr>
      <dsp:spPr>
        <a:xfrm>
          <a:off x="1050522" y="2055128"/>
          <a:ext cx="919751" cy="437718"/>
        </a:xfrm>
        <a:custGeom>
          <a:avLst/>
          <a:gdLst/>
          <a:ahLst/>
          <a:cxnLst/>
          <a:rect l="0" t="0" r="0" b="0"/>
          <a:pathLst>
            <a:path>
              <a:moveTo>
                <a:pt x="919751" y="0"/>
              </a:moveTo>
              <a:lnTo>
                <a:pt x="919751" y="298292"/>
              </a:lnTo>
              <a:lnTo>
                <a:pt x="0" y="298292"/>
              </a:lnTo>
              <a:lnTo>
                <a:pt x="0" y="43771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D883EA-5960-4C84-93BF-EEE3CC6BEE75}">
      <dsp:nvSpPr>
        <dsp:cNvPr id="0" name=""/>
        <dsp:cNvSpPr/>
      </dsp:nvSpPr>
      <dsp:spPr>
        <a:xfrm>
          <a:off x="1970274" y="957897"/>
          <a:ext cx="1957789" cy="437718"/>
        </a:xfrm>
        <a:custGeom>
          <a:avLst/>
          <a:gdLst/>
          <a:ahLst/>
          <a:cxnLst/>
          <a:rect l="0" t="0" r="0" b="0"/>
          <a:pathLst>
            <a:path>
              <a:moveTo>
                <a:pt x="1957789" y="0"/>
              </a:moveTo>
              <a:lnTo>
                <a:pt x="1957789" y="298292"/>
              </a:lnTo>
              <a:lnTo>
                <a:pt x="0" y="298292"/>
              </a:lnTo>
              <a:lnTo>
                <a:pt x="0" y="43771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BCCC8C-85F1-4F7D-B6AB-9C4E86EAF9F0}">
      <dsp:nvSpPr>
        <dsp:cNvPr id="0" name=""/>
        <dsp:cNvSpPr/>
      </dsp:nvSpPr>
      <dsp:spPr>
        <a:xfrm>
          <a:off x="1953305" y="2191"/>
          <a:ext cx="3949517" cy="95570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1568AB-6F4D-4293-B938-EA312AC0FD73}">
      <dsp:nvSpPr>
        <dsp:cNvPr id="0" name=""/>
        <dsp:cNvSpPr/>
      </dsp:nvSpPr>
      <dsp:spPr>
        <a:xfrm>
          <a:off x="2120532" y="161057"/>
          <a:ext cx="3949517" cy="955705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>
              <a:effectLst/>
              <a:latin typeface="Calibri" pitchFamily="34" charset="0"/>
              <a:cs typeface="Calibri" pitchFamily="34" charset="0"/>
            </a:rPr>
            <a:t>FAKTOR-FAKTOR YANG MEMPENGARUHI PERTUMBUHAN DAN PERKEMBANGAN ANAK:</a:t>
          </a:r>
          <a:endParaRPr lang="id-ID" sz="1200" kern="1200" dirty="0">
            <a:effectLst/>
            <a:latin typeface="Calibri" pitchFamily="34" charset="0"/>
            <a:cs typeface="Calibri" pitchFamily="34" charset="0"/>
          </a:endParaRPr>
        </a:p>
      </dsp:txBody>
      <dsp:txXfrm>
        <a:off x="2148524" y="189049"/>
        <a:ext cx="3893533" cy="899721"/>
      </dsp:txXfrm>
    </dsp:sp>
    <dsp:sp modelId="{B7FD49A9-BF82-4A29-8A74-25196AA2BFB4}">
      <dsp:nvSpPr>
        <dsp:cNvPr id="0" name=""/>
        <dsp:cNvSpPr/>
      </dsp:nvSpPr>
      <dsp:spPr>
        <a:xfrm>
          <a:off x="1217750" y="1395615"/>
          <a:ext cx="1505048" cy="65951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581A10-805F-4189-81B8-844EF09B9976}">
      <dsp:nvSpPr>
        <dsp:cNvPr id="0" name=""/>
        <dsp:cNvSpPr/>
      </dsp:nvSpPr>
      <dsp:spPr>
        <a:xfrm>
          <a:off x="1384977" y="1554481"/>
          <a:ext cx="1505048" cy="659513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>
              <a:latin typeface="Calibri" pitchFamily="34" charset="0"/>
              <a:cs typeface="Calibri" pitchFamily="34" charset="0"/>
            </a:rPr>
            <a:t>INTERNAL</a:t>
          </a:r>
          <a:endParaRPr lang="id-ID" sz="1200" kern="1200" dirty="0">
            <a:latin typeface="Calibri" pitchFamily="34" charset="0"/>
            <a:cs typeface="Calibri" pitchFamily="34" charset="0"/>
          </a:endParaRPr>
        </a:p>
      </dsp:txBody>
      <dsp:txXfrm>
        <a:off x="1404293" y="1573797"/>
        <a:ext cx="1466416" cy="620881"/>
      </dsp:txXfrm>
    </dsp:sp>
    <dsp:sp modelId="{F2DCE70E-4B8D-4C91-A59B-8A334CD23E07}">
      <dsp:nvSpPr>
        <dsp:cNvPr id="0" name=""/>
        <dsp:cNvSpPr/>
      </dsp:nvSpPr>
      <dsp:spPr>
        <a:xfrm>
          <a:off x="297998" y="2492847"/>
          <a:ext cx="1505048" cy="95570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4069C8-C2DE-4BFE-A0FD-33B43673C697}">
      <dsp:nvSpPr>
        <dsp:cNvPr id="0" name=""/>
        <dsp:cNvSpPr/>
      </dsp:nvSpPr>
      <dsp:spPr>
        <a:xfrm>
          <a:off x="465225" y="2651713"/>
          <a:ext cx="1505048" cy="955705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effectLst/>
              <a:latin typeface="Calibri" pitchFamily="34" charset="0"/>
              <a:cs typeface="Calibri" pitchFamily="34" charset="0"/>
            </a:rPr>
            <a:t>Faktor</a:t>
          </a:r>
          <a:r>
            <a:rPr lang="en-US" sz="1200" kern="1200" dirty="0" smtClean="0">
              <a:effectLst/>
              <a:latin typeface="Calibri" pitchFamily="34" charset="0"/>
              <a:cs typeface="Calibri" pitchFamily="34" charset="0"/>
            </a:rPr>
            <a:t> </a:t>
          </a:r>
          <a:r>
            <a:rPr lang="en-US" sz="1200" kern="1200" dirty="0" err="1" smtClean="0">
              <a:effectLst/>
              <a:latin typeface="Calibri" pitchFamily="34" charset="0"/>
              <a:cs typeface="Calibri" pitchFamily="34" charset="0"/>
            </a:rPr>
            <a:t>bawaan</a:t>
          </a:r>
          <a:r>
            <a:rPr lang="en-US" sz="1200" kern="1200" dirty="0" smtClean="0">
              <a:effectLst/>
              <a:latin typeface="Calibri" pitchFamily="34" charset="0"/>
              <a:cs typeface="Calibri" pitchFamily="34" charset="0"/>
            </a:rPr>
            <a:t> (gen) yang normal </a:t>
          </a:r>
          <a:r>
            <a:rPr lang="en-US" sz="1200" kern="1200" dirty="0" err="1" smtClean="0">
              <a:effectLst/>
              <a:latin typeface="Calibri" pitchFamily="34" charset="0"/>
              <a:cs typeface="Calibri" pitchFamily="34" charset="0"/>
            </a:rPr>
            <a:t>dan</a:t>
          </a:r>
          <a:r>
            <a:rPr lang="en-US" sz="1200" kern="1200" dirty="0" smtClean="0">
              <a:effectLst/>
              <a:latin typeface="Calibri" pitchFamily="34" charset="0"/>
              <a:cs typeface="Calibri" pitchFamily="34" charset="0"/>
            </a:rPr>
            <a:t> </a:t>
          </a:r>
          <a:r>
            <a:rPr lang="en-US" sz="1200" kern="1200" dirty="0" err="1" smtClean="0">
              <a:effectLst/>
              <a:latin typeface="Calibri" pitchFamily="34" charset="0"/>
              <a:cs typeface="Calibri" pitchFamily="34" charset="0"/>
            </a:rPr>
            <a:t>patologik</a:t>
          </a:r>
          <a:endParaRPr lang="id-ID" sz="1200" kern="1200" dirty="0">
            <a:effectLst/>
            <a:latin typeface="Calibri" pitchFamily="34" charset="0"/>
            <a:cs typeface="Calibri" pitchFamily="34" charset="0"/>
          </a:endParaRPr>
        </a:p>
      </dsp:txBody>
      <dsp:txXfrm>
        <a:off x="493217" y="2679705"/>
        <a:ext cx="1449064" cy="899721"/>
      </dsp:txXfrm>
    </dsp:sp>
    <dsp:sp modelId="{1979D84B-1CF8-442B-BBBD-95940C62693F}">
      <dsp:nvSpPr>
        <dsp:cNvPr id="0" name=""/>
        <dsp:cNvSpPr/>
      </dsp:nvSpPr>
      <dsp:spPr>
        <a:xfrm>
          <a:off x="2137501" y="2492847"/>
          <a:ext cx="1505048" cy="95570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A7BA6E-8426-4056-A2A8-FBDCD52CAD91}">
      <dsp:nvSpPr>
        <dsp:cNvPr id="0" name=""/>
        <dsp:cNvSpPr/>
      </dsp:nvSpPr>
      <dsp:spPr>
        <a:xfrm>
          <a:off x="2304729" y="2651713"/>
          <a:ext cx="1505048" cy="955705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effectLst/>
              <a:latin typeface="Calibri" pitchFamily="34" charset="0"/>
              <a:cs typeface="Calibri" pitchFamily="34" charset="0"/>
            </a:rPr>
            <a:t>Proses</a:t>
          </a:r>
          <a:r>
            <a:rPr lang="en-US" sz="1200" kern="1200" dirty="0" smtClean="0">
              <a:effectLst/>
              <a:latin typeface="Calibri" pitchFamily="34" charset="0"/>
              <a:cs typeface="Calibri" pitchFamily="34" charset="0"/>
            </a:rPr>
            <a:t> </a:t>
          </a:r>
          <a:r>
            <a:rPr lang="en-US" sz="1200" kern="1200" dirty="0" err="1" smtClean="0">
              <a:effectLst/>
              <a:latin typeface="Calibri" pitchFamily="34" charset="0"/>
              <a:cs typeface="Calibri" pitchFamily="34" charset="0"/>
            </a:rPr>
            <a:t>Kehamilan</a:t>
          </a:r>
          <a:r>
            <a:rPr lang="en-US" sz="1200" kern="1200" dirty="0" smtClean="0">
              <a:effectLst/>
              <a:latin typeface="Calibri" pitchFamily="34" charset="0"/>
              <a:cs typeface="Calibri" pitchFamily="34" charset="0"/>
            </a:rPr>
            <a:t> (</a:t>
          </a:r>
          <a:r>
            <a:rPr lang="en-US" sz="1200" kern="1200" dirty="0" err="1" smtClean="0">
              <a:effectLst/>
              <a:latin typeface="Calibri" pitchFamily="34" charset="0"/>
              <a:cs typeface="Calibri" pitchFamily="34" charset="0"/>
            </a:rPr>
            <a:t>nutrisi</a:t>
          </a:r>
          <a:r>
            <a:rPr lang="en-US" sz="1200" kern="1200" dirty="0" smtClean="0">
              <a:effectLst/>
              <a:latin typeface="Calibri" pitchFamily="34" charset="0"/>
              <a:cs typeface="Calibri" pitchFamily="34" charset="0"/>
            </a:rPr>
            <a:t>, </a:t>
          </a:r>
          <a:r>
            <a:rPr lang="en-US" sz="1200" kern="1200" dirty="0" err="1" smtClean="0">
              <a:effectLst/>
              <a:latin typeface="Calibri" pitchFamily="34" charset="0"/>
              <a:cs typeface="Calibri" pitchFamily="34" charset="0"/>
            </a:rPr>
            <a:t>penyakit</a:t>
          </a:r>
          <a:r>
            <a:rPr lang="en-US" sz="1200" kern="1200" dirty="0" smtClean="0">
              <a:effectLst/>
              <a:latin typeface="Calibri" pitchFamily="34" charset="0"/>
              <a:cs typeface="Calibri" pitchFamily="34" charset="0"/>
            </a:rPr>
            <a:t>, </a:t>
          </a:r>
          <a:r>
            <a:rPr lang="en-US" sz="1200" kern="1200" dirty="0" err="1" smtClean="0">
              <a:effectLst/>
              <a:latin typeface="Calibri" pitchFamily="34" charset="0"/>
              <a:cs typeface="Calibri" pitchFamily="34" charset="0"/>
            </a:rPr>
            <a:t>obat</a:t>
          </a:r>
          <a:r>
            <a:rPr lang="en-US" sz="1200" kern="1200" dirty="0" smtClean="0">
              <a:effectLst/>
              <a:latin typeface="Calibri" pitchFamily="34" charset="0"/>
              <a:cs typeface="Calibri" pitchFamily="34" charset="0"/>
            </a:rPr>
            <a:t>, </a:t>
          </a:r>
          <a:r>
            <a:rPr lang="en-US" sz="1200" kern="1200" dirty="0" err="1" smtClean="0">
              <a:effectLst/>
              <a:latin typeface="Calibri" pitchFamily="34" charset="0"/>
              <a:cs typeface="Calibri" pitchFamily="34" charset="0"/>
            </a:rPr>
            <a:t>polusi</a:t>
          </a:r>
          <a:r>
            <a:rPr lang="en-US" sz="1200" kern="1200" dirty="0" smtClean="0">
              <a:effectLst/>
              <a:latin typeface="Calibri" pitchFamily="34" charset="0"/>
              <a:cs typeface="Calibri" pitchFamily="34" charset="0"/>
            </a:rPr>
            <a:t> </a:t>
          </a:r>
          <a:r>
            <a:rPr lang="en-US" sz="1200" kern="1200" dirty="0" err="1" smtClean="0">
              <a:effectLst/>
              <a:latin typeface="Calibri" pitchFamily="34" charset="0"/>
              <a:cs typeface="Calibri" pitchFamily="34" charset="0"/>
            </a:rPr>
            <a:t>dll</a:t>
          </a:r>
          <a:r>
            <a:rPr lang="en-US" sz="1200" kern="1200" dirty="0" smtClean="0">
              <a:effectLst/>
              <a:latin typeface="Calibri" pitchFamily="34" charset="0"/>
              <a:cs typeface="Calibri" pitchFamily="34" charset="0"/>
            </a:rPr>
            <a:t>) </a:t>
          </a:r>
          <a:endParaRPr lang="id-ID" sz="1200" kern="1200" dirty="0">
            <a:effectLst/>
            <a:latin typeface="Calibri" pitchFamily="34" charset="0"/>
            <a:cs typeface="Calibri" pitchFamily="34" charset="0"/>
          </a:endParaRPr>
        </a:p>
      </dsp:txBody>
      <dsp:txXfrm>
        <a:off x="2332721" y="2679705"/>
        <a:ext cx="1449064" cy="899721"/>
      </dsp:txXfrm>
    </dsp:sp>
    <dsp:sp modelId="{4599317C-FE72-416A-8283-5B377C03CA14}">
      <dsp:nvSpPr>
        <dsp:cNvPr id="0" name=""/>
        <dsp:cNvSpPr/>
      </dsp:nvSpPr>
      <dsp:spPr>
        <a:xfrm>
          <a:off x="5133329" y="1395615"/>
          <a:ext cx="1505048" cy="82380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F2547A-6B43-49F1-99F4-66D0E740CEF7}">
      <dsp:nvSpPr>
        <dsp:cNvPr id="0" name=""/>
        <dsp:cNvSpPr/>
      </dsp:nvSpPr>
      <dsp:spPr>
        <a:xfrm>
          <a:off x="5300557" y="1554481"/>
          <a:ext cx="1505048" cy="82380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>
              <a:latin typeface="Calibri" pitchFamily="34" charset="0"/>
              <a:cs typeface="Calibri" pitchFamily="34" charset="0"/>
            </a:rPr>
            <a:t>EKSTERNAL</a:t>
          </a:r>
          <a:endParaRPr lang="id-ID" sz="1200" kern="1200" dirty="0">
            <a:latin typeface="Calibri" pitchFamily="34" charset="0"/>
            <a:cs typeface="Calibri" pitchFamily="34" charset="0"/>
          </a:endParaRPr>
        </a:p>
      </dsp:txBody>
      <dsp:txXfrm>
        <a:off x="5324686" y="1578610"/>
        <a:ext cx="1456790" cy="775550"/>
      </dsp:txXfrm>
    </dsp:sp>
    <dsp:sp modelId="{4D7B78F9-FB7C-4FDB-A2CA-11DDFAEB2381}">
      <dsp:nvSpPr>
        <dsp:cNvPr id="0" name=""/>
        <dsp:cNvSpPr/>
      </dsp:nvSpPr>
      <dsp:spPr>
        <a:xfrm>
          <a:off x="3977005" y="2657142"/>
          <a:ext cx="1147162" cy="95570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1C2AA8-003E-432B-91A3-C1CF2DEAA336}">
      <dsp:nvSpPr>
        <dsp:cNvPr id="0" name=""/>
        <dsp:cNvSpPr/>
      </dsp:nvSpPr>
      <dsp:spPr>
        <a:xfrm>
          <a:off x="4144232" y="2816008"/>
          <a:ext cx="1147162" cy="955705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effectLst/>
              <a:latin typeface="Calibri" pitchFamily="34" charset="0"/>
              <a:cs typeface="Calibri" pitchFamily="34" charset="0"/>
            </a:rPr>
            <a:t>Asupan</a:t>
          </a:r>
          <a:r>
            <a:rPr lang="en-US" sz="1200" kern="1200" dirty="0" smtClean="0">
              <a:effectLst/>
              <a:latin typeface="Calibri" pitchFamily="34" charset="0"/>
              <a:cs typeface="Calibri" pitchFamily="34" charset="0"/>
            </a:rPr>
            <a:t> </a:t>
          </a:r>
          <a:r>
            <a:rPr lang="en-US" sz="1200" kern="1200" dirty="0" err="1" smtClean="0">
              <a:effectLst/>
              <a:latin typeface="Calibri" pitchFamily="34" charset="0"/>
              <a:cs typeface="Calibri" pitchFamily="34" charset="0"/>
            </a:rPr>
            <a:t>gizi</a:t>
          </a:r>
          <a:endParaRPr lang="id-ID" sz="1200" kern="1200" dirty="0">
            <a:effectLst/>
            <a:latin typeface="Calibri" pitchFamily="34" charset="0"/>
            <a:cs typeface="Calibri" pitchFamily="34" charset="0"/>
          </a:endParaRPr>
        </a:p>
      </dsp:txBody>
      <dsp:txXfrm>
        <a:off x="4172224" y="2844000"/>
        <a:ext cx="1091178" cy="899721"/>
      </dsp:txXfrm>
    </dsp:sp>
    <dsp:sp modelId="{04EB802B-2BEF-4783-829E-EE1F9105EBCA}">
      <dsp:nvSpPr>
        <dsp:cNvPr id="0" name=""/>
        <dsp:cNvSpPr/>
      </dsp:nvSpPr>
      <dsp:spPr>
        <a:xfrm>
          <a:off x="5458623" y="2657142"/>
          <a:ext cx="931278" cy="95570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F13FF7-2EE4-4731-B5BB-784975FD18BF}">
      <dsp:nvSpPr>
        <dsp:cNvPr id="0" name=""/>
        <dsp:cNvSpPr/>
      </dsp:nvSpPr>
      <dsp:spPr>
        <a:xfrm>
          <a:off x="5625851" y="2816008"/>
          <a:ext cx="931278" cy="955705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>
              <a:latin typeface="Calibri" pitchFamily="34" charset="0"/>
              <a:cs typeface="Calibri" pitchFamily="34" charset="0"/>
            </a:rPr>
            <a:t>PENYAKIT YANG DIDERITA</a:t>
          </a:r>
          <a:endParaRPr lang="id-ID" sz="1200" kern="1200" dirty="0">
            <a:latin typeface="Calibri" pitchFamily="34" charset="0"/>
            <a:cs typeface="Calibri" pitchFamily="34" charset="0"/>
          </a:endParaRPr>
        </a:p>
      </dsp:txBody>
      <dsp:txXfrm>
        <a:off x="5653127" y="2843284"/>
        <a:ext cx="876726" cy="901153"/>
      </dsp:txXfrm>
    </dsp:sp>
    <dsp:sp modelId="{65D2EEA5-3D53-4AA6-B5D2-C19339AC395C}">
      <dsp:nvSpPr>
        <dsp:cNvPr id="0" name=""/>
        <dsp:cNvSpPr/>
      </dsp:nvSpPr>
      <dsp:spPr>
        <a:xfrm>
          <a:off x="6724357" y="2657142"/>
          <a:ext cx="1070345" cy="95570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C15909-748D-4AC6-AB31-6BA8DD9FA7BB}">
      <dsp:nvSpPr>
        <dsp:cNvPr id="0" name=""/>
        <dsp:cNvSpPr/>
      </dsp:nvSpPr>
      <dsp:spPr>
        <a:xfrm>
          <a:off x="6891584" y="2816008"/>
          <a:ext cx="1070345" cy="955705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>
              <a:latin typeface="Calibri" pitchFamily="34" charset="0"/>
              <a:cs typeface="Calibri" pitchFamily="34" charset="0"/>
            </a:rPr>
            <a:t>KUALITAS PENGASUHAN</a:t>
          </a:r>
          <a:endParaRPr lang="id-ID" sz="1200" kern="1200" dirty="0">
            <a:latin typeface="Calibri" pitchFamily="34" charset="0"/>
            <a:cs typeface="Calibri" pitchFamily="34" charset="0"/>
          </a:endParaRPr>
        </a:p>
      </dsp:txBody>
      <dsp:txXfrm>
        <a:off x="6919576" y="2844000"/>
        <a:ext cx="1014361" cy="899721"/>
      </dsp:txXfrm>
    </dsp:sp>
    <dsp:sp modelId="{0AF7D385-DFFF-4984-B4E4-FF4D4FFCD9AC}">
      <dsp:nvSpPr>
        <dsp:cNvPr id="0" name=""/>
        <dsp:cNvSpPr/>
      </dsp:nvSpPr>
      <dsp:spPr>
        <a:xfrm>
          <a:off x="6507005" y="4050566"/>
          <a:ext cx="1505048" cy="95570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825660-140D-4778-B3EC-4251B9AF8F0D}">
      <dsp:nvSpPr>
        <dsp:cNvPr id="0" name=""/>
        <dsp:cNvSpPr/>
      </dsp:nvSpPr>
      <dsp:spPr>
        <a:xfrm>
          <a:off x="6674233" y="4209432"/>
          <a:ext cx="1505048" cy="955705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>
              <a:latin typeface="Calibri" pitchFamily="34" charset="0"/>
              <a:cs typeface="Calibri" pitchFamily="34" charset="0"/>
            </a:rPr>
            <a:t>KONDISI LINGKUNGAN</a:t>
          </a:r>
          <a:endParaRPr lang="id-ID" sz="1200" kern="1200" dirty="0">
            <a:latin typeface="Calibri" pitchFamily="34" charset="0"/>
            <a:cs typeface="Calibri" pitchFamily="34" charset="0"/>
          </a:endParaRPr>
        </a:p>
      </dsp:txBody>
      <dsp:txXfrm>
        <a:off x="6702225" y="4237424"/>
        <a:ext cx="1449064" cy="89972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F6CB57-7353-4447-A03F-F6771A549A7E}">
      <dsp:nvSpPr>
        <dsp:cNvPr id="0" name=""/>
        <dsp:cNvSpPr/>
      </dsp:nvSpPr>
      <dsp:spPr>
        <a:xfrm>
          <a:off x="0" y="2017565"/>
          <a:ext cx="3359818" cy="16799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0" kern="1200" dirty="0" err="1" smtClean="0"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rPr>
            <a:t>Kebutuhan</a:t>
          </a:r>
          <a:r>
            <a:rPr lang="en-US" sz="1900" b="0" kern="1200" dirty="0" smtClean="0"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rPr>
            <a:t> </a:t>
          </a:r>
          <a:r>
            <a:rPr lang="en-US" sz="1900" b="0" kern="1200" dirty="0" err="1" smtClean="0"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rPr>
            <a:t>Dasar</a:t>
          </a:r>
          <a:r>
            <a:rPr lang="en-US" sz="1900" b="0" kern="1200" dirty="0" smtClean="0"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rPr>
            <a:t> </a:t>
          </a:r>
          <a:r>
            <a:rPr lang="en-US" sz="1900" b="0" kern="1200" dirty="0" err="1" smtClean="0"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rPr>
            <a:t>untuk</a:t>
          </a:r>
          <a:r>
            <a:rPr lang="en-US" sz="1900" b="0" kern="1200" dirty="0" smtClean="0"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rPr>
            <a:t> </a:t>
          </a:r>
          <a:r>
            <a:rPr lang="en-US" sz="1900" b="0" kern="1200" dirty="0" err="1" smtClean="0"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rPr>
            <a:t>Tumbuh</a:t>
          </a:r>
          <a:r>
            <a:rPr lang="en-US" sz="1900" b="0" kern="1200" dirty="0" smtClean="0"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rPr>
            <a:t> </a:t>
          </a:r>
          <a:r>
            <a:rPr lang="en-US" sz="1900" b="0" kern="1200" dirty="0" err="1" smtClean="0"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rPr>
            <a:t>Kembang</a:t>
          </a:r>
          <a:r>
            <a:rPr lang="en-US" sz="1900" b="0" kern="1200" dirty="0" smtClean="0"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rPr>
            <a:t> Optimal</a:t>
          </a:r>
          <a:endParaRPr lang="id-ID" sz="1900" b="0" kern="1200" dirty="0">
            <a:effectLst/>
            <a:latin typeface="Calibri" pitchFamily="34" charset="0"/>
            <a:cs typeface="Calibri" pitchFamily="34" charset="0"/>
          </a:endParaRPr>
        </a:p>
      </dsp:txBody>
      <dsp:txXfrm>
        <a:off x="49203" y="2066768"/>
        <a:ext cx="3261412" cy="1581503"/>
      </dsp:txXfrm>
    </dsp:sp>
    <dsp:sp modelId="{AD439AD1-9EDE-4986-9E6C-3B258360F33D}">
      <dsp:nvSpPr>
        <dsp:cNvPr id="0" name=""/>
        <dsp:cNvSpPr/>
      </dsp:nvSpPr>
      <dsp:spPr>
        <a:xfrm rot="18289469">
          <a:off x="2855095" y="1865117"/>
          <a:ext cx="2353372" cy="52910"/>
        </a:xfrm>
        <a:custGeom>
          <a:avLst/>
          <a:gdLst/>
          <a:ahLst/>
          <a:cxnLst/>
          <a:rect l="0" t="0" r="0" b="0"/>
          <a:pathLst>
            <a:path>
              <a:moveTo>
                <a:pt x="0" y="26455"/>
              </a:moveTo>
              <a:lnTo>
                <a:pt x="2353372" y="2645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800" b="0" kern="1200">
            <a:latin typeface="Calibri" pitchFamily="34" charset="0"/>
            <a:cs typeface="Calibri" pitchFamily="34" charset="0"/>
          </a:endParaRPr>
        </a:p>
      </dsp:txBody>
      <dsp:txXfrm>
        <a:off x="3972947" y="1832737"/>
        <a:ext cx="117668" cy="117668"/>
      </dsp:txXfrm>
    </dsp:sp>
    <dsp:sp modelId="{12090794-A521-4AD6-8991-4EAFBD4A4C02}">
      <dsp:nvSpPr>
        <dsp:cNvPr id="0" name=""/>
        <dsp:cNvSpPr/>
      </dsp:nvSpPr>
      <dsp:spPr>
        <a:xfrm>
          <a:off x="4703745" y="85669"/>
          <a:ext cx="3359818" cy="16799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Fisik-biologis</a:t>
          </a:r>
          <a:r>
            <a:rPr lang="en-US" sz="19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: 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nutrisi</a:t>
          </a:r>
          <a:r>
            <a:rPr lang="en-US" sz="19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, </a:t>
          </a:r>
          <a:r>
            <a:rPr lang="en-US" sz="19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imunisasi</a:t>
          </a:r>
          <a:r>
            <a:rPr lang="en-US" sz="19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, </a:t>
          </a:r>
          <a:r>
            <a:rPr lang="en-US" sz="19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kebersihan</a:t>
          </a:r>
          <a:r>
            <a:rPr lang="en-US" sz="19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19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diri</a:t>
          </a:r>
          <a:r>
            <a:rPr lang="en-US" sz="19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19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dan</a:t>
          </a:r>
          <a:r>
            <a:rPr lang="en-US" sz="19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19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lingkungan</a:t>
          </a:r>
          <a:r>
            <a:rPr lang="en-US" sz="19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, </a:t>
          </a:r>
          <a:r>
            <a:rPr lang="en-US" sz="19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kesempatan</a:t>
          </a:r>
          <a:r>
            <a:rPr lang="en-US" sz="19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19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bermain</a:t>
          </a:r>
          <a:r>
            <a:rPr lang="en-US" sz="19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19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dan</a:t>
          </a:r>
          <a:r>
            <a:rPr lang="en-US" sz="19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19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beristirahat</a:t>
          </a:r>
          <a:r>
            <a:rPr lang="en-US" sz="19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, </a:t>
          </a:r>
          <a:r>
            <a:rPr lang="en-US" sz="19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pelayanan</a:t>
          </a:r>
          <a:r>
            <a:rPr lang="en-US" sz="19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19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kesehatan</a:t>
          </a:r>
          <a:endParaRPr lang="id-ID" sz="1900" b="0" kern="1200" dirty="0">
            <a:latin typeface="Calibri" pitchFamily="34" charset="0"/>
            <a:cs typeface="Calibri" pitchFamily="34" charset="0"/>
          </a:endParaRPr>
        </a:p>
      </dsp:txBody>
      <dsp:txXfrm>
        <a:off x="4752948" y="134872"/>
        <a:ext cx="3261412" cy="1581503"/>
      </dsp:txXfrm>
    </dsp:sp>
    <dsp:sp modelId="{8999EBD7-BE88-47F1-9FCF-1AB23E6E69E6}">
      <dsp:nvSpPr>
        <dsp:cNvPr id="0" name=""/>
        <dsp:cNvSpPr/>
      </dsp:nvSpPr>
      <dsp:spPr>
        <a:xfrm>
          <a:off x="3359818" y="2831064"/>
          <a:ext cx="1343927" cy="52910"/>
        </a:xfrm>
        <a:custGeom>
          <a:avLst/>
          <a:gdLst/>
          <a:ahLst/>
          <a:cxnLst/>
          <a:rect l="0" t="0" r="0" b="0"/>
          <a:pathLst>
            <a:path>
              <a:moveTo>
                <a:pt x="0" y="26455"/>
              </a:moveTo>
              <a:lnTo>
                <a:pt x="1343927" y="2645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500" b="0" kern="1200">
            <a:latin typeface="Calibri" pitchFamily="34" charset="0"/>
            <a:cs typeface="Calibri" pitchFamily="34" charset="0"/>
          </a:endParaRPr>
        </a:p>
      </dsp:txBody>
      <dsp:txXfrm>
        <a:off x="3998183" y="2823921"/>
        <a:ext cx="67196" cy="67196"/>
      </dsp:txXfrm>
    </dsp:sp>
    <dsp:sp modelId="{A6B80EDE-A6F0-42BB-AF82-CE9575B57D79}">
      <dsp:nvSpPr>
        <dsp:cNvPr id="0" name=""/>
        <dsp:cNvSpPr/>
      </dsp:nvSpPr>
      <dsp:spPr>
        <a:xfrm>
          <a:off x="4703745" y="2017565"/>
          <a:ext cx="3359818" cy="16799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Kasih</a:t>
          </a:r>
          <a:r>
            <a:rPr lang="en-US" sz="20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sayang</a:t>
          </a:r>
          <a:r>
            <a:rPr lang="en-US" sz="20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: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Menciptakan</a:t>
          </a:r>
          <a:r>
            <a:rPr lang="en-US" sz="20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rasa </a:t>
          </a:r>
          <a:r>
            <a:rPr lang="en-US" sz="20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aman+nyaman</a:t>
          </a:r>
          <a:r>
            <a:rPr lang="en-US" sz="20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, </a:t>
          </a:r>
          <a:r>
            <a:rPr lang="en-US" sz="20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dilindungi</a:t>
          </a:r>
          <a:r>
            <a:rPr lang="en-US" sz="20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, </a:t>
          </a:r>
          <a:r>
            <a:rPr lang="en-US" sz="20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diperhatikan</a:t>
          </a:r>
          <a:r>
            <a:rPr lang="en-US" sz="20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, </a:t>
          </a:r>
          <a:r>
            <a:rPr lang="en-US" sz="20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diberi</a:t>
          </a:r>
          <a:r>
            <a:rPr lang="en-US" sz="20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contoh</a:t>
          </a:r>
          <a:r>
            <a:rPr lang="en-US" sz="20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, </a:t>
          </a:r>
          <a:r>
            <a:rPr lang="en-US" sz="20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didorong</a:t>
          </a:r>
          <a:r>
            <a:rPr lang="en-US" sz="20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, </a:t>
          </a:r>
          <a:r>
            <a:rPr lang="en-US" sz="20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dihargai</a:t>
          </a:r>
          <a:r>
            <a:rPr lang="en-US" sz="20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(</a:t>
          </a:r>
          <a:r>
            <a:rPr lang="en-US" sz="20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melalui</a:t>
          </a:r>
          <a:r>
            <a:rPr lang="en-US" sz="20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pola</a:t>
          </a:r>
          <a:r>
            <a:rPr lang="en-US" sz="20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asuh</a:t>
          </a:r>
          <a:r>
            <a:rPr lang="en-US" sz="20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yang </a:t>
          </a:r>
          <a:r>
            <a:rPr lang="en-US" sz="20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demokratik</a:t>
          </a:r>
          <a:r>
            <a:rPr lang="en-US" sz="20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)</a:t>
          </a:r>
          <a:endParaRPr lang="id-ID" sz="2000" b="0" kern="1200" dirty="0">
            <a:solidFill>
              <a:schemeClr val="tx1"/>
            </a:solidFill>
            <a:latin typeface="Calibri" pitchFamily="34" charset="0"/>
            <a:cs typeface="Calibri" pitchFamily="34" charset="0"/>
          </a:endParaRPr>
        </a:p>
      </dsp:txBody>
      <dsp:txXfrm>
        <a:off x="4752948" y="2066768"/>
        <a:ext cx="3261412" cy="1581503"/>
      </dsp:txXfrm>
    </dsp:sp>
    <dsp:sp modelId="{C0638BB9-0D99-47F5-914D-2FD6F9F322FF}">
      <dsp:nvSpPr>
        <dsp:cNvPr id="0" name=""/>
        <dsp:cNvSpPr/>
      </dsp:nvSpPr>
      <dsp:spPr>
        <a:xfrm rot="3310531">
          <a:off x="2855095" y="3797012"/>
          <a:ext cx="2353372" cy="52910"/>
        </a:xfrm>
        <a:custGeom>
          <a:avLst/>
          <a:gdLst/>
          <a:ahLst/>
          <a:cxnLst/>
          <a:rect l="0" t="0" r="0" b="0"/>
          <a:pathLst>
            <a:path>
              <a:moveTo>
                <a:pt x="0" y="26455"/>
              </a:moveTo>
              <a:lnTo>
                <a:pt x="2353372" y="2645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800" kern="1200"/>
        </a:p>
      </dsp:txBody>
      <dsp:txXfrm>
        <a:off x="3972947" y="3764633"/>
        <a:ext cx="117668" cy="117668"/>
      </dsp:txXfrm>
    </dsp:sp>
    <dsp:sp modelId="{647C43EC-773E-462F-89EE-B3B72575C2DF}">
      <dsp:nvSpPr>
        <dsp:cNvPr id="0" name=""/>
        <dsp:cNvSpPr/>
      </dsp:nvSpPr>
      <dsp:spPr>
        <a:xfrm>
          <a:off x="4703745" y="3949460"/>
          <a:ext cx="3359818" cy="16799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Stimulasi</a:t>
          </a:r>
          <a:r>
            <a:rPr lang="en-US" sz="20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: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Kesempatan</a:t>
          </a:r>
          <a:r>
            <a:rPr lang="en-US" sz="20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untuk</a:t>
          </a:r>
          <a:r>
            <a:rPr lang="en-US" sz="20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mengeksplorasi</a:t>
          </a:r>
          <a:r>
            <a:rPr lang="en-US" sz="20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lingkungannya</a:t>
          </a:r>
          <a:r>
            <a:rPr lang="en-US" sz="20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melalui</a:t>
          </a:r>
          <a:r>
            <a:rPr lang="en-US" sz="20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berbagai</a:t>
          </a:r>
          <a:r>
            <a:rPr lang="en-US" sz="20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aktivitas</a:t>
          </a:r>
          <a:r>
            <a:rPr lang="en-US" sz="20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yang </a:t>
          </a:r>
          <a:r>
            <a:rPr lang="en-US" sz="20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melibatkan</a:t>
          </a:r>
          <a:r>
            <a:rPr lang="en-US" sz="20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panca</a:t>
          </a:r>
          <a:r>
            <a:rPr lang="en-US" sz="2000" b="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inderanya</a:t>
          </a:r>
          <a:endParaRPr lang="en-US" sz="2000" b="0" kern="1200" dirty="0">
            <a:solidFill>
              <a:schemeClr val="tx1"/>
            </a:solidFill>
            <a:latin typeface="Calibri" pitchFamily="34" charset="0"/>
            <a:cs typeface="Calibri" pitchFamily="34" charset="0"/>
          </a:endParaRPr>
        </a:p>
      </dsp:txBody>
      <dsp:txXfrm>
        <a:off x="4752948" y="3998663"/>
        <a:ext cx="3261412" cy="15815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5">
  <dgm:title val=""/>
  <dgm:desc val=""/>
  <dgm:catLst>
    <dgm:cat type="hierarchy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/>
    <dgm:presOf/>
    <dgm:shape xmlns:r="http://schemas.openxmlformats.org/officeDocument/2006/relationships" r:blip="">
      <dgm:adjLst/>
    </dgm:shape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/>
              <dgm:constr type="t" for="ch" forName="hierFlow" refType="h" fact="0.3"/>
              <dgm:constr type="r" for="ch" forName="hierFlow" refType="w" fact="0.98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 refType="h" fact="0.3"/>
              <dgm:constr type="r" for="ch" forName="hierFlow" refType="w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h" for="des" forName="level1Shape" refType="h"/>
          <dgm:constr type="w" for="des" forName="level1Shape" refType="h" refFor="des" refForName="level1Shape" fact="2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w" refFor="des" refForName="level1Shape" op="equ" fact="0.4"/>
          <dgm:constr type="sibSp" for="des" forName="hierChild1" refType="h" refFor="des" refForName="level1Shape" op="equ" fact="0.15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w" refFor="des" refForName="level1Shape" op="equ"/>
          <dgm:constr type="userB" for="des" refType="sp" refFor="des" op="equ"/>
          <dgm:constr type="w" for="des" forName="firstBuf" refType="w" refFor="des" refForName="level1Shape" fact="0.1"/>
        </dgm:constrLst>
      </dgm:else>
    </dgm:choose>
    <dgm:ruleLst/>
    <dgm:layoutNode name="hierFlow">
      <dgm:choose name="Name6">
        <dgm:if name="Name7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  <dgm:param type="fallback" val="2D"/>
          </dgm:alg>
        </dgm:if>
        <dgm:else name="Name8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  <dgm:param type="fallback" val="2D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ptType="node" op="equ" val="65"/>
        <dgm:constr type="primFontSz" for="des" forName="connTx" op="equ" val="55"/>
        <dgm:constr type="primFontSz" for="des" forName="connTx" refType="primFontSz" refFor="des" refPtType="node" op="lte" fact="0.8"/>
      </dgm:constrLst>
      <dgm:ruleLst/>
      <dgm:choose name="Name9">
        <dgm:if name="Name10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1"/>
      </dgm:choose>
      <dgm:layoutNode name="hierChild1">
        <dgm:varLst>
          <dgm:chPref val="1"/>
          <dgm:animOne val="branch"/>
          <dgm:animLvl val="lvl"/>
        </dgm:varLst>
        <dgm:choose name="Name12">
          <dgm:if name="Name13" func="var" arg="dir" op="equ" val="norm">
            <dgm:alg type="hierChild">
              <dgm:param type="linDir" val="fromT"/>
              <dgm:param type="chAlign" val="l"/>
            </dgm:alg>
          </dgm:if>
          <dgm:else name="Name14">
            <dgm:alg type="hierChild">
              <dgm:param type="linDir" val="fromT"/>
              <dgm:param type="ch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forEach name="Name15" axis="ch" cnt="3">
          <dgm:forEach name="Name16" axis="self" ptType="node">
            <dgm:layoutNode name="Name17">
              <dgm:choose name="Name18">
                <dgm:if name="Name19" func="var" arg="dir" op="equ" val="norm">
                  <dgm:alg type="hierRoot">
                    <dgm:param type="hierAlign" val="lCtrCh"/>
                  </dgm:alg>
                </dgm:if>
                <dgm:else name="Name20">
                  <dgm:alg type="hierRoot">
                    <dgm:param type="hierAlign" val="rCtrCh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tMarg" refType="primFontSz" fact="0.05"/>
                  <dgm:constr type="bMarg" refType="primFontSz" fact="0.05"/>
                  <dgm:constr type="lMarg" refType="primFontSz" fact="0.05"/>
                  <dgm:constr type="rMarg" refType="primFontSz" fact="0.05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21">
                  <dgm:if name="Name2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23">
                    <dgm:alg type="hierChild">
                      <dgm:param type="linDir" val="fromT"/>
                      <dgm:param type="ch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24" axis="self" ptType="parTrans" cnt="1">
                    <dgm:layoutNode name="Name25">
                      <dgm:choose name="Name26">
                        <dgm:if name="Name27" func="var" arg="dir" op="equ" val="norm">
                          <dgm:alg type="conn">
                            <dgm:param type="dim" val="1D"/>
                            <dgm:param type="begPts" val="midR"/>
                            <dgm:param type="endPts" val="midL"/>
                            <dgm:param type="endSty" val="noArr"/>
                          </dgm:alg>
                        </dgm:if>
                        <dgm:else name="Name28">
                          <dgm:alg type="conn">
                            <dgm:param type="dim" val="1D"/>
                            <dgm:param type="begPts" val="midL"/>
                            <dgm:param type="endPts" val="midR"/>
                            <dgm:param type="endSty" val="noArr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5"/>
                        <dgm:constr type="connDist"/>
                        <dgm:constr type="begPad"/>
                        <dgm:constr type="endPad"/>
                        <dgm:constr type="userA" for="ch" refType="connDist"/>
                      </dgm:constrLst>
                      <dgm:ruleLst/>
                      <dgm:layoutNode name="connTx">
                        <dgm:alg type="tx">
                          <dgm:param type="autoTxRot" val="grav"/>
                        </dgm:alg>
                        <dgm:shape xmlns:r="http://schemas.openxmlformats.org/officeDocument/2006/relationships" type="rect" r:blip="" hideGeom="1">
                          <dgm:adjLst/>
                        </dgm:shape>
                        <dgm:presOf axis="self"/>
                        <dgm:constrLst>
                          <dgm:constr type="userA"/>
                          <dgm:constr type="w" refType="userA" fact="0.05"/>
                          <dgm:constr type="h" refType="userA" fact="0.05"/>
                          <dgm:constr type="lMarg" val="1"/>
                          <dgm:constr type="rMarg" val="1"/>
                          <dgm:constr type="tMarg"/>
                          <dgm:constr type="bMarg"/>
                        </dgm:constrLst>
                        <dgm:ruleLst>
                          <dgm:rule type="h" val="NaN" fact="0.25" max="NaN"/>
                          <dgm:rule type="w" val="NaN" fact="0.8" max="NaN"/>
                          <dgm:rule type="primFontSz" val="5" fact="NaN" max="NaN"/>
                        </dgm:ruleLst>
                      </dgm:layoutNode>
                    </dgm:layoutNode>
                  </dgm:forEach>
                  <dgm:forEach name="Name29" axis="self" ptType="node">
                    <dgm:layoutNode name="Name30">
                      <dgm:choose name="Name31">
                        <dgm:if name="Name32" func="var" arg="dir" op="equ" val="norm">
                          <dgm:alg type="hierRoot">
                            <dgm:param type="hierAlign" val="lCtrCh"/>
                          </dgm:alg>
                        </dgm:if>
                        <dgm:else name="Name33">
                          <dgm:alg type="hierRoot">
                            <dgm:param type="hierAlign" val="rCtrCh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tMarg" refType="primFontSz" fact="0.05"/>
                          <dgm:constr type="bMarg" refType="primFontSz" fact="0.05"/>
                          <dgm:constr type="lMarg" refType="primFontSz" fact="0.05"/>
                          <dgm:constr type="rMarg" refType="primFontSz" fact="0.05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34">
                          <dgm:if name="Name35" func="var" arg="dir" op="equ" val="norm">
                            <dgm:alg type="hierChild">
                              <dgm:param type="linDir" val="fromT"/>
                              <dgm:param type="chAlign" val="l"/>
                            </dgm:alg>
                          </dgm:if>
                          <dgm:else name="Name36">
                            <dgm:alg type="hierChild">
                              <dgm:param type="linDir" val="fromT"/>
                              <dgm:param type="chAlign" val="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37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choose name="Name38">
        <dgm:if name="Name39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</dgm:alg>
        </dgm:if>
        <dgm:else name="Name40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rectComp" refType="w"/>
        <dgm:constr type="h" for="ch" forName="rectComp" refType="h"/>
        <dgm:constr type="h" for="des" forName="bgRect" refType="h"/>
        <dgm:constr type="primFontSz" for="des" forName="bgRectTx" op="equ" val="65"/>
      </dgm:constrLst>
      <dgm:ruleLst/>
      <dgm:forEach name="Name41" axis="ch" ptType="node" st="2">
        <dgm:layoutNode name="rectComp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userA"/>
            <dgm:constr type="l" for="ch" forName="bgRect"/>
            <dgm:constr type="t" for="ch" forName="bgRect"/>
            <dgm:constr type="w" for="ch" forName="bgRect" refType="userA" fact="1.2"/>
            <dgm:constr type="l" for="ch" forName="bgRectTx"/>
            <dgm:constr type="t" for="ch" forName="bgRectTx"/>
            <dgm:constr type="h" for="ch" forName="bgRectTx" refType="h" refFor="ch" refForName="bgRect" fact="0.3"/>
            <dgm:constr type="w" for="ch" forName="bgRectTx" refType="w" refFor="ch" refForName="bgRect" op="equ"/>
          </dgm:constrLst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shape xmlns:r="http://schemas.openxmlformats.org/officeDocument/2006/relationships" type="rect" r:blip="" zOrderOff="-999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</dgm:layoutNode>
        <dgm:choose name="Name42">
          <dgm:if name="Name43" axis="self" ptType="node" func="revPos" op="gte" val="2">
            <dgm:layoutNode name="spComp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hSp"/>
                <dgm:constr type="t" for="ch" forName="hSp"/>
                <dgm:constr type="w" for="ch" forName="hSp" refType="userB"/>
                <dgm:constr type="wOff" for="ch" forName="hSp" refType="userA" fact="-0.2"/>
              </dgm:constrLst>
              <dgm:ruleLst/>
              <dgm:layoutNode name="h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44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93A1-12FE-42BB-AE60-6255F645944D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AC859-2D0C-4784-B6AC-ABD9C2063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881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93A1-12FE-42BB-AE60-6255F645944D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AC859-2D0C-4784-B6AC-ABD9C2063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51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93A1-12FE-42BB-AE60-6255F645944D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AC859-2D0C-4784-B6AC-ABD9C2063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895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93A1-12FE-42BB-AE60-6255F645944D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AC859-2D0C-4784-B6AC-ABD9C2063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2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93A1-12FE-42BB-AE60-6255F645944D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AC859-2D0C-4784-B6AC-ABD9C2063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969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93A1-12FE-42BB-AE60-6255F645944D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AC859-2D0C-4784-B6AC-ABD9C2063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220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93A1-12FE-42BB-AE60-6255F645944D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AC859-2D0C-4784-B6AC-ABD9C2063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287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93A1-12FE-42BB-AE60-6255F645944D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AC859-2D0C-4784-B6AC-ABD9C2063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765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93A1-12FE-42BB-AE60-6255F645944D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AC859-2D0C-4784-B6AC-ABD9C2063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776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93A1-12FE-42BB-AE60-6255F645944D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AC859-2D0C-4784-B6AC-ABD9C2063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23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93A1-12FE-42BB-AE60-6255F645944D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AC859-2D0C-4784-B6AC-ABD9C2063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965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893A1-12FE-42BB-AE60-6255F645944D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DAC859-2D0C-4784-B6AC-ABD9C2063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69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Berlin Sans FB" pitchFamily="34" charset="0"/>
              </a:rPr>
              <a:t>3 ASPEK </a:t>
            </a:r>
            <a:r>
              <a:rPr lang="en-US" i="1" dirty="0">
                <a:solidFill>
                  <a:schemeClr val="tx2"/>
                </a:solidFill>
                <a:latin typeface="Berlin Sans FB" pitchFamily="34" charset="0"/>
              </a:rPr>
              <a:t>Developmentally appropriate </a:t>
            </a:r>
            <a:r>
              <a:rPr lang="en-US" i="1" dirty="0" err="1">
                <a:solidFill>
                  <a:schemeClr val="tx2"/>
                </a:solidFill>
                <a:latin typeface="Berlin Sans FB" pitchFamily="34" charset="0"/>
              </a:rPr>
              <a:t>practise</a:t>
            </a:r>
            <a:r>
              <a:rPr lang="en-US" dirty="0">
                <a:solidFill>
                  <a:schemeClr val="tx2"/>
                </a:solidFill>
                <a:latin typeface="Berlin Sans FB" pitchFamily="34" charset="0"/>
              </a:rPr>
              <a:t> </a:t>
            </a:r>
            <a:endParaRPr lang="id-ID" dirty="0">
              <a:latin typeface="Berlin Sans FB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822940" y="1547066"/>
          <a:ext cx="861060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39182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5" name="WordArt 5"/>
          <p:cNvSpPr>
            <a:spLocks noChangeArrowheads="1" noChangeShapeType="1" noTextEdit="1"/>
          </p:cNvSpPr>
          <p:nvPr/>
        </p:nvSpPr>
        <p:spPr bwMode="auto">
          <a:xfrm>
            <a:off x="2895600" y="533400"/>
            <a:ext cx="6553200" cy="4495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 panose="020B0A04020102020204" pitchFamily="34" charset="0"/>
              </a:rPr>
              <a:t>Pertumbuhan</a:t>
            </a:r>
          </a:p>
        </p:txBody>
      </p:sp>
    </p:spTree>
    <p:extLst>
      <p:ext uri="{BB962C8B-B14F-4D97-AF65-F5344CB8AC3E}">
        <p14:creationId xmlns:p14="http://schemas.microsoft.com/office/powerpoint/2010/main" val="3272238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6199188" y="1328738"/>
            <a:ext cx="3866764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sz="2400" b="1">
                <a:latin typeface="Tahoma" panose="020B0604030504040204" pitchFamily="34" charset="0"/>
              </a:rPr>
              <a:t>ADALAH:</a:t>
            </a:r>
          </a:p>
          <a:p>
            <a:pPr eaLnBrk="1" hangingPunct="1"/>
            <a:r>
              <a:rPr lang="en-US" sz="2400" b="1">
                <a:latin typeface="Tahoma" panose="020B0604030504040204" pitchFamily="34" charset="0"/>
              </a:rPr>
              <a:t>Perubahan ukuran fisik</a:t>
            </a:r>
            <a:br>
              <a:rPr lang="en-US" sz="2400" b="1">
                <a:latin typeface="Tahoma" panose="020B0604030504040204" pitchFamily="34" charset="0"/>
              </a:rPr>
            </a:br>
            <a:r>
              <a:rPr lang="en-US" sz="2400" b="1">
                <a:latin typeface="Tahoma" panose="020B0604030504040204" pitchFamily="34" charset="0"/>
              </a:rPr>
              <a:t>dari waktu ke waktu,</a:t>
            </a:r>
            <a:br>
              <a:rPr lang="en-US" sz="2400" b="1">
                <a:latin typeface="Tahoma" panose="020B0604030504040204" pitchFamily="34" charset="0"/>
              </a:rPr>
            </a:br>
            <a:r>
              <a:rPr lang="en-US" sz="2400" b="1">
                <a:latin typeface="Tahoma" panose="020B0604030504040204" pitchFamily="34" charset="0"/>
              </a:rPr>
              <a:t>baik dari segi DIMENSI,</a:t>
            </a:r>
            <a:br>
              <a:rPr lang="en-US" sz="2400" b="1">
                <a:latin typeface="Tahoma" panose="020B0604030504040204" pitchFamily="34" charset="0"/>
              </a:rPr>
            </a:br>
            <a:r>
              <a:rPr lang="en-US" sz="2400" b="1">
                <a:latin typeface="Tahoma" panose="020B0604030504040204" pitchFamily="34" charset="0"/>
              </a:rPr>
              <a:t>PROPORSI, maupun</a:t>
            </a:r>
            <a:br>
              <a:rPr lang="en-US" sz="2400" b="1">
                <a:latin typeface="Tahoma" panose="020B0604030504040204" pitchFamily="34" charset="0"/>
              </a:rPr>
            </a:br>
            <a:r>
              <a:rPr lang="en-US" sz="2400" b="1">
                <a:latin typeface="Tahoma" panose="020B0604030504040204" pitchFamily="34" charset="0"/>
              </a:rPr>
              <a:t>KOMPOSISI tubuh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6205538" y="4543425"/>
            <a:ext cx="3627916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sz="2400" b="1">
                <a:latin typeface="Tahoma" panose="020B0604030504040204" pitchFamily="34" charset="0"/>
              </a:rPr>
              <a:t>Pada manusia, ukuran</a:t>
            </a:r>
            <a:br>
              <a:rPr lang="en-US" sz="2400" b="1">
                <a:latin typeface="Tahoma" panose="020B0604030504040204" pitchFamily="34" charset="0"/>
              </a:rPr>
            </a:br>
            <a:r>
              <a:rPr lang="en-US" sz="2400" b="1">
                <a:latin typeface="Tahoma" panose="020B0604030504040204" pitchFamily="34" charset="0"/>
              </a:rPr>
              <a:t>fisik (tubuh) disebut </a:t>
            </a:r>
            <a:br>
              <a:rPr lang="en-US" sz="2400" b="1">
                <a:latin typeface="Tahoma" panose="020B0604030504040204" pitchFamily="34" charset="0"/>
              </a:rPr>
            </a:br>
            <a:r>
              <a:rPr lang="en-US" sz="2400" b="1">
                <a:latin typeface="Tahoma" panose="020B0604030504040204" pitchFamily="34" charset="0"/>
              </a:rPr>
              <a:t>juga dengan istilah</a:t>
            </a:r>
            <a:br>
              <a:rPr lang="en-US" sz="2400" b="1">
                <a:latin typeface="Tahoma" panose="020B0604030504040204" pitchFamily="34" charset="0"/>
              </a:rPr>
            </a:br>
            <a:r>
              <a:rPr lang="en-US" sz="2400" b="1">
                <a:latin typeface="Tahoma" panose="020B0604030504040204" pitchFamily="34" charset="0"/>
              </a:rPr>
              <a:t>ANTROPOMETRI</a:t>
            </a:r>
          </a:p>
        </p:txBody>
      </p:sp>
      <p:sp>
        <p:nvSpPr>
          <p:cNvPr id="10244" name="AutoShape 4"/>
          <p:cNvSpPr>
            <a:spLocks noChangeArrowheads="1"/>
          </p:cNvSpPr>
          <p:nvPr/>
        </p:nvSpPr>
        <p:spPr bwMode="auto">
          <a:xfrm>
            <a:off x="7543801" y="3719513"/>
            <a:ext cx="485775" cy="976312"/>
          </a:xfrm>
          <a:prstGeom prst="downArrow">
            <a:avLst>
              <a:gd name="adj1" fmla="val 50000"/>
              <a:gd name="adj2" fmla="val 50245"/>
            </a:avLst>
          </a:prstGeom>
          <a:solidFill>
            <a:srgbClr val="990000"/>
          </a:solid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folHlink"/>
            </a:extrusionClr>
            <a:contourClr>
              <a:srgbClr val="99000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4211638" y="349250"/>
            <a:ext cx="37893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sz="3600" b="1">
                <a:solidFill>
                  <a:srgbClr val="000099"/>
                </a:solidFill>
                <a:latin typeface="Tahoma" panose="020B0604030504040204" pitchFamily="34" charset="0"/>
              </a:rPr>
              <a:t>PERTUMBUHAN</a:t>
            </a:r>
          </a:p>
        </p:txBody>
      </p:sp>
      <p:grpSp>
        <p:nvGrpSpPr>
          <p:cNvPr id="10246" name="Group 6"/>
          <p:cNvGrpSpPr>
            <a:grpSpLocks/>
          </p:cNvGrpSpPr>
          <p:nvPr/>
        </p:nvGrpSpPr>
        <p:grpSpPr bwMode="auto">
          <a:xfrm rot="-1330319">
            <a:off x="1981201" y="4933950"/>
            <a:ext cx="593725" cy="647700"/>
            <a:chOff x="528" y="2433"/>
            <a:chExt cx="374" cy="408"/>
          </a:xfrm>
        </p:grpSpPr>
        <p:sp>
          <p:nvSpPr>
            <p:cNvPr id="10247" name="Freeform 7"/>
            <p:cNvSpPr>
              <a:spLocks/>
            </p:cNvSpPr>
            <p:nvPr/>
          </p:nvSpPr>
          <p:spPr bwMode="auto">
            <a:xfrm>
              <a:off x="528" y="2433"/>
              <a:ext cx="374" cy="408"/>
            </a:xfrm>
            <a:custGeom>
              <a:avLst/>
              <a:gdLst>
                <a:gd name="T0" fmla="*/ 882 w 1268"/>
                <a:gd name="T1" fmla="*/ 5 h 1946"/>
                <a:gd name="T2" fmla="*/ 975 w 1268"/>
                <a:gd name="T3" fmla="*/ 35 h 1946"/>
                <a:gd name="T4" fmla="*/ 1086 w 1268"/>
                <a:gd name="T5" fmla="*/ 113 h 1946"/>
                <a:gd name="T6" fmla="*/ 1161 w 1268"/>
                <a:gd name="T7" fmla="*/ 234 h 1946"/>
                <a:gd name="T8" fmla="*/ 1069 w 1268"/>
                <a:gd name="T9" fmla="*/ 385 h 1946"/>
                <a:gd name="T10" fmla="*/ 1042 w 1268"/>
                <a:gd name="T11" fmla="*/ 454 h 1946"/>
                <a:gd name="T12" fmla="*/ 982 w 1268"/>
                <a:gd name="T13" fmla="*/ 513 h 1946"/>
                <a:gd name="T14" fmla="*/ 900 w 1268"/>
                <a:gd name="T15" fmla="*/ 538 h 1946"/>
                <a:gd name="T16" fmla="*/ 952 w 1268"/>
                <a:gd name="T17" fmla="*/ 559 h 1946"/>
                <a:gd name="T18" fmla="*/ 1005 w 1268"/>
                <a:gd name="T19" fmla="*/ 676 h 1946"/>
                <a:gd name="T20" fmla="*/ 1061 w 1268"/>
                <a:gd name="T21" fmla="*/ 741 h 1946"/>
                <a:gd name="T22" fmla="*/ 1122 w 1268"/>
                <a:gd name="T23" fmla="*/ 737 h 1946"/>
                <a:gd name="T24" fmla="*/ 1171 w 1268"/>
                <a:gd name="T25" fmla="*/ 696 h 1946"/>
                <a:gd name="T26" fmla="*/ 1180 w 1268"/>
                <a:gd name="T27" fmla="*/ 736 h 1946"/>
                <a:gd name="T28" fmla="*/ 1221 w 1268"/>
                <a:gd name="T29" fmla="*/ 754 h 1946"/>
                <a:gd name="T30" fmla="*/ 1257 w 1268"/>
                <a:gd name="T31" fmla="*/ 809 h 1946"/>
                <a:gd name="T32" fmla="*/ 1208 w 1268"/>
                <a:gd name="T33" fmla="*/ 842 h 1946"/>
                <a:gd name="T34" fmla="*/ 1245 w 1268"/>
                <a:gd name="T35" fmla="*/ 889 h 1946"/>
                <a:gd name="T36" fmla="*/ 1190 w 1268"/>
                <a:gd name="T37" fmla="*/ 900 h 1946"/>
                <a:gd name="T38" fmla="*/ 1078 w 1268"/>
                <a:gd name="T39" fmla="*/ 945 h 1946"/>
                <a:gd name="T40" fmla="*/ 970 w 1268"/>
                <a:gd name="T41" fmla="*/ 941 h 1946"/>
                <a:gd name="T42" fmla="*/ 867 w 1268"/>
                <a:gd name="T43" fmla="*/ 901 h 1946"/>
                <a:gd name="T44" fmla="*/ 775 w 1268"/>
                <a:gd name="T45" fmla="*/ 1064 h 1946"/>
                <a:gd name="T46" fmla="*/ 715 w 1268"/>
                <a:gd name="T47" fmla="*/ 1327 h 1946"/>
                <a:gd name="T48" fmla="*/ 523 w 1268"/>
                <a:gd name="T49" fmla="*/ 1682 h 1946"/>
                <a:gd name="T50" fmla="*/ 440 w 1268"/>
                <a:gd name="T51" fmla="*/ 1790 h 1946"/>
                <a:gd name="T52" fmla="*/ 479 w 1268"/>
                <a:gd name="T53" fmla="*/ 1813 h 1946"/>
                <a:gd name="T54" fmla="*/ 530 w 1268"/>
                <a:gd name="T55" fmla="*/ 1834 h 1946"/>
                <a:gd name="T56" fmla="*/ 557 w 1268"/>
                <a:gd name="T57" fmla="*/ 1881 h 1946"/>
                <a:gd name="T58" fmla="*/ 551 w 1268"/>
                <a:gd name="T59" fmla="*/ 1934 h 1946"/>
                <a:gd name="T60" fmla="*/ 474 w 1268"/>
                <a:gd name="T61" fmla="*/ 1942 h 1946"/>
                <a:gd name="T62" fmla="*/ 376 w 1268"/>
                <a:gd name="T63" fmla="*/ 1941 h 1946"/>
                <a:gd name="T64" fmla="*/ 281 w 1268"/>
                <a:gd name="T65" fmla="*/ 1938 h 1946"/>
                <a:gd name="T66" fmla="*/ 297 w 1268"/>
                <a:gd name="T67" fmla="*/ 1804 h 1946"/>
                <a:gd name="T68" fmla="*/ 271 w 1268"/>
                <a:gd name="T69" fmla="*/ 1643 h 1946"/>
                <a:gd name="T70" fmla="*/ 219 w 1268"/>
                <a:gd name="T71" fmla="*/ 1625 h 1946"/>
                <a:gd name="T72" fmla="*/ 164 w 1268"/>
                <a:gd name="T73" fmla="*/ 1608 h 1946"/>
                <a:gd name="T74" fmla="*/ 152 w 1268"/>
                <a:gd name="T75" fmla="*/ 1489 h 1946"/>
                <a:gd name="T76" fmla="*/ 201 w 1268"/>
                <a:gd name="T77" fmla="*/ 1409 h 1946"/>
                <a:gd name="T78" fmla="*/ 293 w 1268"/>
                <a:gd name="T79" fmla="*/ 1339 h 1946"/>
                <a:gd name="T80" fmla="*/ 304 w 1268"/>
                <a:gd name="T81" fmla="*/ 1249 h 1946"/>
                <a:gd name="T82" fmla="*/ 217 w 1268"/>
                <a:gd name="T83" fmla="*/ 1059 h 1946"/>
                <a:gd name="T84" fmla="*/ 308 w 1268"/>
                <a:gd name="T85" fmla="*/ 919 h 1946"/>
                <a:gd name="T86" fmla="*/ 363 w 1268"/>
                <a:gd name="T87" fmla="*/ 875 h 1946"/>
                <a:gd name="T88" fmla="*/ 422 w 1268"/>
                <a:gd name="T89" fmla="*/ 818 h 1946"/>
                <a:gd name="T90" fmla="*/ 324 w 1268"/>
                <a:gd name="T91" fmla="*/ 708 h 1946"/>
                <a:gd name="T92" fmla="*/ 273 w 1268"/>
                <a:gd name="T93" fmla="*/ 851 h 1946"/>
                <a:gd name="T94" fmla="*/ 223 w 1268"/>
                <a:gd name="T95" fmla="*/ 942 h 1946"/>
                <a:gd name="T96" fmla="*/ 144 w 1268"/>
                <a:gd name="T97" fmla="*/ 995 h 1946"/>
                <a:gd name="T98" fmla="*/ 76 w 1268"/>
                <a:gd name="T99" fmla="*/ 1016 h 1946"/>
                <a:gd name="T100" fmla="*/ 34 w 1268"/>
                <a:gd name="T101" fmla="*/ 978 h 1946"/>
                <a:gd name="T102" fmla="*/ 35 w 1268"/>
                <a:gd name="T103" fmla="*/ 910 h 1946"/>
                <a:gd name="T104" fmla="*/ 106 w 1268"/>
                <a:gd name="T105" fmla="*/ 829 h 1946"/>
                <a:gd name="T106" fmla="*/ 162 w 1268"/>
                <a:gd name="T107" fmla="*/ 683 h 1946"/>
                <a:gd name="T108" fmla="*/ 336 w 1268"/>
                <a:gd name="T109" fmla="*/ 539 h 1946"/>
                <a:gd name="T110" fmla="*/ 512 w 1268"/>
                <a:gd name="T111" fmla="*/ 454 h 1946"/>
                <a:gd name="T112" fmla="*/ 654 w 1268"/>
                <a:gd name="T113" fmla="*/ 447 h 1946"/>
                <a:gd name="T114" fmla="*/ 654 w 1268"/>
                <a:gd name="T115" fmla="*/ 421 h 1946"/>
                <a:gd name="T116" fmla="*/ 590 w 1268"/>
                <a:gd name="T117" fmla="*/ 375 h 1946"/>
                <a:gd name="T118" fmla="*/ 547 w 1268"/>
                <a:gd name="T119" fmla="*/ 301 h 1946"/>
                <a:gd name="T120" fmla="*/ 586 w 1268"/>
                <a:gd name="T121" fmla="*/ 138 h 1946"/>
                <a:gd name="T122" fmla="*/ 654 w 1268"/>
                <a:gd name="T123" fmla="*/ 72 h 1946"/>
                <a:gd name="T124" fmla="*/ 736 w 1268"/>
                <a:gd name="T125" fmla="*/ 31 h 1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68" h="1946">
                  <a:moveTo>
                    <a:pt x="783" y="2"/>
                  </a:moveTo>
                  <a:lnTo>
                    <a:pt x="789" y="2"/>
                  </a:lnTo>
                  <a:lnTo>
                    <a:pt x="798" y="1"/>
                  </a:lnTo>
                  <a:lnTo>
                    <a:pt x="811" y="1"/>
                  </a:lnTo>
                  <a:lnTo>
                    <a:pt x="826" y="0"/>
                  </a:lnTo>
                  <a:lnTo>
                    <a:pt x="840" y="0"/>
                  </a:lnTo>
                  <a:lnTo>
                    <a:pt x="854" y="0"/>
                  </a:lnTo>
                  <a:lnTo>
                    <a:pt x="866" y="1"/>
                  </a:lnTo>
                  <a:lnTo>
                    <a:pt x="874" y="2"/>
                  </a:lnTo>
                  <a:lnTo>
                    <a:pt x="882" y="5"/>
                  </a:lnTo>
                  <a:lnTo>
                    <a:pt x="893" y="9"/>
                  </a:lnTo>
                  <a:lnTo>
                    <a:pt x="906" y="14"/>
                  </a:lnTo>
                  <a:lnTo>
                    <a:pt x="921" y="20"/>
                  </a:lnTo>
                  <a:lnTo>
                    <a:pt x="933" y="24"/>
                  </a:lnTo>
                  <a:lnTo>
                    <a:pt x="945" y="28"/>
                  </a:lnTo>
                  <a:lnTo>
                    <a:pt x="952" y="31"/>
                  </a:lnTo>
                  <a:lnTo>
                    <a:pt x="955" y="32"/>
                  </a:lnTo>
                  <a:lnTo>
                    <a:pt x="957" y="32"/>
                  </a:lnTo>
                  <a:lnTo>
                    <a:pt x="964" y="34"/>
                  </a:lnTo>
                  <a:lnTo>
                    <a:pt x="975" y="35"/>
                  </a:lnTo>
                  <a:lnTo>
                    <a:pt x="988" y="38"/>
                  </a:lnTo>
                  <a:lnTo>
                    <a:pt x="1003" y="42"/>
                  </a:lnTo>
                  <a:lnTo>
                    <a:pt x="1016" y="46"/>
                  </a:lnTo>
                  <a:lnTo>
                    <a:pt x="1029" y="52"/>
                  </a:lnTo>
                  <a:lnTo>
                    <a:pt x="1040" y="58"/>
                  </a:lnTo>
                  <a:lnTo>
                    <a:pt x="1048" y="66"/>
                  </a:lnTo>
                  <a:lnTo>
                    <a:pt x="1058" y="76"/>
                  </a:lnTo>
                  <a:lnTo>
                    <a:pt x="1067" y="89"/>
                  </a:lnTo>
                  <a:lnTo>
                    <a:pt x="1077" y="101"/>
                  </a:lnTo>
                  <a:lnTo>
                    <a:pt x="1086" y="113"/>
                  </a:lnTo>
                  <a:lnTo>
                    <a:pt x="1093" y="126"/>
                  </a:lnTo>
                  <a:lnTo>
                    <a:pt x="1098" y="136"/>
                  </a:lnTo>
                  <a:lnTo>
                    <a:pt x="1100" y="144"/>
                  </a:lnTo>
                  <a:lnTo>
                    <a:pt x="1104" y="152"/>
                  </a:lnTo>
                  <a:lnTo>
                    <a:pt x="1111" y="165"/>
                  </a:lnTo>
                  <a:lnTo>
                    <a:pt x="1122" y="179"/>
                  </a:lnTo>
                  <a:lnTo>
                    <a:pt x="1132" y="195"/>
                  </a:lnTo>
                  <a:lnTo>
                    <a:pt x="1143" y="209"/>
                  </a:lnTo>
                  <a:lnTo>
                    <a:pt x="1154" y="222"/>
                  </a:lnTo>
                  <a:lnTo>
                    <a:pt x="1161" y="234"/>
                  </a:lnTo>
                  <a:lnTo>
                    <a:pt x="1165" y="240"/>
                  </a:lnTo>
                  <a:lnTo>
                    <a:pt x="1162" y="253"/>
                  </a:lnTo>
                  <a:lnTo>
                    <a:pt x="1153" y="273"/>
                  </a:lnTo>
                  <a:lnTo>
                    <a:pt x="1142" y="290"/>
                  </a:lnTo>
                  <a:lnTo>
                    <a:pt x="1137" y="297"/>
                  </a:lnTo>
                  <a:lnTo>
                    <a:pt x="1117" y="336"/>
                  </a:lnTo>
                  <a:lnTo>
                    <a:pt x="1070" y="371"/>
                  </a:lnTo>
                  <a:lnTo>
                    <a:pt x="1070" y="373"/>
                  </a:lnTo>
                  <a:lnTo>
                    <a:pt x="1070" y="378"/>
                  </a:lnTo>
                  <a:lnTo>
                    <a:pt x="1069" y="385"/>
                  </a:lnTo>
                  <a:lnTo>
                    <a:pt x="1063" y="393"/>
                  </a:lnTo>
                  <a:lnTo>
                    <a:pt x="1059" y="401"/>
                  </a:lnTo>
                  <a:lnTo>
                    <a:pt x="1059" y="410"/>
                  </a:lnTo>
                  <a:lnTo>
                    <a:pt x="1061" y="415"/>
                  </a:lnTo>
                  <a:lnTo>
                    <a:pt x="1063" y="417"/>
                  </a:lnTo>
                  <a:lnTo>
                    <a:pt x="1042" y="419"/>
                  </a:lnTo>
                  <a:lnTo>
                    <a:pt x="1042" y="422"/>
                  </a:lnTo>
                  <a:lnTo>
                    <a:pt x="1043" y="431"/>
                  </a:lnTo>
                  <a:lnTo>
                    <a:pt x="1043" y="443"/>
                  </a:lnTo>
                  <a:lnTo>
                    <a:pt x="1042" y="454"/>
                  </a:lnTo>
                  <a:lnTo>
                    <a:pt x="1040" y="463"/>
                  </a:lnTo>
                  <a:lnTo>
                    <a:pt x="1035" y="471"/>
                  </a:lnTo>
                  <a:lnTo>
                    <a:pt x="1028" y="478"/>
                  </a:lnTo>
                  <a:lnTo>
                    <a:pt x="1019" y="486"/>
                  </a:lnTo>
                  <a:lnTo>
                    <a:pt x="1015" y="490"/>
                  </a:lnTo>
                  <a:lnTo>
                    <a:pt x="1009" y="495"/>
                  </a:lnTo>
                  <a:lnTo>
                    <a:pt x="1003" y="499"/>
                  </a:lnTo>
                  <a:lnTo>
                    <a:pt x="995" y="504"/>
                  </a:lnTo>
                  <a:lnTo>
                    <a:pt x="989" y="508"/>
                  </a:lnTo>
                  <a:lnTo>
                    <a:pt x="982" y="513"/>
                  </a:lnTo>
                  <a:lnTo>
                    <a:pt x="975" y="517"/>
                  </a:lnTo>
                  <a:lnTo>
                    <a:pt x="969" y="521"/>
                  </a:lnTo>
                  <a:lnTo>
                    <a:pt x="962" y="524"/>
                  </a:lnTo>
                  <a:lnTo>
                    <a:pt x="951" y="527"/>
                  </a:lnTo>
                  <a:lnTo>
                    <a:pt x="940" y="530"/>
                  </a:lnTo>
                  <a:lnTo>
                    <a:pt x="928" y="532"/>
                  </a:lnTo>
                  <a:lnTo>
                    <a:pt x="917" y="535"/>
                  </a:lnTo>
                  <a:lnTo>
                    <a:pt x="909" y="536"/>
                  </a:lnTo>
                  <a:lnTo>
                    <a:pt x="903" y="538"/>
                  </a:lnTo>
                  <a:lnTo>
                    <a:pt x="900" y="538"/>
                  </a:lnTo>
                  <a:lnTo>
                    <a:pt x="898" y="550"/>
                  </a:lnTo>
                  <a:lnTo>
                    <a:pt x="899" y="550"/>
                  </a:lnTo>
                  <a:lnTo>
                    <a:pt x="903" y="550"/>
                  </a:lnTo>
                  <a:lnTo>
                    <a:pt x="909" y="550"/>
                  </a:lnTo>
                  <a:lnTo>
                    <a:pt x="915" y="551"/>
                  </a:lnTo>
                  <a:lnTo>
                    <a:pt x="923" y="551"/>
                  </a:lnTo>
                  <a:lnTo>
                    <a:pt x="930" y="553"/>
                  </a:lnTo>
                  <a:lnTo>
                    <a:pt x="938" y="554"/>
                  </a:lnTo>
                  <a:lnTo>
                    <a:pt x="945" y="556"/>
                  </a:lnTo>
                  <a:lnTo>
                    <a:pt x="952" y="559"/>
                  </a:lnTo>
                  <a:lnTo>
                    <a:pt x="961" y="565"/>
                  </a:lnTo>
                  <a:lnTo>
                    <a:pt x="969" y="572"/>
                  </a:lnTo>
                  <a:lnTo>
                    <a:pt x="977" y="582"/>
                  </a:lnTo>
                  <a:lnTo>
                    <a:pt x="986" y="593"/>
                  </a:lnTo>
                  <a:lnTo>
                    <a:pt x="992" y="605"/>
                  </a:lnTo>
                  <a:lnTo>
                    <a:pt x="995" y="617"/>
                  </a:lnTo>
                  <a:lnTo>
                    <a:pt x="995" y="631"/>
                  </a:lnTo>
                  <a:lnTo>
                    <a:pt x="995" y="645"/>
                  </a:lnTo>
                  <a:lnTo>
                    <a:pt x="1000" y="661"/>
                  </a:lnTo>
                  <a:lnTo>
                    <a:pt x="1005" y="676"/>
                  </a:lnTo>
                  <a:lnTo>
                    <a:pt x="1012" y="692"/>
                  </a:lnTo>
                  <a:lnTo>
                    <a:pt x="1019" y="706"/>
                  </a:lnTo>
                  <a:lnTo>
                    <a:pt x="1027" y="716"/>
                  </a:lnTo>
                  <a:lnTo>
                    <a:pt x="1031" y="723"/>
                  </a:lnTo>
                  <a:lnTo>
                    <a:pt x="1033" y="727"/>
                  </a:lnTo>
                  <a:lnTo>
                    <a:pt x="1034" y="728"/>
                  </a:lnTo>
                  <a:lnTo>
                    <a:pt x="1039" y="730"/>
                  </a:lnTo>
                  <a:lnTo>
                    <a:pt x="1046" y="733"/>
                  </a:lnTo>
                  <a:lnTo>
                    <a:pt x="1054" y="736"/>
                  </a:lnTo>
                  <a:lnTo>
                    <a:pt x="1061" y="741"/>
                  </a:lnTo>
                  <a:lnTo>
                    <a:pt x="1070" y="746"/>
                  </a:lnTo>
                  <a:lnTo>
                    <a:pt x="1076" y="750"/>
                  </a:lnTo>
                  <a:lnTo>
                    <a:pt x="1079" y="755"/>
                  </a:lnTo>
                  <a:lnTo>
                    <a:pt x="1083" y="758"/>
                  </a:lnTo>
                  <a:lnTo>
                    <a:pt x="1089" y="758"/>
                  </a:lnTo>
                  <a:lnTo>
                    <a:pt x="1096" y="755"/>
                  </a:lnTo>
                  <a:lnTo>
                    <a:pt x="1104" y="752"/>
                  </a:lnTo>
                  <a:lnTo>
                    <a:pt x="1111" y="747"/>
                  </a:lnTo>
                  <a:lnTo>
                    <a:pt x="1117" y="742"/>
                  </a:lnTo>
                  <a:lnTo>
                    <a:pt x="1122" y="737"/>
                  </a:lnTo>
                  <a:lnTo>
                    <a:pt x="1124" y="732"/>
                  </a:lnTo>
                  <a:lnTo>
                    <a:pt x="1126" y="728"/>
                  </a:lnTo>
                  <a:lnTo>
                    <a:pt x="1130" y="721"/>
                  </a:lnTo>
                  <a:lnTo>
                    <a:pt x="1134" y="716"/>
                  </a:lnTo>
                  <a:lnTo>
                    <a:pt x="1140" y="711"/>
                  </a:lnTo>
                  <a:lnTo>
                    <a:pt x="1144" y="706"/>
                  </a:lnTo>
                  <a:lnTo>
                    <a:pt x="1150" y="702"/>
                  </a:lnTo>
                  <a:lnTo>
                    <a:pt x="1156" y="699"/>
                  </a:lnTo>
                  <a:lnTo>
                    <a:pt x="1161" y="697"/>
                  </a:lnTo>
                  <a:lnTo>
                    <a:pt x="1171" y="696"/>
                  </a:lnTo>
                  <a:lnTo>
                    <a:pt x="1178" y="695"/>
                  </a:lnTo>
                  <a:lnTo>
                    <a:pt x="1183" y="698"/>
                  </a:lnTo>
                  <a:lnTo>
                    <a:pt x="1185" y="706"/>
                  </a:lnTo>
                  <a:lnTo>
                    <a:pt x="1183" y="718"/>
                  </a:lnTo>
                  <a:lnTo>
                    <a:pt x="1178" y="730"/>
                  </a:lnTo>
                  <a:lnTo>
                    <a:pt x="1173" y="739"/>
                  </a:lnTo>
                  <a:lnTo>
                    <a:pt x="1171" y="743"/>
                  </a:lnTo>
                  <a:lnTo>
                    <a:pt x="1172" y="742"/>
                  </a:lnTo>
                  <a:lnTo>
                    <a:pt x="1176" y="740"/>
                  </a:lnTo>
                  <a:lnTo>
                    <a:pt x="1180" y="736"/>
                  </a:lnTo>
                  <a:lnTo>
                    <a:pt x="1186" y="732"/>
                  </a:lnTo>
                  <a:lnTo>
                    <a:pt x="1192" y="729"/>
                  </a:lnTo>
                  <a:lnTo>
                    <a:pt x="1198" y="726"/>
                  </a:lnTo>
                  <a:lnTo>
                    <a:pt x="1203" y="723"/>
                  </a:lnTo>
                  <a:lnTo>
                    <a:pt x="1208" y="723"/>
                  </a:lnTo>
                  <a:lnTo>
                    <a:pt x="1215" y="727"/>
                  </a:lnTo>
                  <a:lnTo>
                    <a:pt x="1220" y="730"/>
                  </a:lnTo>
                  <a:lnTo>
                    <a:pt x="1224" y="736"/>
                  </a:lnTo>
                  <a:lnTo>
                    <a:pt x="1225" y="743"/>
                  </a:lnTo>
                  <a:lnTo>
                    <a:pt x="1221" y="754"/>
                  </a:lnTo>
                  <a:lnTo>
                    <a:pt x="1214" y="768"/>
                  </a:lnTo>
                  <a:lnTo>
                    <a:pt x="1206" y="779"/>
                  </a:lnTo>
                  <a:lnTo>
                    <a:pt x="1202" y="784"/>
                  </a:lnTo>
                  <a:lnTo>
                    <a:pt x="1259" y="781"/>
                  </a:lnTo>
                  <a:lnTo>
                    <a:pt x="1261" y="782"/>
                  </a:lnTo>
                  <a:lnTo>
                    <a:pt x="1265" y="786"/>
                  </a:lnTo>
                  <a:lnTo>
                    <a:pt x="1268" y="793"/>
                  </a:lnTo>
                  <a:lnTo>
                    <a:pt x="1266" y="802"/>
                  </a:lnTo>
                  <a:lnTo>
                    <a:pt x="1262" y="806"/>
                  </a:lnTo>
                  <a:lnTo>
                    <a:pt x="1257" y="809"/>
                  </a:lnTo>
                  <a:lnTo>
                    <a:pt x="1251" y="812"/>
                  </a:lnTo>
                  <a:lnTo>
                    <a:pt x="1245" y="815"/>
                  </a:lnTo>
                  <a:lnTo>
                    <a:pt x="1238" y="818"/>
                  </a:lnTo>
                  <a:lnTo>
                    <a:pt x="1232" y="820"/>
                  </a:lnTo>
                  <a:lnTo>
                    <a:pt x="1227" y="822"/>
                  </a:lnTo>
                  <a:lnTo>
                    <a:pt x="1223" y="824"/>
                  </a:lnTo>
                  <a:lnTo>
                    <a:pt x="1215" y="828"/>
                  </a:lnTo>
                  <a:lnTo>
                    <a:pt x="1209" y="832"/>
                  </a:lnTo>
                  <a:lnTo>
                    <a:pt x="1207" y="836"/>
                  </a:lnTo>
                  <a:lnTo>
                    <a:pt x="1208" y="842"/>
                  </a:lnTo>
                  <a:lnTo>
                    <a:pt x="1215" y="850"/>
                  </a:lnTo>
                  <a:lnTo>
                    <a:pt x="1224" y="858"/>
                  </a:lnTo>
                  <a:lnTo>
                    <a:pt x="1233" y="864"/>
                  </a:lnTo>
                  <a:lnTo>
                    <a:pt x="1242" y="868"/>
                  </a:lnTo>
                  <a:lnTo>
                    <a:pt x="1248" y="872"/>
                  </a:lnTo>
                  <a:lnTo>
                    <a:pt x="1249" y="879"/>
                  </a:lnTo>
                  <a:lnTo>
                    <a:pt x="1249" y="885"/>
                  </a:lnTo>
                  <a:lnTo>
                    <a:pt x="1249" y="888"/>
                  </a:lnTo>
                  <a:lnTo>
                    <a:pt x="1248" y="888"/>
                  </a:lnTo>
                  <a:lnTo>
                    <a:pt x="1245" y="889"/>
                  </a:lnTo>
                  <a:lnTo>
                    <a:pt x="1242" y="890"/>
                  </a:lnTo>
                  <a:lnTo>
                    <a:pt x="1237" y="891"/>
                  </a:lnTo>
                  <a:lnTo>
                    <a:pt x="1231" y="892"/>
                  </a:lnTo>
                  <a:lnTo>
                    <a:pt x="1225" y="893"/>
                  </a:lnTo>
                  <a:lnTo>
                    <a:pt x="1218" y="894"/>
                  </a:lnTo>
                  <a:lnTo>
                    <a:pt x="1212" y="894"/>
                  </a:lnTo>
                  <a:lnTo>
                    <a:pt x="1206" y="894"/>
                  </a:lnTo>
                  <a:lnTo>
                    <a:pt x="1200" y="896"/>
                  </a:lnTo>
                  <a:lnTo>
                    <a:pt x="1195" y="898"/>
                  </a:lnTo>
                  <a:lnTo>
                    <a:pt x="1190" y="900"/>
                  </a:lnTo>
                  <a:lnTo>
                    <a:pt x="1184" y="904"/>
                  </a:lnTo>
                  <a:lnTo>
                    <a:pt x="1178" y="908"/>
                  </a:lnTo>
                  <a:lnTo>
                    <a:pt x="1172" y="911"/>
                  </a:lnTo>
                  <a:lnTo>
                    <a:pt x="1165" y="914"/>
                  </a:lnTo>
                  <a:lnTo>
                    <a:pt x="1152" y="920"/>
                  </a:lnTo>
                  <a:lnTo>
                    <a:pt x="1142" y="926"/>
                  </a:lnTo>
                  <a:lnTo>
                    <a:pt x="1136" y="930"/>
                  </a:lnTo>
                  <a:lnTo>
                    <a:pt x="1134" y="931"/>
                  </a:lnTo>
                  <a:lnTo>
                    <a:pt x="1079" y="944"/>
                  </a:lnTo>
                  <a:lnTo>
                    <a:pt x="1078" y="945"/>
                  </a:lnTo>
                  <a:lnTo>
                    <a:pt x="1073" y="947"/>
                  </a:lnTo>
                  <a:lnTo>
                    <a:pt x="1066" y="949"/>
                  </a:lnTo>
                  <a:lnTo>
                    <a:pt x="1057" y="952"/>
                  </a:lnTo>
                  <a:lnTo>
                    <a:pt x="1047" y="956"/>
                  </a:lnTo>
                  <a:lnTo>
                    <a:pt x="1036" y="959"/>
                  </a:lnTo>
                  <a:lnTo>
                    <a:pt x="1025" y="961"/>
                  </a:lnTo>
                  <a:lnTo>
                    <a:pt x="1016" y="963"/>
                  </a:lnTo>
                  <a:lnTo>
                    <a:pt x="1004" y="961"/>
                  </a:lnTo>
                  <a:lnTo>
                    <a:pt x="988" y="953"/>
                  </a:lnTo>
                  <a:lnTo>
                    <a:pt x="970" y="941"/>
                  </a:lnTo>
                  <a:lnTo>
                    <a:pt x="950" y="925"/>
                  </a:lnTo>
                  <a:lnTo>
                    <a:pt x="932" y="909"/>
                  </a:lnTo>
                  <a:lnTo>
                    <a:pt x="916" y="892"/>
                  </a:lnTo>
                  <a:lnTo>
                    <a:pt x="904" y="877"/>
                  </a:lnTo>
                  <a:lnTo>
                    <a:pt x="898" y="865"/>
                  </a:lnTo>
                  <a:lnTo>
                    <a:pt x="891" y="856"/>
                  </a:lnTo>
                  <a:lnTo>
                    <a:pt x="882" y="864"/>
                  </a:lnTo>
                  <a:lnTo>
                    <a:pt x="875" y="880"/>
                  </a:lnTo>
                  <a:lnTo>
                    <a:pt x="870" y="894"/>
                  </a:lnTo>
                  <a:lnTo>
                    <a:pt x="867" y="901"/>
                  </a:lnTo>
                  <a:lnTo>
                    <a:pt x="861" y="911"/>
                  </a:lnTo>
                  <a:lnTo>
                    <a:pt x="852" y="923"/>
                  </a:lnTo>
                  <a:lnTo>
                    <a:pt x="843" y="936"/>
                  </a:lnTo>
                  <a:lnTo>
                    <a:pt x="832" y="951"/>
                  </a:lnTo>
                  <a:lnTo>
                    <a:pt x="822" y="965"/>
                  </a:lnTo>
                  <a:lnTo>
                    <a:pt x="813" y="980"/>
                  </a:lnTo>
                  <a:lnTo>
                    <a:pt x="807" y="992"/>
                  </a:lnTo>
                  <a:lnTo>
                    <a:pt x="795" y="1018"/>
                  </a:lnTo>
                  <a:lnTo>
                    <a:pt x="784" y="1045"/>
                  </a:lnTo>
                  <a:lnTo>
                    <a:pt x="775" y="1064"/>
                  </a:lnTo>
                  <a:lnTo>
                    <a:pt x="772" y="1072"/>
                  </a:lnTo>
                  <a:lnTo>
                    <a:pt x="769" y="1074"/>
                  </a:lnTo>
                  <a:lnTo>
                    <a:pt x="763" y="1081"/>
                  </a:lnTo>
                  <a:lnTo>
                    <a:pt x="757" y="1092"/>
                  </a:lnTo>
                  <a:lnTo>
                    <a:pt x="755" y="1107"/>
                  </a:lnTo>
                  <a:lnTo>
                    <a:pt x="753" y="1127"/>
                  </a:lnTo>
                  <a:lnTo>
                    <a:pt x="747" y="1165"/>
                  </a:lnTo>
                  <a:lnTo>
                    <a:pt x="737" y="1215"/>
                  </a:lnTo>
                  <a:lnTo>
                    <a:pt x="726" y="1272"/>
                  </a:lnTo>
                  <a:lnTo>
                    <a:pt x="715" y="1327"/>
                  </a:lnTo>
                  <a:lnTo>
                    <a:pt x="706" y="1375"/>
                  </a:lnTo>
                  <a:lnTo>
                    <a:pt x="699" y="1410"/>
                  </a:lnTo>
                  <a:lnTo>
                    <a:pt x="695" y="1425"/>
                  </a:lnTo>
                  <a:lnTo>
                    <a:pt x="686" y="1439"/>
                  </a:lnTo>
                  <a:lnTo>
                    <a:pt x="667" y="1469"/>
                  </a:lnTo>
                  <a:lnTo>
                    <a:pt x="640" y="1511"/>
                  </a:lnTo>
                  <a:lnTo>
                    <a:pt x="607" y="1559"/>
                  </a:lnTo>
                  <a:lnTo>
                    <a:pt x="575" y="1607"/>
                  </a:lnTo>
                  <a:lnTo>
                    <a:pt x="546" y="1651"/>
                  </a:lnTo>
                  <a:lnTo>
                    <a:pt x="523" y="1682"/>
                  </a:lnTo>
                  <a:lnTo>
                    <a:pt x="510" y="1700"/>
                  </a:lnTo>
                  <a:lnTo>
                    <a:pt x="503" y="1709"/>
                  </a:lnTo>
                  <a:lnTo>
                    <a:pt x="492" y="1723"/>
                  </a:lnTo>
                  <a:lnTo>
                    <a:pt x="481" y="1737"/>
                  </a:lnTo>
                  <a:lnTo>
                    <a:pt x="470" y="1751"/>
                  </a:lnTo>
                  <a:lnTo>
                    <a:pt x="459" y="1765"/>
                  </a:lnTo>
                  <a:lnTo>
                    <a:pt x="451" y="1777"/>
                  </a:lnTo>
                  <a:lnTo>
                    <a:pt x="445" y="1784"/>
                  </a:lnTo>
                  <a:lnTo>
                    <a:pt x="443" y="1787"/>
                  </a:lnTo>
                  <a:lnTo>
                    <a:pt x="440" y="1790"/>
                  </a:lnTo>
                  <a:lnTo>
                    <a:pt x="436" y="1796"/>
                  </a:lnTo>
                  <a:lnTo>
                    <a:pt x="435" y="1803"/>
                  </a:lnTo>
                  <a:lnTo>
                    <a:pt x="443" y="1810"/>
                  </a:lnTo>
                  <a:lnTo>
                    <a:pt x="449" y="1813"/>
                  </a:lnTo>
                  <a:lnTo>
                    <a:pt x="453" y="1814"/>
                  </a:lnTo>
                  <a:lnTo>
                    <a:pt x="458" y="1815"/>
                  </a:lnTo>
                  <a:lnTo>
                    <a:pt x="463" y="1815"/>
                  </a:lnTo>
                  <a:lnTo>
                    <a:pt x="468" y="1814"/>
                  </a:lnTo>
                  <a:lnTo>
                    <a:pt x="474" y="1814"/>
                  </a:lnTo>
                  <a:lnTo>
                    <a:pt x="479" y="1813"/>
                  </a:lnTo>
                  <a:lnTo>
                    <a:pt x="486" y="1813"/>
                  </a:lnTo>
                  <a:lnTo>
                    <a:pt x="493" y="1813"/>
                  </a:lnTo>
                  <a:lnTo>
                    <a:pt x="500" y="1812"/>
                  </a:lnTo>
                  <a:lnTo>
                    <a:pt x="506" y="1812"/>
                  </a:lnTo>
                  <a:lnTo>
                    <a:pt x="512" y="1812"/>
                  </a:lnTo>
                  <a:lnTo>
                    <a:pt x="517" y="1813"/>
                  </a:lnTo>
                  <a:lnTo>
                    <a:pt x="521" y="1814"/>
                  </a:lnTo>
                  <a:lnTo>
                    <a:pt x="524" y="1817"/>
                  </a:lnTo>
                  <a:lnTo>
                    <a:pt x="527" y="1822"/>
                  </a:lnTo>
                  <a:lnTo>
                    <a:pt x="530" y="1834"/>
                  </a:lnTo>
                  <a:lnTo>
                    <a:pt x="529" y="1843"/>
                  </a:lnTo>
                  <a:lnTo>
                    <a:pt x="528" y="1850"/>
                  </a:lnTo>
                  <a:lnTo>
                    <a:pt x="527" y="1853"/>
                  </a:lnTo>
                  <a:lnTo>
                    <a:pt x="529" y="1853"/>
                  </a:lnTo>
                  <a:lnTo>
                    <a:pt x="534" y="1853"/>
                  </a:lnTo>
                  <a:lnTo>
                    <a:pt x="541" y="1855"/>
                  </a:lnTo>
                  <a:lnTo>
                    <a:pt x="547" y="1859"/>
                  </a:lnTo>
                  <a:lnTo>
                    <a:pt x="552" y="1867"/>
                  </a:lnTo>
                  <a:lnTo>
                    <a:pt x="554" y="1875"/>
                  </a:lnTo>
                  <a:lnTo>
                    <a:pt x="557" y="1881"/>
                  </a:lnTo>
                  <a:lnTo>
                    <a:pt x="557" y="1883"/>
                  </a:lnTo>
                  <a:lnTo>
                    <a:pt x="557" y="1885"/>
                  </a:lnTo>
                  <a:lnTo>
                    <a:pt x="555" y="1889"/>
                  </a:lnTo>
                  <a:lnTo>
                    <a:pt x="555" y="1897"/>
                  </a:lnTo>
                  <a:lnTo>
                    <a:pt x="557" y="1903"/>
                  </a:lnTo>
                  <a:lnTo>
                    <a:pt x="558" y="1909"/>
                  </a:lnTo>
                  <a:lnTo>
                    <a:pt x="558" y="1914"/>
                  </a:lnTo>
                  <a:lnTo>
                    <a:pt x="557" y="1920"/>
                  </a:lnTo>
                  <a:lnTo>
                    <a:pt x="554" y="1926"/>
                  </a:lnTo>
                  <a:lnTo>
                    <a:pt x="551" y="1934"/>
                  </a:lnTo>
                  <a:lnTo>
                    <a:pt x="543" y="1941"/>
                  </a:lnTo>
                  <a:lnTo>
                    <a:pt x="534" y="1945"/>
                  </a:lnTo>
                  <a:lnTo>
                    <a:pt x="521" y="1946"/>
                  </a:lnTo>
                  <a:lnTo>
                    <a:pt x="513" y="1945"/>
                  </a:lnTo>
                  <a:lnTo>
                    <a:pt x="506" y="1944"/>
                  </a:lnTo>
                  <a:lnTo>
                    <a:pt x="500" y="1943"/>
                  </a:lnTo>
                  <a:lnTo>
                    <a:pt x="493" y="1942"/>
                  </a:lnTo>
                  <a:lnTo>
                    <a:pt x="487" y="1941"/>
                  </a:lnTo>
                  <a:lnTo>
                    <a:pt x="480" y="1941"/>
                  </a:lnTo>
                  <a:lnTo>
                    <a:pt x="474" y="1942"/>
                  </a:lnTo>
                  <a:lnTo>
                    <a:pt x="467" y="1944"/>
                  </a:lnTo>
                  <a:lnTo>
                    <a:pt x="459" y="1945"/>
                  </a:lnTo>
                  <a:lnTo>
                    <a:pt x="452" y="1946"/>
                  </a:lnTo>
                  <a:lnTo>
                    <a:pt x="445" y="1945"/>
                  </a:lnTo>
                  <a:lnTo>
                    <a:pt x="438" y="1944"/>
                  </a:lnTo>
                  <a:lnTo>
                    <a:pt x="429" y="1943"/>
                  </a:lnTo>
                  <a:lnTo>
                    <a:pt x="418" y="1942"/>
                  </a:lnTo>
                  <a:lnTo>
                    <a:pt x="406" y="1941"/>
                  </a:lnTo>
                  <a:lnTo>
                    <a:pt x="392" y="1941"/>
                  </a:lnTo>
                  <a:lnTo>
                    <a:pt x="376" y="1941"/>
                  </a:lnTo>
                  <a:lnTo>
                    <a:pt x="364" y="1942"/>
                  </a:lnTo>
                  <a:lnTo>
                    <a:pt x="354" y="1942"/>
                  </a:lnTo>
                  <a:lnTo>
                    <a:pt x="345" y="1943"/>
                  </a:lnTo>
                  <a:lnTo>
                    <a:pt x="337" y="1944"/>
                  </a:lnTo>
                  <a:lnTo>
                    <a:pt x="328" y="1944"/>
                  </a:lnTo>
                  <a:lnTo>
                    <a:pt x="320" y="1944"/>
                  </a:lnTo>
                  <a:lnTo>
                    <a:pt x="310" y="1944"/>
                  </a:lnTo>
                  <a:lnTo>
                    <a:pt x="301" y="1943"/>
                  </a:lnTo>
                  <a:lnTo>
                    <a:pt x="291" y="1941"/>
                  </a:lnTo>
                  <a:lnTo>
                    <a:pt x="281" y="1938"/>
                  </a:lnTo>
                  <a:lnTo>
                    <a:pt x="273" y="1934"/>
                  </a:lnTo>
                  <a:lnTo>
                    <a:pt x="266" y="1928"/>
                  </a:lnTo>
                  <a:lnTo>
                    <a:pt x="260" y="1922"/>
                  </a:lnTo>
                  <a:lnTo>
                    <a:pt x="255" y="1913"/>
                  </a:lnTo>
                  <a:lnTo>
                    <a:pt x="253" y="1903"/>
                  </a:lnTo>
                  <a:lnTo>
                    <a:pt x="253" y="1879"/>
                  </a:lnTo>
                  <a:lnTo>
                    <a:pt x="259" y="1856"/>
                  </a:lnTo>
                  <a:lnTo>
                    <a:pt x="268" y="1838"/>
                  </a:lnTo>
                  <a:lnTo>
                    <a:pt x="284" y="1824"/>
                  </a:lnTo>
                  <a:lnTo>
                    <a:pt x="297" y="1804"/>
                  </a:lnTo>
                  <a:lnTo>
                    <a:pt x="303" y="1768"/>
                  </a:lnTo>
                  <a:lnTo>
                    <a:pt x="304" y="1735"/>
                  </a:lnTo>
                  <a:lnTo>
                    <a:pt x="304" y="1721"/>
                  </a:lnTo>
                  <a:lnTo>
                    <a:pt x="307" y="1639"/>
                  </a:lnTo>
                  <a:lnTo>
                    <a:pt x="304" y="1638"/>
                  </a:lnTo>
                  <a:lnTo>
                    <a:pt x="298" y="1637"/>
                  </a:lnTo>
                  <a:lnTo>
                    <a:pt x="290" y="1637"/>
                  </a:lnTo>
                  <a:lnTo>
                    <a:pt x="280" y="1639"/>
                  </a:lnTo>
                  <a:lnTo>
                    <a:pt x="275" y="1641"/>
                  </a:lnTo>
                  <a:lnTo>
                    <a:pt x="271" y="1643"/>
                  </a:lnTo>
                  <a:lnTo>
                    <a:pt x="266" y="1645"/>
                  </a:lnTo>
                  <a:lnTo>
                    <a:pt x="261" y="1646"/>
                  </a:lnTo>
                  <a:lnTo>
                    <a:pt x="255" y="1648"/>
                  </a:lnTo>
                  <a:lnTo>
                    <a:pt x="249" y="1646"/>
                  </a:lnTo>
                  <a:lnTo>
                    <a:pt x="243" y="1645"/>
                  </a:lnTo>
                  <a:lnTo>
                    <a:pt x="236" y="1642"/>
                  </a:lnTo>
                  <a:lnTo>
                    <a:pt x="230" y="1639"/>
                  </a:lnTo>
                  <a:lnTo>
                    <a:pt x="225" y="1634"/>
                  </a:lnTo>
                  <a:lnTo>
                    <a:pt x="221" y="1630"/>
                  </a:lnTo>
                  <a:lnTo>
                    <a:pt x="219" y="1625"/>
                  </a:lnTo>
                  <a:lnTo>
                    <a:pt x="215" y="1621"/>
                  </a:lnTo>
                  <a:lnTo>
                    <a:pt x="212" y="1619"/>
                  </a:lnTo>
                  <a:lnTo>
                    <a:pt x="206" y="1617"/>
                  </a:lnTo>
                  <a:lnTo>
                    <a:pt x="199" y="1617"/>
                  </a:lnTo>
                  <a:lnTo>
                    <a:pt x="190" y="1618"/>
                  </a:lnTo>
                  <a:lnTo>
                    <a:pt x="183" y="1618"/>
                  </a:lnTo>
                  <a:lnTo>
                    <a:pt x="177" y="1617"/>
                  </a:lnTo>
                  <a:lnTo>
                    <a:pt x="171" y="1616"/>
                  </a:lnTo>
                  <a:lnTo>
                    <a:pt x="167" y="1613"/>
                  </a:lnTo>
                  <a:lnTo>
                    <a:pt x="164" y="1608"/>
                  </a:lnTo>
                  <a:lnTo>
                    <a:pt x="162" y="1603"/>
                  </a:lnTo>
                  <a:lnTo>
                    <a:pt x="161" y="1596"/>
                  </a:lnTo>
                  <a:lnTo>
                    <a:pt x="164" y="1574"/>
                  </a:lnTo>
                  <a:lnTo>
                    <a:pt x="171" y="1547"/>
                  </a:lnTo>
                  <a:lnTo>
                    <a:pt x="177" y="1523"/>
                  </a:lnTo>
                  <a:lnTo>
                    <a:pt x="179" y="1513"/>
                  </a:lnTo>
                  <a:lnTo>
                    <a:pt x="177" y="1511"/>
                  </a:lnTo>
                  <a:lnTo>
                    <a:pt x="170" y="1507"/>
                  </a:lnTo>
                  <a:lnTo>
                    <a:pt x="160" y="1498"/>
                  </a:lnTo>
                  <a:lnTo>
                    <a:pt x="152" y="1489"/>
                  </a:lnTo>
                  <a:lnTo>
                    <a:pt x="149" y="1482"/>
                  </a:lnTo>
                  <a:lnTo>
                    <a:pt x="148" y="1473"/>
                  </a:lnTo>
                  <a:lnTo>
                    <a:pt x="149" y="1460"/>
                  </a:lnTo>
                  <a:lnTo>
                    <a:pt x="153" y="1448"/>
                  </a:lnTo>
                  <a:lnTo>
                    <a:pt x="158" y="1437"/>
                  </a:lnTo>
                  <a:lnTo>
                    <a:pt x="164" y="1426"/>
                  </a:lnTo>
                  <a:lnTo>
                    <a:pt x="171" y="1418"/>
                  </a:lnTo>
                  <a:lnTo>
                    <a:pt x="179" y="1414"/>
                  </a:lnTo>
                  <a:lnTo>
                    <a:pt x="189" y="1412"/>
                  </a:lnTo>
                  <a:lnTo>
                    <a:pt x="201" y="1409"/>
                  </a:lnTo>
                  <a:lnTo>
                    <a:pt x="214" y="1406"/>
                  </a:lnTo>
                  <a:lnTo>
                    <a:pt x="226" y="1403"/>
                  </a:lnTo>
                  <a:lnTo>
                    <a:pt x="238" y="1401"/>
                  </a:lnTo>
                  <a:lnTo>
                    <a:pt x="248" y="1398"/>
                  </a:lnTo>
                  <a:lnTo>
                    <a:pt x="254" y="1396"/>
                  </a:lnTo>
                  <a:lnTo>
                    <a:pt x="256" y="1396"/>
                  </a:lnTo>
                  <a:lnTo>
                    <a:pt x="280" y="1356"/>
                  </a:lnTo>
                  <a:lnTo>
                    <a:pt x="281" y="1354"/>
                  </a:lnTo>
                  <a:lnTo>
                    <a:pt x="287" y="1348"/>
                  </a:lnTo>
                  <a:lnTo>
                    <a:pt x="293" y="1339"/>
                  </a:lnTo>
                  <a:lnTo>
                    <a:pt x="303" y="1329"/>
                  </a:lnTo>
                  <a:lnTo>
                    <a:pt x="313" y="1317"/>
                  </a:lnTo>
                  <a:lnTo>
                    <a:pt x="322" y="1307"/>
                  </a:lnTo>
                  <a:lnTo>
                    <a:pt x="331" y="1299"/>
                  </a:lnTo>
                  <a:lnTo>
                    <a:pt x="338" y="1293"/>
                  </a:lnTo>
                  <a:lnTo>
                    <a:pt x="340" y="1287"/>
                  </a:lnTo>
                  <a:lnTo>
                    <a:pt x="337" y="1279"/>
                  </a:lnTo>
                  <a:lnTo>
                    <a:pt x="330" y="1270"/>
                  </a:lnTo>
                  <a:lnTo>
                    <a:pt x="318" y="1260"/>
                  </a:lnTo>
                  <a:lnTo>
                    <a:pt x="304" y="1249"/>
                  </a:lnTo>
                  <a:lnTo>
                    <a:pt x="291" y="1238"/>
                  </a:lnTo>
                  <a:lnTo>
                    <a:pt x="279" y="1229"/>
                  </a:lnTo>
                  <a:lnTo>
                    <a:pt x="269" y="1220"/>
                  </a:lnTo>
                  <a:lnTo>
                    <a:pt x="260" y="1209"/>
                  </a:lnTo>
                  <a:lnTo>
                    <a:pt x="247" y="1192"/>
                  </a:lnTo>
                  <a:lnTo>
                    <a:pt x="232" y="1169"/>
                  </a:lnTo>
                  <a:lnTo>
                    <a:pt x="219" y="1142"/>
                  </a:lnTo>
                  <a:lnTo>
                    <a:pt x="211" y="1114"/>
                  </a:lnTo>
                  <a:lnTo>
                    <a:pt x="208" y="1086"/>
                  </a:lnTo>
                  <a:lnTo>
                    <a:pt x="217" y="1059"/>
                  </a:lnTo>
                  <a:lnTo>
                    <a:pt x="236" y="1033"/>
                  </a:lnTo>
                  <a:lnTo>
                    <a:pt x="259" y="1010"/>
                  </a:lnTo>
                  <a:lnTo>
                    <a:pt x="277" y="989"/>
                  </a:lnTo>
                  <a:lnTo>
                    <a:pt x="290" y="969"/>
                  </a:lnTo>
                  <a:lnTo>
                    <a:pt x="298" y="953"/>
                  </a:lnTo>
                  <a:lnTo>
                    <a:pt x="303" y="939"/>
                  </a:lnTo>
                  <a:lnTo>
                    <a:pt x="305" y="928"/>
                  </a:lnTo>
                  <a:lnTo>
                    <a:pt x="307" y="922"/>
                  </a:lnTo>
                  <a:lnTo>
                    <a:pt x="307" y="920"/>
                  </a:lnTo>
                  <a:lnTo>
                    <a:pt x="308" y="919"/>
                  </a:lnTo>
                  <a:lnTo>
                    <a:pt x="311" y="916"/>
                  </a:lnTo>
                  <a:lnTo>
                    <a:pt x="316" y="912"/>
                  </a:lnTo>
                  <a:lnTo>
                    <a:pt x="322" y="907"/>
                  </a:lnTo>
                  <a:lnTo>
                    <a:pt x="328" y="903"/>
                  </a:lnTo>
                  <a:lnTo>
                    <a:pt x="334" y="898"/>
                  </a:lnTo>
                  <a:lnTo>
                    <a:pt x="339" y="895"/>
                  </a:lnTo>
                  <a:lnTo>
                    <a:pt x="344" y="894"/>
                  </a:lnTo>
                  <a:lnTo>
                    <a:pt x="351" y="890"/>
                  </a:lnTo>
                  <a:lnTo>
                    <a:pt x="358" y="882"/>
                  </a:lnTo>
                  <a:lnTo>
                    <a:pt x="363" y="875"/>
                  </a:lnTo>
                  <a:lnTo>
                    <a:pt x="364" y="871"/>
                  </a:lnTo>
                  <a:lnTo>
                    <a:pt x="366" y="870"/>
                  </a:lnTo>
                  <a:lnTo>
                    <a:pt x="368" y="869"/>
                  </a:lnTo>
                  <a:lnTo>
                    <a:pt x="372" y="865"/>
                  </a:lnTo>
                  <a:lnTo>
                    <a:pt x="378" y="862"/>
                  </a:lnTo>
                  <a:lnTo>
                    <a:pt x="385" y="858"/>
                  </a:lnTo>
                  <a:lnTo>
                    <a:pt x="392" y="852"/>
                  </a:lnTo>
                  <a:lnTo>
                    <a:pt x="400" y="846"/>
                  </a:lnTo>
                  <a:lnTo>
                    <a:pt x="409" y="839"/>
                  </a:lnTo>
                  <a:lnTo>
                    <a:pt x="422" y="818"/>
                  </a:lnTo>
                  <a:lnTo>
                    <a:pt x="428" y="789"/>
                  </a:lnTo>
                  <a:lnTo>
                    <a:pt x="429" y="762"/>
                  </a:lnTo>
                  <a:lnTo>
                    <a:pt x="429" y="741"/>
                  </a:lnTo>
                  <a:lnTo>
                    <a:pt x="429" y="722"/>
                  </a:lnTo>
                  <a:lnTo>
                    <a:pt x="430" y="703"/>
                  </a:lnTo>
                  <a:lnTo>
                    <a:pt x="432" y="686"/>
                  </a:lnTo>
                  <a:lnTo>
                    <a:pt x="432" y="680"/>
                  </a:lnTo>
                  <a:lnTo>
                    <a:pt x="334" y="695"/>
                  </a:lnTo>
                  <a:lnTo>
                    <a:pt x="331" y="699"/>
                  </a:lnTo>
                  <a:lnTo>
                    <a:pt x="324" y="708"/>
                  </a:lnTo>
                  <a:lnTo>
                    <a:pt x="315" y="721"/>
                  </a:lnTo>
                  <a:lnTo>
                    <a:pt x="310" y="735"/>
                  </a:lnTo>
                  <a:lnTo>
                    <a:pt x="309" y="749"/>
                  </a:lnTo>
                  <a:lnTo>
                    <a:pt x="309" y="765"/>
                  </a:lnTo>
                  <a:lnTo>
                    <a:pt x="308" y="781"/>
                  </a:lnTo>
                  <a:lnTo>
                    <a:pt x="307" y="799"/>
                  </a:lnTo>
                  <a:lnTo>
                    <a:pt x="301" y="816"/>
                  </a:lnTo>
                  <a:lnTo>
                    <a:pt x="289" y="834"/>
                  </a:lnTo>
                  <a:lnTo>
                    <a:pt x="278" y="846"/>
                  </a:lnTo>
                  <a:lnTo>
                    <a:pt x="273" y="851"/>
                  </a:lnTo>
                  <a:lnTo>
                    <a:pt x="271" y="853"/>
                  </a:lnTo>
                  <a:lnTo>
                    <a:pt x="263" y="858"/>
                  </a:lnTo>
                  <a:lnTo>
                    <a:pt x="256" y="868"/>
                  </a:lnTo>
                  <a:lnTo>
                    <a:pt x="250" y="882"/>
                  </a:lnTo>
                  <a:lnTo>
                    <a:pt x="247" y="898"/>
                  </a:lnTo>
                  <a:lnTo>
                    <a:pt x="244" y="911"/>
                  </a:lnTo>
                  <a:lnTo>
                    <a:pt x="242" y="922"/>
                  </a:lnTo>
                  <a:lnTo>
                    <a:pt x="236" y="931"/>
                  </a:lnTo>
                  <a:lnTo>
                    <a:pt x="231" y="936"/>
                  </a:lnTo>
                  <a:lnTo>
                    <a:pt x="223" y="942"/>
                  </a:lnTo>
                  <a:lnTo>
                    <a:pt x="213" y="947"/>
                  </a:lnTo>
                  <a:lnTo>
                    <a:pt x="202" y="952"/>
                  </a:lnTo>
                  <a:lnTo>
                    <a:pt x="193" y="957"/>
                  </a:lnTo>
                  <a:lnTo>
                    <a:pt x="182" y="961"/>
                  </a:lnTo>
                  <a:lnTo>
                    <a:pt x="174" y="964"/>
                  </a:lnTo>
                  <a:lnTo>
                    <a:pt x="168" y="966"/>
                  </a:lnTo>
                  <a:lnTo>
                    <a:pt x="164" y="969"/>
                  </a:lnTo>
                  <a:lnTo>
                    <a:pt x="159" y="977"/>
                  </a:lnTo>
                  <a:lnTo>
                    <a:pt x="152" y="985"/>
                  </a:lnTo>
                  <a:lnTo>
                    <a:pt x="144" y="995"/>
                  </a:lnTo>
                  <a:lnTo>
                    <a:pt x="136" y="1005"/>
                  </a:lnTo>
                  <a:lnTo>
                    <a:pt x="129" y="1016"/>
                  </a:lnTo>
                  <a:lnTo>
                    <a:pt x="122" y="1023"/>
                  </a:lnTo>
                  <a:lnTo>
                    <a:pt x="114" y="1027"/>
                  </a:lnTo>
                  <a:lnTo>
                    <a:pt x="107" y="1028"/>
                  </a:lnTo>
                  <a:lnTo>
                    <a:pt x="100" y="1027"/>
                  </a:lnTo>
                  <a:lnTo>
                    <a:pt x="93" y="1025"/>
                  </a:lnTo>
                  <a:lnTo>
                    <a:pt x="87" y="1022"/>
                  </a:lnTo>
                  <a:lnTo>
                    <a:pt x="81" y="1019"/>
                  </a:lnTo>
                  <a:lnTo>
                    <a:pt x="76" y="1016"/>
                  </a:lnTo>
                  <a:lnTo>
                    <a:pt x="72" y="1014"/>
                  </a:lnTo>
                  <a:lnTo>
                    <a:pt x="71" y="1013"/>
                  </a:lnTo>
                  <a:lnTo>
                    <a:pt x="69" y="1013"/>
                  </a:lnTo>
                  <a:lnTo>
                    <a:pt x="62" y="1013"/>
                  </a:lnTo>
                  <a:lnTo>
                    <a:pt x="52" y="1012"/>
                  </a:lnTo>
                  <a:lnTo>
                    <a:pt x="43" y="1006"/>
                  </a:lnTo>
                  <a:lnTo>
                    <a:pt x="37" y="998"/>
                  </a:lnTo>
                  <a:lnTo>
                    <a:pt x="35" y="989"/>
                  </a:lnTo>
                  <a:lnTo>
                    <a:pt x="34" y="981"/>
                  </a:lnTo>
                  <a:lnTo>
                    <a:pt x="34" y="978"/>
                  </a:lnTo>
                  <a:lnTo>
                    <a:pt x="10" y="966"/>
                  </a:lnTo>
                  <a:lnTo>
                    <a:pt x="13" y="946"/>
                  </a:lnTo>
                  <a:lnTo>
                    <a:pt x="10" y="945"/>
                  </a:lnTo>
                  <a:lnTo>
                    <a:pt x="5" y="941"/>
                  </a:lnTo>
                  <a:lnTo>
                    <a:pt x="0" y="934"/>
                  </a:lnTo>
                  <a:lnTo>
                    <a:pt x="3" y="926"/>
                  </a:lnTo>
                  <a:lnTo>
                    <a:pt x="9" y="922"/>
                  </a:lnTo>
                  <a:lnTo>
                    <a:pt x="16" y="917"/>
                  </a:lnTo>
                  <a:lnTo>
                    <a:pt x="25" y="913"/>
                  </a:lnTo>
                  <a:lnTo>
                    <a:pt x="35" y="910"/>
                  </a:lnTo>
                  <a:lnTo>
                    <a:pt x="46" y="906"/>
                  </a:lnTo>
                  <a:lnTo>
                    <a:pt x="55" y="904"/>
                  </a:lnTo>
                  <a:lnTo>
                    <a:pt x="64" y="900"/>
                  </a:lnTo>
                  <a:lnTo>
                    <a:pt x="71" y="899"/>
                  </a:lnTo>
                  <a:lnTo>
                    <a:pt x="78" y="891"/>
                  </a:lnTo>
                  <a:lnTo>
                    <a:pt x="83" y="873"/>
                  </a:lnTo>
                  <a:lnTo>
                    <a:pt x="87" y="853"/>
                  </a:lnTo>
                  <a:lnTo>
                    <a:pt x="94" y="839"/>
                  </a:lnTo>
                  <a:lnTo>
                    <a:pt x="100" y="835"/>
                  </a:lnTo>
                  <a:lnTo>
                    <a:pt x="106" y="829"/>
                  </a:lnTo>
                  <a:lnTo>
                    <a:pt x="114" y="824"/>
                  </a:lnTo>
                  <a:lnTo>
                    <a:pt x="122" y="820"/>
                  </a:lnTo>
                  <a:lnTo>
                    <a:pt x="128" y="816"/>
                  </a:lnTo>
                  <a:lnTo>
                    <a:pt x="134" y="813"/>
                  </a:lnTo>
                  <a:lnTo>
                    <a:pt x="137" y="811"/>
                  </a:lnTo>
                  <a:lnTo>
                    <a:pt x="138" y="810"/>
                  </a:lnTo>
                  <a:lnTo>
                    <a:pt x="144" y="764"/>
                  </a:lnTo>
                  <a:lnTo>
                    <a:pt x="147" y="750"/>
                  </a:lnTo>
                  <a:lnTo>
                    <a:pt x="153" y="718"/>
                  </a:lnTo>
                  <a:lnTo>
                    <a:pt x="162" y="683"/>
                  </a:lnTo>
                  <a:lnTo>
                    <a:pt x="172" y="660"/>
                  </a:lnTo>
                  <a:lnTo>
                    <a:pt x="178" y="651"/>
                  </a:lnTo>
                  <a:lnTo>
                    <a:pt x="187" y="639"/>
                  </a:lnTo>
                  <a:lnTo>
                    <a:pt x="197" y="626"/>
                  </a:lnTo>
                  <a:lnTo>
                    <a:pt x="213" y="609"/>
                  </a:lnTo>
                  <a:lnTo>
                    <a:pt x="232" y="593"/>
                  </a:lnTo>
                  <a:lnTo>
                    <a:pt x="255" y="576"/>
                  </a:lnTo>
                  <a:lnTo>
                    <a:pt x="284" y="561"/>
                  </a:lnTo>
                  <a:lnTo>
                    <a:pt x="318" y="546"/>
                  </a:lnTo>
                  <a:lnTo>
                    <a:pt x="336" y="539"/>
                  </a:lnTo>
                  <a:lnTo>
                    <a:pt x="355" y="532"/>
                  </a:lnTo>
                  <a:lnTo>
                    <a:pt x="373" y="523"/>
                  </a:lnTo>
                  <a:lnTo>
                    <a:pt x="391" y="515"/>
                  </a:lnTo>
                  <a:lnTo>
                    <a:pt x="410" y="505"/>
                  </a:lnTo>
                  <a:lnTo>
                    <a:pt x="428" y="496"/>
                  </a:lnTo>
                  <a:lnTo>
                    <a:pt x="446" y="487"/>
                  </a:lnTo>
                  <a:lnTo>
                    <a:pt x="463" y="478"/>
                  </a:lnTo>
                  <a:lnTo>
                    <a:pt x="480" y="469"/>
                  </a:lnTo>
                  <a:lnTo>
                    <a:pt x="497" y="461"/>
                  </a:lnTo>
                  <a:lnTo>
                    <a:pt x="512" y="454"/>
                  </a:lnTo>
                  <a:lnTo>
                    <a:pt x="528" y="448"/>
                  </a:lnTo>
                  <a:lnTo>
                    <a:pt x="542" y="443"/>
                  </a:lnTo>
                  <a:lnTo>
                    <a:pt x="557" y="439"/>
                  </a:lnTo>
                  <a:lnTo>
                    <a:pt x="569" y="436"/>
                  </a:lnTo>
                  <a:lnTo>
                    <a:pt x="581" y="436"/>
                  </a:lnTo>
                  <a:lnTo>
                    <a:pt x="602" y="437"/>
                  </a:lnTo>
                  <a:lnTo>
                    <a:pt x="619" y="439"/>
                  </a:lnTo>
                  <a:lnTo>
                    <a:pt x="635" y="443"/>
                  </a:lnTo>
                  <a:lnTo>
                    <a:pt x="646" y="445"/>
                  </a:lnTo>
                  <a:lnTo>
                    <a:pt x="654" y="447"/>
                  </a:lnTo>
                  <a:lnTo>
                    <a:pt x="660" y="449"/>
                  </a:lnTo>
                  <a:lnTo>
                    <a:pt x="664" y="451"/>
                  </a:lnTo>
                  <a:lnTo>
                    <a:pt x="665" y="451"/>
                  </a:lnTo>
                  <a:lnTo>
                    <a:pt x="662" y="431"/>
                  </a:lnTo>
                  <a:lnTo>
                    <a:pt x="682" y="422"/>
                  </a:lnTo>
                  <a:lnTo>
                    <a:pt x="680" y="422"/>
                  </a:lnTo>
                  <a:lnTo>
                    <a:pt x="676" y="422"/>
                  </a:lnTo>
                  <a:lnTo>
                    <a:pt x="670" y="422"/>
                  </a:lnTo>
                  <a:lnTo>
                    <a:pt x="662" y="422"/>
                  </a:lnTo>
                  <a:lnTo>
                    <a:pt x="654" y="421"/>
                  </a:lnTo>
                  <a:lnTo>
                    <a:pt x="646" y="421"/>
                  </a:lnTo>
                  <a:lnTo>
                    <a:pt x="636" y="420"/>
                  </a:lnTo>
                  <a:lnTo>
                    <a:pt x="629" y="419"/>
                  </a:lnTo>
                  <a:lnTo>
                    <a:pt x="622" y="417"/>
                  </a:lnTo>
                  <a:lnTo>
                    <a:pt x="614" y="412"/>
                  </a:lnTo>
                  <a:lnTo>
                    <a:pt x="608" y="404"/>
                  </a:lnTo>
                  <a:lnTo>
                    <a:pt x="602" y="397"/>
                  </a:lnTo>
                  <a:lnTo>
                    <a:pt x="598" y="389"/>
                  </a:lnTo>
                  <a:lnTo>
                    <a:pt x="593" y="381"/>
                  </a:lnTo>
                  <a:lnTo>
                    <a:pt x="590" y="375"/>
                  </a:lnTo>
                  <a:lnTo>
                    <a:pt x="588" y="371"/>
                  </a:lnTo>
                  <a:lnTo>
                    <a:pt x="586" y="366"/>
                  </a:lnTo>
                  <a:lnTo>
                    <a:pt x="582" y="362"/>
                  </a:lnTo>
                  <a:lnTo>
                    <a:pt x="576" y="356"/>
                  </a:lnTo>
                  <a:lnTo>
                    <a:pt x="570" y="350"/>
                  </a:lnTo>
                  <a:lnTo>
                    <a:pt x="564" y="344"/>
                  </a:lnTo>
                  <a:lnTo>
                    <a:pt x="559" y="337"/>
                  </a:lnTo>
                  <a:lnTo>
                    <a:pt x="554" y="328"/>
                  </a:lnTo>
                  <a:lnTo>
                    <a:pt x="551" y="321"/>
                  </a:lnTo>
                  <a:lnTo>
                    <a:pt x="547" y="301"/>
                  </a:lnTo>
                  <a:lnTo>
                    <a:pt x="546" y="274"/>
                  </a:lnTo>
                  <a:lnTo>
                    <a:pt x="549" y="250"/>
                  </a:lnTo>
                  <a:lnTo>
                    <a:pt x="557" y="237"/>
                  </a:lnTo>
                  <a:lnTo>
                    <a:pt x="565" y="226"/>
                  </a:lnTo>
                  <a:lnTo>
                    <a:pt x="567" y="208"/>
                  </a:lnTo>
                  <a:lnTo>
                    <a:pt x="570" y="186"/>
                  </a:lnTo>
                  <a:lnTo>
                    <a:pt x="571" y="168"/>
                  </a:lnTo>
                  <a:lnTo>
                    <a:pt x="574" y="160"/>
                  </a:lnTo>
                  <a:lnTo>
                    <a:pt x="578" y="149"/>
                  </a:lnTo>
                  <a:lnTo>
                    <a:pt x="586" y="138"/>
                  </a:lnTo>
                  <a:lnTo>
                    <a:pt x="593" y="127"/>
                  </a:lnTo>
                  <a:lnTo>
                    <a:pt x="601" y="116"/>
                  </a:lnTo>
                  <a:lnTo>
                    <a:pt x="610" y="107"/>
                  </a:lnTo>
                  <a:lnTo>
                    <a:pt x="618" y="100"/>
                  </a:lnTo>
                  <a:lnTo>
                    <a:pt x="625" y="95"/>
                  </a:lnTo>
                  <a:lnTo>
                    <a:pt x="631" y="91"/>
                  </a:lnTo>
                  <a:lnTo>
                    <a:pt x="636" y="87"/>
                  </a:lnTo>
                  <a:lnTo>
                    <a:pt x="642" y="81"/>
                  </a:lnTo>
                  <a:lnTo>
                    <a:pt x="647" y="76"/>
                  </a:lnTo>
                  <a:lnTo>
                    <a:pt x="654" y="72"/>
                  </a:lnTo>
                  <a:lnTo>
                    <a:pt x="661" y="67"/>
                  </a:lnTo>
                  <a:lnTo>
                    <a:pt x="671" y="64"/>
                  </a:lnTo>
                  <a:lnTo>
                    <a:pt x="682" y="61"/>
                  </a:lnTo>
                  <a:lnTo>
                    <a:pt x="694" y="58"/>
                  </a:lnTo>
                  <a:lnTo>
                    <a:pt x="703" y="55"/>
                  </a:lnTo>
                  <a:lnTo>
                    <a:pt x="711" y="51"/>
                  </a:lnTo>
                  <a:lnTo>
                    <a:pt x="718" y="46"/>
                  </a:lnTo>
                  <a:lnTo>
                    <a:pt x="724" y="41"/>
                  </a:lnTo>
                  <a:lnTo>
                    <a:pt x="730" y="36"/>
                  </a:lnTo>
                  <a:lnTo>
                    <a:pt x="736" y="31"/>
                  </a:lnTo>
                  <a:lnTo>
                    <a:pt x="742" y="26"/>
                  </a:lnTo>
                  <a:lnTo>
                    <a:pt x="748" y="21"/>
                  </a:lnTo>
                  <a:lnTo>
                    <a:pt x="755" y="16"/>
                  </a:lnTo>
                  <a:lnTo>
                    <a:pt x="762" y="12"/>
                  </a:lnTo>
                  <a:lnTo>
                    <a:pt x="768" y="8"/>
                  </a:lnTo>
                  <a:lnTo>
                    <a:pt x="774" y="6"/>
                  </a:lnTo>
                  <a:lnTo>
                    <a:pt x="779" y="4"/>
                  </a:lnTo>
                  <a:lnTo>
                    <a:pt x="781" y="2"/>
                  </a:lnTo>
                  <a:lnTo>
                    <a:pt x="783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48" name="Freeform 8"/>
            <p:cNvSpPr>
              <a:spLocks/>
            </p:cNvSpPr>
            <p:nvPr/>
          </p:nvSpPr>
          <p:spPr bwMode="auto">
            <a:xfrm>
              <a:off x="692" y="2435"/>
              <a:ext cx="172" cy="97"/>
            </a:xfrm>
            <a:custGeom>
              <a:avLst/>
              <a:gdLst>
                <a:gd name="T0" fmla="*/ 388 w 584"/>
                <a:gd name="T1" fmla="*/ 24 h 459"/>
                <a:gd name="T2" fmla="*/ 416 w 584"/>
                <a:gd name="T3" fmla="*/ 31 h 459"/>
                <a:gd name="T4" fmla="*/ 444 w 584"/>
                <a:gd name="T5" fmla="*/ 38 h 459"/>
                <a:gd name="T6" fmla="*/ 479 w 584"/>
                <a:gd name="T7" fmla="*/ 54 h 459"/>
                <a:gd name="T8" fmla="*/ 498 w 584"/>
                <a:gd name="T9" fmla="*/ 84 h 459"/>
                <a:gd name="T10" fmla="*/ 521 w 584"/>
                <a:gd name="T11" fmla="*/ 123 h 459"/>
                <a:gd name="T12" fmla="*/ 542 w 584"/>
                <a:gd name="T13" fmla="*/ 164 h 459"/>
                <a:gd name="T14" fmla="*/ 575 w 584"/>
                <a:gd name="T15" fmla="*/ 208 h 459"/>
                <a:gd name="T16" fmla="*/ 583 w 584"/>
                <a:gd name="T17" fmla="*/ 256 h 459"/>
                <a:gd name="T18" fmla="*/ 561 w 584"/>
                <a:gd name="T19" fmla="*/ 289 h 459"/>
                <a:gd name="T20" fmla="*/ 536 w 584"/>
                <a:gd name="T21" fmla="*/ 321 h 459"/>
                <a:gd name="T22" fmla="*/ 504 w 584"/>
                <a:gd name="T23" fmla="*/ 303 h 459"/>
                <a:gd name="T24" fmla="*/ 478 w 584"/>
                <a:gd name="T25" fmla="*/ 326 h 459"/>
                <a:gd name="T26" fmla="*/ 489 w 584"/>
                <a:gd name="T27" fmla="*/ 345 h 459"/>
                <a:gd name="T28" fmla="*/ 465 w 584"/>
                <a:gd name="T29" fmla="*/ 352 h 459"/>
                <a:gd name="T30" fmla="*/ 435 w 584"/>
                <a:gd name="T31" fmla="*/ 348 h 459"/>
                <a:gd name="T32" fmla="*/ 414 w 584"/>
                <a:gd name="T33" fmla="*/ 339 h 459"/>
                <a:gd name="T34" fmla="*/ 396 w 584"/>
                <a:gd name="T35" fmla="*/ 324 h 459"/>
                <a:gd name="T36" fmla="*/ 366 w 584"/>
                <a:gd name="T37" fmla="*/ 334 h 459"/>
                <a:gd name="T38" fmla="*/ 333 w 584"/>
                <a:gd name="T39" fmla="*/ 372 h 459"/>
                <a:gd name="T40" fmla="*/ 340 w 584"/>
                <a:gd name="T41" fmla="*/ 409 h 459"/>
                <a:gd name="T42" fmla="*/ 365 w 584"/>
                <a:gd name="T43" fmla="*/ 424 h 459"/>
                <a:gd name="T44" fmla="*/ 354 w 584"/>
                <a:gd name="T45" fmla="*/ 440 h 459"/>
                <a:gd name="T46" fmla="*/ 336 w 584"/>
                <a:gd name="T47" fmla="*/ 447 h 459"/>
                <a:gd name="T48" fmla="*/ 310 w 584"/>
                <a:gd name="T49" fmla="*/ 449 h 459"/>
                <a:gd name="T50" fmla="*/ 283 w 584"/>
                <a:gd name="T51" fmla="*/ 445 h 459"/>
                <a:gd name="T52" fmla="*/ 256 w 584"/>
                <a:gd name="T53" fmla="*/ 455 h 459"/>
                <a:gd name="T54" fmla="*/ 228 w 584"/>
                <a:gd name="T55" fmla="*/ 458 h 459"/>
                <a:gd name="T56" fmla="*/ 199 w 584"/>
                <a:gd name="T57" fmla="*/ 442 h 459"/>
                <a:gd name="T58" fmla="*/ 184 w 584"/>
                <a:gd name="T59" fmla="*/ 430 h 459"/>
                <a:gd name="T60" fmla="*/ 157 w 584"/>
                <a:gd name="T61" fmla="*/ 425 h 459"/>
                <a:gd name="T62" fmla="*/ 140 w 584"/>
                <a:gd name="T63" fmla="*/ 408 h 459"/>
                <a:gd name="T64" fmla="*/ 137 w 584"/>
                <a:gd name="T65" fmla="*/ 389 h 459"/>
                <a:gd name="T66" fmla="*/ 98 w 584"/>
                <a:gd name="T67" fmla="*/ 387 h 459"/>
                <a:gd name="T68" fmla="*/ 69 w 584"/>
                <a:gd name="T69" fmla="*/ 381 h 459"/>
                <a:gd name="T70" fmla="*/ 45 w 584"/>
                <a:gd name="T71" fmla="*/ 341 h 459"/>
                <a:gd name="T72" fmla="*/ 12 w 584"/>
                <a:gd name="T73" fmla="*/ 306 h 459"/>
                <a:gd name="T74" fmla="*/ 1 w 584"/>
                <a:gd name="T75" fmla="*/ 269 h 459"/>
                <a:gd name="T76" fmla="*/ 32 w 584"/>
                <a:gd name="T77" fmla="*/ 216 h 459"/>
                <a:gd name="T78" fmla="*/ 41 w 584"/>
                <a:gd name="T79" fmla="*/ 151 h 459"/>
                <a:gd name="T80" fmla="*/ 62 w 584"/>
                <a:gd name="T81" fmla="*/ 104 h 459"/>
                <a:gd name="T82" fmla="*/ 96 w 584"/>
                <a:gd name="T83" fmla="*/ 80 h 459"/>
                <a:gd name="T84" fmla="*/ 128 w 584"/>
                <a:gd name="T85" fmla="*/ 57 h 459"/>
                <a:gd name="T86" fmla="*/ 152 w 584"/>
                <a:gd name="T87" fmla="*/ 51 h 459"/>
                <a:gd name="T88" fmla="*/ 176 w 584"/>
                <a:gd name="T89" fmla="*/ 48 h 459"/>
                <a:gd name="T90" fmla="*/ 212 w 584"/>
                <a:gd name="T91" fmla="*/ 28 h 459"/>
                <a:gd name="T92" fmla="*/ 230 w 584"/>
                <a:gd name="T93" fmla="*/ 6 h 459"/>
                <a:gd name="T94" fmla="*/ 277 w 584"/>
                <a:gd name="T95" fmla="*/ 3 h 459"/>
                <a:gd name="T96" fmla="*/ 360 w 584"/>
                <a:gd name="T97" fmla="*/ 17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84" h="459">
                  <a:moveTo>
                    <a:pt x="377" y="20"/>
                  </a:moveTo>
                  <a:lnTo>
                    <a:pt x="378" y="21"/>
                  </a:lnTo>
                  <a:lnTo>
                    <a:pt x="382" y="22"/>
                  </a:lnTo>
                  <a:lnTo>
                    <a:pt x="388" y="24"/>
                  </a:lnTo>
                  <a:lnTo>
                    <a:pt x="394" y="26"/>
                  </a:lnTo>
                  <a:lnTo>
                    <a:pt x="401" y="28"/>
                  </a:lnTo>
                  <a:lnTo>
                    <a:pt x="410" y="30"/>
                  </a:lnTo>
                  <a:lnTo>
                    <a:pt x="416" y="31"/>
                  </a:lnTo>
                  <a:lnTo>
                    <a:pt x="422" y="32"/>
                  </a:lnTo>
                  <a:lnTo>
                    <a:pt x="428" y="33"/>
                  </a:lnTo>
                  <a:lnTo>
                    <a:pt x="436" y="34"/>
                  </a:lnTo>
                  <a:lnTo>
                    <a:pt x="444" y="38"/>
                  </a:lnTo>
                  <a:lnTo>
                    <a:pt x="454" y="41"/>
                  </a:lnTo>
                  <a:lnTo>
                    <a:pt x="464" y="45"/>
                  </a:lnTo>
                  <a:lnTo>
                    <a:pt x="472" y="49"/>
                  </a:lnTo>
                  <a:lnTo>
                    <a:pt x="479" y="54"/>
                  </a:lnTo>
                  <a:lnTo>
                    <a:pt x="483" y="58"/>
                  </a:lnTo>
                  <a:lnTo>
                    <a:pt x="486" y="64"/>
                  </a:lnTo>
                  <a:lnTo>
                    <a:pt x="491" y="74"/>
                  </a:lnTo>
                  <a:lnTo>
                    <a:pt x="498" y="84"/>
                  </a:lnTo>
                  <a:lnTo>
                    <a:pt x="504" y="96"/>
                  </a:lnTo>
                  <a:lnTo>
                    <a:pt x="512" y="106"/>
                  </a:lnTo>
                  <a:lnTo>
                    <a:pt x="518" y="116"/>
                  </a:lnTo>
                  <a:lnTo>
                    <a:pt x="521" y="123"/>
                  </a:lnTo>
                  <a:lnTo>
                    <a:pt x="522" y="125"/>
                  </a:lnTo>
                  <a:lnTo>
                    <a:pt x="525" y="132"/>
                  </a:lnTo>
                  <a:lnTo>
                    <a:pt x="532" y="148"/>
                  </a:lnTo>
                  <a:lnTo>
                    <a:pt x="542" y="164"/>
                  </a:lnTo>
                  <a:lnTo>
                    <a:pt x="550" y="173"/>
                  </a:lnTo>
                  <a:lnTo>
                    <a:pt x="559" y="182"/>
                  </a:lnTo>
                  <a:lnTo>
                    <a:pt x="567" y="195"/>
                  </a:lnTo>
                  <a:lnTo>
                    <a:pt x="575" y="208"/>
                  </a:lnTo>
                  <a:lnTo>
                    <a:pt x="580" y="220"/>
                  </a:lnTo>
                  <a:lnTo>
                    <a:pt x="583" y="231"/>
                  </a:lnTo>
                  <a:lnTo>
                    <a:pt x="584" y="243"/>
                  </a:lnTo>
                  <a:lnTo>
                    <a:pt x="583" y="256"/>
                  </a:lnTo>
                  <a:lnTo>
                    <a:pt x="577" y="266"/>
                  </a:lnTo>
                  <a:lnTo>
                    <a:pt x="572" y="272"/>
                  </a:lnTo>
                  <a:lnTo>
                    <a:pt x="567" y="279"/>
                  </a:lnTo>
                  <a:lnTo>
                    <a:pt x="561" y="289"/>
                  </a:lnTo>
                  <a:lnTo>
                    <a:pt x="555" y="298"/>
                  </a:lnTo>
                  <a:lnTo>
                    <a:pt x="548" y="306"/>
                  </a:lnTo>
                  <a:lnTo>
                    <a:pt x="542" y="314"/>
                  </a:lnTo>
                  <a:lnTo>
                    <a:pt x="536" y="321"/>
                  </a:lnTo>
                  <a:lnTo>
                    <a:pt x="530" y="325"/>
                  </a:lnTo>
                  <a:lnTo>
                    <a:pt x="521" y="323"/>
                  </a:lnTo>
                  <a:lnTo>
                    <a:pt x="513" y="312"/>
                  </a:lnTo>
                  <a:lnTo>
                    <a:pt x="504" y="303"/>
                  </a:lnTo>
                  <a:lnTo>
                    <a:pt x="496" y="301"/>
                  </a:lnTo>
                  <a:lnTo>
                    <a:pt x="486" y="308"/>
                  </a:lnTo>
                  <a:lnTo>
                    <a:pt x="480" y="316"/>
                  </a:lnTo>
                  <a:lnTo>
                    <a:pt x="478" y="326"/>
                  </a:lnTo>
                  <a:lnTo>
                    <a:pt x="483" y="330"/>
                  </a:lnTo>
                  <a:lnTo>
                    <a:pt x="489" y="334"/>
                  </a:lnTo>
                  <a:lnTo>
                    <a:pt x="490" y="339"/>
                  </a:lnTo>
                  <a:lnTo>
                    <a:pt x="489" y="345"/>
                  </a:lnTo>
                  <a:lnTo>
                    <a:pt x="483" y="350"/>
                  </a:lnTo>
                  <a:lnTo>
                    <a:pt x="478" y="352"/>
                  </a:lnTo>
                  <a:lnTo>
                    <a:pt x="472" y="352"/>
                  </a:lnTo>
                  <a:lnTo>
                    <a:pt x="465" y="352"/>
                  </a:lnTo>
                  <a:lnTo>
                    <a:pt x="456" y="352"/>
                  </a:lnTo>
                  <a:lnTo>
                    <a:pt x="449" y="351"/>
                  </a:lnTo>
                  <a:lnTo>
                    <a:pt x="441" y="350"/>
                  </a:lnTo>
                  <a:lnTo>
                    <a:pt x="435" y="348"/>
                  </a:lnTo>
                  <a:lnTo>
                    <a:pt x="429" y="347"/>
                  </a:lnTo>
                  <a:lnTo>
                    <a:pt x="424" y="345"/>
                  </a:lnTo>
                  <a:lnTo>
                    <a:pt x="419" y="342"/>
                  </a:lnTo>
                  <a:lnTo>
                    <a:pt x="414" y="339"/>
                  </a:lnTo>
                  <a:lnTo>
                    <a:pt x="410" y="334"/>
                  </a:lnTo>
                  <a:lnTo>
                    <a:pt x="405" y="330"/>
                  </a:lnTo>
                  <a:lnTo>
                    <a:pt x="401" y="327"/>
                  </a:lnTo>
                  <a:lnTo>
                    <a:pt x="396" y="324"/>
                  </a:lnTo>
                  <a:lnTo>
                    <a:pt x="391" y="322"/>
                  </a:lnTo>
                  <a:lnTo>
                    <a:pt x="384" y="323"/>
                  </a:lnTo>
                  <a:lnTo>
                    <a:pt x="376" y="327"/>
                  </a:lnTo>
                  <a:lnTo>
                    <a:pt x="366" y="334"/>
                  </a:lnTo>
                  <a:lnTo>
                    <a:pt x="355" y="342"/>
                  </a:lnTo>
                  <a:lnTo>
                    <a:pt x="346" y="352"/>
                  </a:lnTo>
                  <a:lnTo>
                    <a:pt x="337" y="363"/>
                  </a:lnTo>
                  <a:lnTo>
                    <a:pt x="333" y="372"/>
                  </a:lnTo>
                  <a:lnTo>
                    <a:pt x="330" y="379"/>
                  </a:lnTo>
                  <a:lnTo>
                    <a:pt x="331" y="392"/>
                  </a:lnTo>
                  <a:lnTo>
                    <a:pt x="336" y="402"/>
                  </a:lnTo>
                  <a:lnTo>
                    <a:pt x="340" y="409"/>
                  </a:lnTo>
                  <a:lnTo>
                    <a:pt x="341" y="411"/>
                  </a:lnTo>
                  <a:lnTo>
                    <a:pt x="364" y="420"/>
                  </a:lnTo>
                  <a:lnTo>
                    <a:pt x="364" y="421"/>
                  </a:lnTo>
                  <a:lnTo>
                    <a:pt x="365" y="424"/>
                  </a:lnTo>
                  <a:lnTo>
                    <a:pt x="364" y="429"/>
                  </a:lnTo>
                  <a:lnTo>
                    <a:pt x="360" y="435"/>
                  </a:lnTo>
                  <a:lnTo>
                    <a:pt x="358" y="438"/>
                  </a:lnTo>
                  <a:lnTo>
                    <a:pt x="354" y="440"/>
                  </a:lnTo>
                  <a:lnTo>
                    <a:pt x="351" y="442"/>
                  </a:lnTo>
                  <a:lnTo>
                    <a:pt x="347" y="444"/>
                  </a:lnTo>
                  <a:lnTo>
                    <a:pt x="342" y="445"/>
                  </a:lnTo>
                  <a:lnTo>
                    <a:pt x="336" y="447"/>
                  </a:lnTo>
                  <a:lnTo>
                    <a:pt x="330" y="448"/>
                  </a:lnTo>
                  <a:lnTo>
                    <a:pt x="323" y="449"/>
                  </a:lnTo>
                  <a:lnTo>
                    <a:pt x="316" y="449"/>
                  </a:lnTo>
                  <a:lnTo>
                    <a:pt x="310" y="449"/>
                  </a:lnTo>
                  <a:lnTo>
                    <a:pt x="303" y="448"/>
                  </a:lnTo>
                  <a:lnTo>
                    <a:pt x="297" y="446"/>
                  </a:lnTo>
                  <a:lnTo>
                    <a:pt x="289" y="446"/>
                  </a:lnTo>
                  <a:lnTo>
                    <a:pt x="283" y="445"/>
                  </a:lnTo>
                  <a:lnTo>
                    <a:pt x="276" y="446"/>
                  </a:lnTo>
                  <a:lnTo>
                    <a:pt x="269" y="449"/>
                  </a:lnTo>
                  <a:lnTo>
                    <a:pt x="262" y="452"/>
                  </a:lnTo>
                  <a:lnTo>
                    <a:pt x="256" y="455"/>
                  </a:lnTo>
                  <a:lnTo>
                    <a:pt x="248" y="457"/>
                  </a:lnTo>
                  <a:lnTo>
                    <a:pt x="242" y="459"/>
                  </a:lnTo>
                  <a:lnTo>
                    <a:pt x="235" y="459"/>
                  </a:lnTo>
                  <a:lnTo>
                    <a:pt x="228" y="458"/>
                  </a:lnTo>
                  <a:lnTo>
                    <a:pt x="221" y="456"/>
                  </a:lnTo>
                  <a:lnTo>
                    <a:pt x="212" y="451"/>
                  </a:lnTo>
                  <a:lnTo>
                    <a:pt x="204" y="446"/>
                  </a:lnTo>
                  <a:lnTo>
                    <a:pt x="199" y="442"/>
                  </a:lnTo>
                  <a:lnTo>
                    <a:pt x="194" y="438"/>
                  </a:lnTo>
                  <a:lnTo>
                    <a:pt x="191" y="435"/>
                  </a:lnTo>
                  <a:lnTo>
                    <a:pt x="187" y="432"/>
                  </a:lnTo>
                  <a:lnTo>
                    <a:pt x="184" y="430"/>
                  </a:lnTo>
                  <a:lnTo>
                    <a:pt x="179" y="429"/>
                  </a:lnTo>
                  <a:lnTo>
                    <a:pt x="172" y="429"/>
                  </a:lnTo>
                  <a:lnTo>
                    <a:pt x="164" y="428"/>
                  </a:lnTo>
                  <a:lnTo>
                    <a:pt x="157" y="425"/>
                  </a:lnTo>
                  <a:lnTo>
                    <a:pt x="151" y="422"/>
                  </a:lnTo>
                  <a:lnTo>
                    <a:pt x="146" y="418"/>
                  </a:lnTo>
                  <a:lnTo>
                    <a:pt x="143" y="413"/>
                  </a:lnTo>
                  <a:lnTo>
                    <a:pt x="140" y="408"/>
                  </a:lnTo>
                  <a:lnTo>
                    <a:pt x="140" y="402"/>
                  </a:lnTo>
                  <a:lnTo>
                    <a:pt x="142" y="397"/>
                  </a:lnTo>
                  <a:lnTo>
                    <a:pt x="142" y="393"/>
                  </a:lnTo>
                  <a:lnTo>
                    <a:pt x="137" y="389"/>
                  </a:lnTo>
                  <a:lnTo>
                    <a:pt x="129" y="387"/>
                  </a:lnTo>
                  <a:lnTo>
                    <a:pt x="120" y="387"/>
                  </a:lnTo>
                  <a:lnTo>
                    <a:pt x="109" y="387"/>
                  </a:lnTo>
                  <a:lnTo>
                    <a:pt x="98" y="387"/>
                  </a:lnTo>
                  <a:lnTo>
                    <a:pt x="89" y="388"/>
                  </a:lnTo>
                  <a:lnTo>
                    <a:pt x="81" y="388"/>
                  </a:lnTo>
                  <a:lnTo>
                    <a:pt x="75" y="386"/>
                  </a:lnTo>
                  <a:lnTo>
                    <a:pt x="69" y="381"/>
                  </a:lnTo>
                  <a:lnTo>
                    <a:pt x="65" y="373"/>
                  </a:lnTo>
                  <a:lnTo>
                    <a:pt x="59" y="363"/>
                  </a:lnTo>
                  <a:lnTo>
                    <a:pt x="53" y="351"/>
                  </a:lnTo>
                  <a:lnTo>
                    <a:pt x="45" y="341"/>
                  </a:lnTo>
                  <a:lnTo>
                    <a:pt x="37" y="331"/>
                  </a:lnTo>
                  <a:lnTo>
                    <a:pt x="27" y="322"/>
                  </a:lnTo>
                  <a:lnTo>
                    <a:pt x="19" y="314"/>
                  </a:lnTo>
                  <a:lnTo>
                    <a:pt x="12" y="306"/>
                  </a:lnTo>
                  <a:lnTo>
                    <a:pt x="6" y="297"/>
                  </a:lnTo>
                  <a:lnTo>
                    <a:pt x="1" y="288"/>
                  </a:lnTo>
                  <a:lnTo>
                    <a:pt x="0" y="278"/>
                  </a:lnTo>
                  <a:lnTo>
                    <a:pt x="1" y="269"/>
                  </a:lnTo>
                  <a:lnTo>
                    <a:pt x="6" y="260"/>
                  </a:lnTo>
                  <a:lnTo>
                    <a:pt x="14" y="252"/>
                  </a:lnTo>
                  <a:lnTo>
                    <a:pt x="27" y="235"/>
                  </a:lnTo>
                  <a:lnTo>
                    <a:pt x="32" y="216"/>
                  </a:lnTo>
                  <a:lnTo>
                    <a:pt x="32" y="194"/>
                  </a:lnTo>
                  <a:lnTo>
                    <a:pt x="35" y="173"/>
                  </a:lnTo>
                  <a:lnTo>
                    <a:pt x="37" y="163"/>
                  </a:lnTo>
                  <a:lnTo>
                    <a:pt x="41" y="151"/>
                  </a:lnTo>
                  <a:lnTo>
                    <a:pt x="44" y="138"/>
                  </a:lnTo>
                  <a:lnTo>
                    <a:pt x="49" y="126"/>
                  </a:lnTo>
                  <a:lnTo>
                    <a:pt x="55" y="115"/>
                  </a:lnTo>
                  <a:lnTo>
                    <a:pt x="62" y="104"/>
                  </a:lnTo>
                  <a:lnTo>
                    <a:pt x="69" y="96"/>
                  </a:lnTo>
                  <a:lnTo>
                    <a:pt x="78" y="90"/>
                  </a:lnTo>
                  <a:lnTo>
                    <a:pt x="86" y="85"/>
                  </a:lnTo>
                  <a:lnTo>
                    <a:pt x="96" y="80"/>
                  </a:lnTo>
                  <a:lnTo>
                    <a:pt x="104" y="74"/>
                  </a:lnTo>
                  <a:lnTo>
                    <a:pt x="113" y="67"/>
                  </a:lnTo>
                  <a:lnTo>
                    <a:pt x="120" y="62"/>
                  </a:lnTo>
                  <a:lnTo>
                    <a:pt x="128" y="57"/>
                  </a:lnTo>
                  <a:lnTo>
                    <a:pt x="135" y="54"/>
                  </a:lnTo>
                  <a:lnTo>
                    <a:pt x="142" y="52"/>
                  </a:lnTo>
                  <a:lnTo>
                    <a:pt x="148" y="52"/>
                  </a:lnTo>
                  <a:lnTo>
                    <a:pt x="152" y="51"/>
                  </a:lnTo>
                  <a:lnTo>
                    <a:pt x="158" y="51"/>
                  </a:lnTo>
                  <a:lnTo>
                    <a:pt x="163" y="51"/>
                  </a:lnTo>
                  <a:lnTo>
                    <a:pt x="169" y="50"/>
                  </a:lnTo>
                  <a:lnTo>
                    <a:pt x="176" y="48"/>
                  </a:lnTo>
                  <a:lnTo>
                    <a:pt x="185" y="45"/>
                  </a:lnTo>
                  <a:lnTo>
                    <a:pt x="196" y="41"/>
                  </a:lnTo>
                  <a:lnTo>
                    <a:pt x="205" y="34"/>
                  </a:lnTo>
                  <a:lnTo>
                    <a:pt x="212" y="28"/>
                  </a:lnTo>
                  <a:lnTo>
                    <a:pt x="217" y="22"/>
                  </a:lnTo>
                  <a:lnTo>
                    <a:pt x="222" y="16"/>
                  </a:lnTo>
                  <a:lnTo>
                    <a:pt x="226" y="11"/>
                  </a:lnTo>
                  <a:lnTo>
                    <a:pt x="230" y="6"/>
                  </a:lnTo>
                  <a:lnTo>
                    <a:pt x="238" y="3"/>
                  </a:lnTo>
                  <a:lnTo>
                    <a:pt x="246" y="0"/>
                  </a:lnTo>
                  <a:lnTo>
                    <a:pt x="259" y="0"/>
                  </a:lnTo>
                  <a:lnTo>
                    <a:pt x="277" y="3"/>
                  </a:lnTo>
                  <a:lnTo>
                    <a:pt x="299" y="6"/>
                  </a:lnTo>
                  <a:lnTo>
                    <a:pt x="322" y="9"/>
                  </a:lnTo>
                  <a:lnTo>
                    <a:pt x="342" y="13"/>
                  </a:lnTo>
                  <a:lnTo>
                    <a:pt x="360" y="17"/>
                  </a:lnTo>
                  <a:lnTo>
                    <a:pt x="372" y="19"/>
                  </a:lnTo>
                  <a:lnTo>
                    <a:pt x="377" y="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49" name="Freeform 9"/>
            <p:cNvSpPr>
              <a:spLocks/>
            </p:cNvSpPr>
            <p:nvPr/>
          </p:nvSpPr>
          <p:spPr bwMode="auto">
            <a:xfrm>
              <a:off x="726" y="2524"/>
              <a:ext cx="62" cy="23"/>
            </a:xfrm>
            <a:custGeom>
              <a:avLst/>
              <a:gdLst>
                <a:gd name="T0" fmla="*/ 0 w 208"/>
                <a:gd name="T1" fmla="*/ 6 h 109"/>
                <a:gd name="T2" fmla="*/ 2 w 208"/>
                <a:gd name="T3" fmla="*/ 4 h 109"/>
                <a:gd name="T4" fmla="*/ 4 w 208"/>
                <a:gd name="T5" fmla="*/ 2 h 109"/>
                <a:gd name="T6" fmla="*/ 8 w 208"/>
                <a:gd name="T7" fmla="*/ 0 h 109"/>
                <a:gd name="T8" fmla="*/ 12 w 208"/>
                <a:gd name="T9" fmla="*/ 0 h 109"/>
                <a:gd name="T10" fmla="*/ 16 w 208"/>
                <a:gd name="T11" fmla="*/ 2 h 109"/>
                <a:gd name="T12" fmla="*/ 23 w 208"/>
                <a:gd name="T13" fmla="*/ 6 h 109"/>
                <a:gd name="T14" fmla="*/ 32 w 208"/>
                <a:gd name="T15" fmla="*/ 10 h 109"/>
                <a:gd name="T16" fmla="*/ 41 w 208"/>
                <a:gd name="T17" fmla="*/ 15 h 109"/>
                <a:gd name="T18" fmla="*/ 50 w 208"/>
                <a:gd name="T19" fmla="*/ 21 h 109"/>
                <a:gd name="T20" fmla="*/ 59 w 208"/>
                <a:gd name="T21" fmla="*/ 25 h 109"/>
                <a:gd name="T22" fmla="*/ 65 w 208"/>
                <a:gd name="T23" fmla="*/ 29 h 109"/>
                <a:gd name="T24" fmla="*/ 70 w 208"/>
                <a:gd name="T25" fmla="*/ 32 h 109"/>
                <a:gd name="T26" fmla="*/ 74 w 208"/>
                <a:gd name="T27" fmla="*/ 34 h 109"/>
                <a:gd name="T28" fmla="*/ 80 w 208"/>
                <a:gd name="T29" fmla="*/ 36 h 109"/>
                <a:gd name="T30" fmla="*/ 87 w 208"/>
                <a:gd name="T31" fmla="*/ 39 h 109"/>
                <a:gd name="T32" fmla="*/ 95 w 208"/>
                <a:gd name="T33" fmla="*/ 41 h 109"/>
                <a:gd name="T34" fmla="*/ 104 w 208"/>
                <a:gd name="T35" fmla="*/ 43 h 109"/>
                <a:gd name="T36" fmla="*/ 111 w 208"/>
                <a:gd name="T37" fmla="*/ 45 h 109"/>
                <a:gd name="T38" fmla="*/ 118 w 208"/>
                <a:gd name="T39" fmla="*/ 46 h 109"/>
                <a:gd name="T40" fmla="*/ 124 w 208"/>
                <a:gd name="T41" fmla="*/ 47 h 109"/>
                <a:gd name="T42" fmla="*/ 130 w 208"/>
                <a:gd name="T43" fmla="*/ 50 h 109"/>
                <a:gd name="T44" fmla="*/ 141 w 208"/>
                <a:gd name="T45" fmla="*/ 55 h 109"/>
                <a:gd name="T46" fmla="*/ 154 w 208"/>
                <a:gd name="T47" fmla="*/ 61 h 109"/>
                <a:gd name="T48" fmla="*/ 168 w 208"/>
                <a:gd name="T49" fmla="*/ 68 h 109"/>
                <a:gd name="T50" fmla="*/ 181 w 208"/>
                <a:gd name="T51" fmla="*/ 75 h 109"/>
                <a:gd name="T52" fmla="*/ 193 w 208"/>
                <a:gd name="T53" fmla="*/ 82 h 109"/>
                <a:gd name="T54" fmla="*/ 201 w 208"/>
                <a:gd name="T55" fmla="*/ 86 h 109"/>
                <a:gd name="T56" fmla="*/ 204 w 208"/>
                <a:gd name="T57" fmla="*/ 88 h 109"/>
                <a:gd name="T58" fmla="*/ 208 w 208"/>
                <a:gd name="T59" fmla="*/ 103 h 109"/>
                <a:gd name="T60" fmla="*/ 206 w 208"/>
                <a:gd name="T61" fmla="*/ 104 h 109"/>
                <a:gd name="T62" fmla="*/ 199 w 208"/>
                <a:gd name="T63" fmla="*/ 106 h 109"/>
                <a:gd name="T64" fmla="*/ 192 w 208"/>
                <a:gd name="T65" fmla="*/ 108 h 109"/>
                <a:gd name="T66" fmla="*/ 184 w 208"/>
                <a:gd name="T67" fmla="*/ 109 h 109"/>
                <a:gd name="T68" fmla="*/ 180 w 208"/>
                <a:gd name="T69" fmla="*/ 108 h 109"/>
                <a:gd name="T70" fmla="*/ 171 w 208"/>
                <a:gd name="T71" fmla="*/ 106 h 109"/>
                <a:gd name="T72" fmla="*/ 160 w 208"/>
                <a:gd name="T73" fmla="*/ 102 h 109"/>
                <a:gd name="T74" fmla="*/ 148 w 208"/>
                <a:gd name="T75" fmla="*/ 98 h 109"/>
                <a:gd name="T76" fmla="*/ 135 w 208"/>
                <a:gd name="T77" fmla="*/ 93 h 109"/>
                <a:gd name="T78" fmla="*/ 123 w 208"/>
                <a:gd name="T79" fmla="*/ 89 h 109"/>
                <a:gd name="T80" fmla="*/ 112 w 208"/>
                <a:gd name="T81" fmla="*/ 84 h 109"/>
                <a:gd name="T82" fmla="*/ 105 w 208"/>
                <a:gd name="T83" fmla="*/ 81 h 109"/>
                <a:gd name="T84" fmla="*/ 98 w 208"/>
                <a:gd name="T85" fmla="*/ 77 h 109"/>
                <a:gd name="T86" fmla="*/ 87 w 208"/>
                <a:gd name="T87" fmla="*/ 71 h 109"/>
                <a:gd name="T88" fmla="*/ 75 w 208"/>
                <a:gd name="T89" fmla="*/ 65 h 109"/>
                <a:gd name="T90" fmla="*/ 63 w 208"/>
                <a:gd name="T91" fmla="*/ 59 h 109"/>
                <a:gd name="T92" fmla="*/ 50 w 208"/>
                <a:gd name="T93" fmla="*/ 54 h 109"/>
                <a:gd name="T94" fmla="*/ 39 w 208"/>
                <a:gd name="T95" fmla="*/ 49 h 109"/>
                <a:gd name="T96" fmla="*/ 29 w 208"/>
                <a:gd name="T97" fmla="*/ 45 h 109"/>
                <a:gd name="T98" fmla="*/ 22 w 208"/>
                <a:gd name="T99" fmla="*/ 42 h 109"/>
                <a:gd name="T100" fmla="*/ 14 w 208"/>
                <a:gd name="T101" fmla="*/ 36 h 109"/>
                <a:gd name="T102" fmla="*/ 6 w 208"/>
                <a:gd name="T103" fmla="*/ 31 h 109"/>
                <a:gd name="T104" fmla="*/ 2 w 208"/>
                <a:gd name="T105" fmla="*/ 27 h 109"/>
                <a:gd name="T106" fmla="*/ 0 w 208"/>
                <a:gd name="T107" fmla="*/ 25 h 109"/>
                <a:gd name="T108" fmla="*/ 0 w 208"/>
                <a:gd name="T109" fmla="*/ 6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08" h="109">
                  <a:moveTo>
                    <a:pt x="0" y="6"/>
                  </a:moveTo>
                  <a:lnTo>
                    <a:pt x="2" y="4"/>
                  </a:lnTo>
                  <a:lnTo>
                    <a:pt x="4" y="2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6" y="2"/>
                  </a:lnTo>
                  <a:lnTo>
                    <a:pt x="23" y="6"/>
                  </a:lnTo>
                  <a:lnTo>
                    <a:pt x="32" y="10"/>
                  </a:lnTo>
                  <a:lnTo>
                    <a:pt x="41" y="15"/>
                  </a:lnTo>
                  <a:lnTo>
                    <a:pt x="50" y="21"/>
                  </a:lnTo>
                  <a:lnTo>
                    <a:pt x="59" y="25"/>
                  </a:lnTo>
                  <a:lnTo>
                    <a:pt x="65" y="29"/>
                  </a:lnTo>
                  <a:lnTo>
                    <a:pt x="70" y="32"/>
                  </a:lnTo>
                  <a:lnTo>
                    <a:pt x="74" y="34"/>
                  </a:lnTo>
                  <a:lnTo>
                    <a:pt x="80" y="36"/>
                  </a:lnTo>
                  <a:lnTo>
                    <a:pt x="87" y="39"/>
                  </a:lnTo>
                  <a:lnTo>
                    <a:pt x="95" y="41"/>
                  </a:lnTo>
                  <a:lnTo>
                    <a:pt x="104" y="43"/>
                  </a:lnTo>
                  <a:lnTo>
                    <a:pt x="111" y="45"/>
                  </a:lnTo>
                  <a:lnTo>
                    <a:pt x="118" y="46"/>
                  </a:lnTo>
                  <a:lnTo>
                    <a:pt x="124" y="47"/>
                  </a:lnTo>
                  <a:lnTo>
                    <a:pt x="130" y="50"/>
                  </a:lnTo>
                  <a:lnTo>
                    <a:pt x="141" y="55"/>
                  </a:lnTo>
                  <a:lnTo>
                    <a:pt x="154" y="61"/>
                  </a:lnTo>
                  <a:lnTo>
                    <a:pt x="168" y="68"/>
                  </a:lnTo>
                  <a:lnTo>
                    <a:pt x="181" y="75"/>
                  </a:lnTo>
                  <a:lnTo>
                    <a:pt x="193" y="82"/>
                  </a:lnTo>
                  <a:lnTo>
                    <a:pt x="201" y="86"/>
                  </a:lnTo>
                  <a:lnTo>
                    <a:pt x="204" y="88"/>
                  </a:lnTo>
                  <a:lnTo>
                    <a:pt x="208" y="103"/>
                  </a:lnTo>
                  <a:lnTo>
                    <a:pt x="206" y="104"/>
                  </a:lnTo>
                  <a:lnTo>
                    <a:pt x="199" y="106"/>
                  </a:lnTo>
                  <a:lnTo>
                    <a:pt x="192" y="108"/>
                  </a:lnTo>
                  <a:lnTo>
                    <a:pt x="184" y="109"/>
                  </a:lnTo>
                  <a:lnTo>
                    <a:pt x="180" y="108"/>
                  </a:lnTo>
                  <a:lnTo>
                    <a:pt x="171" y="106"/>
                  </a:lnTo>
                  <a:lnTo>
                    <a:pt x="160" y="102"/>
                  </a:lnTo>
                  <a:lnTo>
                    <a:pt x="148" y="98"/>
                  </a:lnTo>
                  <a:lnTo>
                    <a:pt x="135" y="93"/>
                  </a:lnTo>
                  <a:lnTo>
                    <a:pt x="123" y="89"/>
                  </a:lnTo>
                  <a:lnTo>
                    <a:pt x="112" y="84"/>
                  </a:lnTo>
                  <a:lnTo>
                    <a:pt x="105" y="81"/>
                  </a:lnTo>
                  <a:lnTo>
                    <a:pt x="98" y="77"/>
                  </a:lnTo>
                  <a:lnTo>
                    <a:pt x="87" y="71"/>
                  </a:lnTo>
                  <a:lnTo>
                    <a:pt x="75" y="65"/>
                  </a:lnTo>
                  <a:lnTo>
                    <a:pt x="63" y="59"/>
                  </a:lnTo>
                  <a:lnTo>
                    <a:pt x="50" y="54"/>
                  </a:lnTo>
                  <a:lnTo>
                    <a:pt x="39" y="49"/>
                  </a:lnTo>
                  <a:lnTo>
                    <a:pt x="29" y="45"/>
                  </a:lnTo>
                  <a:lnTo>
                    <a:pt x="22" y="42"/>
                  </a:lnTo>
                  <a:lnTo>
                    <a:pt x="14" y="36"/>
                  </a:lnTo>
                  <a:lnTo>
                    <a:pt x="6" y="31"/>
                  </a:lnTo>
                  <a:lnTo>
                    <a:pt x="2" y="27"/>
                  </a:lnTo>
                  <a:lnTo>
                    <a:pt x="0" y="25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EDDB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50" name="Freeform 10"/>
            <p:cNvSpPr>
              <a:spLocks/>
            </p:cNvSpPr>
            <p:nvPr/>
          </p:nvSpPr>
          <p:spPr bwMode="auto">
            <a:xfrm>
              <a:off x="572" y="2593"/>
              <a:ext cx="40" cy="17"/>
            </a:xfrm>
            <a:custGeom>
              <a:avLst/>
              <a:gdLst>
                <a:gd name="T0" fmla="*/ 7 w 137"/>
                <a:gd name="T1" fmla="*/ 3 h 77"/>
                <a:gd name="T2" fmla="*/ 10 w 137"/>
                <a:gd name="T3" fmla="*/ 3 h 77"/>
                <a:gd name="T4" fmla="*/ 16 w 137"/>
                <a:gd name="T5" fmla="*/ 2 h 77"/>
                <a:gd name="T6" fmla="*/ 25 w 137"/>
                <a:gd name="T7" fmla="*/ 1 h 77"/>
                <a:gd name="T8" fmla="*/ 36 w 137"/>
                <a:gd name="T9" fmla="*/ 0 h 77"/>
                <a:gd name="T10" fmla="*/ 48 w 137"/>
                <a:gd name="T11" fmla="*/ 0 h 77"/>
                <a:gd name="T12" fmla="*/ 60 w 137"/>
                <a:gd name="T13" fmla="*/ 0 h 77"/>
                <a:gd name="T14" fmla="*/ 72 w 137"/>
                <a:gd name="T15" fmla="*/ 2 h 77"/>
                <a:gd name="T16" fmla="*/ 82 w 137"/>
                <a:gd name="T17" fmla="*/ 4 h 77"/>
                <a:gd name="T18" fmla="*/ 90 w 137"/>
                <a:gd name="T19" fmla="*/ 8 h 77"/>
                <a:gd name="T20" fmla="*/ 100 w 137"/>
                <a:gd name="T21" fmla="*/ 12 h 77"/>
                <a:gd name="T22" fmla="*/ 108 w 137"/>
                <a:gd name="T23" fmla="*/ 16 h 77"/>
                <a:gd name="T24" fmla="*/ 118 w 137"/>
                <a:gd name="T25" fmla="*/ 19 h 77"/>
                <a:gd name="T26" fmla="*/ 125 w 137"/>
                <a:gd name="T27" fmla="*/ 23 h 77"/>
                <a:gd name="T28" fmla="*/ 131 w 137"/>
                <a:gd name="T29" fmla="*/ 26 h 77"/>
                <a:gd name="T30" fmla="*/ 136 w 137"/>
                <a:gd name="T31" fmla="*/ 27 h 77"/>
                <a:gd name="T32" fmla="*/ 137 w 137"/>
                <a:gd name="T33" fmla="*/ 28 h 77"/>
                <a:gd name="T34" fmla="*/ 135 w 137"/>
                <a:gd name="T35" fmla="*/ 36 h 77"/>
                <a:gd name="T36" fmla="*/ 127 w 137"/>
                <a:gd name="T37" fmla="*/ 51 h 77"/>
                <a:gd name="T38" fmla="*/ 119 w 137"/>
                <a:gd name="T39" fmla="*/ 68 h 77"/>
                <a:gd name="T40" fmla="*/ 112 w 137"/>
                <a:gd name="T41" fmla="*/ 76 h 77"/>
                <a:gd name="T42" fmla="*/ 106 w 137"/>
                <a:gd name="T43" fmla="*/ 77 h 77"/>
                <a:gd name="T44" fmla="*/ 99 w 137"/>
                <a:gd name="T45" fmla="*/ 76 h 77"/>
                <a:gd name="T46" fmla="*/ 91 w 137"/>
                <a:gd name="T47" fmla="*/ 73 h 77"/>
                <a:gd name="T48" fmla="*/ 82 w 137"/>
                <a:gd name="T49" fmla="*/ 68 h 77"/>
                <a:gd name="T50" fmla="*/ 77 w 137"/>
                <a:gd name="T51" fmla="*/ 65 h 77"/>
                <a:gd name="T52" fmla="*/ 73 w 137"/>
                <a:gd name="T53" fmla="*/ 62 h 77"/>
                <a:gd name="T54" fmla="*/ 69 w 137"/>
                <a:gd name="T55" fmla="*/ 60 h 77"/>
                <a:gd name="T56" fmla="*/ 66 w 137"/>
                <a:gd name="T57" fmla="*/ 58 h 77"/>
                <a:gd name="T58" fmla="*/ 61 w 137"/>
                <a:gd name="T59" fmla="*/ 56 h 77"/>
                <a:gd name="T60" fmla="*/ 58 w 137"/>
                <a:gd name="T61" fmla="*/ 55 h 77"/>
                <a:gd name="T62" fmla="*/ 52 w 137"/>
                <a:gd name="T63" fmla="*/ 54 h 77"/>
                <a:gd name="T64" fmla="*/ 46 w 137"/>
                <a:gd name="T65" fmla="*/ 53 h 77"/>
                <a:gd name="T66" fmla="*/ 39 w 137"/>
                <a:gd name="T67" fmla="*/ 53 h 77"/>
                <a:gd name="T68" fmla="*/ 31 w 137"/>
                <a:gd name="T69" fmla="*/ 52 h 77"/>
                <a:gd name="T70" fmla="*/ 24 w 137"/>
                <a:gd name="T71" fmla="*/ 52 h 77"/>
                <a:gd name="T72" fmla="*/ 17 w 137"/>
                <a:gd name="T73" fmla="*/ 51 h 77"/>
                <a:gd name="T74" fmla="*/ 11 w 137"/>
                <a:gd name="T75" fmla="*/ 51 h 77"/>
                <a:gd name="T76" fmla="*/ 7 w 137"/>
                <a:gd name="T77" fmla="*/ 50 h 77"/>
                <a:gd name="T78" fmla="*/ 4 w 137"/>
                <a:gd name="T79" fmla="*/ 50 h 77"/>
                <a:gd name="T80" fmla="*/ 2 w 137"/>
                <a:gd name="T81" fmla="*/ 50 h 77"/>
                <a:gd name="T82" fmla="*/ 1 w 137"/>
                <a:gd name="T83" fmla="*/ 50 h 77"/>
                <a:gd name="T84" fmla="*/ 0 w 137"/>
                <a:gd name="T85" fmla="*/ 48 h 77"/>
                <a:gd name="T86" fmla="*/ 0 w 137"/>
                <a:gd name="T87" fmla="*/ 44 h 77"/>
                <a:gd name="T88" fmla="*/ 2 w 137"/>
                <a:gd name="T89" fmla="*/ 36 h 77"/>
                <a:gd name="T90" fmla="*/ 5 w 137"/>
                <a:gd name="T91" fmla="*/ 25 h 77"/>
                <a:gd name="T92" fmla="*/ 7 w 137"/>
                <a:gd name="T93" fmla="*/ 14 h 77"/>
                <a:gd name="T94" fmla="*/ 7 w 137"/>
                <a:gd name="T95" fmla="*/ 6 h 77"/>
                <a:gd name="T96" fmla="*/ 7 w 137"/>
                <a:gd name="T97" fmla="*/ 3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37" h="77">
                  <a:moveTo>
                    <a:pt x="7" y="3"/>
                  </a:moveTo>
                  <a:lnTo>
                    <a:pt x="10" y="3"/>
                  </a:lnTo>
                  <a:lnTo>
                    <a:pt x="16" y="2"/>
                  </a:lnTo>
                  <a:lnTo>
                    <a:pt x="25" y="1"/>
                  </a:lnTo>
                  <a:lnTo>
                    <a:pt x="36" y="0"/>
                  </a:lnTo>
                  <a:lnTo>
                    <a:pt x="48" y="0"/>
                  </a:lnTo>
                  <a:lnTo>
                    <a:pt x="60" y="0"/>
                  </a:lnTo>
                  <a:lnTo>
                    <a:pt x="72" y="2"/>
                  </a:lnTo>
                  <a:lnTo>
                    <a:pt x="82" y="4"/>
                  </a:lnTo>
                  <a:lnTo>
                    <a:pt x="90" y="8"/>
                  </a:lnTo>
                  <a:lnTo>
                    <a:pt x="100" y="12"/>
                  </a:lnTo>
                  <a:lnTo>
                    <a:pt x="108" y="16"/>
                  </a:lnTo>
                  <a:lnTo>
                    <a:pt x="118" y="19"/>
                  </a:lnTo>
                  <a:lnTo>
                    <a:pt x="125" y="23"/>
                  </a:lnTo>
                  <a:lnTo>
                    <a:pt x="131" y="26"/>
                  </a:lnTo>
                  <a:lnTo>
                    <a:pt x="136" y="27"/>
                  </a:lnTo>
                  <a:lnTo>
                    <a:pt x="137" y="28"/>
                  </a:lnTo>
                  <a:lnTo>
                    <a:pt x="135" y="36"/>
                  </a:lnTo>
                  <a:lnTo>
                    <a:pt x="127" y="51"/>
                  </a:lnTo>
                  <a:lnTo>
                    <a:pt x="119" y="68"/>
                  </a:lnTo>
                  <a:lnTo>
                    <a:pt x="112" y="76"/>
                  </a:lnTo>
                  <a:lnTo>
                    <a:pt x="106" y="77"/>
                  </a:lnTo>
                  <a:lnTo>
                    <a:pt x="99" y="76"/>
                  </a:lnTo>
                  <a:lnTo>
                    <a:pt x="91" y="73"/>
                  </a:lnTo>
                  <a:lnTo>
                    <a:pt x="82" y="68"/>
                  </a:lnTo>
                  <a:lnTo>
                    <a:pt x="77" y="65"/>
                  </a:lnTo>
                  <a:lnTo>
                    <a:pt x="73" y="62"/>
                  </a:lnTo>
                  <a:lnTo>
                    <a:pt x="69" y="60"/>
                  </a:lnTo>
                  <a:lnTo>
                    <a:pt x="66" y="58"/>
                  </a:lnTo>
                  <a:lnTo>
                    <a:pt x="61" y="56"/>
                  </a:lnTo>
                  <a:lnTo>
                    <a:pt x="58" y="55"/>
                  </a:lnTo>
                  <a:lnTo>
                    <a:pt x="52" y="54"/>
                  </a:lnTo>
                  <a:lnTo>
                    <a:pt x="46" y="53"/>
                  </a:lnTo>
                  <a:lnTo>
                    <a:pt x="39" y="53"/>
                  </a:lnTo>
                  <a:lnTo>
                    <a:pt x="31" y="52"/>
                  </a:lnTo>
                  <a:lnTo>
                    <a:pt x="24" y="52"/>
                  </a:lnTo>
                  <a:lnTo>
                    <a:pt x="17" y="51"/>
                  </a:lnTo>
                  <a:lnTo>
                    <a:pt x="11" y="51"/>
                  </a:lnTo>
                  <a:lnTo>
                    <a:pt x="7" y="50"/>
                  </a:lnTo>
                  <a:lnTo>
                    <a:pt x="4" y="50"/>
                  </a:lnTo>
                  <a:lnTo>
                    <a:pt x="2" y="50"/>
                  </a:lnTo>
                  <a:lnTo>
                    <a:pt x="1" y="50"/>
                  </a:lnTo>
                  <a:lnTo>
                    <a:pt x="0" y="48"/>
                  </a:lnTo>
                  <a:lnTo>
                    <a:pt x="0" y="44"/>
                  </a:lnTo>
                  <a:lnTo>
                    <a:pt x="2" y="36"/>
                  </a:lnTo>
                  <a:lnTo>
                    <a:pt x="5" y="25"/>
                  </a:lnTo>
                  <a:lnTo>
                    <a:pt x="7" y="14"/>
                  </a:lnTo>
                  <a:lnTo>
                    <a:pt x="7" y="6"/>
                  </a:lnTo>
                  <a:lnTo>
                    <a:pt x="7" y="3"/>
                  </a:lnTo>
                  <a:close/>
                </a:path>
              </a:pathLst>
            </a:custGeom>
            <a:solidFill>
              <a:srgbClr val="EDDB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51" name="Freeform 11"/>
            <p:cNvSpPr>
              <a:spLocks/>
            </p:cNvSpPr>
            <p:nvPr/>
          </p:nvSpPr>
          <p:spPr bwMode="auto">
            <a:xfrm>
              <a:off x="844" y="2603"/>
              <a:ext cx="17" cy="24"/>
            </a:xfrm>
            <a:custGeom>
              <a:avLst/>
              <a:gdLst>
                <a:gd name="T0" fmla="*/ 0 w 58"/>
                <a:gd name="T1" fmla="*/ 0 h 112"/>
                <a:gd name="T2" fmla="*/ 2 w 58"/>
                <a:gd name="T3" fmla="*/ 1 h 112"/>
                <a:gd name="T4" fmla="*/ 7 w 58"/>
                <a:gd name="T5" fmla="*/ 3 h 112"/>
                <a:gd name="T6" fmla="*/ 16 w 58"/>
                <a:gd name="T7" fmla="*/ 7 h 112"/>
                <a:gd name="T8" fmla="*/ 24 w 58"/>
                <a:gd name="T9" fmla="*/ 11 h 112"/>
                <a:gd name="T10" fmla="*/ 34 w 58"/>
                <a:gd name="T11" fmla="*/ 16 h 112"/>
                <a:gd name="T12" fmla="*/ 42 w 58"/>
                <a:gd name="T13" fmla="*/ 23 h 112"/>
                <a:gd name="T14" fmla="*/ 48 w 58"/>
                <a:gd name="T15" fmla="*/ 28 h 112"/>
                <a:gd name="T16" fmla="*/ 52 w 58"/>
                <a:gd name="T17" fmla="*/ 32 h 112"/>
                <a:gd name="T18" fmla="*/ 54 w 58"/>
                <a:gd name="T19" fmla="*/ 46 h 112"/>
                <a:gd name="T20" fmla="*/ 55 w 58"/>
                <a:gd name="T21" fmla="*/ 66 h 112"/>
                <a:gd name="T22" fmla="*/ 58 w 58"/>
                <a:gd name="T23" fmla="*/ 84 h 112"/>
                <a:gd name="T24" fmla="*/ 58 w 58"/>
                <a:gd name="T25" fmla="*/ 92 h 112"/>
                <a:gd name="T26" fmla="*/ 29 w 58"/>
                <a:gd name="T27" fmla="*/ 112 h 112"/>
                <a:gd name="T28" fmla="*/ 8 w 58"/>
                <a:gd name="T29" fmla="*/ 112 h 112"/>
                <a:gd name="T30" fmla="*/ 8 w 58"/>
                <a:gd name="T31" fmla="*/ 110 h 112"/>
                <a:gd name="T32" fmla="*/ 10 w 58"/>
                <a:gd name="T33" fmla="*/ 106 h 112"/>
                <a:gd name="T34" fmla="*/ 11 w 58"/>
                <a:gd name="T35" fmla="*/ 99 h 112"/>
                <a:gd name="T36" fmla="*/ 15 w 58"/>
                <a:gd name="T37" fmla="*/ 92 h 112"/>
                <a:gd name="T38" fmla="*/ 17 w 58"/>
                <a:gd name="T39" fmla="*/ 78 h 112"/>
                <a:gd name="T40" fmla="*/ 18 w 58"/>
                <a:gd name="T41" fmla="*/ 58 h 112"/>
                <a:gd name="T42" fmla="*/ 17 w 58"/>
                <a:gd name="T43" fmla="*/ 38 h 112"/>
                <a:gd name="T44" fmla="*/ 15 w 58"/>
                <a:gd name="T45" fmla="*/ 25 h 112"/>
                <a:gd name="T46" fmla="*/ 10 w 58"/>
                <a:gd name="T47" fmla="*/ 16 h 112"/>
                <a:gd name="T48" fmla="*/ 5 w 58"/>
                <a:gd name="T49" fmla="*/ 8 h 112"/>
                <a:gd name="T50" fmla="*/ 1 w 58"/>
                <a:gd name="T51" fmla="*/ 2 h 112"/>
                <a:gd name="T52" fmla="*/ 0 w 58"/>
                <a:gd name="T53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8" h="112">
                  <a:moveTo>
                    <a:pt x="0" y="0"/>
                  </a:moveTo>
                  <a:lnTo>
                    <a:pt x="2" y="1"/>
                  </a:lnTo>
                  <a:lnTo>
                    <a:pt x="7" y="3"/>
                  </a:lnTo>
                  <a:lnTo>
                    <a:pt x="16" y="7"/>
                  </a:lnTo>
                  <a:lnTo>
                    <a:pt x="24" y="11"/>
                  </a:lnTo>
                  <a:lnTo>
                    <a:pt x="34" y="16"/>
                  </a:lnTo>
                  <a:lnTo>
                    <a:pt x="42" y="23"/>
                  </a:lnTo>
                  <a:lnTo>
                    <a:pt x="48" y="28"/>
                  </a:lnTo>
                  <a:lnTo>
                    <a:pt x="52" y="32"/>
                  </a:lnTo>
                  <a:lnTo>
                    <a:pt x="54" y="46"/>
                  </a:lnTo>
                  <a:lnTo>
                    <a:pt x="55" y="66"/>
                  </a:lnTo>
                  <a:lnTo>
                    <a:pt x="58" y="84"/>
                  </a:lnTo>
                  <a:lnTo>
                    <a:pt x="58" y="92"/>
                  </a:lnTo>
                  <a:lnTo>
                    <a:pt x="29" y="112"/>
                  </a:lnTo>
                  <a:lnTo>
                    <a:pt x="8" y="112"/>
                  </a:lnTo>
                  <a:lnTo>
                    <a:pt x="8" y="110"/>
                  </a:lnTo>
                  <a:lnTo>
                    <a:pt x="10" y="106"/>
                  </a:lnTo>
                  <a:lnTo>
                    <a:pt x="11" y="99"/>
                  </a:lnTo>
                  <a:lnTo>
                    <a:pt x="15" y="92"/>
                  </a:lnTo>
                  <a:lnTo>
                    <a:pt x="17" y="78"/>
                  </a:lnTo>
                  <a:lnTo>
                    <a:pt x="18" y="58"/>
                  </a:lnTo>
                  <a:lnTo>
                    <a:pt x="17" y="38"/>
                  </a:lnTo>
                  <a:lnTo>
                    <a:pt x="15" y="25"/>
                  </a:lnTo>
                  <a:lnTo>
                    <a:pt x="10" y="16"/>
                  </a:lnTo>
                  <a:lnTo>
                    <a:pt x="5" y="8"/>
                  </a:lnTo>
                  <a:lnTo>
                    <a:pt x="1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DB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52" name="Freeform 12"/>
            <p:cNvSpPr>
              <a:spLocks/>
            </p:cNvSpPr>
            <p:nvPr/>
          </p:nvSpPr>
          <p:spPr bwMode="auto">
            <a:xfrm>
              <a:off x="607" y="2717"/>
              <a:ext cx="37" cy="29"/>
            </a:xfrm>
            <a:custGeom>
              <a:avLst/>
              <a:gdLst>
                <a:gd name="T0" fmla="*/ 0 w 125"/>
                <a:gd name="T1" fmla="*/ 50 h 140"/>
                <a:gd name="T2" fmla="*/ 4 w 125"/>
                <a:gd name="T3" fmla="*/ 53 h 140"/>
                <a:gd name="T4" fmla="*/ 14 w 125"/>
                <a:gd name="T5" fmla="*/ 60 h 140"/>
                <a:gd name="T6" fmla="*/ 28 w 125"/>
                <a:gd name="T7" fmla="*/ 70 h 140"/>
                <a:gd name="T8" fmla="*/ 44 w 125"/>
                <a:gd name="T9" fmla="*/ 83 h 140"/>
                <a:gd name="T10" fmla="*/ 59 w 125"/>
                <a:gd name="T11" fmla="*/ 96 h 140"/>
                <a:gd name="T12" fmla="*/ 71 w 125"/>
                <a:gd name="T13" fmla="*/ 108 h 140"/>
                <a:gd name="T14" fmla="*/ 80 w 125"/>
                <a:gd name="T15" fmla="*/ 119 h 140"/>
                <a:gd name="T16" fmla="*/ 81 w 125"/>
                <a:gd name="T17" fmla="*/ 126 h 140"/>
                <a:gd name="T18" fmla="*/ 79 w 125"/>
                <a:gd name="T19" fmla="*/ 134 h 140"/>
                <a:gd name="T20" fmla="*/ 81 w 125"/>
                <a:gd name="T21" fmla="*/ 138 h 140"/>
                <a:gd name="T22" fmla="*/ 85 w 125"/>
                <a:gd name="T23" fmla="*/ 140 h 140"/>
                <a:gd name="T24" fmla="*/ 87 w 125"/>
                <a:gd name="T25" fmla="*/ 140 h 140"/>
                <a:gd name="T26" fmla="*/ 91 w 125"/>
                <a:gd name="T27" fmla="*/ 135 h 140"/>
                <a:gd name="T28" fmla="*/ 100 w 125"/>
                <a:gd name="T29" fmla="*/ 124 h 140"/>
                <a:gd name="T30" fmla="*/ 111 w 125"/>
                <a:gd name="T31" fmla="*/ 110 h 140"/>
                <a:gd name="T32" fmla="*/ 119 w 125"/>
                <a:gd name="T33" fmla="*/ 100 h 140"/>
                <a:gd name="T34" fmla="*/ 123 w 125"/>
                <a:gd name="T35" fmla="*/ 91 h 140"/>
                <a:gd name="T36" fmla="*/ 124 w 125"/>
                <a:gd name="T37" fmla="*/ 79 h 140"/>
                <a:gd name="T38" fmla="*/ 125 w 125"/>
                <a:gd name="T39" fmla="*/ 71 h 140"/>
                <a:gd name="T40" fmla="*/ 125 w 125"/>
                <a:gd name="T41" fmla="*/ 67 h 140"/>
                <a:gd name="T42" fmla="*/ 124 w 125"/>
                <a:gd name="T43" fmla="*/ 65 h 140"/>
                <a:gd name="T44" fmla="*/ 122 w 125"/>
                <a:gd name="T45" fmla="*/ 61 h 140"/>
                <a:gd name="T46" fmla="*/ 118 w 125"/>
                <a:gd name="T47" fmla="*/ 54 h 140"/>
                <a:gd name="T48" fmla="*/ 115 w 125"/>
                <a:gd name="T49" fmla="*/ 45 h 140"/>
                <a:gd name="T50" fmla="*/ 109 w 125"/>
                <a:gd name="T51" fmla="*/ 36 h 140"/>
                <a:gd name="T52" fmla="*/ 103 w 125"/>
                <a:gd name="T53" fmla="*/ 28 h 140"/>
                <a:gd name="T54" fmla="*/ 97 w 125"/>
                <a:gd name="T55" fmla="*/ 20 h 140"/>
                <a:gd name="T56" fmla="*/ 89 w 125"/>
                <a:gd name="T57" fmla="*/ 15 h 140"/>
                <a:gd name="T58" fmla="*/ 81 w 125"/>
                <a:gd name="T59" fmla="*/ 11 h 140"/>
                <a:gd name="T60" fmla="*/ 73 w 125"/>
                <a:gd name="T61" fmla="*/ 7 h 140"/>
                <a:gd name="T62" fmla="*/ 64 w 125"/>
                <a:gd name="T63" fmla="*/ 5 h 140"/>
                <a:gd name="T64" fmla="*/ 56 w 125"/>
                <a:gd name="T65" fmla="*/ 3 h 140"/>
                <a:gd name="T66" fmla="*/ 47 w 125"/>
                <a:gd name="T67" fmla="*/ 2 h 140"/>
                <a:gd name="T68" fmla="*/ 41 w 125"/>
                <a:gd name="T69" fmla="*/ 1 h 140"/>
                <a:gd name="T70" fmla="*/ 36 w 125"/>
                <a:gd name="T71" fmla="*/ 0 h 140"/>
                <a:gd name="T72" fmla="*/ 35 w 125"/>
                <a:gd name="T73" fmla="*/ 0 h 140"/>
                <a:gd name="T74" fmla="*/ 0 w 125"/>
                <a:gd name="T75" fmla="*/ 44 h 140"/>
                <a:gd name="T76" fmla="*/ 0 w 125"/>
                <a:gd name="T77" fmla="*/ 5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5" h="140">
                  <a:moveTo>
                    <a:pt x="0" y="50"/>
                  </a:moveTo>
                  <a:lnTo>
                    <a:pt x="4" y="53"/>
                  </a:lnTo>
                  <a:lnTo>
                    <a:pt x="14" y="60"/>
                  </a:lnTo>
                  <a:lnTo>
                    <a:pt x="28" y="70"/>
                  </a:lnTo>
                  <a:lnTo>
                    <a:pt x="44" y="83"/>
                  </a:lnTo>
                  <a:lnTo>
                    <a:pt x="59" y="96"/>
                  </a:lnTo>
                  <a:lnTo>
                    <a:pt x="71" y="108"/>
                  </a:lnTo>
                  <a:lnTo>
                    <a:pt x="80" y="119"/>
                  </a:lnTo>
                  <a:lnTo>
                    <a:pt x="81" y="126"/>
                  </a:lnTo>
                  <a:lnTo>
                    <a:pt x="79" y="134"/>
                  </a:lnTo>
                  <a:lnTo>
                    <a:pt x="81" y="138"/>
                  </a:lnTo>
                  <a:lnTo>
                    <a:pt x="85" y="140"/>
                  </a:lnTo>
                  <a:lnTo>
                    <a:pt x="87" y="140"/>
                  </a:lnTo>
                  <a:lnTo>
                    <a:pt x="91" y="135"/>
                  </a:lnTo>
                  <a:lnTo>
                    <a:pt x="100" y="124"/>
                  </a:lnTo>
                  <a:lnTo>
                    <a:pt x="111" y="110"/>
                  </a:lnTo>
                  <a:lnTo>
                    <a:pt x="119" y="100"/>
                  </a:lnTo>
                  <a:lnTo>
                    <a:pt x="123" y="91"/>
                  </a:lnTo>
                  <a:lnTo>
                    <a:pt x="124" y="79"/>
                  </a:lnTo>
                  <a:lnTo>
                    <a:pt x="125" y="71"/>
                  </a:lnTo>
                  <a:lnTo>
                    <a:pt x="125" y="67"/>
                  </a:lnTo>
                  <a:lnTo>
                    <a:pt x="124" y="65"/>
                  </a:lnTo>
                  <a:lnTo>
                    <a:pt x="122" y="61"/>
                  </a:lnTo>
                  <a:lnTo>
                    <a:pt x="118" y="54"/>
                  </a:lnTo>
                  <a:lnTo>
                    <a:pt x="115" y="45"/>
                  </a:lnTo>
                  <a:lnTo>
                    <a:pt x="109" y="36"/>
                  </a:lnTo>
                  <a:lnTo>
                    <a:pt x="103" y="28"/>
                  </a:lnTo>
                  <a:lnTo>
                    <a:pt x="97" y="20"/>
                  </a:lnTo>
                  <a:lnTo>
                    <a:pt x="89" y="15"/>
                  </a:lnTo>
                  <a:lnTo>
                    <a:pt x="81" y="11"/>
                  </a:lnTo>
                  <a:lnTo>
                    <a:pt x="73" y="7"/>
                  </a:lnTo>
                  <a:lnTo>
                    <a:pt x="64" y="5"/>
                  </a:lnTo>
                  <a:lnTo>
                    <a:pt x="56" y="3"/>
                  </a:lnTo>
                  <a:lnTo>
                    <a:pt x="47" y="2"/>
                  </a:lnTo>
                  <a:lnTo>
                    <a:pt x="41" y="1"/>
                  </a:lnTo>
                  <a:lnTo>
                    <a:pt x="36" y="0"/>
                  </a:lnTo>
                  <a:lnTo>
                    <a:pt x="35" y="0"/>
                  </a:lnTo>
                  <a:lnTo>
                    <a:pt x="0" y="44"/>
                  </a:lnTo>
                  <a:lnTo>
                    <a:pt x="0" y="50"/>
                  </a:lnTo>
                  <a:close/>
                </a:path>
              </a:pathLst>
            </a:custGeom>
            <a:solidFill>
              <a:srgbClr val="5B9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53" name="Freeform 13"/>
            <p:cNvSpPr>
              <a:spLocks/>
            </p:cNvSpPr>
            <p:nvPr/>
          </p:nvSpPr>
          <p:spPr bwMode="auto">
            <a:xfrm>
              <a:off x="617" y="2794"/>
              <a:ext cx="41" cy="24"/>
            </a:xfrm>
            <a:custGeom>
              <a:avLst/>
              <a:gdLst>
                <a:gd name="T0" fmla="*/ 19 w 141"/>
                <a:gd name="T1" fmla="*/ 0 h 117"/>
                <a:gd name="T2" fmla="*/ 20 w 141"/>
                <a:gd name="T3" fmla="*/ 1 h 117"/>
                <a:gd name="T4" fmla="*/ 25 w 141"/>
                <a:gd name="T5" fmla="*/ 5 h 117"/>
                <a:gd name="T6" fmla="*/ 31 w 141"/>
                <a:gd name="T7" fmla="*/ 10 h 117"/>
                <a:gd name="T8" fmla="*/ 39 w 141"/>
                <a:gd name="T9" fmla="*/ 16 h 117"/>
                <a:gd name="T10" fmla="*/ 47 w 141"/>
                <a:gd name="T11" fmla="*/ 23 h 117"/>
                <a:gd name="T12" fmla="*/ 56 w 141"/>
                <a:gd name="T13" fmla="*/ 29 h 117"/>
                <a:gd name="T14" fmla="*/ 64 w 141"/>
                <a:gd name="T15" fmla="*/ 33 h 117"/>
                <a:gd name="T16" fmla="*/ 73 w 141"/>
                <a:gd name="T17" fmla="*/ 37 h 117"/>
                <a:gd name="T18" fmla="*/ 80 w 141"/>
                <a:gd name="T19" fmla="*/ 39 h 117"/>
                <a:gd name="T20" fmla="*/ 89 w 141"/>
                <a:gd name="T21" fmla="*/ 40 h 117"/>
                <a:gd name="T22" fmla="*/ 99 w 141"/>
                <a:gd name="T23" fmla="*/ 41 h 117"/>
                <a:gd name="T24" fmla="*/ 110 w 141"/>
                <a:gd name="T25" fmla="*/ 42 h 117"/>
                <a:gd name="T26" fmla="*/ 118 w 141"/>
                <a:gd name="T27" fmla="*/ 43 h 117"/>
                <a:gd name="T28" fmla="*/ 128 w 141"/>
                <a:gd name="T29" fmla="*/ 43 h 117"/>
                <a:gd name="T30" fmla="*/ 134 w 141"/>
                <a:gd name="T31" fmla="*/ 42 h 117"/>
                <a:gd name="T32" fmla="*/ 139 w 141"/>
                <a:gd name="T33" fmla="*/ 41 h 117"/>
                <a:gd name="T34" fmla="*/ 141 w 141"/>
                <a:gd name="T35" fmla="*/ 42 h 117"/>
                <a:gd name="T36" fmla="*/ 139 w 141"/>
                <a:gd name="T37" fmla="*/ 50 h 117"/>
                <a:gd name="T38" fmla="*/ 134 w 141"/>
                <a:gd name="T39" fmla="*/ 59 h 117"/>
                <a:gd name="T40" fmla="*/ 130 w 141"/>
                <a:gd name="T41" fmla="*/ 65 h 117"/>
                <a:gd name="T42" fmla="*/ 129 w 141"/>
                <a:gd name="T43" fmla="*/ 72 h 117"/>
                <a:gd name="T44" fmla="*/ 129 w 141"/>
                <a:gd name="T45" fmla="*/ 80 h 117"/>
                <a:gd name="T46" fmla="*/ 130 w 141"/>
                <a:gd name="T47" fmla="*/ 87 h 117"/>
                <a:gd name="T48" fmla="*/ 130 w 141"/>
                <a:gd name="T49" fmla="*/ 90 h 117"/>
                <a:gd name="T50" fmla="*/ 136 w 141"/>
                <a:gd name="T51" fmla="*/ 103 h 117"/>
                <a:gd name="T52" fmla="*/ 134 w 141"/>
                <a:gd name="T53" fmla="*/ 104 h 117"/>
                <a:gd name="T54" fmla="*/ 128 w 141"/>
                <a:gd name="T55" fmla="*/ 109 h 117"/>
                <a:gd name="T56" fmla="*/ 117 w 141"/>
                <a:gd name="T57" fmla="*/ 113 h 117"/>
                <a:gd name="T58" fmla="*/ 103 w 141"/>
                <a:gd name="T59" fmla="*/ 117 h 117"/>
                <a:gd name="T60" fmla="*/ 97 w 141"/>
                <a:gd name="T61" fmla="*/ 117 h 117"/>
                <a:gd name="T62" fmla="*/ 85 w 141"/>
                <a:gd name="T63" fmla="*/ 116 h 117"/>
                <a:gd name="T64" fmla="*/ 70 w 141"/>
                <a:gd name="T65" fmla="*/ 115 h 117"/>
                <a:gd name="T66" fmla="*/ 55 w 141"/>
                <a:gd name="T67" fmla="*/ 113 h 117"/>
                <a:gd name="T68" fmla="*/ 38 w 141"/>
                <a:gd name="T69" fmla="*/ 111 h 117"/>
                <a:gd name="T70" fmla="*/ 23 w 141"/>
                <a:gd name="T71" fmla="*/ 109 h 117"/>
                <a:gd name="T72" fmla="*/ 11 w 141"/>
                <a:gd name="T73" fmla="*/ 107 h 117"/>
                <a:gd name="T74" fmla="*/ 5 w 141"/>
                <a:gd name="T75" fmla="*/ 103 h 117"/>
                <a:gd name="T76" fmla="*/ 0 w 141"/>
                <a:gd name="T77" fmla="*/ 97 h 117"/>
                <a:gd name="T78" fmla="*/ 3 w 141"/>
                <a:gd name="T79" fmla="*/ 89 h 117"/>
                <a:gd name="T80" fmla="*/ 9 w 141"/>
                <a:gd name="T81" fmla="*/ 76 h 117"/>
                <a:gd name="T82" fmla="*/ 16 w 141"/>
                <a:gd name="T83" fmla="*/ 56 h 117"/>
                <a:gd name="T84" fmla="*/ 21 w 141"/>
                <a:gd name="T85" fmla="*/ 33 h 117"/>
                <a:gd name="T86" fmla="*/ 21 w 141"/>
                <a:gd name="T87" fmla="*/ 16 h 117"/>
                <a:gd name="T88" fmla="*/ 20 w 141"/>
                <a:gd name="T89" fmla="*/ 4 h 117"/>
                <a:gd name="T90" fmla="*/ 19 w 141"/>
                <a:gd name="T91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41" h="117">
                  <a:moveTo>
                    <a:pt x="19" y="0"/>
                  </a:moveTo>
                  <a:lnTo>
                    <a:pt x="20" y="1"/>
                  </a:lnTo>
                  <a:lnTo>
                    <a:pt x="25" y="5"/>
                  </a:lnTo>
                  <a:lnTo>
                    <a:pt x="31" y="10"/>
                  </a:lnTo>
                  <a:lnTo>
                    <a:pt x="39" y="16"/>
                  </a:lnTo>
                  <a:lnTo>
                    <a:pt x="47" y="23"/>
                  </a:lnTo>
                  <a:lnTo>
                    <a:pt x="56" y="29"/>
                  </a:lnTo>
                  <a:lnTo>
                    <a:pt x="64" y="33"/>
                  </a:lnTo>
                  <a:lnTo>
                    <a:pt x="73" y="37"/>
                  </a:lnTo>
                  <a:lnTo>
                    <a:pt x="80" y="39"/>
                  </a:lnTo>
                  <a:lnTo>
                    <a:pt x="89" y="40"/>
                  </a:lnTo>
                  <a:lnTo>
                    <a:pt x="99" y="41"/>
                  </a:lnTo>
                  <a:lnTo>
                    <a:pt x="110" y="42"/>
                  </a:lnTo>
                  <a:lnTo>
                    <a:pt x="118" y="43"/>
                  </a:lnTo>
                  <a:lnTo>
                    <a:pt x="128" y="43"/>
                  </a:lnTo>
                  <a:lnTo>
                    <a:pt x="134" y="42"/>
                  </a:lnTo>
                  <a:lnTo>
                    <a:pt x="139" y="41"/>
                  </a:lnTo>
                  <a:lnTo>
                    <a:pt x="141" y="42"/>
                  </a:lnTo>
                  <a:lnTo>
                    <a:pt x="139" y="50"/>
                  </a:lnTo>
                  <a:lnTo>
                    <a:pt x="134" y="59"/>
                  </a:lnTo>
                  <a:lnTo>
                    <a:pt x="130" y="65"/>
                  </a:lnTo>
                  <a:lnTo>
                    <a:pt x="129" y="72"/>
                  </a:lnTo>
                  <a:lnTo>
                    <a:pt x="129" y="80"/>
                  </a:lnTo>
                  <a:lnTo>
                    <a:pt x="130" y="87"/>
                  </a:lnTo>
                  <a:lnTo>
                    <a:pt x="130" y="90"/>
                  </a:lnTo>
                  <a:lnTo>
                    <a:pt x="136" y="103"/>
                  </a:lnTo>
                  <a:lnTo>
                    <a:pt x="134" y="104"/>
                  </a:lnTo>
                  <a:lnTo>
                    <a:pt x="128" y="109"/>
                  </a:lnTo>
                  <a:lnTo>
                    <a:pt x="117" y="113"/>
                  </a:lnTo>
                  <a:lnTo>
                    <a:pt x="103" y="117"/>
                  </a:lnTo>
                  <a:lnTo>
                    <a:pt x="97" y="117"/>
                  </a:lnTo>
                  <a:lnTo>
                    <a:pt x="85" y="116"/>
                  </a:lnTo>
                  <a:lnTo>
                    <a:pt x="70" y="115"/>
                  </a:lnTo>
                  <a:lnTo>
                    <a:pt x="55" y="113"/>
                  </a:lnTo>
                  <a:lnTo>
                    <a:pt x="38" y="111"/>
                  </a:lnTo>
                  <a:lnTo>
                    <a:pt x="23" y="109"/>
                  </a:lnTo>
                  <a:lnTo>
                    <a:pt x="11" y="107"/>
                  </a:lnTo>
                  <a:lnTo>
                    <a:pt x="5" y="103"/>
                  </a:lnTo>
                  <a:lnTo>
                    <a:pt x="0" y="97"/>
                  </a:lnTo>
                  <a:lnTo>
                    <a:pt x="3" y="89"/>
                  </a:lnTo>
                  <a:lnTo>
                    <a:pt x="9" y="76"/>
                  </a:lnTo>
                  <a:lnTo>
                    <a:pt x="16" y="56"/>
                  </a:lnTo>
                  <a:lnTo>
                    <a:pt x="21" y="33"/>
                  </a:lnTo>
                  <a:lnTo>
                    <a:pt x="21" y="16"/>
                  </a:lnTo>
                  <a:lnTo>
                    <a:pt x="20" y="4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5B9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54" name="Freeform 14"/>
            <p:cNvSpPr>
              <a:spLocks/>
            </p:cNvSpPr>
            <p:nvPr/>
          </p:nvSpPr>
          <p:spPr bwMode="auto">
            <a:xfrm>
              <a:off x="575" y="2527"/>
              <a:ext cx="268" cy="132"/>
            </a:xfrm>
            <a:custGeom>
              <a:avLst/>
              <a:gdLst>
                <a:gd name="T0" fmla="*/ 417 w 908"/>
                <a:gd name="T1" fmla="*/ 0 h 625"/>
                <a:gd name="T2" fmla="*/ 463 w 908"/>
                <a:gd name="T3" fmla="*/ 4 h 625"/>
                <a:gd name="T4" fmla="*/ 497 w 908"/>
                <a:gd name="T5" fmla="*/ 22 h 625"/>
                <a:gd name="T6" fmla="*/ 534 w 908"/>
                <a:gd name="T7" fmla="*/ 47 h 625"/>
                <a:gd name="T8" fmla="*/ 586 w 908"/>
                <a:gd name="T9" fmla="*/ 72 h 625"/>
                <a:gd name="T10" fmla="*/ 656 w 908"/>
                <a:gd name="T11" fmla="*/ 102 h 625"/>
                <a:gd name="T12" fmla="*/ 695 w 908"/>
                <a:gd name="T13" fmla="*/ 104 h 625"/>
                <a:gd name="T14" fmla="*/ 736 w 908"/>
                <a:gd name="T15" fmla="*/ 106 h 625"/>
                <a:gd name="T16" fmla="*/ 769 w 908"/>
                <a:gd name="T17" fmla="*/ 121 h 625"/>
                <a:gd name="T18" fmla="*/ 806 w 908"/>
                <a:gd name="T19" fmla="*/ 147 h 625"/>
                <a:gd name="T20" fmla="*/ 833 w 908"/>
                <a:gd name="T21" fmla="*/ 225 h 625"/>
                <a:gd name="T22" fmla="*/ 869 w 908"/>
                <a:gd name="T23" fmla="*/ 338 h 625"/>
                <a:gd name="T24" fmla="*/ 892 w 908"/>
                <a:gd name="T25" fmla="*/ 376 h 625"/>
                <a:gd name="T26" fmla="*/ 908 w 908"/>
                <a:gd name="T27" fmla="*/ 456 h 625"/>
                <a:gd name="T28" fmla="*/ 892 w 908"/>
                <a:gd name="T29" fmla="*/ 485 h 625"/>
                <a:gd name="T30" fmla="*/ 873 w 908"/>
                <a:gd name="T31" fmla="*/ 498 h 625"/>
                <a:gd name="T32" fmla="*/ 828 w 908"/>
                <a:gd name="T33" fmla="*/ 481 h 625"/>
                <a:gd name="T34" fmla="*/ 772 w 908"/>
                <a:gd name="T35" fmla="*/ 439 h 625"/>
                <a:gd name="T36" fmla="*/ 745 w 908"/>
                <a:gd name="T37" fmla="*/ 396 h 625"/>
                <a:gd name="T38" fmla="*/ 739 w 908"/>
                <a:gd name="T39" fmla="*/ 348 h 625"/>
                <a:gd name="T40" fmla="*/ 713 w 908"/>
                <a:gd name="T41" fmla="*/ 340 h 625"/>
                <a:gd name="T42" fmla="*/ 685 w 908"/>
                <a:gd name="T43" fmla="*/ 351 h 625"/>
                <a:gd name="T44" fmla="*/ 705 w 908"/>
                <a:gd name="T45" fmla="*/ 363 h 625"/>
                <a:gd name="T46" fmla="*/ 708 w 908"/>
                <a:gd name="T47" fmla="*/ 401 h 625"/>
                <a:gd name="T48" fmla="*/ 665 w 908"/>
                <a:gd name="T49" fmla="*/ 477 h 625"/>
                <a:gd name="T50" fmla="*/ 565 w 908"/>
                <a:gd name="T51" fmla="*/ 621 h 625"/>
                <a:gd name="T52" fmla="*/ 488 w 908"/>
                <a:gd name="T53" fmla="*/ 595 h 625"/>
                <a:gd name="T54" fmla="*/ 404 w 908"/>
                <a:gd name="T55" fmla="*/ 606 h 625"/>
                <a:gd name="T56" fmla="*/ 369 w 908"/>
                <a:gd name="T57" fmla="*/ 589 h 625"/>
                <a:gd name="T58" fmla="*/ 337 w 908"/>
                <a:gd name="T59" fmla="*/ 548 h 625"/>
                <a:gd name="T60" fmla="*/ 291 w 908"/>
                <a:gd name="T61" fmla="*/ 528 h 625"/>
                <a:gd name="T62" fmla="*/ 236 w 908"/>
                <a:gd name="T63" fmla="*/ 511 h 625"/>
                <a:gd name="T64" fmla="*/ 227 w 908"/>
                <a:gd name="T65" fmla="*/ 447 h 625"/>
                <a:gd name="T66" fmla="*/ 220 w 908"/>
                <a:gd name="T67" fmla="*/ 423 h 625"/>
                <a:gd name="T68" fmla="*/ 244 w 908"/>
                <a:gd name="T69" fmla="*/ 406 h 625"/>
                <a:gd name="T70" fmla="*/ 273 w 908"/>
                <a:gd name="T71" fmla="*/ 380 h 625"/>
                <a:gd name="T72" fmla="*/ 291 w 908"/>
                <a:gd name="T73" fmla="*/ 351 h 625"/>
                <a:gd name="T74" fmla="*/ 286 w 908"/>
                <a:gd name="T75" fmla="*/ 250 h 625"/>
                <a:gd name="T76" fmla="*/ 302 w 908"/>
                <a:gd name="T77" fmla="*/ 190 h 625"/>
                <a:gd name="T78" fmla="*/ 327 w 908"/>
                <a:gd name="T79" fmla="*/ 121 h 625"/>
                <a:gd name="T80" fmla="*/ 288 w 908"/>
                <a:gd name="T81" fmla="*/ 116 h 625"/>
                <a:gd name="T82" fmla="*/ 296 w 908"/>
                <a:gd name="T83" fmla="*/ 138 h 625"/>
                <a:gd name="T84" fmla="*/ 274 w 908"/>
                <a:gd name="T85" fmla="*/ 208 h 625"/>
                <a:gd name="T86" fmla="*/ 251 w 908"/>
                <a:gd name="T87" fmla="*/ 222 h 625"/>
                <a:gd name="T88" fmla="*/ 199 w 908"/>
                <a:gd name="T89" fmla="*/ 227 h 625"/>
                <a:gd name="T90" fmla="*/ 166 w 908"/>
                <a:gd name="T91" fmla="*/ 227 h 625"/>
                <a:gd name="T92" fmla="*/ 144 w 908"/>
                <a:gd name="T93" fmla="*/ 237 h 625"/>
                <a:gd name="T94" fmla="*/ 131 w 908"/>
                <a:gd name="T95" fmla="*/ 261 h 625"/>
                <a:gd name="T96" fmla="*/ 125 w 908"/>
                <a:gd name="T97" fmla="*/ 325 h 625"/>
                <a:gd name="T98" fmla="*/ 105 w 908"/>
                <a:gd name="T99" fmla="*/ 319 h 625"/>
                <a:gd name="T100" fmla="*/ 77 w 908"/>
                <a:gd name="T101" fmla="*/ 312 h 625"/>
                <a:gd name="T102" fmla="*/ 58 w 908"/>
                <a:gd name="T103" fmla="*/ 304 h 625"/>
                <a:gd name="T104" fmla="*/ 33 w 908"/>
                <a:gd name="T105" fmla="*/ 302 h 625"/>
                <a:gd name="T106" fmla="*/ 0 w 908"/>
                <a:gd name="T107" fmla="*/ 308 h 625"/>
                <a:gd name="T108" fmla="*/ 10 w 908"/>
                <a:gd name="T109" fmla="*/ 263 h 625"/>
                <a:gd name="T110" fmla="*/ 28 w 908"/>
                <a:gd name="T111" fmla="*/ 208 h 625"/>
                <a:gd name="T112" fmla="*/ 56 w 908"/>
                <a:gd name="T113" fmla="*/ 176 h 625"/>
                <a:gd name="T114" fmla="*/ 105 w 908"/>
                <a:gd name="T115" fmla="*/ 139 h 625"/>
                <a:gd name="T116" fmla="*/ 179 w 908"/>
                <a:gd name="T117" fmla="*/ 99 h 625"/>
                <a:gd name="T118" fmla="*/ 253 w 908"/>
                <a:gd name="T119" fmla="*/ 65 h 625"/>
                <a:gd name="T120" fmla="*/ 337 w 908"/>
                <a:gd name="T121" fmla="*/ 30 h 625"/>
                <a:gd name="T122" fmla="*/ 393 w 908"/>
                <a:gd name="T123" fmla="*/ 1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08" h="625">
                  <a:moveTo>
                    <a:pt x="393" y="1"/>
                  </a:moveTo>
                  <a:lnTo>
                    <a:pt x="398" y="1"/>
                  </a:lnTo>
                  <a:lnTo>
                    <a:pt x="406" y="0"/>
                  </a:lnTo>
                  <a:lnTo>
                    <a:pt x="417" y="0"/>
                  </a:lnTo>
                  <a:lnTo>
                    <a:pt x="429" y="0"/>
                  </a:lnTo>
                  <a:lnTo>
                    <a:pt x="441" y="1"/>
                  </a:lnTo>
                  <a:lnTo>
                    <a:pt x="453" y="2"/>
                  </a:lnTo>
                  <a:lnTo>
                    <a:pt x="463" y="4"/>
                  </a:lnTo>
                  <a:lnTo>
                    <a:pt x="471" y="7"/>
                  </a:lnTo>
                  <a:lnTo>
                    <a:pt x="479" y="11"/>
                  </a:lnTo>
                  <a:lnTo>
                    <a:pt x="487" y="16"/>
                  </a:lnTo>
                  <a:lnTo>
                    <a:pt x="497" y="22"/>
                  </a:lnTo>
                  <a:lnTo>
                    <a:pt x="506" y="29"/>
                  </a:lnTo>
                  <a:lnTo>
                    <a:pt x="516" y="36"/>
                  </a:lnTo>
                  <a:lnTo>
                    <a:pt x="525" y="42"/>
                  </a:lnTo>
                  <a:lnTo>
                    <a:pt x="534" y="47"/>
                  </a:lnTo>
                  <a:lnTo>
                    <a:pt x="542" y="51"/>
                  </a:lnTo>
                  <a:lnTo>
                    <a:pt x="553" y="56"/>
                  </a:lnTo>
                  <a:lnTo>
                    <a:pt x="568" y="64"/>
                  </a:lnTo>
                  <a:lnTo>
                    <a:pt x="586" y="72"/>
                  </a:lnTo>
                  <a:lnTo>
                    <a:pt x="605" y="80"/>
                  </a:lnTo>
                  <a:lnTo>
                    <a:pt x="624" y="89"/>
                  </a:lnTo>
                  <a:lnTo>
                    <a:pt x="642" y="96"/>
                  </a:lnTo>
                  <a:lnTo>
                    <a:pt x="656" y="102"/>
                  </a:lnTo>
                  <a:lnTo>
                    <a:pt x="666" y="104"/>
                  </a:lnTo>
                  <a:lnTo>
                    <a:pt x="675" y="104"/>
                  </a:lnTo>
                  <a:lnTo>
                    <a:pt x="684" y="104"/>
                  </a:lnTo>
                  <a:lnTo>
                    <a:pt x="695" y="104"/>
                  </a:lnTo>
                  <a:lnTo>
                    <a:pt x="706" y="104"/>
                  </a:lnTo>
                  <a:lnTo>
                    <a:pt x="717" y="104"/>
                  </a:lnTo>
                  <a:lnTo>
                    <a:pt x="726" y="105"/>
                  </a:lnTo>
                  <a:lnTo>
                    <a:pt x="736" y="106"/>
                  </a:lnTo>
                  <a:lnTo>
                    <a:pt x="743" y="109"/>
                  </a:lnTo>
                  <a:lnTo>
                    <a:pt x="750" y="113"/>
                  </a:lnTo>
                  <a:lnTo>
                    <a:pt x="760" y="117"/>
                  </a:lnTo>
                  <a:lnTo>
                    <a:pt x="769" y="121"/>
                  </a:lnTo>
                  <a:lnTo>
                    <a:pt x="780" y="126"/>
                  </a:lnTo>
                  <a:lnTo>
                    <a:pt x="790" y="132"/>
                  </a:lnTo>
                  <a:lnTo>
                    <a:pt x="798" y="139"/>
                  </a:lnTo>
                  <a:lnTo>
                    <a:pt x="806" y="147"/>
                  </a:lnTo>
                  <a:lnTo>
                    <a:pt x="810" y="155"/>
                  </a:lnTo>
                  <a:lnTo>
                    <a:pt x="815" y="171"/>
                  </a:lnTo>
                  <a:lnTo>
                    <a:pt x="824" y="194"/>
                  </a:lnTo>
                  <a:lnTo>
                    <a:pt x="833" y="225"/>
                  </a:lnTo>
                  <a:lnTo>
                    <a:pt x="843" y="257"/>
                  </a:lnTo>
                  <a:lnTo>
                    <a:pt x="854" y="289"/>
                  </a:lnTo>
                  <a:lnTo>
                    <a:pt x="862" y="317"/>
                  </a:lnTo>
                  <a:lnTo>
                    <a:pt x="869" y="338"/>
                  </a:lnTo>
                  <a:lnTo>
                    <a:pt x="874" y="349"/>
                  </a:lnTo>
                  <a:lnTo>
                    <a:pt x="880" y="358"/>
                  </a:lnTo>
                  <a:lnTo>
                    <a:pt x="886" y="367"/>
                  </a:lnTo>
                  <a:lnTo>
                    <a:pt x="892" y="376"/>
                  </a:lnTo>
                  <a:lnTo>
                    <a:pt x="899" y="387"/>
                  </a:lnTo>
                  <a:lnTo>
                    <a:pt x="905" y="404"/>
                  </a:lnTo>
                  <a:lnTo>
                    <a:pt x="908" y="431"/>
                  </a:lnTo>
                  <a:lnTo>
                    <a:pt x="908" y="456"/>
                  </a:lnTo>
                  <a:lnTo>
                    <a:pt x="903" y="472"/>
                  </a:lnTo>
                  <a:lnTo>
                    <a:pt x="899" y="476"/>
                  </a:lnTo>
                  <a:lnTo>
                    <a:pt x="896" y="481"/>
                  </a:lnTo>
                  <a:lnTo>
                    <a:pt x="892" y="485"/>
                  </a:lnTo>
                  <a:lnTo>
                    <a:pt x="888" y="490"/>
                  </a:lnTo>
                  <a:lnTo>
                    <a:pt x="884" y="494"/>
                  </a:lnTo>
                  <a:lnTo>
                    <a:pt x="879" y="496"/>
                  </a:lnTo>
                  <a:lnTo>
                    <a:pt x="873" y="498"/>
                  </a:lnTo>
                  <a:lnTo>
                    <a:pt x="867" y="499"/>
                  </a:lnTo>
                  <a:lnTo>
                    <a:pt x="857" y="497"/>
                  </a:lnTo>
                  <a:lnTo>
                    <a:pt x="844" y="491"/>
                  </a:lnTo>
                  <a:lnTo>
                    <a:pt x="828" y="481"/>
                  </a:lnTo>
                  <a:lnTo>
                    <a:pt x="812" y="471"/>
                  </a:lnTo>
                  <a:lnTo>
                    <a:pt x="796" y="460"/>
                  </a:lnTo>
                  <a:lnTo>
                    <a:pt x="783" y="448"/>
                  </a:lnTo>
                  <a:lnTo>
                    <a:pt x="772" y="439"/>
                  </a:lnTo>
                  <a:lnTo>
                    <a:pt x="768" y="432"/>
                  </a:lnTo>
                  <a:lnTo>
                    <a:pt x="763" y="420"/>
                  </a:lnTo>
                  <a:lnTo>
                    <a:pt x="755" y="407"/>
                  </a:lnTo>
                  <a:lnTo>
                    <a:pt x="745" y="396"/>
                  </a:lnTo>
                  <a:lnTo>
                    <a:pt x="741" y="384"/>
                  </a:lnTo>
                  <a:lnTo>
                    <a:pt x="741" y="371"/>
                  </a:lnTo>
                  <a:lnTo>
                    <a:pt x="741" y="359"/>
                  </a:lnTo>
                  <a:lnTo>
                    <a:pt x="739" y="348"/>
                  </a:lnTo>
                  <a:lnTo>
                    <a:pt x="735" y="340"/>
                  </a:lnTo>
                  <a:lnTo>
                    <a:pt x="729" y="339"/>
                  </a:lnTo>
                  <a:lnTo>
                    <a:pt x="721" y="339"/>
                  </a:lnTo>
                  <a:lnTo>
                    <a:pt x="713" y="340"/>
                  </a:lnTo>
                  <a:lnTo>
                    <a:pt x="703" y="342"/>
                  </a:lnTo>
                  <a:lnTo>
                    <a:pt x="695" y="344"/>
                  </a:lnTo>
                  <a:lnTo>
                    <a:pt x="689" y="348"/>
                  </a:lnTo>
                  <a:lnTo>
                    <a:pt x="685" y="351"/>
                  </a:lnTo>
                  <a:lnTo>
                    <a:pt x="684" y="353"/>
                  </a:lnTo>
                  <a:lnTo>
                    <a:pt x="689" y="356"/>
                  </a:lnTo>
                  <a:lnTo>
                    <a:pt x="697" y="359"/>
                  </a:lnTo>
                  <a:lnTo>
                    <a:pt x="705" y="363"/>
                  </a:lnTo>
                  <a:lnTo>
                    <a:pt x="712" y="368"/>
                  </a:lnTo>
                  <a:lnTo>
                    <a:pt x="714" y="376"/>
                  </a:lnTo>
                  <a:lnTo>
                    <a:pt x="713" y="389"/>
                  </a:lnTo>
                  <a:lnTo>
                    <a:pt x="708" y="401"/>
                  </a:lnTo>
                  <a:lnTo>
                    <a:pt x="702" y="410"/>
                  </a:lnTo>
                  <a:lnTo>
                    <a:pt x="700" y="416"/>
                  </a:lnTo>
                  <a:lnTo>
                    <a:pt x="687" y="441"/>
                  </a:lnTo>
                  <a:lnTo>
                    <a:pt x="665" y="477"/>
                  </a:lnTo>
                  <a:lnTo>
                    <a:pt x="638" y="519"/>
                  </a:lnTo>
                  <a:lnTo>
                    <a:pt x="611" y="562"/>
                  </a:lnTo>
                  <a:lnTo>
                    <a:pt x="586" y="598"/>
                  </a:lnTo>
                  <a:lnTo>
                    <a:pt x="565" y="621"/>
                  </a:lnTo>
                  <a:lnTo>
                    <a:pt x="554" y="625"/>
                  </a:lnTo>
                  <a:lnTo>
                    <a:pt x="535" y="608"/>
                  </a:lnTo>
                  <a:lnTo>
                    <a:pt x="512" y="599"/>
                  </a:lnTo>
                  <a:lnTo>
                    <a:pt x="488" y="595"/>
                  </a:lnTo>
                  <a:lnTo>
                    <a:pt x="464" y="596"/>
                  </a:lnTo>
                  <a:lnTo>
                    <a:pt x="441" y="599"/>
                  </a:lnTo>
                  <a:lnTo>
                    <a:pt x="421" y="603"/>
                  </a:lnTo>
                  <a:lnTo>
                    <a:pt x="404" y="606"/>
                  </a:lnTo>
                  <a:lnTo>
                    <a:pt x="393" y="606"/>
                  </a:lnTo>
                  <a:lnTo>
                    <a:pt x="385" y="603"/>
                  </a:lnTo>
                  <a:lnTo>
                    <a:pt x="376" y="597"/>
                  </a:lnTo>
                  <a:lnTo>
                    <a:pt x="369" y="589"/>
                  </a:lnTo>
                  <a:lnTo>
                    <a:pt x="361" y="579"/>
                  </a:lnTo>
                  <a:lnTo>
                    <a:pt x="354" y="569"/>
                  </a:lnTo>
                  <a:lnTo>
                    <a:pt x="345" y="559"/>
                  </a:lnTo>
                  <a:lnTo>
                    <a:pt x="337" y="548"/>
                  </a:lnTo>
                  <a:lnTo>
                    <a:pt x="327" y="538"/>
                  </a:lnTo>
                  <a:lnTo>
                    <a:pt x="320" y="534"/>
                  </a:lnTo>
                  <a:lnTo>
                    <a:pt x="307" y="530"/>
                  </a:lnTo>
                  <a:lnTo>
                    <a:pt x="291" y="528"/>
                  </a:lnTo>
                  <a:lnTo>
                    <a:pt x="275" y="525"/>
                  </a:lnTo>
                  <a:lnTo>
                    <a:pt x="259" y="520"/>
                  </a:lnTo>
                  <a:lnTo>
                    <a:pt x="245" y="516"/>
                  </a:lnTo>
                  <a:lnTo>
                    <a:pt x="236" y="511"/>
                  </a:lnTo>
                  <a:lnTo>
                    <a:pt x="233" y="503"/>
                  </a:lnTo>
                  <a:lnTo>
                    <a:pt x="233" y="478"/>
                  </a:lnTo>
                  <a:lnTo>
                    <a:pt x="232" y="461"/>
                  </a:lnTo>
                  <a:lnTo>
                    <a:pt x="227" y="447"/>
                  </a:lnTo>
                  <a:lnTo>
                    <a:pt x="219" y="435"/>
                  </a:lnTo>
                  <a:lnTo>
                    <a:pt x="217" y="431"/>
                  </a:lnTo>
                  <a:lnTo>
                    <a:pt x="218" y="427"/>
                  </a:lnTo>
                  <a:lnTo>
                    <a:pt x="220" y="423"/>
                  </a:lnTo>
                  <a:lnTo>
                    <a:pt x="225" y="419"/>
                  </a:lnTo>
                  <a:lnTo>
                    <a:pt x="230" y="414"/>
                  </a:lnTo>
                  <a:lnTo>
                    <a:pt x="237" y="410"/>
                  </a:lnTo>
                  <a:lnTo>
                    <a:pt x="244" y="406"/>
                  </a:lnTo>
                  <a:lnTo>
                    <a:pt x="251" y="401"/>
                  </a:lnTo>
                  <a:lnTo>
                    <a:pt x="259" y="395"/>
                  </a:lnTo>
                  <a:lnTo>
                    <a:pt x="266" y="388"/>
                  </a:lnTo>
                  <a:lnTo>
                    <a:pt x="273" y="380"/>
                  </a:lnTo>
                  <a:lnTo>
                    <a:pt x="279" y="372"/>
                  </a:lnTo>
                  <a:lnTo>
                    <a:pt x="285" y="364"/>
                  </a:lnTo>
                  <a:lnTo>
                    <a:pt x="289" y="357"/>
                  </a:lnTo>
                  <a:lnTo>
                    <a:pt x="291" y="351"/>
                  </a:lnTo>
                  <a:lnTo>
                    <a:pt x="291" y="344"/>
                  </a:lnTo>
                  <a:lnTo>
                    <a:pt x="289" y="322"/>
                  </a:lnTo>
                  <a:lnTo>
                    <a:pt x="288" y="286"/>
                  </a:lnTo>
                  <a:lnTo>
                    <a:pt x="286" y="250"/>
                  </a:lnTo>
                  <a:lnTo>
                    <a:pt x="288" y="231"/>
                  </a:lnTo>
                  <a:lnTo>
                    <a:pt x="291" y="221"/>
                  </a:lnTo>
                  <a:lnTo>
                    <a:pt x="296" y="206"/>
                  </a:lnTo>
                  <a:lnTo>
                    <a:pt x="302" y="190"/>
                  </a:lnTo>
                  <a:lnTo>
                    <a:pt x="307" y="177"/>
                  </a:lnTo>
                  <a:lnTo>
                    <a:pt x="313" y="161"/>
                  </a:lnTo>
                  <a:lnTo>
                    <a:pt x="320" y="140"/>
                  </a:lnTo>
                  <a:lnTo>
                    <a:pt x="327" y="121"/>
                  </a:lnTo>
                  <a:lnTo>
                    <a:pt x="330" y="113"/>
                  </a:lnTo>
                  <a:lnTo>
                    <a:pt x="294" y="109"/>
                  </a:lnTo>
                  <a:lnTo>
                    <a:pt x="291" y="111"/>
                  </a:lnTo>
                  <a:lnTo>
                    <a:pt x="288" y="116"/>
                  </a:lnTo>
                  <a:lnTo>
                    <a:pt x="285" y="121"/>
                  </a:lnTo>
                  <a:lnTo>
                    <a:pt x="288" y="126"/>
                  </a:lnTo>
                  <a:lnTo>
                    <a:pt x="292" y="131"/>
                  </a:lnTo>
                  <a:lnTo>
                    <a:pt x="296" y="138"/>
                  </a:lnTo>
                  <a:lnTo>
                    <a:pt x="300" y="142"/>
                  </a:lnTo>
                  <a:lnTo>
                    <a:pt x="301" y="144"/>
                  </a:lnTo>
                  <a:lnTo>
                    <a:pt x="275" y="206"/>
                  </a:lnTo>
                  <a:lnTo>
                    <a:pt x="274" y="208"/>
                  </a:lnTo>
                  <a:lnTo>
                    <a:pt x="271" y="213"/>
                  </a:lnTo>
                  <a:lnTo>
                    <a:pt x="266" y="218"/>
                  </a:lnTo>
                  <a:lnTo>
                    <a:pt x="257" y="221"/>
                  </a:lnTo>
                  <a:lnTo>
                    <a:pt x="251" y="222"/>
                  </a:lnTo>
                  <a:lnTo>
                    <a:pt x="241" y="223"/>
                  </a:lnTo>
                  <a:lnTo>
                    <a:pt x="227" y="224"/>
                  </a:lnTo>
                  <a:lnTo>
                    <a:pt x="213" y="225"/>
                  </a:lnTo>
                  <a:lnTo>
                    <a:pt x="199" y="227"/>
                  </a:lnTo>
                  <a:lnTo>
                    <a:pt x="187" y="227"/>
                  </a:lnTo>
                  <a:lnTo>
                    <a:pt x="176" y="227"/>
                  </a:lnTo>
                  <a:lnTo>
                    <a:pt x="170" y="227"/>
                  </a:lnTo>
                  <a:lnTo>
                    <a:pt x="166" y="227"/>
                  </a:lnTo>
                  <a:lnTo>
                    <a:pt x="161" y="228"/>
                  </a:lnTo>
                  <a:lnTo>
                    <a:pt x="155" y="231"/>
                  </a:lnTo>
                  <a:lnTo>
                    <a:pt x="150" y="234"/>
                  </a:lnTo>
                  <a:lnTo>
                    <a:pt x="144" y="237"/>
                  </a:lnTo>
                  <a:lnTo>
                    <a:pt x="140" y="242"/>
                  </a:lnTo>
                  <a:lnTo>
                    <a:pt x="136" y="245"/>
                  </a:lnTo>
                  <a:lnTo>
                    <a:pt x="134" y="248"/>
                  </a:lnTo>
                  <a:lnTo>
                    <a:pt x="131" y="261"/>
                  </a:lnTo>
                  <a:lnTo>
                    <a:pt x="130" y="281"/>
                  </a:lnTo>
                  <a:lnTo>
                    <a:pt x="129" y="300"/>
                  </a:lnTo>
                  <a:lnTo>
                    <a:pt x="129" y="308"/>
                  </a:lnTo>
                  <a:lnTo>
                    <a:pt x="125" y="325"/>
                  </a:lnTo>
                  <a:lnTo>
                    <a:pt x="124" y="325"/>
                  </a:lnTo>
                  <a:lnTo>
                    <a:pt x="119" y="323"/>
                  </a:lnTo>
                  <a:lnTo>
                    <a:pt x="112" y="321"/>
                  </a:lnTo>
                  <a:lnTo>
                    <a:pt x="105" y="319"/>
                  </a:lnTo>
                  <a:lnTo>
                    <a:pt x="96" y="317"/>
                  </a:lnTo>
                  <a:lnTo>
                    <a:pt x="89" y="315"/>
                  </a:lnTo>
                  <a:lnTo>
                    <a:pt x="82" y="313"/>
                  </a:lnTo>
                  <a:lnTo>
                    <a:pt x="77" y="312"/>
                  </a:lnTo>
                  <a:lnTo>
                    <a:pt x="74" y="311"/>
                  </a:lnTo>
                  <a:lnTo>
                    <a:pt x="69" y="308"/>
                  </a:lnTo>
                  <a:lnTo>
                    <a:pt x="64" y="306"/>
                  </a:lnTo>
                  <a:lnTo>
                    <a:pt x="58" y="304"/>
                  </a:lnTo>
                  <a:lnTo>
                    <a:pt x="52" y="303"/>
                  </a:lnTo>
                  <a:lnTo>
                    <a:pt x="45" y="301"/>
                  </a:lnTo>
                  <a:lnTo>
                    <a:pt x="39" y="301"/>
                  </a:lnTo>
                  <a:lnTo>
                    <a:pt x="33" y="302"/>
                  </a:lnTo>
                  <a:lnTo>
                    <a:pt x="21" y="305"/>
                  </a:lnTo>
                  <a:lnTo>
                    <a:pt x="11" y="306"/>
                  </a:lnTo>
                  <a:lnTo>
                    <a:pt x="3" y="308"/>
                  </a:lnTo>
                  <a:lnTo>
                    <a:pt x="0" y="308"/>
                  </a:lnTo>
                  <a:lnTo>
                    <a:pt x="1" y="303"/>
                  </a:lnTo>
                  <a:lnTo>
                    <a:pt x="4" y="290"/>
                  </a:lnTo>
                  <a:lnTo>
                    <a:pt x="7" y="276"/>
                  </a:lnTo>
                  <a:lnTo>
                    <a:pt x="10" y="263"/>
                  </a:lnTo>
                  <a:lnTo>
                    <a:pt x="12" y="251"/>
                  </a:lnTo>
                  <a:lnTo>
                    <a:pt x="17" y="235"/>
                  </a:lnTo>
                  <a:lnTo>
                    <a:pt x="22" y="220"/>
                  </a:lnTo>
                  <a:lnTo>
                    <a:pt x="28" y="208"/>
                  </a:lnTo>
                  <a:lnTo>
                    <a:pt x="32" y="202"/>
                  </a:lnTo>
                  <a:lnTo>
                    <a:pt x="38" y="194"/>
                  </a:lnTo>
                  <a:lnTo>
                    <a:pt x="46" y="186"/>
                  </a:lnTo>
                  <a:lnTo>
                    <a:pt x="56" y="176"/>
                  </a:lnTo>
                  <a:lnTo>
                    <a:pt x="66" y="165"/>
                  </a:lnTo>
                  <a:lnTo>
                    <a:pt x="78" y="156"/>
                  </a:lnTo>
                  <a:lnTo>
                    <a:pt x="92" y="147"/>
                  </a:lnTo>
                  <a:lnTo>
                    <a:pt x="105" y="139"/>
                  </a:lnTo>
                  <a:lnTo>
                    <a:pt x="120" y="130"/>
                  </a:lnTo>
                  <a:lnTo>
                    <a:pt x="138" y="120"/>
                  </a:lnTo>
                  <a:lnTo>
                    <a:pt x="158" y="110"/>
                  </a:lnTo>
                  <a:lnTo>
                    <a:pt x="179" y="99"/>
                  </a:lnTo>
                  <a:lnTo>
                    <a:pt x="200" y="87"/>
                  </a:lnTo>
                  <a:lnTo>
                    <a:pt x="219" y="78"/>
                  </a:lnTo>
                  <a:lnTo>
                    <a:pt x="237" y="70"/>
                  </a:lnTo>
                  <a:lnTo>
                    <a:pt x="253" y="65"/>
                  </a:lnTo>
                  <a:lnTo>
                    <a:pt x="269" y="59"/>
                  </a:lnTo>
                  <a:lnTo>
                    <a:pt x="290" y="51"/>
                  </a:lnTo>
                  <a:lnTo>
                    <a:pt x="313" y="40"/>
                  </a:lnTo>
                  <a:lnTo>
                    <a:pt x="337" y="30"/>
                  </a:lnTo>
                  <a:lnTo>
                    <a:pt x="358" y="18"/>
                  </a:lnTo>
                  <a:lnTo>
                    <a:pt x="376" y="9"/>
                  </a:lnTo>
                  <a:lnTo>
                    <a:pt x="388" y="3"/>
                  </a:lnTo>
                  <a:lnTo>
                    <a:pt x="393" y="1"/>
                  </a:lnTo>
                  <a:close/>
                </a:path>
              </a:pathLst>
            </a:custGeom>
            <a:solidFill>
              <a:srgbClr val="EDDB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55" name="Freeform 15"/>
            <p:cNvSpPr>
              <a:spLocks/>
            </p:cNvSpPr>
            <p:nvPr/>
          </p:nvSpPr>
          <p:spPr bwMode="auto">
            <a:xfrm>
              <a:off x="595" y="2620"/>
              <a:ext cx="155" cy="181"/>
            </a:xfrm>
            <a:custGeom>
              <a:avLst/>
              <a:gdLst>
                <a:gd name="T0" fmla="*/ 124 w 521"/>
                <a:gd name="T1" fmla="*/ 617 h 862"/>
                <a:gd name="T2" fmla="*/ 182 w 521"/>
                <a:gd name="T3" fmla="*/ 555 h 862"/>
                <a:gd name="T4" fmla="*/ 202 w 521"/>
                <a:gd name="T5" fmla="*/ 516 h 862"/>
                <a:gd name="T6" fmla="*/ 206 w 521"/>
                <a:gd name="T7" fmla="*/ 474 h 862"/>
                <a:gd name="T8" fmla="*/ 188 w 521"/>
                <a:gd name="T9" fmla="*/ 398 h 862"/>
                <a:gd name="T10" fmla="*/ 158 w 521"/>
                <a:gd name="T11" fmla="*/ 377 h 862"/>
                <a:gd name="T12" fmla="*/ 118 w 521"/>
                <a:gd name="T13" fmla="*/ 355 h 862"/>
                <a:gd name="T14" fmla="*/ 90 w 521"/>
                <a:gd name="T15" fmla="*/ 341 h 862"/>
                <a:gd name="T16" fmla="*/ 60 w 521"/>
                <a:gd name="T17" fmla="*/ 319 h 862"/>
                <a:gd name="T18" fmla="*/ 20 w 521"/>
                <a:gd name="T19" fmla="*/ 277 h 862"/>
                <a:gd name="T20" fmla="*/ 5 w 521"/>
                <a:gd name="T21" fmla="*/ 222 h 862"/>
                <a:gd name="T22" fmla="*/ 13 w 521"/>
                <a:gd name="T23" fmla="*/ 169 h 862"/>
                <a:gd name="T24" fmla="*/ 44 w 521"/>
                <a:gd name="T25" fmla="*/ 130 h 862"/>
                <a:gd name="T26" fmla="*/ 77 w 521"/>
                <a:gd name="T27" fmla="*/ 84 h 862"/>
                <a:gd name="T28" fmla="*/ 86 w 521"/>
                <a:gd name="T29" fmla="*/ 57 h 862"/>
                <a:gd name="T30" fmla="*/ 103 w 521"/>
                <a:gd name="T31" fmla="*/ 16 h 862"/>
                <a:gd name="T32" fmla="*/ 133 w 521"/>
                <a:gd name="T33" fmla="*/ 16 h 862"/>
                <a:gd name="T34" fmla="*/ 162 w 521"/>
                <a:gd name="T35" fmla="*/ 41 h 862"/>
                <a:gd name="T36" fmla="*/ 194 w 521"/>
                <a:gd name="T37" fmla="*/ 75 h 862"/>
                <a:gd name="T38" fmla="*/ 210 w 521"/>
                <a:gd name="T39" fmla="*/ 105 h 862"/>
                <a:gd name="T40" fmla="*/ 225 w 521"/>
                <a:gd name="T41" fmla="*/ 112 h 862"/>
                <a:gd name="T42" fmla="*/ 271 w 521"/>
                <a:gd name="T43" fmla="*/ 130 h 862"/>
                <a:gd name="T44" fmla="*/ 306 w 521"/>
                <a:gd name="T45" fmla="*/ 148 h 862"/>
                <a:gd name="T46" fmla="*/ 334 w 521"/>
                <a:gd name="T47" fmla="*/ 159 h 862"/>
                <a:gd name="T48" fmla="*/ 374 w 521"/>
                <a:gd name="T49" fmla="*/ 162 h 862"/>
                <a:gd name="T50" fmla="*/ 402 w 521"/>
                <a:gd name="T51" fmla="*/ 161 h 862"/>
                <a:gd name="T52" fmla="*/ 434 w 521"/>
                <a:gd name="T53" fmla="*/ 170 h 862"/>
                <a:gd name="T54" fmla="*/ 464 w 521"/>
                <a:gd name="T55" fmla="*/ 182 h 862"/>
                <a:gd name="T56" fmla="*/ 487 w 521"/>
                <a:gd name="T57" fmla="*/ 184 h 862"/>
                <a:gd name="T58" fmla="*/ 511 w 521"/>
                <a:gd name="T59" fmla="*/ 178 h 862"/>
                <a:gd name="T60" fmla="*/ 521 w 521"/>
                <a:gd name="T61" fmla="*/ 173 h 862"/>
                <a:gd name="T62" fmla="*/ 508 w 521"/>
                <a:gd name="T63" fmla="*/ 210 h 862"/>
                <a:gd name="T64" fmla="*/ 497 w 521"/>
                <a:gd name="T65" fmla="*/ 276 h 862"/>
                <a:gd name="T66" fmla="*/ 470 w 521"/>
                <a:gd name="T67" fmla="*/ 424 h 862"/>
                <a:gd name="T68" fmla="*/ 452 w 521"/>
                <a:gd name="T69" fmla="*/ 516 h 862"/>
                <a:gd name="T70" fmla="*/ 430 w 521"/>
                <a:gd name="T71" fmla="*/ 549 h 862"/>
                <a:gd name="T72" fmla="*/ 381 w 521"/>
                <a:gd name="T73" fmla="*/ 624 h 862"/>
                <a:gd name="T74" fmla="*/ 319 w 521"/>
                <a:gd name="T75" fmla="*/ 714 h 862"/>
                <a:gd name="T76" fmla="*/ 264 w 521"/>
                <a:gd name="T77" fmla="*/ 797 h 862"/>
                <a:gd name="T78" fmla="*/ 231 w 521"/>
                <a:gd name="T79" fmla="*/ 845 h 862"/>
                <a:gd name="T80" fmla="*/ 217 w 521"/>
                <a:gd name="T81" fmla="*/ 857 h 862"/>
                <a:gd name="T82" fmla="*/ 194 w 521"/>
                <a:gd name="T83" fmla="*/ 862 h 862"/>
                <a:gd name="T84" fmla="*/ 175 w 521"/>
                <a:gd name="T85" fmla="*/ 861 h 862"/>
                <a:gd name="T86" fmla="*/ 156 w 521"/>
                <a:gd name="T87" fmla="*/ 857 h 862"/>
                <a:gd name="T88" fmla="*/ 134 w 521"/>
                <a:gd name="T89" fmla="*/ 847 h 862"/>
                <a:gd name="T90" fmla="*/ 109 w 521"/>
                <a:gd name="T91" fmla="*/ 830 h 862"/>
                <a:gd name="T92" fmla="*/ 96 w 521"/>
                <a:gd name="T93" fmla="*/ 819 h 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21" h="862">
                  <a:moveTo>
                    <a:pt x="96" y="698"/>
                  </a:moveTo>
                  <a:lnTo>
                    <a:pt x="94" y="665"/>
                  </a:lnTo>
                  <a:lnTo>
                    <a:pt x="124" y="617"/>
                  </a:lnTo>
                  <a:lnTo>
                    <a:pt x="168" y="582"/>
                  </a:lnTo>
                  <a:lnTo>
                    <a:pt x="173" y="573"/>
                  </a:lnTo>
                  <a:lnTo>
                    <a:pt x="182" y="555"/>
                  </a:lnTo>
                  <a:lnTo>
                    <a:pt x="192" y="535"/>
                  </a:lnTo>
                  <a:lnTo>
                    <a:pt x="198" y="524"/>
                  </a:lnTo>
                  <a:lnTo>
                    <a:pt x="202" y="516"/>
                  </a:lnTo>
                  <a:lnTo>
                    <a:pt x="205" y="503"/>
                  </a:lnTo>
                  <a:lnTo>
                    <a:pt x="208" y="488"/>
                  </a:lnTo>
                  <a:lnTo>
                    <a:pt x="206" y="474"/>
                  </a:lnTo>
                  <a:lnTo>
                    <a:pt x="202" y="453"/>
                  </a:lnTo>
                  <a:lnTo>
                    <a:pt x="196" y="424"/>
                  </a:lnTo>
                  <a:lnTo>
                    <a:pt x="188" y="398"/>
                  </a:lnTo>
                  <a:lnTo>
                    <a:pt x="178" y="385"/>
                  </a:lnTo>
                  <a:lnTo>
                    <a:pt x="169" y="382"/>
                  </a:lnTo>
                  <a:lnTo>
                    <a:pt x="158" y="377"/>
                  </a:lnTo>
                  <a:lnTo>
                    <a:pt x="145" y="371"/>
                  </a:lnTo>
                  <a:lnTo>
                    <a:pt x="131" y="362"/>
                  </a:lnTo>
                  <a:lnTo>
                    <a:pt x="118" y="355"/>
                  </a:lnTo>
                  <a:lnTo>
                    <a:pt x="106" y="349"/>
                  </a:lnTo>
                  <a:lnTo>
                    <a:pt x="96" y="344"/>
                  </a:lnTo>
                  <a:lnTo>
                    <a:pt x="90" y="341"/>
                  </a:lnTo>
                  <a:lnTo>
                    <a:pt x="84" y="337"/>
                  </a:lnTo>
                  <a:lnTo>
                    <a:pt x="73" y="329"/>
                  </a:lnTo>
                  <a:lnTo>
                    <a:pt x="60" y="319"/>
                  </a:lnTo>
                  <a:lnTo>
                    <a:pt x="45" y="307"/>
                  </a:lnTo>
                  <a:lnTo>
                    <a:pt x="31" y="292"/>
                  </a:lnTo>
                  <a:lnTo>
                    <a:pt x="20" y="277"/>
                  </a:lnTo>
                  <a:lnTo>
                    <a:pt x="12" y="262"/>
                  </a:lnTo>
                  <a:lnTo>
                    <a:pt x="8" y="246"/>
                  </a:lnTo>
                  <a:lnTo>
                    <a:pt x="5" y="222"/>
                  </a:lnTo>
                  <a:lnTo>
                    <a:pt x="0" y="206"/>
                  </a:lnTo>
                  <a:lnTo>
                    <a:pt x="0" y="191"/>
                  </a:lnTo>
                  <a:lnTo>
                    <a:pt x="13" y="169"/>
                  </a:lnTo>
                  <a:lnTo>
                    <a:pt x="21" y="159"/>
                  </a:lnTo>
                  <a:lnTo>
                    <a:pt x="32" y="145"/>
                  </a:lnTo>
                  <a:lnTo>
                    <a:pt x="44" y="130"/>
                  </a:lnTo>
                  <a:lnTo>
                    <a:pt x="56" y="113"/>
                  </a:lnTo>
                  <a:lnTo>
                    <a:pt x="67" y="98"/>
                  </a:lnTo>
                  <a:lnTo>
                    <a:pt x="77" y="84"/>
                  </a:lnTo>
                  <a:lnTo>
                    <a:pt x="83" y="73"/>
                  </a:lnTo>
                  <a:lnTo>
                    <a:pt x="85" y="68"/>
                  </a:lnTo>
                  <a:lnTo>
                    <a:pt x="86" y="57"/>
                  </a:lnTo>
                  <a:lnTo>
                    <a:pt x="90" y="39"/>
                  </a:lnTo>
                  <a:lnTo>
                    <a:pt x="96" y="24"/>
                  </a:lnTo>
                  <a:lnTo>
                    <a:pt x="103" y="16"/>
                  </a:lnTo>
                  <a:lnTo>
                    <a:pt x="137" y="0"/>
                  </a:lnTo>
                  <a:lnTo>
                    <a:pt x="136" y="4"/>
                  </a:lnTo>
                  <a:lnTo>
                    <a:pt x="133" y="16"/>
                  </a:lnTo>
                  <a:lnTo>
                    <a:pt x="137" y="27"/>
                  </a:lnTo>
                  <a:lnTo>
                    <a:pt x="148" y="35"/>
                  </a:lnTo>
                  <a:lnTo>
                    <a:pt x="162" y="41"/>
                  </a:lnTo>
                  <a:lnTo>
                    <a:pt x="175" y="51"/>
                  </a:lnTo>
                  <a:lnTo>
                    <a:pt x="186" y="62"/>
                  </a:lnTo>
                  <a:lnTo>
                    <a:pt x="194" y="75"/>
                  </a:lnTo>
                  <a:lnTo>
                    <a:pt x="202" y="88"/>
                  </a:lnTo>
                  <a:lnTo>
                    <a:pt x="208" y="98"/>
                  </a:lnTo>
                  <a:lnTo>
                    <a:pt x="210" y="105"/>
                  </a:lnTo>
                  <a:lnTo>
                    <a:pt x="211" y="108"/>
                  </a:lnTo>
                  <a:lnTo>
                    <a:pt x="215" y="109"/>
                  </a:lnTo>
                  <a:lnTo>
                    <a:pt x="225" y="112"/>
                  </a:lnTo>
                  <a:lnTo>
                    <a:pt x="238" y="118"/>
                  </a:lnTo>
                  <a:lnTo>
                    <a:pt x="255" y="124"/>
                  </a:lnTo>
                  <a:lnTo>
                    <a:pt x="271" y="130"/>
                  </a:lnTo>
                  <a:lnTo>
                    <a:pt x="286" y="136"/>
                  </a:lnTo>
                  <a:lnTo>
                    <a:pt x="299" y="143"/>
                  </a:lnTo>
                  <a:lnTo>
                    <a:pt x="306" y="148"/>
                  </a:lnTo>
                  <a:lnTo>
                    <a:pt x="312" y="152"/>
                  </a:lnTo>
                  <a:lnTo>
                    <a:pt x="322" y="156"/>
                  </a:lnTo>
                  <a:lnTo>
                    <a:pt x="334" y="159"/>
                  </a:lnTo>
                  <a:lnTo>
                    <a:pt x="347" y="161"/>
                  </a:lnTo>
                  <a:lnTo>
                    <a:pt x="360" y="162"/>
                  </a:lnTo>
                  <a:lnTo>
                    <a:pt x="374" y="162"/>
                  </a:lnTo>
                  <a:lnTo>
                    <a:pt x="384" y="162"/>
                  </a:lnTo>
                  <a:lnTo>
                    <a:pt x="394" y="161"/>
                  </a:lnTo>
                  <a:lnTo>
                    <a:pt x="402" y="161"/>
                  </a:lnTo>
                  <a:lnTo>
                    <a:pt x="412" y="163"/>
                  </a:lnTo>
                  <a:lnTo>
                    <a:pt x="423" y="166"/>
                  </a:lnTo>
                  <a:lnTo>
                    <a:pt x="434" y="170"/>
                  </a:lnTo>
                  <a:lnTo>
                    <a:pt x="444" y="174"/>
                  </a:lnTo>
                  <a:lnTo>
                    <a:pt x="454" y="178"/>
                  </a:lnTo>
                  <a:lnTo>
                    <a:pt x="464" y="182"/>
                  </a:lnTo>
                  <a:lnTo>
                    <a:pt x="471" y="184"/>
                  </a:lnTo>
                  <a:lnTo>
                    <a:pt x="478" y="185"/>
                  </a:lnTo>
                  <a:lnTo>
                    <a:pt x="487" y="184"/>
                  </a:lnTo>
                  <a:lnTo>
                    <a:pt x="495" y="182"/>
                  </a:lnTo>
                  <a:lnTo>
                    <a:pt x="503" y="180"/>
                  </a:lnTo>
                  <a:lnTo>
                    <a:pt x="511" y="178"/>
                  </a:lnTo>
                  <a:lnTo>
                    <a:pt x="517" y="175"/>
                  </a:lnTo>
                  <a:lnTo>
                    <a:pt x="520" y="174"/>
                  </a:lnTo>
                  <a:lnTo>
                    <a:pt x="521" y="173"/>
                  </a:lnTo>
                  <a:lnTo>
                    <a:pt x="519" y="179"/>
                  </a:lnTo>
                  <a:lnTo>
                    <a:pt x="514" y="193"/>
                  </a:lnTo>
                  <a:lnTo>
                    <a:pt x="508" y="210"/>
                  </a:lnTo>
                  <a:lnTo>
                    <a:pt x="506" y="225"/>
                  </a:lnTo>
                  <a:lnTo>
                    <a:pt x="503" y="241"/>
                  </a:lnTo>
                  <a:lnTo>
                    <a:pt x="497" y="276"/>
                  </a:lnTo>
                  <a:lnTo>
                    <a:pt x="489" y="321"/>
                  </a:lnTo>
                  <a:lnTo>
                    <a:pt x="479" y="373"/>
                  </a:lnTo>
                  <a:lnTo>
                    <a:pt x="470" y="424"/>
                  </a:lnTo>
                  <a:lnTo>
                    <a:pt x="460" y="469"/>
                  </a:lnTo>
                  <a:lnTo>
                    <a:pt x="454" y="501"/>
                  </a:lnTo>
                  <a:lnTo>
                    <a:pt x="452" y="516"/>
                  </a:lnTo>
                  <a:lnTo>
                    <a:pt x="449" y="521"/>
                  </a:lnTo>
                  <a:lnTo>
                    <a:pt x="442" y="532"/>
                  </a:lnTo>
                  <a:lnTo>
                    <a:pt x="430" y="549"/>
                  </a:lnTo>
                  <a:lnTo>
                    <a:pt x="417" y="570"/>
                  </a:lnTo>
                  <a:lnTo>
                    <a:pt x="400" y="596"/>
                  </a:lnTo>
                  <a:lnTo>
                    <a:pt x="381" y="624"/>
                  </a:lnTo>
                  <a:lnTo>
                    <a:pt x="360" y="654"/>
                  </a:lnTo>
                  <a:lnTo>
                    <a:pt x="340" y="683"/>
                  </a:lnTo>
                  <a:lnTo>
                    <a:pt x="319" y="714"/>
                  </a:lnTo>
                  <a:lnTo>
                    <a:pt x="299" y="744"/>
                  </a:lnTo>
                  <a:lnTo>
                    <a:pt x="281" y="772"/>
                  </a:lnTo>
                  <a:lnTo>
                    <a:pt x="264" y="797"/>
                  </a:lnTo>
                  <a:lnTo>
                    <a:pt x="250" y="817"/>
                  </a:lnTo>
                  <a:lnTo>
                    <a:pt x="238" y="835"/>
                  </a:lnTo>
                  <a:lnTo>
                    <a:pt x="231" y="845"/>
                  </a:lnTo>
                  <a:lnTo>
                    <a:pt x="227" y="850"/>
                  </a:lnTo>
                  <a:lnTo>
                    <a:pt x="222" y="854"/>
                  </a:lnTo>
                  <a:lnTo>
                    <a:pt x="217" y="857"/>
                  </a:lnTo>
                  <a:lnTo>
                    <a:pt x="210" y="859"/>
                  </a:lnTo>
                  <a:lnTo>
                    <a:pt x="200" y="861"/>
                  </a:lnTo>
                  <a:lnTo>
                    <a:pt x="194" y="862"/>
                  </a:lnTo>
                  <a:lnTo>
                    <a:pt x="188" y="862"/>
                  </a:lnTo>
                  <a:lnTo>
                    <a:pt x="182" y="862"/>
                  </a:lnTo>
                  <a:lnTo>
                    <a:pt x="175" y="861"/>
                  </a:lnTo>
                  <a:lnTo>
                    <a:pt x="169" y="860"/>
                  </a:lnTo>
                  <a:lnTo>
                    <a:pt x="162" y="859"/>
                  </a:lnTo>
                  <a:lnTo>
                    <a:pt x="156" y="857"/>
                  </a:lnTo>
                  <a:lnTo>
                    <a:pt x="150" y="855"/>
                  </a:lnTo>
                  <a:lnTo>
                    <a:pt x="143" y="852"/>
                  </a:lnTo>
                  <a:lnTo>
                    <a:pt x="134" y="847"/>
                  </a:lnTo>
                  <a:lnTo>
                    <a:pt x="126" y="842"/>
                  </a:lnTo>
                  <a:lnTo>
                    <a:pt x="118" y="836"/>
                  </a:lnTo>
                  <a:lnTo>
                    <a:pt x="109" y="830"/>
                  </a:lnTo>
                  <a:lnTo>
                    <a:pt x="102" y="824"/>
                  </a:lnTo>
                  <a:lnTo>
                    <a:pt x="97" y="820"/>
                  </a:lnTo>
                  <a:lnTo>
                    <a:pt x="96" y="819"/>
                  </a:lnTo>
                  <a:lnTo>
                    <a:pt x="88" y="738"/>
                  </a:lnTo>
                  <a:lnTo>
                    <a:pt x="96" y="698"/>
                  </a:lnTo>
                  <a:close/>
                </a:path>
              </a:pathLst>
            </a:custGeom>
            <a:solidFill>
              <a:srgbClr val="CC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56" name="Freeform 16"/>
            <p:cNvSpPr>
              <a:spLocks/>
            </p:cNvSpPr>
            <p:nvPr/>
          </p:nvSpPr>
          <p:spPr bwMode="auto">
            <a:xfrm>
              <a:off x="619" y="2697"/>
              <a:ext cx="32" cy="34"/>
            </a:xfrm>
            <a:custGeom>
              <a:avLst/>
              <a:gdLst>
                <a:gd name="T0" fmla="*/ 38 w 110"/>
                <a:gd name="T1" fmla="*/ 0 h 160"/>
                <a:gd name="T2" fmla="*/ 95 w 110"/>
                <a:gd name="T3" fmla="*/ 28 h 160"/>
                <a:gd name="T4" fmla="*/ 97 w 110"/>
                <a:gd name="T5" fmla="*/ 38 h 160"/>
                <a:gd name="T6" fmla="*/ 103 w 110"/>
                <a:gd name="T7" fmla="*/ 58 h 160"/>
                <a:gd name="T8" fmla="*/ 109 w 110"/>
                <a:gd name="T9" fmla="*/ 82 h 160"/>
                <a:gd name="T10" fmla="*/ 110 w 110"/>
                <a:gd name="T11" fmla="*/ 98 h 160"/>
                <a:gd name="T12" fmla="*/ 108 w 110"/>
                <a:gd name="T13" fmla="*/ 113 h 160"/>
                <a:gd name="T14" fmla="*/ 104 w 110"/>
                <a:gd name="T15" fmla="*/ 133 h 160"/>
                <a:gd name="T16" fmla="*/ 101 w 110"/>
                <a:gd name="T17" fmla="*/ 152 h 160"/>
                <a:gd name="T18" fmla="*/ 100 w 110"/>
                <a:gd name="T19" fmla="*/ 160 h 160"/>
                <a:gd name="T20" fmla="*/ 97 w 110"/>
                <a:gd name="T21" fmla="*/ 155 h 160"/>
                <a:gd name="T22" fmla="*/ 92 w 110"/>
                <a:gd name="T23" fmla="*/ 142 h 160"/>
                <a:gd name="T24" fmla="*/ 84 w 110"/>
                <a:gd name="T25" fmla="*/ 127 h 160"/>
                <a:gd name="T26" fmla="*/ 77 w 110"/>
                <a:gd name="T27" fmla="*/ 114 h 160"/>
                <a:gd name="T28" fmla="*/ 71 w 110"/>
                <a:gd name="T29" fmla="*/ 109 h 160"/>
                <a:gd name="T30" fmla="*/ 61 w 110"/>
                <a:gd name="T31" fmla="*/ 103 h 160"/>
                <a:gd name="T32" fmla="*/ 49 w 110"/>
                <a:gd name="T33" fmla="*/ 96 h 160"/>
                <a:gd name="T34" fmla="*/ 35 w 110"/>
                <a:gd name="T35" fmla="*/ 91 h 160"/>
                <a:gd name="T36" fmla="*/ 22 w 110"/>
                <a:gd name="T37" fmla="*/ 86 h 160"/>
                <a:gd name="T38" fmla="*/ 11 w 110"/>
                <a:gd name="T39" fmla="*/ 82 h 160"/>
                <a:gd name="T40" fmla="*/ 2 w 110"/>
                <a:gd name="T41" fmla="*/ 80 h 160"/>
                <a:gd name="T42" fmla="*/ 0 w 110"/>
                <a:gd name="T43" fmla="*/ 79 h 160"/>
                <a:gd name="T44" fmla="*/ 1 w 110"/>
                <a:gd name="T45" fmla="*/ 78 h 160"/>
                <a:gd name="T46" fmla="*/ 5 w 110"/>
                <a:gd name="T47" fmla="*/ 76 h 160"/>
                <a:gd name="T48" fmla="*/ 10 w 110"/>
                <a:gd name="T49" fmla="*/ 73 h 160"/>
                <a:gd name="T50" fmla="*/ 16 w 110"/>
                <a:gd name="T51" fmla="*/ 69 h 160"/>
                <a:gd name="T52" fmla="*/ 22 w 110"/>
                <a:gd name="T53" fmla="*/ 64 h 160"/>
                <a:gd name="T54" fmla="*/ 28 w 110"/>
                <a:gd name="T55" fmla="*/ 60 h 160"/>
                <a:gd name="T56" fmla="*/ 32 w 110"/>
                <a:gd name="T57" fmla="*/ 56 h 160"/>
                <a:gd name="T58" fmla="*/ 36 w 110"/>
                <a:gd name="T59" fmla="*/ 52 h 160"/>
                <a:gd name="T60" fmla="*/ 42 w 110"/>
                <a:gd name="T61" fmla="*/ 43 h 160"/>
                <a:gd name="T62" fmla="*/ 47 w 110"/>
                <a:gd name="T63" fmla="*/ 32 h 160"/>
                <a:gd name="T64" fmla="*/ 50 w 110"/>
                <a:gd name="T65" fmla="*/ 23 h 160"/>
                <a:gd name="T66" fmla="*/ 52 w 110"/>
                <a:gd name="T67" fmla="*/ 19 h 160"/>
                <a:gd name="T68" fmla="*/ 38 w 110"/>
                <a:gd name="T6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0" h="160">
                  <a:moveTo>
                    <a:pt x="38" y="0"/>
                  </a:moveTo>
                  <a:lnTo>
                    <a:pt x="95" y="28"/>
                  </a:lnTo>
                  <a:lnTo>
                    <a:pt x="97" y="38"/>
                  </a:lnTo>
                  <a:lnTo>
                    <a:pt x="103" y="58"/>
                  </a:lnTo>
                  <a:lnTo>
                    <a:pt x="109" y="82"/>
                  </a:lnTo>
                  <a:lnTo>
                    <a:pt x="110" y="98"/>
                  </a:lnTo>
                  <a:lnTo>
                    <a:pt x="108" y="113"/>
                  </a:lnTo>
                  <a:lnTo>
                    <a:pt x="104" y="133"/>
                  </a:lnTo>
                  <a:lnTo>
                    <a:pt x="101" y="152"/>
                  </a:lnTo>
                  <a:lnTo>
                    <a:pt x="100" y="160"/>
                  </a:lnTo>
                  <a:lnTo>
                    <a:pt x="97" y="155"/>
                  </a:lnTo>
                  <a:lnTo>
                    <a:pt x="92" y="142"/>
                  </a:lnTo>
                  <a:lnTo>
                    <a:pt x="84" y="127"/>
                  </a:lnTo>
                  <a:lnTo>
                    <a:pt x="77" y="114"/>
                  </a:lnTo>
                  <a:lnTo>
                    <a:pt x="71" y="109"/>
                  </a:lnTo>
                  <a:lnTo>
                    <a:pt x="61" y="103"/>
                  </a:lnTo>
                  <a:lnTo>
                    <a:pt x="49" y="96"/>
                  </a:lnTo>
                  <a:lnTo>
                    <a:pt x="35" y="91"/>
                  </a:lnTo>
                  <a:lnTo>
                    <a:pt x="22" y="86"/>
                  </a:lnTo>
                  <a:lnTo>
                    <a:pt x="11" y="82"/>
                  </a:lnTo>
                  <a:lnTo>
                    <a:pt x="2" y="80"/>
                  </a:lnTo>
                  <a:lnTo>
                    <a:pt x="0" y="79"/>
                  </a:lnTo>
                  <a:lnTo>
                    <a:pt x="1" y="78"/>
                  </a:lnTo>
                  <a:lnTo>
                    <a:pt x="5" y="76"/>
                  </a:lnTo>
                  <a:lnTo>
                    <a:pt x="10" y="73"/>
                  </a:lnTo>
                  <a:lnTo>
                    <a:pt x="16" y="69"/>
                  </a:lnTo>
                  <a:lnTo>
                    <a:pt x="22" y="64"/>
                  </a:lnTo>
                  <a:lnTo>
                    <a:pt x="28" y="60"/>
                  </a:lnTo>
                  <a:lnTo>
                    <a:pt x="32" y="56"/>
                  </a:lnTo>
                  <a:lnTo>
                    <a:pt x="36" y="52"/>
                  </a:lnTo>
                  <a:lnTo>
                    <a:pt x="42" y="43"/>
                  </a:lnTo>
                  <a:lnTo>
                    <a:pt x="47" y="32"/>
                  </a:lnTo>
                  <a:lnTo>
                    <a:pt x="50" y="23"/>
                  </a:lnTo>
                  <a:lnTo>
                    <a:pt x="52" y="19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0044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57" name="Freeform 17"/>
            <p:cNvSpPr>
              <a:spLocks/>
            </p:cNvSpPr>
            <p:nvPr/>
          </p:nvSpPr>
          <p:spPr bwMode="auto">
            <a:xfrm>
              <a:off x="641" y="2629"/>
              <a:ext cx="11" cy="8"/>
            </a:xfrm>
            <a:custGeom>
              <a:avLst/>
              <a:gdLst>
                <a:gd name="T0" fmla="*/ 17 w 35"/>
                <a:gd name="T1" fmla="*/ 32 h 32"/>
                <a:gd name="T2" fmla="*/ 24 w 35"/>
                <a:gd name="T3" fmla="*/ 31 h 32"/>
                <a:gd name="T4" fmla="*/ 30 w 35"/>
                <a:gd name="T5" fmla="*/ 27 h 32"/>
                <a:gd name="T6" fmla="*/ 33 w 35"/>
                <a:gd name="T7" fmla="*/ 22 h 32"/>
                <a:gd name="T8" fmla="*/ 35 w 35"/>
                <a:gd name="T9" fmla="*/ 16 h 32"/>
                <a:gd name="T10" fmla="*/ 33 w 35"/>
                <a:gd name="T11" fmla="*/ 10 h 32"/>
                <a:gd name="T12" fmla="*/ 30 w 35"/>
                <a:gd name="T13" fmla="*/ 5 h 32"/>
                <a:gd name="T14" fmla="*/ 24 w 35"/>
                <a:gd name="T15" fmla="*/ 1 h 32"/>
                <a:gd name="T16" fmla="*/ 17 w 35"/>
                <a:gd name="T17" fmla="*/ 0 h 32"/>
                <a:gd name="T18" fmla="*/ 9 w 35"/>
                <a:gd name="T19" fmla="*/ 1 h 32"/>
                <a:gd name="T20" fmla="*/ 5 w 35"/>
                <a:gd name="T21" fmla="*/ 5 h 32"/>
                <a:gd name="T22" fmla="*/ 1 w 35"/>
                <a:gd name="T23" fmla="*/ 10 h 32"/>
                <a:gd name="T24" fmla="*/ 0 w 35"/>
                <a:gd name="T25" fmla="*/ 16 h 32"/>
                <a:gd name="T26" fmla="*/ 1 w 35"/>
                <a:gd name="T27" fmla="*/ 22 h 32"/>
                <a:gd name="T28" fmla="*/ 5 w 35"/>
                <a:gd name="T29" fmla="*/ 27 h 32"/>
                <a:gd name="T30" fmla="*/ 9 w 35"/>
                <a:gd name="T31" fmla="*/ 31 h 32"/>
                <a:gd name="T32" fmla="*/ 17 w 35"/>
                <a:gd name="T3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" h="32">
                  <a:moveTo>
                    <a:pt x="17" y="32"/>
                  </a:moveTo>
                  <a:lnTo>
                    <a:pt x="24" y="31"/>
                  </a:lnTo>
                  <a:lnTo>
                    <a:pt x="30" y="27"/>
                  </a:lnTo>
                  <a:lnTo>
                    <a:pt x="33" y="22"/>
                  </a:lnTo>
                  <a:lnTo>
                    <a:pt x="35" y="16"/>
                  </a:lnTo>
                  <a:lnTo>
                    <a:pt x="33" y="10"/>
                  </a:lnTo>
                  <a:lnTo>
                    <a:pt x="30" y="5"/>
                  </a:lnTo>
                  <a:lnTo>
                    <a:pt x="24" y="1"/>
                  </a:lnTo>
                  <a:lnTo>
                    <a:pt x="17" y="0"/>
                  </a:lnTo>
                  <a:lnTo>
                    <a:pt x="9" y="1"/>
                  </a:lnTo>
                  <a:lnTo>
                    <a:pt x="5" y="5"/>
                  </a:lnTo>
                  <a:lnTo>
                    <a:pt x="1" y="10"/>
                  </a:lnTo>
                  <a:lnTo>
                    <a:pt x="0" y="16"/>
                  </a:lnTo>
                  <a:lnTo>
                    <a:pt x="1" y="22"/>
                  </a:lnTo>
                  <a:lnTo>
                    <a:pt x="5" y="27"/>
                  </a:lnTo>
                  <a:lnTo>
                    <a:pt x="9" y="31"/>
                  </a:lnTo>
                  <a:lnTo>
                    <a:pt x="17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58" name="Freeform 18"/>
            <p:cNvSpPr>
              <a:spLocks/>
            </p:cNvSpPr>
            <p:nvPr/>
          </p:nvSpPr>
          <p:spPr bwMode="auto">
            <a:xfrm>
              <a:off x="686" y="2652"/>
              <a:ext cx="11" cy="7"/>
            </a:xfrm>
            <a:custGeom>
              <a:avLst/>
              <a:gdLst>
                <a:gd name="T0" fmla="*/ 18 w 35"/>
                <a:gd name="T1" fmla="*/ 32 h 32"/>
                <a:gd name="T2" fmla="*/ 25 w 35"/>
                <a:gd name="T3" fmla="*/ 31 h 32"/>
                <a:gd name="T4" fmla="*/ 30 w 35"/>
                <a:gd name="T5" fmla="*/ 27 h 32"/>
                <a:gd name="T6" fmla="*/ 34 w 35"/>
                <a:gd name="T7" fmla="*/ 22 h 32"/>
                <a:gd name="T8" fmla="*/ 35 w 35"/>
                <a:gd name="T9" fmla="*/ 16 h 32"/>
                <a:gd name="T10" fmla="*/ 34 w 35"/>
                <a:gd name="T11" fmla="*/ 10 h 32"/>
                <a:gd name="T12" fmla="*/ 30 w 35"/>
                <a:gd name="T13" fmla="*/ 5 h 32"/>
                <a:gd name="T14" fmla="*/ 25 w 35"/>
                <a:gd name="T15" fmla="*/ 1 h 32"/>
                <a:gd name="T16" fmla="*/ 18 w 35"/>
                <a:gd name="T17" fmla="*/ 0 h 32"/>
                <a:gd name="T18" fmla="*/ 11 w 35"/>
                <a:gd name="T19" fmla="*/ 1 h 32"/>
                <a:gd name="T20" fmla="*/ 6 w 35"/>
                <a:gd name="T21" fmla="*/ 5 h 32"/>
                <a:gd name="T22" fmla="*/ 1 w 35"/>
                <a:gd name="T23" fmla="*/ 10 h 32"/>
                <a:gd name="T24" fmla="*/ 0 w 35"/>
                <a:gd name="T25" fmla="*/ 16 h 32"/>
                <a:gd name="T26" fmla="*/ 1 w 35"/>
                <a:gd name="T27" fmla="*/ 22 h 32"/>
                <a:gd name="T28" fmla="*/ 6 w 35"/>
                <a:gd name="T29" fmla="*/ 27 h 32"/>
                <a:gd name="T30" fmla="*/ 11 w 35"/>
                <a:gd name="T31" fmla="*/ 31 h 32"/>
                <a:gd name="T32" fmla="*/ 18 w 35"/>
                <a:gd name="T3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" h="32">
                  <a:moveTo>
                    <a:pt x="18" y="32"/>
                  </a:moveTo>
                  <a:lnTo>
                    <a:pt x="25" y="31"/>
                  </a:lnTo>
                  <a:lnTo>
                    <a:pt x="30" y="27"/>
                  </a:lnTo>
                  <a:lnTo>
                    <a:pt x="34" y="22"/>
                  </a:lnTo>
                  <a:lnTo>
                    <a:pt x="35" y="16"/>
                  </a:lnTo>
                  <a:lnTo>
                    <a:pt x="34" y="10"/>
                  </a:lnTo>
                  <a:lnTo>
                    <a:pt x="30" y="5"/>
                  </a:lnTo>
                  <a:lnTo>
                    <a:pt x="25" y="1"/>
                  </a:lnTo>
                  <a:lnTo>
                    <a:pt x="18" y="0"/>
                  </a:lnTo>
                  <a:lnTo>
                    <a:pt x="11" y="1"/>
                  </a:lnTo>
                  <a:lnTo>
                    <a:pt x="6" y="5"/>
                  </a:lnTo>
                  <a:lnTo>
                    <a:pt x="1" y="10"/>
                  </a:lnTo>
                  <a:lnTo>
                    <a:pt x="0" y="16"/>
                  </a:lnTo>
                  <a:lnTo>
                    <a:pt x="1" y="22"/>
                  </a:lnTo>
                  <a:lnTo>
                    <a:pt x="6" y="27"/>
                  </a:lnTo>
                  <a:lnTo>
                    <a:pt x="11" y="31"/>
                  </a:lnTo>
                  <a:lnTo>
                    <a:pt x="18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59" name="Freeform 19"/>
            <p:cNvSpPr>
              <a:spLocks/>
            </p:cNvSpPr>
            <p:nvPr/>
          </p:nvSpPr>
          <p:spPr bwMode="auto">
            <a:xfrm>
              <a:off x="733" y="2656"/>
              <a:ext cx="11" cy="8"/>
            </a:xfrm>
            <a:custGeom>
              <a:avLst/>
              <a:gdLst>
                <a:gd name="T0" fmla="*/ 18 w 35"/>
                <a:gd name="T1" fmla="*/ 33 h 33"/>
                <a:gd name="T2" fmla="*/ 26 w 35"/>
                <a:gd name="T3" fmla="*/ 32 h 33"/>
                <a:gd name="T4" fmla="*/ 30 w 35"/>
                <a:gd name="T5" fmla="*/ 28 h 33"/>
                <a:gd name="T6" fmla="*/ 34 w 35"/>
                <a:gd name="T7" fmla="*/ 23 h 33"/>
                <a:gd name="T8" fmla="*/ 35 w 35"/>
                <a:gd name="T9" fmla="*/ 17 h 33"/>
                <a:gd name="T10" fmla="*/ 34 w 35"/>
                <a:gd name="T11" fmla="*/ 10 h 33"/>
                <a:gd name="T12" fmla="*/ 30 w 35"/>
                <a:gd name="T13" fmla="*/ 5 h 33"/>
                <a:gd name="T14" fmla="*/ 26 w 35"/>
                <a:gd name="T15" fmla="*/ 1 h 33"/>
                <a:gd name="T16" fmla="*/ 18 w 35"/>
                <a:gd name="T17" fmla="*/ 0 h 33"/>
                <a:gd name="T18" fmla="*/ 11 w 35"/>
                <a:gd name="T19" fmla="*/ 1 h 33"/>
                <a:gd name="T20" fmla="*/ 6 w 35"/>
                <a:gd name="T21" fmla="*/ 5 h 33"/>
                <a:gd name="T22" fmla="*/ 2 w 35"/>
                <a:gd name="T23" fmla="*/ 10 h 33"/>
                <a:gd name="T24" fmla="*/ 0 w 35"/>
                <a:gd name="T25" fmla="*/ 17 h 33"/>
                <a:gd name="T26" fmla="*/ 2 w 35"/>
                <a:gd name="T27" fmla="*/ 23 h 33"/>
                <a:gd name="T28" fmla="*/ 6 w 35"/>
                <a:gd name="T29" fmla="*/ 28 h 33"/>
                <a:gd name="T30" fmla="*/ 11 w 35"/>
                <a:gd name="T31" fmla="*/ 32 h 33"/>
                <a:gd name="T32" fmla="*/ 18 w 35"/>
                <a:gd name="T33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" h="33">
                  <a:moveTo>
                    <a:pt x="18" y="33"/>
                  </a:moveTo>
                  <a:lnTo>
                    <a:pt x="26" y="32"/>
                  </a:lnTo>
                  <a:lnTo>
                    <a:pt x="30" y="28"/>
                  </a:lnTo>
                  <a:lnTo>
                    <a:pt x="34" y="23"/>
                  </a:lnTo>
                  <a:lnTo>
                    <a:pt x="35" y="17"/>
                  </a:lnTo>
                  <a:lnTo>
                    <a:pt x="34" y="10"/>
                  </a:lnTo>
                  <a:lnTo>
                    <a:pt x="30" y="5"/>
                  </a:lnTo>
                  <a:lnTo>
                    <a:pt x="26" y="1"/>
                  </a:lnTo>
                  <a:lnTo>
                    <a:pt x="18" y="0"/>
                  </a:lnTo>
                  <a:lnTo>
                    <a:pt x="11" y="1"/>
                  </a:lnTo>
                  <a:lnTo>
                    <a:pt x="6" y="5"/>
                  </a:lnTo>
                  <a:lnTo>
                    <a:pt x="2" y="10"/>
                  </a:lnTo>
                  <a:lnTo>
                    <a:pt x="0" y="17"/>
                  </a:lnTo>
                  <a:lnTo>
                    <a:pt x="2" y="23"/>
                  </a:lnTo>
                  <a:lnTo>
                    <a:pt x="6" y="28"/>
                  </a:lnTo>
                  <a:lnTo>
                    <a:pt x="11" y="32"/>
                  </a:lnTo>
                  <a:lnTo>
                    <a:pt x="18" y="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60" name="Freeform 20"/>
            <p:cNvSpPr>
              <a:spLocks/>
            </p:cNvSpPr>
            <p:nvPr/>
          </p:nvSpPr>
          <p:spPr bwMode="auto">
            <a:xfrm>
              <a:off x="771" y="2501"/>
              <a:ext cx="73" cy="43"/>
            </a:xfrm>
            <a:custGeom>
              <a:avLst/>
              <a:gdLst>
                <a:gd name="T0" fmla="*/ 236 w 250"/>
                <a:gd name="T1" fmla="*/ 2 h 204"/>
                <a:gd name="T2" fmla="*/ 244 w 250"/>
                <a:gd name="T3" fmla="*/ 7 h 204"/>
                <a:gd name="T4" fmla="*/ 249 w 250"/>
                <a:gd name="T5" fmla="*/ 15 h 204"/>
                <a:gd name="T6" fmla="*/ 250 w 250"/>
                <a:gd name="T7" fmla="*/ 26 h 204"/>
                <a:gd name="T8" fmla="*/ 246 w 250"/>
                <a:gd name="T9" fmla="*/ 39 h 204"/>
                <a:gd name="T10" fmla="*/ 240 w 250"/>
                <a:gd name="T11" fmla="*/ 58 h 204"/>
                <a:gd name="T12" fmla="*/ 234 w 250"/>
                <a:gd name="T13" fmla="*/ 69 h 204"/>
                <a:gd name="T14" fmla="*/ 222 w 250"/>
                <a:gd name="T15" fmla="*/ 84 h 204"/>
                <a:gd name="T16" fmla="*/ 217 w 250"/>
                <a:gd name="T17" fmla="*/ 94 h 204"/>
                <a:gd name="T18" fmla="*/ 214 w 250"/>
                <a:gd name="T19" fmla="*/ 109 h 204"/>
                <a:gd name="T20" fmla="*/ 211 w 250"/>
                <a:gd name="T21" fmla="*/ 125 h 204"/>
                <a:gd name="T22" fmla="*/ 195 w 250"/>
                <a:gd name="T23" fmla="*/ 149 h 204"/>
                <a:gd name="T24" fmla="*/ 184 w 250"/>
                <a:gd name="T25" fmla="*/ 162 h 204"/>
                <a:gd name="T26" fmla="*/ 168 w 250"/>
                <a:gd name="T27" fmla="*/ 171 h 204"/>
                <a:gd name="T28" fmla="*/ 148 w 250"/>
                <a:gd name="T29" fmla="*/ 181 h 204"/>
                <a:gd name="T30" fmla="*/ 133 w 250"/>
                <a:gd name="T31" fmla="*/ 190 h 204"/>
                <a:gd name="T32" fmla="*/ 123 w 250"/>
                <a:gd name="T33" fmla="*/ 194 h 204"/>
                <a:gd name="T34" fmla="*/ 109 w 250"/>
                <a:gd name="T35" fmla="*/ 197 h 204"/>
                <a:gd name="T36" fmla="*/ 93 w 250"/>
                <a:gd name="T37" fmla="*/ 201 h 204"/>
                <a:gd name="T38" fmla="*/ 77 w 250"/>
                <a:gd name="T39" fmla="*/ 204 h 204"/>
                <a:gd name="T40" fmla="*/ 70 w 250"/>
                <a:gd name="T41" fmla="*/ 200 h 204"/>
                <a:gd name="T42" fmla="*/ 51 w 250"/>
                <a:gd name="T43" fmla="*/ 181 h 204"/>
                <a:gd name="T44" fmla="*/ 40 w 250"/>
                <a:gd name="T45" fmla="*/ 173 h 204"/>
                <a:gd name="T46" fmla="*/ 27 w 250"/>
                <a:gd name="T47" fmla="*/ 167 h 204"/>
                <a:gd name="T48" fmla="*/ 13 w 250"/>
                <a:gd name="T49" fmla="*/ 160 h 204"/>
                <a:gd name="T50" fmla="*/ 2 w 250"/>
                <a:gd name="T51" fmla="*/ 156 h 204"/>
                <a:gd name="T52" fmla="*/ 0 w 250"/>
                <a:gd name="T53" fmla="*/ 154 h 204"/>
                <a:gd name="T54" fmla="*/ 7 w 250"/>
                <a:gd name="T55" fmla="*/ 147 h 204"/>
                <a:gd name="T56" fmla="*/ 17 w 250"/>
                <a:gd name="T57" fmla="*/ 146 h 204"/>
                <a:gd name="T58" fmla="*/ 28 w 250"/>
                <a:gd name="T59" fmla="*/ 146 h 204"/>
                <a:gd name="T60" fmla="*/ 38 w 250"/>
                <a:gd name="T61" fmla="*/ 146 h 204"/>
                <a:gd name="T62" fmla="*/ 49 w 250"/>
                <a:gd name="T63" fmla="*/ 146 h 204"/>
                <a:gd name="T64" fmla="*/ 56 w 250"/>
                <a:gd name="T65" fmla="*/ 145 h 204"/>
                <a:gd name="T66" fmla="*/ 67 w 250"/>
                <a:gd name="T67" fmla="*/ 143 h 204"/>
                <a:gd name="T68" fmla="*/ 79 w 250"/>
                <a:gd name="T69" fmla="*/ 141 h 204"/>
                <a:gd name="T70" fmla="*/ 88 w 250"/>
                <a:gd name="T71" fmla="*/ 137 h 204"/>
                <a:gd name="T72" fmla="*/ 97 w 250"/>
                <a:gd name="T73" fmla="*/ 131 h 204"/>
                <a:gd name="T74" fmla="*/ 104 w 250"/>
                <a:gd name="T75" fmla="*/ 123 h 204"/>
                <a:gd name="T76" fmla="*/ 107 w 250"/>
                <a:gd name="T77" fmla="*/ 113 h 204"/>
                <a:gd name="T78" fmla="*/ 110 w 250"/>
                <a:gd name="T79" fmla="*/ 106 h 204"/>
                <a:gd name="T80" fmla="*/ 106 w 250"/>
                <a:gd name="T81" fmla="*/ 102 h 204"/>
                <a:gd name="T82" fmla="*/ 100 w 250"/>
                <a:gd name="T83" fmla="*/ 99 h 204"/>
                <a:gd name="T84" fmla="*/ 93 w 250"/>
                <a:gd name="T85" fmla="*/ 96 h 204"/>
                <a:gd name="T86" fmla="*/ 80 w 250"/>
                <a:gd name="T87" fmla="*/ 89 h 204"/>
                <a:gd name="T88" fmla="*/ 81 w 250"/>
                <a:gd name="T89" fmla="*/ 75 h 204"/>
                <a:gd name="T90" fmla="*/ 88 w 250"/>
                <a:gd name="T91" fmla="*/ 55 h 204"/>
                <a:gd name="T92" fmla="*/ 101 w 250"/>
                <a:gd name="T93" fmla="*/ 40 h 204"/>
                <a:gd name="T94" fmla="*/ 116 w 250"/>
                <a:gd name="T95" fmla="*/ 27 h 204"/>
                <a:gd name="T96" fmla="*/ 129 w 250"/>
                <a:gd name="T97" fmla="*/ 25 h 204"/>
                <a:gd name="T98" fmla="*/ 139 w 250"/>
                <a:gd name="T99" fmla="*/ 32 h 204"/>
                <a:gd name="T100" fmla="*/ 146 w 250"/>
                <a:gd name="T101" fmla="*/ 45 h 204"/>
                <a:gd name="T102" fmla="*/ 150 w 250"/>
                <a:gd name="T103" fmla="*/ 53 h 204"/>
                <a:gd name="T104" fmla="*/ 158 w 250"/>
                <a:gd name="T105" fmla="*/ 54 h 204"/>
                <a:gd name="T106" fmla="*/ 171 w 250"/>
                <a:gd name="T107" fmla="*/ 54 h 204"/>
                <a:gd name="T108" fmla="*/ 188 w 250"/>
                <a:gd name="T109" fmla="*/ 54 h 204"/>
                <a:gd name="T110" fmla="*/ 202 w 250"/>
                <a:gd name="T111" fmla="*/ 52 h 204"/>
                <a:gd name="T112" fmla="*/ 216 w 250"/>
                <a:gd name="T113" fmla="*/ 49 h 204"/>
                <a:gd name="T114" fmla="*/ 226 w 250"/>
                <a:gd name="T115" fmla="*/ 42 h 204"/>
                <a:gd name="T116" fmla="*/ 231 w 250"/>
                <a:gd name="T117" fmla="*/ 30 h 204"/>
                <a:gd name="T118" fmla="*/ 228 w 250"/>
                <a:gd name="T119" fmla="*/ 21 h 204"/>
                <a:gd name="T120" fmla="*/ 230 w 250"/>
                <a:gd name="T121" fmla="*/ 8 h 204"/>
                <a:gd name="T122" fmla="*/ 235 w 250"/>
                <a:gd name="T123" fmla="*/ 1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50" h="204">
                  <a:moveTo>
                    <a:pt x="236" y="0"/>
                  </a:moveTo>
                  <a:lnTo>
                    <a:pt x="236" y="2"/>
                  </a:lnTo>
                  <a:lnTo>
                    <a:pt x="240" y="4"/>
                  </a:lnTo>
                  <a:lnTo>
                    <a:pt x="244" y="7"/>
                  </a:lnTo>
                  <a:lnTo>
                    <a:pt x="248" y="11"/>
                  </a:lnTo>
                  <a:lnTo>
                    <a:pt x="249" y="15"/>
                  </a:lnTo>
                  <a:lnTo>
                    <a:pt x="250" y="21"/>
                  </a:lnTo>
                  <a:lnTo>
                    <a:pt x="250" y="26"/>
                  </a:lnTo>
                  <a:lnTo>
                    <a:pt x="248" y="32"/>
                  </a:lnTo>
                  <a:lnTo>
                    <a:pt x="246" y="39"/>
                  </a:lnTo>
                  <a:lnTo>
                    <a:pt x="243" y="49"/>
                  </a:lnTo>
                  <a:lnTo>
                    <a:pt x="240" y="58"/>
                  </a:lnTo>
                  <a:lnTo>
                    <a:pt x="237" y="64"/>
                  </a:lnTo>
                  <a:lnTo>
                    <a:pt x="234" y="69"/>
                  </a:lnTo>
                  <a:lnTo>
                    <a:pt x="228" y="76"/>
                  </a:lnTo>
                  <a:lnTo>
                    <a:pt x="222" y="84"/>
                  </a:lnTo>
                  <a:lnTo>
                    <a:pt x="218" y="89"/>
                  </a:lnTo>
                  <a:lnTo>
                    <a:pt x="217" y="94"/>
                  </a:lnTo>
                  <a:lnTo>
                    <a:pt x="216" y="101"/>
                  </a:lnTo>
                  <a:lnTo>
                    <a:pt x="214" y="109"/>
                  </a:lnTo>
                  <a:lnTo>
                    <a:pt x="214" y="115"/>
                  </a:lnTo>
                  <a:lnTo>
                    <a:pt x="211" y="125"/>
                  </a:lnTo>
                  <a:lnTo>
                    <a:pt x="204" y="137"/>
                  </a:lnTo>
                  <a:lnTo>
                    <a:pt x="195" y="149"/>
                  </a:lnTo>
                  <a:lnTo>
                    <a:pt x="188" y="159"/>
                  </a:lnTo>
                  <a:lnTo>
                    <a:pt x="184" y="162"/>
                  </a:lnTo>
                  <a:lnTo>
                    <a:pt x="177" y="167"/>
                  </a:lnTo>
                  <a:lnTo>
                    <a:pt x="168" y="171"/>
                  </a:lnTo>
                  <a:lnTo>
                    <a:pt x="158" y="176"/>
                  </a:lnTo>
                  <a:lnTo>
                    <a:pt x="148" y="181"/>
                  </a:lnTo>
                  <a:lnTo>
                    <a:pt x="140" y="186"/>
                  </a:lnTo>
                  <a:lnTo>
                    <a:pt x="133" y="190"/>
                  </a:lnTo>
                  <a:lnTo>
                    <a:pt x="129" y="192"/>
                  </a:lnTo>
                  <a:lnTo>
                    <a:pt x="123" y="194"/>
                  </a:lnTo>
                  <a:lnTo>
                    <a:pt x="116" y="195"/>
                  </a:lnTo>
                  <a:lnTo>
                    <a:pt x="109" y="197"/>
                  </a:lnTo>
                  <a:lnTo>
                    <a:pt x="101" y="199"/>
                  </a:lnTo>
                  <a:lnTo>
                    <a:pt x="93" y="201"/>
                  </a:lnTo>
                  <a:lnTo>
                    <a:pt x="85" y="203"/>
                  </a:lnTo>
                  <a:lnTo>
                    <a:pt x="77" y="204"/>
                  </a:lnTo>
                  <a:lnTo>
                    <a:pt x="74" y="204"/>
                  </a:lnTo>
                  <a:lnTo>
                    <a:pt x="70" y="200"/>
                  </a:lnTo>
                  <a:lnTo>
                    <a:pt x="62" y="191"/>
                  </a:lnTo>
                  <a:lnTo>
                    <a:pt x="51" y="181"/>
                  </a:lnTo>
                  <a:lnTo>
                    <a:pt x="44" y="175"/>
                  </a:lnTo>
                  <a:lnTo>
                    <a:pt x="40" y="173"/>
                  </a:lnTo>
                  <a:lnTo>
                    <a:pt x="34" y="170"/>
                  </a:lnTo>
                  <a:lnTo>
                    <a:pt x="27" y="167"/>
                  </a:lnTo>
                  <a:lnTo>
                    <a:pt x="20" y="163"/>
                  </a:lnTo>
                  <a:lnTo>
                    <a:pt x="13" y="160"/>
                  </a:lnTo>
                  <a:lnTo>
                    <a:pt x="7" y="158"/>
                  </a:lnTo>
                  <a:lnTo>
                    <a:pt x="2" y="156"/>
                  </a:lnTo>
                  <a:lnTo>
                    <a:pt x="0" y="155"/>
                  </a:lnTo>
                  <a:lnTo>
                    <a:pt x="0" y="154"/>
                  </a:lnTo>
                  <a:lnTo>
                    <a:pt x="3" y="150"/>
                  </a:lnTo>
                  <a:lnTo>
                    <a:pt x="7" y="147"/>
                  </a:lnTo>
                  <a:lnTo>
                    <a:pt x="14" y="146"/>
                  </a:lnTo>
                  <a:lnTo>
                    <a:pt x="17" y="146"/>
                  </a:lnTo>
                  <a:lnTo>
                    <a:pt x="22" y="146"/>
                  </a:lnTo>
                  <a:lnTo>
                    <a:pt x="28" y="146"/>
                  </a:lnTo>
                  <a:lnTo>
                    <a:pt x="33" y="146"/>
                  </a:lnTo>
                  <a:lnTo>
                    <a:pt x="38" y="146"/>
                  </a:lnTo>
                  <a:lnTo>
                    <a:pt x="44" y="146"/>
                  </a:lnTo>
                  <a:lnTo>
                    <a:pt x="49" y="146"/>
                  </a:lnTo>
                  <a:lnTo>
                    <a:pt x="52" y="146"/>
                  </a:lnTo>
                  <a:lnTo>
                    <a:pt x="56" y="145"/>
                  </a:lnTo>
                  <a:lnTo>
                    <a:pt x="61" y="144"/>
                  </a:lnTo>
                  <a:lnTo>
                    <a:pt x="67" y="143"/>
                  </a:lnTo>
                  <a:lnTo>
                    <a:pt x="73" y="142"/>
                  </a:lnTo>
                  <a:lnTo>
                    <a:pt x="79" y="141"/>
                  </a:lnTo>
                  <a:lnTo>
                    <a:pt x="83" y="139"/>
                  </a:lnTo>
                  <a:lnTo>
                    <a:pt x="88" y="137"/>
                  </a:lnTo>
                  <a:lnTo>
                    <a:pt x="92" y="135"/>
                  </a:lnTo>
                  <a:lnTo>
                    <a:pt x="97" y="131"/>
                  </a:lnTo>
                  <a:lnTo>
                    <a:pt x="100" y="127"/>
                  </a:lnTo>
                  <a:lnTo>
                    <a:pt x="104" y="123"/>
                  </a:lnTo>
                  <a:lnTo>
                    <a:pt x="106" y="118"/>
                  </a:lnTo>
                  <a:lnTo>
                    <a:pt x="107" y="113"/>
                  </a:lnTo>
                  <a:lnTo>
                    <a:pt x="109" y="109"/>
                  </a:lnTo>
                  <a:lnTo>
                    <a:pt x="110" y="106"/>
                  </a:lnTo>
                  <a:lnTo>
                    <a:pt x="109" y="104"/>
                  </a:lnTo>
                  <a:lnTo>
                    <a:pt x="106" y="102"/>
                  </a:lnTo>
                  <a:lnTo>
                    <a:pt x="104" y="101"/>
                  </a:lnTo>
                  <a:lnTo>
                    <a:pt x="100" y="99"/>
                  </a:lnTo>
                  <a:lnTo>
                    <a:pt x="98" y="98"/>
                  </a:lnTo>
                  <a:lnTo>
                    <a:pt x="93" y="96"/>
                  </a:lnTo>
                  <a:lnTo>
                    <a:pt x="86" y="92"/>
                  </a:lnTo>
                  <a:lnTo>
                    <a:pt x="80" y="89"/>
                  </a:lnTo>
                  <a:lnTo>
                    <a:pt x="79" y="84"/>
                  </a:lnTo>
                  <a:lnTo>
                    <a:pt x="81" y="75"/>
                  </a:lnTo>
                  <a:lnTo>
                    <a:pt x="85" y="65"/>
                  </a:lnTo>
                  <a:lnTo>
                    <a:pt x="88" y="55"/>
                  </a:lnTo>
                  <a:lnTo>
                    <a:pt x="94" y="48"/>
                  </a:lnTo>
                  <a:lnTo>
                    <a:pt x="101" y="40"/>
                  </a:lnTo>
                  <a:lnTo>
                    <a:pt x="109" y="33"/>
                  </a:lnTo>
                  <a:lnTo>
                    <a:pt x="116" y="27"/>
                  </a:lnTo>
                  <a:lnTo>
                    <a:pt x="123" y="24"/>
                  </a:lnTo>
                  <a:lnTo>
                    <a:pt x="129" y="25"/>
                  </a:lnTo>
                  <a:lnTo>
                    <a:pt x="135" y="28"/>
                  </a:lnTo>
                  <a:lnTo>
                    <a:pt x="139" y="32"/>
                  </a:lnTo>
                  <a:lnTo>
                    <a:pt x="144" y="39"/>
                  </a:lnTo>
                  <a:lnTo>
                    <a:pt x="146" y="45"/>
                  </a:lnTo>
                  <a:lnTo>
                    <a:pt x="147" y="50"/>
                  </a:lnTo>
                  <a:lnTo>
                    <a:pt x="150" y="53"/>
                  </a:lnTo>
                  <a:lnTo>
                    <a:pt x="154" y="54"/>
                  </a:lnTo>
                  <a:lnTo>
                    <a:pt x="158" y="54"/>
                  </a:lnTo>
                  <a:lnTo>
                    <a:pt x="164" y="54"/>
                  </a:lnTo>
                  <a:lnTo>
                    <a:pt x="171" y="54"/>
                  </a:lnTo>
                  <a:lnTo>
                    <a:pt x="180" y="54"/>
                  </a:lnTo>
                  <a:lnTo>
                    <a:pt x="188" y="54"/>
                  </a:lnTo>
                  <a:lnTo>
                    <a:pt x="195" y="53"/>
                  </a:lnTo>
                  <a:lnTo>
                    <a:pt x="202" y="52"/>
                  </a:lnTo>
                  <a:lnTo>
                    <a:pt x="207" y="51"/>
                  </a:lnTo>
                  <a:lnTo>
                    <a:pt x="216" y="49"/>
                  </a:lnTo>
                  <a:lnTo>
                    <a:pt x="222" y="45"/>
                  </a:lnTo>
                  <a:lnTo>
                    <a:pt x="226" y="42"/>
                  </a:lnTo>
                  <a:lnTo>
                    <a:pt x="230" y="36"/>
                  </a:lnTo>
                  <a:lnTo>
                    <a:pt x="231" y="30"/>
                  </a:lnTo>
                  <a:lnTo>
                    <a:pt x="229" y="25"/>
                  </a:lnTo>
                  <a:lnTo>
                    <a:pt x="228" y="21"/>
                  </a:lnTo>
                  <a:lnTo>
                    <a:pt x="228" y="15"/>
                  </a:lnTo>
                  <a:lnTo>
                    <a:pt x="230" y="8"/>
                  </a:lnTo>
                  <a:lnTo>
                    <a:pt x="232" y="4"/>
                  </a:lnTo>
                  <a:lnTo>
                    <a:pt x="235" y="1"/>
                  </a:lnTo>
                  <a:lnTo>
                    <a:pt x="236" y="0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61" name="Freeform 21"/>
            <p:cNvSpPr>
              <a:spLocks/>
            </p:cNvSpPr>
            <p:nvPr/>
          </p:nvSpPr>
          <p:spPr bwMode="auto">
            <a:xfrm>
              <a:off x="835" y="2580"/>
              <a:ext cx="65" cy="42"/>
            </a:xfrm>
            <a:custGeom>
              <a:avLst/>
              <a:gdLst>
                <a:gd name="T0" fmla="*/ 10 w 218"/>
                <a:gd name="T1" fmla="*/ 85 h 200"/>
                <a:gd name="T2" fmla="*/ 34 w 218"/>
                <a:gd name="T3" fmla="*/ 105 h 200"/>
                <a:gd name="T4" fmla="*/ 50 w 218"/>
                <a:gd name="T5" fmla="*/ 113 h 200"/>
                <a:gd name="T6" fmla="*/ 71 w 218"/>
                <a:gd name="T7" fmla="*/ 125 h 200"/>
                <a:gd name="T8" fmla="*/ 87 w 218"/>
                <a:gd name="T9" fmla="*/ 135 h 200"/>
                <a:gd name="T10" fmla="*/ 99 w 218"/>
                <a:gd name="T11" fmla="*/ 157 h 200"/>
                <a:gd name="T12" fmla="*/ 99 w 218"/>
                <a:gd name="T13" fmla="*/ 194 h 200"/>
                <a:gd name="T14" fmla="*/ 107 w 218"/>
                <a:gd name="T15" fmla="*/ 200 h 200"/>
                <a:gd name="T16" fmla="*/ 128 w 218"/>
                <a:gd name="T17" fmla="*/ 192 h 200"/>
                <a:gd name="T18" fmla="*/ 144 w 218"/>
                <a:gd name="T19" fmla="*/ 177 h 200"/>
                <a:gd name="T20" fmla="*/ 158 w 218"/>
                <a:gd name="T21" fmla="*/ 179 h 200"/>
                <a:gd name="T22" fmla="*/ 178 w 218"/>
                <a:gd name="T23" fmla="*/ 185 h 200"/>
                <a:gd name="T24" fmla="*/ 197 w 218"/>
                <a:gd name="T25" fmla="*/ 181 h 200"/>
                <a:gd name="T26" fmla="*/ 194 w 218"/>
                <a:gd name="T27" fmla="*/ 171 h 200"/>
                <a:gd name="T28" fmla="*/ 171 w 218"/>
                <a:gd name="T29" fmla="*/ 155 h 200"/>
                <a:gd name="T30" fmla="*/ 155 w 218"/>
                <a:gd name="T31" fmla="*/ 139 h 200"/>
                <a:gd name="T32" fmla="*/ 156 w 218"/>
                <a:gd name="T33" fmla="*/ 125 h 200"/>
                <a:gd name="T34" fmla="*/ 177 w 218"/>
                <a:gd name="T35" fmla="*/ 117 h 200"/>
                <a:gd name="T36" fmla="*/ 193 w 218"/>
                <a:gd name="T37" fmla="*/ 111 h 200"/>
                <a:gd name="T38" fmla="*/ 212 w 218"/>
                <a:gd name="T39" fmla="*/ 103 h 200"/>
                <a:gd name="T40" fmla="*/ 218 w 218"/>
                <a:gd name="T41" fmla="*/ 98 h 200"/>
                <a:gd name="T42" fmla="*/ 217 w 218"/>
                <a:gd name="T43" fmla="*/ 88 h 200"/>
                <a:gd name="T44" fmla="*/ 211 w 218"/>
                <a:gd name="T45" fmla="*/ 85 h 200"/>
                <a:gd name="T46" fmla="*/ 197 w 218"/>
                <a:gd name="T47" fmla="*/ 85 h 200"/>
                <a:gd name="T48" fmla="*/ 175 w 218"/>
                <a:gd name="T49" fmla="*/ 87 h 200"/>
                <a:gd name="T50" fmla="*/ 160 w 218"/>
                <a:gd name="T51" fmla="*/ 88 h 200"/>
                <a:gd name="T52" fmla="*/ 147 w 218"/>
                <a:gd name="T53" fmla="*/ 90 h 200"/>
                <a:gd name="T54" fmla="*/ 154 w 218"/>
                <a:gd name="T55" fmla="*/ 80 h 200"/>
                <a:gd name="T56" fmla="*/ 165 w 218"/>
                <a:gd name="T57" fmla="*/ 67 h 200"/>
                <a:gd name="T58" fmla="*/ 179 w 218"/>
                <a:gd name="T59" fmla="*/ 41 h 200"/>
                <a:gd name="T60" fmla="*/ 177 w 218"/>
                <a:gd name="T61" fmla="*/ 32 h 200"/>
                <a:gd name="T62" fmla="*/ 170 w 218"/>
                <a:gd name="T63" fmla="*/ 27 h 200"/>
                <a:gd name="T64" fmla="*/ 158 w 218"/>
                <a:gd name="T65" fmla="*/ 30 h 200"/>
                <a:gd name="T66" fmla="*/ 149 w 218"/>
                <a:gd name="T67" fmla="*/ 38 h 200"/>
                <a:gd name="T68" fmla="*/ 135 w 218"/>
                <a:gd name="T69" fmla="*/ 50 h 200"/>
                <a:gd name="T70" fmla="*/ 125 w 218"/>
                <a:gd name="T71" fmla="*/ 57 h 200"/>
                <a:gd name="T72" fmla="*/ 117 w 218"/>
                <a:gd name="T73" fmla="*/ 62 h 200"/>
                <a:gd name="T74" fmla="*/ 114 w 218"/>
                <a:gd name="T75" fmla="*/ 58 h 200"/>
                <a:gd name="T76" fmla="*/ 125 w 218"/>
                <a:gd name="T77" fmla="*/ 37 h 200"/>
                <a:gd name="T78" fmla="*/ 132 w 218"/>
                <a:gd name="T79" fmla="*/ 22 h 200"/>
                <a:gd name="T80" fmla="*/ 135 w 218"/>
                <a:gd name="T81" fmla="*/ 7 h 200"/>
                <a:gd name="T82" fmla="*/ 129 w 218"/>
                <a:gd name="T83" fmla="*/ 0 h 200"/>
                <a:gd name="T84" fmla="*/ 110 w 218"/>
                <a:gd name="T85" fmla="*/ 13 h 200"/>
                <a:gd name="T86" fmla="*/ 92 w 218"/>
                <a:gd name="T87" fmla="*/ 38 h 200"/>
                <a:gd name="T88" fmla="*/ 71 w 218"/>
                <a:gd name="T89" fmla="*/ 62 h 200"/>
                <a:gd name="T90" fmla="*/ 48 w 218"/>
                <a:gd name="T91" fmla="*/ 71 h 200"/>
                <a:gd name="T92" fmla="*/ 31 w 218"/>
                <a:gd name="T93" fmla="*/ 65 h 200"/>
                <a:gd name="T94" fmla="*/ 17 w 218"/>
                <a:gd name="T95" fmla="*/ 49 h 200"/>
                <a:gd name="T96" fmla="*/ 4 w 218"/>
                <a:gd name="T97" fmla="*/ 41 h 200"/>
                <a:gd name="T98" fmla="*/ 0 w 218"/>
                <a:gd name="T99" fmla="*/ 42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18" h="200">
                  <a:moveTo>
                    <a:pt x="0" y="42"/>
                  </a:moveTo>
                  <a:lnTo>
                    <a:pt x="6" y="82"/>
                  </a:lnTo>
                  <a:lnTo>
                    <a:pt x="10" y="85"/>
                  </a:lnTo>
                  <a:lnTo>
                    <a:pt x="17" y="93"/>
                  </a:lnTo>
                  <a:lnTo>
                    <a:pt x="27" y="101"/>
                  </a:lnTo>
                  <a:lnTo>
                    <a:pt x="34" y="105"/>
                  </a:lnTo>
                  <a:lnTo>
                    <a:pt x="37" y="106"/>
                  </a:lnTo>
                  <a:lnTo>
                    <a:pt x="42" y="109"/>
                  </a:lnTo>
                  <a:lnTo>
                    <a:pt x="50" y="113"/>
                  </a:lnTo>
                  <a:lnTo>
                    <a:pt x="57" y="117"/>
                  </a:lnTo>
                  <a:lnTo>
                    <a:pt x="64" y="121"/>
                  </a:lnTo>
                  <a:lnTo>
                    <a:pt x="71" y="125"/>
                  </a:lnTo>
                  <a:lnTo>
                    <a:pt x="77" y="128"/>
                  </a:lnTo>
                  <a:lnTo>
                    <a:pt x="81" y="131"/>
                  </a:lnTo>
                  <a:lnTo>
                    <a:pt x="87" y="135"/>
                  </a:lnTo>
                  <a:lnTo>
                    <a:pt x="92" y="142"/>
                  </a:lnTo>
                  <a:lnTo>
                    <a:pt x="96" y="150"/>
                  </a:lnTo>
                  <a:lnTo>
                    <a:pt x="99" y="157"/>
                  </a:lnTo>
                  <a:lnTo>
                    <a:pt x="100" y="168"/>
                  </a:lnTo>
                  <a:lnTo>
                    <a:pt x="100" y="182"/>
                  </a:lnTo>
                  <a:lnTo>
                    <a:pt x="99" y="194"/>
                  </a:lnTo>
                  <a:lnTo>
                    <a:pt x="99" y="199"/>
                  </a:lnTo>
                  <a:lnTo>
                    <a:pt x="101" y="200"/>
                  </a:lnTo>
                  <a:lnTo>
                    <a:pt x="107" y="200"/>
                  </a:lnTo>
                  <a:lnTo>
                    <a:pt x="114" y="200"/>
                  </a:lnTo>
                  <a:lnTo>
                    <a:pt x="122" y="197"/>
                  </a:lnTo>
                  <a:lnTo>
                    <a:pt x="128" y="192"/>
                  </a:lnTo>
                  <a:lnTo>
                    <a:pt x="134" y="185"/>
                  </a:lnTo>
                  <a:lnTo>
                    <a:pt x="138" y="179"/>
                  </a:lnTo>
                  <a:lnTo>
                    <a:pt x="144" y="177"/>
                  </a:lnTo>
                  <a:lnTo>
                    <a:pt x="149" y="177"/>
                  </a:lnTo>
                  <a:lnTo>
                    <a:pt x="153" y="177"/>
                  </a:lnTo>
                  <a:lnTo>
                    <a:pt x="158" y="179"/>
                  </a:lnTo>
                  <a:lnTo>
                    <a:pt x="162" y="181"/>
                  </a:lnTo>
                  <a:lnTo>
                    <a:pt x="169" y="183"/>
                  </a:lnTo>
                  <a:lnTo>
                    <a:pt x="178" y="185"/>
                  </a:lnTo>
                  <a:lnTo>
                    <a:pt x="187" y="186"/>
                  </a:lnTo>
                  <a:lnTo>
                    <a:pt x="194" y="184"/>
                  </a:lnTo>
                  <a:lnTo>
                    <a:pt x="197" y="181"/>
                  </a:lnTo>
                  <a:lnTo>
                    <a:pt x="199" y="177"/>
                  </a:lnTo>
                  <a:lnTo>
                    <a:pt x="197" y="173"/>
                  </a:lnTo>
                  <a:lnTo>
                    <a:pt x="194" y="171"/>
                  </a:lnTo>
                  <a:lnTo>
                    <a:pt x="187" y="168"/>
                  </a:lnTo>
                  <a:lnTo>
                    <a:pt x="179" y="161"/>
                  </a:lnTo>
                  <a:lnTo>
                    <a:pt x="171" y="155"/>
                  </a:lnTo>
                  <a:lnTo>
                    <a:pt x="164" y="151"/>
                  </a:lnTo>
                  <a:lnTo>
                    <a:pt x="159" y="146"/>
                  </a:lnTo>
                  <a:lnTo>
                    <a:pt x="155" y="139"/>
                  </a:lnTo>
                  <a:lnTo>
                    <a:pt x="153" y="132"/>
                  </a:lnTo>
                  <a:lnTo>
                    <a:pt x="153" y="127"/>
                  </a:lnTo>
                  <a:lnTo>
                    <a:pt x="156" y="125"/>
                  </a:lnTo>
                  <a:lnTo>
                    <a:pt x="164" y="122"/>
                  </a:lnTo>
                  <a:lnTo>
                    <a:pt x="171" y="119"/>
                  </a:lnTo>
                  <a:lnTo>
                    <a:pt x="177" y="117"/>
                  </a:lnTo>
                  <a:lnTo>
                    <a:pt x="181" y="116"/>
                  </a:lnTo>
                  <a:lnTo>
                    <a:pt x="187" y="114"/>
                  </a:lnTo>
                  <a:lnTo>
                    <a:pt x="193" y="111"/>
                  </a:lnTo>
                  <a:lnTo>
                    <a:pt x="200" y="108"/>
                  </a:lnTo>
                  <a:lnTo>
                    <a:pt x="206" y="106"/>
                  </a:lnTo>
                  <a:lnTo>
                    <a:pt x="212" y="103"/>
                  </a:lnTo>
                  <a:lnTo>
                    <a:pt x="215" y="101"/>
                  </a:lnTo>
                  <a:lnTo>
                    <a:pt x="218" y="100"/>
                  </a:lnTo>
                  <a:lnTo>
                    <a:pt x="218" y="98"/>
                  </a:lnTo>
                  <a:lnTo>
                    <a:pt x="218" y="94"/>
                  </a:lnTo>
                  <a:lnTo>
                    <a:pt x="218" y="91"/>
                  </a:lnTo>
                  <a:lnTo>
                    <a:pt x="217" y="88"/>
                  </a:lnTo>
                  <a:lnTo>
                    <a:pt x="215" y="87"/>
                  </a:lnTo>
                  <a:lnTo>
                    <a:pt x="214" y="86"/>
                  </a:lnTo>
                  <a:lnTo>
                    <a:pt x="211" y="85"/>
                  </a:lnTo>
                  <a:lnTo>
                    <a:pt x="207" y="85"/>
                  </a:lnTo>
                  <a:lnTo>
                    <a:pt x="203" y="85"/>
                  </a:lnTo>
                  <a:lnTo>
                    <a:pt x="197" y="85"/>
                  </a:lnTo>
                  <a:lnTo>
                    <a:pt x="190" y="86"/>
                  </a:lnTo>
                  <a:lnTo>
                    <a:pt x="182" y="86"/>
                  </a:lnTo>
                  <a:lnTo>
                    <a:pt x="175" y="87"/>
                  </a:lnTo>
                  <a:lnTo>
                    <a:pt x="167" y="88"/>
                  </a:lnTo>
                  <a:lnTo>
                    <a:pt x="162" y="88"/>
                  </a:lnTo>
                  <a:lnTo>
                    <a:pt x="160" y="88"/>
                  </a:lnTo>
                  <a:lnTo>
                    <a:pt x="156" y="88"/>
                  </a:lnTo>
                  <a:lnTo>
                    <a:pt x="152" y="89"/>
                  </a:lnTo>
                  <a:lnTo>
                    <a:pt x="147" y="90"/>
                  </a:lnTo>
                  <a:lnTo>
                    <a:pt x="146" y="89"/>
                  </a:lnTo>
                  <a:lnTo>
                    <a:pt x="148" y="86"/>
                  </a:lnTo>
                  <a:lnTo>
                    <a:pt x="154" y="80"/>
                  </a:lnTo>
                  <a:lnTo>
                    <a:pt x="159" y="75"/>
                  </a:lnTo>
                  <a:lnTo>
                    <a:pt x="161" y="72"/>
                  </a:lnTo>
                  <a:lnTo>
                    <a:pt x="165" y="67"/>
                  </a:lnTo>
                  <a:lnTo>
                    <a:pt x="171" y="56"/>
                  </a:lnTo>
                  <a:lnTo>
                    <a:pt x="176" y="46"/>
                  </a:lnTo>
                  <a:lnTo>
                    <a:pt x="179" y="41"/>
                  </a:lnTo>
                  <a:lnTo>
                    <a:pt x="179" y="39"/>
                  </a:lnTo>
                  <a:lnTo>
                    <a:pt x="179" y="35"/>
                  </a:lnTo>
                  <a:lnTo>
                    <a:pt x="177" y="32"/>
                  </a:lnTo>
                  <a:lnTo>
                    <a:pt x="176" y="30"/>
                  </a:lnTo>
                  <a:lnTo>
                    <a:pt x="173" y="29"/>
                  </a:lnTo>
                  <a:lnTo>
                    <a:pt x="170" y="27"/>
                  </a:lnTo>
                  <a:lnTo>
                    <a:pt x="166" y="27"/>
                  </a:lnTo>
                  <a:lnTo>
                    <a:pt x="161" y="28"/>
                  </a:lnTo>
                  <a:lnTo>
                    <a:pt x="158" y="30"/>
                  </a:lnTo>
                  <a:lnTo>
                    <a:pt x="154" y="33"/>
                  </a:lnTo>
                  <a:lnTo>
                    <a:pt x="150" y="36"/>
                  </a:lnTo>
                  <a:lnTo>
                    <a:pt x="149" y="38"/>
                  </a:lnTo>
                  <a:lnTo>
                    <a:pt x="146" y="40"/>
                  </a:lnTo>
                  <a:lnTo>
                    <a:pt x="141" y="45"/>
                  </a:lnTo>
                  <a:lnTo>
                    <a:pt x="135" y="50"/>
                  </a:lnTo>
                  <a:lnTo>
                    <a:pt x="131" y="53"/>
                  </a:lnTo>
                  <a:lnTo>
                    <a:pt x="129" y="55"/>
                  </a:lnTo>
                  <a:lnTo>
                    <a:pt x="125" y="57"/>
                  </a:lnTo>
                  <a:lnTo>
                    <a:pt x="123" y="60"/>
                  </a:lnTo>
                  <a:lnTo>
                    <a:pt x="119" y="61"/>
                  </a:lnTo>
                  <a:lnTo>
                    <a:pt x="117" y="62"/>
                  </a:lnTo>
                  <a:lnTo>
                    <a:pt x="116" y="61"/>
                  </a:lnTo>
                  <a:lnTo>
                    <a:pt x="114" y="61"/>
                  </a:lnTo>
                  <a:lnTo>
                    <a:pt x="114" y="58"/>
                  </a:lnTo>
                  <a:lnTo>
                    <a:pt x="117" y="53"/>
                  </a:lnTo>
                  <a:lnTo>
                    <a:pt x="120" y="45"/>
                  </a:lnTo>
                  <a:lnTo>
                    <a:pt x="125" y="37"/>
                  </a:lnTo>
                  <a:lnTo>
                    <a:pt x="128" y="33"/>
                  </a:lnTo>
                  <a:lnTo>
                    <a:pt x="130" y="29"/>
                  </a:lnTo>
                  <a:lnTo>
                    <a:pt x="132" y="22"/>
                  </a:lnTo>
                  <a:lnTo>
                    <a:pt x="135" y="15"/>
                  </a:lnTo>
                  <a:lnTo>
                    <a:pt x="136" y="10"/>
                  </a:lnTo>
                  <a:lnTo>
                    <a:pt x="135" y="7"/>
                  </a:lnTo>
                  <a:lnTo>
                    <a:pt x="134" y="3"/>
                  </a:lnTo>
                  <a:lnTo>
                    <a:pt x="131" y="1"/>
                  </a:lnTo>
                  <a:lnTo>
                    <a:pt x="129" y="0"/>
                  </a:lnTo>
                  <a:lnTo>
                    <a:pt x="124" y="2"/>
                  </a:lnTo>
                  <a:lnTo>
                    <a:pt x="117" y="7"/>
                  </a:lnTo>
                  <a:lnTo>
                    <a:pt x="110" y="13"/>
                  </a:lnTo>
                  <a:lnTo>
                    <a:pt x="105" y="17"/>
                  </a:lnTo>
                  <a:lnTo>
                    <a:pt x="100" y="26"/>
                  </a:lnTo>
                  <a:lnTo>
                    <a:pt x="92" y="38"/>
                  </a:lnTo>
                  <a:lnTo>
                    <a:pt x="83" y="51"/>
                  </a:lnTo>
                  <a:lnTo>
                    <a:pt x="77" y="58"/>
                  </a:lnTo>
                  <a:lnTo>
                    <a:pt x="71" y="62"/>
                  </a:lnTo>
                  <a:lnTo>
                    <a:pt x="63" y="66"/>
                  </a:lnTo>
                  <a:lnTo>
                    <a:pt x="54" y="70"/>
                  </a:lnTo>
                  <a:lnTo>
                    <a:pt x="48" y="71"/>
                  </a:lnTo>
                  <a:lnTo>
                    <a:pt x="44" y="70"/>
                  </a:lnTo>
                  <a:lnTo>
                    <a:pt x="37" y="67"/>
                  </a:lnTo>
                  <a:lnTo>
                    <a:pt x="31" y="65"/>
                  </a:lnTo>
                  <a:lnTo>
                    <a:pt x="27" y="61"/>
                  </a:lnTo>
                  <a:lnTo>
                    <a:pt x="23" y="55"/>
                  </a:lnTo>
                  <a:lnTo>
                    <a:pt x="17" y="49"/>
                  </a:lnTo>
                  <a:lnTo>
                    <a:pt x="12" y="45"/>
                  </a:lnTo>
                  <a:lnTo>
                    <a:pt x="7" y="42"/>
                  </a:lnTo>
                  <a:lnTo>
                    <a:pt x="4" y="41"/>
                  </a:lnTo>
                  <a:lnTo>
                    <a:pt x="3" y="41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62" name="Freeform 22"/>
            <p:cNvSpPr>
              <a:spLocks/>
            </p:cNvSpPr>
            <p:nvPr/>
          </p:nvSpPr>
          <p:spPr bwMode="auto">
            <a:xfrm>
              <a:off x="532" y="2605"/>
              <a:ext cx="67" cy="30"/>
            </a:xfrm>
            <a:custGeom>
              <a:avLst/>
              <a:gdLst>
                <a:gd name="T0" fmla="*/ 134 w 227"/>
                <a:gd name="T1" fmla="*/ 1 h 143"/>
                <a:gd name="T2" fmla="*/ 152 w 227"/>
                <a:gd name="T3" fmla="*/ 2 h 143"/>
                <a:gd name="T4" fmla="*/ 178 w 227"/>
                <a:gd name="T5" fmla="*/ 10 h 143"/>
                <a:gd name="T6" fmla="*/ 203 w 227"/>
                <a:gd name="T7" fmla="*/ 18 h 143"/>
                <a:gd name="T8" fmla="*/ 216 w 227"/>
                <a:gd name="T9" fmla="*/ 24 h 143"/>
                <a:gd name="T10" fmla="*/ 226 w 227"/>
                <a:gd name="T11" fmla="*/ 37 h 143"/>
                <a:gd name="T12" fmla="*/ 224 w 227"/>
                <a:gd name="T13" fmla="*/ 54 h 143"/>
                <a:gd name="T14" fmla="*/ 216 w 227"/>
                <a:gd name="T15" fmla="*/ 90 h 143"/>
                <a:gd name="T16" fmla="*/ 208 w 227"/>
                <a:gd name="T17" fmla="*/ 101 h 143"/>
                <a:gd name="T18" fmla="*/ 190 w 227"/>
                <a:gd name="T19" fmla="*/ 110 h 143"/>
                <a:gd name="T20" fmla="*/ 176 w 227"/>
                <a:gd name="T21" fmla="*/ 117 h 143"/>
                <a:gd name="T22" fmla="*/ 152 w 227"/>
                <a:gd name="T23" fmla="*/ 134 h 143"/>
                <a:gd name="T24" fmla="*/ 133 w 227"/>
                <a:gd name="T25" fmla="*/ 140 h 143"/>
                <a:gd name="T26" fmla="*/ 111 w 227"/>
                <a:gd name="T27" fmla="*/ 143 h 143"/>
                <a:gd name="T28" fmla="*/ 99 w 227"/>
                <a:gd name="T29" fmla="*/ 139 h 143"/>
                <a:gd name="T30" fmla="*/ 86 w 227"/>
                <a:gd name="T31" fmla="*/ 123 h 143"/>
                <a:gd name="T32" fmla="*/ 93 w 227"/>
                <a:gd name="T33" fmla="*/ 117 h 143"/>
                <a:gd name="T34" fmla="*/ 111 w 227"/>
                <a:gd name="T35" fmla="*/ 112 h 143"/>
                <a:gd name="T36" fmla="*/ 126 w 227"/>
                <a:gd name="T37" fmla="*/ 107 h 143"/>
                <a:gd name="T38" fmla="*/ 135 w 227"/>
                <a:gd name="T39" fmla="*/ 88 h 143"/>
                <a:gd name="T40" fmla="*/ 144 w 227"/>
                <a:gd name="T41" fmla="*/ 75 h 143"/>
                <a:gd name="T42" fmla="*/ 151 w 227"/>
                <a:gd name="T43" fmla="*/ 71 h 143"/>
                <a:gd name="T44" fmla="*/ 149 w 227"/>
                <a:gd name="T45" fmla="*/ 65 h 143"/>
                <a:gd name="T46" fmla="*/ 121 w 227"/>
                <a:gd name="T47" fmla="*/ 42 h 143"/>
                <a:gd name="T48" fmla="*/ 102 w 227"/>
                <a:gd name="T49" fmla="*/ 47 h 143"/>
                <a:gd name="T50" fmla="*/ 99 w 227"/>
                <a:gd name="T51" fmla="*/ 53 h 143"/>
                <a:gd name="T52" fmla="*/ 127 w 227"/>
                <a:gd name="T53" fmla="*/ 63 h 143"/>
                <a:gd name="T54" fmla="*/ 128 w 227"/>
                <a:gd name="T55" fmla="*/ 78 h 143"/>
                <a:gd name="T56" fmla="*/ 121 w 227"/>
                <a:gd name="T57" fmla="*/ 92 h 143"/>
                <a:gd name="T58" fmla="*/ 109 w 227"/>
                <a:gd name="T59" fmla="*/ 102 h 143"/>
                <a:gd name="T60" fmla="*/ 96 w 227"/>
                <a:gd name="T61" fmla="*/ 107 h 143"/>
                <a:gd name="T62" fmla="*/ 77 w 227"/>
                <a:gd name="T63" fmla="*/ 118 h 143"/>
                <a:gd name="T64" fmla="*/ 68 w 227"/>
                <a:gd name="T65" fmla="*/ 125 h 143"/>
                <a:gd name="T66" fmla="*/ 61 w 227"/>
                <a:gd name="T67" fmla="*/ 132 h 143"/>
                <a:gd name="T68" fmla="*/ 53 w 227"/>
                <a:gd name="T69" fmla="*/ 138 h 143"/>
                <a:gd name="T70" fmla="*/ 45 w 227"/>
                <a:gd name="T71" fmla="*/ 139 h 143"/>
                <a:gd name="T72" fmla="*/ 28 w 227"/>
                <a:gd name="T73" fmla="*/ 140 h 143"/>
                <a:gd name="T74" fmla="*/ 16 w 227"/>
                <a:gd name="T75" fmla="*/ 138 h 143"/>
                <a:gd name="T76" fmla="*/ 8 w 227"/>
                <a:gd name="T77" fmla="*/ 124 h 143"/>
                <a:gd name="T78" fmla="*/ 22 w 227"/>
                <a:gd name="T79" fmla="*/ 118 h 143"/>
                <a:gd name="T80" fmla="*/ 43 w 227"/>
                <a:gd name="T81" fmla="*/ 109 h 143"/>
                <a:gd name="T82" fmla="*/ 54 w 227"/>
                <a:gd name="T83" fmla="*/ 106 h 143"/>
                <a:gd name="T84" fmla="*/ 68 w 227"/>
                <a:gd name="T85" fmla="*/ 103 h 143"/>
                <a:gd name="T86" fmla="*/ 72 w 227"/>
                <a:gd name="T87" fmla="*/ 98 h 143"/>
                <a:gd name="T88" fmla="*/ 66 w 227"/>
                <a:gd name="T89" fmla="*/ 95 h 143"/>
                <a:gd name="T90" fmla="*/ 50 w 227"/>
                <a:gd name="T91" fmla="*/ 103 h 143"/>
                <a:gd name="T92" fmla="*/ 37 w 227"/>
                <a:gd name="T93" fmla="*/ 108 h 143"/>
                <a:gd name="T94" fmla="*/ 18 w 227"/>
                <a:gd name="T95" fmla="*/ 115 h 143"/>
                <a:gd name="T96" fmla="*/ 6 w 227"/>
                <a:gd name="T97" fmla="*/ 115 h 143"/>
                <a:gd name="T98" fmla="*/ 1 w 227"/>
                <a:gd name="T99" fmla="*/ 103 h 143"/>
                <a:gd name="T100" fmla="*/ 25 w 227"/>
                <a:gd name="T101" fmla="*/ 92 h 143"/>
                <a:gd name="T102" fmla="*/ 62 w 227"/>
                <a:gd name="T103" fmla="*/ 74 h 143"/>
                <a:gd name="T104" fmla="*/ 75 w 227"/>
                <a:gd name="T105" fmla="*/ 66 h 143"/>
                <a:gd name="T106" fmla="*/ 79 w 227"/>
                <a:gd name="T107" fmla="*/ 51 h 143"/>
                <a:gd name="T108" fmla="*/ 83 w 227"/>
                <a:gd name="T109" fmla="*/ 30 h 143"/>
                <a:gd name="T110" fmla="*/ 105 w 227"/>
                <a:gd name="T111" fmla="*/ 11 h 143"/>
                <a:gd name="T112" fmla="*/ 120 w 227"/>
                <a:gd name="T113" fmla="*/ 1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7" h="143">
                  <a:moveTo>
                    <a:pt x="120" y="1"/>
                  </a:moveTo>
                  <a:lnTo>
                    <a:pt x="125" y="1"/>
                  </a:lnTo>
                  <a:lnTo>
                    <a:pt x="134" y="1"/>
                  </a:lnTo>
                  <a:lnTo>
                    <a:pt x="145" y="1"/>
                  </a:lnTo>
                  <a:lnTo>
                    <a:pt x="150" y="1"/>
                  </a:lnTo>
                  <a:lnTo>
                    <a:pt x="152" y="2"/>
                  </a:lnTo>
                  <a:lnTo>
                    <a:pt x="158" y="3"/>
                  </a:lnTo>
                  <a:lnTo>
                    <a:pt x="168" y="6"/>
                  </a:lnTo>
                  <a:lnTo>
                    <a:pt x="178" y="10"/>
                  </a:lnTo>
                  <a:lnTo>
                    <a:pt x="188" y="13"/>
                  </a:lnTo>
                  <a:lnTo>
                    <a:pt x="197" y="15"/>
                  </a:lnTo>
                  <a:lnTo>
                    <a:pt x="203" y="18"/>
                  </a:lnTo>
                  <a:lnTo>
                    <a:pt x="206" y="19"/>
                  </a:lnTo>
                  <a:lnTo>
                    <a:pt x="210" y="21"/>
                  </a:lnTo>
                  <a:lnTo>
                    <a:pt x="216" y="24"/>
                  </a:lnTo>
                  <a:lnTo>
                    <a:pt x="222" y="28"/>
                  </a:lnTo>
                  <a:lnTo>
                    <a:pt x="224" y="32"/>
                  </a:lnTo>
                  <a:lnTo>
                    <a:pt x="226" y="37"/>
                  </a:lnTo>
                  <a:lnTo>
                    <a:pt x="227" y="42"/>
                  </a:lnTo>
                  <a:lnTo>
                    <a:pt x="226" y="49"/>
                  </a:lnTo>
                  <a:lnTo>
                    <a:pt x="224" y="54"/>
                  </a:lnTo>
                  <a:lnTo>
                    <a:pt x="222" y="62"/>
                  </a:lnTo>
                  <a:lnTo>
                    <a:pt x="218" y="76"/>
                  </a:lnTo>
                  <a:lnTo>
                    <a:pt x="216" y="90"/>
                  </a:lnTo>
                  <a:lnTo>
                    <a:pt x="214" y="97"/>
                  </a:lnTo>
                  <a:lnTo>
                    <a:pt x="212" y="98"/>
                  </a:lnTo>
                  <a:lnTo>
                    <a:pt x="208" y="101"/>
                  </a:lnTo>
                  <a:lnTo>
                    <a:pt x="203" y="104"/>
                  </a:lnTo>
                  <a:lnTo>
                    <a:pt x="196" y="107"/>
                  </a:lnTo>
                  <a:lnTo>
                    <a:pt x="190" y="110"/>
                  </a:lnTo>
                  <a:lnTo>
                    <a:pt x="184" y="113"/>
                  </a:lnTo>
                  <a:lnTo>
                    <a:pt x="179" y="115"/>
                  </a:lnTo>
                  <a:lnTo>
                    <a:pt x="176" y="117"/>
                  </a:lnTo>
                  <a:lnTo>
                    <a:pt x="170" y="121"/>
                  </a:lnTo>
                  <a:lnTo>
                    <a:pt x="162" y="127"/>
                  </a:lnTo>
                  <a:lnTo>
                    <a:pt x="152" y="134"/>
                  </a:lnTo>
                  <a:lnTo>
                    <a:pt x="145" y="138"/>
                  </a:lnTo>
                  <a:lnTo>
                    <a:pt x="140" y="139"/>
                  </a:lnTo>
                  <a:lnTo>
                    <a:pt x="133" y="140"/>
                  </a:lnTo>
                  <a:lnTo>
                    <a:pt x="125" y="142"/>
                  </a:lnTo>
                  <a:lnTo>
                    <a:pt x="116" y="143"/>
                  </a:lnTo>
                  <a:lnTo>
                    <a:pt x="111" y="143"/>
                  </a:lnTo>
                  <a:lnTo>
                    <a:pt x="107" y="141"/>
                  </a:lnTo>
                  <a:lnTo>
                    <a:pt x="103" y="140"/>
                  </a:lnTo>
                  <a:lnTo>
                    <a:pt x="99" y="139"/>
                  </a:lnTo>
                  <a:lnTo>
                    <a:pt x="95" y="135"/>
                  </a:lnTo>
                  <a:lnTo>
                    <a:pt x="90" y="129"/>
                  </a:lnTo>
                  <a:lnTo>
                    <a:pt x="86" y="123"/>
                  </a:lnTo>
                  <a:lnTo>
                    <a:pt x="87" y="119"/>
                  </a:lnTo>
                  <a:lnTo>
                    <a:pt x="90" y="118"/>
                  </a:lnTo>
                  <a:lnTo>
                    <a:pt x="93" y="117"/>
                  </a:lnTo>
                  <a:lnTo>
                    <a:pt x="99" y="115"/>
                  </a:lnTo>
                  <a:lnTo>
                    <a:pt x="105" y="113"/>
                  </a:lnTo>
                  <a:lnTo>
                    <a:pt x="111" y="112"/>
                  </a:lnTo>
                  <a:lnTo>
                    <a:pt x="117" y="110"/>
                  </a:lnTo>
                  <a:lnTo>
                    <a:pt x="122" y="108"/>
                  </a:lnTo>
                  <a:lnTo>
                    <a:pt x="126" y="107"/>
                  </a:lnTo>
                  <a:lnTo>
                    <a:pt x="129" y="103"/>
                  </a:lnTo>
                  <a:lnTo>
                    <a:pt x="133" y="95"/>
                  </a:lnTo>
                  <a:lnTo>
                    <a:pt x="135" y="88"/>
                  </a:lnTo>
                  <a:lnTo>
                    <a:pt x="138" y="82"/>
                  </a:lnTo>
                  <a:lnTo>
                    <a:pt x="141" y="78"/>
                  </a:lnTo>
                  <a:lnTo>
                    <a:pt x="144" y="75"/>
                  </a:lnTo>
                  <a:lnTo>
                    <a:pt x="146" y="73"/>
                  </a:lnTo>
                  <a:lnTo>
                    <a:pt x="149" y="72"/>
                  </a:lnTo>
                  <a:lnTo>
                    <a:pt x="151" y="71"/>
                  </a:lnTo>
                  <a:lnTo>
                    <a:pt x="152" y="70"/>
                  </a:lnTo>
                  <a:lnTo>
                    <a:pt x="151" y="68"/>
                  </a:lnTo>
                  <a:lnTo>
                    <a:pt x="149" y="65"/>
                  </a:lnTo>
                  <a:lnTo>
                    <a:pt x="141" y="58"/>
                  </a:lnTo>
                  <a:lnTo>
                    <a:pt x="132" y="50"/>
                  </a:lnTo>
                  <a:lnTo>
                    <a:pt x="121" y="42"/>
                  </a:lnTo>
                  <a:lnTo>
                    <a:pt x="114" y="40"/>
                  </a:lnTo>
                  <a:lnTo>
                    <a:pt x="108" y="43"/>
                  </a:lnTo>
                  <a:lnTo>
                    <a:pt x="102" y="47"/>
                  </a:lnTo>
                  <a:lnTo>
                    <a:pt x="97" y="51"/>
                  </a:lnTo>
                  <a:lnTo>
                    <a:pt x="95" y="52"/>
                  </a:lnTo>
                  <a:lnTo>
                    <a:pt x="99" y="53"/>
                  </a:lnTo>
                  <a:lnTo>
                    <a:pt x="109" y="56"/>
                  </a:lnTo>
                  <a:lnTo>
                    <a:pt x="121" y="60"/>
                  </a:lnTo>
                  <a:lnTo>
                    <a:pt x="127" y="63"/>
                  </a:lnTo>
                  <a:lnTo>
                    <a:pt x="128" y="67"/>
                  </a:lnTo>
                  <a:lnTo>
                    <a:pt x="129" y="73"/>
                  </a:lnTo>
                  <a:lnTo>
                    <a:pt x="128" y="78"/>
                  </a:lnTo>
                  <a:lnTo>
                    <a:pt x="127" y="83"/>
                  </a:lnTo>
                  <a:lnTo>
                    <a:pt x="125" y="86"/>
                  </a:lnTo>
                  <a:lnTo>
                    <a:pt x="121" y="92"/>
                  </a:lnTo>
                  <a:lnTo>
                    <a:pt x="116" y="97"/>
                  </a:lnTo>
                  <a:lnTo>
                    <a:pt x="113" y="100"/>
                  </a:lnTo>
                  <a:lnTo>
                    <a:pt x="109" y="102"/>
                  </a:lnTo>
                  <a:lnTo>
                    <a:pt x="104" y="104"/>
                  </a:lnTo>
                  <a:lnTo>
                    <a:pt x="99" y="106"/>
                  </a:lnTo>
                  <a:lnTo>
                    <a:pt x="96" y="107"/>
                  </a:lnTo>
                  <a:lnTo>
                    <a:pt x="91" y="109"/>
                  </a:lnTo>
                  <a:lnTo>
                    <a:pt x="84" y="113"/>
                  </a:lnTo>
                  <a:lnTo>
                    <a:pt x="77" y="118"/>
                  </a:lnTo>
                  <a:lnTo>
                    <a:pt x="73" y="120"/>
                  </a:lnTo>
                  <a:lnTo>
                    <a:pt x="71" y="122"/>
                  </a:lnTo>
                  <a:lnTo>
                    <a:pt x="68" y="125"/>
                  </a:lnTo>
                  <a:lnTo>
                    <a:pt x="65" y="128"/>
                  </a:lnTo>
                  <a:lnTo>
                    <a:pt x="62" y="130"/>
                  </a:lnTo>
                  <a:lnTo>
                    <a:pt x="61" y="132"/>
                  </a:lnTo>
                  <a:lnTo>
                    <a:pt x="57" y="134"/>
                  </a:lnTo>
                  <a:lnTo>
                    <a:pt x="55" y="137"/>
                  </a:lnTo>
                  <a:lnTo>
                    <a:pt x="53" y="138"/>
                  </a:lnTo>
                  <a:lnTo>
                    <a:pt x="50" y="139"/>
                  </a:lnTo>
                  <a:lnTo>
                    <a:pt x="48" y="139"/>
                  </a:lnTo>
                  <a:lnTo>
                    <a:pt x="45" y="139"/>
                  </a:lnTo>
                  <a:lnTo>
                    <a:pt x="42" y="139"/>
                  </a:lnTo>
                  <a:lnTo>
                    <a:pt x="37" y="139"/>
                  </a:lnTo>
                  <a:lnTo>
                    <a:pt x="28" y="140"/>
                  </a:lnTo>
                  <a:lnTo>
                    <a:pt x="22" y="141"/>
                  </a:lnTo>
                  <a:lnTo>
                    <a:pt x="19" y="141"/>
                  </a:lnTo>
                  <a:lnTo>
                    <a:pt x="16" y="138"/>
                  </a:lnTo>
                  <a:lnTo>
                    <a:pt x="12" y="133"/>
                  </a:lnTo>
                  <a:lnTo>
                    <a:pt x="8" y="127"/>
                  </a:lnTo>
                  <a:lnTo>
                    <a:pt x="8" y="124"/>
                  </a:lnTo>
                  <a:lnTo>
                    <a:pt x="12" y="123"/>
                  </a:lnTo>
                  <a:lnTo>
                    <a:pt x="16" y="121"/>
                  </a:lnTo>
                  <a:lnTo>
                    <a:pt x="22" y="118"/>
                  </a:lnTo>
                  <a:lnTo>
                    <a:pt x="30" y="114"/>
                  </a:lnTo>
                  <a:lnTo>
                    <a:pt x="37" y="111"/>
                  </a:lnTo>
                  <a:lnTo>
                    <a:pt x="43" y="109"/>
                  </a:lnTo>
                  <a:lnTo>
                    <a:pt x="48" y="107"/>
                  </a:lnTo>
                  <a:lnTo>
                    <a:pt x="50" y="106"/>
                  </a:lnTo>
                  <a:lnTo>
                    <a:pt x="54" y="106"/>
                  </a:lnTo>
                  <a:lnTo>
                    <a:pt x="59" y="105"/>
                  </a:lnTo>
                  <a:lnTo>
                    <a:pt x="65" y="104"/>
                  </a:lnTo>
                  <a:lnTo>
                    <a:pt x="68" y="103"/>
                  </a:lnTo>
                  <a:lnTo>
                    <a:pt x="69" y="101"/>
                  </a:lnTo>
                  <a:lnTo>
                    <a:pt x="71" y="99"/>
                  </a:lnTo>
                  <a:lnTo>
                    <a:pt x="72" y="98"/>
                  </a:lnTo>
                  <a:lnTo>
                    <a:pt x="72" y="97"/>
                  </a:lnTo>
                  <a:lnTo>
                    <a:pt x="68" y="94"/>
                  </a:lnTo>
                  <a:lnTo>
                    <a:pt x="66" y="95"/>
                  </a:lnTo>
                  <a:lnTo>
                    <a:pt x="60" y="98"/>
                  </a:lnTo>
                  <a:lnTo>
                    <a:pt x="54" y="101"/>
                  </a:lnTo>
                  <a:lnTo>
                    <a:pt x="50" y="103"/>
                  </a:lnTo>
                  <a:lnTo>
                    <a:pt x="48" y="104"/>
                  </a:lnTo>
                  <a:lnTo>
                    <a:pt x="43" y="106"/>
                  </a:lnTo>
                  <a:lnTo>
                    <a:pt x="37" y="108"/>
                  </a:lnTo>
                  <a:lnTo>
                    <a:pt x="31" y="110"/>
                  </a:lnTo>
                  <a:lnTo>
                    <a:pt x="24" y="113"/>
                  </a:lnTo>
                  <a:lnTo>
                    <a:pt x="18" y="115"/>
                  </a:lnTo>
                  <a:lnTo>
                    <a:pt x="13" y="117"/>
                  </a:lnTo>
                  <a:lnTo>
                    <a:pt x="10" y="118"/>
                  </a:lnTo>
                  <a:lnTo>
                    <a:pt x="6" y="115"/>
                  </a:lnTo>
                  <a:lnTo>
                    <a:pt x="2" y="111"/>
                  </a:lnTo>
                  <a:lnTo>
                    <a:pt x="0" y="106"/>
                  </a:lnTo>
                  <a:lnTo>
                    <a:pt x="1" y="103"/>
                  </a:lnTo>
                  <a:lnTo>
                    <a:pt x="4" y="101"/>
                  </a:lnTo>
                  <a:lnTo>
                    <a:pt x="14" y="97"/>
                  </a:lnTo>
                  <a:lnTo>
                    <a:pt x="25" y="92"/>
                  </a:lnTo>
                  <a:lnTo>
                    <a:pt x="38" y="86"/>
                  </a:lnTo>
                  <a:lnTo>
                    <a:pt x="51" y="79"/>
                  </a:lnTo>
                  <a:lnTo>
                    <a:pt x="62" y="74"/>
                  </a:lnTo>
                  <a:lnTo>
                    <a:pt x="71" y="71"/>
                  </a:lnTo>
                  <a:lnTo>
                    <a:pt x="74" y="69"/>
                  </a:lnTo>
                  <a:lnTo>
                    <a:pt x="75" y="66"/>
                  </a:lnTo>
                  <a:lnTo>
                    <a:pt x="78" y="61"/>
                  </a:lnTo>
                  <a:lnTo>
                    <a:pt x="79" y="56"/>
                  </a:lnTo>
                  <a:lnTo>
                    <a:pt x="79" y="51"/>
                  </a:lnTo>
                  <a:lnTo>
                    <a:pt x="79" y="46"/>
                  </a:lnTo>
                  <a:lnTo>
                    <a:pt x="80" y="37"/>
                  </a:lnTo>
                  <a:lnTo>
                    <a:pt x="83" y="30"/>
                  </a:lnTo>
                  <a:lnTo>
                    <a:pt x="86" y="25"/>
                  </a:lnTo>
                  <a:lnTo>
                    <a:pt x="93" y="19"/>
                  </a:lnTo>
                  <a:lnTo>
                    <a:pt x="105" y="11"/>
                  </a:lnTo>
                  <a:lnTo>
                    <a:pt x="115" y="3"/>
                  </a:lnTo>
                  <a:lnTo>
                    <a:pt x="120" y="0"/>
                  </a:lnTo>
                  <a:lnTo>
                    <a:pt x="120" y="1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63" name="Freeform 23"/>
            <p:cNvSpPr>
              <a:spLocks/>
            </p:cNvSpPr>
            <p:nvPr/>
          </p:nvSpPr>
          <p:spPr bwMode="auto">
            <a:xfrm>
              <a:off x="542" y="2633"/>
              <a:ext cx="28" cy="13"/>
            </a:xfrm>
            <a:custGeom>
              <a:avLst/>
              <a:gdLst>
                <a:gd name="T0" fmla="*/ 66 w 95"/>
                <a:gd name="T1" fmla="*/ 11 h 62"/>
                <a:gd name="T2" fmla="*/ 72 w 95"/>
                <a:gd name="T3" fmla="*/ 13 h 62"/>
                <a:gd name="T4" fmla="*/ 80 w 95"/>
                <a:gd name="T5" fmla="*/ 13 h 62"/>
                <a:gd name="T6" fmla="*/ 92 w 95"/>
                <a:gd name="T7" fmla="*/ 12 h 62"/>
                <a:gd name="T8" fmla="*/ 93 w 95"/>
                <a:gd name="T9" fmla="*/ 16 h 62"/>
                <a:gd name="T10" fmla="*/ 85 w 95"/>
                <a:gd name="T11" fmla="*/ 35 h 62"/>
                <a:gd name="T12" fmla="*/ 79 w 95"/>
                <a:gd name="T13" fmla="*/ 43 h 62"/>
                <a:gd name="T14" fmla="*/ 65 w 95"/>
                <a:gd name="T15" fmla="*/ 56 h 62"/>
                <a:gd name="T16" fmla="*/ 56 w 95"/>
                <a:gd name="T17" fmla="*/ 60 h 62"/>
                <a:gd name="T18" fmla="*/ 51 w 95"/>
                <a:gd name="T19" fmla="*/ 62 h 62"/>
                <a:gd name="T20" fmla="*/ 41 w 95"/>
                <a:gd name="T21" fmla="*/ 59 h 62"/>
                <a:gd name="T22" fmla="*/ 33 w 95"/>
                <a:gd name="T23" fmla="*/ 56 h 62"/>
                <a:gd name="T24" fmla="*/ 35 w 95"/>
                <a:gd name="T25" fmla="*/ 48 h 62"/>
                <a:gd name="T26" fmla="*/ 48 w 95"/>
                <a:gd name="T27" fmla="*/ 36 h 62"/>
                <a:gd name="T28" fmla="*/ 55 w 95"/>
                <a:gd name="T29" fmla="*/ 30 h 62"/>
                <a:gd name="T30" fmla="*/ 63 w 95"/>
                <a:gd name="T31" fmla="*/ 20 h 62"/>
                <a:gd name="T32" fmla="*/ 60 w 95"/>
                <a:gd name="T33" fmla="*/ 13 h 62"/>
                <a:gd name="T34" fmla="*/ 53 w 95"/>
                <a:gd name="T35" fmla="*/ 21 h 62"/>
                <a:gd name="T36" fmla="*/ 45 w 95"/>
                <a:gd name="T37" fmla="*/ 29 h 62"/>
                <a:gd name="T38" fmla="*/ 39 w 95"/>
                <a:gd name="T39" fmla="*/ 36 h 62"/>
                <a:gd name="T40" fmla="*/ 29 w 95"/>
                <a:gd name="T41" fmla="*/ 43 h 62"/>
                <a:gd name="T42" fmla="*/ 17 w 95"/>
                <a:gd name="T43" fmla="*/ 45 h 62"/>
                <a:gd name="T44" fmla="*/ 7 w 95"/>
                <a:gd name="T45" fmla="*/ 46 h 62"/>
                <a:gd name="T46" fmla="*/ 2 w 95"/>
                <a:gd name="T47" fmla="*/ 37 h 62"/>
                <a:gd name="T48" fmla="*/ 0 w 95"/>
                <a:gd name="T49" fmla="*/ 28 h 62"/>
                <a:gd name="T50" fmla="*/ 11 w 95"/>
                <a:gd name="T51" fmla="*/ 19 h 62"/>
                <a:gd name="T52" fmla="*/ 24 w 95"/>
                <a:gd name="T53" fmla="*/ 10 h 62"/>
                <a:gd name="T54" fmla="*/ 32 w 95"/>
                <a:gd name="T55" fmla="*/ 6 h 62"/>
                <a:gd name="T56" fmla="*/ 39 w 95"/>
                <a:gd name="T57" fmla="*/ 2 h 62"/>
                <a:gd name="T58" fmla="*/ 45 w 95"/>
                <a:gd name="T59" fmla="*/ 0 h 62"/>
                <a:gd name="T60" fmla="*/ 50 w 95"/>
                <a:gd name="T61" fmla="*/ 3 h 62"/>
                <a:gd name="T62" fmla="*/ 59 w 95"/>
                <a:gd name="T63" fmla="*/ 8 h 62"/>
                <a:gd name="T64" fmla="*/ 65 w 95"/>
                <a:gd name="T65" fmla="*/ 1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5" h="62">
                  <a:moveTo>
                    <a:pt x="65" y="10"/>
                  </a:moveTo>
                  <a:lnTo>
                    <a:pt x="66" y="11"/>
                  </a:lnTo>
                  <a:lnTo>
                    <a:pt x="68" y="12"/>
                  </a:lnTo>
                  <a:lnTo>
                    <a:pt x="72" y="13"/>
                  </a:lnTo>
                  <a:lnTo>
                    <a:pt x="75" y="13"/>
                  </a:lnTo>
                  <a:lnTo>
                    <a:pt x="80" y="13"/>
                  </a:lnTo>
                  <a:lnTo>
                    <a:pt x="87" y="12"/>
                  </a:lnTo>
                  <a:lnTo>
                    <a:pt x="92" y="12"/>
                  </a:lnTo>
                  <a:lnTo>
                    <a:pt x="95" y="12"/>
                  </a:lnTo>
                  <a:lnTo>
                    <a:pt x="93" y="16"/>
                  </a:lnTo>
                  <a:lnTo>
                    <a:pt x="90" y="26"/>
                  </a:lnTo>
                  <a:lnTo>
                    <a:pt x="85" y="35"/>
                  </a:lnTo>
                  <a:lnTo>
                    <a:pt x="83" y="40"/>
                  </a:lnTo>
                  <a:lnTo>
                    <a:pt x="79" y="43"/>
                  </a:lnTo>
                  <a:lnTo>
                    <a:pt x="72" y="49"/>
                  </a:lnTo>
                  <a:lnTo>
                    <a:pt x="65" y="56"/>
                  </a:lnTo>
                  <a:lnTo>
                    <a:pt x="60" y="59"/>
                  </a:lnTo>
                  <a:lnTo>
                    <a:pt x="56" y="60"/>
                  </a:lnTo>
                  <a:lnTo>
                    <a:pt x="54" y="61"/>
                  </a:lnTo>
                  <a:lnTo>
                    <a:pt x="51" y="62"/>
                  </a:lnTo>
                  <a:lnTo>
                    <a:pt x="47" y="61"/>
                  </a:lnTo>
                  <a:lnTo>
                    <a:pt x="41" y="59"/>
                  </a:lnTo>
                  <a:lnTo>
                    <a:pt x="36" y="58"/>
                  </a:lnTo>
                  <a:lnTo>
                    <a:pt x="33" y="56"/>
                  </a:lnTo>
                  <a:lnTo>
                    <a:pt x="32" y="52"/>
                  </a:lnTo>
                  <a:lnTo>
                    <a:pt x="35" y="48"/>
                  </a:lnTo>
                  <a:lnTo>
                    <a:pt x="41" y="42"/>
                  </a:lnTo>
                  <a:lnTo>
                    <a:pt x="48" y="36"/>
                  </a:lnTo>
                  <a:lnTo>
                    <a:pt x="51" y="33"/>
                  </a:lnTo>
                  <a:lnTo>
                    <a:pt x="55" y="30"/>
                  </a:lnTo>
                  <a:lnTo>
                    <a:pt x="60" y="25"/>
                  </a:lnTo>
                  <a:lnTo>
                    <a:pt x="63" y="20"/>
                  </a:lnTo>
                  <a:lnTo>
                    <a:pt x="66" y="17"/>
                  </a:lnTo>
                  <a:lnTo>
                    <a:pt x="60" y="13"/>
                  </a:lnTo>
                  <a:lnTo>
                    <a:pt x="57" y="15"/>
                  </a:lnTo>
                  <a:lnTo>
                    <a:pt x="53" y="21"/>
                  </a:lnTo>
                  <a:lnTo>
                    <a:pt x="48" y="26"/>
                  </a:lnTo>
                  <a:lnTo>
                    <a:pt x="45" y="29"/>
                  </a:lnTo>
                  <a:lnTo>
                    <a:pt x="44" y="31"/>
                  </a:lnTo>
                  <a:lnTo>
                    <a:pt x="39" y="36"/>
                  </a:lnTo>
                  <a:lnTo>
                    <a:pt x="33" y="41"/>
                  </a:lnTo>
                  <a:lnTo>
                    <a:pt x="29" y="43"/>
                  </a:lnTo>
                  <a:lnTo>
                    <a:pt x="23" y="44"/>
                  </a:lnTo>
                  <a:lnTo>
                    <a:pt x="17" y="45"/>
                  </a:lnTo>
                  <a:lnTo>
                    <a:pt x="11" y="46"/>
                  </a:lnTo>
                  <a:lnTo>
                    <a:pt x="7" y="46"/>
                  </a:lnTo>
                  <a:lnTo>
                    <a:pt x="4" y="43"/>
                  </a:lnTo>
                  <a:lnTo>
                    <a:pt x="2" y="37"/>
                  </a:lnTo>
                  <a:lnTo>
                    <a:pt x="0" y="31"/>
                  </a:lnTo>
                  <a:lnTo>
                    <a:pt x="0" y="28"/>
                  </a:lnTo>
                  <a:lnTo>
                    <a:pt x="3" y="25"/>
                  </a:lnTo>
                  <a:lnTo>
                    <a:pt x="11" y="19"/>
                  </a:lnTo>
                  <a:lnTo>
                    <a:pt x="18" y="13"/>
                  </a:lnTo>
                  <a:lnTo>
                    <a:pt x="24" y="10"/>
                  </a:lnTo>
                  <a:lnTo>
                    <a:pt x="27" y="8"/>
                  </a:lnTo>
                  <a:lnTo>
                    <a:pt x="32" y="6"/>
                  </a:lnTo>
                  <a:lnTo>
                    <a:pt x="36" y="4"/>
                  </a:lnTo>
                  <a:lnTo>
                    <a:pt x="39" y="2"/>
                  </a:lnTo>
                  <a:lnTo>
                    <a:pt x="43" y="1"/>
                  </a:lnTo>
                  <a:lnTo>
                    <a:pt x="45" y="0"/>
                  </a:lnTo>
                  <a:lnTo>
                    <a:pt x="48" y="1"/>
                  </a:lnTo>
                  <a:lnTo>
                    <a:pt x="50" y="3"/>
                  </a:lnTo>
                  <a:lnTo>
                    <a:pt x="54" y="5"/>
                  </a:lnTo>
                  <a:lnTo>
                    <a:pt x="59" y="8"/>
                  </a:lnTo>
                  <a:lnTo>
                    <a:pt x="63" y="9"/>
                  </a:lnTo>
                  <a:lnTo>
                    <a:pt x="65" y="10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64" name="Freeform 24"/>
            <p:cNvSpPr>
              <a:spLocks/>
            </p:cNvSpPr>
            <p:nvPr/>
          </p:nvSpPr>
          <p:spPr bwMode="auto">
            <a:xfrm>
              <a:off x="605" y="2815"/>
              <a:ext cx="86" cy="24"/>
            </a:xfrm>
            <a:custGeom>
              <a:avLst/>
              <a:gdLst>
                <a:gd name="T0" fmla="*/ 50 w 292"/>
                <a:gd name="T1" fmla="*/ 13 h 119"/>
                <a:gd name="T2" fmla="*/ 99 w 292"/>
                <a:gd name="T3" fmla="*/ 25 h 119"/>
                <a:gd name="T4" fmla="*/ 131 w 292"/>
                <a:gd name="T5" fmla="*/ 30 h 119"/>
                <a:gd name="T6" fmla="*/ 145 w 292"/>
                <a:gd name="T7" fmla="*/ 25 h 119"/>
                <a:gd name="T8" fmla="*/ 166 w 292"/>
                <a:gd name="T9" fmla="*/ 18 h 119"/>
                <a:gd name="T10" fmla="*/ 175 w 292"/>
                <a:gd name="T11" fmla="*/ 12 h 119"/>
                <a:gd name="T12" fmla="*/ 180 w 292"/>
                <a:gd name="T13" fmla="*/ 3 h 119"/>
                <a:gd name="T14" fmla="*/ 194 w 292"/>
                <a:gd name="T15" fmla="*/ 3 h 119"/>
                <a:gd name="T16" fmla="*/ 226 w 292"/>
                <a:gd name="T17" fmla="*/ 2 h 119"/>
                <a:gd name="T18" fmla="*/ 244 w 292"/>
                <a:gd name="T19" fmla="*/ 0 h 119"/>
                <a:gd name="T20" fmla="*/ 255 w 292"/>
                <a:gd name="T21" fmla="*/ 3 h 119"/>
                <a:gd name="T22" fmla="*/ 260 w 292"/>
                <a:gd name="T23" fmla="*/ 11 h 119"/>
                <a:gd name="T24" fmla="*/ 252 w 292"/>
                <a:gd name="T25" fmla="*/ 31 h 119"/>
                <a:gd name="T26" fmla="*/ 231 w 292"/>
                <a:gd name="T27" fmla="*/ 42 h 119"/>
                <a:gd name="T28" fmla="*/ 231 w 292"/>
                <a:gd name="T29" fmla="*/ 45 h 119"/>
                <a:gd name="T30" fmla="*/ 239 w 292"/>
                <a:gd name="T31" fmla="*/ 44 h 119"/>
                <a:gd name="T32" fmla="*/ 255 w 292"/>
                <a:gd name="T33" fmla="*/ 39 h 119"/>
                <a:gd name="T34" fmla="*/ 270 w 292"/>
                <a:gd name="T35" fmla="*/ 42 h 119"/>
                <a:gd name="T36" fmla="*/ 282 w 292"/>
                <a:gd name="T37" fmla="*/ 50 h 119"/>
                <a:gd name="T38" fmla="*/ 281 w 292"/>
                <a:gd name="T39" fmla="*/ 63 h 119"/>
                <a:gd name="T40" fmla="*/ 267 w 292"/>
                <a:gd name="T41" fmla="*/ 67 h 119"/>
                <a:gd name="T42" fmla="*/ 250 w 292"/>
                <a:gd name="T43" fmla="*/ 65 h 119"/>
                <a:gd name="T44" fmla="*/ 257 w 292"/>
                <a:gd name="T45" fmla="*/ 73 h 119"/>
                <a:gd name="T46" fmla="*/ 273 w 292"/>
                <a:gd name="T47" fmla="*/ 72 h 119"/>
                <a:gd name="T48" fmla="*/ 285 w 292"/>
                <a:gd name="T49" fmla="*/ 72 h 119"/>
                <a:gd name="T50" fmla="*/ 292 w 292"/>
                <a:gd name="T51" fmla="*/ 78 h 119"/>
                <a:gd name="T52" fmla="*/ 288 w 292"/>
                <a:gd name="T53" fmla="*/ 89 h 119"/>
                <a:gd name="T54" fmla="*/ 275 w 292"/>
                <a:gd name="T55" fmla="*/ 93 h 119"/>
                <a:gd name="T56" fmla="*/ 258 w 292"/>
                <a:gd name="T57" fmla="*/ 90 h 119"/>
                <a:gd name="T58" fmla="*/ 246 w 292"/>
                <a:gd name="T59" fmla="*/ 88 h 119"/>
                <a:gd name="T60" fmla="*/ 245 w 292"/>
                <a:gd name="T61" fmla="*/ 93 h 119"/>
                <a:gd name="T62" fmla="*/ 261 w 292"/>
                <a:gd name="T63" fmla="*/ 96 h 119"/>
                <a:gd name="T64" fmla="*/ 279 w 292"/>
                <a:gd name="T65" fmla="*/ 98 h 119"/>
                <a:gd name="T66" fmla="*/ 280 w 292"/>
                <a:gd name="T67" fmla="*/ 103 h 119"/>
                <a:gd name="T68" fmla="*/ 276 w 292"/>
                <a:gd name="T69" fmla="*/ 111 h 119"/>
                <a:gd name="T70" fmla="*/ 267 w 292"/>
                <a:gd name="T71" fmla="*/ 117 h 119"/>
                <a:gd name="T72" fmla="*/ 251 w 292"/>
                <a:gd name="T73" fmla="*/ 115 h 119"/>
                <a:gd name="T74" fmla="*/ 236 w 292"/>
                <a:gd name="T75" fmla="*/ 111 h 119"/>
                <a:gd name="T76" fmla="*/ 221 w 292"/>
                <a:gd name="T77" fmla="*/ 113 h 119"/>
                <a:gd name="T78" fmla="*/ 202 w 292"/>
                <a:gd name="T79" fmla="*/ 118 h 119"/>
                <a:gd name="T80" fmla="*/ 183 w 292"/>
                <a:gd name="T81" fmla="*/ 118 h 119"/>
                <a:gd name="T82" fmla="*/ 162 w 292"/>
                <a:gd name="T83" fmla="*/ 117 h 119"/>
                <a:gd name="T84" fmla="*/ 145 w 292"/>
                <a:gd name="T85" fmla="*/ 115 h 119"/>
                <a:gd name="T86" fmla="*/ 126 w 292"/>
                <a:gd name="T87" fmla="*/ 109 h 119"/>
                <a:gd name="T88" fmla="*/ 106 w 292"/>
                <a:gd name="T89" fmla="*/ 109 h 119"/>
                <a:gd name="T90" fmla="*/ 97 w 292"/>
                <a:gd name="T91" fmla="*/ 116 h 119"/>
                <a:gd name="T92" fmla="*/ 70 w 292"/>
                <a:gd name="T93" fmla="*/ 115 h 119"/>
                <a:gd name="T94" fmla="*/ 42 w 292"/>
                <a:gd name="T95" fmla="*/ 115 h 119"/>
                <a:gd name="T96" fmla="*/ 23 w 292"/>
                <a:gd name="T97" fmla="*/ 110 h 119"/>
                <a:gd name="T98" fmla="*/ 0 w 292"/>
                <a:gd name="T99" fmla="*/ 69 h 119"/>
                <a:gd name="T100" fmla="*/ 24 w 292"/>
                <a:gd name="T101" fmla="*/ 2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92" h="119">
                  <a:moveTo>
                    <a:pt x="37" y="10"/>
                  </a:moveTo>
                  <a:lnTo>
                    <a:pt x="41" y="11"/>
                  </a:lnTo>
                  <a:lnTo>
                    <a:pt x="50" y="13"/>
                  </a:lnTo>
                  <a:lnTo>
                    <a:pt x="65" y="17"/>
                  </a:lnTo>
                  <a:lnTo>
                    <a:pt x="82" y="21"/>
                  </a:lnTo>
                  <a:lnTo>
                    <a:pt x="99" y="25"/>
                  </a:lnTo>
                  <a:lnTo>
                    <a:pt x="114" y="28"/>
                  </a:lnTo>
                  <a:lnTo>
                    <a:pt x="125" y="30"/>
                  </a:lnTo>
                  <a:lnTo>
                    <a:pt x="131" y="30"/>
                  </a:lnTo>
                  <a:lnTo>
                    <a:pt x="135" y="29"/>
                  </a:lnTo>
                  <a:lnTo>
                    <a:pt x="139" y="27"/>
                  </a:lnTo>
                  <a:lnTo>
                    <a:pt x="145" y="25"/>
                  </a:lnTo>
                  <a:lnTo>
                    <a:pt x="153" y="22"/>
                  </a:lnTo>
                  <a:lnTo>
                    <a:pt x="160" y="20"/>
                  </a:lnTo>
                  <a:lnTo>
                    <a:pt x="166" y="18"/>
                  </a:lnTo>
                  <a:lnTo>
                    <a:pt x="171" y="16"/>
                  </a:lnTo>
                  <a:lnTo>
                    <a:pt x="173" y="15"/>
                  </a:lnTo>
                  <a:lnTo>
                    <a:pt x="175" y="12"/>
                  </a:lnTo>
                  <a:lnTo>
                    <a:pt x="178" y="9"/>
                  </a:lnTo>
                  <a:lnTo>
                    <a:pt x="179" y="4"/>
                  </a:lnTo>
                  <a:lnTo>
                    <a:pt x="180" y="3"/>
                  </a:lnTo>
                  <a:lnTo>
                    <a:pt x="182" y="3"/>
                  </a:lnTo>
                  <a:lnTo>
                    <a:pt x="185" y="3"/>
                  </a:lnTo>
                  <a:lnTo>
                    <a:pt x="194" y="3"/>
                  </a:lnTo>
                  <a:lnTo>
                    <a:pt x="209" y="3"/>
                  </a:lnTo>
                  <a:lnTo>
                    <a:pt x="219" y="2"/>
                  </a:lnTo>
                  <a:lnTo>
                    <a:pt x="226" y="2"/>
                  </a:lnTo>
                  <a:lnTo>
                    <a:pt x="233" y="1"/>
                  </a:lnTo>
                  <a:lnTo>
                    <a:pt x="239" y="0"/>
                  </a:lnTo>
                  <a:lnTo>
                    <a:pt x="244" y="0"/>
                  </a:lnTo>
                  <a:lnTo>
                    <a:pt x="249" y="0"/>
                  </a:lnTo>
                  <a:lnTo>
                    <a:pt x="252" y="1"/>
                  </a:lnTo>
                  <a:lnTo>
                    <a:pt x="255" y="3"/>
                  </a:lnTo>
                  <a:lnTo>
                    <a:pt x="257" y="7"/>
                  </a:lnTo>
                  <a:lnTo>
                    <a:pt x="258" y="8"/>
                  </a:lnTo>
                  <a:lnTo>
                    <a:pt x="260" y="11"/>
                  </a:lnTo>
                  <a:lnTo>
                    <a:pt x="261" y="16"/>
                  </a:lnTo>
                  <a:lnTo>
                    <a:pt x="261" y="25"/>
                  </a:lnTo>
                  <a:lnTo>
                    <a:pt x="252" y="31"/>
                  </a:lnTo>
                  <a:lnTo>
                    <a:pt x="243" y="34"/>
                  </a:lnTo>
                  <a:lnTo>
                    <a:pt x="238" y="35"/>
                  </a:lnTo>
                  <a:lnTo>
                    <a:pt x="231" y="42"/>
                  </a:lnTo>
                  <a:lnTo>
                    <a:pt x="231" y="43"/>
                  </a:lnTo>
                  <a:lnTo>
                    <a:pt x="231" y="44"/>
                  </a:lnTo>
                  <a:lnTo>
                    <a:pt x="231" y="45"/>
                  </a:lnTo>
                  <a:lnTo>
                    <a:pt x="234" y="45"/>
                  </a:lnTo>
                  <a:lnTo>
                    <a:pt x="238" y="45"/>
                  </a:lnTo>
                  <a:lnTo>
                    <a:pt x="239" y="44"/>
                  </a:lnTo>
                  <a:lnTo>
                    <a:pt x="242" y="44"/>
                  </a:lnTo>
                  <a:lnTo>
                    <a:pt x="248" y="42"/>
                  </a:lnTo>
                  <a:lnTo>
                    <a:pt x="255" y="39"/>
                  </a:lnTo>
                  <a:lnTo>
                    <a:pt x="261" y="37"/>
                  </a:lnTo>
                  <a:lnTo>
                    <a:pt x="266" y="38"/>
                  </a:lnTo>
                  <a:lnTo>
                    <a:pt x="270" y="42"/>
                  </a:lnTo>
                  <a:lnTo>
                    <a:pt x="275" y="46"/>
                  </a:lnTo>
                  <a:lnTo>
                    <a:pt x="280" y="48"/>
                  </a:lnTo>
                  <a:lnTo>
                    <a:pt x="282" y="50"/>
                  </a:lnTo>
                  <a:lnTo>
                    <a:pt x="284" y="53"/>
                  </a:lnTo>
                  <a:lnTo>
                    <a:pt x="284" y="58"/>
                  </a:lnTo>
                  <a:lnTo>
                    <a:pt x="281" y="63"/>
                  </a:lnTo>
                  <a:lnTo>
                    <a:pt x="279" y="66"/>
                  </a:lnTo>
                  <a:lnTo>
                    <a:pt x="274" y="67"/>
                  </a:lnTo>
                  <a:lnTo>
                    <a:pt x="267" y="67"/>
                  </a:lnTo>
                  <a:lnTo>
                    <a:pt x="258" y="66"/>
                  </a:lnTo>
                  <a:lnTo>
                    <a:pt x="252" y="65"/>
                  </a:lnTo>
                  <a:lnTo>
                    <a:pt x="250" y="65"/>
                  </a:lnTo>
                  <a:lnTo>
                    <a:pt x="250" y="70"/>
                  </a:lnTo>
                  <a:lnTo>
                    <a:pt x="252" y="71"/>
                  </a:lnTo>
                  <a:lnTo>
                    <a:pt x="257" y="73"/>
                  </a:lnTo>
                  <a:lnTo>
                    <a:pt x="263" y="75"/>
                  </a:lnTo>
                  <a:lnTo>
                    <a:pt x="268" y="74"/>
                  </a:lnTo>
                  <a:lnTo>
                    <a:pt x="273" y="72"/>
                  </a:lnTo>
                  <a:lnTo>
                    <a:pt x="276" y="71"/>
                  </a:lnTo>
                  <a:lnTo>
                    <a:pt x="281" y="71"/>
                  </a:lnTo>
                  <a:lnTo>
                    <a:pt x="285" y="72"/>
                  </a:lnTo>
                  <a:lnTo>
                    <a:pt x="288" y="73"/>
                  </a:lnTo>
                  <a:lnTo>
                    <a:pt x="291" y="75"/>
                  </a:lnTo>
                  <a:lnTo>
                    <a:pt x="292" y="78"/>
                  </a:lnTo>
                  <a:lnTo>
                    <a:pt x="292" y="82"/>
                  </a:lnTo>
                  <a:lnTo>
                    <a:pt x="290" y="86"/>
                  </a:lnTo>
                  <a:lnTo>
                    <a:pt x="288" y="89"/>
                  </a:lnTo>
                  <a:lnTo>
                    <a:pt x="285" y="91"/>
                  </a:lnTo>
                  <a:lnTo>
                    <a:pt x="280" y="92"/>
                  </a:lnTo>
                  <a:lnTo>
                    <a:pt x="275" y="93"/>
                  </a:lnTo>
                  <a:lnTo>
                    <a:pt x="269" y="92"/>
                  </a:lnTo>
                  <a:lnTo>
                    <a:pt x="263" y="91"/>
                  </a:lnTo>
                  <a:lnTo>
                    <a:pt x="258" y="90"/>
                  </a:lnTo>
                  <a:lnTo>
                    <a:pt x="254" y="89"/>
                  </a:lnTo>
                  <a:lnTo>
                    <a:pt x="250" y="88"/>
                  </a:lnTo>
                  <a:lnTo>
                    <a:pt x="246" y="88"/>
                  </a:lnTo>
                  <a:lnTo>
                    <a:pt x="245" y="90"/>
                  </a:lnTo>
                  <a:lnTo>
                    <a:pt x="245" y="92"/>
                  </a:lnTo>
                  <a:lnTo>
                    <a:pt x="245" y="93"/>
                  </a:lnTo>
                  <a:lnTo>
                    <a:pt x="246" y="94"/>
                  </a:lnTo>
                  <a:lnTo>
                    <a:pt x="252" y="95"/>
                  </a:lnTo>
                  <a:lnTo>
                    <a:pt x="261" y="96"/>
                  </a:lnTo>
                  <a:lnTo>
                    <a:pt x="269" y="97"/>
                  </a:lnTo>
                  <a:lnTo>
                    <a:pt x="276" y="98"/>
                  </a:lnTo>
                  <a:lnTo>
                    <a:pt x="279" y="98"/>
                  </a:lnTo>
                  <a:lnTo>
                    <a:pt x="279" y="99"/>
                  </a:lnTo>
                  <a:lnTo>
                    <a:pt x="280" y="101"/>
                  </a:lnTo>
                  <a:lnTo>
                    <a:pt x="280" y="103"/>
                  </a:lnTo>
                  <a:lnTo>
                    <a:pt x="280" y="106"/>
                  </a:lnTo>
                  <a:lnTo>
                    <a:pt x="279" y="109"/>
                  </a:lnTo>
                  <a:lnTo>
                    <a:pt x="276" y="111"/>
                  </a:lnTo>
                  <a:lnTo>
                    <a:pt x="273" y="115"/>
                  </a:lnTo>
                  <a:lnTo>
                    <a:pt x="269" y="117"/>
                  </a:lnTo>
                  <a:lnTo>
                    <a:pt x="267" y="117"/>
                  </a:lnTo>
                  <a:lnTo>
                    <a:pt x="262" y="117"/>
                  </a:lnTo>
                  <a:lnTo>
                    <a:pt x="257" y="116"/>
                  </a:lnTo>
                  <a:lnTo>
                    <a:pt x="251" y="115"/>
                  </a:lnTo>
                  <a:lnTo>
                    <a:pt x="245" y="114"/>
                  </a:lnTo>
                  <a:lnTo>
                    <a:pt x="240" y="113"/>
                  </a:lnTo>
                  <a:lnTo>
                    <a:pt x="236" y="111"/>
                  </a:lnTo>
                  <a:lnTo>
                    <a:pt x="233" y="111"/>
                  </a:lnTo>
                  <a:lnTo>
                    <a:pt x="230" y="111"/>
                  </a:lnTo>
                  <a:lnTo>
                    <a:pt x="221" y="113"/>
                  </a:lnTo>
                  <a:lnTo>
                    <a:pt x="213" y="115"/>
                  </a:lnTo>
                  <a:lnTo>
                    <a:pt x="206" y="117"/>
                  </a:lnTo>
                  <a:lnTo>
                    <a:pt x="202" y="118"/>
                  </a:lnTo>
                  <a:lnTo>
                    <a:pt x="198" y="119"/>
                  </a:lnTo>
                  <a:lnTo>
                    <a:pt x="194" y="118"/>
                  </a:lnTo>
                  <a:lnTo>
                    <a:pt x="183" y="118"/>
                  </a:lnTo>
                  <a:lnTo>
                    <a:pt x="175" y="118"/>
                  </a:lnTo>
                  <a:lnTo>
                    <a:pt x="169" y="118"/>
                  </a:lnTo>
                  <a:lnTo>
                    <a:pt x="162" y="117"/>
                  </a:lnTo>
                  <a:lnTo>
                    <a:pt x="156" y="116"/>
                  </a:lnTo>
                  <a:lnTo>
                    <a:pt x="150" y="116"/>
                  </a:lnTo>
                  <a:lnTo>
                    <a:pt x="145" y="115"/>
                  </a:lnTo>
                  <a:lnTo>
                    <a:pt x="139" y="113"/>
                  </a:lnTo>
                  <a:lnTo>
                    <a:pt x="135" y="111"/>
                  </a:lnTo>
                  <a:lnTo>
                    <a:pt x="126" y="109"/>
                  </a:lnTo>
                  <a:lnTo>
                    <a:pt x="119" y="108"/>
                  </a:lnTo>
                  <a:lnTo>
                    <a:pt x="113" y="108"/>
                  </a:lnTo>
                  <a:lnTo>
                    <a:pt x="106" y="109"/>
                  </a:lnTo>
                  <a:lnTo>
                    <a:pt x="102" y="111"/>
                  </a:lnTo>
                  <a:lnTo>
                    <a:pt x="101" y="114"/>
                  </a:lnTo>
                  <a:lnTo>
                    <a:pt x="97" y="116"/>
                  </a:lnTo>
                  <a:lnTo>
                    <a:pt x="87" y="116"/>
                  </a:lnTo>
                  <a:lnTo>
                    <a:pt x="78" y="115"/>
                  </a:lnTo>
                  <a:lnTo>
                    <a:pt x="70" y="115"/>
                  </a:lnTo>
                  <a:lnTo>
                    <a:pt x="60" y="115"/>
                  </a:lnTo>
                  <a:lnTo>
                    <a:pt x="52" y="115"/>
                  </a:lnTo>
                  <a:lnTo>
                    <a:pt x="42" y="115"/>
                  </a:lnTo>
                  <a:lnTo>
                    <a:pt x="35" y="114"/>
                  </a:lnTo>
                  <a:lnTo>
                    <a:pt x="28" y="113"/>
                  </a:lnTo>
                  <a:lnTo>
                    <a:pt x="23" y="110"/>
                  </a:lnTo>
                  <a:lnTo>
                    <a:pt x="13" y="101"/>
                  </a:lnTo>
                  <a:lnTo>
                    <a:pt x="5" y="86"/>
                  </a:lnTo>
                  <a:lnTo>
                    <a:pt x="0" y="69"/>
                  </a:lnTo>
                  <a:lnTo>
                    <a:pt x="4" y="52"/>
                  </a:lnTo>
                  <a:lnTo>
                    <a:pt x="13" y="36"/>
                  </a:lnTo>
                  <a:lnTo>
                    <a:pt x="24" y="23"/>
                  </a:lnTo>
                  <a:lnTo>
                    <a:pt x="34" y="14"/>
                  </a:lnTo>
                  <a:lnTo>
                    <a:pt x="37" y="10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65" name="Freeform 25"/>
            <p:cNvSpPr>
              <a:spLocks/>
            </p:cNvSpPr>
            <p:nvPr/>
          </p:nvSpPr>
          <p:spPr bwMode="auto">
            <a:xfrm>
              <a:off x="575" y="2728"/>
              <a:ext cx="53" cy="48"/>
            </a:xfrm>
            <a:custGeom>
              <a:avLst/>
              <a:gdLst>
                <a:gd name="T0" fmla="*/ 79 w 179"/>
                <a:gd name="T1" fmla="*/ 3 h 231"/>
                <a:gd name="T2" fmla="*/ 97 w 179"/>
                <a:gd name="T3" fmla="*/ 0 h 231"/>
                <a:gd name="T4" fmla="*/ 111 w 179"/>
                <a:gd name="T5" fmla="*/ 4 h 231"/>
                <a:gd name="T6" fmla="*/ 126 w 179"/>
                <a:gd name="T7" fmla="*/ 19 h 231"/>
                <a:gd name="T8" fmla="*/ 148 w 179"/>
                <a:gd name="T9" fmla="*/ 40 h 231"/>
                <a:gd name="T10" fmla="*/ 164 w 179"/>
                <a:gd name="T11" fmla="*/ 51 h 231"/>
                <a:gd name="T12" fmla="*/ 178 w 179"/>
                <a:gd name="T13" fmla="*/ 76 h 231"/>
                <a:gd name="T14" fmla="*/ 178 w 179"/>
                <a:gd name="T15" fmla="*/ 97 h 231"/>
                <a:gd name="T16" fmla="*/ 162 w 179"/>
                <a:gd name="T17" fmla="*/ 128 h 231"/>
                <a:gd name="T18" fmla="*/ 153 w 179"/>
                <a:gd name="T19" fmla="*/ 160 h 231"/>
                <a:gd name="T20" fmla="*/ 159 w 179"/>
                <a:gd name="T21" fmla="*/ 173 h 231"/>
                <a:gd name="T22" fmla="*/ 153 w 179"/>
                <a:gd name="T23" fmla="*/ 187 h 231"/>
                <a:gd name="T24" fmla="*/ 147 w 179"/>
                <a:gd name="T25" fmla="*/ 206 h 231"/>
                <a:gd name="T26" fmla="*/ 142 w 179"/>
                <a:gd name="T27" fmla="*/ 214 h 231"/>
                <a:gd name="T28" fmla="*/ 129 w 179"/>
                <a:gd name="T29" fmla="*/ 220 h 231"/>
                <a:gd name="T30" fmla="*/ 121 w 179"/>
                <a:gd name="T31" fmla="*/ 221 h 231"/>
                <a:gd name="T32" fmla="*/ 103 w 179"/>
                <a:gd name="T33" fmla="*/ 204 h 231"/>
                <a:gd name="T34" fmla="*/ 97 w 179"/>
                <a:gd name="T35" fmla="*/ 210 h 231"/>
                <a:gd name="T36" fmla="*/ 105 w 179"/>
                <a:gd name="T37" fmla="*/ 213 h 231"/>
                <a:gd name="T38" fmla="*/ 112 w 179"/>
                <a:gd name="T39" fmla="*/ 220 h 231"/>
                <a:gd name="T40" fmla="*/ 109 w 179"/>
                <a:gd name="T41" fmla="*/ 227 h 231"/>
                <a:gd name="T42" fmla="*/ 94 w 179"/>
                <a:gd name="T43" fmla="*/ 230 h 231"/>
                <a:gd name="T44" fmla="*/ 77 w 179"/>
                <a:gd name="T45" fmla="*/ 224 h 231"/>
                <a:gd name="T46" fmla="*/ 66 w 179"/>
                <a:gd name="T47" fmla="*/ 213 h 231"/>
                <a:gd name="T48" fmla="*/ 67 w 179"/>
                <a:gd name="T49" fmla="*/ 203 h 231"/>
                <a:gd name="T50" fmla="*/ 67 w 179"/>
                <a:gd name="T51" fmla="*/ 196 h 231"/>
                <a:gd name="T52" fmla="*/ 58 w 179"/>
                <a:gd name="T53" fmla="*/ 204 h 231"/>
                <a:gd name="T54" fmla="*/ 49 w 179"/>
                <a:gd name="T55" fmla="*/ 199 h 231"/>
                <a:gd name="T56" fmla="*/ 34 w 179"/>
                <a:gd name="T57" fmla="*/ 195 h 231"/>
                <a:gd name="T58" fmla="*/ 28 w 179"/>
                <a:gd name="T59" fmla="*/ 185 h 231"/>
                <a:gd name="T60" fmla="*/ 24 w 179"/>
                <a:gd name="T61" fmla="*/ 202 h 231"/>
                <a:gd name="T62" fmla="*/ 11 w 179"/>
                <a:gd name="T63" fmla="*/ 193 h 231"/>
                <a:gd name="T64" fmla="*/ 12 w 179"/>
                <a:gd name="T65" fmla="*/ 156 h 231"/>
                <a:gd name="T66" fmla="*/ 25 w 179"/>
                <a:gd name="T67" fmla="*/ 140 h 231"/>
                <a:gd name="T68" fmla="*/ 30 w 179"/>
                <a:gd name="T69" fmla="*/ 126 h 231"/>
                <a:gd name="T70" fmla="*/ 29 w 179"/>
                <a:gd name="T71" fmla="*/ 115 h 231"/>
                <a:gd name="T72" fmla="*/ 55 w 179"/>
                <a:gd name="T73" fmla="*/ 108 h 231"/>
                <a:gd name="T74" fmla="*/ 65 w 179"/>
                <a:gd name="T75" fmla="*/ 96 h 231"/>
                <a:gd name="T76" fmla="*/ 60 w 179"/>
                <a:gd name="T77" fmla="*/ 91 h 231"/>
                <a:gd name="T78" fmla="*/ 49 w 179"/>
                <a:gd name="T79" fmla="*/ 96 h 231"/>
                <a:gd name="T80" fmla="*/ 28 w 179"/>
                <a:gd name="T81" fmla="*/ 92 h 231"/>
                <a:gd name="T82" fmla="*/ 6 w 179"/>
                <a:gd name="T83" fmla="*/ 77 h 231"/>
                <a:gd name="T84" fmla="*/ 4 w 179"/>
                <a:gd name="T85" fmla="*/ 47 h 231"/>
                <a:gd name="T86" fmla="*/ 22 w 179"/>
                <a:gd name="T87" fmla="*/ 14 h 231"/>
                <a:gd name="T88" fmla="*/ 60 w 179"/>
                <a:gd name="T89" fmla="*/ 5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79" h="231">
                  <a:moveTo>
                    <a:pt x="70" y="4"/>
                  </a:moveTo>
                  <a:lnTo>
                    <a:pt x="72" y="4"/>
                  </a:lnTo>
                  <a:lnTo>
                    <a:pt x="79" y="3"/>
                  </a:lnTo>
                  <a:lnTo>
                    <a:pt x="87" y="2"/>
                  </a:lnTo>
                  <a:lnTo>
                    <a:pt x="93" y="1"/>
                  </a:lnTo>
                  <a:lnTo>
                    <a:pt x="97" y="0"/>
                  </a:lnTo>
                  <a:lnTo>
                    <a:pt x="102" y="0"/>
                  </a:lnTo>
                  <a:lnTo>
                    <a:pt x="107" y="1"/>
                  </a:lnTo>
                  <a:lnTo>
                    <a:pt x="111" y="4"/>
                  </a:lnTo>
                  <a:lnTo>
                    <a:pt x="114" y="7"/>
                  </a:lnTo>
                  <a:lnTo>
                    <a:pt x="119" y="13"/>
                  </a:lnTo>
                  <a:lnTo>
                    <a:pt x="126" y="19"/>
                  </a:lnTo>
                  <a:lnTo>
                    <a:pt x="133" y="26"/>
                  </a:lnTo>
                  <a:lnTo>
                    <a:pt x="141" y="34"/>
                  </a:lnTo>
                  <a:lnTo>
                    <a:pt x="148" y="40"/>
                  </a:lnTo>
                  <a:lnTo>
                    <a:pt x="154" y="44"/>
                  </a:lnTo>
                  <a:lnTo>
                    <a:pt x="158" y="46"/>
                  </a:lnTo>
                  <a:lnTo>
                    <a:pt x="164" y="51"/>
                  </a:lnTo>
                  <a:lnTo>
                    <a:pt x="170" y="59"/>
                  </a:lnTo>
                  <a:lnTo>
                    <a:pt x="176" y="69"/>
                  </a:lnTo>
                  <a:lnTo>
                    <a:pt x="178" y="76"/>
                  </a:lnTo>
                  <a:lnTo>
                    <a:pt x="179" y="81"/>
                  </a:lnTo>
                  <a:lnTo>
                    <a:pt x="179" y="89"/>
                  </a:lnTo>
                  <a:lnTo>
                    <a:pt x="178" y="97"/>
                  </a:lnTo>
                  <a:lnTo>
                    <a:pt x="174" y="104"/>
                  </a:lnTo>
                  <a:lnTo>
                    <a:pt x="168" y="113"/>
                  </a:lnTo>
                  <a:lnTo>
                    <a:pt x="162" y="128"/>
                  </a:lnTo>
                  <a:lnTo>
                    <a:pt x="156" y="145"/>
                  </a:lnTo>
                  <a:lnTo>
                    <a:pt x="153" y="154"/>
                  </a:lnTo>
                  <a:lnTo>
                    <a:pt x="153" y="160"/>
                  </a:lnTo>
                  <a:lnTo>
                    <a:pt x="155" y="166"/>
                  </a:lnTo>
                  <a:lnTo>
                    <a:pt x="158" y="171"/>
                  </a:lnTo>
                  <a:lnTo>
                    <a:pt x="159" y="173"/>
                  </a:lnTo>
                  <a:lnTo>
                    <a:pt x="158" y="175"/>
                  </a:lnTo>
                  <a:lnTo>
                    <a:pt x="155" y="181"/>
                  </a:lnTo>
                  <a:lnTo>
                    <a:pt x="153" y="187"/>
                  </a:lnTo>
                  <a:lnTo>
                    <a:pt x="150" y="193"/>
                  </a:lnTo>
                  <a:lnTo>
                    <a:pt x="149" y="198"/>
                  </a:lnTo>
                  <a:lnTo>
                    <a:pt x="147" y="206"/>
                  </a:lnTo>
                  <a:lnTo>
                    <a:pt x="144" y="211"/>
                  </a:lnTo>
                  <a:lnTo>
                    <a:pt x="143" y="213"/>
                  </a:lnTo>
                  <a:lnTo>
                    <a:pt x="142" y="214"/>
                  </a:lnTo>
                  <a:lnTo>
                    <a:pt x="138" y="216"/>
                  </a:lnTo>
                  <a:lnTo>
                    <a:pt x="133" y="218"/>
                  </a:lnTo>
                  <a:lnTo>
                    <a:pt x="129" y="220"/>
                  </a:lnTo>
                  <a:lnTo>
                    <a:pt x="126" y="221"/>
                  </a:lnTo>
                  <a:lnTo>
                    <a:pt x="125" y="222"/>
                  </a:lnTo>
                  <a:lnTo>
                    <a:pt x="121" y="221"/>
                  </a:lnTo>
                  <a:lnTo>
                    <a:pt x="115" y="217"/>
                  </a:lnTo>
                  <a:lnTo>
                    <a:pt x="108" y="211"/>
                  </a:lnTo>
                  <a:lnTo>
                    <a:pt x="103" y="204"/>
                  </a:lnTo>
                  <a:lnTo>
                    <a:pt x="101" y="201"/>
                  </a:lnTo>
                  <a:lnTo>
                    <a:pt x="100" y="199"/>
                  </a:lnTo>
                  <a:lnTo>
                    <a:pt x="97" y="210"/>
                  </a:lnTo>
                  <a:lnTo>
                    <a:pt x="99" y="210"/>
                  </a:lnTo>
                  <a:lnTo>
                    <a:pt x="101" y="212"/>
                  </a:lnTo>
                  <a:lnTo>
                    <a:pt x="105" y="213"/>
                  </a:lnTo>
                  <a:lnTo>
                    <a:pt x="108" y="215"/>
                  </a:lnTo>
                  <a:lnTo>
                    <a:pt x="111" y="218"/>
                  </a:lnTo>
                  <a:lnTo>
                    <a:pt x="112" y="220"/>
                  </a:lnTo>
                  <a:lnTo>
                    <a:pt x="113" y="223"/>
                  </a:lnTo>
                  <a:lnTo>
                    <a:pt x="112" y="225"/>
                  </a:lnTo>
                  <a:lnTo>
                    <a:pt x="109" y="227"/>
                  </a:lnTo>
                  <a:lnTo>
                    <a:pt x="105" y="230"/>
                  </a:lnTo>
                  <a:lnTo>
                    <a:pt x="100" y="231"/>
                  </a:lnTo>
                  <a:lnTo>
                    <a:pt x="94" y="230"/>
                  </a:lnTo>
                  <a:lnTo>
                    <a:pt x="89" y="228"/>
                  </a:lnTo>
                  <a:lnTo>
                    <a:pt x="83" y="226"/>
                  </a:lnTo>
                  <a:lnTo>
                    <a:pt x="77" y="224"/>
                  </a:lnTo>
                  <a:lnTo>
                    <a:pt x="72" y="221"/>
                  </a:lnTo>
                  <a:lnTo>
                    <a:pt x="70" y="217"/>
                  </a:lnTo>
                  <a:lnTo>
                    <a:pt x="66" y="213"/>
                  </a:lnTo>
                  <a:lnTo>
                    <a:pt x="65" y="210"/>
                  </a:lnTo>
                  <a:lnTo>
                    <a:pt x="66" y="207"/>
                  </a:lnTo>
                  <a:lnTo>
                    <a:pt x="67" y="203"/>
                  </a:lnTo>
                  <a:lnTo>
                    <a:pt x="69" y="200"/>
                  </a:lnTo>
                  <a:lnTo>
                    <a:pt x="67" y="197"/>
                  </a:lnTo>
                  <a:lnTo>
                    <a:pt x="67" y="196"/>
                  </a:lnTo>
                  <a:lnTo>
                    <a:pt x="58" y="197"/>
                  </a:lnTo>
                  <a:lnTo>
                    <a:pt x="59" y="206"/>
                  </a:lnTo>
                  <a:lnTo>
                    <a:pt x="58" y="204"/>
                  </a:lnTo>
                  <a:lnTo>
                    <a:pt x="57" y="202"/>
                  </a:lnTo>
                  <a:lnTo>
                    <a:pt x="53" y="200"/>
                  </a:lnTo>
                  <a:lnTo>
                    <a:pt x="49" y="199"/>
                  </a:lnTo>
                  <a:lnTo>
                    <a:pt x="45" y="198"/>
                  </a:lnTo>
                  <a:lnTo>
                    <a:pt x="39" y="196"/>
                  </a:lnTo>
                  <a:lnTo>
                    <a:pt x="34" y="195"/>
                  </a:lnTo>
                  <a:lnTo>
                    <a:pt x="33" y="194"/>
                  </a:lnTo>
                  <a:lnTo>
                    <a:pt x="39" y="185"/>
                  </a:lnTo>
                  <a:lnTo>
                    <a:pt x="28" y="185"/>
                  </a:lnTo>
                  <a:lnTo>
                    <a:pt x="27" y="194"/>
                  </a:lnTo>
                  <a:lnTo>
                    <a:pt x="27" y="203"/>
                  </a:lnTo>
                  <a:lnTo>
                    <a:pt x="24" y="202"/>
                  </a:lnTo>
                  <a:lnTo>
                    <a:pt x="19" y="199"/>
                  </a:lnTo>
                  <a:lnTo>
                    <a:pt x="13" y="196"/>
                  </a:lnTo>
                  <a:lnTo>
                    <a:pt x="11" y="193"/>
                  </a:lnTo>
                  <a:lnTo>
                    <a:pt x="10" y="185"/>
                  </a:lnTo>
                  <a:lnTo>
                    <a:pt x="10" y="171"/>
                  </a:lnTo>
                  <a:lnTo>
                    <a:pt x="12" y="156"/>
                  </a:lnTo>
                  <a:lnTo>
                    <a:pt x="17" y="148"/>
                  </a:lnTo>
                  <a:lnTo>
                    <a:pt x="22" y="144"/>
                  </a:lnTo>
                  <a:lnTo>
                    <a:pt x="25" y="140"/>
                  </a:lnTo>
                  <a:lnTo>
                    <a:pt x="27" y="137"/>
                  </a:lnTo>
                  <a:lnTo>
                    <a:pt x="29" y="132"/>
                  </a:lnTo>
                  <a:lnTo>
                    <a:pt x="30" y="126"/>
                  </a:lnTo>
                  <a:lnTo>
                    <a:pt x="30" y="121"/>
                  </a:lnTo>
                  <a:lnTo>
                    <a:pt x="29" y="117"/>
                  </a:lnTo>
                  <a:lnTo>
                    <a:pt x="29" y="115"/>
                  </a:lnTo>
                  <a:lnTo>
                    <a:pt x="52" y="112"/>
                  </a:lnTo>
                  <a:lnTo>
                    <a:pt x="53" y="111"/>
                  </a:lnTo>
                  <a:lnTo>
                    <a:pt x="55" y="108"/>
                  </a:lnTo>
                  <a:lnTo>
                    <a:pt x="59" y="105"/>
                  </a:lnTo>
                  <a:lnTo>
                    <a:pt x="63" y="101"/>
                  </a:lnTo>
                  <a:lnTo>
                    <a:pt x="65" y="96"/>
                  </a:lnTo>
                  <a:lnTo>
                    <a:pt x="65" y="92"/>
                  </a:lnTo>
                  <a:lnTo>
                    <a:pt x="64" y="90"/>
                  </a:lnTo>
                  <a:lnTo>
                    <a:pt x="60" y="91"/>
                  </a:lnTo>
                  <a:lnTo>
                    <a:pt x="57" y="94"/>
                  </a:lnTo>
                  <a:lnTo>
                    <a:pt x="54" y="95"/>
                  </a:lnTo>
                  <a:lnTo>
                    <a:pt x="49" y="96"/>
                  </a:lnTo>
                  <a:lnTo>
                    <a:pt x="45" y="96"/>
                  </a:lnTo>
                  <a:lnTo>
                    <a:pt x="37" y="95"/>
                  </a:lnTo>
                  <a:lnTo>
                    <a:pt x="28" y="92"/>
                  </a:lnTo>
                  <a:lnTo>
                    <a:pt x="18" y="88"/>
                  </a:lnTo>
                  <a:lnTo>
                    <a:pt x="11" y="84"/>
                  </a:lnTo>
                  <a:lnTo>
                    <a:pt x="6" y="77"/>
                  </a:lnTo>
                  <a:lnTo>
                    <a:pt x="1" y="67"/>
                  </a:lnTo>
                  <a:lnTo>
                    <a:pt x="0" y="56"/>
                  </a:lnTo>
                  <a:lnTo>
                    <a:pt x="4" y="47"/>
                  </a:lnTo>
                  <a:lnTo>
                    <a:pt x="10" y="38"/>
                  </a:lnTo>
                  <a:lnTo>
                    <a:pt x="14" y="25"/>
                  </a:lnTo>
                  <a:lnTo>
                    <a:pt x="22" y="14"/>
                  </a:lnTo>
                  <a:lnTo>
                    <a:pt x="35" y="8"/>
                  </a:lnTo>
                  <a:lnTo>
                    <a:pt x="49" y="6"/>
                  </a:lnTo>
                  <a:lnTo>
                    <a:pt x="60" y="5"/>
                  </a:lnTo>
                  <a:lnTo>
                    <a:pt x="67" y="4"/>
                  </a:lnTo>
                  <a:lnTo>
                    <a:pt x="70" y="4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66" name="Freeform 26"/>
            <p:cNvSpPr>
              <a:spLocks/>
            </p:cNvSpPr>
            <p:nvPr/>
          </p:nvSpPr>
          <p:spPr bwMode="auto">
            <a:xfrm>
              <a:off x="798" y="2508"/>
              <a:ext cx="13" cy="11"/>
            </a:xfrm>
            <a:custGeom>
              <a:avLst/>
              <a:gdLst>
                <a:gd name="T0" fmla="*/ 38 w 43"/>
                <a:gd name="T1" fmla="*/ 0 h 54"/>
                <a:gd name="T2" fmla="*/ 32 w 43"/>
                <a:gd name="T3" fmla="*/ 3 h 54"/>
                <a:gd name="T4" fmla="*/ 21 w 43"/>
                <a:gd name="T5" fmla="*/ 11 h 54"/>
                <a:gd name="T6" fmla="*/ 10 w 43"/>
                <a:gd name="T7" fmla="*/ 18 h 54"/>
                <a:gd name="T8" fmla="*/ 5 w 43"/>
                <a:gd name="T9" fmla="*/ 24 h 54"/>
                <a:gd name="T10" fmla="*/ 4 w 43"/>
                <a:gd name="T11" fmla="*/ 28 h 54"/>
                <a:gd name="T12" fmla="*/ 2 w 43"/>
                <a:gd name="T13" fmla="*/ 34 h 54"/>
                <a:gd name="T14" fmla="*/ 0 w 43"/>
                <a:gd name="T15" fmla="*/ 39 h 54"/>
                <a:gd name="T16" fmla="*/ 0 w 43"/>
                <a:gd name="T17" fmla="*/ 41 h 54"/>
                <a:gd name="T18" fmla="*/ 0 w 43"/>
                <a:gd name="T19" fmla="*/ 42 h 54"/>
                <a:gd name="T20" fmla="*/ 0 w 43"/>
                <a:gd name="T21" fmla="*/ 45 h 54"/>
                <a:gd name="T22" fmla="*/ 2 w 43"/>
                <a:gd name="T23" fmla="*/ 48 h 54"/>
                <a:gd name="T24" fmla="*/ 3 w 43"/>
                <a:gd name="T25" fmla="*/ 51 h 54"/>
                <a:gd name="T26" fmla="*/ 5 w 43"/>
                <a:gd name="T27" fmla="*/ 53 h 54"/>
                <a:gd name="T28" fmla="*/ 9 w 43"/>
                <a:gd name="T29" fmla="*/ 54 h 54"/>
                <a:gd name="T30" fmla="*/ 11 w 43"/>
                <a:gd name="T31" fmla="*/ 54 h 54"/>
                <a:gd name="T32" fmla="*/ 12 w 43"/>
                <a:gd name="T33" fmla="*/ 54 h 54"/>
                <a:gd name="T34" fmla="*/ 14 w 43"/>
                <a:gd name="T35" fmla="*/ 53 h 54"/>
                <a:gd name="T36" fmla="*/ 16 w 43"/>
                <a:gd name="T37" fmla="*/ 51 h 54"/>
                <a:gd name="T38" fmla="*/ 16 w 43"/>
                <a:gd name="T39" fmla="*/ 47 h 54"/>
                <a:gd name="T40" fmla="*/ 15 w 43"/>
                <a:gd name="T41" fmla="*/ 42 h 54"/>
                <a:gd name="T42" fmla="*/ 12 w 43"/>
                <a:gd name="T43" fmla="*/ 36 h 54"/>
                <a:gd name="T44" fmla="*/ 11 w 43"/>
                <a:gd name="T45" fmla="*/ 29 h 54"/>
                <a:gd name="T46" fmla="*/ 11 w 43"/>
                <a:gd name="T47" fmla="*/ 24 h 54"/>
                <a:gd name="T48" fmla="*/ 15 w 43"/>
                <a:gd name="T49" fmla="*/ 22 h 54"/>
                <a:gd name="T50" fmla="*/ 18 w 43"/>
                <a:gd name="T51" fmla="*/ 23 h 54"/>
                <a:gd name="T52" fmla="*/ 20 w 43"/>
                <a:gd name="T53" fmla="*/ 26 h 54"/>
                <a:gd name="T54" fmla="*/ 20 w 43"/>
                <a:gd name="T55" fmla="*/ 30 h 54"/>
                <a:gd name="T56" fmla="*/ 20 w 43"/>
                <a:gd name="T57" fmla="*/ 31 h 54"/>
                <a:gd name="T58" fmla="*/ 21 w 43"/>
                <a:gd name="T59" fmla="*/ 30 h 54"/>
                <a:gd name="T60" fmla="*/ 23 w 43"/>
                <a:gd name="T61" fmla="*/ 28 h 54"/>
                <a:gd name="T62" fmla="*/ 27 w 43"/>
                <a:gd name="T63" fmla="*/ 26 h 54"/>
                <a:gd name="T64" fmla="*/ 29 w 43"/>
                <a:gd name="T65" fmla="*/ 22 h 54"/>
                <a:gd name="T66" fmla="*/ 32 w 43"/>
                <a:gd name="T67" fmla="*/ 19 h 54"/>
                <a:gd name="T68" fmla="*/ 37 w 43"/>
                <a:gd name="T69" fmla="*/ 16 h 54"/>
                <a:gd name="T70" fmla="*/ 40 w 43"/>
                <a:gd name="T71" fmla="*/ 13 h 54"/>
                <a:gd name="T72" fmla="*/ 43 w 43"/>
                <a:gd name="T73" fmla="*/ 8 h 54"/>
                <a:gd name="T74" fmla="*/ 41 w 43"/>
                <a:gd name="T75" fmla="*/ 4 h 54"/>
                <a:gd name="T76" fmla="*/ 40 w 43"/>
                <a:gd name="T77" fmla="*/ 2 h 54"/>
                <a:gd name="T78" fmla="*/ 39 w 43"/>
                <a:gd name="T79" fmla="*/ 0 h 54"/>
                <a:gd name="T80" fmla="*/ 38 w 43"/>
                <a:gd name="T8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3" h="54">
                  <a:moveTo>
                    <a:pt x="38" y="0"/>
                  </a:moveTo>
                  <a:lnTo>
                    <a:pt x="32" y="3"/>
                  </a:lnTo>
                  <a:lnTo>
                    <a:pt x="21" y="11"/>
                  </a:lnTo>
                  <a:lnTo>
                    <a:pt x="10" y="18"/>
                  </a:lnTo>
                  <a:lnTo>
                    <a:pt x="5" y="24"/>
                  </a:lnTo>
                  <a:lnTo>
                    <a:pt x="4" y="28"/>
                  </a:lnTo>
                  <a:lnTo>
                    <a:pt x="2" y="34"/>
                  </a:lnTo>
                  <a:lnTo>
                    <a:pt x="0" y="39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0" y="45"/>
                  </a:lnTo>
                  <a:lnTo>
                    <a:pt x="2" y="48"/>
                  </a:lnTo>
                  <a:lnTo>
                    <a:pt x="3" y="51"/>
                  </a:lnTo>
                  <a:lnTo>
                    <a:pt x="5" y="53"/>
                  </a:lnTo>
                  <a:lnTo>
                    <a:pt x="9" y="54"/>
                  </a:lnTo>
                  <a:lnTo>
                    <a:pt x="11" y="54"/>
                  </a:lnTo>
                  <a:lnTo>
                    <a:pt x="12" y="54"/>
                  </a:lnTo>
                  <a:lnTo>
                    <a:pt x="14" y="53"/>
                  </a:lnTo>
                  <a:lnTo>
                    <a:pt x="16" y="51"/>
                  </a:lnTo>
                  <a:lnTo>
                    <a:pt x="16" y="47"/>
                  </a:lnTo>
                  <a:lnTo>
                    <a:pt x="15" y="42"/>
                  </a:lnTo>
                  <a:lnTo>
                    <a:pt x="12" y="36"/>
                  </a:lnTo>
                  <a:lnTo>
                    <a:pt x="11" y="29"/>
                  </a:lnTo>
                  <a:lnTo>
                    <a:pt x="11" y="24"/>
                  </a:lnTo>
                  <a:lnTo>
                    <a:pt x="15" y="22"/>
                  </a:lnTo>
                  <a:lnTo>
                    <a:pt x="18" y="23"/>
                  </a:lnTo>
                  <a:lnTo>
                    <a:pt x="20" y="26"/>
                  </a:lnTo>
                  <a:lnTo>
                    <a:pt x="20" y="30"/>
                  </a:lnTo>
                  <a:lnTo>
                    <a:pt x="20" y="31"/>
                  </a:lnTo>
                  <a:lnTo>
                    <a:pt x="21" y="30"/>
                  </a:lnTo>
                  <a:lnTo>
                    <a:pt x="23" y="28"/>
                  </a:lnTo>
                  <a:lnTo>
                    <a:pt x="27" y="26"/>
                  </a:lnTo>
                  <a:lnTo>
                    <a:pt x="29" y="22"/>
                  </a:lnTo>
                  <a:lnTo>
                    <a:pt x="32" y="19"/>
                  </a:lnTo>
                  <a:lnTo>
                    <a:pt x="37" y="16"/>
                  </a:lnTo>
                  <a:lnTo>
                    <a:pt x="40" y="13"/>
                  </a:lnTo>
                  <a:lnTo>
                    <a:pt x="43" y="8"/>
                  </a:lnTo>
                  <a:lnTo>
                    <a:pt x="41" y="4"/>
                  </a:lnTo>
                  <a:lnTo>
                    <a:pt x="40" y="2"/>
                  </a:lnTo>
                  <a:lnTo>
                    <a:pt x="39" y="0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267" name="Group 27"/>
          <p:cNvGrpSpPr>
            <a:grpSpLocks/>
          </p:cNvGrpSpPr>
          <p:nvPr/>
        </p:nvGrpSpPr>
        <p:grpSpPr bwMode="auto">
          <a:xfrm rot="-799992">
            <a:off x="3289300" y="3562350"/>
            <a:ext cx="596900" cy="1143000"/>
            <a:chOff x="981" y="2352"/>
            <a:chExt cx="376" cy="485"/>
          </a:xfrm>
        </p:grpSpPr>
        <p:sp>
          <p:nvSpPr>
            <p:cNvPr id="10268" name="Freeform 28"/>
            <p:cNvSpPr>
              <a:spLocks/>
            </p:cNvSpPr>
            <p:nvPr/>
          </p:nvSpPr>
          <p:spPr bwMode="auto">
            <a:xfrm>
              <a:off x="981" y="2352"/>
              <a:ext cx="376" cy="485"/>
            </a:xfrm>
            <a:custGeom>
              <a:avLst/>
              <a:gdLst>
                <a:gd name="T0" fmla="*/ 885 w 1272"/>
                <a:gd name="T1" fmla="*/ 6 h 2308"/>
                <a:gd name="T2" fmla="*/ 978 w 1272"/>
                <a:gd name="T3" fmla="*/ 41 h 2308"/>
                <a:gd name="T4" fmla="*/ 1089 w 1272"/>
                <a:gd name="T5" fmla="*/ 134 h 2308"/>
                <a:gd name="T6" fmla="*/ 1165 w 1272"/>
                <a:gd name="T7" fmla="*/ 277 h 2308"/>
                <a:gd name="T8" fmla="*/ 1072 w 1272"/>
                <a:gd name="T9" fmla="*/ 456 h 2308"/>
                <a:gd name="T10" fmla="*/ 1046 w 1272"/>
                <a:gd name="T11" fmla="*/ 538 h 2308"/>
                <a:gd name="T12" fmla="*/ 985 w 1272"/>
                <a:gd name="T13" fmla="*/ 608 h 2308"/>
                <a:gd name="T14" fmla="*/ 903 w 1272"/>
                <a:gd name="T15" fmla="*/ 638 h 2308"/>
                <a:gd name="T16" fmla="*/ 955 w 1272"/>
                <a:gd name="T17" fmla="*/ 663 h 2308"/>
                <a:gd name="T18" fmla="*/ 1008 w 1272"/>
                <a:gd name="T19" fmla="*/ 802 h 2308"/>
                <a:gd name="T20" fmla="*/ 1065 w 1272"/>
                <a:gd name="T21" fmla="*/ 879 h 2308"/>
                <a:gd name="T22" fmla="*/ 1125 w 1272"/>
                <a:gd name="T23" fmla="*/ 874 h 2308"/>
                <a:gd name="T24" fmla="*/ 1175 w 1272"/>
                <a:gd name="T25" fmla="*/ 825 h 2308"/>
                <a:gd name="T26" fmla="*/ 1184 w 1272"/>
                <a:gd name="T27" fmla="*/ 873 h 2308"/>
                <a:gd name="T28" fmla="*/ 1225 w 1272"/>
                <a:gd name="T29" fmla="*/ 895 h 2308"/>
                <a:gd name="T30" fmla="*/ 1261 w 1272"/>
                <a:gd name="T31" fmla="*/ 959 h 2308"/>
                <a:gd name="T32" fmla="*/ 1212 w 1272"/>
                <a:gd name="T33" fmla="*/ 998 h 2308"/>
                <a:gd name="T34" fmla="*/ 1249 w 1272"/>
                <a:gd name="T35" fmla="*/ 1054 h 2308"/>
                <a:gd name="T36" fmla="*/ 1194 w 1272"/>
                <a:gd name="T37" fmla="*/ 1068 h 2308"/>
                <a:gd name="T38" fmla="*/ 1082 w 1272"/>
                <a:gd name="T39" fmla="*/ 1120 h 2308"/>
                <a:gd name="T40" fmla="*/ 973 w 1272"/>
                <a:gd name="T41" fmla="*/ 1116 h 2308"/>
                <a:gd name="T42" fmla="*/ 869 w 1272"/>
                <a:gd name="T43" fmla="*/ 1069 h 2308"/>
                <a:gd name="T44" fmla="*/ 778 w 1272"/>
                <a:gd name="T45" fmla="*/ 1262 h 2308"/>
                <a:gd name="T46" fmla="*/ 718 w 1272"/>
                <a:gd name="T47" fmla="*/ 1575 h 2308"/>
                <a:gd name="T48" fmla="*/ 525 w 1272"/>
                <a:gd name="T49" fmla="*/ 1996 h 2308"/>
                <a:gd name="T50" fmla="*/ 441 w 1272"/>
                <a:gd name="T51" fmla="*/ 2123 h 2308"/>
                <a:gd name="T52" fmla="*/ 480 w 1272"/>
                <a:gd name="T53" fmla="*/ 2151 h 2308"/>
                <a:gd name="T54" fmla="*/ 532 w 1272"/>
                <a:gd name="T55" fmla="*/ 2175 h 2308"/>
                <a:gd name="T56" fmla="*/ 558 w 1272"/>
                <a:gd name="T57" fmla="*/ 2231 h 2308"/>
                <a:gd name="T58" fmla="*/ 552 w 1272"/>
                <a:gd name="T59" fmla="*/ 2294 h 2308"/>
                <a:gd name="T60" fmla="*/ 475 w 1272"/>
                <a:gd name="T61" fmla="*/ 2303 h 2308"/>
                <a:gd name="T62" fmla="*/ 378 w 1272"/>
                <a:gd name="T63" fmla="*/ 2302 h 2308"/>
                <a:gd name="T64" fmla="*/ 282 w 1272"/>
                <a:gd name="T65" fmla="*/ 2299 h 2308"/>
                <a:gd name="T66" fmla="*/ 298 w 1272"/>
                <a:gd name="T67" fmla="*/ 2140 h 2308"/>
                <a:gd name="T68" fmla="*/ 272 w 1272"/>
                <a:gd name="T69" fmla="*/ 1949 h 2308"/>
                <a:gd name="T70" fmla="*/ 220 w 1272"/>
                <a:gd name="T71" fmla="*/ 1927 h 2308"/>
                <a:gd name="T72" fmla="*/ 164 w 1272"/>
                <a:gd name="T73" fmla="*/ 1908 h 2308"/>
                <a:gd name="T74" fmla="*/ 152 w 1272"/>
                <a:gd name="T75" fmla="*/ 1766 h 2308"/>
                <a:gd name="T76" fmla="*/ 202 w 1272"/>
                <a:gd name="T77" fmla="*/ 1671 h 2308"/>
                <a:gd name="T78" fmla="*/ 294 w 1272"/>
                <a:gd name="T79" fmla="*/ 1588 h 2308"/>
                <a:gd name="T80" fmla="*/ 305 w 1272"/>
                <a:gd name="T81" fmla="*/ 1482 h 2308"/>
                <a:gd name="T82" fmla="*/ 217 w 1272"/>
                <a:gd name="T83" fmla="*/ 1256 h 2308"/>
                <a:gd name="T84" fmla="*/ 309 w 1272"/>
                <a:gd name="T85" fmla="*/ 1090 h 2308"/>
                <a:gd name="T86" fmla="*/ 364 w 1272"/>
                <a:gd name="T87" fmla="*/ 1037 h 2308"/>
                <a:gd name="T88" fmla="*/ 423 w 1272"/>
                <a:gd name="T89" fmla="*/ 970 h 2308"/>
                <a:gd name="T90" fmla="*/ 325 w 1272"/>
                <a:gd name="T91" fmla="*/ 840 h 2308"/>
                <a:gd name="T92" fmla="*/ 274 w 1272"/>
                <a:gd name="T93" fmla="*/ 1009 h 2308"/>
                <a:gd name="T94" fmla="*/ 223 w 1272"/>
                <a:gd name="T95" fmla="*/ 1117 h 2308"/>
                <a:gd name="T96" fmla="*/ 145 w 1272"/>
                <a:gd name="T97" fmla="*/ 1180 h 2308"/>
                <a:gd name="T98" fmla="*/ 76 w 1272"/>
                <a:gd name="T99" fmla="*/ 1205 h 2308"/>
                <a:gd name="T100" fmla="*/ 34 w 1272"/>
                <a:gd name="T101" fmla="*/ 1159 h 2308"/>
                <a:gd name="T102" fmla="*/ 35 w 1272"/>
                <a:gd name="T103" fmla="*/ 1079 h 2308"/>
                <a:gd name="T104" fmla="*/ 106 w 1272"/>
                <a:gd name="T105" fmla="*/ 984 h 2308"/>
                <a:gd name="T106" fmla="*/ 163 w 1272"/>
                <a:gd name="T107" fmla="*/ 810 h 2308"/>
                <a:gd name="T108" fmla="*/ 337 w 1272"/>
                <a:gd name="T109" fmla="*/ 639 h 2308"/>
                <a:gd name="T110" fmla="*/ 514 w 1272"/>
                <a:gd name="T111" fmla="*/ 538 h 2308"/>
                <a:gd name="T112" fmla="*/ 656 w 1272"/>
                <a:gd name="T113" fmla="*/ 530 h 2308"/>
                <a:gd name="T114" fmla="*/ 656 w 1272"/>
                <a:gd name="T115" fmla="*/ 499 h 2308"/>
                <a:gd name="T116" fmla="*/ 592 w 1272"/>
                <a:gd name="T117" fmla="*/ 444 h 2308"/>
                <a:gd name="T118" fmla="*/ 549 w 1272"/>
                <a:gd name="T119" fmla="*/ 356 h 2308"/>
                <a:gd name="T120" fmla="*/ 587 w 1272"/>
                <a:gd name="T121" fmla="*/ 163 h 2308"/>
                <a:gd name="T122" fmla="*/ 656 w 1272"/>
                <a:gd name="T123" fmla="*/ 85 h 2308"/>
                <a:gd name="T124" fmla="*/ 738 w 1272"/>
                <a:gd name="T125" fmla="*/ 36 h 2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72" h="2308">
                  <a:moveTo>
                    <a:pt x="785" y="2"/>
                  </a:moveTo>
                  <a:lnTo>
                    <a:pt x="791" y="2"/>
                  </a:lnTo>
                  <a:lnTo>
                    <a:pt x="801" y="1"/>
                  </a:lnTo>
                  <a:lnTo>
                    <a:pt x="814" y="1"/>
                  </a:lnTo>
                  <a:lnTo>
                    <a:pt x="829" y="0"/>
                  </a:lnTo>
                  <a:lnTo>
                    <a:pt x="843" y="0"/>
                  </a:lnTo>
                  <a:lnTo>
                    <a:pt x="856" y="0"/>
                  </a:lnTo>
                  <a:lnTo>
                    <a:pt x="868" y="1"/>
                  </a:lnTo>
                  <a:lnTo>
                    <a:pt x="877" y="2"/>
                  </a:lnTo>
                  <a:lnTo>
                    <a:pt x="885" y="6"/>
                  </a:lnTo>
                  <a:lnTo>
                    <a:pt x="896" y="11"/>
                  </a:lnTo>
                  <a:lnTo>
                    <a:pt x="909" y="17"/>
                  </a:lnTo>
                  <a:lnTo>
                    <a:pt x="924" y="23"/>
                  </a:lnTo>
                  <a:lnTo>
                    <a:pt x="936" y="28"/>
                  </a:lnTo>
                  <a:lnTo>
                    <a:pt x="948" y="33"/>
                  </a:lnTo>
                  <a:lnTo>
                    <a:pt x="955" y="36"/>
                  </a:lnTo>
                  <a:lnTo>
                    <a:pt x="958" y="38"/>
                  </a:lnTo>
                  <a:lnTo>
                    <a:pt x="960" y="38"/>
                  </a:lnTo>
                  <a:lnTo>
                    <a:pt x="967" y="40"/>
                  </a:lnTo>
                  <a:lnTo>
                    <a:pt x="978" y="41"/>
                  </a:lnTo>
                  <a:lnTo>
                    <a:pt x="991" y="45"/>
                  </a:lnTo>
                  <a:lnTo>
                    <a:pt x="1006" y="50"/>
                  </a:lnTo>
                  <a:lnTo>
                    <a:pt x="1019" y="55"/>
                  </a:lnTo>
                  <a:lnTo>
                    <a:pt x="1032" y="61"/>
                  </a:lnTo>
                  <a:lnTo>
                    <a:pt x="1043" y="68"/>
                  </a:lnTo>
                  <a:lnTo>
                    <a:pt x="1052" y="78"/>
                  </a:lnTo>
                  <a:lnTo>
                    <a:pt x="1061" y="90"/>
                  </a:lnTo>
                  <a:lnTo>
                    <a:pt x="1071" y="105"/>
                  </a:lnTo>
                  <a:lnTo>
                    <a:pt x="1080" y="119"/>
                  </a:lnTo>
                  <a:lnTo>
                    <a:pt x="1089" y="134"/>
                  </a:lnTo>
                  <a:lnTo>
                    <a:pt x="1096" y="149"/>
                  </a:lnTo>
                  <a:lnTo>
                    <a:pt x="1101" y="161"/>
                  </a:lnTo>
                  <a:lnTo>
                    <a:pt x="1103" y="171"/>
                  </a:lnTo>
                  <a:lnTo>
                    <a:pt x="1107" y="180"/>
                  </a:lnTo>
                  <a:lnTo>
                    <a:pt x="1114" y="195"/>
                  </a:lnTo>
                  <a:lnTo>
                    <a:pt x="1125" y="212"/>
                  </a:lnTo>
                  <a:lnTo>
                    <a:pt x="1136" y="230"/>
                  </a:lnTo>
                  <a:lnTo>
                    <a:pt x="1147" y="248"/>
                  </a:lnTo>
                  <a:lnTo>
                    <a:pt x="1158" y="263"/>
                  </a:lnTo>
                  <a:lnTo>
                    <a:pt x="1165" y="277"/>
                  </a:lnTo>
                  <a:lnTo>
                    <a:pt x="1168" y="284"/>
                  </a:lnTo>
                  <a:lnTo>
                    <a:pt x="1166" y="300"/>
                  </a:lnTo>
                  <a:lnTo>
                    <a:pt x="1156" y="323"/>
                  </a:lnTo>
                  <a:lnTo>
                    <a:pt x="1146" y="344"/>
                  </a:lnTo>
                  <a:lnTo>
                    <a:pt x="1141" y="352"/>
                  </a:lnTo>
                  <a:lnTo>
                    <a:pt x="1120" y="398"/>
                  </a:lnTo>
                  <a:lnTo>
                    <a:pt x="1073" y="439"/>
                  </a:lnTo>
                  <a:lnTo>
                    <a:pt x="1073" y="442"/>
                  </a:lnTo>
                  <a:lnTo>
                    <a:pt x="1073" y="448"/>
                  </a:lnTo>
                  <a:lnTo>
                    <a:pt x="1072" y="456"/>
                  </a:lnTo>
                  <a:lnTo>
                    <a:pt x="1066" y="466"/>
                  </a:lnTo>
                  <a:lnTo>
                    <a:pt x="1062" y="476"/>
                  </a:lnTo>
                  <a:lnTo>
                    <a:pt x="1062" y="486"/>
                  </a:lnTo>
                  <a:lnTo>
                    <a:pt x="1065" y="492"/>
                  </a:lnTo>
                  <a:lnTo>
                    <a:pt x="1066" y="494"/>
                  </a:lnTo>
                  <a:lnTo>
                    <a:pt x="1046" y="497"/>
                  </a:lnTo>
                  <a:lnTo>
                    <a:pt x="1046" y="500"/>
                  </a:lnTo>
                  <a:lnTo>
                    <a:pt x="1047" y="511"/>
                  </a:lnTo>
                  <a:lnTo>
                    <a:pt x="1047" y="525"/>
                  </a:lnTo>
                  <a:lnTo>
                    <a:pt x="1046" y="538"/>
                  </a:lnTo>
                  <a:lnTo>
                    <a:pt x="1043" y="549"/>
                  </a:lnTo>
                  <a:lnTo>
                    <a:pt x="1038" y="559"/>
                  </a:lnTo>
                  <a:lnTo>
                    <a:pt x="1031" y="566"/>
                  </a:lnTo>
                  <a:lnTo>
                    <a:pt x="1023" y="576"/>
                  </a:lnTo>
                  <a:lnTo>
                    <a:pt x="1018" y="581"/>
                  </a:lnTo>
                  <a:lnTo>
                    <a:pt x="1012" y="587"/>
                  </a:lnTo>
                  <a:lnTo>
                    <a:pt x="1006" y="592"/>
                  </a:lnTo>
                  <a:lnTo>
                    <a:pt x="998" y="598"/>
                  </a:lnTo>
                  <a:lnTo>
                    <a:pt x="992" y="603"/>
                  </a:lnTo>
                  <a:lnTo>
                    <a:pt x="985" y="608"/>
                  </a:lnTo>
                  <a:lnTo>
                    <a:pt x="978" y="613"/>
                  </a:lnTo>
                  <a:lnTo>
                    <a:pt x="972" y="617"/>
                  </a:lnTo>
                  <a:lnTo>
                    <a:pt x="965" y="621"/>
                  </a:lnTo>
                  <a:lnTo>
                    <a:pt x="954" y="625"/>
                  </a:lnTo>
                  <a:lnTo>
                    <a:pt x="943" y="628"/>
                  </a:lnTo>
                  <a:lnTo>
                    <a:pt x="931" y="631"/>
                  </a:lnTo>
                  <a:lnTo>
                    <a:pt x="920" y="635"/>
                  </a:lnTo>
                  <a:lnTo>
                    <a:pt x="912" y="636"/>
                  </a:lnTo>
                  <a:lnTo>
                    <a:pt x="906" y="638"/>
                  </a:lnTo>
                  <a:lnTo>
                    <a:pt x="903" y="638"/>
                  </a:lnTo>
                  <a:lnTo>
                    <a:pt x="901" y="652"/>
                  </a:lnTo>
                  <a:lnTo>
                    <a:pt x="902" y="652"/>
                  </a:lnTo>
                  <a:lnTo>
                    <a:pt x="906" y="652"/>
                  </a:lnTo>
                  <a:lnTo>
                    <a:pt x="912" y="652"/>
                  </a:lnTo>
                  <a:lnTo>
                    <a:pt x="918" y="653"/>
                  </a:lnTo>
                  <a:lnTo>
                    <a:pt x="926" y="653"/>
                  </a:lnTo>
                  <a:lnTo>
                    <a:pt x="933" y="655"/>
                  </a:lnTo>
                  <a:lnTo>
                    <a:pt x="941" y="656"/>
                  </a:lnTo>
                  <a:lnTo>
                    <a:pt x="948" y="659"/>
                  </a:lnTo>
                  <a:lnTo>
                    <a:pt x="955" y="663"/>
                  </a:lnTo>
                  <a:lnTo>
                    <a:pt x="964" y="670"/>
                  </a:lnTo>
                  <a:lnTo>
                    <a:pt x="972" y="678"/>
                  </a:lnTo>
                  <a:lnTo>
                    <a:pt x="980" y="691"/>
                  </a:lnTo>
                  <a:lnTo>
                    <a:pt x="989" y="703"/>
                  </a:lnTo>
                  <a:lnTo>
                    <a:pt x="995" y="718"/>
                  </a:lnTo>
                  <a:lnTo>
                    <a:pt x="998" y="732"/>
                  </a:lnTo>
                  <a:lnTo>
                    <a:pt x="998" y="748"/>
                  </a:lnTo>
                  <a:lnTo>
                    <a:pt x="998" y="765"/>
                  </a:lnTo>
                  <a:lnTo>
                    <a:pt x="1003" y="783"/>
                  </a:lnTo>
                  <a:lnTo>
                    <a:pt x="1008" y="802"/>
                  </a:lnTo>
                  <a:lnTo>
                    <a:pt x="1015" y="820"/>
                  </a:lnTo>
                  <a:lnTo>
                    <a:pt x="1023" y="837"/>
                  </a:lnTo>
                  <a:lnTo>
                    <a:pt x="1030" y="849"/>
                  </a:lnTo>
                  <a:lnTo>
                    <a:pt x="1035" y="858"/>
                  </a:lnTo>
                  <a:lnTo>
                    <a:pt x="1036" y="862"/>
                  </a:lnTo>
                  <a:lnTo>
                    <a:pt x="1037" y="863"/>
                  </a:lnTo>
                  <a:lnTo>
                    <a:pt x="1042" y="865"/>
                  </a:lnTo>
                  <a:lnTo>
                    <a:pt x="1049" y="869"/>
                  </a:lnTo>
                  <a:lnTo>
                    <a:pt x="1058" y="873"/>
                  </a:lnTo>
                  <a:lnTo>
                    <a:pt x="1065" y="879"/>
                  </a:lnTo>
                  <a:lnTo>
                    <a:pt x="1073" y="885"/>
                  </a:lnTo>
                  <a:lnTo>
                    <a:pt x="1079" y="890"/>
                  </a:lnTo>
                  <a:lnTo>
                    <a:pt x="1083" y="896"/>
                  </a:lnTo>
                  <a:lnTo>
                    <a:pt x="1087" y="899"/>
                  </a:lnTo>
                  <a:lnTo>
                    <a:pt x="1093" y="899"/>
                  </a:lnTo>
                  <a:lnTo>
                    <a:pt x="1100" y="896"/>
                  </a:lnTo>
                  <a:lnTo>
                    <a:pt x="1107" y="892"/>
                  </a:lnTo>
                  <a:lnTo>
                    <a:pt x="1114" y="886"/>
                  </a:lnTo>
                  <a:lnTo>
                    <a:pt x="1120" y="880"/>
                  </a:lnTo>
                  <a:lnTo>
                    <a:pt x="1125" y="874"/>
                  </a:lnTo>
                  <a:lnTo>
                    <a:pt x="1128" y="868"/>
                  </a:lnTo>
                  <a:lnTo>
                    <a:pt x="1130" y="863"/>
                  </a:lnTo>
                  <a:lnTo>
                    <a:pt x="1134" y="855"/>
                  </a:lnTo>
                  <a:lnTo>
                    <a:pt x="1137" y="849"/>
                  </a:lnTo>
                  <a:lnTo>
                    <a:pt x="1143" y="843"/>
                  </a:lnTo>
                  <a:lnTo>
                    <a:pt x="1148" y="837"/>
                  </a:lnTo>
                  <a:lnTo>
                    <a:pt x="1154" y="832"/>
                  </a:lnTo>
                  <a:lnTo>
                    <a:pt x="1160" y="829"/>
                  </a:lnTo>
                  <a:lnTo>
                    <a:pt x="1165" y="826"/>
                  </a:lnTo>
                  <a:lnTo>
                    <a:pt x="1175" y="825"/>
                  </a:lnTo>
                  <a:lnTo>
                    <a:pt x="1182" y="824"/>
                  </a:lnTo>
                  <a:lnTo>
                    <a:pt x="1187" y="827"/>
                  </a:lnTo>
                  <a:lnTo>
                    <a:pt x="1189" y="837"/>
                  </a:lnTo>
                  <a:lnTo>
                    <a:pt x="1187" y="852"/>
                  </a:lnTo>
                  <a:lnTo>
                    <a:pt x="1182" y="865"/>
                  </a:lnTo>
                  <a:lnTo>
                    <a:pt x="1177" y="876"/>
                  </a:lnTo>
                  <a:lnTo>
                    <a:pt x="1175" y="881"/>
                  </a:lnTo>
                  <a:lnTo>
                    <a:pt x="1176" y="880"/>
                  </a:lnTo>
                  <a:lnTo>
                    <a:pt x="1179" y="877"/>
                  </a:lnTo>
                  <a:lnTo>
                    <a:pt x="1184" y="873"/>
                  </a:lnTo>
                  <a:lnTo>
                    <a:pt x="1190" y="868"/>
                  </a:lnTo>
                  <a:lnTo>
                    <a:pt x="1196" y="864"/>
                  </a:lnTo>
                  <a:lnTo>
                    <a:pt x="1202" y="860"/>
                  </a:lnTo>
                  <a:lnTo>
                    <a:pt x="1207" y="858"/>
                  </a:lnTo>
                  <a:lnTo>
                    <a:pt x="1212" y="858"/>
                  </a:lnTo>
                  <a:lnTo>
                    <a:pt x="1219" y="862"/>
                  </a:lnTo>
                  <a:lnTo>
                    <a:pt x="1224" y="865"/>
                  </a:lnTo>
                  <a:lnTo>
                    <a:pt x="1228" y="873"/>
                  </a:lnTo>
                  <a:lnTo>
                    <a:pt x="1229" y="881"/>
                  </a:lnTo>
                  <a:lnTo>
                    <a:pt x="1225" y="895"/>
                  </a:lnTo>
                  <a:lnTo>
                    <a:pt x="1218" y="910"/>
                  </a:lnTo>
                  <a:lnTo>
                    <a:pt x="1209" y="924"/>
                  </a:lnTo>
                  <a:lnTo>
                    <a:pt x="1206" y="930"/>
                  </a:lnTo>
                  <a:lnTo>
                    <a:pt x="1263" y="926"/>
                  </a:lnTo>
                  <a:lnTo>
                    <a:pt x="1265" y="928"/>
                  </a:lnTo>
                  <a:lnTo>
                    <a:pt x="1269" y="932"/>
                  </a:lnTo>
                  <a:lnTo>
                    <a:pt x="1272" y="941"/>
                  </a:lnTo>
                  <a:lnTo>
                    <a:pt x="1270" y="951"/>
                  </a:lnTo>
                  <a:lnTo>
                    <a:pt x="1266" y="956"/>
                  </a:lnTo>
                  <a:lnTo>
                    <a:pt x="1261" y="959"/>
                  </a:lnTo>
                  <a:lnTo>
                    <a:pt x="1255" y="963"/>
                  </a:lnTo>
                  <a:lnTo>
                    <a:pt x="1249" y="967"/>
                  </a:lnTo>
                  <a:lnTo>
                    <a:pt x="1242" y="970"/>
                  </a:lnTo>
                  <a:lnTo>
                    <a:pt x="1236" y="973"/>
                  </a:lnTo>
                  <a:lnTo>
                    <a:pt x="1231" y="975"/>
                  </a:lnTo>
                  <a:lnTo>
                    <a:pt x="1226" y="978"/>
                  </a:lnTo>
                  <a:lnTo>
                    <a:pt x="1219" y="982"/>
                  </a:lnTo>
                  <a:lnTo>
                    <a:pt x="1213" y="986"/>
                  </a:lnTo>
                  <a:lnTo>
                    <a:pt x="1211" y="991"/>
                  </a:lnTo>
                  <a:lnTo>
                    <a:pt x="1212" y="998"/>
                  </a:lnTo>
                  <a:lnTo>
                    <a:pt x="1219" y="1008"/>
                  </a:lnTo>
                  <a:lnTo>
                    <a:pt x="1228" y="1018"/>
                  </a:lnTo>
                  <a:lnTo>
                    <a:pt x="1237" y="1025"/>
                  </a:lnTo>
                  <a:lnTo>
                    <a:pt x="1246" y="1029"/>
                  </a:lnTo>
                  <a:lnTo>
                    <a:pt x="1252" y="1034"/>
                  </a:lnTo>
                  <a:lnTo>
                    <a:pt x="1253" y="1042"/>
                  </a:lnTo>
                  <a:lnTo>
                    <a:pt x="1253" y="1050"/>
                  </a:lnTo>
                  <a:lnTo>
                    <a:pt x="1253" y="1053"/>
                  </a:lnTo>
                  <a:lnTo>
                    <a:pt x="1252" y="1053"/>
                  </a:lnTo>
                  <a:lnTo>
                    <a:pt x="1249" y="1054"/>
                  </a:lnTo>
                  <a:lnTo>
                    <a:pt x="1246" y="1056"/>
                  </a:lnTo>
                  <a:lnTo>
                    <a:pt x="1241" y="1057"/>
                  </a:lnTo>
                  <a:lnTo>
                    <a:pt x="1235" y="1058"/>
                  </a:lnTo>
                  <a:lnTo>
                    <a:pt x="1229" y="1059"/>
                  </a:lnTo>
                  <a:lnTo>
                    <a:pt x="1222" y="1061"/>
                  </a:lnTo>
                  <a:lnTo>
                    <a:pt x="1216" y="1061"/>
                  </a:lnTo>
                  <a:lnTo>
                    <a:pt x="1209" y="1061"/>
                  </a:lnTo>
                  <a:lnTo>
                    <a:pt x="1203" y="1063"/>
                  </a:lnTo>
                  <a:lnTo>
                    <a:pt x="1199" y="1065"/>
                  </a:lnTo>
                  <a:lnTo>
                    <a:pt x="1194" y="1068"/>
                  </a:lnTo>
                  <a:lnTo>
                    <a:pt x="1188" y="1072"/>
                  </a:lnTo>
                  <a:lnTo>
                    <a:pt x="1182" y="1076"/>
                  </a:lnTo>
                  <a:lnTo>
                    <a:pt x="1176" y="1080"/>
                  </a:lnTo>
                  <a:lnTo>
                    <a:pt x="1168" y="1084"/>
                  </a:lnTo>
                  <a:lnTo>
                    <a:pt x="1155" y="1091"/>
                  </a:lnTo>
                  <a:lnTo>
                    <a:pt x="1146" y="1098"/>
                  </a:lnTo>
                  <a:lnTo>
                    <a:pt x="1140" y="1103"/>
                  </a:lnTo>
                  <a:lnTo>
                    <a:pt x="1137" y="1105"/>
                  </a:lnTo>
                  <a:lnTo>
                    <a:pt x="1083" y="1119"/>
                  </a:lnTo>
                  <a:lnTo>
                    <a:pt x="1082" y="1120"/>
                  </a:lnTo>
                  <a:lnTo>
                    <a:pt x="1077" y="1123"/>
                  </a:lnTo>
                  <a:lnTo>
                    <a:pt x="1070" y="1125"/>
                  </a:lnTo>
                  <a:lnTo>
                    <a:pt x="1060" y="1129"/>
                  </a:lnTo>
                  <a:lnTo>
                    <a:pt x="1050" y="1134"/>
                  </a:lnTo>
                  <a:lnTo>
                    <a:pt x="1039" y="1138"/>
                  </a:lnTo>
                  <a:lnTo>
                    <a:pt x="1029" y="1140"/>
                  </a:lnTo>
                  <a:lnTo>
                    <a:pt x="1019" y="1142"/>
                  </a:lnTo>
                  <a:lnTo>
                    <a:pt x="1007" y="1140"/>
                  </a:lnTo>
                  <a:lnTo>
                    <a:pt x="991" y="1130"/>
                  </a:lnTo>
                  <a:lnTo>
                    <a:pt x="973" y="1116"/>
                  </a:lnTo>
                  <a:lnTo>
                    <a:pt x="953" y="1097"/>
                  </a:lnTo>
                  <a:lnTo>
                    <a:pt x="935" y="1078"/>
                  </a:lnTo>
                  <a:lnTo>
                    <a:pt x="919" y="1058"/>
                  </a:lnTo>
                  <a:lnTo>
                    <a:pt x="907" y="1040"/>
                  </a:lnTo>
                  <a:lnTo>
                    <a:pt x="901" y="1026"/>
                  </a:lnTo>
                  <a:lnTo>
                    <a:pt x="894" y="1015"/>
                  </a:lnTo>
                  <a:lnTo>
                    <a:pt x="885" y="1025"/>
                  </a:lnTo>
                  <a:lnTo>
                    <a:pt x="878" y="1044"/>
                  </a:lnTo>
                  <a:lnTo>
                    <a:pt x="873" y="1061"/>
                  </a:lnTo>
                  <a:lnTo>
                    <a:pt x="869" y="1069"/>
                  </a:lnTo>
                  <a:lnTo>
                    <a:pt x="863" y="1080"/>
                  </a:lnTo>
                  <a:lnTo>
                    <a:pt x="855" y="1095"/>
                  </a:lnTo>
                  <a:lnTo>
                    <a:pt x="845" y="1111"/>
                  </a:lnTo>
                  <a:lnTo>
                    <a:pt x="835" y="1128"/>
                  </a:lnTo>
                  <a:lnTo>
                    <a:pt x="825" y="1145"/>
                  </a:lnTo>
                  <a:lnTo>
                    <a:pt x="815" y="1162"/>
                  </a:lnTo>
                  <a:lnTo>
                    <a:pt x="809" y="1177"/>
                  </a:lnTo>
                  <a:lnTo>
                    <a:pt x="797" y="1207"/>
                  </a:lnTo>
                  <a:lnTo>
                    <a:pt x="786" y="1239"/>
                  </a:lnTo>
                  <a:lnTo>
                    <a:pt x="778" y="1262"/>
                  </a:lnTo>
                  <a:lnTo>
                    <a:pt x="774" y="1272"/>
                  </a:lnTo>
                  <a:lnTo>
                    <a:pt x="772" y="1274"/>
                  </a:lnTo>
                  <a:lnTo>
                    <a:pt x="766" y="1282"/>
                  </a:lnTo>
                  <a:lnTo>
                    <a:pt x="760" y="1295"/>
                  </a:lnTo>
                  <a:lnTo>
                    <a:pt x="757" y="1313"/>
                  </a:lnTo>
                  <a:lnTo>
                    <a:pt x="755" y="1337"/>
                  </a:lnTo>
                  <a:lnTo>
                    <a:pt x="749" y="1382"/>
                  </a:lnTo>
                  <a:lnTo>
                    <a:pt x="739" y="1442"/>
                  </a:lnTo>
                  <a:lnTo>
                    <a:pt x="728" y="1509"/>
                  </a:lnTo>
                  <a:lnTo>
                    <a:pt x="718" y="1575"/>
                  </a:lnTo>
                  <a:lnTo>
                    <a:pt x="708" y="1631"/>
                  </a:lnTo>
                  <a:lnTo>
                    <a:pt x="701" y="1672"/>
                  </a:lnTo>
                  <a:lnTo>
                    <a:pt x="697" y="1691"/>
                  </a:lnTo>
                  <a:lnTo>
                    <a:pt x="689" y="1706"/>
                  </a:lnTo>
                  <a:lnTo>
                    <a:pt x="669" y="1743"/>
                  </a:lnTo>
                  <a:lnTo>
                    <a:pt x="642" y="1792"/>
                  </a:lnTo>
                  <a:lnTo>
                    <a:pt x="609" y="1849"/>
                  </a:lnTo>
                  <a:lnTo>
                    <a:pt x="577" y="1907"/>
                  </a:lnTo>
                  <a:lnTo>
                    <a:pt x="548" y="1958"/>
                  </a:lnTo>
                  <a:lnTo>
                    <a:pt x="525" y="1996"/>
                  </a:lnTo>
                  <a:lnTo>
                    <a:pt x="511" y="2017"/>
                  </a:lnTo>
                  <a:lnTo>
                    <a:pt x="504" y="2028"/>
                  </a:lnTo>
                  <a:lnTo>
                    <a:pt x="493" y="2043"/>
                  </a:lnTo>
                  <a:lnTo>
                    <a:pt x="482" y="2060"/>
                  </a:lnTo>
                  <a:lnTo>
                    <a:pt x="472" y="2078"/>
                  </a:lnTo>
                  <a:lnTo>
                    <a:pt x="461" y="2093"/>
                  </a:lnTo>
                  <a:lnTo>
                    <a:pt x="452" y="2108"/>
                  </a:lnTo>
                  <a:lnTo>
                    <a:pt x="446" y="2117"/>
                  </a:lnTo>
                  <a:lnTo>
                    <a:pt x="444" y="2120"/>
                  </a:lnTo>
                  <a:lnTo>
                    <a:pt x="441" y="2123"/>
                  </a:lnTo>
                  <a:lnTo>
                    <a:pt x="438" y="2130"/>
                  </a:lnTo>
                  <a:lnTo>
                    <a:pt x="437" y="2139"/>
                  </a:lnTo>
                  <a:lnTo>
                    <a:pt x="444" y="2147"/>
                  </a:lnTo>
                  <a:lnTo>
                    <a:pt x="450" y="2151"/>
                  </a:lnTo>
                  <a:lnTo>
                    <a:pt x="455" y="2152"/>
                  </a:lnTo>
                  <a:lnTo>
                    <a:pt x="460" y="2153"/>
                  </a:lnTo>
                  <a:lnTo>
                    <a:pt x="464" y="2153"/>
                  </a:lnTo>
                  <a:lnTo>
                    <a:pt x="469" y="2152"/>
                  </a:lnTo>
                  <a:lnTo>
                    <a:pt x="475" y="2152"/>
                  </a:lnTo>
                  <a:lnTo>
                    <a:pt x="480" y="2151"/>
                  </a:lnTo>
                  <a:lnTo>
                    <a:pt x="487" y="2151"/>
                  </a:lnTo>
                  <a:lnTo>
                    <a:pt x="495" y="2151"/>
                  </a:lnTo>
                  <a:lnTo>
                    <a:pt x="502" y="2150"/>
                  </a:lnTo>
                  <a:lnTo>
                    <a:pt x="508" y="2150"/>
                  </a:lnTo>
                  <a:lnTo>
                    <a:pt x="514" y="2150"/>
                  </a:lnTo>
                  <a:lnTo>
                    <a:pt x="519" y="2151"/>
                  </a:lnTo>
                  <a:lnTo>
                    <a:pt x="522" y="2152"/>
                  </a:lnTo>
                  <a:lnTo>
                    <a:pt x="526" y="2156"/>
                  </a:lnTo>
                  <a:lnTo>
                    <a:pt x="528" y="2162"/>
                  </a:lnTo>
                  <a:lnTo>
                    <a:pt x="532" y="2175"/>
                  </a:lnTo>
                  <a:lnTo>
                    <a:pt x="531" y="2186"/>
                  </a:lnTo>
                  <a:lnTo>
                    <a:pt x="530" y="2195"/>
                  </a:lnTo>
                  <a:lnTo>
                    <a:pt x="528" y="2198"/>
                  </a:lnTo>
                  <a:lnTo>
                    <a:pt x="531" y="2198"/>
                  </a:lnTo>
                  <a:lnTo>
                    <a:pt x="536" y="2198"/>
                  </a:lnTo>
                  <a:lnTo>
                    <a:pt x="543" y="2201"/>
                  </a:lnTo>
                  <a:lnTo>
                    <a:pt x="549" y="2206"/>
                  </a:lnTo>
                  <a:lnTo>
                    <a:pt x="554" y="2214"/>
                  </a:lnTo>
                  <a:lnTo>
                    <a:pt x="556" y="2224"/>
                  </a:lnTo>
                  <a:lnTo>
                    <a:pt x="558" y="2231"/>
                  </a:lnTo>
                  <a:lnTo>
                    <a:pt x="558" y="2234"/>
                  </a:lnTo>
                  <a:lnTo>
                    <a:pt x="558" y="2236"/>
                  </a:lnTo>
                  <a:lnTo>
                    <a:pt x="557" y="2241"/>
                  </a:lnTo>
                  <a:lnTo>
                    <a:pt x="557" y="2250"/>
                  </a:lnTo>
                  <a:lnTo>
                    <a:pt x="558" y="2257"/>
                  </a:lnTo>
                  <a:lnTo>
                    <a:pt x="560" y="2264"/>
                  </a:lnTo>
                  <a:lnTo>
                    <a:pt x="560" y="2270"/>
                  </a:lnTo>
                  <a:lnTo>
                    <a:pt x="558" y="2278"/>
                  </a:lnTo>
                  <a:lnTo>
                    <a:pt x="556" y="2285"/>
                  </a:lnTo>
                  <a:lnTo>
                    <a:pt x="552" y="2294"/>
                  </a:lnTo>
                  <a:lnTo>
                    <a:pt x="545" y="2302"/>
                  </a:lnTo>
                  <a:lnTo>
                    <a:pt x="536" y="2307"/>
                  </a:lnTo>
                  <a:lnTo>
                    <a:pt x="522" y="2308"/>
                  </a:lnTo>
                  <a:lnTo>
                    <a:pt x="515" y="2307"/>
                  </a:lnTo>
                  <a:lnTo>
                    <a:pt x="508" y="2306"/>
                  </a:lnTo>
                  <a:lnTo>
                    <a:pt x="502" y="2305"/>
                  </a:lnTo>
                  <a:lnTo>
                    <a:pt x="495" y="2303"/>
                  </a:lnTo>
                  <a:lnTo>
                    <a:pt x="489" y="2302"/>
                  </a:lnTo>
                  <a:lnTo>
                    <a:pt x="481" y="2302"/>
                  </a:lnTo>
                  <a:lnTo>
                    <a:pt x="475" y="2303"/>
                  </a:lnTo>
                  <a:lnTo>
                    <a:pt x="468" y="2306"/>
                  </a:lnTo>
                  <a:lnTo>
                    <a:pt x="461" y="2307"/>
                  </a:lnTo>
                  <a:lnTo>
                    <a:pt x="454" y="2308"/>
                  </a:lnTo>
                  <a:lnTo>
                    <a:pt x="446" y="2307"/>
                  </a:lnTo>
                  <a:lnTo>
                    <a:pt x="439" y="2306"/>
                  </a:lnTo>
                  <a:lnTo>
                    <a:pt x="431" y="2305"/>
                  </a:lnTo>
                  <a:lnTo>
                    <a:pt x="420" y="2303"/>
                  </a:lnTo>
                  <a:lnTo>
                    <a:pt x="408" y="2302"/>
                  </a:lnTo>
                  <a:lnTo>
                    <a:pt x="393" y="2302"/>
                  </a:lnTo>
                  <a:lnTo>
                    <a:pt x="378" y="2302"/>
                  </a:lnTo>
                  <a:lnTo>
                    <a:pt x="366" y="2303"/>
                  </a:lnTo>
                  <a:lnTo>
                    <a:pt x="355" y="2303"/>
                  </a:lnTo>
                  <a:lnTo>
                    <a:pt x="346" y="2305"/>
                  </a:lnTo>
                  <a:lnTo>
                    <a:pt x="338" y="2306"/>
                  </a:lnTo>
                  <a:lnTo>
                    <a:pt x="329" y="2306"/>
                  </a:lnTo>
                  <a:lnTo>
                    <a:pt x="321" y="2306"/>
                  </a:lnTo>
                  <a:lnTo>
                    <a:pt x="311" y="2306"/>
                  </a:lnTo>
                  <a:lnTo>
                    <a:pt x="302" y="2305"/>
                  </a:lnTo>
                  <a:lnTo>
                    <a:pt x="292" y="2302"/>
                  </a:lnTo>
                  <a:lnTo>
                    <a:pt x="282" y="2299"/>
                  </a:lnTo>
                  <a:lnTo>
                    <a:pt x="274" y="2294"/>
                  </a:lnTo>
                  <a:lnTo>
                    <a:pt x="267" y="2288"/>
                  </a:lnTo>
                  <a:lnTo>
                    <a:pt x="261" y="2280"/>
                  </a:lnTo>
                  <a:lnTo>
                    <a:pt x="256" y="2269"/>
                  </a:lnTo>
                  <a:lnTo>
                    <a:pt x="253" y="2257"/>
                  </a:lnTo>
                  <a:lnTo>
                    <a:pt x="253" y="2229"/>
                  </a:lnTo>
                  <a:lnTo>
                    <a:pt x="259" y="2202"/>
                  </a:lnTo>
                  <a:lnTo>
                    <a:pt x="269" y="2180"/>
                  </a:lnTo>
                  <a:lnTo>
                    <a:pt x="285" y="2164"/>
                  </a:lnTo>
                  <a:lnTo>
                    <a:pt x="298" y="2140"/>
                  </a:lnTo>
                  <a:lnTo>
                    <a:pt x="304" y="2097"/>
                  </a:lnTo>
                  <a:lnTo>
                    <a:pt x="305" y="2058"/>
                  </a:lnTo>
                  <a:lnTo>
                    <a:pt x="305" y="2041"/>
                  </a:lnTo>
                  <a:lnTo>
                    <a:pt x="308" y="1945"/>
                  </a:lnTo>
                  <a:lnTo>
                    <a:pt x="305" y="1943"/>
                  </a:lnTo>
                  <a:lnTo>
                    <a:pt x="299" y="1942"/>
                  </a:lnTo>
                  <a:lnTo>
                    <a:pt x="291" y="1942"/>
                  </a:lnTo>
                  <a:lnTo>
                    <a:pt x="281" y="1945"/>
                  </a:lnTo>
                  <a:lnTo>
                    <a:pt x="276" y="1947"/>
                  </a:lnTo>
                  <a:lnTo>
                    <a:pt x="272" y="1949"/>
                  </a:lnTo>
                  <a:lnTo>
                    <a:pt x="267" y="1952"/>
                  </a:lnTo>
                  <a:lnTo>
                    <a:pt x="262" y="1953"/>
                  </a:lnTo>
                  <a:lnTo>
                    <a:pt x="256" y="1954"/>
                  </a:lnTo>
                  <a:lnTo>
                    <a:pt x="250" y="1953"/>
                  </a:lnTo>
                  <a:lnTo>
                    <a:pt x="244" y="1952"/>
                  </a:lnTo>
                  <a:lnTo>
                    <a:pt x="237" y="1948"/>
                  </a:lnTo>
                  <a:lnTo>
                    <a:pt x="231" y="1945"/>
                  </a:lnTo>
                  <a:lnTo>
                    <a:pt x="226" y="1938"/>
                  </a:lnTo>
                  <a:lnTo>
                    <a:pt x="222" y="1934"/>
                  </a:lnTo>
                  <a:lnTo>
                    <a:pt x="220" y="1927"/>
                  </a:lnTo>
                  <a:lnTo>
                    <a:pt x="216" y="1923"/>
                  </a:lnTo>
                  <a:lnTo>
                    <a:pt x="212" y="1920"/>
                  </a:lnTo>
                  <a:lnTo>
                    <a:pt x="206" y="1918"/>
                  </a:lnTo>
                  <a:lnTo>
                    <a:pt x="199" y="1918"/>
                  </a:lnTo>
                  <a:lnTo>
                    <a:pt x="191" y="1919"/>
                  </a:lnTo>
                  <a:lnTo>
                    <a:pt x="183" y="1919"/>
                  </a:lnTo>
                  <a:lnTo>
                    <a:pt x="177" y="1918"/>
                  </a:lnTo>
                  <a:lnTo>
                    <a:pt x="171" y="1916"/>
                  </a:lnTo>
                  <a:lnTo>
                    <a:pt x="168" y="1913"/>
                  </a:lnTo>
                  <a:lnTo>
                    <a:pt x="164" y="1908"/>
                  </a:lnTo>
                  <a:lnTo>
                    <a:pt x="163" y="1902"/>
                  </a:lnTo>
                  <a:lnTo>
                    <a:pt x="162" y="1893"/>
                  </a:lnTo>
                  <a:lnTo>
                    <a:pt x="164" y="1868"/>
                  </a:lnTo>
                  <a:lnTo>
                    <a:pt x="171" y="1835"/>
                  </a:lnTo>
                  <a:lnTo>
                    <a:pt x="177" y="1807"/>
                  </a:lnTo>
                  <a:lnTo>
                    <a:pt x="180" y="1794"/>
                  </a:lnTo>
                  <a:lnTo>
                    <a:pt x="177" y="1792"/>
                  </a:lnTo>
                  <a:lnTo>
                    <a:pt x="170" y="1787"/>
                  </a:lnTo>
                  <a:lnTo>
                    <a:pt x="161" y="1777"/>
                  </a:lnTo>
                  <a:lnTo>
                    <a:pt x="152" y="1766"/>
                  </a:lnTo>
                  <a:lnTo>
                    <a:pt x="150" y="1758"/>
                  </a:lnTo>
                  <a:lnTo>
                    <a:pt x="149" y="1747"/>
                  </a:lnTo>
                  <a:lnTo>
                    <a:pt x="150" y="1732"/>
                  </a:lnTo>
                  <a:lnTo>
                    <a:pt x="153" y="1717"/>
                  </a:lnTo>
                  <a:lnTo>
                    <a:pt x="158" y="1704"/>
                  </a:lnTo>
                  <a:lnTo>
                    <a:pt x="164" y="1692"/>
                  </a:lnTo>
                  <a:lnTo>
                    <a:pt x="171" y="1682"/>
                  </a:lnTo>
                  <a:lnTo>
                    <a:pt x="180" y="1677"/>
                  </a:lnTo>
                  <a:lnTo>
                    <a:pt x="190" y="1675"/>
                  </a:lnTo>
                  <a:lnTo>
                    <a:pt x="202" y="1671"/>
                  </a:lnTo>
                  <a:lnTo>
                    <a:pt x="215" y="1667"/>
                  </a:lnTo>
                  <a:lnTo>
                    <a:pt x="227" y="1664"/>
                  </a:lnTo>
                  <a:lnTo>
                    <a:pt x="239" y="1661"/>
                  </a:lnTo>
                  <a:lnTo>
                    <a:pt x="249" y="1659"/>
                  </a:lnTo>
                  <a:lnTo>
                    <a:pt x="255" y="1656"/>
                  </a:lnTo>
                  <a:lnTo>
                    <a:pt x="257" y="1656"/>
                  </a:lnTo>
                  <a:lnTo>
                    <a:pt x="281" y="1609"/>
                  </a:lnTo>
                  <a:lnTo>
                    <a:pt x="282" y="1606"/>
                  </a:lnTo>
                  <a:lnTo>
                    <a:pt x="288" y="1599"/>
                  </a:lnTo>
                  <a:lnTo>
                    <a:pt x="294" y="1588"/>
                  </a:lnTo>
                  <a:lnTo>
                    <a:pt x="304" y="1576"/>
                  </a:lnTo>
                  <a:lnTo>
                    <a:pt x="314" y="1562"/>
                  </a:lnTo>
                  <a:lnTo>
                    <a:pt x="323" y="1550"/>
                  </a:lnTo>
                  <a:lnTo>
                    <a:pt x="332" y="1540"/>
                  </a:lnTo>
                  <a:lnTo>
                    <a:pt x="339" y="1533"/>
                  </a:lnTo>
                  <a:lnTo>
                    <a:pt x="341" y="1527"/>
                  </a:lnTo>
                  <a:lnTo>
                    <a:pt x="338" y="1517"/>
                  </a:lnTo>
                  <a:lnTo>
                    <a:pt x="331" y="1506"/>
                  </a:lnTo>
                  <a:lnTo>
                    <a:pt x="319" y="1494"/>
                  </a:lnTo>
                  <a:lnTo>
                    <a:pt x="305" y="1482"/>
                  </a:lnTo>
                  <a:lnTo>
                    <a:pt x="292" y="1468"/>
                  </a:lnTo>
                  <a:lnTo>
                    <a:pt x="280" y="1457"/>
                  </a:lnTo>
                  <a:lnTo>
                    <a:pt x="270" y="1448"/>
                  </a:lnTo>
                  <a:lnTo>
                    <a:pt x="261" y="1434"/>
                  </a:lnTo>
                  <a:lnTo>
                    <a:pt x="247" y="1413"/>
                  </a:lnTo>
                  <a:lnTo>
                    <a:pt x="233" y="1387"/>
                  </a:lnTo>
                  <a:lnTo>
                    <a:pt x="220" y="1355"/>
                  </a:lnTo>
                  <a:lnTo>
                    <a:pt x="211" y="1322"/>
                  </a:lnTo>
                  <a:lnTo>
                    <a:pt x="209" y="1288"/>
                  </a:lnTo>
                  <a:lnTo>
                    <a:pt x="217" y="1256"/>
                  </a:lnTo>
                  <a:lnTo>
                    <a:pt x="237" y="1225"/>
                  </a:lnTo>
                  <a:lnTo>
                    <a:pt x="259" y="1197"/>
                  </a:lnTo>
                  <a:lnTo>
                    <a:pt x="278" y="1173"/>
                  </a:lnTo>
                  <a:lnTo>
                    <a:pt x="291" y="1150"/>
                  </a:lnTo>
                  <a:lnTo>
                    <a:pt x="299" y="1130"/>
                  </a:lnTo>
                  <a:lnTo>
                    <a:pt x="304" y="1113"/>
                  </a:lnTo>
                  <a:lnTo>
                    <a:pt x="306" y="1101"/>
                  </a:lnTo>
                  <a:lnTo>
                    <a:pt x="308" y="1094"/>
                  </a:lnTo>
                  <a:lnTo>
                    <a:pt x="308" y="1091"/>
                  </a:lnTo>
                  <a:lnTo>
                    <a:pt x="309" y="1090"/>
                  </a:lnTo>
                  <a:lnTo>
                    <a:pt x="312" y="1086"/>
                  </a:lnTo>
                  <a:lnTo>
                    <a:pt x="317" y="1081"/>
                  </a:lnTo>
                  <a:lnTo>
                    <a:pt x="323" y="1075"/>
                  </a:lnTo>
                  <a:lnTo>
                    <a:pt x="329" y="1070"/>
                  </a:lnTo>
                  <a:lnTo>
                    <a:pt x="335" y="1065"/>
                  </a:lnTo>
                  <a:lnTo>
                    <a:pt x="340" y="1062"/>
                  </a:lnTo>
                  <a:lnTo>
                    <a:pt x="345" y="1061"/>
                  </a:lnTo>
                  <a:lnTo>
                    <a:pt x="352" y="1056"/>
                  </a:lnTo>
                  <a:lnTo>
                    <a:pt x="360" y="1046"/>
                  </a:lnTo>
                  <a:lnTo>
                    <a:pt x="364" y="1037"/>
                  </a:lnTo>
                  <a:lnTo>
                    <a:pt x="366" y="1033"/>
                  </a:lnTo>
                  <a:lnTo>
                    <a:pt x="367" y="1031"/>
                  </a:lnTo>
                  <a:lnTo>
                    <a:pt x="369" y="1030"/>
                  </a:lnTo>
                  <a:lnTo>
                    <a:pt x="373" y="1026"/>
                  </a:lnTo>
                  <a:lnTo>
                    <a:pt x="379" y="1023"/>
                  </a:lnTo>
                  <a:lnTo>
                    <a:pt x="386" y="1018"/>
                  </a:lnTo>
                  <a:lnTo>
                    <a:pt x="393" y="1011"/>
                  </a:lnTo>
                  <a:lnTo>
                    <a:pt x="402" y="1003"/>
                  </a:lnTo>
                  <a:lnTo>
                    <a:pt x="410" y="995"/>
                  </a:lnTo>
                  <a:lnTo>
                    <a:pt x="423" y="970"/>
                  </a:lnTo>
                  <a:lnTo>
                    <a:pt x="429" y="936"/>
                  </a:lnTo>
                  <a:lnTo>
                    <a:pt x="431" y="903"/>
                  </a:lnTo>
                  <a:lnTo>
                    <a:pt x="431" y="879"/>
                  </a:lnTo>
                  <a:lnTo>
                    <a:pt x="431" y="857"/>
                  </a:lnTo>
                  <a:lnTo>
                    <a:pt x="432" y="834"/>
                  </a:lnTo>
                  <a:lnTo>
                    <a:pt x="433" y="814"/>
                  </a:lnTo>
                  <a:lnTo>
                    <a:pt x="433" y="807"/>
                  </a:lnTo>
                  <a:lnTo>
                    <a:pt x="335" y="824"/>
                  </a:lnTo>
                  <a:lnTo>
                    <a:pt x="332" y="829"/>
                  </a:lnTo>
                  <a:lnTo>
                    <a:pt x="325" y="840"/>
                  </a:lnTo>
                  <a:lnTo>
                    <a:pt x="316" y="855"/>
                  </a:lnTo>
                  <a:lnTo>
                    <a:pt x="311" y="871"/>
                  </a:lnTo>
                  <a:lnTo>
                    <a:pt x="310" y="888"/>
                  </a:lnTo>
                  <a:lnTo>
                    <a:pt x="310" y="907"/>
                  </a:lnTo>
                  <a:lnTo>
                    <a:pt x="309" y="926"/>
                  </a:lnTo>
                  <a:lnTo>
                    <a:pt x="308" y="947"/>
                  </a:lnTo>
                  <a:lnTo>
                    <a:pt x="302" y="968"/>
                  </a:lnTo>
                  <a:lnTo>
                    <a:pt x="290" y="989"/>
                  </a:lnTo>
                  <a:lnTo>
                    <a:pt x="279" y="1003"/>
                  </a:lnTo>
                  <a:lnTo>
                    <a:pt x="274" y="1009"/>
                  </a:lnTo>
                  <a:lnTo>
                    <a:pt x="272" y="1012"/>
                  </a:lnTo>
                  <a:lnTo>
                    <a:pt x="264" y="1018"/>
                  </a:lnTo>
                  <a:lnTo>
                    <a:pt x="257" y="1029"/>
                  </a:lnTo>
                  <a:lnTo>
                    <a:pt x="251" y="1046"/>
                  </a:lnTo>
                  <a:lnTo>
                    <a:pt x="247" y="1065"/>
                  </a:lnTo>
                  <a:lnTo>
                    <a:pt x="245" y="1080"/>
                  </a:lnTo>
                  <a:lnTo>
                    <a:pt x="243" y="1094"/>
                  </a:lnTo>
                  <a:lnTo>
                    <a:pt x="237" y="1105"/>
                  </a:lnTo>
                  <a:lnTo>
                    <a:pt x="232" y="1111"/>
                  </a:lnTo>
                  <a:lnTo>
                    <a:pt x="223" y="1117"/>
                  </a:lnTo>
                  <a:lnTo>
                    <a:pt x="214" y="1123"/>
                  </a:lnTo>
                  <a:lnTo>
                    <a:pt x="203" y="1129"/>
                  </a:lnTo>
                  <a:lnTo>
                    <a:pt x="193" y="1135"/>
                  </a:lnTo>
                  <a:lnTo>
                    <a:pt x="182" y="1140"/>
                  </a:lnTo>
                  <a:lnTo>
                    <a:pt x="175" y="1144"/>
                  </a:lnTo>
                  <a:lnTo>
                    <a:pt x="169" y="1146"/>
                  </a:lnTo>
                  <a:lnTo>
                    <a:pt x="164" y="1150"/>
                  </a:lnTo>
                  <a:lnTo>
                    <a:pt x="159" y="1158"/>
                  </a:lnTo>
                  <a:lnTo>
                    <a:pt x="152" y="1168"/>
                  </a:lnTo>
                  <a:lnTo>
                    <a:pt x="145" y="1180"/>
                  </a:lnTo>
                  <a:lnTo>
                    <a:pt x="136" y="1192"/>
                  </a:lnTo>
                  <a:lnTo>
                    <a:pt x="129" y="1205"/>
                  </a:lnTo>
                  <a:lnTo>
                    <a:pt x="122" y="1213"/>
                  </a:lnTo>
                  <a:lnTo>
                    <a:pt x="115" y="1218"/>
                  </a:lnTo>
                  <a:lnTo>
                    <a:pt x="108" y="1219"/>
                  </a:lnTo>
                  <a:lnTo>
                    <a:pt x="100" y="1218"/>
                  </a:lnTo>
                  <a:lnTo>
                    <a:pt x="93" y="1216"/>
                  </a:lnTo>
                  <a:lnTo>
                    <a:pt x="87" y="1212"/>
                  </a:lnTo>
                  <a:lnTo>
                    <a:pt x="81" y="1208"/>
                  </a:lnTo>
                  <a:lnTo>
                    <a:pt x="76" y="1205"/>
                  </a:lnTo>
                  <a:lnTo>
                    <a:pt x="73" y="1202"/>
                  </a:lnTo>
                  <a:lnTo>
                    <a:pt x="71" y="1201"/>
                  </a:lnTo>
                  <a:lnTo>
                    <a:pt x="69" y="1201"/>
                  </a:lnTo>
                  <a:lnTo>
                    <a:pt x="62" y="1201"/>
                  </a:lnTo>
                  <a:lnTo>
                    <a:pt x="52" y="1200"/>
                  </a:lnTo>
                  <a:lnTo>
                    <a:pt x="44" y="1194"/>
                  </a:lnTo>
                  <a:lnTo>
                    <a:pt x="38" y="1184"/>
                  </a:lnTo>
                  <a:lnTo>
                    <a:pt x="35" y="1173"/>
                  </a:lnTo>
                  <a:lnTo>
                    <a:pt x="34" y="1163"/>
                  </a:lnTo>
                  <a:lnTo>
                    <a:pt x="34" y="1159"/>
                  </a:lnTo>
                  <a:lnTo>
                    <a:pt x="10" y="1146"/>
                  </a:lnTo>
                  <a:lnTo>
                    <a:pt x="13" y="1122"/>
                  </a:lnTo>
                  <a:lnTo>
                    <a:pt x="10" y="1120"/>
                  </a:lnTo>
                  <a:lnTo>
                    <a:pt x="5" y="1116"/>
                  </a:lnTo>
                  <a:lnTo>
                    <a:pt x="0" y="1108"/>
                  </a:lnTo>
                  <a:lnTo>
                    <a:pt x="3" y="1098"/>
                  </a:lnTo>
                  <a:lnTo>
                    <a:pt x="9" y="1094"/>
                  </a:lnTo>
                  <a:lnTo>
                    <a:pt x="16" y="1087"/>
                  </a:lnTo>
                  <a:lnTo>
                    <a:pt x="26" y="1083"/>
                  </a:lnTo>
                  <a:lnTo>
                    <a:pt x="35" y="1079"/>
                  </a:lnTo>
                  <a:lnTo>
                    <a:pt x="46" y="1074"/>
                  </a:lnTo>
                  <a:lnTo>
                    <a:pt x="56" y="1072"/>
                  </a:lnTo>
                  <a:lnTo>
                    <a:pt x="64" y="1068"/>
                  </a:lnTo>
                  <a:lnTo>
                    <a:pt x="71" y="1067"/>
                  </a:lnTo>
                  <a:lnTo>
                    <a:pt x="79" y="1057"/>
                  </a:lnTo>
                  <a:lnTo>
                    <a:pt x="83" y="1035"/>
                  </a:lnTo>
                  <a:lnTo>
                    <a:pt x="87" y="1012"/>
                  </a:lnTo>
                  <a:lnTo>
                    <a:pt x="94" y="995"/>
                  </a:lnTo>
                  <a:lnTo>
                    <a:pt x="100" y="990"/>
                  </a:lnTo>
                  <a:lnTo>
                    <a:pt x="106" y="984"/>
                  </a:lnTo>
                  <a:lnTo>
                    <a:pt x="115" y="978"/>
                  </a:lnTo>
                  <a:lnTo>
                    <a:pt x="122" y="973"/>
                  </a:lnTo>
                  <a:lnTo>
                    <a:pt x="128" y="968"/>
                  </a:lnTo>
                  <a:lnTo>
                    <a:pt x="134" y="964"/>
                  </a:lnTo>
                  <a:lnTo>
                    <a:pt x="138" y="962"/>
                  </a:lnTo>
                  <a:lnTo>
                    <a:pt x="139" y="960"/>
                  </a:lnTo>
                  <a:lnTo>
                    <a:pt x="145" y="906"/>
                  </a:lnTo>
                  <a:lnTo>
                    <a:pt x="147" y="890"/>
                  </a:lnTo>
                  <a:lnTo>
                    <a:pt x="153" y="852"/>
                  </a:lnTo>
                  <a:lnTo>
                    <a:pt x="163" y="810"/>
                  </a:lnTo>
                  <a:lnTo>
                    <a:pt x="173" y="782"/>
                  </a:lnTo>
                  <a:lnTo>
                    <a:pt x="179" y="772"/>
                  </a:lnTo>
                  <a:lnTo>
                    <a:pt x="187" y="758"/>
                  </a:lnTo>
                  <a:lnTo>
                    <a:pt x="198" y="742"/>
                  </a:lnTo>
                  <a:lnTo>
                    <a:pt x="214" y="722"/>
                  </a:lnTo>
                  <a:lnTo>
                    <a:pt x="233" y="703"/>
                  </a:lnTo>
                  <a:lnTo>
                    <a:pt x="256" y="683"/>
                  </a:lnTo>
                  <a:lnTo>
                    <a:pt x="285" y="665"/>
                  </a:lnTo>
                  <a:lnTo>
                    <a:pt x="319" y="648"/>
                  </a:lnTo>
                  <a:lnTo>
                    <a:pt x="337" y="639"/>
                  </a:lnTo>
                  <a:lnTo>
                    <a:pt x="356" y="631"/>
                  </a:lnTo>
                  <a:lnTo>
                    <a:pt x="374" y="620"/>
                  </a:lnTo>
                  <a:lnTo>
                    <a:pt x="392" y="610"/>
                  </a:lnTo>
                  <a:lnTo>
                    <a:pt x="411" y="599"/>
                  </a:lnTo>
                  <a:lnTo>
                    <a:pt x="429" y="588"/>
                  </a:lnTo>
                  <a:lnTo>
                    <a:pt x="448" y="577"/>
                  </a:lnTo>
                  <a:lnTo>
                    <a:pt x="464" y="566"/>
                  </a:lnTo>
                  <a:lnTo>
                    <a:pt x="481" y="556"/>
                  </a:lnTo>
                  <a:lnTo>
                    <a:pt x="498" y="547"/>
                  </a:lnTo>
                  <a:lnTo>
                    <a:pt x="514" y="538"/>
                  </a:lnTo>
                  <a:lnTo>
                    <a:pt x="530" y="531"/>
                  </a:lnTo>
                  <a:lnTo>
                    <a:pt x="544" y="525"/>
                  </a:lnTo>
                  <a:lnTo>
                    <a:pt x="558" y="521"/>
                  </a:lnTo>
                  <a:lnTo>
                    <a:pt x="570" y="517"/>
                  </a:lnTo>
                  <a:lnTo>
                    <a:pt x="583" y="517"/>
                  </a:lnTo>
                  <a:lnTo>
                    <a:pt x="604" y="519"/>
                  </a:lnTo>
                  <a:lnTo>
                    <a:pt x="621" y="521"/>
                  </a:lnTo>
                  <a:lnTo>
                    <a:pt x="637" y="525"/>
                  </a:lnTo>
                  <a:lnTo>
                    <a:pt x="648" y="527"/>
                  </a:lnTo>
                  <a:lnTo>
                    <a:pt x="656" y="530"/>
                  </a:lnTo>
                  <a:lnTo>
                    <a:pt x="662" y="532"/>
                  </a:lnTo>
                  <a:lnTo>
                    <a:pt x="666" y="534"/>
                  </a:lnTo>
                  <a:lnTo>
                    <a:pt x="667" y="534"/>
                  </a:lnTo>
                  <a:lnTo>
                    <a:pt x="665" y="511"/>
                  </a:lnTo>
                  <a:lnTo>
                    <a:pt x="684" y="500"/>
                  </a:lnTo>
                  <a:lnTo>
                    <a:pt x="683" y="500"/>
                  </a:lnTo>
                  <a:lnTo>
                    <a:pt x="678" y="500"/>
                  </a:lnTo>
                  <a:lnTo>
                    <a:pt x="672" y="500"/>
                  </a:lnTo>
                  <a:lnTo>
                    <a:pt x="665" y="500"/>
                  </a:lnTo>
                  <a:lnTo>
                    <a:pt x="656" y="499"/>
                  </a:lnTo>
                  <a:lnTo>
                    <a:pt x="648" y="499"/>
                  </a:lnTo>
                  <a:lnTo>
                    <a:pt x="638" y="498"/>
                  </a:lnTo>
                  <a:lnTo>
                    <a:pt x="631" y="497"/>
                  </a:lnTo>
                  <a:lnTo>
                    <a:pt x="624" y="494"/>
                  </a:lnTo>
                  <a:lnTo>
                    <a:pt x="616" y="488"/>
                  </a:lnTo>
                  <a:lnTo>
                    <a:pt x="610" y="479"/>
                  </a:lnTo>
                  <a:lnTo>
                    <a:pt x="604" y="471"/>
                  </a:lnTo>
                  <a:lnTo>
                    <a:pt x="599" y="461"/>
                  </a:lnTo>
                  <a:lnTo>
                    <a:pt x="595" y="451"/>
                  </a:lnTo>
                  <a:lnTo>
                    <a:pt x="592" y="444"/>
                  </a:lnTo>
                  <a:lnTo>
                    <a:pt x="590" y="439"/>
                  </a:lnTo>
                  <a:lnTo>
                    <a:pt x="587" y="434"/>
                  </a:lnTo>
                  <a:lnTo>
                    <a:pt x="584" y="429"/>
                  </a:lnTo>
                  <a:lnTo>
                    <a:pt x="578" y="422"/>
                  </a:lnTo>
                  <a:lnTo>
                    <a:pt x="572" y="415"/>
                  </a:lnTo>
                  <a:lnTo>
                    <a:pt x="566" y="407"/>
                  </a:lnTo>
                  <a:lnTo>
                    <a:pt x="561" y="399"/>
                  </a:lnTo>
                  <a:lnTo>
                    <a:pt x="556" y="389"/>
                  </a:lnTo>
                  <a:lnTo>
                    <a:pt x="552" y="381"/>
                  </a:lnTo>
                  <a:lnTo>
                    <a:pt x="549" y="356"/>
                  </a:lnTo>
                  <a:lnTo>
                    <a:pt x="548" y="324"/>
                  </a:lnTo>
                  <a:lnTo>
                    <a:pt x="551" y="296"/>
                  </a:lnTo>
                  <a:lnTo>
                    <a:pt x="558" y="280"/>
                  </a:lnTo>
                  <a:lnTo>
                    <a:pt x="567" y="268"/>
                  </a:lnTo>
                  <a:lnTo>
                    <a:pt x="569" y="246"/>
                  </a:lnTo>
                  <a:lnTo>
                    <a:pt x="572" y="221"/>
                  </a:lnTo>
                  <a:lnTo>
                    <a:pt x="573" y="199"/>
                  </a:lnTo>
                  <a:lnTo>
                    <a:pt x="575" y="189"/>
                  </a:lnTo>
                  <a:lnTo>
                    <a:pt x="580" y="177"/>
                  </a:lnTo>
                  <a:lnTo>
                    <a:pt x="587" y="163"/>
                  </a:lnTo>
                  <a:lnTo>
                    <a:pt x="595" y="150"/>
                  </a:lnTo>
                  <a:lnTo>
                    <a:pt x="603" y="138"/>
                  </a:lnTo>
                  <a:lnTo>
                    <a:pt x="611" y="127"/>
                  </a:lnTo>
                  <a:lnTo>
                    <a:pt x="620" y="118"/>
                  </a:lnTo>
                  <a:lnTo>
                    <a:pt x="627" y="112"/>
                  </a:lnTo>
                  <a:lnTo>
                    <a:pt x="633" y="107"/>
                  </a:lnTo>
                  <a:lnTo>
                    <a:pt x="638" y="102"/>
                  </a:lnTo>
                  <a:lnTo>
                    <a:pt x="644" y="96"/>
                  </a:lnTo>
                  <a:lnTo>
                    <a:pt x="649" y="90"/>
                  </a:lnTo>
                  <a:lnTo>
                    <a:pt x="656" y="85"/>
                  </a:lnTo>
                  <a:lnTo>
                    <a:pt x="663" y="79"/>
                  </a:lnTo>
                  <a:lnTo>
                    <a:pt x="673" y="75"/>
                  </a:lnTo>
                  <a:lnTo>
                    <a:pt x="684" y="72"/>
                  </a:lnTo>
                  <a:lnTo>
                    <a:pt x="696" y="68"/>
                  </a:lnTo>
                  <a:lnTo>
                    <a:pt x="706" y="64"/>
                  </a:lnTo>
                  <a:lnTo>
                    <a:pt x="713" y="59"/>
                  </a:lnTo>
                  <a:lnTo>
                    <a:pt x="720" y="55"/>
                  </a:lnTo>
                  <a:lnTo>
                    <a:pt x="726" y="48"/>
                  </a:lnTo>
                  <a:lnTo>
                    <a:pt x="732" y="42"/>
                  </a:lnTo>
                  <a:lnTo>
                    <a:pt x="738" y="36"/>
                  </a:lnTo>
                  <a:lnTo>
                    <a:pt x="744" y="30"/>
                  </a:lnTo>
                  <a:lnTo>
                    <a:pt x="750" y="24"/>
                  </a:lnTo>
                  <a:lnTo>
                    <a:pt x="757" y="18"/>
                  </a:lnTo>
                  <a:lnTo>
                    <a:pt x="765" y="14"/>
                  </a:lnTo>
                  <a:lnTo>
                    <a:pt x="771" y="9"/>
                  </a:lnTo>
                  <a:lnTo>
                    <a:pt x="777" y="7"/>
                  </a:lnTo>
                  <a:lnTo>
                    <a:pt x="781" y="5"/>
                  </a:lnTo>
                  <a:lnTo>
                    <a:pt x="784" y="2"/>
                  </a:lnTo>
                  <a:lnTo>
                    <a:pt x="785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69" name="Freeform 29"/>
            <p:cNvSpPr>
              <a:spLocks/>
            </p:cNvSpPr>
            <p:nvPr/>
          </p:nvSpPr>
          <p:spPr bwMode="auto">
            <a:xfrm>
              <a:off x="1145" y="2356"/>
              <a:ext cx="174" cy="114"/>
            </a:xfrm>
            <a:custGeom>
              <a:avLst/>
              <a:gdLst>
                <a:gd name="T0" fmla="*/ 390 w 586"/>
                <a:gd name="T1" fmla="*/ 28 h 544"/>
                <a:gd name="T2" fmla="*/ 418 w 586"/>
                <a:gd name="T3" fmla="*/ 36 h 544"/>
                <a:gd name="T4" fmla="*/ 447 w 586"/>
                <a:gd name="T5" fmla="*/ 44 h 544"/>
                <a:gd name="T6" fmla="*/ 481 w 586"/>
                <a:gd name="T7" fmla="*/ 63 h 544"/>
                <a:gd name="T8" fmla="*/ 501 w 586"/>
                <a:gd name="T9" fmla="*/ 99 h 544"/>
                <a:gd name="T10" fmla="*/ 524 w 586"/>
                <a:gd name="T11" fmla="*/ 145 h 544"/>
                <a:gd name="T12" fmla="*/ 544 w 586"/>
                <a:gd name="T13" fmla="*/ 194 h 544"/>
                <a:gd name="T14" fmla="*/ 578 w 586"/>
                <a:gd name="T15" fmla="*/ 246 h 544"/>
                <a:gd name="T16" fmla="*/ 585 w 586"/>
                <a:gd name="T17" fmla="*/ 303 h 544"/>
                <a:gd name="T18" fmla="*/ 563 w 586"/>
                <a:gd name="T19" fmla="*/ 342 h 544"/>
                <a:gd name="T20" fmla="*/ 538 w 586"/>
                <a:gd name="T21" fmla="*/ 379 h 544"/>
                <a:gd name="T22" fmla="*/ 507 w 586"/>
                <a:gd name="T23" fmla="*/ 359 h 544"/>
                <a:gd name="T24" fmla="*/ 480 w 586"/>
                <a:gd name="T25" fmla="*/ 386 h 544"/>
                <a:gd name="T26" fmla="*/ 491 w 586"/>
                <a:gd name="T27" fmla="*/ 409 h 544"/>
                <a:gd name="T28" fmla="*/ 467 w 586"/>
                <a:gd name="T29" fmla="*/ 417 h 544"/>
                <a:gd name="T30" fmla="*/ 437 w 586"/>
                <a:gd name="T31" fmla="*/ 412 h 544"/>
                <a:gd name="T32" fmla="*/ 416 w 586"/>
                <a:gd name="T33" fmla="*/ 401 h 544"/>
                <a:gd name="T34" fmla="*/ 398 w 586"/>
                <a:gd name="T35" fmla="*/ 383 h 544"/>
                <a:gd name="T36" fmla="*/ 368 w 586"/>
                <a:gd name="T37" fmla="*/ 395 h 544"/>
                <a:gd name="T38" fmla="*/ 334 w 586"/>
                <a:gd name="T39" fmla="*/ 440 h 544"/>
                <a:gd name="T40" fmla="*/ 342 w 586"/>
                <a:gd name="T41" fmla="*/ 484 h 544"/>
                <a:gd name="T42" fmla="*/ 367 w 586"/>
                <a:gd name="T43" fmla="*/ 503 h 544"/>
                <a:gd name="T44" fmla="*/ 356 w 586"/>
                <a:gd name="T45" fmla="*/ 521 h 544"/>
                <a:gd name="T46" fmla="*/ 338 w 586"/>
                <a:gd name="T47" fmla="*/ 530 h 544"/>
                <a:gd name="T48" fmla="*/ 311 w 586"/>
                <a:gd name="T49" fmla="*/ 532 h 544"/>
                <a:gd name="T50" fmla="*/ 285 w 586"/>
                <a:gd name="T51" fmla="*/ 527 h 544"/>
                <a:gd name="T52" fmla="*/ 257 w 586"/>
                <a:gd name="T53" fmla="*/ 539 h 544"/>
                <a:gd name="T54" fmla="*/ 230 w 586"/>
                <a:gd name="T55" fmla="*/ 543 h 544"/>
                <a:gd name="T56" fmla="*/ 201 w 586"/>
                <a:gd name="T57" fmla="*/ 524 h 544"/>
                <a:gd name="T58" fmla="*/ 185 w 586"/>
                <a:gd name="T59" fmla="*/ 509 h 544"/>
                <a:gd name="T60" fmla="*/ 158 w 586"/>
                <a:gd name="T61" fmla="*/ 504 h 544"/>
                <a:gd name="T62" fmla="*/ 142 w 586"/>
                <a:gd name="T63" fmla="*/ 483 h 544"/>
                <a:gd name="T64" fmla="*/ 138 w 586"/>
                <a:gd name="T65" fmla="*/ 461 h 544"/>
                <a:gd name="T66" fmla="*/ 99 w 586"/>
                <a:gd name="T67" fmla="*/ 459 h 544"/>
                <a:gd name="T68" fmla="*/ 70 w 586"/>
                <a:gd name="T69" fmla="*/ 451 h 544"/>
                <a:gd name="T70" fmla="*/ 46 w 586"/>
                <a:gd name="T71" fmla="*/ 404 h 544"/>
                <a:gd name="T72" fmla="*/ 12 w 586"/>
                <a:gd name="T73" fmla="*/ 362 h 544"/>
                <a:gd name="T74" fmla="*/ 2 w 586"/>
                <a:gd name="T75" fmla="*/ 318 h 544"/>
                <a:gd name="T76" fmla="*/ 33 w 586"/>
                <a:gd name="T77" fmla="*/ 255 h 544"/>
                <a:gd name="T78" fmla="*/ 41 w 586"/>
                <a:gd name="T79" fmla="*/ 178 h 544"/>
                <a:gd name="T80" fmla="*/ 63 w 586"/>
                <a:gd name="T81" fmla="*/ 123 h 544"/>
                <a:gd name="T82" fmla="*/ 97 w 586"/>
                <a:gd name="T83" fmla="*/ 94 h 544"/>
                <a:gd name="T84" fmla="*/ 129 w 586"/>
                <a:gd name="T85" fmla="*/ 67 h 544"/>
                <a:gd name="T86" fmla="*/ 154 w 586"/>
                <a:gd name="T87" fmla="*/ 60 h 544"/>
                <a:gd name="T88" fmla="*/ 178 w 586"/>
                <a:gd name="T89" fmla="*/ 56 h 544"/>
                <a:gd name="T90" fmla="*/ 214 w 586"/>
                <a:gd name="T91" fmla="*/ 33 h 544"/>
                <a:gd name="T92" fmla="*/ 232 w 586"/>
                <a:gd name="T93" fmla="*/ 6 h 544"/>
                <a:gd name="T94" fmla="*/ 279 w 586"/>
                <a:gd name="T95" fmla="*/ 2 h 544"/>
                <a:gd name="T96" fmla="*/ 362 w 586"/>
                <a:gd name="T97" fmla="*/ 19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86" h="544">
                  <a:moveTo>
                    <a:pt x="379" y="23"/>
                  </a:moveTo>
                  <a:lnTo>
                    <a:pt x="380" y="24"/>
                  </a:lnTo>
                  <a:lnTo>
                    <a:pt x="384" y="25"/>
                  </a:lnTo>
                  <a:lnTo>
                    <a:pt x="390" y="28"/>
                  </a:lnTo>
                  <a:lnTo>
                    <a:pt x="396" y="30"/>
                  </a:lnTo>
                  <a:lnTo>
                    <a:pt x="403" y="33"/>
                  </a:lnTo>
                  <a:lnTo>
                    <a:pt x="412" y="35"/>
                  </a:lnTo>
                  <a:lnTo>
                    <a:pt x="418" y="36"/>
                  </a:lnTo>
                  <a:lnTo>
                    <a:pt x="424" y="38"/>
                  </a:lnTo>
                  <a:lnTo>
                    <a:pt x="430" y="39"/>
                  </a:lnTo>
                  <a:lnTo>
                    <a:pt x="438" y="40"/>
                  </a:lnTo>
                  <a:lnTo>
                    <a:pt x="447" y="44"/>
                  </a:lnTo>
                  <a:lnTo>
                    <a:pt x="456" y="47"/>
                  </a:lnTo>
                  <a:lnTo>
                    <a:pt x="466" y="52"/>
                  </a:lnTo>
                  <a:lnTo>
                    <a:pt x="474" y="57"/>
                  </a:lnTo>
                  <a:lnTo>
                    <a:pt x="481" y="63"/>
                  </a:lnTo>
                  <a:lnTo>
                    <a:pt x="485" y="68"/>
                  </a:lnTo>
                  <a:lnTo>
                    <a:pt x="489" y="75"/>
                  </a:lnTo>
                  <a:lnTo>
                    <a:pt x="494" y="86"/>
                  </a:lnTo>
                  <a:lnTo>
                    <a:pt x="501" y="99"/>
                  </a:lnTo>
                  <a:lnTo>
                    <a:pt x="507" y="113"/>
                  </a:lnTo>
                  <a:lnTo>
                    <a:pt x="514" y="126"/>
                  </a:lnTo>
                  <a:lnTo>
                    <a:pt x="520" y="136"/>
                  </a:lnTo>
                  <a:lnTo>
                    <a:pt x="524" y="145"/>
                  </a:lnTo>
                  <a:lnTo>
                    <a:pt x="525" y="147"/>
                  </a:lnTo>
                  <a:lnTo>
                    <a:pt x="527" y="156"/>
                  </a:lnTo>
                  <a:lnTo>
                    <a:pt x="535" y="174"/>
                  </a:lnTo>
                  <a:lnTo>
                    <a:pt x="544" y="194"/>
                  </a:lnTo>
                  <a:lnTo>
                    <a:pt x="553" y="205"/>
                  </a:lnTo>
                  <a:lnTo>
                    <a:pt x="561" y="215"/>
                  </a:lnTo>
                  <a:lnTo>
                    <a:pt x="570" y="231"/>
                  </a:lnTo>
                  <a:lnTo>
                    <a:pt x="578" y="246"/>
                  </a:lnTo>
                  <a:lnTo>
                    <a:pt x="583" y="260"/>
                  </a:lnTo>
                  <a:lnTo>
                    <a:pt x="585" y="273"/>
                  </a:lnTo>
                  <a:lnTo>
                    <a:pt x="586" y="288"/>
                  </a:lnTo>
                  <a:lnTo>
                    <a:pt x="585" y="303"/>
                  </a:lnTo>
                  <a:lnTo>
                    <a:pt x="579" y="315"/>
                  </a:lnTo>
                  <a:lnTo>
                    <a:pt x="574" y="322"/>
                  </a:lnTo>
                  <a:lnTo>
                    <a:pt x="570" y="331"/>
                  </a:lnTo>
                  <a:lnTo>
                    <a:pt x="563" y="342"/>
                  </a:lnTo>
                  <a:lnTo>
                    <a:pt x="557" y="353"/>
                  </a:lnTo>
                  <a:lnTo>
                    <a:pt x="550" y="362"/>
                  </a:lnTo>
                  <a:lnTo>
                    <a:pt x="544" y="372"/>
                  </a:lnTo>
                  <a:lnTo>
                    <a:pt x="538" y="379"/>
                  </a:lnTo>
                  <a:lnTo>
                    <a:pt x="532" y="384"/>
                  </a:lnTo>
                  <a:lnTo>
                    <a:pt x="524" y="382"/>
                  </a:lnTo>
                  <a:lnTo>
                    <a:pt x="515" y="370"/>
                  </a:lnTo>
                  <a:lnTo>
                    <a:pt x="507" y="359"/>
                  </a:lnTo>
                  <a:lnTo>
                    <a:pt x="498" y="356"/>
                  </a:lnTo>
                  <a:lnTo>
                    <a:pt x="489" y="365"/>
                  </a:lnTo>
                  <a:lnTo>
                    <a:pt x="483" y="375"/>
                  </a:lnTo>
                  <a:lnTo>
                    <a:pt x="480" y="386"/>
                  </a:lnTo>
                  <a:lnTo>
                    <a:pt x="485" y="390"/>
                  </a:lnTo>
                  <a:lnTo>
                    <a:pt x="491" y="395"/>
                  </a:lnTo>
                  <a:lnTo>
                    <a:pt x="492" y="401"/>
                  </a:lnTo>
                  <a:lnTo>
                    <a:pt x="491" y="409"/>
                  </a:lnTo>
                  <a:lnTo>
                    <a:pt x="485" y="415"/>
                  </a:lnTo>
                  <a:lnTo>
                    <a:pt x="480" y="417"/>
                  </a:lnTo>
                  <a:lnTo>
                    <a:pt x="474" y="417"/>
                  </a:lnTo>
                  <a:lnTo>
                    <a:pt x="467" y="417"/>
                  </a:lnTo>
                  <a:lnTo>
                    <a:pt x="459" y="417"/>
                  </a:lnTo>
                  <a:lnTo>
                    <a:pt x="451" y="416"/>
                  </a:lnTo>
                  <a:lnTo>
                    <a:pt x="443" y="415"/>
                  </a:lnTo>
                  <a:lnTo>
                    <a:pt x="437" y="412"/>
                  </a:lnTo>
                  <a:lnTo>
                    <a:pt x="431" y="411"/>
                  </a:lnTo>
                  <a:lnTo>
                    <a:pt x="426" y="409"/>
                  </a:lnTo>
                  <a:lnTo>
                    <a:pt x="421" y="405"/>
                  </a:lnTo>
                  <a:lnTo>
                    <a:pt x="416" y="401"/>
                  </a:lnTo>
                  <a:lnTo>
                    <a:pt x="412" y="395"/>
                  </a:lnTo>
                  <a:lnTo>
                    <a:pt x="407" y="390"/>
                  </a:lnTo>
                  <a:lnTo>
                    <a:pt x="403" y="387"/>
                  </a:lnTo>
                  <a:lnTo>
                    <a:pt x="398" y="383"/>
                  </a:lnTo>
                  <a:lnTo>
                    <a:pt x="393" y="381"/>
                  </a:lnTo>
                  <a:lnTo>
                    <a:pt x="386" y="382"/>
                  </a:lnTo>
                  <a:lnTo>
                    <a:pt x="378" y="387"/>
                  </a:lnTo>
                  <a:lnTo>
                    <a:pt x="368" y="395"/>
                  </a:lnTo>
                  <a:lnTo>
                    <a:pt x="357" y="405"/>
                  </a:lnTo>
                  <a:lnTo>
                    <a:pt x="348" y="417"/>
                  </a:lnTo>
                  <a:lnTo>
                    <a:pt x="339" y="430"/>
                  </a:lnTo>
                  <a:lnTo>
                    <a:pt x="334" y="440"/>
                  </a:lnTo>
                  <a:lnTo>
                    <a:pt x="332" y="449"/>
                  </a:lnTo>
                  <a:lnTo>
                    <a:pt x="333" y="464"/>
                  </a:lnTo>
                  <a:lnTo>
                    <a:pt x="338" y="476"/>
                  </a:lnTo>
                  <a:lnTo>
                    <a:pt x="342" y="484"/>
                  </a:lnTo>
                  <a:lnTo>
                    <a:pt x="343" y="487"/>
                  </a:lnTo>
                  <a:lnTo>
                    <a:pt x="366" y="498"/>
                  </a:lnTo>
                  <a:lnTo>
                    <a:pt x="366" y="499"/>
                  </a:lnTo>
                  <a:lnTo>
                    <a:pt x="367" y="503"/>
                  </a:lnTo>
                  <a:lnTo>
                    <a:pt x="366" y="508"/>
                  </a:lnTo>
                  <a:lnTo>
                    <a:pt x="362" y="515"/>
                  </a:lnTo>
                  <a:lnTo>
                    <a:pt x="360" y="519"/>
                  </a:lnTo>
                  <a:lnTo>
                    <a:pt x="356" y="521"/>
                  </a:lnTo>
                  <a:lnTo>
                    <a:pt x="352" y="524"/>
                  </a:lnTo>
                  <a:lnTo>
                    <a:pt x="349" y="526"/>
                  </a:lnTo>
                  <a:lnTo>
                    <a:pt x="344" y="527"/>
                  </a:lnTo>
                  <a:lnTo>
                    <a:pt x="338" y="530"/>
                  </a:lnTo>
                  <a:lnTo>
                    <a:pt x="332" y="531"/>
                  </a:lnTo>
                  <a:lnTo>
                    <a:pt x="325" y="532"/>
                  </a:lnTo>
                  <a:lnTo>
                    <a:pt x="318" y="532"/>
                  </a:lnTo>
                  <a:lnTo>
                    <a:pt x="311" y="532"/>
                  </a:lnTo>
                  <a:lnTo>
                    <a:pt x="304" y="531"/>
                  </a:lnTo>
                  <a:lnTo>
                    <a:pt x="298" y="528"/>
                  </a:lnTo>
                  <a:lnTo>
                    <a:pt x="291" y="528"/>
                  </a:lnTo>
                  <a:lnTo>
                    <a:pt x="285" y="527"/>
                  </a:lnTo>
                  <a:lnTo>
                    <a:pt x="278" y="528"/>
                  </a:lnTo>
                  <a:lnTo>
                    <a:pt x="271" y="532"/>
                  </a:lnTo>
                  <a:lnTo>
                    <a:pt x="263" y="536"/>
                  </a:lnTo>
                  <a:lnTo>
                    <a:pt x="257" y="539"/>
                  </a:lnTo>
                  <a:lnTo>
                    <a:pt x="250" y="542"/>
                  </a:lnTo>
                  <a:lnTo>
                    <a:pt x="244" y="544"/>
                  </a:lnTo>
                  <a:lnTo>
                    <a:pt x="237" y="544"/>
                  </a:lnTo>
                  <a:lnTo>
                    <a:pt x="230" y="543"/>
                  </a:lnTo>
                  <a:lnTo>
                    <a:pt x="222" y="541"/>
                  </a:lnTo>
                  <a:lnTo>
                    <a:pt x="214" y="534"/>
                  </a:lnTo>
                  <a:lnTo>
                    <a:pt x="205" y="528"/>
                  </a:lnTo>
                  <a:lnTo>
                    <a:pt x="201" y="524"/>
                  </a:lnTo>
                  <a:lnTo>
                    <a:pt x="196" y="519"/>
                  </a:lnTo>
                  <a:lnTo>
                    <a:pt x="192" y="515"/>
                  </a:lnTo>
                  <a:lnTo>
                    <a:pt x="189" y="511"/>
                  </a:lnTo>
                  <a:lnTo>
                    <a:pt x="185" y="509"/>
                  </a:lnTo>
                  <a:lnTo>
                    <a:pt x="180" y="508"/>
                  </a:lnTo>
                  <a:lnTo>
                    <a:pt x="173" y="508"/>
                  </a:lnTo>
                  <a:lnTo>
                    <a:pt x="166" y="506"/>
                  </a:lnTo>
                  <a:lnTo>
                    <a:pt x="158" y="504"/>
                  </a:lnTo>
                  <a:lnTo>
                    <a:pt x="152" y="500"/>
                  </a:lnTo>
                  <a:lnTo>
                    <a:pt x="148" y="495"/>
                  </a:lnTo>
                  <a:lnTo>
                    <a:pt x="144" y="489"/>
                  </a:lnTo>
                  <a:lnTo>
                    <a:pt x="142" y="483"/>
                  </a:lnTo>
                  <a:lnTo>
                    <a:pt x="142" y="476"/>
                  </a:lnTo>
                  <a:lnTo>
                    <a:pt x="143" y="470"/>
                  </a:lnTo>
                  <a:lnTo>
                    <a:pt x="143" y="465"/>
                  </a:lnTo>
                  <a:lnTo>
                    <a:pt x="138" y="461"/>
                  </a:lnTo>
                  <a:lnTo>
                    <a:pt x="131" y="459"/>
                  </a:lnTo>
                  <a:lnTo>
                    <a:pt x="121" y="459"/>
                  </a:lnTo>
                  <a:lnTo>
                    <a:pt x="110" y="459"/>
                  </a:lnTo>
                  <a:lnTo>
                    <a:pt x="99" y="459"/>
                  </a:lnTo>
                  <a:lnTo>
                    <a:pt x="90" y="460"/>
                  </a:lnTo>
                  <a:lnTo>
                    <a:pt x="82" y="460"/>
                  </a:lnTo>
                  <a:lnTo>
                    <a:pt x="76" y="458"/>
                  </a:lnTo>
                  <a:lnTo>
                    <a:pt x="70" y="451"/>
                  </a:lnTo>
                  <a:lnTo>
                    <a:pt x="66" y="442"/>
                  </a:lnTo>
                  <a:lnTo>
                    <a:pt x="60" y="430"/>
                  </a:lnTo>
                  <a:lnTo>
                    <a:pt x="53" y="416"/>
                  </a:lnTo>
                  <a:lnTo>
                    <a:pt x="46" y="404"/>
                  </a:lnTo>
                  <a:lnTo>
                    <a:pt x="38" y="392"/>
                  </a:lnTo>
                  <a:lnTo>
                    <a:pt x="28" y="381"/>
                  </a:lnTo>
                  <a:lnTo>
                    <a:pt x="20" y="372"/>
                  </a:lnTo>
                  <a:lnTo>
                    <a:pt x="12" y="362"/>
                  </a:lnTo>
                  <a:lnTo>
                    <a:pt x="6" y="351"/>
                  </a:lnTo>
                  <a:lnTo>
                    <a:pt x="2" y="340"/>
                  </a:lnTo>
                  <a:lnTo>
                    <a:pt x="0" y="329"/>
                  </a:lnTo>
                  <a:lnTo>
                    <a:pt x="2" y="318"/>
                  </a:lnTo>
                  <a:lnTo>
                    <a:pt x="6" y="307"/>
                  </a:lnTo>
                  <a:lnTo>
                    <a:pt x="15" y="298"/>
                  </a:lnTo>
                  <a:lnTo>
                    <a:pt x="28" y="278"/>
                  </a:lnTo>
                  <a:lnTo>
                    <a:pt x="33" y="255"/>
                  </a:lnTo>
                  <a:lnTo>
                    <a:pt x="33" y="229"/>
                  </a:lnTo>
                  <a:lnTo>
                    <a:pt x="35" y="205"/>
                  </a:lnTo>
                  <a:lnTo>
                    <a:pt x="38" y="193"/>
                  </a:lnTo>
                  <a:lnTo>
                    <a:pt x="41" y="178"/>
                  </a:lnTo>
                  <a:lnTo>
                    <a:pt x="45" y="163"/>
                  </a:lnTo>
                  <a:lnTo>
                    <a:pt x="50" y="149"/>
                  </a:lnTo>
                  <a:lnTo>
                    <a:pt x="56" y="135"/>
                  </a:lnTo>
                  <a:lnTo>
                    <a:pt x="63" y="123"/>
                  </a:lnTo>
                  <a:lnTo>
                    <a:pt x="70" y="113"/>
                  </a:lnTo>
                  <a:lnTo>
                    <a:pt x="79" y="106"/>
                  </a:lnTo>
                  <a:lnTo>
                    <a:pt x="87" y="100"/>
                  </a:lnTo>
                  <a:lnTo>
                    <a:pt x="97" y="94"/>
                  </a:lnTo>
                  <a:lnTo>
                    <a:pt x="105" y="86"/>
                  </a:lnTo>
                  <a:lnTo>
                    <a:pt x="114" y="79"/>
                  </a:lnTo>
                  <a:lnTo>
                    <a:pt x="121" y="73"/>
                  </a:lnTo>
                  <a:lnTo>
                    <a:pt x="129" y="67"/>
                  </a:lnTo>
                  <a:lnTo>
                    <a:pt x="137" y="63"/>
                  </a:lnTo>
                  <a:lnTo>
                    <a:pt x="143" y="61"/>
                  </a:lnTo>
                  <a:lnTo>
                    <a:pt x="149" y="61"/>
                  </a:lnTo>
                  <a:lnTo>
                    <a:pt x="154" y="60"/>
                  </a:lnTo>
                  <a:lnTo>
                    <a:pt x="160" y="60"/>
                  </a:lnTo>
                  <a:lnTo>
                    <a:pt x="164" y="60"/>
                  </a:lnTo>
                  <a:lnTo>
                    <a:pt x="170" y="58"/>
                  </a:lnTo>
                  <a:lnTo>
                    <a:pt x="178" y="56"/>
                  </a:lnTo>
                  <a:lnTo>
                    <a:pt x="186" y="52"/>
                  </a:lnTo>
                  <a:lnTo>
                    <a:pt x="197" y="47"/>
                  </a:lnTo>
                  <a:lnTo>
                    <a:pt x="207" y="40"/>
                  </a:lnTo>
                  <a:lnTo>
                    <a:pt x="214" y="33"/>
                  </a:lnTo>
                  <a:lnTo>
                    <a:pt x="219" y="25"/>
                  </a:lnTo>
                  <a:lnTo>
                    <a:pt x="223" y="18"/>
                  </a:lnTo>
                  <a:lnTo>
                    <a:pt x="227" y="12"/>
                  </a:lnTo>
                  <a:lnTo>
                    <a:pt x="232" y="6"/>
                  </a:lnTo>
                  <a:lnTo>
                    <a:pt x="239" y="2"/>
                  </a:lnTo>
                  <a:lnTo>
                    <a:pt x="248" y="0"/>
                  </a:lnTo>
                  <a:lnTo>
                    <a:pt x="261" y="0"/>
                  </a:lnTo>
                  <a:lnTo>
                    <a:pt x="279" y="2"/>
                  </a:lnTo>
                  <a:lnTo>
                    <a:pt x="301" y="6"/>
                  </a:lnTo>
                  <a:lnTo>
                    <a:pt x="324" y="10"/>
                  </a:lnTo>
                  <a:lnTo>
                    <a:pt x="344" y="14"/>
                  </a:lnTo>
                  <a:lnTo>
                    <a:pt x="362" y="19"/>
                  </a:lnTo>
                  <a:lnTo>
                    <a:pt x="374" y="22"/>
                  </a:lnTo>
                  <a:lnTo>
                    <a:pt x="379" y="2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70" name="Freeform 30"/>
            <p:cNvSpPr>
              <a:spLocks/>
            </p:cNvSpPr>
            <p:nvPr/>
          </p:nvSpPr>
          <p:spPr bwMode="auto">
            <a:xfrm>
              <a:off x="1181" y="2461"/>
              <a:ext cx="61" cy="27"/>
            </a:xfrm>
            <a:custGeom>
              <a:avLst/>
              <a:gdLst>
                <a:gd name="T0" fmla="*/ 0 w 208"/>
                <a:gd name="T1" fmla="*/ 6 h 130"/>
                <a:gd name="T2" fmla="*/ 1 w 208"/>
                <a:gd name="T3" fmla="*/ 5 h 130"/>
                <a:gd name="T4" fmla="*/ 3 w 208"/>
                <a:gd name="T5" fmla="*/ 3 h 130"/>
                <a:gd name="T6" fmla="*/ 7 w 208"/>
                <a:gd name="T7" fmla="*/ 0 h 130"/>
                <a:gd name="T8" fmla="*/ 12 w 208"/>
                <a:gd name="T9" fmla="*/ 0 h 130"/>
                <a:gd name="T10" fmla="*/ 15 w 208"/>
                <a:gd name="T11" fmla="*/ 3 h 130"/>
                <a:gd name="T12" fmla="*/ 23 w 208"/>
                <a:gd name="T13" fmla="*/ 6 h 130"/>
                <a:gd name="T14" fmla="*/ 31 w 208"/>
                <a:gd name="T15" fmla="*/ 11 h 130"/>
                <a:gd name="T16" fmla="*/ 41 w 208"/>
                <a:gd name="T17" fmla="*/ 17 h 130"/>
                <a:gd name="T18" fmla="*/ 49 w 208"/>
                <a:gd name="T19" fmla="*/ 25 h 130"/>
                <a:gd name="T20" fmla="*/ 59 w 208"/>
                <a:gd name="T21" fmla="*/ 30 h 130"/>
                <a:gd name="T22" fmla="*/ 65 w 208"/>
                <a:gd name="T23" fmla="*/ 34 h 130"/>
                <a:gd name="T24" fmla="*/ 70 w 208"/>
                <a:gd name="T25" fmla="*/ 38 h 130"/>
                <a:gd name="T26" fmla="*/ 73 w 208"/>
                <a:gd name="T27" fmla="*/ 41 h 130"/>
                <a:gd name="T28" fmla="*/ 79 w 208"/>
                <a:gd name="T29" fmla="*/ 43 h 130"/>
                <a:gd name="T30" fmla="*/ 86 w 208"/>
                <a:gd name="T31" fmla="*/ 47 h 130"/>
                <a:gd name="T32" fmla="*/ 95 w 208"/>
                <a:gd name="T33" fmla="*/ 48 h 130"/>
                <a:gd name="T34" fmla="*/ 103 w 208"/>
                <a:gd name="T35" fmla="*/ 50 h 130"/>
                <a:gd name="T36" fmla="*/ 111 w 208"/>
                <a:gd name="T37" fmla="*/ 53 h 130"/>
                <a:gd name="T38" fmla="*/ 118 w 208"/>
                <a:gd name="T39" fmla="*/ 54 h 130"/>
                <a:gd name="T40" fmla="*/ 124 w 208"/>
                <a:gd name="T41" fmla="*/ 55 h 130"/>
                <a:gd name="T42" fmla="*/ 130 w 208"/>
                <a:gd name="T43" fmla="*/ 59 h 130"/>
                <a:gd name="T44" fmla="*/ 141 w 208"/>
                <a:gd name="T45" fmla="*/ 65 h 130"/>
                <a:gd name="T46" fmla="*/ 154 w 208"/>
                <a:gd name="T47" fmla="*/ 72 h 130"/>
                <a:gd name="T48" fmla="*/ 167 w 208"/>
                <a:gd name="T49" fmla="*/ 81 h 130"/>
                <a:gd name="T50" fmla="*/ 180 w 208"/>
                <a:gd name="T51" fmla="*/ 89 h 130"/>
                <a:gd name="T52" fmla="*/ 192 w 208"/>
                <a:gd name="T53" fmla="*/ 97 h 130"/>
                <a:gd name="T54" fmla="*/ 201 w 208"/>
                <a:gd name="T55" fmla="*/ 102 h 130"/>
                <a:gd name="T56" fmla="*/ 203 w 208"/>
                <a:gd name="T57" fmla="*/ 104 h 130"/>
                <a:gd name="T58" fmla="*/ 208 w 208"/>
                <a:gd name="T59" fmla="*/ 122 h 130"/>
                <a:gd name="T60" fmla="*/ 206 w 208"/>
                <a:gd name="T61" fmla="*/ 124 h 130"/>
                <a:gd name="T62" fmla="*/ 199 w 208"/>
                <a:gd name="T63" fmla="*/ 126 h 130"/>
                <a:gd name="T64" fmla="*/ 191 w 208"/>
                <a:gd name="T65" fmla="*/ 129 h 130"/>
                <a:gd name="T66" fmla="*/ 184 w 208"/>
                <a:gd name="T67" fmla="*/ 130 h 130"/>
                <a:gd name="T68" fmla="*/ 179 w 208"/>
                <a:gd name="T69" fmla="*/ 129 h 130"/>
                <a:gd name="T70" fmla="*/ 171 w 208"/>
                <a:gd name="T71" fmla="*/ 126 h 130"/>
                <a:gd name="T72" fmla="*/ 160 w 208"/>
                <a:gd name="T73" fmla="*/ 121 h 130"/>
                <a:gd name="T74" fmla="*/ 148 w 208"/>
                <a:gd name="T75" fmla="*/ 116 h 130"/>
                <a:gd name="T76" fmla="*/ 135 w 208"/>
                <a:gd name="T77" fmla="*/ 110 h 130"/>
                <a:gd name="T78" fmla="*/ 123 w 208"/>
                <a:gd name="T79" fmla="*/ 105 h 130"/>
                <a:gd name="T80" fmla="*/ 112 w 208"/>
                <a:gd name="T81" fmla="*/ 99 h 130"/>
                <a:gd name="T82" fmla="*/ 104 w 208"/>
                <a:gd name="T83" fmla="*/ 96 h 130"/>
                <a:gd name="T84" fmla="*/ 97 w 208"/>
                <a:gd name="T85" fmla="*/ 91 h 130"/>
                <a:gd name="T86" fmla="*/ 86 w 208"/>
                <a:gd name="T87" fmla="*/ 85 h 130"/>
                <a:gd name="T88" fmla="*/ 74 w 208"/>
                <a:gd name="T89" fmla="*/ 77 h 130"/>
                <a:gd name="T90" fmla="*/ 62 w 208"/>
                <a:gd name="T91" fmla="*/ 70 h 130"/>
                <a:gd name="T92" fmla="*/ 49 w 208"/>
                <a:gd name="T93" fmla="*/ 64 h 130"/>
                <a:gd name="T94" fmla="*/ 38 w 208"/>
                <a:gd name="T95" fmla="*/ 58 h 130"/>
                <a:gd name="T96" fmla="*/ 29 w 208"/>
                <a:gd name="T97" fmla="*/ 53 h 130"/>
                <a:gd name="T98" fmla="*/ 21 w 208"/>
                <a:gd name="T99" fmla="*/ 49 h 130"/>
                <a:gd name="T100" fmla="*/ 13 w 208"/>
                <a:gd name="T101" fmla="*/ 43 h 130"/>
                <a:gd name="T102" fmla="*/ 6 w 208"/>
                <a:gd name="T103" fmla="*/ 37 h 130"/>
                <a:gd name="T104" fmla="*/ 1 w 208"/>
                <a:gd name="T105" fmla="*/ 32 h 130"/>
                <a:gd name="T106" fmla="*/ 0 w 208"/>
                <a:gd name="T107" fmla="*/ 30 h 130"/>
                <a:gd name="T108" fmla="*/ 0 w 208"/>
                <a:gd name="T109" fmla="*/ 6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08" h="130">
                  <a:moveTo>
                    <a:pt x="0" y="6"/>
                  </a:moveTo>
                  <a:lnTo>
                    <a:pt x="1" y="5"/>
                  </a:lnTo>
                  <a:lnTo>
                    <a:pt x="3" y="3"/>
                  </a:lnTo>
                  <a:lnTo>
                    <a:pt x="7" y="0"/>
                  </a:lnTo>
                  <a:lnTo>
                    <a:pt x="12" y="0"/>
                  </a:lnTo>
                  <a:lnTo>
                    <a:pt x="15" y="3"/>
                  </a:lnTo>
                  <a:lnTo>
                    <a:pt x="23" y="6"/>
                  </a:lnTo>
                  <a:lnTo>
                    <a:pt x="31" y="11"/>
                  </a:lnTo>
                  <a:lnTo>
                    <a:pt x="41" y="17"/>
                  </a:lnTo>
                  <a:lnTo>
                    <a:pt x="49" y="25"/>
                  </a:lnTo>
                  <a:lnTo>
                    <a:pt x="59" y="30"/>
                  </a:lnTo>
                  <a:lnTo>
                    <a:pt x="65" y="34"/>
                  </a:lnTo>
                  <a:lnTo>
                    <a:pt x="70" y="38"/>
                  </a:lnTo>
                  <a:lnTo>
                    <a:pt x="73" y="41"/>
                  </a:lnTo>
                  <a:lnTo>
                    <a:pt x="79" y="43"/>
                  </a:lnTo>
                  <a:lnTo>
                    <a:pt x="86" y="47"/>
                  </a:lnTo>
                  <a:lnTo>
                    <a:pt x="95" y="48"/>
                  </a:lnTo>
                  <a:lnTo>
                    <a:pt x="103" y="50"/>
                  </a:lnTo>
                  <a:lnTo>
                    <a:pt x="111" y="53"/>
                  </a:lnTo>
                  <a:lnTo>
                    <a:pt x="118" y="54"/>
                  </a:lnTo>
                  <a:lnTo>
                    <a:pt x="124" y="55"/>
                  </a:lnTo>
                  <a:lnTo>
                    <a:pt x="130" y="59"/>
                  </a:lnTo>
                  <a:lnTo>
                    <a:pt x="141" y="65"/>
                  </a:lnTo>
                  <a:lnTo>
                    <a:pt x="154" y="72"/>
                  </a:lnTo>
                  <a:lnTo>
                    <a:pt x="167" y="81"/>
                  </a:lnTo>
                  <a:lnTo>
                    <a:pt x="180" y="89"/>
                  </a:lnTo>
                  <a:lnTo>
                    <a:pt x="192" y="97"/>
                  </a:lnTo>
                  <a:lnTo>
                    <a:pt x="201" y="102"/>
                  </a:lnTo>
                  <a:lnTo>
                    <a:pt x="203" y="104"/>
                  </a:lnTo>
                  <a:lnTo>
                    <a:pt x="208" y="122"/>
                  </a:lnTo>
                  <a:lnTo>
                    <a:pt x="206" y="124"/>
                  </a:lnTo>
                  <a:lnTo>
                    <a:pt x="199" y="126"/>
                  </a:lnTo>
                  <a:lnTo>
                    <a:pt x="191" y="129"/>
                  </a:lnTo>
                  <a:lnTo>
                    <a:pt x="184" y="130"/>
                  </a:lnTo>
                  <a:lnTo>
                    <a:pt x="179" y="129"/>
                  </a:lnTo>
                  <a:lnTo>
                    <a:pt x="171" y="126"/>
                  </a:lnTo>
                  <a:lnTo>
                    <a:pt x="160" y="121"/>
                  </a:lnTo>
                  <a:lnTo>
                    <a:pt x="148" y="116"/>
                  </a:lnTo>
                  <a:lnTo>
                    <a:pt x="135" y="110"/>
                  </a:lnTo>
                  <a:lnTo>
                    <a:pt x="123" y="105"/>
                  </a:lnTo>
                  <a:lnTo>
                    <a:pt x="112" y="99"/>
                  </a:lnTo>
                  <a:lnTo>
                    <a:pt x="104" y="96"/>
                  </a:lnTo>
                  <a:lnTo>
                    <a:pt x="97" y="91"/>
                  </a:lnTo>
                  <a:lnTo>
                    <a:pt x="86" y="85"/>
                  </a:lnTo>
                  <a:lnTo>
                    <a:pt x="74" y="77"/>
                  </a:lnTo>
                  <a:lnTo>
                    <a:pt x="62" y="70"/>
                  </a:lnTo>
                  <a:lnTo>
                    <a:pt x="49" y="64"/>
                  </a:lnTo>
                  <a:lnTo>
                    <a:pt x="38" y="58"/>
                  </a:lnTo>
                  <a:lnTo>
                    <a:pt x="29" y="53"/>
                  </a:lnTo>
                  <a:lnTo>
                    <a:pt x="21" y="49"/>
                  </a:lnTo>
                  <a:lnTo>
                    <a:pt x="13" y="43"/>
                  </a:lnTo>
                  <a:lnTo>
                    <a:pt x="6" y="37"/>
                  </a:lnTo>
                  <a:lnTo>
                    <a:pt x="1" y="32"/>
                  </a:lnTo>
                  <a:lnTo>
                    <a:pt x="0" y="3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EDDB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71" name="Freeform 31"/>
            <p:cNvSpPr>
              <a:spLocks/>
            </p:cNvSpPr>
            <p:nvPr/>
          </p:nvSpPr>
          <p:spPr bwMode="auto">
            <a:xfrm>
              <a:off x="1025" y="2543"/>
              <a:ext cx="40" cy="19"/>
            </a:xfrm>
            <a:custGeom>
              <a:avLst/>
              <a:gdLst>
                <a:gd name="T0" fmla="*/ 7 w 137"/>
                <a:gd name="T1" fmla="*/ 4 h 92"/>
                <a:gd name="T2" fmla="*/ 9 w 137"/>
                <a:gd name="T3" fmla="*/ 4 h 92"/>
                <a:gd name="T4" fmla="*/ 15 w 137"/>
                <a:gd name="T5" fmla="*/ 3 h 92"/>
                <a:gd name="T6" fmla="*/ 25 w 137"/>
                <a:gd name="T7" fmla="*/ 1 h 92"/>
                <a:gd name="T8" fmla="*/ 36 w 137"/>
                <a:gd name="T9" fmla="*/ 0 h 92"/>
                <a:gd name="T10" fmla="*/ 48 w 137"/>
                <a:gd name="T11" fmla="*/ 0 h 92"/>
                <a:gd name="T12" fmla="*/ 60 w 137"/>
                <a:gd name="T13" fmla="*/ 0 h 92"/>
                <a:gd name="T14" fmla="*/ 72 w 137"/>
                <a:gd name="T15" fmla="*/ 3 h 92"/>
                <a:gd name="T16" fmla="*/ 82 w 137"/>
                <a:gd name="T17" fmla="*/ 5 h 92"/>
                <a:gd name="T18" fmla="*/ 90 w 137"/>
                <a:gd name="T19" fmla="*/ 10 h 92"/>
                <a:gd name="T20" fmla="*/ 100 w 137"/>
                <a:gd name="T21" fmla="*/ 15 h 92"/>
                <a:gd name="T22" fmla="*/ 108 w 137"/>
                <a:gd name="T23" fmla="*/ 20 h 92"/>
                <a:gd name="T24" fmla="*/ 118 w 137"/>
                <a:gd name="T25" fmla="*/ 23 h 92"/>
                <a:gd name="T26" fmla="*/ 125 w 137"/>
                <a:gd name="T27" fmla="*/ 28 h 92"/>
                <a:gd name="T28" fmla="*/ 131 w 137"/>
                <a:gd name="T29" fmla="*/ 32 h 92"/>
                <a:gd name="T30" fmla="*/ 136 w 137"/>
                <a:gd name="T31" fmla="*/ 33 h 92"/>
                <a:gd name="T32" fmla="*/ 137 w 137"/>
                <a:gd name="T33" fmla="*/ 34 h 92"/>
                <a:gd name="T34" fmla="*/ 135 w 137"/>
                <a:gd name="T35" fmla="*/ 43 h 92"/>
                <a:gd name="T36" fmla="*/ 127 w 137"/>
                <a:gd name="T37" fmla="*/ 61 h 92"/>
                <a:gd name="T38" fmla="*/ 119 w 137"/>
                <a:gd name="T39" fmla="*/ 81 h 92"/>
                <a:gd name="T40" fmla="*/ 112 w 137"/>
                <a:gd name="T41" fmla="*/ 91 h 92"/>
                <a:gd name="T42" fmla="*/ 106 w 137"/>
                <a:gd name="T43" fmla="*/ 92 h 92"/>
                <a:gd name="T44" fmla="*/ 98 w 137"/>
                <a:gd name="T45" fmla="*/ 91 h 92"/>
                <a:gd name="T46" fmla="*/ 91 w 137"/>
                <a:gd name="T47" fmla="*/ 87 h 92"/>
                <a:gd name="T48" fmla="*/ 82 w 137"/>
                <a:gd name="T49" fmla="*/ 81 h 92"/>
                <a:gd name="T50" fmla="*/ 77 w 137"/>
                <a:gd name="T51" fmla="*/ 77 h 92"/>
                <a:gd name="T52" fmla="*/ 73 w 137"/>
                <a:gd name="T53" fmla="*/ 75 h 92"/>
                <a:gd name="T54" fmla="*/ 68 w 137"/>
                <a:gd name="T55" fmla="*/ 72 h 92"/>
                <a:gd name="T56" fmla="*/ 66 w 137"/>
                <a:gd name="T57" fmla="*/ 70 h 92"/>
                <a:gd name="T58" fmla="*/ 61 w 137"/>
                <a:gd name="T59" fmla="*/ 67 h 92"/>
                <a:gd name="T60" fmla="*/ 57 w 137"/>
                <a:gd name="T61" fmla="*/ 66 h 92"/>
                <a:gd name="T62" fmla="*/ 51 w 137"/>
                <a:gd name="T63" fmla="*/ 65 h 92"/>
                <a:gd name="T64" fmla="*/ 45 w 137"/>
                <a:gd name="T65" fmla="*/ 64 h 92"/>
                <a:gd name="T66" fmla="*/ 38 w 137"/>
                <a:gd name="T67" fmla="*/ 64 h 92"/>
                <a:gd name="T68" fmla="*/ 31 w 137"/>
                <a:gd name="T69" fmla="*/ 62 h 92"/>
                <a:gd name="T70" fmla="*/ 24 w 137"/>
                <a:gd name="T71" fmla="*/ 62 h 92"/>
                <a:gd name="T72" fmla="*/ 16 w 137"/>
                <a:gd name="T73" fmla="*/ 61 h 92"/>
                <a:gd name="T74" fmla="*/ 10 w 137"/>
                <a:gd name="T75" fmla="*/ 61 h 92"/>
                <a:gd name="T76" fmla="*/ 7 w 137"/>
                <a:gd name="T77" fmla="*/ 60 h 92"/>
                <a:gd name="T78" fmla="*/ 3 w 137"/>
                <a:gd name="T79" fmla="*/ 60 h 92"/>
                <a:gd name="T80" fmla="*/ 2 w 137"/>
                <a:gd name="T81" fmla="*/ 60 h 92"/>
                <a:gd name="T82" fmla="*/ 1 w 137"/>
                <a:gd name="T83" fmla="*/ 60 h 92"/>
                <a:gd name="T84" fmla="*/ 0 w 137"/>
                <a:gd name="T85" fmla="*/ 58 h 92"/>
                <a:gd name="T86" fmla="*/ 0 w 137"/>
                <a:gd name="T87" fmla="*/ 53 h 92"/>
                <a:gd name="T88" fmla="*/ 2 w 137"/>
                <a:gd name="T89" fmla="*/ 43 h 92"/>
                <a:gd name="T90" fmla="*/ 4 w 137"/>
                <a:gd name="T91" fmla="*/ 31 h 92"/>
                <a:gd name="T92" fmla="*/ 7 w 137"/>
                <a:gd name="T93" fmla="*/ 17 h 92"/>
                <a:gd name="T94" fmla="*/ 7 w 137"/>
                <a:gd name="T95" fmla="*/ 8 h 92"/>
                <a:gd name="T96" fmla="*/ 7 w 137"/>
                <a:gd name="T97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37" h="92">
                  <a:moveTo>
                    <a:pt x="7" y="4"/>
                  </a:moveTo>
                  <a:lnTo>
                    <a:pt x="9" y="4"/>
                  </a:lnTo>
                  <a:lnTo>
                    <a:pt x="15" y="3"/>
                  </a:lnTo>
                  <a:lnTo>
                    <a:pt x="25" y="1"/>
                  </a:lnTo>
                  <a:lnTo>
                    <a:pt x="36" y="0"/>
                  </a:lnTo>
                  <a:lnTo>
                    <a:pt x="48" y="0"/>
                  </a:lnTo>
                  <a:lnTo>
                    <a:pt x="60" y="0"/>
                  </a:lnTo>
                  <a:lnTo>
                    <a:pt x="72" y="3"/>
                  </a:lnTo>
                  <a:lnTo>
                    <a:pt x="82" y="5"/>
                  </a:lnTo>
                  <a:lnTo>
                    <a:pt x="90" y="10"/>
                  </a:lnTo>
                  <a:lnTo>
                    <a:pt x="100" y="15"/>
                  </a:lnTo>
                  <a:lnTo>
                    <a:pt x="108" y="20"/>
                  </a:lnTo>
                  <a:lnTo>
                    <a:pt x="118" y="23"/>
                  </a:lnTo>
                  <a:lnTo>
                    <a:pt x="125" y="28"/>
                  </a:lnTo>
                  <a:lnTo>
                    <a:pt x="131" y="32"/>
                  </a:lnTo>
                  <a:lnTo>
                    <a:pt x="136" y="33"/>
                  </a:lnTo>
                  <a:lnTo>
                    <a:pt x="137" y="34"/>
                  </a:lnTo>
                  <a:lnTo>
                    <a:pt x="135" y="43"/>
                  </a:lnTo>
                  <a:lnTo>
                    <a:pt x="127" y="61"/>
                  </a:lnTo>
                  <a:lnTo>
                    <a:pt x="119" y="81"/>
                  </a:lnTo>
                  <a:lnTo>
                    <a:pt x="112" y="91"/>
                  </a:lnTo>
                  <a:lnTo>
                    <a:pt x="106" y="92"/>
                  </a:lnTo>
                  <a:lnTo>
                    <a:pt x="98" y="91"/>
                  </a:lnTo>
                  <a:lnTo>
                    <a:pt x="91" y="87"/>
                  </a:lnTo>
                  <a:lnTo>
                    <a:pt x="82" y="81"/>
                  </a:lnTo>
                  <a:lnTo>
                    <a:pt x="77" y="77"/>
                  </a:lnTo>
                  <a:lnTo>
                    <a:pt x="73" y="75"/>
                  </a:lnTo>
                  <a:lnTo>
                    <a:pt x="68" y="72"/>
                  </a:lnTo>
                  <a:lnTo>
                    <a:pt x="66" y="70"/>
                  </a:lnTo>
                  <a:lnTo>
                    <a:pt x="61" y="67"/>
                  </a:lnTo>
                  <a:lnTo>
                    <a:pt x="57" y="66"/>
                  </a:lnTo>
                  <a:lnTo>
                    <a:pt x="51" y="65"/>
                  </a:lnTo>
                  <a:lnTo>
                    <a:pt x="45" y="64"/>
                  </a:lnTo>
                  <a:lnTo>
                    <a:pt x="38" y="64"/>
                  </a:lnTo>
                  <a:lnTo>
                    <a:pt x="31" y="62"/>
                  </a:lnTo>
                  <a:lnTo>
                    <a:pt x="24" y="62"/>
                  </a:lnTo>
                  <a:lnTo>
                    <a:pt x="16" y="61"/>
                  </a:lnTo>
                  <a:lnTo>
                    <a:pt x="10" y="61"/>
                  </a:lnTo>
                  <a:lnTo>
                    <a:pt x="7" y="60"/>
                  </a:lnTo>
                  <a:lnTo>
                    <a:pt x="3" y="60"/>
                  </a:lnTo>
                  <a:lnTo>
                    <a:pt x="2" y="60"/>
                  </a:lnTo>
                  <a:lnTo>
                    <a:pt x="1" y="60"/>
                  </a:lnTo>
                  <a:lnTo>
                    <a:pt x="0" y="58"/>
                  </a:lnTo>
                  <a:lnTo>
                    <a:pt x="0" y="53"/>
                  </a:lnTo>
                  <a:lnTo>
                    <a:pt x="2" y="43"/>
                  </a:lnTo>
                  <a:lnTo>
                    <a:pt x="4" y="31"/>
                  </a:lnTo>
                  <a:lnTo>
                    <a:pt x="7" y="17"/>
                  </a:lnTo>
                  <a:lnTo>
                    <a:pt x="7" y="8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EDDB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72" name="Freeform 32"/>
            <p:cNvSpPr>
              <a:spLocks/>
            </p:cNvSpPr>
            <p:nvPr/>
          </p:nvSpPr>
          <p:spPr bwMode="auto">
            <a:xfrm>
              <a:off x="1298" y="2555"/>
              <a:ext cx="17" cy="28"/>
            </a:xfrm>
            <a:custGeom>
              <a:avLst/>
              <a:gdLst>
                <a:gd name="T0" fmla="*/ 0 w 58"/>
                <a:gd name="T1" fmla="*/ 0 h 133"/>
                <a:gd name="T2" fmla="*/ 3 w 58"/>
                <a:gd name="T3" fmla="*/ 2 h 133"/>
                <a:gd name="T4" fmla="*/ 8 w 58"/>
                <a:gd name="T5" fmla="*/ 4 h 133"/>
                <a:gd name="T6" fmla="*/ 16 w 58"/>
                <a:gd name="T7" fmla="*/ 9 h 133"/>
                <a:gd name="T8" fmla="*/ 25 w 58"/>
                <a:gd name="T9" fmla="*/ 14 h 133"/>
                <a:gd name="T10" fmla="*/ 34 w 58"/>
                <a:gd name="T11" fmla="*/ 20 h 133"/>
                <a:gd name="T12" fmla="*/ 43 w 58"/>
                <a:gd name="T13" fmla="*/ 27 h 133"/>
                <a:gd name="T14" fmla="*/ 49 w 58"/>
                <a:gd name="T15" fmla="*/ 33 h 133"/>
                <a:gd name="T16" fmla="*/ 52 w 58"/>
                <a:gd name="T17" fmla="*/ 38 h 133"/>
                <a:gd name="T18" fmla="*/ 55 w 58"/>
                <a:gd name="T19" fmla="*/ 55 h 133"/>
                <a:gd name="T20" fmla="*/ 56 w 58"/>
                <a:gd name="T21" fmla="*/ 79 h 133"/>
                <a:gd name="T22" fmla="*/ 58 w 58"/>
                <a:gd name="T23" fmla="*/ 100 h 133"/>
                <a:gd name="T24" fmla="*/ 58 w 58"/>
                <a:gd name="T25" fmla="*/ 109 h 133"/>
                <a:gd name="T26" fmla="*/ 29 w 58"/>
                <a:gd name="T27" fmla="*/ 133 h 133"/>
                <a:gd name="T28" fmla="*/ 9 w 58"/>
                <a:gd name="T29" fmla="*/ 133 h 133"/>
                <a:gd name="T30" fmla="*/ 9 w 58"/>
                <a:gd name="T31" fmla="*/ 131 h 133"/>
                <a:gd name="T32" fmla="*/ 10 w 58"/>
                <a:gd name="T33" fmla="*/ 126 h 133"/>
                <a:gd name="T34" fmla="*/ 11 w 58"/>
                <a:gd name="T35" fmla="*/ 118 h 133"/>
                <a:gd name="T36" fmla="*/ 15 w 58"/>
                <a:gd name="T37" fmla="*/ 109 h 133"/>
                <a:gd name="T38" fmla="*/ 17 w 58"/>
                <a:gd name="T39" fmla="*/ 93 h 133"/>
                <a:gd name="T40" fmla="*/ 19 w 58"/>
                <a:gd name="T41" fmla="*/ 69 h 133"/>
                <a:gd name="T42" fmla="*/ 17 w 58"/>
                <a:gd name="T43" fmla="*/ 46 h 133"/>
                <a:gd name="T44" fmla="*/ 15 w 58"/>
                <a:gd name="T45" fmla="*/ 30 h 133"/>
                <a:gd name="T46" fmla="*/ 10 w 58"/>
                <a:gd name="T47" fmla="*/ 20 h 133"/>
                <a:gd name="T48" fmla="*/ 5 w 58"/>
                <a:gd name="T49" fmla="*/ 10 h 133"/>
                <a:gd name="T50" fmla="*/ 2 w 58"/>
                <a:gd name="T51" fmla="*/ 3 h 133"/>
                <a:gd name="T52" fmla="*/ 0 w 58"/>
                <a:gd name="T53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8" h="133">
                  <a:moveTo>
                    <a:pt x="0" y="0"/>
                  </a:moveTo>
                  <a:lnTo>
                    <a:pt x="3" y="2"/>
                  </a:lnTo>
                  <a:lnTo>
                    <a:pt x="8" y="4"/>
                  </a:lnTo>
                  <a:lnTo>
                    <a:pt x="16" y="9"/>
                  </a:lnTo>
                  <a:lnTo>
                    <a:pt x="25" y="14"/>
                  </a:lnTo>
                  <a:lnTo>
                    <a:pt x="34" y="20"/>
                  </a:lnTo>
                  <a:lnTo>
                    <a:pt x="43" y="27"/>
                  </a:lnTo>
                  <a:lnTo>
                    <a:pt x="49" y="33"/>
                  </a:lnTo>
                  <a:lnTo>
                    <a:pt x="52" y="38"/>
                  </a:lnTo>
                  <a:lnTo>
                    <a:pt x="55" y="55"/>
                  </a:lnTo>
                  <a:lnTo>
                    <a:pt x="56" y="79"/>
                  </a:lnTo>
                  <a:lnTo>
                    <a:pt x="58" y="100"/>
                  </a:lnTo>
                  <a:lnTo>
                    <a:pt x="58" y="109"/>
                  </a:lnTo>
                  <a:lnTo>
                    <a:pt x="29" y="133"/>
                  </a:lnTo>
                  <a:lnTo>
                    <a:pt x="9" y="133"/>
                  </a:lnTo>
                  <a:lnTo>
                    <a:pt x="9" y="131"/>
                  </a:lnTo>
                  <a:lnTo>
                    <a:pt x="10" y="126"/>
                  </a:lnTo>
                  <a:lnTo>
                    <a:pt x="11" y="118"/>
                  </a:lnTo>
                  <a:lnTo>
                    <a:pt x="15" y="109"/>
                  </a:lnTo>
                  <a:lnTo>
                    <a:pt x="17" y="93"/>
                  </a:lnTo>
                  <a:lnTo>
                    <a:pt x="19" y="69"/>
                  </a:lnTo>
                  <a:lnTo>
                    <a:pt x="17" y="46"/>
                  </a:lnTo>
                  <a:lnTo>
                    <a:pt x="15" y="30"/>
                  </a:lnTo>
                  <a:lnTo>
                    <a:pt x="10" y="20"/>
                  </a:lnTo>
                  <a:lnTo>
                    <a:pt x="5" y="10"/>
                  </a:lnTo>
                  <a:lnTo>
                    <a:pt x="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DB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73" name="Freeform 33"/>
            <p:cNvSpPr>
              <a:spLocks/>
            </p:cNvSpPr>
            <p:nvPr/>
          </p:nvSpPr>
          <p:spPr bwMode="auto">
            <a:xfrm>
              <a:off x="1060" y="2689"/>
              <a:ext cx="38" cy="35"/>
            </a:xfrm>
            <a:custGeom>
              <a:avLst/>
              <a:gdLst>
                <a:gd name="T0" fmla="*/ 0 w 126"/>
                <a:gd name="T1" fmla="*/ 59 h 166"/>
                <a:gd name="T2" fmla="*/ 4 w 126"/>
                <a:gd name="T3" fmla="*/ 62 h 166"/>
                <a:gd name="T4" fmla="*/ 14 w 126"/>
                <a:gd name="T5" fmla="*/ 71 h 166"/>
                <a:gd name="T6" fmla="*/ 28 w 126"/>
                <a:gd name="T7" fmla="*/ 83 h 166"/>
                <a:gd name="T8" fmla="*/ 44 w 126"/>
                <a:gd name="T9" fmla="*/ 98 h 166"/>
                <a:gd name="T10" fmla="*/ 59 w 126"/>
                <a:gd name="T11" fmla="*/ 114 h 166"/>
                <a:gd name="T12" fmla="*/ 71 w 126"/>
                <a:gd name="T13" fmla="*/ 128 h 166"/>
                <a:gd name="T14" fmla="*/ 80 w 126"/>
                <a:gd name="T15" fmla="*/ 141 h 166"/>
                <a:gd name="T16" fmla="*/ 81 w 126"/>
                <a:gd name="T17" fmla="*/ 149 h 166"/>
                <a:gd name="T18" fmla="*/ 79 w 126"/>
                <a:gd name="T19" fmla="*/ 159 h 166"/>
                <a:gd name="T20" fmla="*/ 81 w 126"/>
                <a:gd name="T21" fmla="*/ 164 h 166"/>
                <a:gd name="T22" fmla="*/ 85 w 126"/>
                <a:gd name="T23" fmla="*/ 166 h 166"/>
                <a:gd name="T24" fmla="*/ 87 w 126"/>
                <a:gd name="T25" fmla="*/ 166 h 166"/>
                <a:gd name="T26" fmla="*/ 91 w 126"/>
                <a:gd name="T27" fmla="*/ 160 h 166"/>
                <a:gd name="T28" fmla="*/ 100 w 126"/>
                <a:gd name="T29" fmla="*/ 147 h 166"/>
                <a:gd name="T30" fmla="*/ 111 w 126"/>
                <a:gd name="T31" fmla="*/ 131 h 166"/>
                <a:gd name="T32" fmla="*/ 120 w 126"/>
                <a:gd name="T33" fmla="*/ 119 h 166"/>
                <a:gd name="T34" fmla="*/ 123 w 126"/>
                <a:gd name="T35" fmla="*/ 108 h 166"/>
                <a:gd name="T36" fmla="*/ 124 w 126"/>
                <a:gd name="T37" fmla="*/ 94 h 166"/>
                <a:gd name="T38" fmla="*/ 126 w 126"/>
                <a:gd name="T39" fmla="*/ 84 h 166"/>
                <a:gd name="T40" fmla="*/ 126 w 126"/>
                <a:gd name="T41" fmla="*/ 79 h 166"/>
                <a:gd name="T42" fmla="*/ 124 w 126"/>
                <a:gd name="T43" fmla="*/ 77 h 166"/>
                <a:gd name="T44" fmla="*/ 122 w 126"/>
                <a:gd name="T45" fmla="*/ 72 h 166"/>
                <a:gd name="T46" fmla="*/ 118 w 126"/>
                <a:gd name="T47" fmla="*/ 64 h 166"/>
                <a:gd name="T48" fmla="*/ 115 w 126"/>
                <a:gd name="T49" fmla="*/ 54 h 166"/>
                <a:gd name="T50" fmla="*/ 109 w 126"/>
                <a:gd name="T51" fmla="*/ 43 h 166"/>
                <a:gd name="T52" fmla="*/ 103 w 126"/>
                <a:gd name="T53" fmla="*/ 33 h 166"/>
                <a:gd name="T54" fmla="*/ 97 w 126"/>
                <a:gd name="T55" fmla="*/ 23 h 166"/>
                <a:gd name="T56" fmla="*/ 90 w 126"/>
                <a:gd name="T57" fmla="*/ 17 h 166"/>
                <a:gd name="T58" fmla="*/ 81 w 126"/>
                <a:gd name="T59" fmla="*/ 12 h 166"/>
                <a:gd name="T60" fmla="*/ 73 w 126"/>
                <a:gd name="T61" fmla="*/ 9 h 166"/>
                <a:gd name="T62" fmla="*/ 64 w 126"/>
                <a:gd name="T63" fmla="*/ 6 h 166"/>
                <a:gd name="T64" fmla="*/ 56 w 126"/>
                <a:gd name="T65" fmla="*/ 4 h 166"/>
                <a:gd name="T66" fmla="*/ 47 w 126"/>
                <a:gd name="T67" fmla="*/ 3 h 166"/>
                <a:gd name="T68" fmla="*/ 41 w 126"/>
                <a:gd name="T69" fmla="*/ 1 h 166"/>
                <a:gd name="T70" fmla="*/ 36 w 126"/>
                <a:gd name="T71" fmla="*/ 0 h 166"/>
                <a:gd name="T72" fmla="*/ 35 w 126"/>
                <a:gd name="T73" fmla="*/ 0 h 166"/>
                <a:gd name="T74" fmla="*/ 0 w 126"/>
                <a:gd name="T75" fmla="*/ 53 h 166"/>
                <a:gd name="T76" fmla="*/ 0 w 126"/>
                <a:gd name="T77" fmla="*/ 59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6" h="166">
                  <a:moveTo>
                    <a:pt x="0" y="59"/>
                  </a:moveTo>
                  <a:lnTo>
                    <a:pt x="4" y="62"/>
                  </a:lnTo>
                  <a:lnTo>
                    <a:pt x="14" y="71"/>
                  </a:lnTo>
                  <a:lnTo>
                    <a:pt x="28" y="83"/>
                  </a:lnTo>
                  <a:lnTo>
                    <a:pt x="44" y="98"/>
                  </a:lnTo>
                  <a:lnTo>
                    <a:pt x="59" y="114"/>
                  </a:lnTo>
                  <a:lnTo>
                    <a:pt x="71" y="128"/>
                  </a:lnTo>
                  <a:lnTo>
                    <a:pt x="80" y="141"/>
                  </a:lnTo>
                  <a:lnTo>
                    <a:pt x="81" y="149"/>
                  </a:lnTo>
                  <a:lnTo>
                    <a:pt x="79" y="159"/>
                  </a:lnTo>
                  <a:lnTo>
                    <a:pt x="81" y="164"/>
                  </a:lnTo>
                  <a:lnTo>
                    <a:pt x="85" y="166"/>
                  </a:lnTo>
                  <a:lnTo>
                    <a:pt x="87" y="166"/>
                  </a:lnTo>
                  <a:lnTo>
                    <a:pt x="91" y="160"/>
                  </a:lnTo>
                  <a:lnTo>
                    <a:pt x="100" y="147"/>
                  </a:lnTo>
                  <a:lnTo>
                    <a:pt x="111" y="131"/>
                  </a:lnTo>
                  <a:lnTo>
                    <a:pt x="120" y="119"/>
                  </a:lnTo>
                  <a:lnTo>
                    <a:pt x="123" y="108"/>
                  </a:lnTo>
                  <a:lnTo>
                    <a:pt x="124" y="94"/>
                  </a:lnTo>
                  <a:lnTo>
                    <a:pt x="126" y="84"/>
                  </a:lnTo>
                  <a:lnTo>
                    <a:pt x="126" y="79"/>
                  </a:lnTo>
                  <a:lnTo>
                    <a:pt x="124" y="77"/>
                  </a:lnTo>
                  <a:lnTo>
                    <a:pt x="122" y="72"/>
                  </a:lnTo>
                  <a:lnTo>
                    <a:pt x="118" y="64"/>
                  </a:lnTo>
                  <a:lnTo>
                    <a:pt x="115" y="54"/>
                  </a:lnTo>
                  <a:lnTo>
                    <a:pt x="109" y="43"/>
                  </a:lnTo>
                  <a:lnTo>
                    <a:pt x="103" y="33"/>
                  </a:lnTo>
                  <a:lnTo>
                    <a:pt x="97" y="23"/>
                  </a:lnTo>
                  <a:lnTo>
                    <a:pt x="90" y="17"/>
                  </a:lnTo>
                  <a:lnTo>
                    <a:pt x="81" y="12"/>
                  </a:lnTo>
                  <a:lnTo>
                    <a:pt x="73" y="9"/>
                  </a:lnTo>
                  <a:lnTo>
                    <a:pt x="64" y="6"/>
                  </a:lnTo>
                  <a:lnTo>
                    <a:pt x="56" y="4"/>
                  </a:lnTo>
                  <a:lnTo>
                    <a:pt x="47" y="3"/>
                  </a:lnTo>
                  <a:lnTo>
                    <a:pt x="41" y="1"/>
                  </a:lnTo>
                  <a:lnTo>
                    <a:pt x="36" y="0"/>
                  </a:lnTo>
                  <a:lnTo>
                    <a:pt x="35" y="0"/>
                  </a:lnTo>
                  <a:lnTo>
                    <a:pt x="0" y="53"/>
                  </a:lnTo>
                  <a:lnTo>
                    <a:pt x="0" y="59"/>
                  </a:lnTo>
                  <a:close/>
                </a:path>
              </a:pathLst>
            </a:custGeom>
            <a:solidFill>
              <a:srgbClr val="5B9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74" name="Freeform 34"/>
            <p:cNvSpPr>
              <a:spLocks/>
            </p:cNvSpPr>
            <p:nvPr/>
          </p:nvSpPr>
          <p:spPr bwMode="auto">
            <a:xfrm>
              <a:off x="1070" y="2781"/>
              <a:ext cx="41" cy="29"/>
            </a:xfrm>
            <a:custGeom>
              <a:avLst/>
              <a:gdLst>
                <a:gd name="T0" fmla="*/ 19 w 141"/>
                <a:gd name="T1" fmla="*/ 0 h 139"/>
                <a:gd name="T2" fmla="*/ 20 w 141"/>
                <a:gd name="T3" fmla="*/ 1 h 139"/>
                <a:gd name="T4" fmla="*/ 25 w 141"/>
                <a:gd name="T5" fmla="*/ 6 h 139"/>
                <a:gd name="T6" fmla="*/ 31 w 141"/>
                <a:gd name="T7" fmla="*/ 12 h 139"/>
                <a:gd name="T8" fmla="*/ 39 w 141"/>
                <a:gd name="T9" fmla="*/ 19 h 139"/>
                <a:gd name="T10" fmla="*/ 47 w 141"/>
                <a:gd name="T11" fmla="*/ 28 h 139"/>
                <a:gd name="T12" fmla="*/ 56 w 141"/>
                <a:gd name="T13" fmla="*/ 35 h 139"/>
                <a:gd name="T14" fmla="*/ 64 w 141"/>
                <a:gd name="T15" fmla="*/ 40 h 139"/>
                <a:gd name="T16" fmla="*/ 73 w 141"/>
                <a:gd name="T17" fmla="*/ 44 h 139"/>
                <a:gd name="T18" fmla="*/ 80 w 141"/>
                <a:gd name="T19" fmla="*/ 46 h 139"/>
                <a:gd name="T20" fmla="*/ 90 w 141"/>
                <a:gd name="T21" fmla="*/ 47 h 139"/>
                <a:gd name="T22" fmla="*/ 99 w 141"/>
                <a:gd name="T23" fmla="*/ 49 h 139"/>
                <a:gd name="T24" fmla="*/ 110 w 141"/>
                <a:gd name="T25" fmla="*/ 50 h 139"/>
                <a:gd name="T26" fmla="*/ 119 w 141"/>
                <a:gd name="T27" fmla="*/ 51 h 139"/>
                <a:gd name="T28" fmla="*/ 128 w 141"/>
                <a:gd name="T29" fmla="*/ 51 h 139"/>
                <a:gd name="T30" fmla="*/ 134 w 141"/>
                <a:gd name="T31" fmla="*/ 50 h 139"/>
                <a:gd name="T32" fmla="*/ 139 w 141"/>
                <a:gd name="T33" fmla="*/ 49 h 139"/>
                <a:gd name="T34" fmla="*/ 141 w 141"/>
                <a:gd name="T35" fmla="*/ 50 h 139"/>
                <a:gd name="T36" fmla="*/ 139 w 141"/>
                <a:gd name="T37" fmla="*/ 60 h 139"/>
                <a:gd name="T38" fmla="*/ 134 w 141"/>
                <a:gd name="T39" fmla="*/ 71 h 139"/>
                <a:gd name="T40" fmla="*/ 131 w 141"/>
                <a:gd name="T41" fmla="*/ 78 h 139"/>
                <a:gd name="T42" fmla="*/ 129 w 141"/>
                <a:gd name="T43" fmla="*/ 85 h 139"/>
                <a:gd name="T44" fmla="*/ 129 w 141"/>
                <a:gd name="T45" fmla="*/ 95 h 139"/>
                <a:gd name="T46" fmla="*/ 131 w 141"/>
                <a:gd name="T47" fmla="*/ 104 h 139"/>
                <a:gd name="T48" fmla="*/ 131 w 141"/>
                <a:gd name="T49" fmla="*/ 107 h 139"/>
                <a:gd name="T50" fmla="*/ 137 w 141"/>
                <a:gd name="T51" fmla="*/ 123 h 139"/>
                <a:gd name="T52" fmla="*/ 134 w 141"/>
                <a:gd name="T53" fmla="*/ 124 h 139"/>
                <a:gd name="T54" fmla="*/ 128 w 141"/>
                <a:gd name="T55" fmla="*/ 129 h 139"/>
                <a:gd name="T56" fmla="*/ 117 w 141"/>
                <a:gd name="T57" fmla="*/ 134 h 139"/>
                <a:gd name="T58" fmla="*/ 103 w 141"/>
                <a:gd name="T59" fmla="*/ 139 h 139"/>
                <a:gd name="T60" fmla="*/ 97 w 141"/>
                <a:gd name="T61" fmla="*/ 139 h 139"/>
                <a:gd name="T62" fmla="*/ 85 w 141"/>
                <a:gd name="T63" fmla="*/ 138 h 139"/>
                <a:gd name="T64" fmla="*/ 70 w 141"/>
                <a:gd name="T65" fmla="*/ 136 h 139"/>
                <a:gd name="T66" fmla="*/ 55 w 141"/>
                <a:gd name="T67" fmla="*/ 134 h 139"/>
                <a:gd name="T68" fmla="*/ 38 w 141"/>
                <a:gd name="T69" fmla="*/ 132 h 139"/>
                <a:gd name="T70" fmla="*/ 23 w 141"/>
                <a:gd name="T71" fmla="*/ 129 h 139"/>
                <a:gd name="T72" fmla="*/ 11 w 141"/>
                <a:gd name="T73" fmla="*/ 127 h 139"/>
                <a:gd name="T74" fmla="*/ 5 w 141"/>
                <a:gd name="T75" fmla="*/ 123 h 139"/>
                <a:gd name="T76" fmla="*/ 0 w 141"/>
                <a:gd name="T77" fmla="*/ 116 h 139"/>
                <a:gd name="T78" fmla="*/ 3 w 141"/>
                <a:gd name="T79" fmla="*/ 106 h 139"/>
                <a:gd name="T80" fmla="*/ 9 w 141"/>
                <a:gd name="T81" fmla="*/ 90 h 139"/>
                <a:gd name="T82" fmla="*/ 16 w 141"/>
                <a:gd name="T83" fmla="*/ 67 h 139"/>
                <a:gd name="T84" fmla="*/ 21 w 141"/>
                <a:gd name="T85" fmla="*/ 40 h 139"/>
                <a:gd name="T86" fmla="*/ 21 w 141"/>
                <a:gd name="T87" fmla="*/ 19 h 139"/>
                <a:gd name="T88" fmla="*/ 20 w 141"/>
                <a:gd name="T89" fmla="*/ 5 h 139"/>
                <a:gd name="T90" fmla="*/ 19 w 141"/>
                <a:gd name="T91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41" h="139">
                  <a:moveTo>
                    <a:pt x="19" y="0"/>
                  </a:moveTo>
                  <a:lnTo>
                    <a:pt x="20" y="1"/>
                  </a:lnTo>
                  <a:lnTo>
                    <a:pt x="25" y="6"/>
                  </a:lnTo>
                  <a:lnTo>
                    <a:pt x="31" y="12"/>
                  </a:lnTo>
                  <a:lnTo>
                    <a:pt x="39" y="19"/>
                  </a:lnTo>
                  <a:lnTo>
                    <a:pt x="47" y="28"/>
                  </a:lnTo>
                  <a:lnTo>
                    <a:pt x="56" y="35"/>
                  </a:lnTo>
                  <a:lnTo>
                    <a:pt x="64" y="40"/>
                  </a:lnTo>
                  <a:lnTo>
                    <a:pt x="73" y="44"/>
                  </a:lnTo>
                  <a:lnTo>
                    <a:pt x="80" y="46"/>
                  </a:lnTo>
                  <a:lnTo>
                    <a:pt x="90" y="47"/>
                  </a:lnTo>
                  <a:lnTo>
                    <a:pt x="99" y="49"/>
                  </a:lnTo>
                  <a:lnTo>
                    <a:pt x="110" y="50"/>
                  </a:lnTo>
                  <a:lnTo>
                    <a:pt x="119" y="51"/>
                  </a:lnTo>
                  <a:lnTo>
                    <a:pt x="128" y="51"/>
                  </a:lnTo>
                  <a:lnTo>
                    <a:pt x="134" y="50"/>
                  </a:lnTo>
                  <a:lnTo>
                    <a:pt x="139" y="49"/>
                  </a:lnTo>
                  <a:lnTo>
                    <a:pt x="141" y="50"/>
                  </a:lnTo>
                  <a:lnTo>
                    <a:pt x="139" y="60"/>
                  </a:lnTo>
                  <a:lnTo>
                    <a:pt x="134" y="71"/>
                  </a:lnTo>
                  <a:lnTo>
                    <a:pt x="131" y="78"/>
                  </a:lnTo>
                  <a:lnTo>
                    <a:pt x="129" y="85"/>
                  </a:lnTo>
                  <a:lnTo>
                    <a:pt x="129" y="95"/>
                  </a:lnTo>
                  <a:lnTo>
                    <a:pt x="131" y="104"/>
                  </a:lnTo>
                  <a:lnTo>
                    <a:pt x="131" y="107"/>
                  </a:lnTo>
                  <a:lnTo>
                    <a:pt x="137" y="123"/>
                  </a:lnTo>
                  <a:lnTo>
                    <a:pt x="134" y="124"/>
                  </a:lnTo>
                  <a:lnTo>
                    <a:pt x="128" y="129"/>
                  </a:lnTo>
                  <a:lnTo>
                    <a:pt x="117" y="134"/>
                  </a:lnTo>
                  <a:lnTo>
                    <a:pt x="103" y="139"/>
                  </a:lnTo>
                  <a:lnTo>
                    <a:pt x="97" y="139"/>
                  </a:lnTo>
                  <a:lnTo>
                    <a:pt x="85" y="138"/>
                  </a:lnTo>
                  <a:lnTo>
                    <a:pt x="70" y="136"/>
                  </a:lnTo>
                  <a:lnTo>
                    <a:pt x="55" y="134"/>
                  </a:lnTo>
                  <a:lnTo>
                    <a:pt x="38" y="132"/>
                  </a:lnTo>
                  <a:lnTo>
                    <a:pt x="23" y="129"/>
                  </a:lnTo>
                  <a:lnTo>
                    <a:pt x="11" y="127"/>
                  </a:lnTo>
                  <a:lnTo>
                    <a:pt x="5" y="123"/>
                  </a:lnTo>
                  <a:lnTo>
                    <a:pt x="0" y="116"/>
                  </a:lnTo>
                  <a:lnTo>
                    <a:pt x="3" y="106"/>
                  </a:lnTo>
                  <a:lnTo>
                    <a:pt x="9" y="90"/>
                  </a:lnTo>
                  <a:lnTo>
                    <a:pt x="16" y="67"/>
                  </a:lnTo>
                  <a:lnTo>
                    <a:pt x="21" y="40"/>
                  </a:lnTo>
                  <a:lnTo>
                    <a:pt x="21" y="19"/>
                  </a:lnTo>
                  <a:lnTo>
                    <a:pt x="20" y="5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5B9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75" name="Freeform 35"/>
            <p:cNvSpPr>
              <a:spLocks/>
            </p:cNvSpPr>
            <p:nvPr/>
          </p:nvSpPr>
          <p:spPr bwMode="auto">
            <a:xfrm>
              <a:off x="1029" y="2464"/>
              <a:ext cx="269" cy="156"/>
            </a:xfrm>
            <a:custGeom>
              <a:avLst/>
              <a:gdLst>
                <a:gd name="T0" fmla="*/ 418 w 910"/>
                <a:gd name="T1" fmla="*/ 0 h 742"/>
                <a:gd name="T2" fmla="*/ 464 w 910"/>
                <a:gd name="T3" fmla="*/ 5 h 742"/>
                <a:gd name="T4" fmla="*/ 498 w 910"/>
                <a:gd name="T5" fmla="*/ 27 h 742"/>
                <a:gd name="T6" fmla="*/ 535 w 910"/>
                <a:gd name="T7" fmla="*/ 56 h 742"/>
                <a:gd name="T8" fmla="*/ 587 w 910"/>
                <a:gd name="T9" fmla="*/ 86 h 742"/>
                <a:gd name="T10" fmla="*/ 658 w 910"/>
                <a:gd name="T11" fmla="*/ 121 h 742"/>
                <a:gd name="T12" fmla="*/ 697 w 910"/>
                <a:gd name="T13" fmla="*/ 123 h 742"/>
                <a:gd name="T14" fmla="*/ 738 w 910"/>
                <a:gd name="T15" fmla="*/ 126 h 742"/>
                <a:gd name="T16" fmla="*/ 771 w 910"/>
                <a:gd name="T17" fmla="*/ 144 h 742"/>
                <a:gd name="T18" fmla="*/ 808 w 910"/>
                <a:gd name="T19" fmla="*/ 175 h 742"/>
                <a:gd name="T20" fmla="*/ 835 w 910"/>
                <a:gd name="T21" fmla="*/ 268 h 742"/>
                <a:gd name="T22" fmla="*/ 871 w 910"/>
                <a:gd name="T23" fmla="*/ 402 h 742"/>
                <a:gd name="T24" fmla="*/ 894 w 910"/>
                <a:gd name="T25" fmla="*/ 447 h 742"/>
                <a:gd name="T26" fmla="*/ 910 w 910"/>
                <a:gd name="T27" fmla="*/ 541 h 742"/>
                <a:gd name="T28" fmla="*/ 894 w 910"/>
                <a:gd name="T29" fmla="*/ 576 h 742"/>
                <a:gd name="T30" fmla="*/ 875 w 910"/>
                <a:gd name="T31" fmla="*/ 591 h 742"/>
                <a:gd name="T32" fmla="*/ 830 w 910"/>
                <a:gd name="T33" fmla="*/ 572 h 742"/>
                <a:gd name="T34" fmla="*/ 774 w 910"/>
                <a:gd name="T35" fmla="*/ 521 h 742"/>
                <a:gd name="T36" fmla="*/ 747 w 910"/>
                <a:gd name="T37" fmla="*/ 470 h 742"/>
                <a:gd name="T38" fmla="*/ 741 w 910"/>
                <a:gd name="T39" fmla="*/ 413 h 742"/>
                <a:gd name="T40" fmla="*/ 715 w 910"/>
                <a:gd name="T41" fmla="*/ 404 h 742"/>
                <a:gd name="T42" fmla="*/ 687 w 910"/>
                <a:gd name="T43" fmla="*/ 417 h 742"/>
                <a:gd name="T44" fmla="*/ 706 w 910"/>
                <a:gd name="T45" fmla="*/ 431 h 742"/>
                <a:gd name="T46" fmla="*/ 710 w 910"/>
                <a:gd name="T47" fmla="*/ 476 h 742"/>
                <a:gd name="T48" fmla="*/ 667 w 910"/>
                <a:gd name="T49" fmla="*/ 567 h 742"/>
                <a:gd name="T50" fmla="*/ 566 w 910"/>
                <a:gd name="T51" fmla="*/ 738 h 742"/>
                <a:gd name="T52" fmla="*/ 489 w 910"/>
                <a:gd name="T53" fmla="*/ 706 h 742"/>
                <a:gd name="T54" fmla="*/ 405 w 910"/>
                <a:gd name="T55" fmla="*/ 719 h 742"/>
                <a:gd name="T56" fmla="*/ 370 w 910"/>
                <a:gd name="T57" fmla="*/ 700 h 742"/>
                <a:gd name="T58" fmla="*/ 337 w 910"/>
                <a:gd name="T59" fmla="*/ 651 h 742"/>
                <a:gd name="T60" fmla="*/ 292 w 910"/>
                <a:gd name="T61" fmla="*/ 626 h 742"/>
                <a:gd name="T62" fmla="*/ 236 w 910"/>
                <a:gd name="T63" fmla="*/ 607 h 742"/>
                <a:gd name="T64" fmla="*/ 228 w 910"/>
                <a:gd name="T65" fmla="*/ 531 h 742"/>
                <a:gd name="T66" fmla="*/ 220 w 910"/>
                <a:gd name="T67" fmla="*/ 502 h 742"/>
                <a:gd name="T68" fmla="*/ 245 w 910"/>
                <a:gd name="T69" fmla="*/ 482 h 742"/>
                <a:gd name="T70" fmla="*/ 273 w 910"/>
                <a:gd name="T71" fmla="*/ 452 h 742"/>
                <a:gd name="T72" fmla="*/ 292 w 910"/>
                <a:gd name="T73" fmla="*/ 417 h 742"/>
                <a:gd name="T74" fmla="*/ 287 w 910"/>
                <a:gd name="T75" fmla="*/ 297 h 742"/>
                <a:gd name="T76" fmla="*/ 302 w 910"/>
                <a:gd name="T77" fmla="*/ 226 h 742"/>
                <a:gd name="T78" fmla="*/ 328 w 910"/>
                <a:gd name="T79" fmla="*/ 144 h 742"/>
                <a:gd name="T80" fmla="*/ 288 w 910"/>
                <a:gd name="T81" fmla="*/ 138 h 742"/>
                <a:gd name="T82" fmla="*/ 296 w 910"/>
                <a:gd name="T83" fmla="*/ 164 h 742"/>
                <a:gd name="T84" fmla="*/ 275 w 910"/>
                <a:gd name="T85" fmla="*/ 247 h 742"/>
                <a:gd name="T86" fmla="*/ 252 w 910"/>
                <a:gd name="T87" fmla="*/ 264 h 742"/>
                <a:gd name="T88" fmla="*/ 199 w 910"/>
                <a:gd name="T89" fmla="*/ 270 h 742"/>
                <a:gd name="T90" fmla="*/ 166 w 910"/>
                <a:gd name="T91" fmla="*/ 270 h 742"/>
                <a:gd name="T92" fmla="*/ 144 w 910"/>
                <a:gd name="T93" fmla="*/ 282 h 742"/>
                <a:gd name="T94" fmla="*/ 131 w 910"/>
                <a:gd name="T95" fmla="*/ 310 h 742"/>
                <a:gd name="T96" fmla="*/ 125 w 910"/>
                <a:gd name="T97" fmla="*/ 386 h 742"/>
                <a:gd name="T98" fmla="*/ 105 w 910"/>
                <a:gd name="T99" fmla="*/ 379 h 742"/>
                <a:gd name="T100" fmla="*/ 77 w 910"/>
                <a:gd name="T101" fmla="*/ 370 h 742"/>
                <a:gd name="T102" fmla="*/ 58 w 910"/>
                <a:gd name="T103" fmla="*/ 362 h 742"/>
                <a:gd name="T104" fmla="*/ 32 w 910"/>
                <a:gd name="T105" fmla="*/ 359 h 742"/>
                <a:gd name="T106" fmla="*/ 0 w 910"/>
                <a:gd name="T107" fmla="*/ 366 h 742"/>
                <a:gd name="T108" fmla="*/ 9 w 910"/>
                <a:gd name="T109" fmla="*/ 313 h 742"/>
                <a:gd name="T110" fmla="*/ 28 w 910"/>
                <a:gd name="T111" fmla="*/ 247 h 742"/>
                <a:gd name="T112" fmla="*/ 55 w 910"/>
                <a:gd name="T113" fmla="*/ 209 h 742"/>
                <a:gd name="T114" fmla="*/ 105 w 910"/>
                <a:gd name="T115" fmla="*/ 165 h 742"/>
                <a:gd name="T116" fmla="*/ 179 w 910"/>
                <a:gd name="T117" fmla="*/ 117 h 742"/>
                <a:gd name="T118" fmla="*/ 253 w 910"/>
                <a:gd name="T119" fmla="*/ 77 h 742"/>
                <a:gd name="T120" fmla="*/ 337 w 910"/>
                <a:gd name="T121" fmla="*/ 36 h 742"/>
                <a:gd name="T122" fmla="*/ 394 w 910"/>
                <a:gd name="T123" fmla="*/ 1 h 7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10" h="742">
                  <a:moveTo>
                    <a:pt x="394" y="1"/>
                  </a:moveTo>
                  <a:lnTo>
                    <a:pt x="399" y="1"/>
                  </a:lnTo>
                  <a:lnTo>
                    <a:pt x="407" y="0"/>
                  </a:lnTo>
                  <a:lnTo>
                    <a:pt x="418" y="0"/>
                  </a:lnTo>
                  <a:lnTo>
                    <a:pt x="430" y="0"/>
                  </a:lnTo>
                  <a:lnTo>
                    <a:pt x="442" y="1"/>
                  </a:lnTo>
                  <a:lnTo>
                    <a:pt x="454" y="3"/>
                  </a:lnTo>
                  <a:lnTo>
                    <a:pt x="464" y="5"/>
                  </a:lnTo>
                  <a:lnTo>
                    <a:pt x="472" y="9"/>
                  </a:lnTo>
                  <a:lnTo>
                    <a:pt x="480" y="14"/>
                  </a:lnTo>
                  <a:lnTo>
                    <a:pt x="488" y="20"/>
                  </a:lnTo>
                  <a:lnTo>
                    <a:pt x="498" y="27"/>
                  </a:lnTo>
                  <a:lnTo>
                    <a:pt x="507" y="34"/>
                  </a:lnTo>
                  <a:lnTo>
                    <a:pt x="517" y="43"/>
                  </a:lnTo>
                  <a:lnTo>
                    <a:pt x="527" y="50"/>
                  </a:lnTo>
                  <a:lnTo>
                    <a:pt x="535" y="56"/>
                  </a:lnTo>
                  <a:lnTo>
                    <a:pt x="544" y="61"/>
                  </a:lnTo>
                  <a:lnTo>
                    <a:pt x="554" y="67"/>
                  </a:lnTo>
                  <a:lnTo>
                    <a:pt x="569" y="76"/>
                  </a:lnTo>
                  <a:lnTo>
                    <a:pt x="587" y="86"/>
                  </a:lnTo>
                  <a:lnTo>
                    <a:pt x="606" y="95"/>
                  </a:lnTo>
                  <a:lnTo>
                    <a:pt x="626" y="106"/>
                  </a:lnTo>
                  <a:lnTo>
                    <a:pt x="644" y="115"/>
                  </a:lnTo>
                  <a:lnTo>
                    <a:pt x="658" y="121"/>
                  </a:lnTo>
                  <a:lnTo>
                    <a:pt x="668" y="123"/>
                  </a:lnTo>
                  <a:lnTo>
                    <a:pt x="676" y="123"/>
                  </a:lnTo>
                  <a:lnTo>
                    <a:pt x="686" y="123"/>
                  </a:lnTo>
                  <a:lnTo>
                    <a:pt x="697" y="123"/>
                  </a:lnTo>
                  <a:lnTo>
                    <a:pt x="707" y="123"/>
                  </a:lnTo>
                  <a:lnTo>
                    <a:pt x="718" y="123"/>
                  </a:lnTo>
                  <a:lnTo>
                    <a:pt x="728" y="125"/>
                  </a:lnTo>
                  <a:lnTo>
                    <a:pt x="738" y="126"/>
                  </a:lnTo>
                  <a:lnTo>
                    <a:pt x="745" y="130"/>
                  </a:lnTo>
                  <a:lnTo>
                    <a:pt x="752" y="134"/>
                  </a:lnTo>
                  <a:lnTo>
                    <a:pt x="762" y="139"/>
                  </a:lnTo>
                  <a:lnTo>
                    <a:pt x="771" y="144"/>
                  </a:lnTo>
                  <a:lnTo>
                    <a:pt x="782" y="150"/>
                  </a:lnTo>
                  <a:lnTo>
                    <a:pt x="792" y="158"/>
                  </a:lnTo>
                  <a:lnTo>
                    <a:pt x="800" y="165"/>
                  </a:lnTo>
                  <a:lnTo>
                    <a:pt x="808" y="175"/>
                  </a:lnTo>
                  <a:lnTo>
                    <a:pt x="812" y="185"/>
                  </a:lnTo>
                  <a:lnTo>
                    <a:pt x="817" y="203"/>
                  </a:lnTo>
                  <a:lnTo>
                    <a:pt x="826" y="231"/>
                  </a:lnTo>
                  <a:lnTo>
                    <a:pt x="835" y="268"/>
                  </a:lnTo>
                  <a:lnTo>
                    <a:pt x="845" y="305"/>
                  </a:lnTo>
                  <a:lnTo>
                    <a:pt x="856" y="343"/>
                  </a:lnTo>
                  <a:lnTo>
                    <a:pt x="864" y="376"/>
                  </a:lnTo>
                  <a:lnTo>
                    <a:pt x="871" y="402"/>
                  </a:lnTo>
                  <a:lnTo>
                    <a:pt x="876" y="414"/>
                  </a:lnTo>
                  <a:lnTo>
                    <a:pt x="882" y="425"/>
                  </a:lnTo>
                  <a:lnTo>
                    <a:pt x="888" y="436"/>
                  </a:lnTo>
                  <a:lnTo>
                    <a:pt x="894" y="447"/>
                  </a:lnTo>
                  <a:lnTo>
                    <a:pt x="902" y="459"/>
                  </a:lnTo>
                  <a:lnTo>
                    <a:pt x="908" y="480"/>
                  </a:lnTo>
                  <a:lnTo>
                    <a:pt x="910" y="512"/>
                  </a:lnTo>
                  <a:lnTo>
                    <a:pt x="910" y="541"/>
                  </a:lnTo>
                  <a:lnTo>
                    <a:pt x="905" y="561"/>
                  </a:lnTo>
                  <a:lnTo>
                    <a:pt x="902" y="565"/>
                  </a:lnTo>
                  <a:lnTo>
                    <a:pt x="898" y="572"/>
                  </a:lnTo>
                  <a:lnTo>
                    <a:pt x="894" y="576"/>
                  </a:lnTo>
                  <a:lnTo>
                    <a:pt x="891" y="581"/>
                  </a:lnTo>
                  <a:lnTo>
                    <a:pt x="886" y="586"/>
                  </a:lnTo>
                  <a:lnTo>
                    <a:pt x="881" y="589"/>
                  </a:lnTo>
                  <a:lnTo>
                    <a:pt x="875" y="591"/>
                  </a:lnTo>
                  <a:lnTo>
                    <a:pt x="869" y="592"/>
                  </a:lnTo>
                  <a:lnTo>
                    <a:pt x="859" y="590"/>
                  </a:lnTo>
                  <a:lnTo>
                    <a:pt x="846" y="583"/>
                  </a:lnTo>
                  <a:lnTo>
                    <a:pt x="830" y="572"/>
                  </a:lnTo>
                  <a:lnTo>
                    <a:pt x="814" y="559"/>
                  </a:lnTo>
                  <a:lnTo>
                    <a:pt x="798" y="546"/>
                  </a:lnTo>
                  <a:lnTo>
                    <a:pt x="785" y="532"/>
                  </a:lnTo>
                  <a:lnTo>
                    <a:pt x="774" y="521"/>
                  </a:lnTo>
                  <a:lnTo>
                    <a:pt x="770" y="513"/>
                  </a:lnTo>
                  <a:lnTo>
                    <a:pt x="765" y="498"/>
                  </a:lnTo>
                  <a:lnTo>
                    <a:pt x="757" y="484"/>
                  </a:lnTo>
                  <a:lnTo>
                    <a:pt x="747" y="470"/>
                  </a:lnTo>
                  <a:lnTo>
                    <a:pt x="742" y="456"/>
                  </a:lnTo>
                  <a:lnTo>
                    <a:pt x="742" y="441"/>
                  </a:lnTo>
                  <a:lnTo>
                    <a:pt x="742" y="426"/>
                  </a:lnTo>
                  <a:lnTo>
                    <a:pt x="741" y="413"/>
                  </a:lnTo>
                  <a:lnTo>
                    <a:pt x="736" y="404"/>
                  </a:lnTo>
                  <a:lnTo>
                    <a:pt x="730" y="403"/>
                  </a:lnTo>
                  <a:lnTo>
                    <a:pt x="723" y="403"/>
                  </a:lnTo>
                  <a:lnTo>
                    <a:pt x="715" y="404"/>
                  </a:lnTo>
                  <a:lnTo>
                    <a:pt x="705" y="407"/>
                  </a:lnTo>
                  <a:lnTo>
                    <a:pt x="697" y="409"/>
                  </a:lnTo>
                  <a:lnTo>
                    <a:pt x="691" y="413"/>
                  </a:lnTo>
                  <a:lnTo>
                    <a:pt x="687" y="417"/>
                  </a:lnTo>
                  <a:lnTo>
                    <a:pt x="686" y="419"/>
                  </a:lnTo>
                  <a:lnTo>
                    <a:pt x="691" y="423"/>
                  </a:lnTo>
                  <a:lnTo>
                    <a:pt x="699" y="426"/>
                  </a:lnTo>
                  <a:lnTo>
                    <a:pt x="706" y="431"/>
                  </a:lnTo>
                  <a:lnTo>
                    <a:pt x="714" y="437"/>
                  </a:lnTo>
                  <a:lnTo>
                    <a:pt x="716" y="447"/>
                  </a:lnTo>
                  <a:lnTo>
                    <a:pt x="715" y="462"/>
                  </a:lnTo>
                  <a:lnTo>
                    <a:pt x="710" y="476"/>
                  </a:lnTo>
                  <a:lnTo>
                    <a:pt x="704" y="487"/>
                  </a:lnTo>
                  <a:lnTo>
                    <a:pt x="701" y="495"/>
                  </a:lnTo>
                  <a:lnTo>
                    <a:pt x="688" y="524"/>
                  </a:lnTo>
                  <a:lnTo>
                    <a:pt x="667" y="567"/>
                  </a:lnTo>
                  <a:lnTo>
                    <a:pt x="640" y="617"/>
                  </a:lnTo>
                  <a:lnTo>
                    <a:pt x="612" y="667"/>
                  </a:lnTo>
                  <a:lnTo>
                    <a:pt x="587" y="710"/>
                  </a:lnTo>
                  <a:lnTo>
                    <a:pt x="566" y="738"/>
                  </a:lnTo>
                  <a:lnTo>
                    <a:pt x="556" y="742"/>
                  </a:lnTo>
                  <a:lnTo>
                    <a:pt x="536" y="722"/>
                  </a:lnTo>
                  <a:lnTo>
                    <a:pt x="513" y="711"/>
                  </a:lnTo>
                  <a:lnTo>
                    <a:pt x="489" y="706"/>
                  </a:lnTo>
                  <a:lnTo>
                    <a:pt x="465" y="707"/>
                  </a:lnTo>
                  <a:lnTo>
                    <a:pt x="442" y="711"/>
                  </a:lnTo>
                  <a:lnTo>
                    <a:pt x="422" y="716"/>
                  </a:lnTo>
                  <a:lnTo>
                    <a:pt x="405" y="719"/>
                  </a:lnTo>
                  <a:lnTo>
                    <a:pt x="394" y="719"/>
                  </a:lnTo>
                  <a:lnTo>
                    <a:pt x="386" y="716"/>
                  </a:lnTo>
                  <a:lnTo>
                    <a:pt x="377" y="708"/>
                  </a:lnTo>
                  <a:lnTo>
                    <a:pt x="370" y="700"/>
                  </a:lnTo>
                  <a:lnTo>
                    <a:pt x="361" y="688"/>
                  </a:lnTo>
                  <a:lnTo>
                    <a:pt x="354" y="675"/>
                  </a:lnTo>
                  <a:lnTo>
                    <a:pt x="346" y="663"/>
                  </a:lnTo>
                  <a:lnTo>
                    <a:pt x="337" y="651"/>
                  </a:lnTo>
                  <a:lnTo>
                    <a:pt x="328" y="639"/>
                  </a:lnTo>
                  <a:lnTo>
                    <a:pt x="320" y="634"/>
                  </a:lnTo>
                  <a:lnTo>
                    <a:pt x="307" y="629"/>
                  </a:lnTo>
                  <a:lnTo>
                    <a:pt x="292" y="626"/>
                  </a:lnTo>
                  <a:lnTo>
                    <a:pt x="276" y="623"/>
                  </a:lnTo>
                  <a:lnTo>
                    <a:pt x="259" y="618"/>
                  </a:lnTo>
                  <a:lnTo>
                    <a:pt x="246" y="613"/>
                  </a:lnTo>
                  <a:lnTo>
                    <a:pt x="236" y="607"/>
                  </a:lnTo>
                  <a:lnTo>
                    <a:pt x="234" y="597"/>
                  </a:lnTo>
                  <a:lnTo>
                    <a:pt x="234" y="568"/>
                  </a:lnTo>
                  <a:lnTo>
                    <a:pt x="232" y="547"/>
                  </a:lnTo>
                  <a:lnTo>
                    <a:pt x="228" y="531"/>
                  </a:lnTo>
                  <a:lnTo>
                    <a:pt x="219" y="517"/>
                  </a:lnTo>
                  <a:lnTo>
                    <a:pt x="217" y="512"/>
                  </a:lnTo>
                  <a:lnTo>
                    <a:pt x="218" y="507"/>
                  </a:lnTo>
                  <a:lnTo>
                    <a:pt x="220" y="502"/>
                  </a:lnTo>
                  <a:lnTo>
                    <a:pt x="225" y="497"/>
                  </a:lnTo>
                  <a:lnTo>
                    <a:pt x="230" y="492"/>
                  </a:lnTo>
                  <a:lnTo>
                    <a:pt x="237" y="487"/>
                  </a:lnTo>
                  <a:lnTo>
                    <a:pt x="245" y="482"/>
                  </a:lnTo>
                  <a:lnTo>
                    <a:pt x="252" y="476"/>
                  </a:lnTo>
                  <a:lnTo>
                    <a:pt x="259" y="469"/>
                  </a:lnTo>
                  <a:lnTo>
                    <a:pt x="266" y="460"/>
                  </a:lnTo>
                  <a:lnTo>
                    <a:pt x="273" y="452"/>
                  </a:lnTo>
                  <a:lnTo>
                    <a:pt x="279" y="442"/>
                  </a:lnTo>
                  <a:lnTo>
                    <a:pt x="286" y="432"/>
                  </a:lnTo>
                  <a:lnTo>
                    <a:pt x="289" y="424"/>
                  </a:lnTo>
                  <a:lnTo>
                    <a:pt x="292" y="417"/>
                  </a:lnTo>
                  <a:lnTo>
                    <a:pt x="292" y="409"/>
                  </a:lnTo>
                  <a:lnTo>
                    <a:pt x="289" y="382"/>
                  </a:lnTo>
                  <a:lnTo>
                    <a:pt x="288" y="340"/>
                  </a:lnTo>
                  <a:lnTo>
                    <a:pt x="287" y="297"/>
                  </a:lnTo>
                  <a:lnTo>
                    <a:pt x="288" y="275"/>
                  </a:lnTo>
                  <a:lnTo>
                    <a:pt x="292" y="263"/>
                  </a:lnTo>
                  <a:lnTo>
                    <a:pt x="296" y="244"/>
                  </a:lnTo>
                  <a:lnTo>
                    <a:pt x="302" y="226"/>
                  </a:lnTo>
                  <a:lnTo>
                    <a:pt x="307" y="210"/>
                  </a:lnTo>
                  <a:lnTo>
                    <a:pt x="313" y="192"/>
                  </a:lnTo>
                  <a:lnTo>
                    <a:pt x="320" y="166"/>
                  </a:lnTo>
                  <a:lnTo>
                    <a:pt x="328" y="144"/>
                  </a:lnTo>
                  <a:lnTo>
                    <a:pt x="330" y="134"/>
                  </a:lnTo>
                  <a:lnTo>
                    <a:pt x="294" y="130"/>
                  </a:lnTo>
                  <a:lnTo>
                    <a:pt x="292" y="132"/>
                  </a:lnTo>
                  <a:lnTo>
                    <a:pt x="288" y="138"/>
                  </a:lnTo>
                  <a:lnTo>
                    <a:pt x="286" y="144"/>
                  </a:lnTo>
                  <a:lnTo>
                    <a:pt x="288" y="150"/>
                  </a:lnTo>
                  <a:lnTo>
                    <a:pt x="293" y="156"/>
                  </a:lnTo>
                  <a:lnTo>
                    <a:pt x="296" y="164"/>
                  </a:lnTo>
                  <a:lnTo>
                    <a:pt x="300" y="169"/>
                  </a:lnTo>
                  <a:lnTo>
                    <a:pt x="301" y="171"/>
                  </a:lnTo>
                  <a:lnTo>
                    <a:pt x="276" y="244"/>
                  </a:lnTo>
                  <a:lnTo>
                    <a:pt x="275" y="247"/>
                  </a:lnTo>
                  <a:lnTo>
                    <a:pt x="271" y="253"/>
                  </a:lnTo>
                  <a:lnTo>
                    <a:pt x="266" y="259"/>
                  </a:lnTo>
                  <a:lnTo>
                    <a:pt x="258" y="263"/>
                  </a:lnTo>
                  <a:lnTo>
                    <a:pt x="252" y="264"/>
                  </a:lnTo>
                  <a:lnTo>
                    <a:pt x="241" y="265"/>
                  </a:lnTo>
                  <a:lnTo>
                    <a:pt x="228" y="266"/>
                  </a:lnTo>
                  <a:lnTo>
                    <a:pt x="213" y="268"/>
                  </a:lnTo>
                  <a:lnTo>
                    <a:pt x="199" y="270"/>
                  </a:lnTo>
                  <a:lnTo>
                    <a:pt x="187" y="270"/>
                  </a:lnTo>
                  <a:lnTo>
                    <a:pt x="176" y="270"/>
                  </a:lnTo>
                  <a:lnTo>
                    <a:pt x="170" y="270"/>
                  </a:lnTo>
                  <a:lnTo>
                    <a:pt x="166" y="270"/>
                  </a:lnTo>
                  <a:lnTo>
                    <a:pt x="161" y="271"/>
                  </a:lnTo>
                  <a:lnTo>
                    <a:pt x="155" y="275"/>
                  </a:lnTo>
                  <a:lnTo>
                    <a:pt x="150" y="279"/>
                  </a:lnTo>
                  <a:lnTo>
                    <a:pt x="144" y="282"/>
                  </a:lnTo>
                  <a:lnTo>
                    <a:pt x="140" y="287"/>
                  </a:lnTo>
                  <a:lnTo>
                    <a:pt x="136" y="291"/>
                  </a:lnTo>
                  <a:lnTo>
                    <a:pt x="134" y="294"/>
                  </a:lnTo>
                  <a:lnTo>
                    <a:pt x="131" y="310"/>
                  </a:lnTo>
                  <a:lnTo>
                    <a:pt x="130" y="333"/>
                  </a:lnTo>
                  <a:lnTo>
                    <a:pt x="129" y="357"/>
                  </a:lnTo>
                  <a:lnTo>
                    <a:pt x="129" y="366"/>
                  </a:lnTo>
                  <a:lnTo>
                    <a:pt x="125" y="386"/>
                  </a:lnTo>
                  <a:lnTo>
                    <a:pt x="124" y="386"/>
                  </a:lnTo>
                  <a:lnTo>
                    <a:pt x="119" y="384"/>
                  </a:lnTo>
                  <a:lnTo>
                    <a:pt x="112" y="381"/>
                  </a:lnTo>
                  <a:lnTo>
                    <a:pt x="105" y="379"/>
                  </a:lnTo>
                  <a:lnTo>
                    <a:pt x="96" y="376"/>
                  </a:lnTo>
                  <a:lnTo>
                    <a:pt x="89" y="374"/>
                  </a:lnTo>
                  <a:lnTo>
                    <a:pt x="82" y="371"/>
                  </a:lnTo>
                  <a:lnTo>
                    <a:pt x="77" y="370"/>
                  </a:lnTo>
                  <a:lnTo>
                    <a:pt x="73" y="369"/>
                  </a:lnTo>
                  <a:lnTo>
                    <a:pt x="69" y="366"/>
                  </a:lnTo>
                  <a:lnTo>
                    <a:pt x="64" y="364"/>
                  </a:lnTo>
                  <a:lnTo>
                    <a:pt x="58" y="362"/>
                  </a:lnTo>
                  <a:lnTo>
                    <a:pt x="52" y="360"/>
                  </a:lnTo>
                  <a:lnTo>
                    <a:pt x="44" y="358"/>
                  </a:lnTo>
                  <a:lnTo>
                    <a:pt x="38" y="358"/>
                  </a:lnTo>
                  <a:lnTo>
                    <a:pt x="32" y="359"/>
                  </a:lnTo>
                  <a:lnTo>
                    <a:pt x="20" y="363"/>
                  </a:lnTo>
                  <a:lnTo>
                    <a:pt x="11" y="364"/>
                  </a:lnTo>
                  <a:lnTo>
                    <a:pt x="2" y="366"/>
                  </a:lnTo>
                  <a:lnTo>
                    <a:pt x="0" y="366"/>
                  </a:lnTo>
                  <a:lnTo>
                    <a:pt x="1" y="360"/>
                  </a:lnTo>
                  <a:lnTo>
                    <a:pt x="3" y="344"/>
                  </a:lnTo>
                  <a:lnTo>
                    <a:pt x="7" y="327"/>
                  </a:lnTo>
                  <a:lnTo>
                    <a:pt x="9" y="313"/>
                  </a:lnTo>
                  <a:lnTo>
                    <a:pt x="12" y="298"/>
                  </a:lnTo>
                  <a:lnTo>
                    <a:pt x="17" y="280"/>
                  </a:lnTo>
                  <a:lnTo>
                    <a:pt x="21" y="261"/>
                  </a:lnTo>
                  <a:lnTo>
                    <a:pt x="28" y="247"/>
                  </a:lnTo>
                  <a:lnTo>
                    <a:pt x="31" y="241"/>
                  </a:lnTo>
                  <a:lnTo>
                    <a:pt x="37" y="231"/>
                  </a:lnTo>
                  <a:lnTo>
                    <a:pt x="46" y="221"/>
                  </a:lnTo>
                  <a:lnTo>
                    <a:pt x="55" y="209"/>
                  </a:lnTo>
                  <a:lnTo>
                    <a:pt x="66" y="197"/>
                  </a:lnTo>
                  <a:lnTo>
                    <a:pt x="78" y="186"/>
                  </a:lnTo>
                  <a:lnTo>
                    <a:pt x="91" y="175"/>
                  </a:lnTo>
                  <a:lnTo>
                    <a:pt x="105" y="165"/>
                  </a:lnTo>
                  <a:lnTo>
                    <a:pt x="120" y="155"/>
                  </a:lnTo>
                  <a:lnTo>
                    <a:pt x="138" y="143"/>
                  </a:lnTo>
                  <a:lnTo>
                    <a:pt x="158" y="131"/>
                  </a:lnTo>
                  <a:lnTo>
                    <a:pt x="179" y="117"/>
                  </a:lnTo>
                  <a:lnTo>
                    <a:pt x="200" y="104"/>
                  </a:lnTo>
                  <a:lnTo>
                    <a:pt x="219" y="93"/>
                  </a:lnTo>
                  <a:lnTo>
                    <a:pt x="237" y="83"/>
                  </a:lnTo>
                  <a:lnTo>
                    <a:pt x="253" y="77"/>
                  </a:lnTo>
                  <a:lnTo>
                    <a:pt x="270" y="71"/>
                  </a:lnTo>
                  <a:lnTo>
                    <a:pt x="290" y="61"/>
                  </a:lnTo>
                  <a:lnTo>
                    <a:pt x="313" y="48"/>
                  </a:lnTo>
                  <a:lnTo>
                    <a:pt x="337" y="36"/>
                  </a:lnTo>
                  <a:lnTo>
                    <a:pt x="359" y="22"/>
                  </a:lnTo>
                  <a:lnTo>
                    <a:pt x="377" y="11"/>
                  </a:lnTo>
                  <a:lnTo>
                    <a:pt x="389" y="4"/>
                  </a:lnTo>
                  <a:lnTo>
                    <a:pt x="394" y="1"/>
                  </a:lnTo>
                  <a:close/>
                </a:path>
              </a:pathLst>
            </a:custGeom>
            <a:solidFill>
              <a:srgbClr val="EDDB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76" name="Freeform 36"/>
            <p:cNvSpPr>
              <a:spLocks/>
            </p:cNvSpPr>
            <p:nvPr/>
          </p:nvSpPr>
          <p:spPr bwMode="auto">
            <a:xfrm>
              <a:off x="1049" y="2574"/>
              <a:ext cx="154" cy="215"/>
            </a:xfrm>
            <a:custGeom>
              <a:avLst/>
              <a:gdLst>
                <a:gd name="T0" fmla="*/ 124 w 523"/>
                <a:gd name="T1" fmla="*/ 731 h 1023"/>
                <a:gd name="T2" fmla="*/ 183 w 523"/>
                <a:gd name="T3" fmla="*/ 658 h 1023"/>
                <a:gd name="T4" fmla="*/ 202 w 523"/>
                <a:gd name="T5" fmla="*/ 612 h 1023"/>
                <a:gd name="T6" fmla="*/ 207 w 523"/>
                <a:gd name="T7" fmla="*/ 562 h 1023"/>
                <a:gd name="T8" fmla="*/ 189 w 523"/>
                <a:gd name="T9" fmla="*/ 472 h 1023"/>
                <a:gd name="T10" fmla="*/ 159 w 523"/>
                <a:gd name="T11" fmla="*/ 447 h 1023"/>
                <a:gd name="T12" fmla="*/ 118 w 523"/>
                <a:gd name="T13" fmla="*/ 421 h 1023"/>
                <a:gd name="T14" fmla="*/ 90 w 523"/>
                <a:gd name="T15" fmla="*/ 404 h 1023"/>
                <a:gd name="T16" fmla="*/ 60 w 523"/>
                <a:gd name="T17" fmla="*/ 378 h 1023"/>
                <a:gd name="T18" fmla="*/ 20 w 523"/>
                <a:gd name="T19" fmla="*/ 328 h 1023"/>
                <a:gd name="T20" fmla="*/ 4 w 523"/>
                <a:gd name="T21" fmla="*/ 264 h 1023"/>
                <a:gd name="T22" fmla="*/ 13 w 523"/>
                <a:gd name="T23" fmla="*/ 200 h 1023"/>
                <a:gd name="T24" fmla="*/ 44 w 523"/>
                <a:gd name="T25" fmla="*/ 154 h 1023"/>
                <a:gd name="T26" fmla="*/ 77 w 523"/>
                <a:gd name="T27" fmla="*/ 99 h 1023"/>
                <a:gd name="T28" fmla="*/ 86 w 523"/>
                <a:gd name="T29" fmla="*/ 67 h 1023"/>
                <a:gd name="T30" fmla="*/ 103 w 523"/>
                <a:gd name="T31" fmla="*/ 18 h 1023"/>
                <a:gd name="T32" fmla="*/ 133 w 523"/>
                <a:gd name="T33" fmla="*/ 18 h 1023"/>
                <a:gd name="T34" fmla="*/ 162 w 523"/>
                <a:gd name="T35" fmla="*/ 49 h 1023"/>
                <a:gd name="T36" fmla="*/ 195 w 523"/>
                <a:gd name="T37" fmla="*/ 89 h 1023"/>
                <a:gd name="T38" fmla="*/ 210 w 523"/>
                <a:gd name="T39" fmla="*/ 124 h 1023"/>
                <a:gd name="T40" fmla="*/ 225 w 523"/>
                <a:gd name="T41" fmla="*/ 133 h 1023"/>
                <a:gd name="T42" fmla="*/ 272 w 523"/>
                <a:gd name="T43" fmla="*/ 154 h 1023"/>
                <a:gd name="T44" fmla="*/ 307 w 523"/>
                <a:gd name="T45" fmla="*/ 176 h 1023"/>
                <a:gd name="T46" fmla="*/ 335 w 523"/>
                <a:gd name="T47" fmla="*/ 188 h 1023"/>
                <a:gd name="T48" fmla="*/ 374 w 523"/>
                <a:gd name="T49" fmla="*/ 192 h 1023"/>
                <a:gd name="T50" fmla="*/ 403 w 523"/>
                <a:gd name="T51" fmla="*/ 190 h 1023"/>
                <a:gd name="T52" fmla="*/ 435 w 523"/>
                <a:gd name="T53" fmla="*/ 201 h 1023"/>
                <a:gd name="T54" fmla="*/ 465 w 523"/>
                <a:gd name="T55" fmla="*/ 216 h 1023"/>
                <a:gd name="T56" fmla="*/ 488 w 523"/>
                <a:gd name="T57" fmla="*/ 218 h 1023"/>
                <a:gd name="T58" fmla="*/ 512 w 523"/>
                <a:gd name="T59" fmla="*/ 211 h 1023"/>
                <a:gd name="T60" fmla="*/ 523 w 523"/>
                <a:gd name="T61" fmla="*/ 205 h 1023"/>
                <a:gd name="T62" fmla="*/ 509 w 523"/>
                <a:gd name="T63" fmla="*/ 249 h 1023"/>
                <a:gd name="T64" fmla="*/ 499 w 523"/>
                <a:gd name="T65" fmla="*/ 327 h 1023"/>
                <a:gd name="T66" fmla="*/ 471 w 523"/>
                <a:gd name="T67" fmla="*/ 503 h 1023"/>
                <a:gd name="T68" fmla="*/ 453 w 523"/>
                <a:gd name="T69" fmla="*/ 612 h 1023"/>
                <a:gd name="T70" fmla="*/ 431 w 523"/>
                <a:gd name="T71" fmla="*/ 651 h 1023"/>
                <a:gd name="T72" fmla="*/ 382 w 523"/>
                <a:gd name="T73" fmla="*/ 740 h 1023"/>
                <a:gd name="T74" fmla="*/ 320 w 523"/>
                <a:gd name="T75" fmla="*/ 847 h 1023"/>
                <a:gd name="T76" fmla="*/ 265 w 523"/>
                <a:gd name="T77" fmla="*/ 945 h 1023"/>
                <a:gd name="T78" fmla="*/ 231 w 523"/>
                <a:gd name="T79" fmla="*/ 1002 h 1023"/>
                <a:gd name="T80" fmla="*/ 218 w 523"/>
                <a:gd name="T81" fmla="*/ 1017 h 1023"/>
                <a:gd name="T82" fmla="*/ 195 w 523"/>
                <a:gd name="T83" fmla="*/ 1023 h 1023"/>
                <a:gd name="T84" fmla="*/ 176 w 523"/>
                <a:gd name="T85" fmla="*/ 1022 h 1023"/>
                <a:gd name="T86" fmla="*/ 156 w 523"/>
                <a:gd name="T87" fmla="*/ 1017 h 1023"/>
                <a:gd name="T88" fmla="*/ 135 w 523"/>
                <a:gd name="T89" fmla="*/ 1005 h 1023"/>
                <a:gd name="T90" fmla="*/ 109 w 523"/>
                <a:gd name="T91" fmla="*/ 984 h 1023"/>
                <a:gd name="T92" fmla="*/ 96 w 523"/>
                <a:gd name="T93" fmla="*/ 972 h 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23" h="1023">
                  <a:moveTo>
                    <a:pt x="96" y="828"/>
                  </a:moveTo>
                  <a:lnTo>
                    <a:pt x="94" y="789"/>
                  </a:lnTo>
                  <a:lnTo>
                    <a:pt x="124" y="731"/>
                  </a:lnTo>
                  <a:lnTo>
                    <a:pt x="168" y="690"/>
                  </a:lnTo>
                  <a:lnTo>
                    <a:pt x="173" y="680"/>
                  </a:lnTo>
                  <a:lnTo>
                    <a:pt x="183" y="658"/>
                  </a:lnTo>
                  <a:lnTo>
                    <a:pt x="192" y="635"/>
                  </a:lnTo>
                  <a:lnTo>
                    <a:pt x="198" y="621"/>
                  </a:lnTo>
                  <a:lnTo>
                    <a:pt x="202" y="612"/>
                  </a:lnTo>
                  <a:lnTo>
                    <a:pt x="206" y="597"/>
                  </a:lnTo>
                  <a:lnTo>
                    <a:pt x="208" y="579"/>
                  </a:lnTo>
                  <a:lnTo>
                    <a:pt x="207" y="562"/>
                  </a:lnTo>
                  <a:lnTo>
                    <a:pt x="202" y="537"/>
                  </a:lnTo>
                  <a:lnTo>
                    <a:pt x="196" y="503"/>
                  </a:lnTo>
                  <a:lnTo>
                    <a:pt x="189" y="472"/>
                  </a:lnTo>
                  <a:lnTo>
                    <a:pt x="178" y="457"/>
                  </a:lnTo>
                  <a:lnTo>
                    <a:pt x="170" y="453"/>
                  </a:lnTo>
                  <a:lnTo>
                    <a:pt x="159" y="447"/>
                  </a:lnTo>
                  <a:lnTo>
                    <a:pt x="145" y="439"/>
                  </a:lnTo>
                  <a:lnTo>
                    <a:pt x="131" y="430"/>
                  </a:lnTo>
                  <a:lnTo>
                    <a:pt x="118" y="421"/>
                  </a:lnTo>
                  <a:lnTo>
                    <a:pt x="106" y="414"/>
                  </a:lnTo>
                  <a:lnTo>
                    <a:pt x="96" y="408"/>
                  </a:lnTo>
                  <a:lnTo>
                    <a:pt x="90" y="404"/>
                  </a:lnTo>
                  <a:lnTo>
                    <a:pt x="84" y="399"/>
                  </a:lnTo>
                  <a:lnTo>
                    <a:pt x="73" y="391"/>
                  </a:lnTo>
                  <a:lnTo>
                    <a:pt x="60" y="378"/>
                  </a:lnTo>
                  <a:lnTo>
                    <a:pt x="45" y="364"/>
                  </a:lnTo>
                  <a:lnTo>
                    <a:pt x="31" y="347"/>
                  </a:lnTo>
                  <a:lnTo>
                    <a:pt x="20" y="328"/>
                  </a:lnTo>
                  <a:lnTo>
                    <a:pt x="12" y="310"/>
                  </a:lnTo>
                  <a:lnTo>
                    <a:pt x="8" y="292"/>
                  </a:lnTo>
                  <a:lnTo>
                    <a:pt x="4" y="264"/>
                  </a:lnTo>
                  <a:lnTo>
                    <a:pt x="0" y="244"/>
                  </a:lnTo>
                  <a:lnTo>
                    <a:pt x="0" y="226"/>
                  </a:lnTo>
                  <a:lnTo>
                    <a:pt x="13" y="200"/>
                  </a:lnTo>
                  <a:lnTo>
                    <a:pt x="21" y="188"/>
                  </a:lnTo>
                  <a:lnTo>
                    <a:pt x="32" y="172"/>
                  </a:lnTo>
                  <a:lnTo>
                    <a:pt x="44" y="154"/>
                  </a:lnTo>
                  <a:lnTo>
                    <a:pt x="56" y="134"/>
                  </a:lnTo>
                  <a:lnTo>
                    <a:pt x="67" y="116"/>
                  </a:lnTo>
                  <a:lnTo>
                    <a:pt x="77" y="99"/>
                  </a:lnTo>
                  <a:lnTo>
                    <a:pt x="83" y="87"/>
                  </a:lnTo>
                  <a:lnTo>
                    <a:pt x="85" y="81"/>
                  </a:lnTo>
                  <a:lnTo>
                    <a:pt x="86" y="67"/>
                  </a:lnTo>
                  <a:lnTo>
                    <a:pt x="90" y="46"/>
                  </a:lnTo>
                  <a:lnTo>
                    <a:pt x="96" y="28"/>
                  </a:lnTo>
                  <a:lnTo>
                    <a:pt x="103" y="18"/>
                  </a:lnTo>
                  <a:lnTo>
                    <a:pt x="137" y="0"/>
                  </a:lnTo>
                  <a:lnTo>
                    <a:pt x="136" y="5"/>
                  </a:lnTo>
                  <a:lnTo>
                    <a:pt x="133" y="18"/>
                  </a:lnTo>
                  <a:lnTo>
                    <a:pt x="137" y="32"/>
                  </a:lnTo>
                  <a:lnTo>
                    <a:pt x="148" y="41"/>
                  </a:lnTo>
                  <a:lnTo>
                    <a:pt x="162" y="49"/>
                  </a:lnTo>
                  <a:lnTo>
                    <a:pt x="176" y="60"/>
                  </a:lnTo>
                  <a:lnTo>
                    <a:pt x="186" y="73"/>
                  </a:lnTo>
                  <a:lnTo>
                    <a:pt x="195" y="89"/>
                  </a:lnTo>
                  <a:lnTo>
                    <a:pt x="202" y="104"/>
                  </a:lnTo>
                  <a:lnTo>
                    <a:pt x="208" y="116"/>
                  </a:lnTo>
                  <a:lnTo>
                    <a:pt x="210" y="124"/>
                  </a:lnTo>
                  <a:lnTo>
                    <a:pt x="212" y="128"/>
                  </a:lnTo>
                  <a:lnTo>
                    <a:pt x="215" y="129"/>
                  </a:lnTo>
                  <a:lnTo>
                    <a:pt x="225" y="133"/>
                  </a:lnTo>
                  <a:lnTo>
                    <a:pt x="238" y="139"/>
                  </a:lnTo>
                  <a:lnTo>
                    <a:pt x="255" y="146"/>
                  </a:lnTo>
                  <a:lnTo>
                    <a:pt x="272" y="154"/>
                  </a:lnTo>
                  <a:lnTo>
                    <a:pt x="286" y="161"/>
                  </a:lnTo>
                  <a:lnTo>
                    <a:pt x="300" y="170"/>
                  </a:lnTo>
                  <a:lnTo>
                    <a:pt x="307" y="176"/>
                  </a:lnTo>
                  <a:lnTo>
                    <a:pt x="313" y="181"/>
                  </a:lnTo>
                  <a:lnTo>
                    <a:pt x="323" y="184"/>
                  </a:lnTo>
                  <a:lnTo>
                    <a:pt x="335" y="188"/>
                  </a:lnTo>
                  <a:lnTo>
                    <a:pt x="348" y="190"/>
                  </a:lnTo>
                  <a:lnTo>
                    <a:pt x="361" y="192"/>
                  </a:lnTo>
                  <a:lnTo>
                    <a:pt x="374" y="192"/>
                  </a:lnTo>
                  <a:lnTo>
                    <a:pt x="385" y="192"/>
                  </a:lnTo>
                  <a:lnTo>
                    <a:pt x="395" y="190"/>
                  </a:lnTo>
                  <a:lnTo>
                    <a:pt x="403" y="190"/>
                  </a:lnTo>
                  <a:lnTo>
                    <a:pt x="413" y="193"/>
                  </a:lnTo>
                  <a:lnTo>
                    <a:pt x="424" y="197"/>
                  </a:lnTo>
                  <a:lnTo>
                    <a:pt x="435" y="201"/>
                  </a:lnTo>
                  <a:lnTo>
                    <a:pt x="446" y="206"/>
                  </a:lnTo>
                  <a:lnTo>
                    <a:pt x="455" y="211"/>
                  </a:lnTo>
                  <a:lnTo>
                    <a:pt x="465" y="216"/>
                  </a:lnTo>
                  <a:lnTo>
                    <a:pt x="472" y="218"/>
                  </a:lnTo>
                  <a:lnTo>
                    <a:pt x="479" y="220"/>
                  </a:lnTo>
                  <a:lnTo>
                    <a:pt x="488" y="218"/>
                  </a:lnTo>
                  <a:lnTo>
                    <a:pt x="496" y="216"/>
                  </a:lnTo>
                  <a:lnTo>
                    <a:pt x="505" y="214"/>
                  </a:lnTo>
                  <a:lnTo>
                    <a:pt x="512" y="211"/>
                  </a:lnTo>
                  <a:lnTo>
                    <a:pt x="518" y="207"/>
                  </a:lnTo>
                  <a:lnTo>
                    <a:pt x="522" y="206"/>
                  </a:lnTo>
                  <a:lnTo>
                    <a:pt x="523" y="205"/>
                  </a:lnTo>
                  <a:lnTo>
                    <a:pt x="520" y="212"/>
                  </a:lnTo>
                  <a:lnTo>
                    <a:pt x="516" y="228"/>
                  </a:lnTo>
                  <a:lnTo>
                    <a:pt x="509" y="249"/>
                  </a:lnTo>
                  <a:lnTo>
                    <a:pt x="507" y="266"/>
                  </a:lnTo>
                  <a:lnTo>
                    <a:pt x="505" y="286"/>
                  </a:lnTo>
                  <a:lnTo>
                    <a:pt x="499" y="327"/>
                  </a:lnTo>
                  <a:lnTo>
                    <a:pt x="490" y="381"/>
                  </a:lnTo>
                  <a:lnTo>
                    <a:pt x="481" y="442"/>
                  </a:lnTo>
                  <a:lnTo>
                    <a:pt x="471" y="503"/>
                  </a:lnTo>
                  <a:lnTo>
                    <a:pt x="461" y="557"/>
                  </a:lnTo>
                  <a:lnTo>
                    <a:pt x="455" y="595"/>
                  </a:lnTo>
                  <a:lnTo>
                    <a:pt x="453" y="612"/>
                  </a:lnTo>
                  <a:lnTo>
                    <a:pt x="450" y="618"/>
                  </a:lnTo>
                  <a:lnTo>
                    <a:pt x="443" y="631"/>
                  </a:lnTo>
                  <a:lnTo>
                    <a:pt x="431" y="651"/>
                  </a:lnTo>
                  <a:lnTo>
                    <a:pt x="418" y="676"/>
                  </a:lnTo>
                  <a:lnTo>
                    <a:pt x="401" y="707"/>
                  </a:lnTo>
                  <a:lnTo>
                    <a:pt x="382" y="740"/>
                  </a:lnTo>
                  <a:lnTo>
                    <a:pt x="361" y="775"/>
                  </a:lnTo>
                  <a:lnTo>
                    <a:pt x="341" y="811"/>
                  </a:lnTo>
                  <a:lnTo>
                    <a:pt x="320" y="847"/>
                  </a:lnTo>
                  <a:lnTo>
                    <a:pt x="300" y="883"/>
                  </a:lnTo>
                  <a:lnTo>
                    <a:pt x="282" y="916"/>
                  </a:lnTo>
                  <a:lnTo>
                    <a:pt x="265" y="945"/>
                  </a:lnTo>
                  <a:lnTo>
                    <a:pt x="250" y="969"/>
                  </a:lnTo>
                  <a:lnTo>
                    <a:pt x="238" y="990"/>
                  </a:lnTo>
                  <a:lnTo>
                    <a:pt x="231" y="1002"/>
                  </a:lnTo>
                  <a:lnTo>
                    <a:pt x="227" y="1008"/>
                  </a:lnTo>
                  <a:lnTo>
                    <a:pt x="223" y="1013"/>
                  </a:lnTo>
                  <a:lnTo>
                    <a:pt x="218" y="1017"/>
                  </a:lnTo>
                  <a:lnTo>
                    <a:pt x="210" y="1019"/>
                  </a:lnTo>
                  <a:lnTo>
                    <a:pt x="201" y="1022"/>
                  </a:lnTo>
                  <a:lnTo>
                    <a:pt x="195" y="1023"/>
                  </a:lnTo>
                  <a:lnTo>
                    <a:pt x="189" y="1023"/>
                  </a:lnTo>
                  <a:lnTo>
                    <a:pt x="183" y="1023"/>
                  </a:lnTo>
                  <a:lnTo>
                    <a:pt x="176" y="1022"/>
                  </a:lnTo>
                  <a:lnTo>
                    <a:pt x="170" y="1021"/>
                  </a:lnTo>
                  <a:lnTo>
                    <a:pt x="162" y="1019"/>
                  </a:lnTo>
                  <a:lnTo>
                    <a:pt x="156" y="1017"/>
                  </a:lnTo>
                  <a:lnTo>
                    <a:pt x="150" y="1014"/>
                  </a:lnTo>
                  <a:lnTo>
                    <a:pt x="143" y="1011"/>
                  </a:lnTo>
                  <a:lnTo>
                    <a:pt x="135" y="1005"/>
                  </a:lnTo>
                  <a:lnTo>
                    <a:pt x="126" y="999"/>
                  </a:lnTo>
                  <a:lnTo>
                    <a:pt x="118" y="991"/>
                  </a:lnTo>
                  <a:lnTo>
                    <a:pt x="109" y="984"/>
                  </a:lnTo>
                  <a:lnTo>
                    <a:pt x="102" y="978"/>
                  </a:lnTo>
                  <a:lnTo>
                    <a:pt x="97" y="973"/>
                  </a:lnTo>
                  <a:lnTo>
                    <a:pt x="96" y="972"/>
                  </a:lnTo>
                  <a:lnTo>
                    <a:pt x="88" y="875"/>
                  </a:lnTo>
                  <a:lnTo>
                    <a:pt x="96" y="828"/>
                  </a:lnTo>
                  <a:close/>
                </a:path>
              </a:pathLst>
            </a:custGeom>
            <a:solidFill>
              <a:srgbClr val="CC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77" name="Freeform 37"/>
            <p:cNvSpPr>
              <a:spLocks/>
            </p:cNvSpPr>
            <p:nvPr/>
          </p:nvSpPr>
          <p:spPr bwMode="auto">
            <a:xfrm>
              <a:off x="1072" y="2666"/>
              <a:ext cx="33" cy="40"/>
            </a:xfrm>
            <a:custGeom>
              <a:avLst/>
              <a:gdLst>
                <a:gd name="T0" fmla="*/ 38 w 111"/>
                <a:gd name="T1" fmla="*/ 0 h 191"/>
                <a:gd name="T2" fmla="*/ 95 w 111"/>
                <a:gd name="T3" fmla="*/ 34 h 191"/>
                <a:gd name="T4" fmla="*/ 98 w 111"/>
                <a:gd name="T5" fmla="*/ 45 h 191"/>
                <a:gd name="T6" fmla="*/ 104 w 111"/>
                <a:gd name="T7" fmla="*/ 70 h 191"/>
                <a:gd name="T8" fmla="*/ 110 w 111"/>
                <a:gd name="T9" fmla="*/ 98 h 191"/>
                <a:gd name="T10" fmla="*/ 111 w 111"/>
                <a:gd name="T11" fmla="*/ 117 h 191"/>
                <a:gd name="T12" fmla="*/ 108 w 111"/>
                <a:gd name="T13" fmla="*/ 135 h 191"/>
                <a:gd name="T14" fmla="*/ 105 w 111"/>
                <a:gd name="T15" fmla="*/ 159 h 191"/>
                <a:gd name="T16" fmla="*/ 101 w 111"/>
                <a:gd name="T17" fmla="*/ 181 h 191"/>
                <a:gd name="T18" fmla="*/ 100 w 111"/>
                <a:gd name="T19" fmla="*/ 191 h 191"/>
                <a:gd name="T20" fmla="*/ 98 w 111"/>
                <a:gd name="T21" fmla="*/ 185 h 191"/>
                <a:gd name="T22" fmla="*/ 93 w 111"/>
                <a:gd name="T23" fmla="*/ 169 h 191"/>
                <a:gd name="T24" fmla="*/ 84 w 111"/>
                <a:gd name="T25" fmla="*/ 152 h 191"/>
                <a:gd name="T26" fmla="*/ 77 w 111"/>
                <a:gd name="T27" fmla="*/ 136 h 191"/>
                <a:gd name="T28" fmla="*/ 71 w 111"/>
                <a:gd name="T29" fmla="*/ 130 h 191"/>
                <a:gd name="T30" fmla="*/ 61 w 111"/>
                <a:gd name="T31" fmla="*/ 122 h 191"/>
                <a:gd name="T32" fmla="*/ 49 w 111"/>
                <a:gd name="T33" fmla="*/ 115 h 191"/>
                <a:gd name="T34" fmla="*/ 35 w 111"/>
                <a:gd name="T35" fmla="*/ 109 h 191"/>
                <a:gd name="T36" fmla="*/ 22 w 111"/>
                <a:gd name="T37" fmla="*/ 103 h 191"/>
                <a:gd name="T38" fmla="*/ 11 w 111"/>
                <a:gd name="T39" fmla="*/ 98 h 191"/>
                <a:gd name="T40" fmla="*/ 2 w 111"/>
                <a:gd name="T41" fmla="*/ 95 h 191"/>
                <a:gd name="T42" fmla="*/ 0 w 111"/>
                <a:gd name="T43" fmla="*/ 94 h 191"/>
                <a:gd name="T44" fmla="*/ 1 w 111"/>
                <a:gd name="T45" fmla="*/ 93 h 191"/>
                <a:gd name="T46" fmla="*/ 5 w 111"/>
                <a:gd name="T47" fmla="*/ 91 h 191"/>
                <a:gd name="T48" fmla="*/ 10 w 111"/>
                <a:gd name="T49" fmla="*/ 87 h 191"/>
                <a:gd name="T50" fmla="*/ 16 w 111"/>
                <a:gd name="T51" fmla="*/ 82 h 191"/>
                <a:gd name="T52" fmla="*/ 22 w 111"/>
                <a:gd name="T53" fmla="*/ 77 h 191"/>
                <a:gd name="T54" fmla="*/ 28 w 111"/>
                <a:gd name="T55" fmla="*/ 72 h 191"/>
                <a:gd name="T56" fmla="*/ 32 w 111"/>
                <a:gd name="T57" fmla="*/ 67 h 191"/>
                <a:gd name="T58" fmla="*/ 36 w 111"/>
                <a:gd name="T59" fmla="*/ 62 h 191"/>
                <a:gd name="T60" fmla="*/ 42 w 111"/>
                <a:gd name="T61" fmla="*/ 52 h 191"/>
                <a:gd name="T62" fmla="*/ 47 w 111"/>
                <a:gd name="T63" fmla="*/ 38 h 191"/>
                <a:gd name="T64" fmla="*/ 51 w 111"/>
                <a:gd name="T65" fmla="*/ 28 h 191"/>
                <a:gd name="T66" fmla="*/ 52 w 111"/>
                <a:gd name="T67" fmla="*/ 23 h 191"/>
                <a:gd name="T68" fmla="*/ 38 w 111"/>
                <a:gd name="T69" fmla="*/ 0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1" h="191">
                  <a:moveTo>
                    <a:pt x="38" y="0"/>
                  </a:moveTo>
                  <a:lnTo>
                    <a:pt x="95" y="34"/>
                  </a:lnTo>
                  <a:lnTo>
                    <a:pt x="98" y="45"/>
                  </a:lnTo>
                  <a:lnTo>
                    <a:pt x="104" y="70"/>
                  </a:lnTo>
                  <a:lnTo>
                    <a:pt x="110" y="98"/>
                  </a:lnTo>
                  <a:lnTo>
                    <a:pt x="111" y="117"/>
                  </a:lnTo>
                  <a:lnTo>
                    <a:pt x="108" y="135"/>
                  </a:lnTo>
                  <a:lnTo>
                    <a:pt x="105" y="159"/>
                  </a:lnTo>
                  <a:lnTo>
                    <a:pt x="101" y="181"/>
                  </a:lnTo>
                  <a:lnTo>
                    <a:pt x="100" y="191"/>
                  </a:lnTo>
                  <a:lnTo>
                    <a:pt x="98" y="185"/>
                  </a:lnTo>
                  <a:lnTo>
                    <a:pt x="93" y="169"/>
                  </a:lnTo>
                  <a:lnTo>
                    <a:pt x="84" y="152"/>
                  </a:lnTo>
                  <a:lnTo>
                    <a:pt x="77" y="136"/>
                  </a:lnTo>
                  <a:lnTo>
                    <a:pt x="71" y="130"/>
                  </a:lnTo>
                  <a:lnTo>
                    <a:pt x="61" y="122"/>
                  </a:lnTo>
                  <a:lnTo>
                    <a:pt x="49" y="115"/>
                  </a:lnTo>
                  <a:lnTo>
                    <a:pt x="35" y="109"/>
                  </a:lnTo>
                  <a:lnTo>
                    <a:pt x="22" y="103"/>
                  </a:lnTo>
                  <a:lnTo>
                    <a:pt x="11" y="98"/>
                  </a:lnTo>
                  <a:lnTo>
                    <a:pt x="2" y="95"/>
                  </a:lnTo>
                  <a:lnTo>
                    <a:pt x="0" y="94"/>
                  </a:lnTo>
                  <a:lnTo>
                    <a:pt x="1" y="93"/>
                  </a:lnTo>
                  <a:lnTo>
                    <a:pt x="5" y="91"/>
                  </a:lnTo>
                  <a:lnTo>
                    <a:pt x="10" y="87"/>
                  </a:lnTo>
                  <a:lnTo>
                    <a:pt x="16" y="82"/>
                  </a:lnTo>
                  <a:lnTo>
                    <a:pt x="22" y="77"/>
                  </a:lnTo>
                  <a:lnTo>
                    <a:pt x="28" y="72"/>
                  </a:lnTo>
                  <a:lnTo>
                    <a:pt x="32" y="67"/>
                  </a:lnTo>
                  <a:lnTo>
                    <a:pt x="36" y="62"/>
                  </a:lnTo>
                  <a:lnTo>
                    <a:pt x="42" y="52"/>
                  </a:lnTo>
                  <a:lnTo>
                    <a:pt x="47" y="38"/>
                  </a:lnTo>
                  <a:lnTo>
                    <a:pt x="51" y="28"/>
                  </a:lnTo>
                  <a:lnTo>
                    <a:pt x="52" y="23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0044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78" name="Freeform 38"/>
            <p:cNvSpPr>
              <a:spLocks/>
            </p:cNvSpPr>
            <p:nvPr/>
          </p:nvSpPr>
          <p:spPr bwMode="auto">
            <a:xfrm>
              <a:off x="1095" y="2586"/>
              <a:ext cx="10" cy="8"/>
            </a:xfrm>
            <a:custGeom>
              <a:avLst/>
              <a:gdLst>
                <a:gd name="T0" fmla="*/ 17 w 35"/>
                <a:gd name="T1" fmla="*/ 39 h 39"/>
                <a:gd name="T2" fmla="*/ 24 w 35"/>
                <a:gd name="T3" fmla="*/ 38 h 39"/>
                <a:gd name="T4" fmla="*/ 30 w 35"/>
                <a:gd name="T5" fmla="*/ 33 h 39"/>
                <a:gd name="T6" fmla="*/ 34 w 35"/>
                <a:gd name="T7" fmla="*/ 27 h 39"/>
                <a:gd name="T8" fmla="*/ 35 w 35"/>
                <a:gd name="T9" fmla="*/ 20 h 39"/>
                <a:gd name="T10" fmla="*/ 34 w 35"/>
                <a:gd name="T11" fmla="*/ 12 h 39"/>
                <a:gd name="T12" fmla="*/ 30 w 35"/>
                <a:gd name="T13" fmla="*/ 6 h 39"/>
                <a:gd name="T14" fmla="*/ 24 w 35"/>
                <a:gd name="T15" fmla="*/ 1 h 39"/>
                <a:gd name="T16" fmla="*/ 17 w 35"/>
                <a:gd name="T17" fmla="*/ 0 h 39"/>
                <a:gd name="T18" fmla="*/ 10 w 35"/>
                <a:gd name="T19" fmla="*/ 1 h 39"/>
                <a:gd name="T20" fmla="*/ 5 w 35"/>
                <a:gd name="T21" fmla="*/ 6 h 39"/>
                <a:gd name="T22" fmla="*/ 1 w 35"/>
                <a:gd name="T23" fmla="*/ 12 h 39"/>
                <a:gd name="T24" fmla="*/ 0 w 35"/>
                <a:gd name="T25" fmla="*/ 20 h 39"/>
                <a:gd name="T26" fmla="*/ 1 w 35"/>
                <a:gd name="T27" fmla="*/ 27 h 39"/>
                <a:gd name="T28" fmla="*/ 5 w 35"/>
                <a:gd name="T29" fmla="*/ 33 h 39"/>
                <a:gd name="T30" fmla="*/ 10 w 35"/>
                <a:gd name="T31" fmla="*/ 38 h 39"/>
                <a:gd name="T32" fmla="*/ 17 w 35"/>
                <a:gd name="T33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" h="39">
                  <a:moveTo>
                    <a:pt x="17" y="39"/>
                  </a:moveTo>
                  <a:lnTo>
                    <a:pt x="24" y="38"/>
                  </a:lnTo>
                  <a:lnTo>
                    <a:pt x="30" y="33"/>
                  </a:lnTo>
                  <a:lnTo>
                    <a:pt x="34" y="27"/>
                  </a:lnTo>
                  <a:lnTo>
                    <a:pt x="35" y="20"/>
                  </a:lnTo>
                  <a:lnTo>
                    <a:pt x="34" y="12"/>
                  </a:lnTo>
                  <a:lnTo>
                    <a:pt x="30" y="6"/>
                  </a:lnTo>
                  <a:lnTo>
                    <a:pt x="24" y="1"/>
                  </a:lnTo>
                  <a:lnTo>
                    <a:pt x="17" y="0"/>
                  </a:lnTo>
                  <a:lnTo>
                    <a:pt x="10" y="1"/>
                  </a:lnTo>
                  <a:lnTo>
                    <a:pt x="5" y="6"/>
                  </a:lnTo>
                  <a:lnTo>
                    <a:pt x="1" y="12"/>
                  </a:lnTo>
                  <a:lnTo>
                    <a:pt x="0" y="20"/>
                  </a:lnTo>
                  <a:lnTo>
                    <a:pt x="1" y="27"/>
                  </a:lnTo>
                  <a:lnTo>
                    <a:pt x="5" y="33"/>
                  </a:lnTo>
                  <a:lnTo>
                    <a:pt x="10" y="38"/>
                  </a:lnTo>
                  <a:lnTo>
                    <a:pt x="17" y="3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79" name="Freeform 39"/>
            <p:cNvSpPr>
              <a:spLocks/>
            </p:cNvSpPr>
            <p:nvPr/>
          </p:nvSpPr>
          <p:spPr bwMode="auto">
            <a:xfrm>
              <a:off x="1140" y="2613"/>
              <a:ext cx="10" cy="8"/>
            </a:xfrm>
            <a:custGeom>
              <a:avLst/>
              <a:gdLst>
                <a:gd name="T0" fmla="*/ 18 w 35"/>
                <a:gd name="T1" fmla="*/ 39 h 39"/>
                <a:gd name="T2" fmla="*/ 25 w 35"/>
                <a:gd name="T3" fmla="*/ 38 h 39"/>
                <a:gd name="T4" fmla="*/ 30 w 35"/>
                <a:gd name="T5" fmla="*/ 33 h 39"/>
                <a:gd name="T6" fmla="*/ 34 w 35"/>
                <a:gd name="T7" fmla="*/ 27 h 39"/>
                <a:gd name="T8" fmla="*/ 35 w 35"/>
                <a:gd name="T9" fmla="*/ 20 h 39"/>
                <a:gd name="T10" fmla="*/ 34 w 35"/>
                <a:gd name="T11" fmla="*/ 12 h 39"/>
                <a:gd name="T12" fmla="*/ 30 w 35"/>
                <a:gd name="T13" fmla="*/ 6 h 39"/>
                <a:gd name="T14" fmla="*/ 25 w 35"/>
                <a:gd name="T15" fmla="*/ 1 h 39"/>
                <a:gd name="T16" fmla="*/ 18 w 35"/>
                <a:gd name="T17" fmla="*/ 0 h 39"/>
                <a:gd name="T18" fmla="*/ 11 w 35"/>
                <a:gd name="T19" fmla="*/ 1 h 39"/>
                <a:gd name="T20" fmla="*/ 6 w 35"/>
                <a:gd name="T21" fmla="*/ 6 h 39"/>
                <a:gd name="T22" fmla="*/ 1 w 35"/>
                <a:gd name="T23" fmla="*/ 12 h 39"/>
                <a:gd name="T24" fmla="*/ 0 w 35"/>
                <a:gd name="T25" fmla="*/ 20 h 39"/>
                <a:gd name="T26" fmla="*/ 1 w 35"/>
                <a:gd name="T27" fmla="*/ 27 h 39"/>
                <a:gd name="T28" fmla="*/ 6 w 35"/>
                <a:gd name="T29" fmla="*/ 33 h 39"/>
                <a:gd name="T30" fmla="*/ 11 w 35"/>
                <a:gd name="T31" fmla="*/ 38 h 39"/>
                <a:gd name="T32" fmla="*/ 18 w 35"/>
                <a:gd name="T33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" h="39">
                  <a:moveTo>
                    <a:pt x="18" y="39"/>
                  </a:moveTo>
                  <a:lnTo>
                    <a:pt x="25" y="38"/>
                  </a:lnTo>
                  <a:lnTo>
                    <a:pt x="30" y="33"/>
                  </a:lnTo>
                  <a:lnTo>
                    <a:pt x="34" y="27"/>
                  </a:lnTo>
                  <a:lnTo>
                    <a:pt x="35" y="20"/>
                  </a:lnTo>
                  <a:lnTo>
                    <a:pt x="34" y="12"/>
                  </a:lnTo>
                  <a:lnTo>
                    <a:pt x="30" y="6"/>
                  </a:lnTo>
                  <a:lnTo>
                    <a:pt x="25" y="1"/>
                  </a:lnTo>
                  <a:lnTo>
                    <a:pt x="18" y="0"/>
                  </a:lnTo>
                  <a:lnTo>
                    <a:pt x="11" y="1"/>
                  </a:lnTo>
                  <a:lnTo>
                    <a:pt x="6" y="6"/>
                  </a:lnTo>
                  <a:lnTo>
                    <a:pt x="1" y="12"/>
                  </a:lnTo>
                  <a:lnTo>
                    <a:pt x="0" y="20"/>
                  </a:lnTo>
                  <a:lnTo>
                    <a:pt x="1" y="27"/>
                  </a:lnTo>
                  <a:lnTo>
                    <a:pt x="6" y="33"/>
                  </a:lnTo>
                  <a:lnTo>
                    <a:pt x="11" y="38"/>
                  </a:lnTo>
                  <a:lnTo>
                    <a:pt x="18" y="3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80" name="Freeform 40"/>
            <p:cNvSpPr>
              <a:spLocks/>
            </p:cNvSpPr>
            <p:nvPr/>
          </p:nvSpPr>
          <p:spPr bwMode="auto">
            <a:xfrm>
              <a:off x="1188" y="2618"/>
              <a:ext cx="9" cy="8"/>
            </a:xfrm>
            <a:custGeom>
              <a:avLst/>
              <a:gdLst>
                <a:gd name="T0" fmla="*/ 18 w 34"/>
                <a:gd name="T1" fmla="*/ 40 h 40"/>
                <a:gd name="T2" fmla="*/ 25 w 34"/>
                <a:gd name="T3" fmla="*/ 38 h 40"/>
                <a:gd name="T4" fmla="*/ 30 w 34"/>
                <a:gd name="T5" fmla="*/ 33 h 40"/>
                <a:gd name="T6" fmla="*/ 33 w 34"/>
                <a:gd name="T7" fmla="*/ 27 h 40"/>
                <a:gd name="T8" fmla="*/ 34 w 34"/>
                <a:gd name="T9" fmla="*/ 20 h 40"/>
                <a:gd name="T10" fmla="*/ 33 w 34"/>
                <a:gd name="T11" fmla="*/ 13 h 40"/>
                <a:gd name="T12" fmla="*/ 30 w 34"/>
                <a:gd name="T13" fmla="*/ 7 h 40"/>
                <a:gd name="T14" fmla="*/ 25 w 34"/>
                <a:gd name="T15" fmla="*/ 2 h 40"/>
                <a:gd name="T16" fmla="*/ 18 w 34"/>
                <a:gd name="T17" fmla="*/ 0 h 40"/>
                <a:gd name="T18" fmla="*/ 10 w 34"/>
                <a:gd name="T19" fmla="*/ 2 h 40"/>
                <a:gd name="T20" fmla="*/ 6 w 34"/>
                <a:gd name="T21" fmla="*/ 7 h 40"/>
                <a:gd name="T22" fmla="*/ 1 w 34"/>
                <a:gd name="T23" fmla="*/ 13 h 40"/>
                <a:gd name="T24" fmla="*/ 0 w 34"/>
                <a:gd name="T25" fmla="*/ 20 h 40"/>
                <a:gd name="T26" fmla="*/ 1 w 34"/>
                <a:gd name="T27" fmla="*/ 27 h 40"/>
                <a:gd name="T28" fmla="*/ 6 w 34"/>
                <a:gd name="T29" fmla="*/ 33 h 40"/>
                <a:gd name="T30" fmla="*/ 10 w 34"/>
                <a:gd name="T31" fmla="*/ 38 h 40"/>
                <a:gd name="T32" fmla="*/ 18 w 34"/>
                <a:gd name="T3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" h="40">
                  <a:moveTo>
                    <a:pt x="18" y="40"/>
                  </a:moveTo>
                  <a:lnTo>
                    <a:pt x="25" y="38"/>
                  </a:lnTo>
                  <a:lnTo>
                    <a:pt x="30" y="33"/>
                  </a:lnTo>
                  <a:lnTo>
                    <a:pt x="33" y="27"/>
                  </a:lnTo>
                  <a:lnTo>
                    <a:pt x="34" y="20"/>
                  </a:lnTo>
                  <a:lnTo>
                    <a:pt x="33" y="13"/>
                  </a:lnTo>
                  <a:lnTo>
                    <a:pt x="30" y="7"/>
                  </a:lnTo>
                  <a:lnTo>
                    <a:pt x="25" y="2"/>
                  </a:lnTo>
                  <a:lnTo>
                    <a:pt x="18" y="0"/>
                  </a:lnTo>
                  <a:lnTo>
                    <a:pt x="10" y="2"/>
                  </a:lnTo>
                  <a:lnTo>
                    <a:pt x="6" y="7"/>
                  </a:lnTo>
                  <a:lnTo>
                    <a:pt x="1" y="13"/>
                  </a:lnTo>
                  <a:lnTo>
                    <a:pt x="0" y="20"/>
                  </a:lnTo>
                  <a:lnTo>
                    <a:pt x="1" y="27"/>
                  </a:lnTo>
                  <a:lnTo>
                    <a:pt x="6" y="33"/>
                  </a:lnTo>
                  <a:lnTo>
                    <a:pt x="10" y="38"/>
                  </a:lnTo>
                  <a:lnTo>
                    <a:pt x="18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81" name="Freeform 41"/>
            <p:cNvSpPr>
              <a:spLocks/>
            </p:cNvSpPr>
            <p:nvPr/>
          </p:nvSpPr>
          <p:spPr bwMode="auto">
            <a:xfrm>
              <a:off x="1225" y="2433"/>
              <a:ext cx="74" cy="50"/>
            </a:xfrm>
            <a:custGeom>
              <a:avLst/>
              <a:gdLst>
                <a:gd name="T0" fmla="*/ 236 w 251"/>
                <a:gd name="T1" fmla="*/ 3 h 242"/>
                <a:gd name="T2" fmla="*/ 245 w 251"/>
                <a:gd name="T3" fmla="*/ 9 h 242"/>
                <a:gd name="T4" fmla="*/ 250 w 251"/>
                <a:gd name="T5" fmla="*/ 17 h 242"/>
                <a:gd name="T6" fmla="*/ 251 w 251"/>
                <a:gd name="T7" fmla="*/ 31 h 242"/>
                <a:gd name="T8" fmla="*/ 246 w 251"/>
                <a:gd name="T9" fmla="*/ 47 h 242"/>
                <a:gd name="T10" fmla="*/ 240 w 251"/>
                <a:gd name="T11" fmla="*/ 69 h 242"/>
                <a:gd name="T12" fmla="*/ 234 w 251"/>
                <a:gd name="T13" fmla="*/ 82 h 242"/>
                <a:gd name="T14" fmla="*/ 222 w 251"/>
                <a:gd name="T15" fmla="*/ 99 h 242"/>
                <a:gd name="T16" fmla="*/ 217 w 251"/>
                <a:gd name="T17" fmla="*/ 111 h 242"/>
                <a:gd name="T18" fmla="*/ 215 w 251"/>
                <a:gd name="T19" fmla="*/ 130 h 242"/>
                <a:gd name="T20" fmla="*/ 211 w 251"/>
                <a:gd name="T21" fmla="*/ 148 h 242"/>
                <a:gd name="T22" fmla="*/ 195 w 251"/>
                <a:gd name="T23" fmla="*/ 177 h 242"/>
                <a:gd name="T24" fmla="*/ 185 w 251"/>
                <a:gd name="T25" fmla="*/ 192 h 242"/>
                <a:gd name="T26" fmla="*/ 168 w 251"/>
                <a:gd name="T27" fmla="*/ 203 h 242"/>
                <a:gd name="T28" fmla="*/ 148 w 251"/>
                <a:gd name="T29" fmla="*/ 215 h 242"/>
                <a:gd name="T30" fmla="*/ 133 w 251"/>
                <a:gd name="T31" fmla="*/ 225 h 242"/>
                <a:gd name="T32" fmla="*/ 123 w 251"/>
                <a:gd name="T33" fmla="*/ 230 h 242"/>
                <a:gd name="T34" fmla="*/ 109 w 251"/>
                <a:gd name="T35" fmla="*/ 233 h 242"/>
                <a:gd name="T36" fmla="*/ 93 w 251"/>
                <a:gd name="T37" fmla="*/ 238 h 242"/>
                <a:gd name="T38" fmla="*/ 77 w 251"/>
                <a:gd name="T39" fmla="*/ 242 h 242"/>
                <a:gd name="T40" fmla="*/ 70 w 251"/>
                <a:gd name="T41" fmla="*/ 237 h 242"/>
                <a:gd name="T42" fmla="*/ 51 w 251"/>
                <a:gd name="T43" fmla="*/ 215 h 242"/>
                <a:gd name="T44" fmla="*/ 40 w 251"/>
                <a:gd name="T45" fmla="*/ 205 h 242"/>
                <a:gd name="T46" fmla="*/ 27 w 251"/>
                <a:gd name="T47" fmla="*/ 198 h 242"/>
                <a:gd name="T48" fmla="*/ 12 w 251"/>
                <a:gd name="T49" fmla="*/ 189 h 242"/>
                <a:gd name="T50" fmla="*/ 1 w 251"/>
                <a:gd name="T51" fmla="*/ 185 h 242"/>
                <a:gd name="T52" fmla="*/ 0 w 251"/>
                <a:gd name="T53" fmla="*/ 182 h 242"/>
                <a:gd name="T54" fmla="*/ 6 w 251"/>
                <a:gd name="T55" fmla="*/ 175 h 242"/>
                <a:gd name="T56" fmla="*/ 17 w 251"/>
                <a:gd name="T57" fmla="*/ 174 h 242"/>
                <a:gd name="T58" fmla="*/ 28 w 251"/>
                <a:gd name="T59" fmla="*/ 174 h 242"/>
                <a:gd name="T60" fmla="*/ 37 w 251"/>
                <a:gd name="T61" fmla="*/ 174 h 242"/>
                <a:gd name="T62" fmla="*/ 48 w 251"/>
                <a:gd name="T63" fmla="*/ 174 h 242"/>
                <a:gd name="T64" fmla="*/ 56 w 251"/>
                <a:gd name="T65" fmla="*/ 172 h 242"/>
                <a:gd name="T66" fmla="*/ 66 w 251"/>
                <a:gd name="T67" fmla="*/ 170 h 242"/>
                <a:gd name="T68" fmla="*/ 78 w 251"/>
                <a:gd name="T69" fmla="*/ 167 h 242"/>
                <a:gd name="T70" fmla="*/ 88 w 251"/>
                <a:gd name="T71" fmla="*/ 163 h 242"/>
                <a:gd name="T72" fmla="*/ 97 w 251"/>
                <a:gd name="T73" fmla="*/ 155 h 242"/>
                <a:gd name="T74" fmla="*/ 104 w 251"/>
                <a:gd name="T75" fmla="*/ 146 h 242"/>
                <a:gd name="T76" fmla="*/ 107 w 251"/>
                <a:gd name="T77" fmla="*/ 135 h 242"/>
                <a:gd name="T78" fmla="*/ 110 w 251"/>
                <a:gd name="T79" fmla="*/ 126 h 242"/>
                <a:gd name="T80" fmla="*/ 106 w 251"/>
                <a:gd name="T81" fmla="*/ 121 h 242"/>
                <a:gd name="T82" fmla="*/ 100 w 251"/>
                <a:gd name="T83" fmla="*/ 117 h 242"/>
                <a:gd name="T84" fmla="*/ 93 w 251"/>
                <a:gd name="T85" fmla="*/ 114 h 242"/>
                <a:gd name="T86" fmla="*/ 80 w 251"/>
                <a:gd name="T87" fmla="*/ 105 h 242"/>
                <a:gd name="T88" fmla="*/ 81 w 251"/>
                <a:gd name="T89" fmla="*/ 89 h 242"/>
                <a:gd name="T90" fmla="*/ 88 w 251"/>
                <a:gd name="T91" fmla="*/ 65 h 242"/>
                <a:gd name="T92" fmla="*/ 101 w 251"/>
                <a:gd name="T93" fmla="*/ 48 h 242"/>
                <a:gd name="T94" fmla="*/ 116 w 251"/>
                <a:gd name="T95" fmla="*/ 32 h 242"/>
                <a:gd name="T96" fmla="*/ 129 w 251"/>
                <a:gd name="T97" fmla="*/ 30 h 242"/>
                <a:gd name="T98" fmla="*/ 139 w 251"/>
                <a:gd name="T99" fmla="*/ 38 h 242"/>
                <a:gd name="T100" fmla="*/ 146 w 251"/>
                <a:gd name="T101" fmla="*/ 54 h 242"/>
                <a:gd name="T102" fmla="*/ 150 w 251"/>
                <a:gd name="T103" fmla="*/ 63 h 242"/>
                <a:gd name="T104" fmla="*/ 158 w 251"/>
                <a:gd name="T105" fmla="*/ 64 h 242"/>
                <a:gd name="T106" fmla="*/ 171 w 251"/>
                <a:gd name="T107" fmla="*/ 64 h 242"/>
                <a:gd name="T108" fmla="*/ 188 w 251"/>
                <a:gd name="T109" fmla="*/ 64 h 242"/>
                <a:gd name="T110" fmla="*/ 203 w 251"/>
                <a:gd name="T111" fmla="*/ 61 h 242"/>
                <a:gd name="T112" fmla="*/ 216 w 251"/>
                <a:gd name="T113" fmla="*/ 58 h 242"/>
                <a:gd name="T114" fmla="*/ 227 w 251"/>
                <a:gd name="T115" fmla="*/ 50 h 242"/>
                <a:gd name="T116" fmla="*/ 232 w 251"/>
                <a:gd name="T117" fmla="*/ 36 h 242"/>
                <a:gd name="T118" fmla="*/ 228 w 251"/>
                <a:gd name="T119" fmla="*/ 25 h 242"/>
                <a:gd name="T120" fmla="*/ 230 w 251"/>
                <a:gd name="T121" fmla="*/ 10 h 242"/>
                <a:gd name="T122" fmla="*/ 235 w 251"/>
                <a:gd name="T123" fmla="*/ 1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51" h="242">
                  <a:moveTo>
                    <a:pt x="236" y="0"/>
                  </a:moveTo>
                  <a:lnTo>
                    <a:pt x="236" y="3"/>
                  </a:lnTo>
                  <a:lnTo>
                    <a:pt x="240" y="5"/>
                  </a:lnTo>
                  <a:lnTo>
                    <a:pt x="245" y="9"/>
                  </a:lnTo>
                  <a:lnTo>
                    <a:pt x="248" y="12"/>
                  </a:lnTo>
                  <a:lnTo>
                    <a:pt x="250" y="17"/>
                  </a:lnTo>
                  <a:lnTo>
                    <a:pt x="251" y="25"/>
                  </a:lnTo>
                  <a:lnTo>
                    <a:pt x="251" y="31"/>
                  </a:lnTo>
                  <a:lnTo>
                    <a:pt x="248" y="38"/>
                  </a:lnTo>
                  <a:lnTo>
                    <a:pt x="246" y="47"/>
                  </a:lnTo>
                  <a:lnTo>
                    <a:pt x="244" y="58"/>
                  </a:lnTo>
                  <a:lnTo>
                    <a:pt x="240" y="69"/>
                  </a:lnTo>
                  <a:lnTo>
                    <a:pt x="238" y="76"/>
                  </a:lnTo>
                  <a:lnTo>
                    <a:pt x="234" y="82"/>
                  </a:lnTo>
                  <a:lnTo>
                    <a:pt x="228" y="91"/>
                  </a:lnTo>
                  <a:lnTo>
                    <a:pt x="222" y="99"/>
                  </a:lnTo>
                  <a:lnTo>
                    <a:pt x="218" y="105"/>
                  </a:lnTo>
                  <a:lnTo>
                    <a:pt x="217" y="111"/>
                  </a:lnTo>
                  <a:lnTo>
                    <a:pt x="216" y="120"/>
                  </a:lnTo>
                  <a:lnTo>
                    <a:pt x="215" y="130"/>
                  </a:lnTo>
                  <a:lnTo>
                    <a:pt x="215" y="137"/>
                  </a:lnTo>
                  <a:lnTo>
                    <a:pt x="211" y="148"/>
                  </a:lnTo>
                  <a:lnTo>
                    <a:pt x="204" y="163"/>
                  </a:lnTo>
                  <a:lnTo>
                    <a:pt x="195" y="177"/>
                  </a:lnTo>
                  <a:lnTo>
                    <a:pt x="188" y="188"/>
                  </a:lnTo>
                  <a:lnTo>
                    <a:pt x="185" y="192"/>
                  </a:lnTo>
                  <a:lnTo>
                    <a:pt x="177" y="198"/>
                  </a:lnTo>
                  <a:lnTo>
                    <a:pt x="168" y="203"/>
                  </a:lnTo>
                  <a:lnTo>
                    <a:pt x="158" y="209"/>
                  </a:lnTo>
                  <a:lnTo>
                    <a:pt x="148" y="215"/>
                  </a:lnTo>
                  <a:lnTo>
                    <a:pt x="140" y="221"/>
                  </a:lnTo>
                  <a:lnTo>
                    <a:pt x="133" y="225"/>
                  </a:lnTo>
                  <a:lnTo>
                    <a:pt x="129" y="227"/>
                  </a:lnTo>
                  <a:lnTo>
                    <a:pt x="123" y="230"/>
                  </a:lnTo>
                  <a:lnTo>
                    <a:pt x="116" y="231"/>
                  </a:lnTo>
                  <a:lnTo>
                    <a:pt x="109" y="233"/>
                  </a:lnTo>
                  <a:lnTo>
                    <a:pt x="101" y="236"/>
                  </a:lnTo>
                  <a:lnTo>
                    <a:pt x="93" y="238"/>
                  </a:lnTo>
                  <a:lnTo>
                    <a:pt x="84" y="241"/>
                  </a:lnTo>
                  <a:lnTo>
                    <a:pt x="77" y="242"/>
                  </a:lnTo>
                  <a:lnTo>
                    <a:pt x="74" y="242"/>
                  </a:lnTo>
                  <a:lnTo>
                    <a:pt x="70" y="237"/>
                  </a:lnTo>
                  <a:lnTo>
                    <a:pt x="62" y="226"/>
                  </a:lnTo>
                  <a:lnTo>
                    <a:pt x="51" y="215"/>
                  </a:lnTo>
                  <a:lnTo>
                    <a:pt x="43" y="208"/>
                  </a:lnTo>
                  <a:lnTo>
                    <a:pt x="40" y="205"/>
                  </a:lnTo>
                  <a:lnTo>
                    <a:pt x="34" y="202"/>
                  </a:lnTo>
                  <a:lnTo>
                    <a:pt x="27" y="198"/>
                  </a:lnTo>
                  <a:lnTo>
                    <a:pt x="19" y="193"/>
                  </a:lnTo>
                  <a:lnTo>
                    <a:pt x="12" y="189"/>
                  </a:lnTo>
                  <a:lnTo>
                    <a:pt x="6" y="187"/>
                  </a:lnTo>
                  <a:lnTo>
                    <a:pt x="1" y="185"/>
                  </a:lnTo>
                  <a:lnTo>
                    <a:pt x="0" y="183"/>
                  </a:lnTo>
                  <a:lnTo>
                    <a:pt x="0" y="182"/>
                  </a:lnTo>
                  <a:lnTo>
                    <a:pt x="3" y="178"/>
                  </a:lnTo>
                  <a:lnTo>
                    <a:pt x="6" y="175"/>
                  </a:lnTo>
                  <a:lnTo>
                    <a:pt x="13" y="174"/>
                  </a:lnTo>
                  <a:lnTo>
                    <a:pt x="17" y="174"/>
                  </a:lnTo>
                  <a:lnTo>
                    <a:pt x="22" y="174"/>
                  </a:lnTo>
                  <a:lnTo>
                    <a:pt x="28" y="174"/>
                  </a:lnTo>
                  <a:lnTo>
                    <a:pt x="33" y="174"/>
                  </a:lnTo>
                  <a:lnTo>
                    <a:pt x="37" y="174"/>
                  </a:lnTo>
                  <a:lnTo>
                    <a:pt x="43" y="174"/>
                  </a:lnTo>
                  <a:lnTo>
                    <a:pt x="48" y="174"/>
                  </a:lnTo>
                  <a:lnTo>
                    <a:pt x="52" y="174"/>
                  </a:lnTo>
                  <a:lnTo>
                    <a:pt x="56" y="172"/>
                  </a:lnTo>
                  <a:lnTo>
                    <a:pt x="60" y="171"/>
                  </a:lnTo>
                  <a:lnTo>
                    <a:pt x="66" y="170"/>
                  </a:lnTo>
                  <a:lnTo>
                    <a:pt x="72" y="169"/>
                  </a:lnTo>
                  <a:lnTo>
                    <a:pt x="78" y="167"/>
                  </a:lnTo>
                  <a:lnTo>
                    <a:pt x="83" y="165"/>
                  </a:lnTo>
                  <a:lnTo>
                    <a:pt x="88" y="163"/>
                  </a:lnTo>
                  <a:lnTo>
                    <a:pt x="92" y="160"/>
                  </a:lnTo>
                  <a:lnTo>
                    <a:pt x="97" y="155"/>
                  </a:lnTo>
                  <a:lnTo>
                    <a:pt x="100" y="150"/>
                  </a:lnTo>
                  <a:lnTo>
                    <a:pt x="104" y="146"/>
                  </a:lnTo>
                  <a:lnTo>
                    <a:pt x="106" y="139"/>
                  </a:lnTo>
                  <a:lnTo>
                    <a:pt x="107" y="135"/>
                  </a:lnTo>
                  <a:lnTo>
                    <a:pt x="109" y="130"/>
                  </a:lnTo>
                  <a:lnTo>
                    <a:pt x="110" y="126"/>
                  </a:lnTo>
                  <a:lnTo>
                    <a:pt x="109" y="124"/>
                  </a:lnTo>
                  <a:lnTo>
                    <a:pt x="106" y="121"/>
                  </a:lnTo>
                  <a:lnTo>
                    <a:pt x="104" y="120"/>
                  </a:lnTo>
                  <a:lnTo>
                    <a:pt x="100" y="117"/>
                  </a:lnTo>
                  <a:lnTo>
                    <a:pt x="98" y="116"/>
                  </a:lnTo>
                  <a:lnTo>
                    <a:pt x="93" y="114"/>
                  </a:lnTo>
                  <a:lnTo>
                    <a:pt x="86" y="109"/>
                  </a:lnTo>
                  <a:lnTo>
                    <a:pt x="80" y="105"/>
                  </a:lnTo>
                  <a:lnTo>
                    <a:pt x="78" y="99"/>
                  </a:lnTo>
                  <a:lnTo>
                    <a:pt x="81" y="89"/>
                  </a:lnTo>
                  <a:lnTo>
                    <a:pt x="84" y="77"/>
                  </a:lnTo>
                  <a:lnTo>
                    <a:pt x="88" y="65"/>
                  </a:lnTo>
                  <a:lnTo>
                    <a:pt x="94" y="56"/>
                  </a:lnTo>
                  <a:lnTo>
                    <a:pt x="101" y="48"/>
                  </a:lnTo>
                  <a:lnTo>
                    <a:pt x="109" y="39"/>
                  </a:lnTo>
                  <a:lnTo>
                    <a:pt x="116" y="32"/>
                  </a:lnTo>
                  <a:lnTo>
                    <a:pt x="123" y="28"/>
                  </a:lnTo>
                  <a:lnTo>
                    <a:pt x="129" y="30"/>
                  </a:lnTo>
                  <a:lnTo>
                    <a:pt x="135" y="33"/>
                  </a:lnTo>
                  <a:lnTo>
                    <a:pt x="139" y="38"/>
                  </a:lnTo>
                  <a:lnTo>
                    <a:pt x="144" y="47"/>
                  </a:lnTo>
                  <a:lnTo>
                    <a:pt x="146" y="54"/>
                  </a:lnTo>
                  <a:lnTo>
                    <a:pt x="147" y="59"/>
                  </a:lnTo>
                  <a:lnTo>
                    <a:pt x="150" y="63"/>
                  </a:lnTo>
                  <a:lnTo>
                    <a:pt x="154" y="64"/>
                  </a:lnTo>
                  <a:lnTo>
                    <a:pt x="158" y="64"/>
                  </a:lnTo>
                  <a:lnTo>
                    <a:pt x="164" y="64"/>
                  </a:lnTo>
                  <a:lnTo>
                    <a:pt x="171" y="64"/>
                  </a:lnTo>
                  <a:lnTo>
                    <a:pt x="180" y="64"/>
                  </a:lnTo>
                  <a:lnTo>
                    <a:pt x="188" y="64"/>
                  </a:lnTo>
                  <a:lnTo>
                    <a:pt x="195" y="63"/>
                  </a:lnTo>
                  <a:lnTo>
                    <a:pt x="203" y="61"/>
                  </a:lnTo>
                  <a:lnTo>
                    <a:pt x="207" y="60"/>
                  </a:lnTo>
                  <a:lnTo>
                    <a:pt x="216" y="58"/>
                  </a:lnTo>
                  <a:lnTo>
                    <a:pt x="222" y="54"/>
                  </a:lnTo>
                  <a:lnTo>
                    <a:pt x="227" y="50"/>
                  </a:lnTo>
                  <a:lnTo>
                    <a:pt x="230" y="43"/>
                  </a:lnTo>
                  <a:lnTo>
                    <a:pt x="232" y="36"/>
                  </a:lnTo>
                  <a:lnTo>
                    <a:pt x="229" y="30"/>
                  </a:lnTo>
                  <a:lnTo>
                    <a:pt x="228" y="25"/>
                  </a:lnTo>
                  <a:lnTo>
                    <a:pt x="228" y="17"/>
                  </a:lnTo>
                  <a:lnTo>
                    <a:pt x="230" y="10"/>
                  </a:lnTo>
                  <a:lnTo>
                    <a:pt x="233" y="5"/>
                  </a:lnTo>
                  <a:lnTo>
                    <a:pt x="235" y="1"/>
                  </a:lnTo>
                  <a:lnTo>
                    <a:pt x="236" y="0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82" name="Freeform 42"/>
            <p:cNvSpPr>
              <a:spLocks/>
            </p:cNvSpPr>
            <p:nvPr/>
          </p:nvSpPr>
          <p:spPr bwMode="auto">
            <a:xfrm>
              <a:off x="1289" y="2527"/>
              <a:ext cx="65" cy="49"/>
            </a:xfrm>
            <a:custGeom>
              <a:avLst/>
              <a:gdLst>
                <a:gd name="T0" fmla="*/ 9 w 218"/>
                <a:gd name="T1" fmla="*/ 101 h 238"/>
                <a:gd name="T2" fmla="*/ 33 w 218"/>
                <a:gd name="T3" fmla="*/ 125 h 238"/>
                <a:gd name="T4" fmla="*/ 49 w 218"/>
                <a:gd name="T5" fmla="*/ 134 h 238"/>
                <a:gd name="T6" fmla="*/ 71 w 218"/>
                <a:gd name="T7" fmla="*/ 149 h 238"/>
                <a:gd name="T8" fmla="*/ 86 w 218"/>
                <a:gd name="T9" fmla="*/ 160 h 238"/>
                <a:gd name="T10" fmla="*/ 98 w 218"/>
                <a:gd name="T11" fmla="*/ 187 h 238"/>
                <a:gd name="T12" fmla="*/ 98 w 218"/>
                <a:gd name="T13" fmla="*/ 231 h 238"/>
                <a:gd name="T14" fmla="*/ 107 w 218"/>
                <a:gd name="T15" fmla="*/ 238 h 238"/>
                <a:gd name="T16" fmla="*/ 127 w 218"/>
                <a:gd name="T17" fmla="*/ 228 h 238"/>
                <a:gd name="T18" fmla="*/ 144 w 218"/>
                <a:gd name="T19" fmla="*/ 210 h 238"/>
                <a:gd name="T20" fmla="*/ 157 w 218"/>
                <a:gd name="T21" fmla="*/ 213 h 238"/>
                <a:gd name="T22" fmla="*/ 178 w 218"/>
                <a:gd name="T23" fmla="*/ 220 h 238"/>
                <a:gd name="T24" fmla="*/ 197 w 218"/>
                <a:gd name="T25" fmla="*/ 215 h 238"/>
                <a:gd name="T26" fmla="*/ 194 w 218"/>
                <a:gd name="T27" fmla="*/ 203 h 238"/>
                <a:gd name="T28" fmla="*/ 171 w 218"/>
                <a:gd name="T29" fmla="*/ 184 h 238"/>
                <a:gd name="T30" fmla="*/ 155 w 218"/>
                <a:gd name="T31" fmla="*/ 165 h 238"/>
                <a:gd name="T32" fmla="*/ 156 w 218"/>
                <a:gd name="T33" fmla="*/ 149 h 238"/>
                <a:gd name="T34" fmla="*/ 177 w 218"/>
                <a:gd name="T35" fmla="*/ 139 h 238"/>
                <a:gd name="T36" fmla="*/ 192 w 218"/>
                <a:gd name="T37" fmla="*/ 132 h 238"/>
                <a:gd name="T38" fmla="*/ 212 w 218"/>
                <a:gd name="T39" fmla="*/ 122 h 238"/>
                <a:gd name="T40" fmla="*/ 218 w 218"/>
                <a:gd name="T41" fmla="*/ 116 h 238"/>
                <a:gd name="T42" fmla="*/ 217 w 218"/>
                <a:gd name="T43" fmla="*/ 105 h 238"/>
                <a:gd name="T44" fmla="*/ 211 w 218"/>
                <a:gd name="T45" fmla="*/ 101 h 238"/>
                <a:gd name="T46" fmla="*/ 197 w 218"/>
                <a:gd name="T47" fmla="*/ 101 h 238"/>
                <a:gd name="T48" fmla="*/ 174 w 218"/>
                <a:gd name="T49" fmla="*/ 104 h 238"/>
                <a:gd name="T50" fmla="*/ 160 w 218"/>
                <a:gd name="T51" fmla="*/ 105 h 238"/>
                <a:gd name="T52" fmla="*/ 147 w 218"/>
                <a:gd name="T53" fmla="*/ 108 h 238"/>
                <a:gd name="T54" fmla="*/ 154 w 218"/>
                <a:gd name="T55" fmla="*/ 95 h 238"/>
                <a:gd name="T56" fmla="*/ 165 w 218"/>
                <a:gd name="T57" fmla="*/ 79 h 238"/>
                <a:gd name="T58" fmla="*/ 179 w 218"/>
                <a:gd name="T59" fmla="*/ 49 h 238"/>
                <a:gd name="T60" fmla="*/ 177 w 218"/>
                <a:gd name="T61" fmla="*/ 38 h 238"/>
                <a:gd name="T62" fmla="*/ 170 w 218"/>
                <a:gd name="T63" fmla="*/ 32 h 238"/>
                <a:gd name="T64" fmla="*/ 157 w 218"/>
                <a:gd name="T65" fmla="*/ 35 h 238"/>
                <a:gd name="T66" fmla="*/ 149 w 218"/>
                <a:gd name="T67" fmla="*/ 45 h 238"/>
                <a:gd name="T68" fmla="*/ 135 w 218"/>
                <a:gd name="T69" fmla="*/ 60 h 238"/>
                <a:gd name="T70" fmla="*/ 125 w 218"/>
                <a:gd name="T71" fmla="*/ 68 h 238"/>
                <a:gd name="T72" fmla="*/ 116 w 218"/>
                <a:gd name="T73" fmla="*/ 73 h 238"/>
                <a:gd name="T74" fmla="*/ 114 w 218"/>
                <a:gd name="T75" fmla="*/ 70 h 238"/>
                <a:gd name="T76" fmla="*/ 125 w 218"/>
                <a:gd name="T77" fmla="*/ 44 h 238"/>
                <a:gd name="T78" fmla="*/ 132 w 218"/>
                <a:gd name="T79" fmla="*/ 27 h 238"/>
                <a:gd name="T80" fmla="*/ 135 w 218"/>
                <a:gd name="T81" fmla="*/ 9 h 238"/>
                <a:gd name="T82" fmla="*/ 129 w 218"/>
                <a:gd name="T83" fmla="*/ 0 h 238"/>
                <a:gd name="T84" fmla="*/ 109 w 218"/>
                <a:gd name="T85" fmla="*/ 16 h 238"/>
                <a:gd name="T86" fmla="*/ 91 w 218"/>
                <a:gd name="T87" fmla="*/ 45 h 238"/>
                <a:gd name="T88" fmla="*/ 71 w 218"/>
                <a:gd name="T89" fmla="*/ 73 h 238"/>
                <a:gd name="T90" fmla="*/ 48 w 218"/>
                <a:gd name="T91" fmla="*/ 84 h 238"/>
                <a:gd name="T92" fmla="*/ 31 w 218"/>
                <a:gd name="T93" fmla="*/ 77 h 238"/>
                <a:gd name="T94" fmla="*/ 16 w 218"/>
                <a:gd name="T95" fmla="*/ 59 h 238"/>
                <a:gd name="T96" fmla="*/ 3 w 218"/>
                <a:gd name="T97" fmla="*/ 49 h 238"/>
                <a:gd name="T98" fmla="*/ 0 w 218"/>
                <a:gd name="T99" fmla="*/ 5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18" h="238">
                  <a:moveTo>
                    <a:pt x="0" y="50"/>
                  </a:moveTo>
                  <a:lnTo>
                    <a:pt x="6" y="98"/>
                  </a:lnTo>
                  <a:lnTo>
                    <a:pt x="9" y="101"/>
                  </a:lnTo>
                  <a:lnTo>
                    <a:pt x="16" y="111"/>
                  </a:lnTo>
                  <a:lnTo>
                    <a:pt x="26" y="120"/>
                  </a:lnTo>
                  <a:lnTo>
                    <a:pt x="33" y="125"/>
                  </a:lnTo>
                  <a:lnTo>
                    <a:pt x="37" y="126"/>
                  </a:lnTo>
                  <a:lnTo>
                    <a:pt x="42" y="129"/>
                  </a:lnTo>
                  <a:lnTo>
                    <a:pt x="49" y="134"/>
                  </a:lnTo>
                  <a:lnTo>
                    <a:pt x="56" y="139"/>
                  </a:lnTo>
                  <a:lnTo>
                    <a:pt x="63" y="144"/>
                  </a:lnTo>
                  <a:lnTo>
                    <a:pt x="71" y="149"/>
                  </a:lnTo>
                  <a:lnTo>
                    <a:pt x="77" y="153"/>
                  </a:lnTo>
                  <a:lnTo>
                    <a:pt x="80" y="155"/>
                  </a:lnTo>
                  <a:lnTo>
                    <a:pt x="86" y="160"/>
                  </a:lnTo>
                  <a:lnTo>
                    <a:pt x="91" y="169"/>
                  </a:lnTo>
                  <a:lnTo>
                    <a:pt x="96" y="178"/>
                  </a:lnTo>
                  <a:lnTo>
                    <a:pt x="98" y="187"/>
                  </a:lnTo>
                  <a:lnTo>
                    <a:pt x="100" y="199"/>
                  </a:lnTo>
                  <a:lnTo>
                    <a:pt x="100" y="216"/>
                  </a:lnTo>
                  <a:lnTo>
                    <a:pt x="98" y="231"/>
                  </a:lnTo>
                  <a:lnTo>
                    <a:pt x="98" y="237"/>
                  </a:lnTo>
                  <a:lnTo>
                    <a:pt x="101" y="238"/>
                  </a:lnTo>
                  <a:lnTo>
                    <a:pt x="107" y="238"/>
                  </a:lnTo>
                  <a:lnTo>
                    <a:pt x="114" y="238"/>
                  </a:lnTo>
                  <a:lnTo>
                    <a:pt x="121" y="234"/>
                  </a:lnTo>
                  <a:lnTo>
                    <a:pt x="127" y="228"/>
                  </a:lnTo>
                  <a:lnTo>
                    <a:pt x="133" y="220"/>
                  </a:lnTo>
                  <a:lnTo>
                    <a:pt x="138" y="213"/>
                  </a:lnTo>
                  <a:lnTo>
                    <a:pt x="144" y="210"/>
                  </a:lnTo>
                  <a:lnTo>
                    <a:pt x="149" y="210"/>
                  </a:lnTo>
                  <a:lnTo>
                    <a:pt x="153" y="210"/>
                  </a:lnTo>
                  <a:lnTo>
                    <a:pt x="157" y="213"/>
                  </a:lnTo>
                  <a:lnTo>
                    <a:pt x="162" y="215"/>
                  </a:lnTo>
                  <a:lnTo>
                    <a:pt x="168" y="217"/>
                  </a:lnTo>
                  <a:lnTo>
                    <a:pt x="178" y="220"/>
                  </a:lnTo>
                  <a:lnTo>
                    <a:pt x="186" y="221"/>
                  </a:lnTo>
                  <a:lnTo>
                    <a:pt x="194" y="219"/>
                  </a:lnTo>
                  <a:lnTo>
                    <a:pt x="197" y="215"/>
                  </a:lnTo>
                  <a:lnTo>
                    <a:pt x="198" y="210"/>
                  </a:lnTo>
                  <a:lnTo>
                    <a:pt x="197" y="205"/>
                  </a:lnTo>
                  <a:lnTo>
                    <a:pt x="194" y="203"/>
                  </a:lnTo>
                  <a:lnTo>
                    <a:pt x="186" y="199"/>
                  </a:lnTo>
                  <a:lnTo>
                    <a:pt x="179" y="192"/>
                  </a:lnTo>
                  <a:lnTo>
                    <a:pt x="171" y="184"/>
                  </a:lnTo>
                  <a:lnTo>
                    <a:pt x="163" y="180"/>
                  </a:lnTo>
                  <a:lnTo>
                    <a:pt x="159" y="173"/>
                  </a:lnTo>
                  <a:lnTo>
                    <a:pt x="155" y="165"/>
                  </a:lnTo>
                  <a:lnTo>
                    <a:pt x="153" y="156"/>
                  </a:lnTo>
                  <a:lnTo>
                    <a:pt x="153" y="151"/>
                  </a:lnTo>
                  <a:lnTo>
                    <a:pt x="156" y="149"/>
                  </a:lnTo>
                  <a:lnTo>
                    <a:pt x="163" y="145"/>
                  </a:lnTo>
                  <a:lnTo>
                    <a:pt x="171" y="142"/>
                  </a:lnTo>
                  <a:lnTo>
                    <a:pt x="177" y="139"/>
                  </a:lnTo>
                  <a:lnTo>
                    <a:pt x="180" y="138"/>
                  </a:lnTo>
                  <a:lnTo>
                    <a:pt x="186" y="136"/>
                  </a:lnTo>
                  <a:lnTo>
                    <a:pt x="192" y="132"/>
                  </a:lnTo>
                  <a:lnTo>
                    <a:pt x="200" y="128"/>
                  </a:lnTo>
                  <a:lnTo>
                    <a:pt x="206" y="126"/>
                  </a:lnTo>
                  <a:lnTo>
                    <a:pt x="212" y="122"/>
                  </a:lnTo>
                  <a:lnTo>
                    <a:pt x="215" y="120"/>
                  </a:lnTo>
                  <a:lnTo>
                    <a:pt x="218" y="119"/>
                  </a:lnTo>
                  <a:lnTo>
                    <a:pt x="218" y="116"/>
                  </a:lnTo>
                  <a:lnTo>
                    <a:pt x="218" y="112"/>
                  </a:lnTo>
                  <a:lnTo>
                    <a:pt x="218" y="109"/>
                  </a:lnTo>
                  <a:lnTo>
                    <a:pt x="217" y="105"/>
                  </a:lnTo>
                  <a:lnTo>
                    <a:pt x="215" y="104"/>
                  </a:lnTo>
                  <a:lnTo>
                    <a:pt x="214" y="103"/>
                  </a:lnTo>
                  <a:lnTo>
                    <a:pt x="211" y="101"/>
                  </a:lnTo>
                  <a:lnTo>
                    <a:pt x="207" y="101"/>
                  </a:lnTo>
                  <a:lnTo>
                    <a:pt x="203" y="101"/>
                  </a:lnTo>
                  <a:lnTo>
                    <a:pt x="197" y="101"/>
                  </a:lnTo>
                  <a:lnTo>
                    <a:pt x="190" y="103"/>
                  </a:lnTo>
                  <a:lnTo>
                    <a:pt x="182" y="103"/>
                  </a:lnTo>
                  <a:lnTo>
                    <a:pt x="174" y="104"/>
                  </a:lnTo>
                  <a:lnTo>
                    <a:pt x="167" y="105"/>
                  </a:lnTo>
                  <a:lnTo>
                    <a:pt x="162" y="105"/>
                  </a:lnTo>
                  <a:lnTo>
                    <a:pt x="160" y="105"/>
                  </a:lnTo>
                  <a:lnTo>
                    <a:pt x="156" y="105"/>
                  </a:lnTo>
                  <a:lnTo>
                    <a:pt x="151" y="106"/>
                  </a:lnTo>
                  <a:lnTo>
                    <a:pt x="147" y="108"/>
                  </a:lnTo>
                  <a:lnTo>
                    <a:pt x="145" y="106"/>
                  </a:lnTo>
                  <a:lnTo>
                    <a:pt x="148" y="103"/>
                  </a:lnTo>
                  <a:lnTo>
                    <a:pt x="154" y="95"/>
                  </a:lnTo>
                  <a:lnTo>
                    <a:pt x="159" y="89"/>
                  </a:lnTo>
                  <a:lnTo>
                    <a:pt x="161" y="86"/>
                  </a:lnTo>
                  <a:lnTo>
                    <a:pt x="165" y="79"/>
                  </a:lnTo>
                  <a:lnTo>
                    <a:pt x="171" y="67"/>
                  </a:lnTo>
                  <a:lnTo>
                    <a:pt x="176" y="55"/>
                  </a:lnTo>
                  <a:lnTo>
                    <a:pt x="179" y="49"/>
                  </a:lnTo>
                  <a:lnTo>
                    <a:pt x="179" y="46"/>
                  </a:lnTo>
                  <a:lnTo>
                    <a:pt x="179" y="42"/>
                  </a:lnTo>
                  <a:lnTo>
                    <a:pt x="177" y="38"/>
                  </a:lnTo>
                  <a:lnTo>
                    <a:pt x="176" y="35"/>
                  </a:lnTo>
                  <a:lnTo>
                    <a:pt x="173" y="34"/>
                  </a:lnTo>
                  <a:lnTo>
                    <a:pt x="170" y="32"/>
                  </a:lnTo>
                  <a:lnTo>
                    <a:pt x="166" y="32"/>
                  </a:lnTo>
                  <a:lnTo>
                    <a:pt x="161" y="33"/>
                  </a:lnTo>
                  <a:lnTo>
                    <a:pt x="157" y="35"/>
                  </a:lnTo>
                  <a:lnTo>
                    <a:pt x="154" y="39"/>
                  </a:lnTo>
                  <a:lnTo>
                    <a:pt x="150" y="43"/>
                  </a:lnTo>
                  <a:lnTo>
                    <a:pt x="149" y="45"/>
                  </a:lnTo>
                  <a:lnTo>
                    <a:pt x="145" y="48"/>
                  </a:lnTo>
                  <a:lnTo>
                    <a:pt x="141" y="54"/>
                  </a:lnTo>
                  <a:lnTo>
                    <a:pt x="135" y="60"/>
                  </a:lnTo>
                  <a:lnTo>
                    <a:pt x="131" y="64"/>
                  </a:lnTo>
                  <a:lnTo>
                    <a:pt x="129" y="66"/>
                  </a:lnTo>
                  <a:lnTo>
                    <a:pt x="125" y="68"/>
                  </a:lnTo>
                  <a:lnTo>
                    <a:pt x="122" y="71"/>
                  </a:lnTo>
                  <a:lnTo>
                    <a:pt x="119" y="72"/>
                  </a:lnTo>
                  <a:lnTo>
                    <a:pt x="116" y="73"/>
                  </a:lnTo>
                  <a:lnTo>
                    <a:pt x="115" y="72"/>
                  </a:lnTo>
                  <a:lnTo>
                    <a:pt x="114" y="72"/>
                  </a:lnTo>
                  <a:lnTo>
                    <a:pt x="114" y="70"/>
                  </a:lnTo>
                  <a:lnTo>
                    <a:pt x="116" y="64"/>
                  </a:lnTo>
                  <a:lnTo>
                    <a:pt x="120" y="54"/>
                  </a:lnTo>
                  <a:lnTo>
                    <a:pt x="125" y="44"/>
                  </a:lnTo>
                  <a:lnTo>
                    <a:pt x="127" y="39"/>
                  </a:lnTo>
                  <a:lnTo>
                    <a:pt x="130" y="34"/>
                  </a:lnTo>
                  <a:lnTo>
                    <a:pt x="132" y="27"/>
                  </a:lnTo>
                  <a:lnTo>
                    <a:pt x="135" y="18"/>
                  </a:lnTo>
                  <a:lnTo>
                    <a:pt x="136" y="12"/>
                  </a:lnTo>
                  <a:lnTo>
                    <a:pt x="135" y="9"/>
                  </a:lnTo>
                  <a:lnTo>
                    <a:pt x="133" y="4"/>
                  </a:lnTo>
                  <a:lnTo>
                    <a:pt x="131" y="1"/>
                  </a:lnTo>
                  <a:lnTo>
                    <a:pt x="129" y="0"/>
                  </a:lnTo>
                  <a:lnTo>
                    <a:pt x="124" y="3"/>
                  </a:lnTo>
                  <a:lnTo>
                    <a:pt x="116" y="9"/>
                  </a:lnTo>
                  <a:lnTo>
                    <a:pt x="109" y="16"/>
                  </a:lnTo>
                  <a:lnTo>
                    <a:pt x="104" y="21"/>
                  </a:lnTo>
                  <a:lnTo>
                    <a:pt x="100" y="31"/>
                  </a:lnTo>
                  <a:lnTo>
                    <a:pt x="91" y="45"/>
                  </a:lnTo>
                  <a:lnTo>
                    <a:pt x="83" y="61"/>
                  </a:lnTo>
                  <a:lnTo>
                    <a:pt x="77" y="70"/>
                  </a:lnTo>
                  <a:lnTo>
                    <a:pt x="71" y="73"/>
                  </a:lnTo>
                  <a:lnTo>
                    <a:pt x="62" y="78"/>
                  </a:lnTo>
                  <a:lnTo>
                    <a:pt x="54" y="83"/>
                  </a:lnTo>
                  <a:lnTo>
                    <a:pt x="48" y="84"/>
                  </a:lnTo>
                  <a:lnTo>
                    <a:pt x="43" y="83"/>
                  </a:lnTo>
                  <a:lnTo>
                    <a:pt x="37" y="79"/>
                  </a:lnTo>
                  <a:lnTo>
                    <a:pt x="31" y="77"/>
                  </a:lnTo>
                  <a:lnTo>
                    <a:pt x="26" y="72"/>
                  </a:lnTo>
                  <a:lnTo>
                    <a:pt x="22" y="66"/>
                  </a:lnTo>
                  <a:lnTo>
                    <a:pt x="16" y="59"/>
                  </a:lnTo>
                  <a:lnTo>
                    <a:pt x="12" y="54"/>
                  </a:lnTo>
                  <a:lnTo>
                    <a:pt x="7" y="50"/>
                  </a:lnTo>
                  <a:lnTo>
                    <a:pt x="3" y="49"/>
                  </a:lnTo>
                  <a:lnTo>
                    <a:pt x="2" y="49"/>
                  </a:lnTo>
                  <a:lnTo>
                    <a:pt x="0" y="50"/>
                  </a:lnTo>
                  <a:lnTo>
                    <a:pt x="0" y="50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83" name="Freeform 43"/>
            <p:cNvSpPr>
              <a:spLocks/>
            </p:cNvSpPr>
            <p:nvPr/>
          </p:nvSpPr>
          <p:spPr bwMode="auto">
            <a:xfrm>
              <a:off x="985" y="2557"/>
              <a:ext cx="67" cy="35"/>
            </a:xfrm>
            <a:custGeom>
              <a:avLst/>
              <a:gdLst>
                <a:gd name="T0" fmla="*/ 135 w 228"/>
                <a:gd name="T1" fmla="*/ 1 h 170"/>
                <a:gd name="T2" fmla="*/ 153 w 228"/>
                <a:gd name="T3" fmla="*/ 3 h 170"/>
                <a:gd name="T4" fmla="*/ 178 w 228"/>
                <a:gd name="T5" fmla="*/ 11 h 170"/>
                <a:gd name="T6" fmla="*/ 203 w 228"/>
                <a:gd name="T7" fmla="*/ 21 h 170"/>
                <a:gd name="T8" fmla="*/ 217 w 228"/>
                <a:gd name="T9" fmla="*/ 28 h 170"/>
                <a:gd name="T10" fmla="*/ 226 w 228"/>
                <a:gd name="T11" fmla="*/ 44 h 170"/>
                <a:gd name="T12" fmla="*/ 225 w 228"/>
                <a:gd name="T13" fmla="*/ 64 h 170"/>
                <a:gd name="T14" fmla="*/ 217 w 228"/>
                <a:gd name="T15" fmla="*/ 106 h 170"/>
                <a:gd name="T16" fmla="*/ 208 w 228"/>
                <a:gd name="T17" fmla="*/ 120 h 170"/>
                <a:gd name="T18" fmla="*/ 190 w 228"/>
                <a:gd name="T19" fmla="*/ 131 h 170"/>
                <a:gd name="T20" fmla="*/ 177 w 228"/>
                <a:gd name="T21" fmla="*/ 138 h 170"/>
                <a:gd name="T22" fmla="*/ 153 w 228"/>
                <a:gd name="T23" fmla="*/ 159 h 170"/>
                <a:gd name="T24" fmla="*/ 134 w 228"/>
                <a:gd name="T25" fmla="*/ 166 h 170"/>
                <a:gd name="T26" fmla="*/ 112 w 228"/>
                <a:gd name="T27" fmla="*/ 170 h 170"/>
                <a:gd name="T28" fmla="*/ 100 w 228"/>
                <a:gd name="T29" fmla="*/ 165 h 170"/>
                <a:gd name="T30" fmla="*/ 87 w 228"/>
                <a:gd name="T31" fmla="*/ 145 h 170"/>
                <a:gd name="T32" fmla="*/ 94 w 228"/>
                <a:gd name="T33" fmla="*/ 138 h 170"/>
                <a:gd name="T34" fmla="*/ 112 w 228"/>
                <a:gd name="T35" fmla="*/ 133 h 170"/>
                <a:gd name="T36" fmla="*/ 126 w 228"/>
                <a:gd name="T37" fmla="*/ 127 h 170"/>
                <a:gd name="T38" fmla="*/ 136 w 228"/>
                <a:gd name="T39" fmla="*/ 104 h 170"/>
                <a:gd name="T40" fmla="*/ 144 w 228"/>
                <a:gd name="T41" fmla="*/ 89 h 170"/>
                <a:gd name="T42" fmla="*/ 152 w 228"/>
                <a:gd name="T43" fmla="*/ 84 h 170"/>
                <a:gd name="T44" fmla="*/ 149 w 228"/>
                <a:gd name="T45" fmla="*/ 77 h 170"/>
                <a:gd name="T46" fmla="*/ 121 w 228"/>
                <a:gd name="T47" fmla="*/ 50 h 170"/>
                <a:gd name="T48" fmla="*/ 102 w 228"/>
                <a:gd name="T49" fmla="*/ 55 h 170"/>
                <a:gd name="T50" fmla="*/ 100 w 228"/>
                <a:gd name="T51" fmla="*/ 62 h 170"/>
                <a:gd name="T52" fmla="*/ 127 w 228"/>
                <a:gd name="T53" fmla="*/ 75 h 170"/>
                <a:gd name="T54" fmla="*/ 129 w 228"/>
                <a:gd name="T55" fmla="*/ 93 h 170"/>
                <a:gd name="T56" fmla="*/ 121 w 228"/>
                <a:gd name="T57" fmla="*/ 109 h 170"/>
                <a:gd name="T58" fmla="*/ 109 w 228"/>
                <a:gd name="T59" fmla="*/ 121 h 170"/>
                <a:gd name="T60" fmla="*/ 96 w 228"/>
                <a:gd name="T61" fmla="*/ 127 h 170"/>
                <a:gd name="T62" fmla="*/ 77 w 228"/>
                <a:gd name="T63" fmla="*/ 139 h 170"/>
                <a:gd name="T64" fmla="*/ 68 w 228"/>
                <a:gd name="T65" fmla="*/ 148 h 170"/>
                <a:gd name="T66" fmla="*/ 61 w 228"/>
                <a:gd name="T67" fmla="*/ 156 h 170"/>
                <a:gd name="T68" fmla="*/ 53 w 228"/>
                <a:gd name="T69" fmla="*/ 164 h 170"/>
                <a:gd name="T70" fmla="*/ 46 w 228"/>
                <a:gd name="T71" fmla="*/ 165 h 170"/>
                <a:gd name="T72" fmla="*/ 29 w 228"/>
                <a:gd name="T73" fmla="*/ 166 h 170"/>
                <a:gd name="T74" fmla="*/ 17 w 228"/>
                <a:gd name="T75" fmla="*/ 164 h 170"/>
                <a:gd name="T76" fmla="*/ 8 w 228"/>
                <a:gd name="T77" fmla="*/ 147 h 170"/>
                <a:gd name="T78" fmla="*/ 23 w 228"/>
                <a:gd name="T79" fmla="*/ 139 h 170"/>
                <a:gd name="T80" fmla="*/ 43 w 228"/>
                <a:gd name="T81" fmla="*/ 130 h 170"/>
                <a:gd name="T82" fmla="*/ 54 w 228"/>
                <a:gd name="T83" fmla="*/ 126 h 170"/>
                <a:gd name="T84" fmla="*/ 68 w 228"/>
                <a:gd name="T85" fmla="*/ 122 h 170"/>
                <a:gd name="T86" fmla="*/ 72 w 228"/>
                <a:gd name="T87" fmla="*/ 116 h 170"/>
                <a:gd name="T88" fmla="*/ 66 w 228"/>
                <a:gd name="T89" fmla="*/ 112 h 170"/>
                <a:gd name="T90" fmla="*/ 50 w 228"/>
                <a:gd name="T91" fmla="*/ 122 h 170"/>
                <a:gd name="T92" fmla="*/ 37 w 228"/>
                <a:gd name="T93" fmla="*/ 128 h 170"/>
                <a:gd name="T94" fmla="*/ 18 w 228"/>
                <a:gd name="T95" fmla="*/ 137 h 170"/>
                <a:gd name="T96" fmla="*/ 6 w 228"/>
                <a:gd name="T97" fmla="*/ 137 h 170"/>
                <a:gd name="T98" fmla="*/ 1 w 228"/>
                <a:gd name="T99" fmla="*/ 122 h 170"/>
                <a:gd name="T100" fmla="*/ 25 w 228"/>
                <a:gd name="T101" fmla="*/ 109 h 170"/>
                <a:gd name="T102" fmla="*/ 62 w 228"/>
                <a:gd name="T103" fmla="*/ 88 h 170"/>
                <a:gd name="T104" fmla="*/ 76 w 228"/>
                <a:gd name="T105" fmla="*/ 78 h 170"/>
                <a:gd name="T106" fmla="*/ 79 w 228"/>
                <a:gd name="T107" fmla="*/ 60 h 170"/>
                <a:gd name="T108" fmla="*/ 83 w 228"/>
                <a:gd name="T109" fmla="*/ 36 h 170"/>
                <a:gd name="T110" fmla="*/ 106 w 228"/>
                <a:gd name="T111" fmla="*/ 12 h 170"/>
                <a:gd name="T112" fmla="*/ 120 w 228"/>
                <a:gd name="T113" fmla="*/ 1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8" h="170">
                  <a:moveTo>
                    <a:pt x="120" y="1"/>
                  </a:moveTo>
                  <a:lnTo>
                    <a:pt x="125" y="1"/>
                  </a:lnTo>
                  <a:lnTo>
                    <a:pt x="135" y="1"/>
                  </a:lnTo>
                  <a:lnTo>
                    <a:pt x="146" y="1"/>
                  </a:lnTo>
                  <a:lnTo>
                    <a:pt x="150" y="1"/>
                  </a:lnTo>
                  <a:lnTo>
                    <a:pt x="153" y="3"/>
                  </a:lnTo>
                  <a:lnTo>
                    <a:pt x="159" y="4"/>
                  </a:lnTo>
                  <a:lnTo>
                    <a:pt x="168" y="7"/>
                  </a:lnTo>
                  <a:lnTo>
                    <a:pt x="178" y="11"/>
                  </a:lnTo>
                  <a:lnTo>
                    <a:pt x="189" y="15"/>
                  </a:lnTo>
                  <a:lnTo>
                    <a:pt x="197" y="17"/>
                  </a:lnTo>
                  <a:lnTo>
                    <a:pt x="203" y="21"/>
                  </a:lnTo>
                  <a:lnTo>
                    <a:pt x="207" y="22"/>
                  </a:lnTo>
                  <a:lnTo>
                    <a:pt x="211" y="25"/>
                  </a:lnTo>
                  <a:lnTo>
                    <a:pt x="217" y="28"/>
                  </a:lnTo>
                  <a:lnTo>
                    <a:pt x="223" y="33"/>
                  </a:lnTo>
                  <a:lnTo>
                    <a:pt x="225" y="38"/>
                  </a:lnTo>
                  <a:lnTo>
                    <a:pt x="226" y="44"/>
                  </a:lnTo>
                  <a:lnTo>
                    <a:pt x="228" y="50"/>
                  </a:lnTo>
                  <a:lnTo>
                    <a:pt x="226" y="58"/>
                  </a:lnTo>
                  <a:lnTo>
                    <a:pt x="225" y="64"/>
                  </a:lnTo>
                  <a:lnTo>
                    <a:pt x="223" y="73"/>
                  </a:lnTo>
                  <a:lnTo>
                    <a:pt x="219" y="90"/>
                  </a:lnTo>
                  <a:lnTo>
                    <a:pt x="217" y="106"/>
                  </a:lnTo>
                  <a:lnTo>
                    <a:pt x="214" y="115"/>
                  </a:lnTo>
                  <a:lnTo>
                    <a:pt x="213" y="116"/>
                  </a:lnTo>
                  <a:lnTo>
                    <a:pt x="208" y="120"/>
                  </a:lnTo>
                  <a:lnTo>
                    <a:pt x="203" y="123"/>
                  </a:lnTo>
                  <a:lnTo>
                    <a:pt x="196" y="127"/>
                  </a:lnTo>
                  <a:lnTo>
                    <a:pt x="190" y="131"/>
                  </a:lnTo>
                  <a:lnTo>
                    <a:pt x="184" y="134"/>
                  </a:lnTo>
                  <a:lnTo>
                    <a:pt x="179" y="137"/>
                  </a:lnTo>
                  <a:lnTo>
                    <a:pt x="177" y="138"/>
                  </a:lnTo>
                  <a:lnTo>
                    <a:pt x="171" y="143"/>
                  </a:lnTo>
                  <a:lnTo>
                    <a:pt x="162" y="150"/>
                  </a:lnTo>
                  <a:lnTo>
                    <a:pt x="153" y="159"/>
                  </a:lnTo>
                  <a:lnTo>
                    <a:pt x="146" y="164"/>
                  </a:lnTo>
                  <a:lnTo>
                    <a:pt x="141" y="165"/>
                  </a:lnTo>
                  <a:lnTo>
                    <a:pt x="134" y="166"/>
                  </a:lnTo>
                  <a:lnTo>
                    <a:pt x="125" y="169"/>
                  </a:lnTo>
                  <a:lnTo>
                    <a:pt x="117" y="170"/>
                  </a:lnTo>
                  <a:lnTo>
                    <a:pt x="112" y="170"/>
                  </a:lnTo>
                  <a:lnTo>
                    <a:pt x="107" y="167"/>
                  </a:lnTo>
                  <a:lnTo>
                    <a:pt x="103" y="166"/>
                  </a:lnTo>
                  <a:lnTo>
                    <a:pt x="100" y="165"/>
                  </a:lnTo>
                  <a:lnTo>
                    <a:pt x="95" y="160"/>
                  </a:lnTo>
                  <a:lnTo>
                    <a:pt x="90" y="153"/>
                  </a:lnTo>
                  <a:lnTo>
                    <a:pt x="87" y="145"/>
                  </a:lnTo>
                  <a:lnTo>
                    <a:pt x="88" y="141"/>
                  </a:lnTo>
                  <a:lnTo>
                    <a:pt x="90" y="139"/>
                  </a:lnTo>
                  <a:lnTo>
                    <a:pt x="94" y="138"/>
                  </a:lnTo>
                  <a:lnTo>
                    <a:pt x="100" y="137"/>
                  </a:lnTo>
                  <a:lnTo>
                    <a:pt x="106" y="134"/>
                  </a:lnTo>
                  <a:lnTo>
                    <a:pt x="112" y="133"/>
                  </a:lnTo>
                  <a:lnTo>
                    <a:pt x="118" y="131"/>
                  </a:lnTo>
                  <a:lnTo>
                    <a:pt x="123" y="128"/>
                  </a:lnTo>
                  <a:lnTo>
                    <a:pt x="126" y="127"/>
                  </a:lnTo>
                  <a:lnTo>
                    <a:pt x="130" y="122"/>
                  </a:lnTo>
                  <a:lnTo>
                    <a:pt x="134" y="112"/>
                  </a:lnTo>
                  <a:lnTo>
                    <a:pt x="136" y="104"/>
                  </a:lnTo>
                  <a:lnTo>
                    <a:pt x="138" y="97"/>
                  </a:lnTo>
                  <a:lnTo>
                    <a:pt x="142" y="93"/>
                  </a:lnTo>
                  <a:lnTo>
                    <a:pt x="144" y="89"/>
                  </a:lnTo>
                  <a:lnTo>
                    <a:pt x="147" y="87"/>
                  </a:lnTo>
                  <a:lnTo>
                    <a:pt x="149" y="86"/>
                  </a:lnTo>
                  <a:lnTo>
                    <a:pt x="152" y="84"/>
                  </a:lnTo>
                  <a:lnTo>
                    <a:pt x="153" y="83"/>
                  </a:lnTo>
                  <a:lnTo>
                    <a:pt x="152" y="81"/>
                  </a:lnTo>
                  <a:lnTo>
                    <a:pt x="149" y="77"/>
                  </a:lnTo>
                  <a:lnTo>
                    <a:pt x="142" y="69"/>
                  </a:lnTo>
                  <a:lnTo>
                    <a:pt x="132" y="59"/>
                  </a:lnTo>
                  <a:lnTo>
                    <a:pt x="121" y="50"/>
                  </a:lnTo>
                  <a:lnTo>
                    <a:pt x="114" y="48"/>
                  </a:lnTo>
                  <a:lnTo>
                    <a:pt x="108" y="51"/>
                  </a:lnTo>
                  <a:lnTo>
                    <a:pt x="102" y="55"/>
                  </a:lnTo>
                  <a:lnTo>
                    <a:pt x="97" y="60"/>
                  </a:lnTo>
                  <a:lnTo>
                    <a:pt x="95" y="61"/>
                  </a:lnTo>
                  <a:lnTo>
                    <a:pt x="100" y="62"/>
                  </a:lnTo>
                  <a:lnTo>
                    <a:pt x="109" y="66"/>
                  </a:lnTo>
                  <a:lnTo>
                    <a:pt x="121" y="71"/>
                  </a:lnTo>
                  <a:lnTo>
                    <a:pt x="127" y="75"/>
                  </a:lnTo>
                  <a:lnTo>
                    <a:pt x="129" y="79"/>
                  </a:lnTo>
                  <a:lnTo>
                    <a:pt x="130" y="87"/>
                  </a:lnTo>
                  <a:lnTo>
                    <a:pt x="129" y="93"/>
                  </a:lnTo>
                  <a:lnTo>
                    <a:pt x="127" y="98"/>
                  </a:lnTo>
                  <a:lnTo>
                    <a:pt x="125" y="101"/>
                  </a:lnTo>
                  <a:lnTo>
                    <a:pt x="121" y="109"/>
                  </a:lnTo>
                  <a:lnTo>
                    <a:pt x="117" y="115"/>
                  </a:lnTo>
                  <a:lnTo>
                    <a:pt x="113" y="119"/>
                  </a:lnTo>
                  <a:lnTo>
                    <a:pt x="109" y="121"/>
                  </a:lnTo>
                  <a:lnTo>
                    <a:pt x="105" y="123"/>
                  </a:lnTo>
                  <a:lnTo>
                    <a:pt x="100" y="126"/>
                  </a:lnTo>
                  <a:lnTo>
                    <a:pt x="96" y="127"/>
                  </a:lnTo>
                  <a:lnTo>
                    <a:pt x="91" y="130"/>
                  </a:lnTo>
                  <a:lnTo>
                    <a:pt x="84" y="134"/>
                  </a:lnTo>
                  <a:lnTo>
                    <a:pt x="77" y="139"/>
                  </a:lnTo>
                  <a:lnTo>
                    <a:pt x="73" y="142"/>
                  </a:lnTo>
                  <a:lnTo>
                    <a:pt x="71" y="144"/>
                  </a:lnTo>
                  <a:lnTo>
                    <a:pt x="68" y="148"/>
                  </a:lnTo>
                  <a:lnTo>
                    <a:pt x="65" y="152"/>
                  </a:lnTo>
                  <a:lnTo>
                    <a:pt x="62" y="154"/>
                  </a:lnTo>
                  <a:lnTo>
                    <a:pt x="61" y="156"/>
                  </a:lnTo>
                  <a:lnTo>
                    <a:pt x="58" y="159"/>
                  </a:lnTo>
                  <a:lnTo>
                    <a:pt x="55" y="163"/>
                  </a:lnTo>
                  <a:lnTo>
                    <a:pt x="53" y="164"/>
                  </a:lnTo>
                  <a:lnTo>
                    <a:pt x="50" y="165"/>
                  </a:lnTo>
                  <a:lnTo>
                    <a:pt x="48" y="165"/>
                  </a:lnTo>
                  <a:lnTo>
                    <a:pt x="46" y="165"/>
                  </a:lnTo>
                  <a:lnTo>
                    <a:pt x="42" y="165"/>
                  </a:lnTo>
                  <a:lnTo>
                    <a:pt x="37" y="165"/>
                  </a:lnTo>
                  <a:lnTo>
                    <a:pt x="29" y="166"/>
                  </a:lnTo>
                  <a:lnTo>
                    <a:pt x="23" y="167"/>
                  </a:lnTo>
                  <a:lnTo>
                    <a:pt x="19" y="167"/>
                  </a:lnTo>
                  <a:lnTo>
                    <a:pt x="17" y="164"/>
                  </a:lnTo>
                  <a:lnTo>
                    <a:pt x="12" y="158"/>
                  </a:lnTo>
                  <a:lnTo>
                    <a:pt x="8" y="150"/>
                  </a:lnTo>
                  <a:lnTo>
                    <a:pt x="8" y="147"/>
                  </a:lnTo>
                  <a:lnTo>
                    <a:pt x="12" y="145"/>
                  </a:lnTo>
                  <a:lnTo>
                    <a:pt x="17" y="143"/>
                  </a:lnTo>
                  <a:lnTo>
                    <a:pt x="23" y="139"/>
                  </a:lnTo>
                  <a:lnTo>
                    <a:pt x="30" y="136"/>
                  </a:lnTo>
                  <a:lnTo>
                    <a:pt x="37" y="132"/>
                  </a:lnTo>
                  <a:lnTo>
                    <a:pt x="43" y="130"/>
                  </a:lnTo>
                  <a:lnTo>
                    <a:pt x="48" y="127"/>
                  </a:lnTo>
                  <a:lnTo>
                    <a:pt x="50" y="126"/>
                  </a:lnTo>
                  <a:lnTo>
                    <a:pt x="54" y="126"/>
                  </a:lnTo>
                  <a:lnTo>
                    <a:pt x="59" y="125"/>
                  </a:lnTo>
                  <a:lnTo>
                    <a:pt x="65" y="123"/>
                  </a:lnTo>
                  <a:lnTo>
                    <a:pt x="68" y="122"/>
                  </a:lnTo>
                  <a:lnTo>
                    <a:pt x="70" y="120"/>
                  </a:lnTo>
                  <a:lnTo>
                    <a:pt x="71" y="117"/>
                  </a:lnTo>
                  <a:lnTo>
                    <a:pt x="72" y="116"/>
                  </a:lnTo>
                  <a:lnTo>
                    <a:pt x="72" y="115"/>
                  </a:lnTo>
                  <a:lnTo>
                    <a:pt x="68" y="111"/>
                  </a:lnTo>
                  <a:lnTo>
                    <a:pt x="66" y="112"/>
                  </a:lnTo>
                  <a:lnTo>
                    <a:pt x="60" y="116"/>
                  </a:lnTo>
                  <a:lnTo>
                    <a:pt x="54" y="120"/>
                  </a:lnTo>
                  <a:lnTo>
                    <a:pt x="50" y="122"/>
                  </a:lnTo>
                  <a:lnTo>
                    <a:pt x="48" y="123"/>
                  </a:lnTo>
                  <a:lnTo>
                    <a:pt x="43" y="126"/>
                  </a:lnTo>
                  <a:lnTo>
                    <a:pt x="37" y="128"/>
                  </a:lnTo>
                  <a:lnTo>
                    <a:pt x="31" y="131"/>
                  </a:lnTo>
                  <a:lnTo>
                    <a:pt x="24" y="134"/>
                  </a:lnTo>
                  <a:lnTo>
                    <a:pt x="18" y="137"/>
                  </a:lnTo>
                  <a:lnTo>
                    <a:pt x="13" y="138"/>
                  </a:lnTo>
                  <a:lnTo>
                    <a:pt x="11" y="139"/>
                  </a:lnTo>
                  <a:lnTo>
                    <a:pt x="6" y="137"/>
                  </a:lnTo>
                  <a:lnTo>
                    <a:pt x="2" y="132"/>
                  </a:lnTo>
                  <a:lnTo>
                    <a:pt x="0" y="126"/>
                  </a:lnTo>
                  <a:lnTo>
                    <a:pt x="1" y="122"/>
                  </a:lnTo>
                  <a:lnTo>
                    <a:pt x="5" y="120"/>
                  </a:lnTo>
                  <a:lnTo>
                    <a:pt x="14" y="115"/>
                  </a:lnTo>
                  <a:lnTo>
                    <a:pt x="25" y="109"/>
                  </a:lnTo>
                  <a:lnTo>
                    <a:pt x="38" y="101"/>
                  </a:lnTo>
                  <a:lnTo>
                    <a:pt x="52" y="94"/>
                  </a:lnTo>
                  <a:lnTo>
                    <a:pt x="62" y="88"/>
                  </a:lnTo>
                  <a:lnTo>
                    <a:pt x="71" y="84"/>
                  </a:lnTo>
                  <a:lnTo>
                    <a:pt x="74" y="82"/>
                  </a:lnTo>
                  <a:lnTo>
                    <a:pt x="76" y="78"/>
                  </a:lnTo>
                  <a:lnTo>
                    <a:pt x="78" y="72"/>
                  </a:lnTo>
                  <a:lnTo>
                    <a:pt x="79" y="66"/>
                  </a:lnTo>
                  <a:lnTo>
                    <a:pt x="79" y="60"/>
                  </a:lnTo>
                  <a:lnTo>
                    <a:pt x="79" y="54"/>
                  </a:lnTo>
                  <a:lnTo>
                    <a:pt x="80" y="44"/>
                  </a:lnTo>
                  <a:lnTo>
                    <a:pt x="83" y="36"/>
                  </a:lnTo>
                  <a:lnTo>
                    <a:pt x="87" y="29"/>
                  </a:lnTo>
                  <a:lnTo>
                    <a:pt x="94" y="22"/>
                  </a:lnTo>
                  <a:lnTo>
                    <a:pt x="106" y="12"/>
                  </a:lnTo>
                  <a:lnTo>
                    <a:pt x="115" y="4"/>
                  </a:lnTo>
                  <a:lnTo>
                    <a:pt x="120" y="0"/>
                  </a:lnTo>
                  <a:lnTo>
                    <a:pt x="120" y="1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84" name="Freeform 44"/>
            <p:cNvSpPr>
              <a:spLocks/>
            </p:cNvSpPr>
            <p:nvPr/>
          </p:nvSpPr>
          <p:spPr bwMode="auto">
            <a:xfrm>
              <a:off x="995" y="2590"/>
              <a:ext cx="29" cy="15"/>
            </a:xfrm>
            <a:custGeom>
              <a:avLst/>
              <a:gdLst>
                <a:gd name="T0" fmla="*/ 66 w 95"/>
                <a:gd name="T1" fmla="*/ 13 h 73"/>
                <a:gd name="T2" fmla="*/ 72 w 95"/>
                <a:gd name="T3" fmla="*/ 16 h 73"/>
                <a:gd name="T4" fmla="*/ 81 w 95"/>
                <a:gd name="T5" fmla="*/ 16 h 73"/>
                <a:gd name="T6" fmla="*/ 93 w 95"/>
                <a:gd name="T7" fmla="*/ 14 h 73"/>
                <a:gd name="T8" fmla="*/ 94 w 95"/>
                <a:gd name="T9" fmla="*/ 19 h 73"/>
                <a:gd name="T10" fmla="*/ 85 w 95"/>
                <a:gd name="T11" fmla="*/ 41 h 73"/>
                <a:gd name="T12" fmla="*/ 79 w 95"/>
                <a:gd name="T13" fmla="*/ 51 h 73"/>
                <a:gd name="T14" fmla="*/ 65 w 95"/>
                <a:gd name="T15" fmla="*/ 66 h 73"/>
                <a:gd name="T16" fmla="*/ 57 w 95"/>
                <a:gd name="T17" fmla="*/ 70 h 73"/>
                <a:gd name="T18" fmla="*/ 52 w 95"/>
                <a:gd name="T19" fmla="*/ 73 h 73"/>
                <a:gd name="T20" fmla="*/ 41 w 95"/>
                <a:gd name="T21" fmla="*/ 69 h 73"/>
                <a:gd name="T22" fmla="*/ 34 w 95"/>
                <a:gd name="T23" fmla="*/ 66 h 73"/>
                <a:gd name="T24" fmla="*/ 35 w 95"/>
                <a:gd name="T25" fmla="*/ 57 h 73"/>
                <a:gd name="T26" fmla="*/ 48 w 95"/>
                <a:gd name="T27" fmla="*/ 42 h 73"/>
                <a:gd name="T28" fmla="*/ 55 w 95"/>
                <a:gd name="T29" fmla="*/ 35 h 73"/>
                <a:gd name="T30" fmla="*/ 64 w 95"/>
                <a:gd name="T31" fmla="*/ 23 h 73"/>
                <a:gd name="T32" fmla="*/ 60 w 95"/>
                <a:gd name="T33" fmla="*/ 16 h 73"/>
                <a:gd name="T34" fmla="*/ 53 w 95"/>
                <a:gd name="T35" fmla="*/ 24 h 73"/>
                <a:gd name="T36" fmla="*/ 46 w 95"/>
                <a:gd name="T37" fmla="*/ 34 h 73"/>
                <a:gd name="T38" fmla="*/ 40 w 95"/>
                <a:gd name="T39" fmla="*/ 42 h 73"/>
                <a:gd name="T40" fmla="*/ 29 w 95"/>
                <a:gd name="T41" fmla="*/ 51 h 73"/>
                <a:gd name="T42" fmla="*/ 17 w 95"/>
                <a:gd name="T43" fmla="*/ 53 h 73"/>
                <a:gd name="T44" fmla="*/ 7 w 95"/>
                <a:gd name="T45" fmla="*/ 55 h 73"/>
                <a:gd name="T46" fmla="*/ 2 w 95"/>
                <a:gd name="T47" fmla="*/ 44 h 73"/>
                <a:gd name="T48" fmla="*/ 0 w 95"/>
                <a:gd name="T49" fmla="*/ 33 h 73"/>
                <a:gd name="T50" fmla="*/ 11 w 95"/>
                <a:gd name="T51" fmla="*/ 22 h 73"/>
                <a:gd name="T52" fmla="*/ 24 w 95"/>
                <a:gd name="T53" fmla="*/ 12 h 73"/>
                <a:gd name="T54" fmla="*/ 32 w 95"/>
                <a:gd name="T55" fmla="*/ 7 h 73"/>
                <a:gd name="T56" fmla="*/ 40 w 95"/>
                <a:gd name="T57" fmla="*/ 2 h 73"/>
                <a:gd name="T58" fmla="*/ 46 w 95"/>
                <a:gd name="T59" fmla="*/ 0 h 73"/>
                <a:gd name="T60" fmla="*/ 51 w 95"/>
                <a:gd name="T61" fmla="*/ 3 h 73"/>
                <a:gd name="T62" fmla="*/ 59 w 95"/>
                <a:gd name="T63" fmla="*/ 9 h 73"/>
                <a:gd name="T64" fmla="*/ 65 w 95"/>
                <a:gd name="T65" fmla="*/ 1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5" h="73">
                  <a:moveTo>
                    <a:pt x="65" y="12"/>
                  </a:moveTo>
                  <a:lnTo>
                    <a:pt x="66" y="13"/>
                  </a:lnTo>
                  <a:lnTo>
                    <a:pt x="69" y="14"/>
                  </a:lnTo>
                  <a:lnTo>
                    <a:pt x="72" y="16"/>
                  </a:lnTo>
                  <a:lnTo>
                    <a:pt x="76" y="16"/>
                  </a:lnTo>
                  <a:lnTo>
                    <a:pt x="81" y="16"/>
                  </a:lnTo>
                  <a:lnTo>
                    <a:pt x="88" y="14"/>
                  </a:lnTo>
                  <a:lnTo>
                    <a:pt x="93" y="14"/>
                  </a:lnTo>
                  <a:lnTo>
                    <a:pt x="95" y="14"/>
                  </a:lnTo>
                  <a:lnTo>
                    <a:pt x="94" y="19"/>
                  </a:lnTo>
                  <a:lnTo>
                    <a:pt x="90" y="30"/>
                  </a:lnTo>
                  <a:lnTo>
                    <a:pt x="85" y="41"/>
                  </a:lnTo>
                  <a:lnTo>
                    <a:pt x="83" y="47"/>
                  </a:lnTo>
                  <a:lnTo>
                    <a:pt x="79" y="51"/>
                  </a:lnTo>
                  <a:lnTo>
                    <a:pt x="72" y="58"/>
                  </a:lnTo>
                  <a:lnTo>
                    <a:pt x="65" y="66"/>
                  </a:lnTo>
                  <a:lnTo>
                    <a:pt x="60" y="69"/>
                  </a:lnTo>
                  <a:lnTo>
                    <a:pt x="57" y="70"/>
                  </a:lnTo>
                  <a:lnTo>
                    <a:pt x="54" y="72"/>
                  </a:lnTo>
                  <a:lnTo>
                    <a:pt x="52" y="73"/>
                  </a:lnTo>
                  <a:lnTo>
                    <a:pt x="47" y="72"/>
                  </a:lnTo>
                  <a:lnTo>
                    <a:pt x="41" y="69"/>
                  </a:lnTo>
                  <a:lnTo>
                    <a:pt x="36" y="68"/>
                  </a:lnTo>
                  <a:lnTo>
                    <a:pt x="34" y="66"/>
                  </a:lnTo>
                  <a:lnTo>
                    <a:pt x="32" y="62"/>
                  </a:lnTo>
                  <a:lnTo>
                    <a:pt x="35" y="57"/>
                  </a:lnTo>
                  <a:lnTo>
                    <a:pt x="41" y="50"/>
                  </a:lnTo>
                  <a:lnTo>
                    <a:pt x="48" y="42"/>
                  </a:lnTo>
                  <a:lnTo>
                    <a:pt x="52" y="39"/>
                  </a:lnTo>
                  <a:lnTo>
                    <a:pt x="55" y="35"/>
                  </a:lnTo>
                  <a:lnTo>
                    <a:pt x="60" y="29"/>
                  </a:lnTo>
                  <a:lnTo>
                    <a:pt x="64" y="23"/>
                  </a:lnTo>
                  <a:lnTo>
                    <a:pt x="66" y="20"/>
                  </a:lnTo>
                  <a:lnTo>
                    <a:pt x="60" y="16"/>
                  </a:lnTo>
                  <a:lnTo>
                    <a:pt x="58" y="18"/>
                  </a:lnTo>
                  <a:lnTo>
                    <a:pt x="53" y="24"/>
                  </a:lnTo>
                  <a:lnTo>
                    <a:pt x="48" y="30"/>
                  </a:lnTo>
                  <a:lnTo>
                    <a:pt x="46" y="34"/>
                  </a:lnTo>
                  <a:lnTo>
                    <a:pt x="44" y="36"/>
                  </a:lnTo>
                  <a:lnTo>
                    <a:pt x="40" y="42"/>
                  </a:lnTo>
                  <a:lnTo>
                    <a:pt x="34" y="48"/>
                  </a:lnTo>
                  <a:lnTo>
                    <a:pt x="29" y="51"/>
                  </a:lnTo>
                  <a:lnTo>
                    <a:pt x="23" y="52"/>
                  </a:lnTo>
                  <a:lnTo>
                    <a:pt x="17" y="53"/>
                  </a:lnTo>
                  <a:lnTo>
                    <a:pt x="11" y="55"/>
                  </a:lnTo>
                  <a:lnTo>
                    <a:pt x="7" y="55"/>
                  </a:lnTo>
                  <a:lnTo>
                    <a:pt x="5" y="51"/>
                  </a:lnTo>
                  <a:lnTo>
                    <a:pt x="2" y="44"/>
                  </a:lnTo>
                  <a:lnTo>
                    <a:pt x="0" y="36"/>
                  </a:lnTo>
                  <a:lnTo>
                    <a:pt x="0" y="33"/>
                  </a:lnTo>
                  <a:lnTo>
                    <a:pt x="3" y="29"/>
                  </a:lnTo>
                  <a:lnTo>
                    <a:pt x="11" y="22"/>
                  </a:lnTo>
                  <a:lnTo>
                    <a:pt x="18" y="16"/>
                  </a:lnTo>
                  <a:lnTo>
                    <a:pt x="24" y="12"/>
                  </a:lnTo>
                  <a:lnTo>
                    <a:pt x="28" y="9"/>
                  </a:lnTo>
                  <a:lnTo>
                    <a:pt x="32" y="7"/>
                  </a:lnTo>
                  <a:lnTo>
                    <a:pt x="36" y="5"/>
                  </a:lnTo>
                  <a:lnTo>
                    <a:pt x="40" y="2"/>
                  </a:lnTo>
                  <a:lnTo>
                    <a:pt x="43" y="1"/>
                  </a:lnTo>
                  <a:lnTo>
                    <a:pt x="46" y="0"/>
                  </a:lnTo>
                  <a:lnTo>
                    <a:pt x="48" y="1"/>
                  </a:lnTo>
                  <a:lnTo>
                    <a:pt x="51" y="3"/>
                  </a:lnTo>
                  <a:lnTo>
                    <a:pt x="54" y="6"/>
                  </a:lnTo>
                  <a:lnTo>
                    <a:pt x="59" y="9"/>
                  </a:lnTo>
                  <a:lnTo>
                    <a:pt x="64" y="11"/>
                  </a:lnTo>
                  <a:lnTo>
                    <a:pt x="65" y="12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85" name="Freeform 45"/>
            <p:cNvSpPr>
              <a:spLocks/>
            </p:cNvSpPr>
            <p:nvPr/>
          </p:nvSpPr>
          <p:spPr bwMode="auto">
            <a:xfrm>
              <a:off x="1058" y="2806"/>
              <a:ext cx="86" cy="29"/>
            </a:xfrm>
            <a:custGeom>
              <a:avLst/>
              <a:gdLst>
                <a:gd name="T0" fmla="*/ 50 w 293"/>
                <a:gd name="T1" fmla="*/ 15 h 141"/>
                <a:gd name="T2" fmla="*/ 99 w 293"/>
                <a:gd name="T3" fmla="*/ 29 h 141"/>
                <a:gd name="T4" fmla="*/ 131 w 293"/>
                <a:gd name="T5" fmla="*/ 36 h 141"/>
                <a:gd name="T6" fmla="*/ 146 w 293"/>
                <a:gd name="T7" fmla="*/ 29 h 141"/>
                <a:gd name="T8" fmla="*/ 166 w 293"/>
                <a:gd name="T9" fmla="*/ 21 h 141"/>
                <a:gd name="T10" fmla="*/ 176 w 293"/>
                <a:gd name="T11" fmla="*/ 14 h 141"/>
                <a:gd name="T12" fmla="*/ 181 w 293"/>
                <a:gd name="T13" fmla="*/ 4 h 141"/>
                <a:gd name="T14" fmla="*/ 194 w 293"/>
                <a:gd name="T15" fmla="*/ 4 h 141"/>
                <a:gd name="T16" fmla="*/ 227 w 293"/>
                <a:gd name="T17" fmla="*/ 3 h 141"/>
                <a:gd name="T18" fmla="*/ 245 w 293"/>
                <a:gd name="T19" fmla="*/ 0 h 141"/>
                <a:gd name="T20" fmla="*/ 255 w 293"/>
                <a:gd name="T21" fmla="*/ 4 h 141"/>
                <a:gd name="T22" fmla="*/ 260 w 293"/>
                <a:gd name="T23" fmla="*/ 12 h 141"/>
                <a:gd name="T24" fmla="*/ 253 w 293"/>
                <a:gd name="T25" fmla="*/ 37 h 141"/>
                <a:gd name="T26" fmla="*/ 231 w 293"/>
                <a:gd name="T27" fmla="*/ 49 h 141"/>
                <a:gd name="T28" fmla="*/ 231 w 293"/>
                <a:gd name="T29" fmla="*/ 53 h 141"/>
                <a:gd name="T30" fmla="*/ 240 w 293"/>
                <a:gd name="T31" fmla="*/ 51 h 141"/>
                <a:gd name="T32" fmla="*/ 255 w 293"/>
                <a:gd name="T33" fmla="*/ 47 h 141"/>
                <a:gd name="T34" fmla="*/ 271 w 293"/>
                <a:gd name="T35" fmla="*/ 49 h 141"/>
                <a:gd name="T36" fmla="*/ 283 w 293"/>
                <a:gd name="T37" fmla="*/ 59 h 141"/>
                <a:gd name="T38" fmla="*/ 282 w 293"/>
                <a:gd name="T39" fmla="*/ 75 h 141"/>
                <a:gd name="T40" fmla="*/ 268 w 293"/>
                <a:gd name="T41" fmla="*/ 80 h 141"/>
                <a:gd name="T42" fmla="*/ 251 w 293"/>
                <a:gd name="T43" fmla="*/ 77 h 141"/>
                <a:gd name="T44" fmla="*/ 258 w 293"/>
                <a:gd name="T45" fmla="*/ 87 h 141"/>
                <a:gd name="T46" fmla="*/ 274 w 293"/>
                <a:gd name="T47" fmla="*/ 86 h 141"/>
                <a:gd name="T48" fmla="*/ 286 w 293"/>
                <a:gd name="T49" fmla="*/ 86 h 141"/>
                <a:gd name="T50" fmla="*/ 293 w 293"/>
                <a:gd name="T51" fmla="*/ 92 h 141"/>
                <a:gd name="T52" fmla="*/ 289 w 293"/>
                <a:gd name="T53" fmla="*/ 105 h 141"/>
                <a:gd name="T54" fmla="*/ 276 w 293"/>
                <a:gd name="T55" fmla="*/ 110 h 141"/>
                <a:gd name="T56" fmla="*/ 259 w 293"/>
                <a:gd name="T57" fmla="*/ 106 h 141"/>
                <a:gd name="T58" fmla="*/ 247 w 293"/>
                <a:gd name="T59" fmla="*/ 104 h 141"/>
                <a:gd name="T60" fmla="*/ 246 w 293"/>
                <a:gd name="T61" fmla="*/ 110 h 141"/>
                <a:gd name="T62" fmla="*/ 261 w 293"/>
                <a:gd name="T63" fmla="*/ 114 h 141"/>
                <a:gd name="T64" fmla="*/ 280 w 293"/>
                <a:gd name="T65" fmla="*/ 116 h 141"/>
                <a:gd name="T66" fmla="*/ 281 w 293"/>
                <a:gd name="T67" fmla="*/ 122 h 141"/>
                <a:gd name="T68" fmla="*/ 277 w 293"/>
                <a:gd name="T69" fmla="*/ 132 h 141"/>
                <a:gd name="T70" fmla="*/ 268 w 293"/>
                <a:gd name="T71" fmla="*/ 138 h 141"/>
                <a:gd name="T72" fmla="*/ 252 w 293"/>
                <a:gd name="T73" fmla="*/ 136 h 141"/>
                <a:gd name="T74" fmla="*/ 236 w 293"/>
                <a:gd name="T75" fmla="*/ 132 h 141"/>
                <a:gd name="T76" fmla="*/ 222 w 293"/>
                <a:gd name="T77" fmla="*/ 133 h 141"/>
                <a:gd name="T78" fmla="*/ 202 w 293"/>
                <a:gd name="T79" fmla="*/ 139 h 141"/>
                <a:gd name="T80" fmla="*/ 183 w 293"/>
                <a:gd name="T81" fmla="*/ 139 h 141"/>
                <a:gd name="T82" fmla="*/ 163 w 293"/>
                <a:gd name="T83" fmla="*/ 138 h 141"/>
                <a:gd name="T84" fmla="*/ 146 w 293"/>
                <a:gd name="T85" fmla="*/ 136 h 141"/>
                <a:gd name="T86" fmla="*/ 126 w 293"/>
                <a:gd name="T87" fmla="*/ 130 h 141"/>
                <a:gd name="T88" fmla="*/ 106 w 293"/>
                <a:gd name="T89" fmla="*/ 130 h 141"/>
                <a:gd name="T90" fmla="*/ 98 w 293"/>
                <a:gd name="T91" fmla="*/ 137 h 141"/>
                <a:gd name="T92" fmla="*/ 70 w 293"/>
                <a:gd name="T93" fmla="*/ 136 h 141"/>
                <a:gd name="T94" fmla="*/ 42 w 293"/>
                <a:gd name="T95" fmla="*/ 136 h 141"/>
                <a:gd name="T96" fmla="*/ 23 w 293"/>
                <a:gd name="T97" fmla="*/ 131 h 141"/>
                <a:gd name="T98" fmla="*/ 0 w 293"/>
                <a:gd name="T99" fmla="*/ 82 h 141"/>
                <a:gd name="T100" fmla="*/ 24 w 293"/>
                <a:gd name="T101" fmla="*/ 27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93" h="141">
                  <a:moveTo>
                    <a:pt x="37" y="11"/>
                  </a:moveTo>
                  <a:lnTo>
                    <a:pt x="41" y="12"/>
                  </a:lnTo>
                  <a:lnTo>
                    <a:pt x="50" y="15"/>
                  </a:lnTo>
                  <a:lnTo>
                    <a:pt x="65" y="20"/>
                  </a:lnTo>
                  <a:lnTo>
                    <a:pt x="82" y="25"/>
                  </a:lnTo>
                  <a:lnTo>
                    <a:pt x="99" y="29"/>
                  </a:lnTo>
                  <a:lnTo>
                    <a:pt x="114" y="33"/>
                  </a:lnTo>
                  <a:lnTo>
                    <a:pt x="125" y="36"/>
                  </a:lnTo>
                  <a:lnTo>
                    <a:pt x="131" y="36"/>
                  </a:lnTo>
                  <a:lnTo>
                    <a:pt x="135" y="34"/>
                  </a:lnTo>
                  <a:lnTo>
                    <a:pt x="140" y="32"/>
                  </a:lnTo>
                  <a:lnTo>
                    <a:pt x="146" y="29"/>
                  </a:lnTo>
                  <a:lnTo>
                    <a:pt x="153" y="26"/>
                  </a:lnTo>
                  <a:lnTo>
                    <a:pt x="160" y="23"/>
                  </a:lnTo>
                  <a:lnTo>
                    <a:pt x="166" y="21"/>
                  </a:lnTo>
                  <a:lnTo>
                    <a:pt x="171" y="18"/>
                  </a:lnTo>
                  <a:lnTo>
                    <a:pt x="173" y="17"/>
                  </a:lnTo>
                  <a:lnTo>
                    <a:pt x="176" y="14"/>
                  </a:lnTo>
                  <a:lnTo>
                    <a:pt x="178" y="10"/>
                  </a:lnTo>
                  <a:lnTo>
                    <a:pt x="179" y="5"/>
                  </a:lnTo>
                  <a:lnTo>
                    <a:pt x="181" y="4"/>
                  </a:lnTo>
                  <a:lnTo>
                    <a:pt x="182" y="4"/>
                  </a:lnTo>
                  <a:lnTo>
                    <a:pt x="186" y="4"/>
                  </a:lnTo>
                  <a:lnTo>
                    <a:pt x="194" y="4"/>
                  </a:lnTo>
                  <a:lnTo>
                    <a:pt x="210" y="4"/>
                  </a:lnTo>
                  <a:lnTo>
                    <a:pt x="219" y="3"/>
                  </a:lnTo>
                  <a:lnTo>
                    <a:pt x="227" y="3"/>
                  </a:lnTo>
                  <a:lnTo>
                    <a:pt x="234" y="1"/>
                  </a:lnTo>
                  <a:lnTo>
                    <a:pt x="240" y="0"/>
                  </a:lnTo>
                  <a:lnTo>
                    <a:pt x="245" y="0"/>
                  </a:lnTo>
                  <a:lnTo>
                    <a:pt x="249" y="0"/>
                  </a:lnTo>
                  <a:lnTo>
                    <a:pt x="253" y="1"/>
                  </a:lnTo>
                  <a:lnTo>
                    <a:pt x="255" y="4"/>
                  </a:lnTo>
                  <a:lnTo>
                    <a:pt x="258" y="7"/>
                  </a:lnTo>
                  <a:lnTo>
                    <a:pt x="259" y="9"/>
                  </a:lnTo>
                  <a:lnTo>
                    <a:pt x="260" y="12"/>
                  </a:lnTo>
                  <a:lnTo>
                    <a:pt x="261" y="18"/>
                  </a:lnTo>
                  <a:lnTo>
                    <a:pt x="261" y="29"/>
                  </a:lnTo>
                  <a:lnTo>
                    <a:pt x="253" y="37"/>
                  </a:lnTo>
                  <a:lnTo>
                    <a:pt x="243" y="40"/>
                  </a:lnTo>
                  <a:lnTo>
                    <a:pt x="239" y="42"/>
                  </a:lnTo>
                  <a:lnTo>
                    <a:pt x="231" y="49"/>
                  </a:lnTo>
                  <a:lnTo>
                    <a:pt x="231" y="50"/>
                  </a:lnTo>
                  <a:lnTo>
                    <a:pt x="231" y="51"/>
                  </a:lnTo>
                  <a:lnTo>
                    <a:pt x="231" y="53"/>
                  </a:lnTo>
                  <a:lnTo>
                    <a:pt x="235" y="53"/>
                  </a:lnTo>
                  <a:lnTo>
                    <a:pt x="239" y="53"/>
                  </a:lnTo>
                  <a:lnTo>
                    <a:pt x="240" y="51"/>
                  </a:lnTo>
                  <a:lnTo>
                    <a:pt x="242" y="51"/>
                  </a:lnTo>
                  <a:lnTo>
                    <a:pt x="248" y="49"/>
                  </a:lnTo>
                  <a:lnTo>
                    <a:pt x="255" y="47"/>
                  </a:lnTo>
                  <a:lnTo>
                    <a:pt x="261" y="44"/>
                  </a:lnTo>
                  <a:lnTo>
                    <a:pt x="266" y="45"/>
                  </a:lnTo>
                  <a:lnTo>
                    <a:pt x="271" y="49"/>
                  </a:lnTo>
                  <a:lnTo>
                    <a:pt x="276" y="54"/>
                  </a:lnTo>
                  <a:lnTo>
                    <a:pt x="281" y="56"/>
                  </a:lnTo>
                  <a:lnTo>
                    <a:pt x="283" y="59"/>
                  </a:lnTo>
                  <a:lnTo>
                    <a:pt x="284" y="62"/>
                  </a:lnTo>
                  <a:lnTo>
                    <a:pt x="284" y="69"/>
                  </a:lnTo>
                  <a:lnTo>
                    <a:pt x="282" y="75"/>
                  </a:lnTo>
                  <a:lnTo>
                    <a:pt x="280" y="78"/>
                  </a:lnTo>
                  <a:lnTo>
                    <a:pt x="275" y="80"/>
                  </a:lnTo>
                  <a:lnTo>
                    <a:pt x="268" y="80"/>
                  </a:lnTo>
                  <a:lnTo>
                    <a:pt x="259" y="78"/>
                  </a:lnTo>
                  <a:lnTo>
                    <a:pt x="253" y="77"/>
                  </a:lnTo>
                  <a:lnTo>
                    <a:pt x="251" y="77"/>
                  </a:lnTo>
                  <a:lnTo>
                    <a:pt x="251" y="83"/>
                  </a:lnTo>
                  <a:lnTo>
                    <a:pt x="253" y="84"/>
                  </a:lnTo>
                  <a:lnTo>
                    <a:pt x="258" y="87"/>
                  </a:lnTo>
                  <a:lnTo>
                    <a:pt x="264" y="89"/>
                  </a:lnTo>
                  <a:lnTo>
                    <a:pt x="269" y="88"/>
                  </a:lnTo>
                  <a:lnTo>
                    <a:pt x="274" y="86"/>
                  </a:lnTo>
                  <a:lnTo>
                    <a:pt x="277" y="84"/>
                  </a:lnTo>
                  <a:lnTo>
                    <a:pt x="282" y="84"/>
                  </a:lnTo>
                  <a:lnTo>
                    <a:pt x="286" y="86"/>
                  </a:lnTo>
                  <a:lnTo>
                    <a:pt x="289" y="87"/>
                  </a:lnTo>
                  <a:lnTo>
                    <a:pt x="292" y="89"/>
                  </a:lnTo>
                  <a:lnTo>
                    <a:pt x="293" y="92"/>
                  </a:lnTo>
                  <a:lnTo>
                    <a:pt x="293" y="97"/>
                  </a:lnTo>
                  <a:lnTo>
                    <a:pt x="290" y="102"/>
                  </a:lnTo>
                  <a:lnTo>
                    <a:pt x="289" y="105"/>
                  </a:lnTo>
                  <a:lnTo>
                    <a:pt x="286" y="108"/>
                  </a:lnTo>
                  <a:lnTo>
                    <a:pt x="281" y="109"/>
                  </a:lnTo>
                  <a:lnTo>
                    <a:pt x="276" y="110"/>
                  </a:lnTo>
                  <a:lnTo>
                    <a:pt x="270" y="109"/>
                  </a:lnTo>
                  <a:lnTo>
                    <a:pt x="264" y="108"/>
                  </a:lnTo>
                  <a:lnTo>
                    <a:pt x="259" y="106"/>
                  </a:lnTo>
                  <a:lnTo>
                    <a:pt x="254" y="105"/>
                  </a:lnTo>
                  <a:lnTo>
                    <a:pt x="251" y="104"/>
                  </a:lnTo>
                  <a:lnTo>
                    <a:pt x="247" y="104"/>
                  </a:lnTo>
                  <a:lnTo>
                    <a:pt x="246" y="106"/>
                  </a:lnTo>
                  <a:lnTo>
                    <a:pt x="246" y="109"/>
                  </a:lnTo>
                  <a:lnTo>
                    <a:pt x="246" y="110"/>
                  </a:lnTo>
                  <a:lnTo>
                    <a:pt x="247" y="111"/>
                  </a:lnTo>
                  <a:lnTo>
                    <a:pt x="253" y="112"/>
                  </a:lnTo>
                  <a:lnTo>
                    <a:pt x="261" y="114"/>
                  </a:lnTo>
                  <a:lnTo>
                    <a:pt x="270" y="115"/>
                  </a:lnTo>
                  <a:lnTo>
                    <a:pt x="277" y="116"/>
                  </a:lnTo>
                  <a:lnTo>
                    <a:pt x="280" y="116"/>
                  </a:lnTo>
                  <a:lnTo>
                    <a:pt x="280" y="117"/>
                  </a:lnTo>
                  <a:lnTo>
                    <a:pt x="281" y="120"/>
                  </a:lnTo>
                  <a:lnTo>
                    <a:pt x="281" y="122"/>
                  </a:lnTo>
                  <a:lnTo>
                    <a:pt x="281" y="126"/>
                  </a:lnTo>
                  <a:lnTo>
                    <a:pt x="280" y="130"/>
                  </a:lnTo>
                  <a:lnTo>
                    <a:pt x="277" y="132"/>
                  </a:lnTo>
                  <a:lnTo>
                    <a:pt x="274" y="136"/>
                  </a:lnTo>
                  <a:lnTo>
                    <a:pt x="270" y="138"/>
                  </a:lnTo>
                  <a:lnTo>
                    <a:pt x="268" y="138"/>
                  </a:lnTo>
                  <a:lnTo>
                    <a:pt x="263" y="138"/>
                  </a:lnTo>
                  <a:lnTo>
                    <a:pt x="258" y="137"/>
                  </a:lnTo>
                  <a:lnTo>
                    <a:pt x="252" y="136"/>
                  </a:lnTo>
                  <a:lnTo>
                    <a:pt x="246" y="134"/>
                  </a:lnTo>
                  <a:lnTo>
                    <a:pt x="241" y="133"/>
                  </a:lnTo>
                  <a:lnTo>
                    <a:pt x="236" y="132"/>
                  </a:lnTo>
                  <a:lnTo>
                    <a:pt x="234" y="132"/>
                  </a:lnTo>
                  <a:lnTo>
                    <a:pt x="230" y="132"/>
                  </a:lnTo>
                  <a:lnTo>
                    <a:pt x="222" y="133"/>
                  </a:lnTo>
                  <a:lnTo>
                    <a:pt x="213" y="136"/>
                  </a:lnTo>
                  <a:lnTo>
                    <a:pt x="206" y="138"/>
                  </a:lnTo>
                  <a:lnTo>
                    <a:pt x="202" y="139"/>
                  </a:lnTo>
                  <a:lnTo>
                    <a:pt x="199" y="141"/>
                  </a:lnTo>
                  <a:lnTo>
                    <a:pt x="194" y="139"/>
                  </a:lnTo>
                  <a:lnTo>
                    <a:pt x="183" y="139"/>
                  </a:lnTo>
                  <a:lnTo>
                    <a:pt x="176" y="139"/>
                  </a:lnTo>
                  <a:lnTo>
                    <a:pt x="170" y="139"/>
                  </a:lnTo>
                  <a:lnTo>
                    <a:pt x="163" y="138"/>
                  </a:lnTo>
                  <a:lnTo>
                    <a:pt x="157" y="137"/>
                  </a:lnTo>
                  <a:lnTo>
                    <a:pt x="151" y="137"/>
                  </a:lnTo>
                  <a:lnTo>
                    <a:pt x="146" y="136"/>
                  </a:lnTo>
                  <a:lnTo>
                    <a:pt x="140" y="133"/>
                  </a:lnTo>
                  <a:lnTo>
                    <a:pt x="135" y="132"/>
                  </a:lnTo>
                  <a:lnTo>
                    <a:pt x="126" y="130"/>
                  </a:lnTo>
                  <a:lnTo>
                    <a:pt x="119" y="128"/>
                  </a:lnTo>
                  <a:lnTo>
                    <a:pt x="113" y="128"/>
                  </a:lnTo>
                  <a:lnTo>
                    <a:pt x="106" y="130"/>
                  </a:lnTo>
                  <a:lnTo>
                    <a:pt x="102" y="132"/>
                  </a:lnTo>
                  <a:lnTo>
                    <a:pt x="101" y="134"/>
                  </a:lnTo>
                  <a:lnTo>
                    <a:pt x="98" y="137"/>
                  </a:lnTo>
                  <a:lnTo>
                    <a:pt x="87" y="137"/>
                  </a:lnTo>
                  <a:lnTo>
                    <a:pt x="78" y="136"/>
                  </a:lnTo>
                  <a:lnTo>
                    <a:pt x="70" y="136"/>
                  </a:lnTo>
                  <a:lnTo>
                    <a:pt x="60" y="136"/>
                  </a:lnTo>
                  <a:lnTo>
                    <a:pt x="52" y="136"/>
                  </a:lnTo>
                  <a:lnTo>
                    <a:pt x="42" y="136"/>
                  </a:lnTo>
                  <a:lnTo>
                    <a:pt x="35" y="134"/>
                  </a:lnTo>
                  <a:lnTo>
                    <a:pt x="28" y="133"/>
                  </a:lnTo>
                  <a:lnTo>
                    <a:pt x="23" y="131"/>
                  </a:lnTo>
                  <a:lnTo>
                    <a:pt x="13" y="120"/>
                  </a:lnTo>
                  <a:lnTo>
                    <a:pt x="5" y="102"/>
                  </a:lnTo>
                  <a:lnTo>
                    <a:pt x="0" y="82"/>
                  </a:lnTo>
                  <a:lnTo>
                    <a:pt x="3" y="61"/>
                  </a:lnTo>
                  <a:lnTo>
                    <a:pt x="13" y="43"/>
                  </a:lnTo>
                  <a:lnTo>
                    <a:pt x="24" y="27"/>
                  </a:lnTo>
                  <a:lnTo>
                    <a:pt x="34" y="16"/>
                  </a:lnTo>
                  <a:lnTo>
                    <a:pt x="37" y="11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86" name="Freeform 46"/>
            <p:cNvSpPr>
              <a:spLocks/>
            </p:cNvSpPr>
            <p:nvPr/>
          </p:nvSpPr>
          <p:spPr bwMode="auto">
            <a:xfrm>
              <a:off x="1029" y="2702"/>
              <a:ext cx="53" cy="58"/>
            </a:xfrm>
            <a:custGeom>
              <a:avLst/>
              <a:gdLst>
                <a:gd name="T0" fmla="*/ 79 w 179"/>
                <a:gd name="T1" fmla="*/ 3 h 274"/>
                <a:gd name="T2" fmla="*/ 97 w 179"/>
                <a:gd name="T3" fmla="*/ 0 h 274"/>
                <a:gd name="T4" fmla="*/ 111 w 179"/>
                <a:gd name="T5" fmla="*/ 4 h 274"/>
                <a:gd name="T6" fmla="*/ 126 w 179"/>
                <a:gd name="T7" fmla="*/ 23 h 274"/>
                <a:gd name="T8" fmla="*/ 148 w 179"/>
                <a:gd name="T9" fmla="*/ 47 h 274"/>
                <a:gd name="T10" fmla="*/ 164 w 179"/>
                <a:gd name="T11" fmla="*/ 61 h 274"/>
                <a:gd name="T12" fmla="*/ 178 w 179"/>
                <a:gd name="T13" fmla="*/ 90 h 274"/>
                <a:gd name="T14" fmla="*/ 178 w 179"/>
                <a:gd name="T15" fmla="*/ 116 h 274"/>
                <a:gd name="T16" fmla="*/ 162 w 179"/>
                <a:gd name="T17" fmla="*/ 152 h 274"/>
                <a:gd name="T18" fmla="*/ 153 w 179"/>
                <a:gd name="T19" fmla="*/ 190 h 274"/>
                <a:gd name="T20" fmla="*/ 159 w 179"/>
                <a:gd name="T21" fmla="*/ 205 h 274"/>
                <a:gd name="T22" fmla="*/ 153 w 179"/>
                <a:gd name="T23" fmla="*/ 222 h 274"/>
                <a:gd name="T24" fmla="*/ 147 w 179"/>
                <a:gd name="T25" fmla="*/ 244 h 274"/>
                <a:gd name="T26" fmla="*/ 142 w 179"/>
                <a:gd name="T27" fmla="*/ 254 h 274"/>
                <a:gd name="T28" fmla="*/ 129 w 179"/>
                <a:gd name="T29" fmla="*/ 261 h 274"/>
                <a:gd name="T30" fmla="*/ 121 w 179"/>
                <a:gd name="T31" fmla="*/ 262 h 274"/>
                <a:gd name="T32" fmla="*/ 103 w 179"/>
                <a:gd name="T33" fmla="*/ 243 h 274"/>
                <a:gd name="T34" fmla="*/ 97 w 179"/>
                <a:gd name="T35" fmla="*/ 249 h 274"/>
                <a:gd name="T36" fmla="*/ 104 w 179"/>
                <a:gd name="T37" fmla="*/ 252 h 274"/>
                <a:gd name="T38" fmla="*/ 112 w 179"/>
                <a:gd name="T39" fmla="*/ 261 h 274"/>
                <a:gd name="T40" fmla="*/ 109 w 179"/>
                <a:gd name="T41" fmla="*/ 269 h 274"/>
                <a:gd name="T42" fmla="*/ 94 w 179"/>
                <a:gd name="T43" fmla="*/ 273 h 274"/>
                <a:gd name="T44" fmla="*/ 77 w 179"/>
                <a:gd name="T45" fmla="*/ 266 h 274"/>
                <a:gd name="T46" fmla="*/ 66 w 179"/>
                <a:gd name="T47" fmla="*/ 252 h 274"/>
                <a:gd name="T48" fmla="*/ 67 w 179"/>
                <a:gd name="T49" fmla="*/ 241 h 274"/>
                <a:gd name="T50" fmla="*/ 67 w 179"/>
                <a:gd name="T51" fmla="*/ 233 h 274"/>
                <a:gd name="T52" fmla="*/ 57 w 179"/>
                <a:gd name="T53" fmla="*/ 243 h 274"/>
                <a:gd name="T54" fmla="*/ 49 w 179"/>
                <a:gd name="T55" fmla="*/ 236 h 274"/>
                <a:gd name="T56" fmla="*/ 33 w 179"/>
                <a:gd name="T57" fmla="*/ 232 h 274"/>
                <a:gd name="T58" fmla="*/ 27 w 179"/>
                <a:gd name="T59" fmla="*/ 219 h 274"/>
                <a:gd name="T60" fmla="*/ 24 w 179"/>
                <a:gd name="T61" fmla="*/ 240 h 274"/>
                <a:gd name="T62" fmla="*/ 10 w 179"/>
                <a:gd name="T63" fmla="*/ 229 h 274"/>
                <a:gd name="T64" fmla="*/ 12 w 179"/>
                <a:gd name="T65" fmla="*/ 185 h 274"/>
                <a:gd name="T66" fmla="*/ 25 w 179"/>
                <a:gd name="T67" fmla="*/ 166 h 274"/>
                <a:gd name="T68" fmla="*/ 30 w 179"/>
                <a:gd name="T69" fmla="*/ 150 h 274"/>
                <a:gd name="T70" fmla="*/ 29 w 179"/>
                <a:gd name="T71" fmla="*/ 136 h 274"/>
                <a:gd name="T72" fmla="*/ 55 w 179"/>
                <a:gd name="T73" fmla="*/ 128 h 274"/>
                <a:gd name="T74" fmla="*/ 65 w 179"/>
                <a:gd name="T75" fmla="*/ 114 h 274"/>
                <a:gd name="T76" fmla="*/ 60 w 179"/>
                <a:gd name="T77" fmla="*/ 108 h 274"/>
                <a:gd name="T78" fmla="*/ 49 w 179"/>
                <a:gd name="T79" fmla="*/ 114 h 274"/>
                <a:gd name="T80" fmla="*/ 27 w 179"/>
                <a:gd name="T81" fmla="*/ 109 h 274"/>
                <a:gd name="T82" fmla="*/ 6 w 179"/>
                <a:gd name="T83" fmla="*/ 91 h 274"/>
                <a:gd name="T84" fmla="*/ 3 w 179"/>
                <a:gd name="T85" fmla="*/ 56 h 274"/>
                <a:gd name="T86" fmla="*/ 21 w 179"/>
                <a:gd name="T87" fmla="*/ 17 h 274"/>
                <a:gd name="T88" fmla="*/ 60 w 179"/>
                <a:gd name="T89" fmla="*/ 6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79" h="274">
                  <a:moveTo>
                    <a:pt x="70" y="4"/>
                  </a:moveTo>
                  <a:lnTo>
                    <a:pt x="72" y="4"/>
                  </a:lnTo>
                  <a:lnTo>
                    <a:pt x="79" y="3"/>
                  </a:lnTo>
                  <a:lnTo>
                    <a:pt x="86" y="2"/>
                  </a:lnTo>
                  <a:lnTo>
                    <a:pt x="92" y="1"/>
                  </a:lnTo>
                  <a:lnTo>
                    <a:pt x="97" y="0"/>
                  </a:lnTo>
                  <a:lnTo>
                    <a:pt x="102" y="0"/>
                  </a:lnTo>
                  <a:lnTo>
                    <a:pt x="107" y="1"/>
                  </a:lnTo>
                  <a:lnTo>
                    <a:pt x="111" y="4"/>
                  </a:lnTo>
                  <a:lnTo>
                    <a:pt x="114" y="8"/>
                  </a:lnTo>
                  <a:lnTo>
                    <a:pt x="119" y="15"/>
                  </a:lnTo>
                  <a:lnTo>
                    <a:pt x="126" y="23"/>
                  </a:lnTo>
                  <a:lnTo>
                    <a:pt x="133" y="31"/>
                  </a:lnTo>
                  <a:lnTo>
                    <a:pt x="141" y="40"/>
                  </a:lnTo>
                  <a:lnTo>
                    <a:pt x="148" y="47"/>
                  </a:lnTo>
                  <a:lnTo>
                    <a:pt x="154" y="52"/>
                  </a:lnTo>
                  <a:lnTo>
                    <a:pt x="158" y="55"/>
                  </a:lnTo>
                  <a:lnTo>
                    <a:pt x="164" y="61"/>
                  </a:lnTo>
                  <a:lnTo>
                    <a:pt x="170" y="70"/>
                  </a:lnTo>
                  <a:lnTo>
                    <a:pt x="176" y="81"/>
                  </a:lnTo>
                  <a:lnTo>
                    <a:pt x="178" y="90"/>
                  </a:lnTo>
                  <a:lnTo>
                    <a:pt x="179" y="96"/>
                  </a:lnTo>
                  <a:lnTo>
                    <a:pt x="179" y="106"/>
                  </a:lnTo>
                  <a:lnTo>
                    <a:pt x="178" y="116"/>
                  </a:lnTo>
                  <a:lnTo>
                    <a:pt x="174" y="123"/>
                  </a:lnTo>
                  <a:lnTo>
                    <a:pt x="168" y="134"/>
                  </a:lnTo>
                  <a:lnTo>
                    <a:pt x="162" y="152"/>
                  </a:lnTo>
                  <a:lnTo>
                    <a:pt x="156" y="172"/>
                  </a:lnTo>
                  <a:lnTo>
                    <a:pt x="153" y="183"/>
                  </a:lnTo>
                  <a:lnTo>
                    <a:pt x="153" y="190"/>
                  </a:lnTo>
                  <a:lnTo>
                    <a:pt x="155" y="197"/>
                  </a:lnTo>
                  <a:lnTo>
                    <a:pt x="158" y="202"/>
                  </a:lnTo>
                  <a:lnTo>
                    <a:pt x="159" y="205"/>
                  </a:lnTo>
                  <a:lnTo>
                    <a:pt x="158" y="207"/>
                  </a:lnTo>
                  <a:lnTo>
                    <a:pt x="155" y="214"/>
                  </a:lnTo>
                  <a:lnTo>
                    <a:pt x="153" y="222"/>
                  </a:lnTo>
                  <a:lnTo>
                    <a:pt x="150" y="229"/>
                  </a:lnTo>
                  <a:lnTo>
                    <a:pt x="149" y="235"/>
                  </a:lnTo>
                  <a:lnTo>
                    <a:pt x="147" y="244"/>
                  </a:lnTo>
                  <a:lnTo>
                    <a:pt x="144" y="250"/>
                  </a:lnTo>
                  <a:lnTo>
                    <a:pt x="143" y="252"/>
                  </a:lnTo>
                  <a:lnTo>
                    <a:pt x="142" y="254"/>
                  </a:lnTo>
                  <a:lnTo>
                    <a:pt x="138" y="256"/>
                  </a:lnTo>
                  <a:lnTo>
                    <a:pt x="133" y="258"/>
                  </a:lnTo>
                  <a:lnTo>
                    <a:pt x="129" y="261"/>
                  </a:lnTo>
                  <a:lnTo>
                    <a:pt x="126" y="262"/>
                  </a:lnTo>
                  <a:lnTo>
                    <a:pt x="125" y="263"/>
                  </a:lnTo>
                  <a:lnTo>
                    <a:pt x="121" y="262"/>
                  </a:lnTo>
                  <a:lnTo>
                    <a:pt x="115" y="257"/>
                  </a:lnTo>
                  <a:lnTo>
                    <a:pt x="108" y="250"/>
                  </a:lnTo>
                  <a:lnTo>
                    <a:pt x="103" y="243"/>
                  </a:lnTo>
                  <a:lnTo>
                    <a:pt x="101" y="239"/>
                  </a:lnTo>
                  <a:lnTo>
                    <a:pt x="100" y="236"/>
                  </a:lnTo>
                  <a:lnTo>
                    <a:pt x="97" y="249"/>
                  </a:lnTo>
                  <a:lnTo>
                    <a:pt x="98" y="249"/>
                  </a:lnTo>
                  <a:lnTo>
                    <a:pt x="101" y="251"/>
                  </a:lnTo>
                  <a:lnTo>
                    <a:pt x="104" y="252"/>
                  </a:lnTo>
                  <a:lnTo>
                    <a:pt x="108" y="255"/>
                  </a:lnTo>
                  <a:lnTo>
                    <a:pt x="111" y="258"/>
                  </a:lnTo>
                  <a:lnTo>
                    <a:pt x="112" y="261"/>
                  </a:lnTo>
                  <a:lnTo>
                    <a:pt x="113" y="265"/>
                  </a:lnTo>
                  <a:lnTo>
                    <a:pt x="112" y="267"/>
                  </a:lnTo>
                  <a:lnTo>
                    <a:pt x="109" y="269"/>
                  </a:lnTo>
                  <a:lnTo>
                    <a:pt x="104" y="273"/>
                  </a:lnTo>
                  <a:lnTo>
                    <a:pt x="100" y="274"/>
                  </a:lnTo>
                  <a:lnTo>
                    <a:pt x="94" y="273"/>
                  </a:lnTo>
                  <a:lnTo>
                    <a:pt x="89" y="271"/>
                  </a:lnTo>
                  <a:lnTo>
                    <a:pt x="83" y="268"/>
                  </a:lnTo>
                  <a:lnTo>
                    <a:pt x="77" y="266"/>
                  </a:lnTo>
                  <a:lnTo>
                    <a:pt x="72" y="262"/>
                  </a:lnTo>
                  <a:lnTo>
                    <a:pt x="70" y="257"/>
                  </a:lnTo>
                  <a:lnTo>
                    <a:pt x="66" y="252"/>
                  </a:lnTo>
                  <a:lnTo>
                    <a:pt x="65" y="249"/>
                  </a:lnTo>
                  <a:lnTo>
                    <a:pt x="66" y="245"/>
                  </a:lnTo>
                  <a:lnTo>
                    <a:pt x="67" y="241"/>
                  </a:lnTo>
                  <a:lnTo>
                    <a:pt x="68" y="238"/>
                  </a:lnTo>
                  <a:lnTo>
                    <a:pt x="67" y="234"/>
                  </a:lnTo>
                  <a:lnTo>
                    <a:pt x="67" y="233"/>
                  </a:lnTo>
                  <a:lnTo>
                    <a:pt x="57" y="234"/>
                  </a:lnTo>
                  <a:lnTo>
                    <a:pt x="59" y="244"/>
                  </a:lnTo>
                  <a:lnTo>
                    <a:pt x="57" y="243"/>
                  </a:lnTo>
                  <a:lnTo>
                    <a:pt x="56" y="240"/>
                  </a:lnTo>
                  <a:lnTo>
                    <a:pt x="53" y="238"/>
                  </a:lnTo>
                  <a:lnTo>
                    <a:pt x="49" y="236"/>
                  </a:lnTo>
                  <a:lnTo>
                    <a:pt x="44" y="235"/>
                  </a:lnTo>
                  <a:lnTo>
                    <a:pt x="38" y="233"/>
                  </a:lnTo>
                  <a:lnTo>
                    <a:pt x="33" y="232"/>
                  </a:lnTo>
                  <a:lnTo>
                    <a:pt x="32" y="230"/>
                  </a:lnTo>
                  <a:lnTo>
                    <a:pt x="38" y="219"/>
                  </a:lnTo>
                  <a:lnTo>
                    <a:pt x="27" y="219"/>
                  </a:lnTo>
                  <a:lnTo>
                    <a:pt x="26" y="230"/>
                  </a:lnTo>
                  <a:lnTo>
                    <a:pt x="26" y="241"/>
                  </a:lnTo>
                  <a:lnTo>
                    <a:pt x="24" y="240"/>
                  </a:lnTo>
                  <a:lnTo>
                    <a:pt x="19" y="236"/>
                  </a:lnTo>
                  <a:lnTo>
                    <a:pt x="13" y="233"/>
                  </a:lnTo>
                  <a:lnTo>
                    <a:pt x="10" y="229"/>
                  </a:lnTo>
                  <a:lnTo>
                    <a:pt x="9" y="219"/>
                  </a:lnTo>
                  <a:lnTo>
                    <a:pt x="9" y="202"/>
                  </a:lnTo>
                  <a:lnTo>
                    <a:pt x="12" y="185"/>
                  </a:lnTo>
                  <a:lnTo>
                    <a:pt x="16" y="175"/>
                  </a:lnTo>
                  <a:lnTo>
                    <a:pt x="21" y="171"/>
                  </a:lnTo>
                  <a:lnTo>
                    <a:pt x="25" y="166"/>
                  </a:lnTo>
                  <a:lnTo>
                    <a:pt x="26" y="162"/>
                  </a:lnTo>
                  <a:lnTo>
                    <a:pt x="29" y="157"/>
                  </a:lnTo>
                  <a:lnTo>
                    <a:pt x="30" y="150"/>
                  </a:lnTo>
                  <a:lnTo>
                    <a:pt x="30" y="144"/>
                  </a:lnTo>
                  <a:lnTo>
                    <a:pt x="29" y="139"/>
                  </a:lnTo>
                  <a:lnTo>
                    <a:pt x="29" y="136"/>
                  </a:lnTo>
                  <a:lnTo>
                    <a:pt x="51" y="133"/>
                  </a:lnTo>
                  <a:lnTo>
                    <a:pt x="53" y="131"/>
                  </a:lnTo>
                  <a:lnTo>
                    <a:pt x="55" y="128"/>
                  </a:lnTo>
                  <a:lnTo>
                    <a:pt x="59" y="124"/>
                  </a:lnTo>
                  <a:lnTo>
                    <a:pt x="62" y="119"/>
                  </a:lnTo>
                  <a:lnTo>
                    <a:pt x="65" y="114"/>
                  </a:lnTo>
                  <a:lnTo>
                    <a:pt x="65" y="109"/>
                  </a:lnTo>
                  <a:lnTo>
                    <a:pt x="63" y="107"/>
                  </a:lnTo>
                  <a:lnTo>
                    <a:pt x="60" y="108"/>
                  </a:lnTo>
                  <a:lnTo>
                    <a:pt x="56" y="112"/>
                  </a:lnTo>
                  <a:lnTo>
                    <a:pt x="54" y="113"/>
                  </a:lnTo>
                  <a:lnTo>
                    <a:pt x="49" y="114"/>
                  </a:lnTo>
                  <a:lnTo>
                    <a:pt x="44" y="114"/>
                  </a:lnTo>
                  <a:lnTo>
                    <a:pt x="37" y="113"/>
                  </a:lnTo>
                  <a:lnTo>
                    <a:pt x="27" y="109"/>
                  </a:lnTo>
                  <a:lnTo>
                    <a:pt x="18" y="105"/>
                  </a:lnTo>
                  <a:lnTo>
                    <a:pt x="10" y="100"/>
                  </a:lnTo>
                  <a:lnTo>
                    <a:pt x="6" y="91"/>
                  </a:lnTo>
                  <a:lnTo>
                    <a:pt x="1" y="79"/>
                  </a:lnTo>
                  <a:lnTo>
                    <a:pt x="0" y="67"/>
                  </a:lnTo>
                  <a:lnTo>
                    <a:pt x="3" y="56"/>
                  </a:lnTo>
                  <a:lnTo>
                    <a:pt x="9" y="45"/>
                  </a:lnTo>
                  <a:lnTo>
                    <a:pt x="14" y="30"/>
                  </a:lnTo>
                  <a:lnTo>
                    <a:pt x="21" y="17"/>
                  </a:lnTo>
                  <a:lnTo>
                    <a:pt x="35" y="9"/>
                  </a:lnTo>
                  <a:lnTo>
                    <a:pt x="49" y="7"/>
                  </a:lnTo>
                  <a:lnTo>
                    <a:pt x="60" y="6"/>
                  </a:lnTo>
                  <a:lnTo>
                    <a:pt x="67" y="4"/>
                  </a:lnTo>
                  <a:lnTo>
                    <a:pt x="70" y="4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87" name="Freeform 47"/>
            <p:cNvSpPr>
              <a:spLocks/>
            </p:cNvSpPr>
            <p:nvPr/>
          </p:nvSpPr>
          <p:spPr bwMode="auto">
            <a:xfrm>
              <a:off x="1253" y="2442"/>
              <a:ext cx="13" cy="14"/>
            </a:xfrm>
            <a:custGeom>
              <a:avLst/>
              <a:gdLst>
                <a:gd name="T0" fmla="*/ 38 w 43"/>
                <a:gd name="T1" fmla="*/ 0 h 64"/>
                <a:gd name="T2" fmla="*/ 32 w 43"/>
                <a:gd name="T3" fmla="*/ 4 h 64"/>
                <a:gd name="T4" fmla="*/ 21 w 43"/>
                <a:gd name="T5" fmla="*/ 12 h 64"/>
                <a:gd name="T6" fmla="*/ 10 w 43"/>
                <a:gd name="T7" fmla="*/ 21 h 64"/>
                <a:gd name="T8" fmla="*/ 5 w 43"/>
                <a:gd name="T9" fmla="*/ 28 h 64"/>
                <a:gd name="T10" fmla="*/ 4 w 43"/>
                <a:gd name="T11" fmla="*/ 33 h 64"/>
                <a:gd name="T12" fmla="*/ 2 w 43"/>
                <a:gd name="T13" fmla="*/ 40 h 64"/>
                <a:gd name="T14" fmla="*/ 0 w 43"/>
                <a:gd name="T15" fmla="*/ 47 h 64"/>
                <a:gd name="T16" fmla="*/ 0 w 43"/>
                <a:gd name="T17" fmla="*/ 49 h 64"/>
                <a:gd name="T18" fmla="*/ 0 w 43"/>
                <a:gd name="T19" fmla="*/ 50 h 64"/>
                <a:gd name="T20" fmla="*/ 0 w 43"/>
                <a:gd name="T21" fmla="*/ 53 h 64"/>
                <a:gd name="T22" fmla="*/ 2 w 43"/>
                <a:gd name="T23" fmla="*/ 56 h 64"/>
                <a:gd name="T24" fmla="*/ 3 w 43"/>
                <a:gd name="T25" fmla="*/ 60 h 64"/>
                <a:gd name="T26" fmla="*/ 5 w 43"/>
                <a:gd name="T27" fmla="*/ 62 h 64"/>
                <a:gd name="T28" fmla="*/ 9 w 43"/>
                <a:gd name="T29" fmla="*/ 64 h 64"/>
                <a:gd name="T30" fmla="*/ 11 w 43"/>
                <a:gd name="T31" fmla="*/ 64 h 64"/>
                <a:gd name="T32" fmla="*/ 12 w 43"/>
                <a:gd name="T33" fmla="*/ 64 h 64"/>
                <a:gd name="T34" fmla="*/ 14 w 43"/>
                <a:gd name="T35" fmla="*/ 62 h 64"/>
                <a:gd name="T36" fmla="*/ 16 w 43"/>
                <a:gd name="T37" fmla="*/ 60 h 64"/>
                <a:gd name="T38" fmla="*/ 16 w 43"/>
                <a:gd name="T39" fmla="*/ 55 h 64"/>
                <a:gd name="T40" fmla="*/ 15 w 43"/>
                <a:gd name="T41" fmla="*/ 50 h 64"/>
                <a:gd name="T42" fmla="*/ 12 w 43"/>
                <a:gd name="T43" fmla="*/ 43 h 64"/>
                <a:gd name="T44" fmla="*/ 11 w 43"/>
                <a:gd name="T45" fmla="*/ 34 h 64"/>
                <a:gd name="T46" fmla="*/ 11 w 43"/>
                <a:gd name="T47" fmla="*/ 28 h 64"/>
                <a:gd name="T48" fmla="*/ 15 w 43"/>
                <a:gd name="T49" fmla="*/ 26 h 64"/>
                <a:gd name="T50" fmla="*/ 18 w 43"/>
                <a:gd name="T51" fmla="*/ 27 h 64"/>
                <a:gd name="T52" fmla="*/ 20 w 43"/>
                <a:gd name="T53" fmla="*/ 31 h 64"/>
                <a:gd name="T54" fmla="*/ 20 w 43"/>
                <a:gd name="T55" fmla="*/ 36 h 64"/>
                <a:gd name="T56" fmla="*/ 20 w 43"/>
                <a:gd name="T57" fmla="*/ 37 h 64"/>
                <a:gd name="T58" fmla="*/ 21 w 43"/>
                <a:gd name="T59" fmla="*/ 36 h 64"/>
                <a:gd name="T60" fmla="*/ 23 w 43"/>
                <a:gd name="T61" fmla="*/ 33 h 64"/>
                <a:gd name="T62" fmla="*/ 27 w 43"/>
                <a:gd name="T63" fmla="*/ 31 h 64"/>
                <a:gd name="T64" fmla="*/ 29 w 43"/>
                <a:gd name="T65" fmla="*/ 26 h 64"/>
                <a:gd name="T66" fmla="*/ 32 w 43"/>
                <a:gd name="T67" fmla="*/ 22 h 64"/>
                <a:gd name="T68" fmla="*/ 37 w 43"/>
                <a:gd name="T69" fmla="*/ 19 h 64"/>
                <a:gd name="T70" fmla="*/ 40 w 43"/>
                <a:gd name="T71" fmla="*/ 15 h 64"/>
                <a:gd name="T72" fmla="*/ 43 w 43"/>
                <a:gd name="T73" fmla="*/ 10 h 64"/>
                <a:gd name="T74" fmla="*/ 41 w 43"/>
                <a:gd name="T75" fmla="*/ 5 h 64"/>
                <a:gd name="T76" fmla="*/ 40 w 43"/>
                <a:gd name="T77" fmla="*/ 3 h 64"/>
                <a:gd name="T78" fmla="*/ 39 w 43"/>
                <a:gd name="T79" fmla="*/ 0 h 64"/>
                <a:gd name="T80" fmla="*/ 38 w 43"/>
                <a:gd name="T8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3" h="64">
                  <a:moveTo>
                    <a:pt x="38" y="0"/>
                  </a:moveTo>
                  <a:lnTo>
                    <a:pt x="32" y="4"/>
                  </a:lnTo>
                  <a:lnTo>
                    <a:pt x="21" y="12"/>
                  </a:lnTo>
                  <a:lnTo>
                    <a:pt x="10" y="21"/>
                  </a:lnTo>
                  <a:lnTo>
                    <a:pt x="5" y="28"/>
                  </a:lnTo>
                  <a:lnTo>
                    <a:pt x="4" y="33"/>
                  </a:lnTo>
                  <a:lnTo>
                    <a:pt x="2" y="40"/>
                  </a:lnTo>
                  <a:lnTo>
                    <a:pt x="0" y="47"/>
                  </a:lnTo>
                  <a:lnTo>
                    <a:pt x="0" y="49"/>
                  </a:lnTo>
                  <a:lnTo>
                    <a:pt x="0" y="50"/>
                  </a:lnTo>
                  <a:lnTo>
                    <a:pt x="0" y="53"/>
                  </a:lnTo>
                  <a:lnTo>
                    <a:pt x="2" y="56"/>
                  </a:lnTo>
                  <a:lnTo>
                    <a:pt x="3" y="60"/>
                  </a:lnTo>
                  <a:lnTo>
                    <a:pt x="5" y="62"/>
                  </a:lnTo>
                  <a:lnTo>
                    <a:pt x="9" y="64"/>
                  </a:lnTo>
                  <a:lnTo>
                    <a:pt x="11" y="64"/>
                  </a:lnTo>
                  <a:lnTo>
                    <a:pt x="12" y="64"/>
                  </a:lnTo>
                  <a:lnTo>
                    <a:pt x="14" y="62"/>
                  </a:lnTo>
                  <a:lnTo>
                    <a:pt x="16" y="60"/>
                  </a:lnTo>
                  <a:lnTo>
                    <a:pt x="16" y="55"/>
                  </a:lnTo>
                  <a:lnTo>
                    <a:pt x="15" y="50"/>
                  </a:lnTo>
                  <a:lnTo>
                    <a:pt x="12" y="43"/>
                  </a:lnTo>
                  <a:lnTo>
                    <a:pt x="11" y="34"/>
                  </a:lnTo>
                  <a:lnTo>
                    <a:pt x="11" y="28"/>
                  </a:lnTo>
                  <a:lnTo>
                    <a:pt x="15" y="26"/>
                  </a:lnTo>
                  <a:lnTo>
                    <a:pt x="18" y="27"/>
                  </a:lnTo>
                  <a:lnTo>
                    <a:pt x="20" y="31"/>
                  </a:lnTo>
                  <a:lnTo>
                    <a:pt x="20" y="36"/>
                  </a:lnTo>
                  <a:lnTo>
                    <a:pt x="20" y="37"/>
                  </a:lnTo>
                  <a:lnTo>
                    <a:pt x="21" y="36"/>
                  </a:lnTo>
                  <a:lnTo>
                    <a:pt x="23" y="33"/>
                  </a:lnTo>
                  <a:lnTo>
                    <a:pt x="27" y="31"/>
                  </a:lnTo>
                  <a:lnTo>
                    <a:pt x="29" y="26"/>
                  </a:lnTo>
                  <a:lnTo>
                    <a:pt x="32" y="22"/>
                  </a:lnTo>
                  <a:lnTo>
                    <a:pt x="37" y="19"/>
                  </a:lnTo>
                  <a:lnTo>
                    <a:pt x="40" y="15"/>
                  </a:lnTo>
                  <a:lnTo>
                    <a:pt x="43" y="10"/>
                  </a:lnTo>
                  <a:lnTo>
                    <a:pt x="41" y="5"/>
                  </a:lnTo>
                  <a:lnTo>
                    <a:pt x="40" y="3"/>
                  </a:lnTo>
                  <a:lnTo>
                    <a:pt x="39" y="0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288" name="Group 48"/>
          <p:cNvGrpSpPr>
            <a:grpSpLocks/>
          </p:cNvGrpSpPr>
          <p:nvPr/>
        </p:nvGrpSpPr>
        <p:grpSpPr bwMode="auto">
          <a:xfrm rot="-766243">
            <a:off x="2590801" y="4283076"/>
            <a:ext cx="593725" cy="879475"/>
            <a:chOff x="1378" y="2272"/>
            <a:chExt cx="374" cy="554"/>
          </a:xfrm>
        </p:grpSpPr>
        <p:sp>
          <p:nvSpPr>
            <p:cNvPr id="10289" name="Freeform 49"/>
            <p:cNvSpPr>
              <a:spLocks/>
            </p:cNvSpPr>
            <p:nvPr/>
          </p:nvSpPr>
          <p:spPr bwMode="auto">
            <a:xfrm>
              <a:off x="1378" y="2272"/>
              <a:ext cx="374" cy="554"/>
            </a:xfrm>
            <a:custGeom>
              <a:avLst/>
              <a:gdLst>
                <a:gd name="T0" fmla="*/ 882 w 1268"/>
                <a:gd name="T1" fmla="*/ 5 h 1980"/>
                <a:gd name="T2" fmla="*/ 975 w 1268"/>
                <a:gd name="T3" fmla="*/ 36 h 1980"/>
                <a:gd name="T4" fmla="*/ 1086 w 1268"/>
                <a:gd name="T5" fmla="*/ 115 h 1980"/>
                <a:gd name="T6" fmla="*/ 1161 w 1268"/>
                <a:gd name="T7" fmla="*/ 238 h 1980"/>
                <a:gd name="T8" fmla="*/ 1069 w 1268"/>
                <a:gd name="T9" fmla="*/ 392 h 1980"/>
                <a:gd name="T10" fmla="*/ 1042 w 1268"/>
                <a:gd name="T11" fmla="*/ 462 h 1980"/>
                <a:gd name="T12" fmla="*/ 982 w 1268"/>
                <a:gd name="T13" fmla="*/ 522 h 1980"/>
                <a:gd name="T14" fmla="*/ 900 w 1268"/>
                <a:gd name="T15" fmla="*/ 548 h 1980"/>
                <a:gd name="T16" fmla="*/ 952 w 1268"/>
                <a:gd name="T17" fmla="*/ 569 h 1980"/>
                <a:gd name="T18" fmla="*/ 1005 w 1268"/>
                <a:gd name="T19" fmla="*/ 688 h 1980"/>
                <a:gd name="T20" fmla="*/ 1061 w 1268"/>
                <a:gd name="T21" fmla="*/ 754 h 1980"/>
                <a:gd name="T22" fmla="*/ 1122 w 1268"/>
                <a:gd name="T23" fmla="*/ 750 h 1980"/>
                <a:gd name="T24" fmla="*/ 1171 w 1268"/>
                <a:gd name="T25" fmla="*/ 708 h 1980"/>
                <a:gd name="T26" fmla="*/ 1180 w 1268"/>
                <a:gd name="T27" fmla="*/ 749 h 1980"/>
                <a:gd name="T28" fmla="*/ 1221 w 1268"/>
                <a:gd name="T29" fmla="*/ 768 h 1980"/>
                <a:gd name="T30" fmla="*/ 1257 w 1268"/>
                <a:gd name="T31" fmla="*/ 823 h 1980"/>
                <a:gd name="T32" fmla="*/ 1208 w 1268"/>
                <a:gd name="T33" fmla="*/ 857 h 1980"/>
                <a:gd name="T34" fmla="*/ 1245 w 1268"/>
                <a:gd name="T35" fmla="*/ 905 h 1980"/>
                <a:gd name="T36" fmla="*/ 1190 w 1268"/>
                <a:gd name="T37" fmla="*/ 916 h 1980"/>
                <a:gd name="T38" fmla="*/ 1078 w 1268"/>
                <a:gd name="T39" fmla="*/ 961 h 1980"/>
                <a:gd name="T40" fmla="*/ 970 w 1268"/>
                <a:gd name="T41" fmla="*/ 957 h 1980"/>
                <a:gd name="T42" fmla="*/ 867 w 1268"/>
                <a:gd name="T43" fmla="*/ 917 h 1980"/>
                <a:gd name="T44" fmla="*/ 775 w 1268"/>
                <a:gd name="T45" fmla="*/ 1083 h 1980"/>
                <a:gd name="T46" fmla="*/ 715 w 1268"/>
                <a:gd name="T47" fmla="*/ 1351 h 1980"/>
                <a:gd name="T48" fmla="*/ 523 w 1268"/>
                <a:gd name="T49" fmla="*/ 1712 h 1980"/>
                <a:gd name="T50" fmla="*/ 440 w 1268"/>
                <a:gd name="T51" fmla="*/ 1821 h 1980"/>
                <a:gd name="T52" fmla="*/ 479 w 1268"/>
                <a:gd name="T53" fmla="*/ 1845 h 1980"/>
                <a:gd name="T54" fmla="*/ 530 w 1268"/>
                <a:gd name="T55" fmla="*/ 1866 h 1980"/>
                <a:gd name="T56" fmla="*/ 557 w 1268"/>
                <a:gd name="T57" fmla="*/ 1914 h 1980"/>
                <a:gd name="T58" fmla="*/ 551 w 1268"/>
                <a:gd name="T59" fmla="*/ 1967 h 1980"/>
                <a:gd name="T60" fmla="*/ 474 w 1268"/>
                <a:gd name="T61" fmla="*/ 1976 h 1980"/>
                <a:gd name="T62" fmla="*/ 376 w 1268"/>
                <a:gd name="T63" fmla="*/ 1975 h 1980"/>
                <a:gd name="T64" fmla="*/ 281 w 1268"/>
                <a:gd name="T65" fmla="*/ 1971 h 1980"/>
                <a:gd name="T66" fmla="*/ 297 w 1268"/>
                <a:gd name="T67" fmla="*/ 1835 h 1980"/>
                <a:gd name="T68" fmla="*/ 271 w 1268"/>
                <a:gd name="T69" fmla="*/ 1672 h 1980"/>
                <a:gd name="T70" fmla="*/ 219 w 1268"/>
                <a:gd name="T71" fmla="*/ 1653 h 1980"/>
                <a:gd name="T72" fmla="*/ 164 w 1268"/>
                <a:gd name="T73" fmla="*/ 1636 h 1980"/>
                <a:gd name="T74" fmla="*/ 152 w 1268"/>
                <a:gd name="T75" fmla="*/ 1515 h 1980"/>
                <a:gd name="T76" fmla="*/ 201 w 1268"/>
                <a:gd name="T77" fmla="*/ 1433 h 1980"/>
                <a:gd name="T78" fmla="*/ 293 w 1268"/>
                <a:gd name="T79" fmla="*/ 1362 h 1980"/>
                <a:gd name="T80" fmla="*/ 304 w 1268"/>
                <a:gd name="T81" fmla="*/ 1271 h 1980"/>
                <a:gd name="T82" fmla="*/ 217 w 1268"/>
                <a:gd name="T83" fmla="*/ 1077 h 1980"/>
                <a:gd name="T84" fmla="*/ 308 w 1268"/>
                <a:gd name="T85" fmla="*/ 935 h 1980"/>
                <a:gd name="T86" fmla="*/ 363 w 1268"/>
                <a:gd name="T87" fmla="*/ 890 h 1980"/>
                <a:gd name="T88" fmla="*/ 422 w 1268"/>
                <a:gd name="T89" fmla="*/ 832 h 1980"/>
                <a:gd name="T90" fmla="*/ 324 w 1268"/>
                <a:gd name="T91" fmla="*/ 720 h 1980"/>
                <a:gd name="T92" fmla="*/ 273 w 1268"/>
                <a:gd name="T93" fmla="*/ 866 h 1980"/>
                <a:gd name="T94" fmla="*/ 223 w 1268"/>
                <a:gd name="T95" fmla="*/ 958 h 1980"/>
                <a:gd name="T96" fmla="*/ 144 w 1268"/>
                <a:gd name="T97" fmla="*/ 1013 h 1980"/>
                <a:gd name="T98" fmla="*/ 76 w 1268"/>
                <a:gd name="T99" fmla="*/ 1033 h 1980"/>
                <a:gd name="T100" fmla="*/ 34 w 1268"/>
                <a:gd name="T101" fmla="*/ 995 h 1980"/>
                <a:gd name="T102" fmla="*/ 35 w 1268"/>
                <a:gd name="T103" fmla="*/ 926 h 1980"/>
                <a:gd name="T104" fmla="*/ 106 w 1268"/>
                <a:gd name="T105" fmla="*/ 844 h 1980"/>
                <a:gd name="T106" fmla="*/ 162 w 1268"/>
                <a:gd name="T107" fmla="*/ 695 h 1980"/>
                <a:gd name="T108" fmla="*/ 336 w 1268"/>
                <a:gd name="T109" fmla="*/ 549 h 1980"/>
                <a:gd name="T110" fmla="*/ 512 w 1268"/>
                <a:gd name="T111" fmla="*/ 462 h 1980"/>
                <a:gd name="T112" fmla="*/ 654 w 1268"/>
                <a:gd name="T113" fmla="*/ 455 h 1980"/>
                <a:gd name="T114" fmla="*/ 654 w 1268"/>
                <a:gd name="T115" fmla="*/ 428 h 1980"/>
                <a:gd name="T116" fmla="*/ 590 w 1268"/>
                <a:gd name="T117" fmla="*/ 381 h 1980"/>
                <a:gd name="T118" fmla="*/ 547 w 1268"/>
                <a:gd name="T119" fmla="*/ 306 h 1980"/>
                <a:gd name="T120" fmla="*/ 586 w 1268"/>
                <a:gd name="T121" fmla="*/ 140 h 1980"/>
                <a:gd name="T122" fmla="*/ 654 w 1268"/>
                <a:gd name="T123" fmla="*/ 73 h 1980"/>
                <a:gd name="T124" fmla="*/ 736 w 1268"/>
                <a:gd name="T125" fmla="*/ 32 h 1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68" h="1980">
                  <a:moveTo>
                    <a:pt x="783" y="2"/>
                  </a:moveTo>
                  <a:lnTo>
                    <a:pt x="789" y="2"/>
                  </a:lnTo>
                  <a:lnTo>
                    <a:pt x="798" y="1"/>
                  </a:lnTo>
                  <a:lnTo>
                    <a:pt x="811" y="1"/>
                  </a:lnTo>
                  <a:lnTo>
                    <a:pt x="826" y="0"/>
                  </a:lnTo>
                  <a:lnTo>
                    <a:pt x="840" y="0"/>
                  </a:lnTo>
                  <a:lnTo>
                    <a:pt x="854" y="0"/>
                  </a:lnTo>
                  <a:lnTo>
                    <a:pt x="866" y="1"/>
                  </a:lnTo>
                  <a:lnTo>
                    <a:pt x="874" y="2"/>
                  </a:lnTo>
                  <a:lnTo>
                    <a:pt x="882" y="5"/>
                  </a:lnTo>
                  <a:lnTo>
                    <a:pt x="893" y="10"/>
                  </a:lnTo>
                  <a:lnTo>
                    <a:pt x="906" y="15"/>
                  </a:lnTo>
                  <a:lnTo>
                    <a:pt x="921" y="20"/>
                  </a:lnTo>
                  <a:lnTo>
                    <a:pt x="933" y="24"/>
                  </a:lnTo>
                  <a:lnTo>
                    <a:pt x="945" y="28"/>
                  </a:lnTo>
                  <a:lnTo>
                    <a:pt x="952" y="32"/>
                  </a:lnTo>
                  <a:lnTo>
                    <a:pt x="955" y="33"/>
                  </a:lnTo>
                  <a:lnTo>
                    <a:pt x="957" y="33"/>
                  </a:lnTo>
                  <a:lnTo>
                    <a:pt x="964" y="35"/>
                  </a:lnTo>
                  <a:lnTo>
                    <a:pt x="975" y="36"/>
                  </a:lnTo>
                  <a:lnTo>
                    <a:pt x="988" y="39"/>
                  </a:lnTo>
                  <a:lnTo>
                    <a:pt x="1003" y="43"/>
                  </a:lnTo>
                  <a:lnTo>
                    <a:pt x="1016" y="47"/>
                  </a:lnTo>
                  <a:lnTo>
                    <a:pt x="1029" y="52"/>
                  </a:lnTo>
                  <a:lnTo>
                    <a:pt x="1040" y="59"/>
                  </a:lnTo>
                  <a:lnTo>
                    <a:pt x="1048" y="67"/>
                  </a:lnTo>
                  <a:lnTo>
                    <a:pt x="1058" y="78"/>
                  </a:lnTo>
                  <a:lnTo>
                    <a:pt x="1067" y="90"/>
                  </a:lnTo>
                  <a:lnTo>
                    <a:pt x="1077" y="103"/>
                  </a:lnTo>
                  <a:lnTo>
                    <a:pt x="1086" y="115"/>
                  </a:lnTo>
                  <a:lnTo>
                    <a:pt x="1093" y="128"/>
                  </a:lnTo>
                  <a:lnTo>
                    <a:pt x="1098" y="138"/>
                  </a:lnTo>
                  <a:lnTo>
                    <a:pt x="1100" y="147"/>
                  </a:lnTo>
                  <a:lnTo>
                    <a:pt x="1104" y="155"/>
                  </a:lnTo>
                  <a:lnTo>
                    <a:pt x="1111" y="168"/>
                  </a:lnTo>
                  <a:lnTo>
                    <a:pt x="1122" y="182"/>
                  </a:lnTo>
                  <a:lnTo>
                    <a:pt x="1132" y="198"/>
                  </a:lnTo>
                  <a:lnTo>
                    <a:pt x="1143" y="213"/>
                  </a:lnTo>
                  <a:lnTo>
                    <a:pt x="1154" y="226"/>
                  </a:lnTo>
                  <a:lnTo>
                    <a:pt x="1161" y="238"/>
                  </a:lnTo>
                  <a:lnTo>
                    <a:pt x="1165" y="244"/>
                  </a:lnTo>
                  <a:lnTo>
                    <a:pt x="1162" y="258"/>
                  </a:lnTo>
                  <a:lnTo>
                    <a:pt x="1153" y="278"/>
                  </a:lnTo>
                  <a:lnTo>
                    <a:pt x="1142" y="295"/>
                  </a:lnTo>
                  <a:lnTo>
                    <a:pt x="1137" y="303"/>
                  </a:lnTo>
                  <a:lnTo>
                    <a:pt x="1117" y="341"/>
                  </a:lnTo>
                  <a:lnTo>
                    <a:pt x="1070" y="377"/>
                  </a:lnTo>
                  <a:lnTo>
                    <a:pt x="1070" y="379"/>
                  </a:lnTo>
                  <a:lnTo>
                    <a:pt x="1070" y="384"/>
                  </a:lnTo>
                  <a:lnTo>
                    <a:pt x="1069" y="392"/>
                  </a:lnTo>
                  <a:lnTo>
                    <a:pt x="1063" y="400"/>
                  </a:lnTo>
                  <a:lnTo>
                    <a:pt x="1059" y="408"/>
                  </a:lnTo>
                  <a:lnTo>
                    <a:pt x="1059" y="417"/>
                  </a:lnTo>
                  <a:lnTo>
                    <a:pt x="1061" y="422"/>
                  </a:lnTo>
                  <a:lnTo>
                    <a:pt x="1063" y="424"/>
                  </a:lnTo>
                  <a:lnTo>
                    <a:pt x="1042" y="426"/>
                  </a:lnTo>
                  <a:lnTo>
                    <a:pt x="1042" y="429"/>
                  </a:lnTo>
                  <a:lnTo>
                    <a:pt x="1043" y="439"/>
                  </a:lnTo>
                  <a:lnTo>
                    <a:pt x="1043" y="450"/>
                  </a:lnTo>
                  <a:lnTo>
                    <a:pt x="1042" y="462"/>
                  </a:lnTo>
                  <a:lnTo>
                    <a:pt x="1040" y="471"/>
                  </a:lnTo>
                  <a:lnTo>
                    <a:pt x="1035" y="480"/>
                  </a:lnTo>
                  <a:lnTo>
                    <a:pt x="1028" y="486"/>
                  </a:lnTo>
                  <a:lnTo>
                    <a:pt x="1019" y="494"/>
                  </a:lnTo>
                  <a:lnTo>
                    <a:pt x="1015" y="498"/>
                  </a:lnTo>
                  <a:lnTo>
                    <a:pt x="1009" y="504"/>
                  </a:lnTo>
                  <a:lnTo>
                    <a:pt x="1003" y="508"/>
                  </a:lnTo>
                  <a:lnTo>
                    <a:pt x="995" y="513"/>
                  </a:lnTo>
                  <a:lnTo>
                    <a:pt x="989" y="517"/>
                  </a:lnTo>
                  <a:lnTo>
                    <a:pt x="982" y="522"/>
                  </a:lnTo>
                  <a:lnTo>
                    <a:pt x="975" y="526"/>
                  </a:lnTo>
                  <a:lnTo>
                    <a:pt x="969" y="530"/>
                  </a:lnTo>
                  <a:lnTo>
                    <a:pt x="962" y="533"/>
                  </a:lnTo>
                  <a:lnTo>
                    <a:pt x="951" y="536"/>
                  </a:lnTo>
                  <a:lnTo>
                    <a:pt x="940" y="539"/>
                  </a:lnTo>
                  <a:lnTo>
                    <a:pt x="928" y="541"/>
                  </a:lnTo>
                  <a:lnTo>
                    <a:pt x="917" y="545"/>
                  </a:lnTo>
                  <a:lnTo>
                    <a:pt x="909" y="546"/>
                  </a:lnTo>
                  <a:lnTo>
                    <a:pt x="903" y="548"/>
                  </a:lnTo>
                  <a:lnTo>
                    <a:pt x="900" y="548"/>
                  </a:lnTo>
                  <a:lnTo>
                    <a:pt x="898" y="559"/>
                  </a:lnTo>
                  <a:lnTo>
                    <a:pt x="899" y="559"/>
                  </a:lnTo>
                  <a:lnTo>
                    <a:pt x="903" y="559"/>
                  </a:lnTo>
                  <a:lnTo>
                    <a:pt x="909" y="559"/>
                  </a:lnTo>
                  <a:lnTo>
                    <a:pt x="915" y="560"/>
                  </a:lnTo>
                  <a:lnTo>
                    <a:pt x="923" y="560"/>
                  </a:lnTo>
                  <a:lnTo>
                    <a:pt x="930" y="562"/>
                  </a:lnTo>
                  <a:lnTo>
                    <a:pt x="938" y="563"/>
                  </a:lnTo>
                  <a:lnTo>
                    <a:pt x="945" y="565"/>
                  </a:lnTo>
                  <a:lnTo>
                    <a:pt x="952" y="569"/>
                  </a:lnTo>
                  <a:lnTo>
                    <a:pt x="961" y="575"/>
                  </a:lnTo>
                  <a:lnTo>
                    <a:pt x="969" y="582"/>
                  </a:lnTo>
                  <a:lnTo>
                    <a:pt x="977" y="593"/>
                  </a:lnTo>
                  <a:lnTo>
                    <a:pt x="986" y="603"/>
                  </a:lnTo>
                  <a:lnTo>
                    <a:pt x="992" y="616"/>
                  </a:lnTo>
                  <a:lnTo>
                    <a:pt x="995" y="628"/>
                  </a:lnTo>
                  <a:lnTo>
                    <a:pt x="995" y="642"/>
                  </a:lnTo>
                  <a:lnTo>
                    <a:pt x="995" y="657"/>
                  </a:lnTo>
                  <a:lnTo>
                    <a:pt x="1000" y="672"/>
                  </a:lnTo>
                  <a:lnTo>
                    <a:pt x="1005" y="688"/>
                  </a:lnTo>
                  <a:lnTo>
                    <a:pt x="1012" y="704"/>
                  </a:lnTo>
                  <a:lnTo>
                    <a:pt x="1019" y="718"/>
                  </a:lnTo>
                  <a:lnTo>
                    <a:pt x="1027" y="729"/>
                  </a:lnTo>
                  <a:lnTo>
                    <a:pt x="1031" y="736"/>
                  </a:lnTo>
                  <a:lnTo>
                    <a:pt x="1033" y="739"/>
                  </a:lnTo>
                  <a:lnTo>
                    <a:pt x="1034" y="740"/>
                  </a:lnTo>
                  <a:lnTo>
                    <a:pt x="1039" y="742"/>
                  </a:lnTo>
                  <a:lnTo>
                    <a:pt x="1046" y="746"/>
                  </a:lnTo>
                  <a:lnTo>
                    <a:pt x="1054" y="749"/>
                  </a:lnTo>
                  <a:lnTo>
                    <a:pt x="1061" y="754"/>
                  </a:lnTo>
                  <a:lnTo>
                    <a:pt x="1070" y="759"/>
                  </a:lnTo>
                  <a:lnTo>
                    <a:pt x="1076" y="763"/>
                  </a:lnTo>
                  <a:lnTo>
                    <a:pt x="1079" y="769"/>
                  </a:lnTo>
                  <a:lnTo>
                    <a:pt x="1083" y="772"/>
                  </a:lnTo>
                  <a:lnTo>
                    <a:pt x="1089" y="772"/>
                  </a:lnTo>
                  <a:lnTo>
                    <a:pt x="1096" y="769"/>
                  </a:lnTo>
                  <a:lnTo>
                    <a:pt x="1104" y="765"/>
                  </a:lnTo>
                  <a:lnTo>
                    <a:pt x="1111" y="760"/>
                  </a:lnTo>
                  <a:lnTo>
                    <a:pt x="1117" y="755"/>
                  </a:lnTo>
                  <a:lnTo>
                    <a:pt x="1122" y="750"/>
                  </a:lnTo>
                  <a:lnTo>
                    <a:pt x="1124" y="744"/>
                  </a:lnTo>
                  <a:lnTo>
                    <a:pt x="1126" y="740"/>
                  </a:lnTo>
                  <a:lnTo>
                    <a:pt x="1130" y="734"/>
                  </a:lnTo>
                  <a:lnTo>
                    <a:pt x="1134" y="729"/>
                  </a:lnTo>
                  <a:lnTo>
                    <a:pt x="1140" y="724"/>
                  </a:lnTo>
                  <a:lnTo>
                    <a:pt x="1144" y="718"/>
                  </a:lnTo>
                  <a:lnTo>
                    <a:pt x="1150" y="714"/>
                  </a:lnTo>
                  <a:lnTo>
                    <a:pt x="1156" y="711"/>
                  </a:lnTo>
                  <a:lnTo>
                    <a:pt x="1161" y="709"/>
                  </a:lnTo>
                  <a:lnTo>
                    <a:pt x="1171" y="708"/>
                  </a:lnTo>
                  <a:lnTo>
                    <a:pt x="1178" y="707"/>
                  </a:lnTo>
                  <a:lnTo>
                    <a:pt x="1183" y="710"/>
                  </a:lnTo>
                  <a:lnTo>
                    <a:pt x="1185" y="718"/>
                  </a:lnTo>
                  <a:lnTo>
                    <a:pt x="1183" y="731"/>
                  </a:lnTo>
                  <a:lnTo>
                    <a:pt x="1178" y="742"/>
                  </a:lnTo>
                  <a:lnTo>
                    <a:pt x="1173" y="752"/>
                  </a:lnTo>
                  <a:lnTo>
                    <a:pt x="1171" y="756"/>
                  </a:lnTo>
                  <a:lnTo>
                    <a:pt x="1172" y="755"/>
                  </a:lnTo>
                  <a:lnTo>
                    <a:pt x="1176" y="753"/>
                  </a:lnTo>
                  <a:lnTo>
                    <a:pt x="1180" y="749"/>
                  </a:lnTo>
                  <a:lnTo>
                    <a:pt x="1186" y="744"/>
                  </a:lnTo>
                  <a:lnTo>
                    <a:pt x="1192" y="741"/>
                  </a:lnTo>
                  <a:lnTo>
                    <a:pt x="1198" y="738"/>
                  </a:lnTo>
                  <a:lnTo>
                    <a:pt x="1203" y="736"/>
                  </a:lnTo>
                  <a:lnTo>
                    <a:pt x="1208" y="736"/>
                  </a:lnTo>
                  <a:lnTo>
                    <a:pt x="1215" y="739"/>
                  </a:lnTo>
                  <a:lnTo>
                    <a:pt x="1220" y="742"/>
                  </a:lnTo>
                  <a:lnTo>
                    <a:pt x="1224" y="749"/>
                  </a:lnTo>
                  <a:lnTo>
                    <a:pt x="1225" y="756"/>
                  </a:lnTo>
                  <a:lnTo>
                    <a:pt x="1221" y="768"/>
                  </a:lnTo>
                  <a:lnTo>
                    <a:pt x="1214" y="781"/>
                  </a:lnTo>
                  <a:lnTo>
                    <a:pt x="1206" y="793"/>
                  </a:lnTo>
                  <a:lnTo>
                    <a:pt x="1202" y="798"/>
                  </a:lnTo>
                  <a:lnTo>
                    <a:pt x="1259" y="795"/>
                  </a:lnTo>
                  <a:lnTo>
                    <a:pt x="1261" y="796"/>
                  </a:lnTo>
                  <a:lnTo>
                    <a:pt x="1265" y="800"/>
                  </a:lnTo>
                  <a:lnTo>
                    <a:pt x="1268" y="807"/>
                  </a:lnTo>
                  <a:lnTo>
                    <a:pt x="1266" y="816"/>
                  </a:lnTo>
                  <a:lnTo>
                    <a:pt x="1262" y="820"/>
                  </a:lnTo>
                  <a:lnTo>
                    <a:pt x="1257" y="823"/>
                  </a:lnTo>
                  <a:lnTo>
                    <a:pt x="1251" y="826"/>
                  </a:lnTo>
                  <a:lnTo>
                    <a:pt x="1245" y="829"/>
                  </a:lnTo>
                  <a:lnTo>
                    <a:pt x="1238" y="832"/>
                  </a:lnTo>
                  <a:lnTo>
                    <a:pt x="1232" y="835"/>
                  </a:lnTo>
                  <a:lnTo>
                    <a:pt x="1227" y="837"/>
                  </a:lnTo>
                  <a:lnTo>
                    <a:pt x="1223" y="839"/>
                  </a:lnTo>
                  <a:lnTo>
                    <a:pt x="1215" y="843"/>
                  </a:lnTo>
                  <a:lnTo>
                    <a:pt x="1209" y="846"/>
                  </a:lnTo>
                  <a:lnTo>
                    <a:pt x="1207" y="850"/>
                  </a:lnTo>
                  <a:lnTo>
                    <a:pt x="1208" y="857"/>
                  </a:lnTo>
                  <a:lnTo>
                    <a:pt x="1215" y="865"/>
                  </a:lnTo>
                  <a:lnTo>
                    <a:pt x="1224" y="873"/>
                  </a:lnTo>
                  <a:lnTo>
                    <a:pt x="1233" y="880"/>
                  </a:lnTo>
                  <a:lnTo>
                    <a:pt x="1242" y="883"/>
                  </a:lnTo>
                  <a:lnTo>
                    <a:pt x="1248" y="887"/>
                  </a:lnTo>
                  <a:lnTo>
                    <a:pt x="1249" y="894"/>
                  </a:lnTo>
                  <a:lnTo>
                    <a:pt x="1249" y="900"/>
                  </a:lnTo>
                  <a:lnTo>
                    <a:pt x="1249" y="904"/>
                  </a:lnTo>
                  <a:lnTo>
                    <a:pt x="1248" y="904"/>
                  </a:lnTo>
                  <a:lnTo>
                    <a:pt x="1245" y="905"/>
                  </a:lnTo>
                  <a:lnTo>
                    <a:pt x="1242" y="906"/>
                  </a:lnTo>
                  <a:lnTo>
                    <a:pt x="1237" y="907"/>
                  </a:lnTo>
                  <a:lnTo>
                    <a:pt x="1231" y="908"/>
                  </a:lnTo>
                  <a:lnTo>
                    <a:pt x="1225" y="909"/>
                  </a:lnTo>
                  <a:lnTo>
                    <a:pt x="1218" y="910"/>
                  </a:lnTo>
                  <a:lnTo>
                    <a:pt x="1212" y="910"/>
                  </a:lnTo>
                  <a:lnTo>
                    <a:pt x="1206" y="910"/>
                  </a:lnTo>
                  <a:lnTo>
                    <a:pt x="1200" y="912"/>
                  </a:lnTo>
                  <a:lnTo>
                    <a:pt x="1195" y="914"/>
                  </a:lnTo>
                  <a:lnTo>
                    <a:pt x="1190" y="916"/>
                  </a:lnTo>
                  <a:lnTo>
                    <a:pt x="1184" y="919"/>
                  </a:lnTo>
                  <a:lnTo>
                    <a:pt x="1178" y="924"/>
                  </a:lnTo>
                  <a:lnTo>
                    <a:pt x="1172" y="927"/>
                  </a:lnTo>
                  <a:lnTo>
                    <a:pt x="1165" y="930"/>
                  </a:lnTo>
                  <a:lnTo>
                    <a:pt x="1152" y="936"/>
                  </a:lnTo>
                  <a:lnTo>
                    <a:pt x="1142" y="942"/>
                  </a:lnTo>
                  <a:lnTo>
                    <a:pt x="1136" y="947"/>
                  </a:lnTo>
                  <a:lnTo>
                    <a:pt x="1134" y="948"/>
                  </a:lnTo>
                  <a:lnTo>
                    <a:pt x="1079" y="960"/>
                  </a:lnTo>
                  <a:lnTo>
                    <a:pt x="1078" y="961"/>
                  </a:lnTo>
                  <a:lnTo>
                    <a:pt x="1073" y="963"/>
                  </a:lnTo>
                  <a:lnTo>
                    <a:pt x="1066" y="965"/>
                  </a:lnTo>
                  <a:lnTo>
                    <a:pt x="1057" y="969"/>
                  </a:lnTo>
                  <a:lnTo>
                    <a:pt x="1047" y="973"/>
                  </a:lnTo>
                  <a:lnTo>
                    <a:pt x="1036" y="976"/>
                  </a:lnTo>
                  <a:lnTo>
                    <a:pt x="1025" y="978"/>
                  </a:lnTo>
                  <a:lnTo>
                    <a:pt x="1016" y="980"/>
                  </a:lnTo>
                  <a:lnTo>
                    <a:pt x="1004" y="978"/>
                  </a:lnTo>
                  <a:lnTo>
                    <a:pt x="988" y="970"/>
                  </a:lnTo>
                  <a:lnTo>
                    <a:pt x="970" y="957"/>
                  </a:lnTo>
                  <a:lnTo>
                    <a:pt x="950" y="941"/>
                  </a:lnTo>
                  <a:lnTo>
                    <a:pt x="932" y="925"/>
                  </a:lnTo>
                  <a:lnTo>
                    <a:pt x="916" y="908"/>
                  </a:lnTo>
                  <a:lnTo>
                    <a:pt x="904" y="892"/>
                  </a:lnTo>
                  <a:lnTo>
                    <a:pt x="898" y="881"/>
                  </a:lnTo>
                  <a:lnTo>
                    <a:pt x="891" y="871"/>
                  </a:lnTo>
                  <a:lnTo>
                    <a:pt x="882" y="880"/>
                  </a:lnTo>
                  <a:lnTo>
                    <a:pt x="875" y="895"/>
                  </a:lnTo>
                  <a:lnTo>
                    <a:pt x="870" y="910"/>
                  </a:lnTo>
                  <a:lnTo>
                    <a:pt x="867" y="917"/>
                  </a:lnTo>
                  <a:lnTo>
                    <a:pt x="861" y="927"/>
                  </a:lnTo>
                  <a:lnTo>
                    <a:pt x="852" y="939"/>
                  </a:lnTo>
                  <a:lnTo>
                    <a:pt x="843" y="953"/>
                  </a:lnTo>
                  <a:lnTo>
                    <a:pt x="832" y="967"/>
                  </a:lnTo>
                  <a:lnTo>
                    <a:pt x="822" y="982"/>
                  </a:lnTo>
                  <a:lnTo>
                    <a:pt x="813" y="997"/>
                  </a:lnTo>
                  <a:lnTo>
                    <a:pt x="807" y="1009"/>
                  </a:lnTo>
                  <a:lnTo>
                    <a:pt x="795" y="1036"/>
                  </a:lnTo>
                  <a:lnTo>
                    <a:pt x="784" y="1063"/>
                  </a:lnTo>
                  <a:lnTo>
                    <a:pt x="775" y="1083"/>
                  </a:lnTo>
                  <a:lnTo>
                    <a:pt x="772" y="1091"/>
                  </a:lnTo>
                  <a:lnTo>
                    <a:pt x="769" y="1093"/>
                  </a:lnTo>
                  <a:lnTo>
                    <a:pt x="763" y="1099"/>
                  </a:lnTo>
                  <a:lnTo>
                    <a:pt x="757" y="1111"/>
                  </a:lnTo>
                  <a:lnTo>
                    <a:pt x="755" y="1127"/>
                  </a:lnTo>
                  <a:lnTo>
                    <a:pt x="753" y="1147"/>
                  </a:lnTo>
                  <a:lnTo>
                    <a:pt x="747" y="1185"/>
                  </a:lnTo>
                  <a:lnTo>
                    <a:pt x="737" y="1237"/>
                  </a:lnTo>
                  <a:lnTo>
                    <a:pt x="726" y="1294"/>
                  </a:lnTo>
                  <a:lnTo>
                    <a:pt x="715" y="1351"/>
                  </a:lnTo>
                  <a:lnTo>
                    <a:pt x="706" y="1399"/>
                  </a:lnTo>
                  <a:lnTo>
                    <a:pt x="699" y="1434"/>
                  </a:lnTo>
                  <a:lnTo>
                    <a:pt x="695" y="1450"/>
                  </a:lnTo>
                  <a:lnTo>
                    <a:pt x="686" y="1464"/>
                  </a:lnTo>
                  <a:lnTo>
                    <a:pt x="667" y="1495"/>
                  </a:lnTo>
                  <a:lnTo>
                    <a:pt x="640" y="1537"/>
                  </a:lnTo>
                  <a:lnTo>
                    <a:pt x="607" y="1586"/>
                  </a:lnTo>
                  <a:lnTo>
                    <a:pt x="575" y="1635"/>
                  </a:lnTo>
                  <a:lnTo>
                    <a:pt x="546" y="1679"/>
                  </a:lnTo>
                  <a:lnTo>
                    <a:pt x="523" y="1712"/>
                  </a:lnTo>
                  <a:lnTo>
                    <a:pt x="510" y="1730"/>
                  </a:lnTo>
                  <a:lnTo>
                    <a:pt x="503" y="1739"/>
                  </a:lnTo>
                  <a:lnTo>
                    <a:pt x="492" y="1753"/>
                  </a:lnTo>
                  <a:lnTo>
                    <a:pt x="481" y="1767"/>
                  </a:lnTo>
                  <a:lnTo>
                    <a:pt x="470" y="1782"/>
                  </a:lnTo>
                  <a:lnTo>
                    <a:pt x="459" y="1796"/>
                  </a:lnTo>
                  <a:lnTo>
                    <a:pt x="451" y="1808"/>
                  </a:lnTo>
                  <a:lnTo>
                    <a:pt x="445" y="1815"/>
                  </a:lnTo>
                  <a:lnTo>
                    <a:pt x="443" y="1819"/>
                  </a:lnTo>
                  <a:lnTo>
                    <a:pt x="440" y="1821"/>
                  </a:lnTo>
                  <a:lnTo>
                    <a:pt x="436" y="1827"/>
                  </a:lnTo>
                  <a:lnTo>
                    <a:pt x="435" y="1834"/>
                  </a:lnTo>
                  <a:lnTo>
                    <a:pt x="443" y="1842"/>
                  </a:lnTo>
                  <a:lnTo>
                    <a:pt x="449" y="1845"/>
                  </a:lnTo>
                  <a:lnTo>
                    <a:pt x="453" y="1846"/>
                  </a:lnTo>
                  <a:lnTo>
                    <a:pt x="458" y="1847"/>
                  </a:lnTo>
                  <a:lnTo>
                    <a:pt x="463" y="1847"/>
                  </a:lnTo>
                  <a:lnTo>
                    <a:pt x="468" y="1846"/>
                  </a:lnTo>
                  <a:lnTo>
                    <a:pt x="474" y="1846"/>
                  </a:lnTo>
                  <a:lnTo>
                    <a:pt x="479" y="1845"/>
                  </a:lnTo>
                  <a:lnTo>
                    <a:pt x="486" y="1845"/>
                  </a:lnTo>
                  <a:lnTo>
                    <a:pt x="493" y="1845"/>
                  </a:lnTo>
                  <a:lnTo>
                    <a:pt x="500" y="1844"/>
                  </a:lnTo>
                  <a:lnTo>
                    <a:pt x="506" y="1844"/>
                  </a:lnTo>
                  <a:lnTo>
                    <a:pt x="512" y="1844"/>
                  </a:lnTo>
                  <a:lnTo>
                    <a:pt x="517" y="1845"/>
                  </a:lnTo>
                  <a:lnTo>
                    <a:pt x="521" y="1846"/>
                  </a:lnTo>
                  <a:lnTo>
                    <a:pt x="524" y="1849"/>
                  </a:lnTo>
                  <a:lnTo>
                    <a:pt x="527" y="1854"/>
                  </a:lnTo>
                  <a:lnTo>
                    <a:pt x="530" y="1866"/>
                  </a:lnTo>
                  <a:lnTo>
                    <a:pt x="529" y="1875"/>
                  </a:lnTo>
                  <a:lnTo>
                    <a:pt x="528" y="1882"/>
                  </a:lnTo>
                  <a:lnTo>
                    <a:pt x="527" y="1886"/>
                  </a:lnTo>
                  <a:lnTo>
                    <a:pt x="529" y="1886"/>
                  </a:lnTo>
                  <a:lnTo>
                    <a:pt x="534" y="1886"/>
                  </a:lnTo>
                  <a:lnTo>
                    <a:pt x="541" y="1888"/>
                  </a:lnTo>
                  <a:lnTo>
                    <a:pt x="547" y="1892"/>
                  </a:lnTo>
                  <a:lnTo>
                    <a:pt x="552" y="1899"/>
                  </a:lnTo>
                  <a:lnTo>
                    <a:pt x="554" y="1908"/>
                  </a:lnTo>
                  <a:lnTo>
                    <a:pt x="557" y="1914"/>
                  </a:lnTo>
                  <a:lnTo>
                    <a:pt x="557" y="1916"/>
                  </a:lnTo>
                  <a:lnTo>
                    <a:pt x="557" y="1918"/>
                  </a:lnTo>
                  <a:lnTo>
                    <a:pt x="555" y="1922"/>
                  </a:lnTo>
                  <a:lnTo>
                    <a:pt x="555" y="1930"/>
                  </a:lnTo>
                  <a:lnTo>
                    <a:pt x="557" y="1936"/>
                  </a:lnTo>
                  <a:lnTo>
                    <a:pt x="558" y="1942"/>
                  </a:lnTo>
                  <a:lnTo>
                    <a:pt x="558" y="1947"/>
                  </a:lnTo>
                  <a:lnTo>
                    <a:pt x="557" y="1954"/>
                  </a:lnTo>
                  <a:lnTo>
                    <a:pt x="554" y="1960"/>
                  </a:lnTo>
                  <a:lnTo>
                    <a:pt x="551" y="1967"/>
                  </a:lnTo>
                  <a:lnTo>
                    <a:pt x="543" y="1975"/>
                  </a:lnTo>
                  <a:lnTo>
                    <a:pt x="534" y="1979"/>
                  </a:lnTo>
                  <a:lnTo>
                    <a:pt x="521" y="1980"/>
                  </a:lnTo>
                  <a:lnTo>
                    <a:pt x="513" y="1979"/>
                  </a:lnTo>
                  <a:lnTo>
                    <a:pt x="506" y="1978"/>
                  </a:lnTo>
                  <a:lnTo>
                    <a:pt x="500" y="1977"/>
                  </a:lnTo>
                  <a:lnTo>
                    <a:pt x="493" y="1976"/>
                  </a:lnTo>
                  <a:lnTo>
                    <a:pt x="487" y="1975"/>
                  </a:lnTo>
                  <a:lnTo>
                    <a:pt x="480" y="1975"/>
                  </a:lnTo>
                  <a:lnTo>
                    <a:pt x="474" y="1976"/>
                  </a:lnTo>
                  <a:lnTo>
                    <a:pt x="467" y="1978"/>
                  </a:lnTo>
                  <a:lnTo>
                    <a:pt x="459" y="1979"/>
                  </a:lnTo>
                  <a:lnTo>
                    <a:pt x="452" y="1980"/>
                  </a:lnTo>
                  <a:lnTo>
                    <a:pt x="445" y="1979"/>
                  </a:lnTo>
                  <a:lnTo>
                    <a:pt x="438" y="1978"/>
                  </a:lnTo>
                  <a:lnTo>
                    <a:pt x="429" y="1977"/>
                  </a:lnTo>
                  <a:lnTo>
                    <a:pt x="418" y="1976"/>
                  </a:lnTo>
                  <a:lnTo>
                    <a:pt x="406" y="1975"/>
                  </a:lnTo>
                  <a:lnTo>
                    <a:pt x="392" y="1975"/>
                  </a:lnTo>
                  <a:lnTo>
                    <a:pt x="376" y="1975"/>
                  </a:lnTo>
                  <a:lnTo>
                    <a:pt x="364" y="1976"/>
                  </a:lnTo>
                  <a:lnTo>
                    <a:pt x="354" y="1976"/>
                  </a:lnTo>
                  <a:lnTo>
                    <a:pt x="345" y="1977"/>
                  </a:lnTo>
                  <a:lnTo>
                    <a:pt x="337" y="1978"/>
                  </a:lnTo>
                  <a:lnTo>
                    <a:pt x="328" y="1978"/>
                  </a:lnTo>
                  <a:lnTo>
                    <a:pt x="320" y="1978"/>
                  </a:lnTo>
                  <a:lnTo>
                    <a:pt x="310" y="1978"/>
                  </a:lnTo>
                  <a:lnTo>
                    <a:pt x="301" y="1977"/>
                  </a:lnTo>
                  <a:lnTo>
                    <a:pt x="291" y="1975"/>
                  </a:lnTo>
                  <a:lnTo>
                    <a:pt x="281" y="1971"/>
                  </a:lnTo>
                  <a:lnTo>
                    <a:pt x="273" y="1967"/>
                  </a:lnTo>
                  <a:lnTo>
                    <a:pt x="266" y="1962"/>
                  </a:lnTo>
                  <a:lnTo>
                    <a:pt x="260" y="1956"/>
                  </a:lnTo>
                  <a:lnTo>
                    <a:pt x="255" y="1946"/>
                  </a:lnTo>
                  <a:lnTo>
                    <a:pt x="253" y="1936"/>
                  </a:lnTo>
                  <a:lnTo>
                    <a:pt x="253" y="1912"/>
                  </a:lnTo>
                  <a:lnTo>
                    <a:pt x="259" y="1889"/>
                  </a:lnTo>
                  <a:lnTo>
                    <a:pt x="268" y="1870"/>
                  </a:lnTo>
                  <a:lnTo>
                    <a:pt x="284" y="1856"/>
                  </a:lnTo>
                  <a:lnTo>
                    <a:pt x="297" y="1835"/>
                  </a:lnTo>
                  <a:lnTo>
                    <a:pt x="303" y="1799"/>
                  </a:lnTo>
                  <a:lnTo>
                    <a:pt x="304" y="1765"/>
                  </a:lnTo>
                  <a:lnTo>
                    <a:pt x="304" y="1751"/>
                  </a:lnTo>
                  <a:lnTo>
                    <a:pt x="307" y="1668"/>
                  </a:lnTo>
                  <a:lnTo>
                    <a:pt x="304" y="1667"/>
                  </a:lnTo>
                  <a:lnTo>
                    <a:pt x="298" y="1666"/>
                  </a:lnTo>
                  <a:lnTo>
                    <a:pt x="290" y="1666"/>
                  </a:lnTo>
                  <a:lnTo>
                    <a:pt x="280" y="1668"/>
                  </a:lnTo>
                  <a:lnTo>
                    <a:pt x="275" y="1670"/>
                  </a:lnTo>
                  <a:lnTo>
                    <a:pt x="271" y="1672"/>
                  </a:lnTo>
                  <a:lnTo>
                    <a:pt x="266" y="1674"/>
                  </a:lnTo>
                  <a:lnTo>
                    <a:pt x="261" y="1675"/>
                  </a:lnTo>
                  <a:lnTo>
                    <a:pt x="255" y="1676"/>
                  </a:lnTo>
                  <a:lnTo>
                    <a:pt x="249" y="1675"/>
                  </a:lnTo>
                  <a:lnTo>
                    <a:pt x="243" y="1674"/>
                  </a:lnTo>
                  <a:lnTo>
                    <a:pt x="236" y="1671"/>
                  </a:lnTo>
                  <a:lnTo>
                    <a:pt x="230" y="1668"/>
                  </a:lnTo>
                  <a:lnTo>
                    <a:pt x="225" y="1663"/>
                  </a:lnTo>
                  <a:lnTo>
                    <a:pt x="221" y="1658"/>
                  </a:lnTo>
                  <a:lnTo>
                    <a:pt x="219" y="1653"/>
                  </a:lnTo>
                  <a:lnTo>
                    <a:pt x="215" y="1649"/>
                  </a:lnTo>
                  <a:lnTo>
                    <a:pt x="212" y="1647"/>
                  </a:lnTo>
                  <a:lnTo>
                    <a:pt x="206" y="1645"/>
                  </a:lnTo>
                  <a:lnTo>
                    <a:pt x="199" y="1645"/>
                  </a:lnTo>
                  <a:lnTo>
                    <a:pt x="190" y="1646"/>
                  </a:lnTo>
                  <a:lnTo>
                    <a:pt x="183" y="1646"/>
                  </a:lnTo>
                  <a:lnTo>
                    <a:pt x="177" y="1645"/>
                  </a:lnTo>
                  <a:lnTo>
                    <a:pt x="171" y="1644"/>
                  </a:lnTo>
                  <a:lnTo>
                    <a:pt x="167" y="1641"/>
                  </a:lnTo>
                  <a:lnTo>
                    <a:pt x="164" y="1636"/>
                  </a:lnTo>
                  <a:lnTo>
                    <a:pt x="162" y="1631"/>
                  </a:lnTo>
                  <a:lnTo>
                    <a:pt x="161" y="1624"/>
                  </a:lnTo>
                  <a:lnTo>
                    <a:pt x="164" y="1602"/>
                  </a:lnTo>
                  <a:lnTo>
                    <a:pt x="171" y="1574"/>
                  </a:lnTo>
                  <a:lnTo>
                    <a:pt x="177" y="1550"/>
                  </a:lnTo>
                  <a:lnTo>
                    <a:pt x="179" y="1539"/>
                  </a:lnTo>
                  <a:lnTo>
                    <a:pt x="177" y="1537"/>
                  </a:lnTo>
                  <a:lnTo>
                    <a:pt x="170" y="1533"/>
                  </a:lnTo>
                  <a:lnTo>
                    <a:pt x="160" y="1524"/>
                  </a:lnTo>
                  <a:lnTo>
                    <a:pt x="152" y="1515"/>
                  </a:lnTo>
                  <a:lnTo>
                    <a:pt x="149" y="1508"/>
                  </a:lnTo>
                  <a:lnTo>
                    <a:pt x="148" y="1498"/>
                  </a:lnTo>
                  <a:lnTo>
                    <a:pt x="149" y="1486"/>
                  </a:lnTo>
                  <a:lnTo>
                    <a:pt x="153" y="1473"/>
                  </a:lnTo>
                  <a:lnTo>
                    <a:pt x="158" y="1462"/>
                  </a:lnTo>
                  <a:lnTo>
                    <a:pt x="164" y="1451"/>
                  </a:lnTo>
                  <a:lnTo>
                    <a:pt x="171" y="1443"/>
                  </a:lnTo>
                  <a:lnTo>
                    <a:pt x="179" y="1439"/>
                  </a:lnTo>
                  <a:lnTo>
                    <a:pt x="189" y="1437"/>
                  </a:lnTo>
                  <a:lnTo>
                    <a:pt x="201" y="1433"/>
                  </a:lnTo>
                  <a:lnTo>
                    <a:pt x="214" y="1430"/>
                  </a:lnTo>
                  <a:lnTo>
                    <a:pt x="226" y="1427"/>
                  </a:lnTo>
                  <a:lnTo>
                    <a:pt x="238" y="1425"/>
                  </a:lnTo>
                  <a:lnTo>
                    <a:pt x="248" y="1423"/>
                  </a:lnTo>
                  <a:lnTo>
                    <a:pt x="254" y="1421"/>
                  </a:lnTo>
                  <a:lnTo>
                    <a:pt x="256" y="1421"/>
                  </a:lnTo>
                  <a:lnTo>
                    <a:pt x="280" y="1380"/>
                  </a:lnTo>
                  <a:lnTo>
                    <a:pt x="281" y="1378"/>
                  </a:lnTo>
                  <a:lnTo>
                    <a:pt x="287" y="1372"/>
                  </a:lnTo>
                  <a:lnTo>
                    <a:pt x="293" y="1362"/>
                  </a:lnTo>
                  <a:lnTo>
                    <a:pt x="303" y="1352"/>
                  </a:lnTo>
                  <a:lnTo>
                    <a:pt x="313" y="1340"/>
                  </a:lnTo>
                  <a:lnTo>
                    <a:pt x="322" y="1330"/>
                  </a:lnTo>
                  <a:lnTo>
                    <a:pt x="331" y="1321"/>
                  </a:lnTo>
                  <a:lnTo>
                    <a:pt x="338" y="1315"/>
                  </a:lnTo>
                  <a:lnTo>
                    <a:pt x="340" y="1310"/>
                  </a:lnTo>
                  <a:lnTo>
                    <a:pt x="337" y="1301"/>
                  </a:lnTo>
                  <a:lnTo>
                    <a:pt x="330" y="1292"/>
                  </a:lnTo>
                  <a:lnTo>
                    <a:pt x="318" y="1282"/>
                  </a:lnTo>
                  <a:lnTo>
                    <a:pt x="304" y="1271"/>
                  </a:lnTo>
                  <a:lnTo>
                    <a:pt x="291" y="1260"/>
                  </a:lnTo>
                  <a:lnTo>
                    <a:pt x="279" y="1250"/>
                  </a:lnTo>
                  <a:lnTo>
                    <a:pt x="269" y="1242"/>
                  </a:lnTo>
                  <a:lnTo>
                    <a:pt x="260" y="1230"/>
                  </a:lnTo>
                  <a:lnTo>
                    <a:pt x="247" y="1212"/>
                  </a:lnTo>
                  <a:lnTo>
                    <a:pt x="232" y="1189"/>
                  </a:lnTo>
                  <a:lnTo>
                    <a:pt x="219" y="1162"/>
                  </a:lnTo>
                  <a:lnTo>
                    <a:pt x="211" y="1134"/>
                  </a:lnTo>
                  <a:lnTo>
                    <a:pt x="208" y="1105"/>
                  </a:lnTo>
                  <a:lnTo>
                    <a:pt x="217" y="1077"/>
                  </a:lnTo>
                  <a:lnTo>
                    <a:pt x="236" y="1051"/>
                  </a:lnTo>
                  <a:lnTo>
                    <a:pt x="259" y="1027"/>
                  </a:lnTo>
                  <a:lnTo>
                    <a:pt x="277" y="1006"/>
                  </a:lnTo>
                  <a:lnTo>
                    <a:pt x="290" y="986"/>
                  </a:lnTo>
                  <a:lnTo>
                    <a:pt x="298" y="970"/>
                  </a:lnTo>
                  <a:lnTo>
                    <a:pt x="303" y="955"/>
                  </a:lnTo>
                  <a:lnTo>
                    <a:pt x="305" y="944"/>
                  </a:lnTo>
                  <a:lnTo>
                    <a:pt x="307" y="938"/>
                  </a:lnTo>
                  <a:lnTo>
                    <a:pt x="307" y="936"/>
                  </a:lnTo>
                  <a:lnTo>
                    <a:pt x="308" y="935"/>
                  </a:lnTo>
                  <a:lnTo>
                    <a:pt x="311" y="932"/>
                  </a:lnTo>
                  <a:lnTo>
                    <a:pt x="316" y="928"/>
                  </a:lnTo>
                  <a:lnTo>
                    <a:pt x="322" y="922"/>
                  </a:lnTo>
                  <a:lnTo>
                    <a:pt x="328" y="918"/>
                  </a:lnTo>
                  <a:lnTo>
                    <a:pt x="334" y="914"/>
                  </a:lnTo>
                  <a:lnTo>
                    <a:pt x="339" y="911"/>
                  </a:lnTo>
                  <a:lnTo>
                    <a:pt x="344" y="910"/>
                  </a:lnTo>
                  <a:lnTo>
                    <a:pt x="351" y="906"/>
                  </a:lnTo>
                  <a:lnTo>
                    <a:pt x="358" y="897"/>
                  </a:lnTo>
                  <a:lnTo>
                    <a:pt x="363" y="890"/>
                  </a:lnTo>
                  <a:lnTo>
                    <a:pt x="364" y="886"/>
                  </a:lnTo>
                  <a:lnTo>
                    <a:pt x="366" y="885"/>
                  </a:lnTo>
                  <a:lnTo>
                    <a:pt x="368" y="884"/>
                  </a:lnTo>
                  <a:lnTo>
                    <a:pt x="372" y="881"/>
                  </a:lnTo>
                  <a:lnTo>
                    <a:pt x="378" y="877"/>
                  </a:lnTo>
                  <a:lnTo>
                    <a:pt x="385" y="873"/>
                  </a:lnTo>
                  <a:lnTo>
                    <a:pt x="392" y="867"/>
                  </a:lnTo>
                  <a:lnTo>
                    <a:pt x="400" y="861"/>
                  </a:lnTo>
                  <a:lnTo>
                    <a:pt x="409" y="853"/>
                  </a:lnTo>
                  <a:lnTo>
                    <a:pt x="422" y="832"/>
                  </a:lnTo>
                  <a:lnTo>
                    <a:pt x="428" y="803"/>
                  </a:lnTo>
                  <a:lnTo>
                    <a:pt x="429" y="775"/>
                  </a:lnTo>
                  <a:lnTo>
                    <a:pt x="429" y="754"/>
                  </a:lnTo>
                  <a:lnTo>
                    <a:pt x="429" y="735"/>
                  </a:lnTo>
                  <a:lnTo>
                    <a:pt x="430" y="715"/>
                  </a:lnTo>
                  <a:lnTo>
                    <a:pt x="432" y="698"/>
                  </a:lnTo>
                  <a:lnTo>
                    <a:pt x="432" y="692"/>
                  </a:lnTo>
                  <a:lnTo>
                    <a:pt x="334" y="707"/>
                  </a:lnTo>
                  <a:lnTo>
                    <a:pt x="331" y="711"/>
                  </a:lnTo>
                  <a:lnTo>
                    <a:pt x="324" y="720"/>
                  </a:lnTo>
                  <a:lnTo>
                    <a:pt x="315" y="734"/>
                  </a:lnTo>
                  <a:lnTo>
                    <a:pt x="310" y="748"/>
                  </a:lnTo>
                  <a:lnTo>
                    <a:pt x="309" y="762"/>
                  </a:lnTo>
                  <a:lnTo>
                    <a:pt x="309" y="778"/>
                  </a:lnTo>
                  <a:lnTo>
                    <a:pt x="308" y="795"/>
                  </a:lnTo>
                  <a:lnTo>
                    <a:pt x="307" y="813"/>
                  </a:lnTo>
                  <a:lnTo>
                    <a:pt x="301" y="830"/>
                  </a:lnTo>
                  <a:lnTo>
                    <a:pt x="289" y="848"/>
                  </a:lnTo>
                  <a:lnTo>
                    <a:pt x="278" y="861"/>
                  </a:lnTo>
                  <a:lnTo>
                    <a:pt x="273" y="866"/>
                  </a:lnTo>
                  <a:lnTo>
                    <a:pt x="271" y="868"/>
                  </a:lnTo>
                  <a:lnTo>
                    <a:pt x="263" y="873"/>
                  </a:lnTo>
                  <a:lnTo>
                    <a:pt x="256" y="883"/>
                  </a:lnTo>
                  <a:lnTo>
                    <a:pt x="250" y="897"/>
                  </a:lnTo>
                  <a:lnTo>
                    <a:pt x="247" y="914"/>
                  </a:lnTo>
                  <a:lnTo>
                    <a:pt x="244" y="927"/>
                  </a:lnTo>
                  <a:lnTo>
                    <a:pt x="242" y="938"/>
                  </a:lnTo>
                  <a:lnTo>
                    <a:pt x="236" y="948"/>
                  </a:lnTo>
                  <a:lnTo>
                    <a:pt x="231" y="953"/>
                  </a:lnTo>
                  <a:lnTo>
                    <a:pt x="223" y="958"/>
                  </a:lnTo>
                  <a:lnTo>
                    <a:pt x="213" y="963"/>
                  </a:lnTo>
                  <a:lnTo>
                    <a:pt x="202" y="969"/>
                  </a:lnTo>
                  <a:lnTo>
                    <a:pt x="193" y="974"/>
                  </a:lnTo>
                  <a:lnTo>
                    <a:pt x="182" y="978"/>
                  </a:lnTo>
                  <a:lnTo>
                    <a:pt x="174" y="981"/>
                  </a:lnTo>
                  <a:lnTo>
                    <a:pt x="168" y="983"/>
                  </a:lnTo>
                  <a:lnTo>
                    <a:pt x="164" y="986"/>
                  </a:lnTo>
                  <a:lnTo>
                    <a:pt x="159" y="994"/>
                  </a:lnTo>
                  <a:lnTo>
                    <a:pt x="152" y="1002"/>
                  </a:lnTo>
                  <a:lnTo>
                    <a:pt x="144" y="1013"/>
                  </a:lnTo>
                  <a:lnTo>
                    <a:pt x="136" y="1023"/>
                  </a:lnTo>
                  <a:lnTo>
                    <a:pt x="129" y="1033"/>
                  </a:lnTo>
                  <a:lnTo>
                    <a:pt x="122" y="1041"/>
                  </a:lnTo>
                  <a:lnTo>
                    <a:pt x="114" y="1045"/>
                  </a:lnTo>
                  <a:lnTo>
                    <a:pt x="107" y="1046"/>
                  </a:lnTo>
                  <a:lnTo>
                    <a:pt x="100" y="1045"/>
                  </a:lnTo>
                  <a:lnTo>
                    <a:pt x="93" y="1043"/>
                  </a:lnTo>
                  <a:lnTo>
                    <a:pt x="87" y="1040"/>
                  </a:lnTo>
                  <a:lnTo>
                    <a:pt x="81" y="1037"/>
                  </a:lnTo>
                  <a:lnTo>
                    <a:pt x="76" y="1033"/>
                  </a:lnTo>
                  <a:lnTo>
                    <a:pt x="72" y="1031"/>
                  </a:lnTo>
                  <a:lnTo>
                    <a:pt x="71" y="1030"/>
                  </a:lnTo>
                  <a:lnTo>
                    <a:pt x="69" y="1030"/>
                  </a:lnTo>
                  <a:lnTo>
                    <a:pt x="62" y="1030"/>
                  </a:lnTo>
                  <a:lnTo>
                    <a:pt x="52" y="1029"/>
                  </a:lnTo>
                  <a:lnTo>
                    <a:pt x="43" y="1024"/>
                  </a:lnTo>
                  <a:lnTo>
                    <a:pt x="37" y="1016"/>
                  </a:lnTo>
                  <a:lnTo>
                    <a:pt x="35" y="1006"/>
                  </a:lnTo>
                  <a:lnTo>
                    <a:pt x="34" y="998"/>
                  </a:lnTo>
                  <a:lnTo>
                    <a:pt x="34" y="995"/>
                  </a:lnTo>
                  <a:lnTo>
                    <a:pt x="10" y="983"/>
                  </a:lnTo>
                  <a:lnTo>
                    <a:pt x="13" y="962"/>
                  </a:lnTo>
                  <a:lnTo>
                    <a:pt x="10" y="961"/>
                  </a:lnTo>
                  <a:lnTo>
                    <a:pt x="5" y="957"/>
                  </a:lnTo>
                  <a:lnTo>
                    <a:pt x="0" y="951"/>
                  </a:lnTo>
                  <a:lnTo>
                    <a:pt x="3" y="942"/>
                  </a:lnTo>
                  <a:lnTo>
                    <a:pt x="9" y="938"/>
                  </a:lnTo>
                  <a:lnTo>
                    <a:pt x="16" y="933"/>
                  </a:lnTo>
                  <a:lnTo>
                    <a:pt x="25" y="929"/>
                  </a:lnTo>
                  <a:lnTo>
                    <a:pt x="35" y="926"/>
                  </a:lnTo>
                  <a:lnTo>
                    <a:pt x="46" y="921"/>
                  </a:lnTo>
                  <a:lnTo>
                    <a:pt x="55" y="919"/>
                  </a:lnTo>
                  <a:lnTo>
                    <a:pt x="64" y="916"/>
                  </a:lnTo>
                  <a:lnTo>
                    <a:pt x="71" y="915"/>
                  </a:lnTo>
                  <a:lnTo>
                    <a:pt x="78" y="907"/>
                  </a:lnTo>
                  <a:lnTo>
                    <a:pt x="83" y="888"/>
                  </a:lnTo>
                  <a:lnTo>
                    <a:pt x="87" y="868"/>
                  </a:lnTo>
                  <a:lnTo>
                    <a:pt x="94" y="853"/>
                  </a:lnTo>
                  <a:lnTo>
                    <a:pt x="100" y="849"/>
                  </a:lnTo>
                  <a:lnTo>
                    <a:pt x="106" y="844"/>
                  </a:lnTo>
                  <a:lnTo>
                    <a:pt x="114" y="839"/>
                  </a:lnTo>
                  <a:lnTo>
                    <a:pt x="122" y="835"/>
                  </a:lnTo>
                  <a:lnTo>
                    <a:pt x="128" y="830"/>
                  </a:lnTo>
                  <a:lnTo>
                    <a:pt x="134" y="827"/>
                  </a:lnTo>
                  <a:lnTo>
                    <a:pt x="137" y="825"/>
                  </a:lnTo>
                  <a:lnTo>
                    <a:pt x="138" y="824"/>
                  </a:lnTo>
                  <a:lnTo>
                    <a:pt x="144" y="777"/>
                  </a:lnTo>
                  <a:lnTo>
                    <a:pt x="147" y="763"/>
                  </a:lnTo>
                  <a:lnTo>
                    <a:pt x="153" y="731"/>
                  </a:lnTo>
                  <a:lnTo>
                    <a:pt x="162" y="695"/>
                  </a:lnTo>
                  <a:lnTo>
                    <a:pt x="172" y="671"/>
                  </a:lnTo>
                  <a:lnTo>
                    <a:pt x="178" y="663"/>
                  </a:lnTo>
                  <a:lnTo>
                    <a:pt x="187" y="650"/>
                  </a:lnTo>
                  <a:lnTo>
                    <a:pt x="197" y="637"/>
                  </a:lnTo>
                  <a:lnTo>
                    <a:pt x="213" y="620"/>
                  </a:lnTo>
                  <a:lnTo>
                    <a:pt x="232" y="603"/>
                  </a:lnTo>
                  <a:lnTo>
                    <a:pt x="255" y="586"/>
                  </a:lnTo>
                  <a:lnTo>
                    <a:pt x="284" y="571"/>
                  </a:lnTo>
                  <a:lnTo>
                    <a:pt x="318" y="556"/>
                  </a:lnTo>
                  <a:lnTo>
                    <a:pt x="336" y="549"/>
                  </a:lnTo>
                  <a:lnTo>
                    <a:pt x="355" y="541"/>
                  </a:lnTo>
                  <a:lnTo>
                    <a:pt x="373" y="532"/>
                  </a:lnTo>
                  <a:lnTo>
                    <a:pt x="391" y="524"/>
                  </a:lnTo>
                  <a:lnTo>
                    <a:pt x="410" y="514"/>
                  </a:lnTo>
                  <a:lnTo>
                    <a:pt x="428" y="505"/>
                  </a:lnTo>
                  <a:lnTo>
                    <a:pt x="446" y="495"/>
                  </a:lnTo>
                  <a:lnTo>
                    <a:pt x="463" y="486"/>
                  </a:lnTo>
                  <a:lnTo>
                    <a:pt x="480" y="478"/>
                  </a:lnTo>
                  <a:lnTo>
                    <a:pt x="497" y="469"/>
                  </a:lnTo>
                  <a:lnTo>
                    <a:pt x="512" y="462"/>
                  </a:lnTo>
                  <a:lnTo>
                    <a:pt x="528" y="456"/>
                  </a:lnTo>
                  <a:lnTo>
                    <a:pt x="542" y="450"/>
                  </a:lnTo>
                  <a:lnTo>
                    <a:pt x="557" y="447"/>
                  </a:lnTo>
                  <a:lnTo>
                    <a:pt x="569" y="444"/>
                  </a:lnTo>
                  <a:lnTo>
                    <a:pt x="581" y="444"/>
                  </a:lnTo>
                  <a:lnTo>
                    <a:pt x="602" y="445"/>
                  </a:lnTo>
                  <a:lnTo>
                    <a:pt x="619" y="447"/>
                  </a:lnTo>
                  <a:lnTo>
                    <a:pt x="635" y="450"/>
                  </a:lnTo>
                  <a:lnTo>
                    <a:pt x="646" y="452"/>
                  </a:lnTo>
                  <a:lnTo>
                    <a:pt x="654" y="455"/>
                  </a:lnTo>
                  <a:lnTo>
                    <a:pt x="660" y="457"/>
                  </a:lnTo>
                  <a:lnTo>
                    <a:pt x="664" y="459"/>
                  </a:lnTo>
                  <a:lnTo>
                    <a:pt x="665" y="459"/>
                  </a:lnTo>
                  <a:lnTo>
                    <a:pt x="662" y="439"/>
                  </a:lnTo>
                  <a:lnTo>
                    <a:pt x="682" y="429"/>
                  </a:lnTo>
                  <a:lnTo>
                    <a:pt x="680" y="429"/>
                  </a:lnTo>
                  <a:lnTo>
                    <a:pt x="676" y="429"/>
                  </a:lnTo>
                  <a:lnTo>
                    <a:pt x="670" y="429"/>
                  </a:lnTo>
                  <a:lnTo>
                    <a:pt x="662" y="429"/>
                  </a:lnTo>
                  <a:lnTo>
                    <a:pt x="654" y="428"/>
                  </a:lnTo>
                  <a:lnTo>
                    <a:pt x="646" y="428"/>
                  </a:lnTo>
                  <a:lnTo>
                    <a:pt x="636" y="427"/>
                  </a:lnTo>
                  <a:lnTo>
                    <a:pt x="629" y="426"/>
                  </a:lnTo>
                  <a:lnTo>
                    <a:pt x="622" y="424"/>
                  </a:lnTo>
                  <a:lnTo>
                    <a:pt x="614" y="419"/>
                  </a:lnTo>
                  <a:lnTo>
                    <a:pt x="608" y="412"/>
                  </a:lnTo>
                  <a:lnTo>
                    <a:pt x="602" y="404"/>
                  </a:lnTo>
                  <a:lnTo>
                    <a:pt x="598" y="396"/>
                  </a:lnTo>
                  <a:lnTo>
                    <a:pt x="593" y="387"/>
                  </a:lnTo>
                  <a:lnTo>
                    <a:pt x="590" y="381"/>
                  </a:lnTo>
                  <a:lnTo>
                    <a:pt x="588" y="377"/>
                  </a:lnTo>
                  <a:lnTo>
                    <a:pt x="586" y="373"/>
                  </a:lnTo>
                  <a:lnTo>
                    <a:pt x="582" y="369"/>
                  </a:lnTo>
                  <a:lnTo>
                    <a:pt x="576" y="362"/>
                  </a:lnTo>
                  <a:lnTo>
                    <a:pt x="570" y="356"/>
                  </a:lnTo>
                  <a:lnTo>
                    <a:pt x="564" y="350"/>
                  </a:lnTo>
                  <a:lnTo>
                    <a:pt x="559" y="342"/>
                  </a:lnTo>
                  <a:lnTo>
                    <a:pt x="554" y="334"/>
                  </a:lnTo>
                  <a:lnTo>
                    <a:pt x="551" y="327"/>
                  </a:lnTo>
                  <a:lnTo>
                    <a:pt x="547" y="306"/>
                  </a:lnTo>
                  <a:lnTo>
                    <a:pt x="546" y="279"/>
                  </a:lnTo>
                  <a:lnTo>
                    <a:pt x="549" y="255"/>
                  </a:lnTo>
                  <a:lnTo>
                    <a:pt x="557" y="241"/>
                  </a:lnTo>
                  <a:lnTo>
                    <a:pt x="565" y="230"/>
                  </a:lnTo>
                  <a:lnTo>
                    <a:pt x="567" y="212"/>
                  </a:lnTo>
                  <a:lnTo>
                    <a:pt x="570" y="190"/>
                  </a:lnTo>
                  <a:lnTo>
                    <a:pt x="571" y="171"/>
                  </a:lnTo>
                  <a:lnTo>
                    <a:pt x="574" y="162"/>
                  </a:lnTo>
                  <a:lnTo>
                    <a:pt x="578" y="152"/>
                  </a:lnTo>
                  <a:lnTo>
                    <a:pt x="586" y="140"/>
                  </a:lnTo>
                  <a:lnTo>
                    <a:pt x="593" y="129"/>
                  </a:lnTo>
                  <a:lnTo>
                    <a:pt x="601" y="118"/>
                  </a:lnTo>
                  <a:lnTo>
                    <a:pt x="610" y="109"/>
                  </a:lnTo>
                  <a:lnTo>
                    <a:pt x="618" y="102"/>
                  </a:lnTo>
                  <a:lnTo>
                    <a:pt x="625" y="96"/>
                  </a:lnTo>
                  <a:lnTo>
                    <a:pt x="631" y="92"/>
                  </a:lnTo>
                  <a:lnTo>
                    <a:pt x="636" y="88"/>
                  </a:lnTo>
                  <a:lnTo>
                    <a:pt x="642" y="83"/>
                  </a:lnTo>
                  <a:lnTo>
                    <a:pt x="647" y="78"/>
                  </a:lnTo>
                  <a:lnTo>
                    <a:pt x="654" y="73"/>
                  </a:lnTo>
                  <a:lnTo>
                    <a:pt x="661" y="68"/>
                  </a:lnTo>
                  <a:lnTo>
                    <a:pt x="671" y="65"/>
                  </a:lnTo>
                  <a:lnTo>
                    <a:pt x="682" y="62"/>
                  </a:lnTo>
                  <a:lnTo>
                    <a:pt x="694" y="59"/>
                  </a:lnTo>
                  <a:lnTo>
                    <a:pt x="703" y="56"/>
                  </a:lnTo>
                  <a:lnTo>
                    <a:pt x="711" y="51"/>
                  </a:lnTo>
                  <a:lnTo>
                    <a:pt x="718" y="47"/>
                  </a:lnTo>
                  <a:lnTo>
                    <a:pt x="724" y="42"/>
                  </a:lnTo>
                  <a:lnTo>
                    <a:pt x="730" y="37"/>
                  </a:lnTo>
                  <a:lnTo>
                    <a:pt x="736" y="32"/>
                  </a:lnTo>
                  <a:lnTo>
                    <a:pt x="742" y="26"/>
                  </a:lnTo>
                  <a:lnTo>
                    <a:pt x="748" y="21"/>
                  </a:lnTo>
                  <a:lnTo>
                    <a:pt x="755" y="16"/>
                  </a:lnTo>
                  <a:lnTo>
                    <a:pt x="762" y="13"/>
                  </a:lnTo>
                  <a:lnTo>
                    <a:pt x="768" y="9"/>
                  </a:lnTo>
                  <a:lnTo>
                    <a:pt x="774" y="6"/>
                  </a:lnTo>
                  <a:lnTo>
                    <a:pt x="779" y="4"/>
                  </a:lnTo>
                  <a:lnTo>
                    <a:pt x="781" y="2"/>
                  </a:lnTo>
                  <a:lnTo>
                    <a:pt x="783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90" name="Freeform 50"/>
            <p:cNvSpPr>
              <a:spLocks/>
            </p:cNvSpPr>
            <p:nvPr/>
          </p:nvSpPr>
          <p:spPr bwMode="auto">
            <a:xfrm>
              <a:off x="1542" y="2276"/>
              <a:ext cx="172" cy="131"/>
            </a:xfrm>
            <a:custGeom>
              <a:avLst/>
              <a:gdLst>
                <a:gd name="T0" fmla="*/ 388 w 584"/>
                <a:gd name="T1" fmla="*/ 24 h 467"/>
                <a:gd name="T2" fmla="*/ 416 w 584"/>
                <a:gd name="T3" fmla="*/ 31 h 467"/>
                <a:gd name="T4" fmla="*/ 444 w 584"/>
                <a:gd name="T5" fmla="*/ 37 h 467"/>
                <a:gd name="T6" fmla="*/ 479 w 584"/>
                <a:gd name="T7" fmla="*/ 54 h 467"/>
                <a:gd name="T8" fmla="*/ 498 w 584"/>
                <a:gd name="T9" fmla="*/ 85 h 467"/>
                <a:gd name="T10" fmla="*/ 521 w 584"/>
                <a:gd name="T11" fmla="*/ 124 h 467"/>
                <a:gd name="T12" fmla="*/ 542 w 584"/>
                <a:gd name="T13" fmla="*/ 166 h 467"/>
                <a:gd name="T14" fmla="*/ 575 w 584"/>
                <a:gd name="T15" fmla="*/ 211 h 467"/>
                <a:gd name="T16" fmla="*/ 583 w 584"/>
                <a:gd name="T17" fmla="*/ 259 h 467"/>
                <a:gd name="T18" fmla="*/ 561 w 584"/>
                <a:gd name="T19" fmla="*/ 293 h 467"/>
                <a:gd name="T20" fmla="*/ 536 w 584"/>
                <a:gd name="T21" fmla="*/ 325 h 467"/>
                <a:gd name="T22" fmla="*/ 504 w 584"/>
                <a:gd name="T23" fmla="*/ 308 h 467"/>
                <a:gd name="T24" fmla="*/ 478 w 584"/>
                <a:gd name="T25" fmla="*/ 331 h 467"/>
                <a:gd name="T26" fmla="*/ 489 w 584"/>
                <a:gd name="T27" fmla="*/ 351 h 467"/>
                <a:gd name="T28" fmla="*/ 465 w 584"/>
                <a:gd name="T29" fmla="*/ 358 h 467"/>
                <a:gd name="T30" fmla="*/ 435 w 584"/>
                <a:gd name="T31" fmla="*/ 354 h 467"/>
                <a:gd name="T32" fmla="*/ 414 w 584"/>
                <a:gd name="T33" fmla="*/ 344 h 467"/>
                <a:gd name="T34" fmla="*/ 396 w 584"/>
                <a:gd name="T35" fmla="*/ 329 h 467"/>
                <a:gd name="T36" fmla="*/ 366 w 584"/>
                <a:gd name="T37" fmla="*/ 339 h 467"/>
                <a:gd name="T38" fmla="*/ 333 w 584"/>
                <a:gd name="T39" fmla="*/ 378 h 467"/>
                <a:gd name="T40" fmla="*/ 340 w 584"/>
                <a:gd name="T41" fmla="*/ 415 h 467"/>
                <a:gd name="T42" fmla="*/ 365 w 584"/>
                <a:gd name="T43" fmla="*/ 431 h 467"/>
                <a:gd name="T44" fmla="*/ 354 w 584"/>
                <a:gd name="T45" fmla="*/ 447 h 467"/>
                <a:gd name="T46" fmla="*/ 336 w 584"/>
                <a:gd name="T47" fmla="*/ 454 h 467"/>
                <a:gd name="T48" fmla="*/ 310 w 584"/>
                <a:gd name="T49" fmla="*/ 456 h 467"/>
                <a:gd name="T50" fmla="*/ 283 w 584"/>
                <a:gd name="T51" fmla="*/ 452 h 467"/>
                <a:gd name="T52" fmla="*/ 256 w 584"/>
                <a:gd name="T53" fmla="*/ 463 h 467"/>
                <a:gd name="T54" fmla="*/ 228 w 584"/>
                <a:gd name="T55" fmla="*/ 466 h 467"/>
                <a:gd name="T56" fmla="*/ 199 w 584"/>
                <a:gd name="T57" fmla="*/ 449 h 467"/>
                <a:gd name="T58" fmla="*/ 184 w 584"/>
                <a:gd name="T59" fmla="*/ 436 h 467"/>
                <a:gd name="T60" fmla="*/ 157 w 584"/>
                <a:gd name="T61" fmla="*/ 432 h 467"/>
                <a:gd name="T62" fmla="*/ 140 w 584"/>
                <a:gd name="T63" fmla="*/ 414 h 467"/>
                <a:gd name="T64" fmla="*/ 137 w 584"/>
                <a:gd name="T65" fmla="*/ 396 h 467"/>
                <a:gd name="T66" fmla="*/ 98 w 584"/>
                <a:gd name="T67" fmla="*/ 393 h 467"/>
                <a:gd name="T68" fmla="*/ 69 w 584"/>
                <a:gd name="T69" fmla="*/ 387 h 467"/>
                <a:gd name="T70" fmla="*/ 45 w 584"/>
                <a:gd name="T71" fmla="*/ 346 h 467"/>
                <a:gd name="T72" fmla="*/ 12 w 584"/>
                <a:gd name="T73" fmla="*/ 311 h 467"/>
                <a:gd name="T74" fmla="*/ 1 w 584"/>
                <a:gd name="T75" fmla="*/ 273 h 467"/>
                <a:gd name="T76" fmla="*/ 32 w 584"/>
                <a:gd name="T77" fmla="*/ 219 h 467"/>
                <a:gd name="T78" fmla="*/ 41 w 584"/>
                <a:gd name="T79" fmla="*/ 153 h 467"/>
                <a:gd name="T80" fmla="*/ 62 w 584"/>
                <a:gd name="T81" fmla="*/ 106 h 467"/>
                <a:gd name="T82" fmla="*/ 96 w 584"/>
                <a:gd name="T83" fmla="*/ 80 h 467"/>
                <a:gd name="T84" fmla="*/ 128 w 584"/>
                <a:gd name="T85" fmla="*/ 57 h 467"/>
                <a:gd name="T86" fmla="*/ 152 w 584"/>
                <a:gd name="T87" fmla="*/ 51 h 467"/>
                <a:gd name="T88" fmla="*/ 176 w 584"/>
                <a:gd name="T89" fmla="*/ 48 h 467"/>
                <a:gd name="T90" fmla="*/ 212 w 584"/>
                <a:gd name="T91" fmla="*/ 28 h 467"/>
                <a:gd name="T92" fmla="*/ 230 w 584"/>
                <a:gd name="T93" fmla="*/ 5 h 467"/>
                <a:gd name="T94" fmla="*/ 277 w 584"/>
                <a:gd name="T95" fmla="*/ 2 h 467"/>
                <a:gd name="T96" fmla="*/ 360 w 584"/>
                <a:gd name="T97" fmla="*/ 17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84" h="467">
                  <a:moveTo>
                    <a:pt x="377" y="20"/>
                  </a:moveTo>
                  <a:lnTo>
                    <a:pt x="378" y="21"/>
                  </a:lnTo>
                  <a:lnTo>
                    <a:pt x="382" y="22"/>
                  </a:lnTo>
                  <a:lnTo>
                    <a:pt x="388" y="24"/>
                  </a:lnTo>
                  <a:lnTo>
                    <a:pt x="394" y="26"/>
                  </a:lnTo>
                  <a:lnTo>
                    <a:pt x="401" y="28"/>
                  </a:lnTo>
                  <a:lnTo>
                    <a:pt x="410" y="30"/>
                  </a:lnTo>
                  <a:lnTo>
                    <a:pt x="416" y="31"/>
                  </a:lnTo>
                  <a:lnTo>
                    <a:pt x="422" y="32"/>
                  </a:lnTo>
                  <a:lnTo>
                    <a:pt x="428" y="33"/>
                  </a:lnTo>
                  <a:lnTo>
                    <a:pt x="436" y="34"/>
                  </a:lnTo>
                  <a:lnTo>
                    <a:pt x="444" y="37"/>
                  </a:lnTo>
                  <a:lnTo>
                    <a:pt x="454" y="41"/>
                  </a:lnTo>
                  <a:lnTo>
                    <a:pt x="464" y="45"/>
                  </a:lnTo>
                  <a:lnTo>
                    <a:pt x="472" y="49"/>
                  </a:lnTo>
                  <a:lnTo>
                    <a:pt x="479" y="54"/>
                  </a:lnTo>
                  <a:lnTo>
                    <a:pt x="483" y="58"/>
                  </a:lnTo>
                  <a:lnTo>
                    <a:pt x="486" y="65"/>
                  </a:lnTo>
                  <a:lnTo>
                    <a:pt x="491" y="74"/>
                  </a:lnTo>
                  <a:lnTo>
                    <a:pt x="498" y="85"/>
                  </a:lnTo>
                  <a:lnTo>
                    <a:pt x="504" y="97"/>
                  </a:lnTo>
                  <a:lnTo>
                    <a:pt x="512" y="108"/>
                  </a:lnTo>
                  <a:lnTo>
                    <a:pt x="518" y="117"/>
                  </a:lnTo>
                  <a:lnTo>
                    <a:pt x="521" y="124"/>
                  </a:lnTo>
                  <a:lnTo>
                    <a:pt x="522" y="126"/>
                  </a:lnTo>
                  <a:lnTo>
                    <a:pt x="525" y="134"/>
                  </a:lnTo>
                  <a:lnTo>
                    <a:pt x="532" y="150"/>
                  </a:lnTo>
                  <a:lnTo>
                    <a:pt x="542" y="166"/>
                  </a:lnTo>
                  <a:lnTo>
                    <a:pt x="550" y="176"/>
                  </a:lnTo>
                  <a:lnTo>
                    <a:pt x="559" y="184"/>
                  </a:lnTo>
                  <a:lnTo>
                    <a:pt x="567" y="198"/>
                  </a:lnTo>
                  <a:lnTo>
                    <a:pt x="575" y="211"/>
                  </a:lnTo>
                  <a:lnTo>
                    <a:pt x="580" y="223"/>
                  </a:lnTo>
                  <a:lnTo>
                    <a:pt x="583" y="234"/>
                  </a:lnTo>
                  <a:lnTo>
                    <a:pt x="584" y="247"/>
                  </a:lnTo>
                  <a:lnTo>
                    <a:pt x="583" y="259"/>
                  </a:lnTo>
                  <a:lnTo>
                    <a:pt x="577" y="270"/>
                  </a:lnTo>
                  <a:lnTo>
                    <a:pt x="572" y="276"/>
                  </a:lnTo>
                  <a:lnTo>
                    <a:pt x="567" y="284"/>
                  </a:lnTo>
                  <a:lnTo>
                    <a:pt x="561" y="293"/>
                  </a:lnTo>
                  <a:lnTo>
                    <a:pt x="555" y="302"/>
                  </a:lnTo>
                  <a:lnTo>
                    <a:pt x="548" y="311"/>
                  </a:lnTo>
                  <a:lnTo>
                    <a:pt x="542" y="319"/>
                  </a:lnTo>
                  <a:lnTo>
                    <a:pt x="536" y="325"/>
                  </a:lnTo>
                  <a:lnTo>
                    <a:pt x="530" y="330"/>
                  </a:lnTo>
                  <a:lnTo>
                    <a:pt x="521" y="327"/>
                  </a:lnTo>
                  <a:lnTo>
                    <a:pt x="513" y="317"/>
                  </a:lnTo>
                  <a:lnTo>
                    <a:pt x="504" y="308"/>
                  </a:lnTo>
                  <a:lnTo>
                    <a:pt x="496" y="305"/>
                  </a:lnTo>
                  <a:lnTo>
                    <a:pt x="486" y="313"/>
                  </a:lnTo>
                  <a:lnTo>
                    <a:pt x="480" y="321"/>
                  </a:lnTo>
                  <a:lnTo>
                    <a:pt x="478" y="331"/>
                  </a:lnTo>
                  <a:lnTo>
                    <a:pt x="483" y="335"/>
                  </a:lnTo>
                  <a:lnTo>
                    <a:pt x="489" y="339"/>
                  </a:lnTo>
                  <a:lnTo>
                    <a:pt x="490" y="344"/>
                  </a:lnTo>
                  <a:lnTo>
                    <a:pt x="489" y="351"/>
                  </a:lnTo>
                  <a:lnTo>
                    <a:pt x="483" y="356"/>
                  </a:lnTo>
                  <a:lnTo>
                    <a:pt x="478" y="358"/>
                  </a:lnTo>
                  <a:lnTo>
                    <a:pt x="472" y="358"/>
                  </a:lnTo>
                  <a:lnTo>
                    <a:pt x="465" y="358"/>
                  </a:lnTo>
                  <a:lnTo>
                    <a:pt x="456" y="358"/>
                  </a:lnTo>
                  <a:lnTo>
                    <a:pt x="449" y="357"/>
                  </a:lnTo>
                  <a:lnTo>
                    <a:pt x="441" y="356"/>
                  </a:lnTo>
                  <a:lnTo>
                    <a:pt x="435" y="354"/>
                  </a:lnTo>
                  <a:lnTo>
                    <a:pt x="429" y="353"/>
                  </a:lnTo>
                  <a:lnTo>
                    <a:pt x="424" y="351"/>
                  </a:lnTo>
                  <a:lnTo>
                    <a:pt x="419" y="347"/>
                  </a:lnTo>
                  <a:lnTo>
                    <a:pt x="414" y="344"/>
                  </a:lnTo>
                  <a:lnTo>
                    <a:pt x="410" y="339"/>
                  </a:lnTo>
                  <a:lnTo>
                    <a:pt x="405" y="335"/>
                  </a:lnTo>
                  <a:lnTo>
                    <a:pt x="401" y="332"/>
                  </a:lnTo>
                  <a:lnTo>
                    <a:pt x="396" y="329"/>
                  </a:lnTo>
                  <a:lnTo>
                    <a:pt x="391" y="326"/>
                  </a:lnTo>
                  <a:lnTo>
                    <a:pt x="384" y="327"/>
                  </a:lnTo>
                  <a:lnTo>
                    <a:pt x="376" y="332"/>
                  </a:lnTo>
                  <a:lnTo>
                    <a:pt x="366" y="339"/>
                  </a:lnTo>
                  <a:lnTo>
                    <a:pt x="355" y="347"/>
                  </a:lnTo>
                  <a:lnTo>
                    <a:pt x="346" y="358"/>
                  </a:lnTo>
                  <a:lnTo>
                    <a:pt x="337" y="368"/>
                  </a:lnTo>
                  <a:lnTo>
                    <a:pt x="333" y="378"/>
                  </a:lnTo>
                  <a:lnTo>
                    <a:pt x="330" y="385"/>
                  </a:lnTo>
                  <a:lnTo>
                    <a:pt x="331" y="398"/>
                  </a:lnTo>
                  <a:lnTo>
                    <a:pt x="336" y="408"/>
                  </a:lnTo>
                  <a:lnTo>
                    <a:pt x="340" y="415"/>
                  </a:lnTo>
                  <a:lnTo>
                    <a:pt x="341" y="418"/>
                  </a:lnTo>
                  <a:lnTo>
                    <a:pt x="364" y="427"/>
                  </a:lnTo>
                  <a:lnTo>
                    <a:pt x="364" y="428"/>
                  </a:lnTo>
                  <a:lnTo>
                    <a:pt x="365" y="431"/>
                  </a:lnTo>
                  <a:lnTo>
                    <a:pt x="364" y="435"/>
                  </a:lnTo>
                  <a:lnTo>
                    <a:pt x="360" y="442"/>
                  </a:lnTo>
                  <a:lnTo>
                    <a:pt x="358" y="445"/>
                  </a:lnTo>
                  <a:lnTo>
                    <a:pt x="354" y="447"/>
                  </a:lnTo>
                  <a:lnTo>
                    <a:pt x="351" y="449"/>
                  </a:lnTo>
                  <a:lnTo>
                    <a:pt x="347" y="451"/>
                  </a:lnTo>
                  <a:lnTo>
                    <a:pt x="342" y="452"/>
                  </a:lnTo>
                  <a:lnTo>
                    <a:pt x="336" y="454"/>
                  </a:lnTo>
                  <a:lnTo>
                    <a:pt x="330" y="455"/>
                  </a:lnTo>
                  <a:lnTo>
                    <a:pt x="323" y="456"/>
                  </a:lnTo>
                  <a:lnTo>
                    <a:pt x="316" y="456"/>
                  </a:lnTo>
                  <a:lnTo>
                    <a:pt x="310" y="456"/>
                  </a:lnTo>
                  <a:lnTo>
                    <a:pt x="303" y="455"/>
                  </a:lnTo>
                  <a:lnTo>
                    <a:pt x="297" y="453"/>
                  </a:lnTo>
                  <a:lnTo>
                    <a:pt x="289" y="453"/>
                  </a:lnTo>
                  <a:lnTo>
                    <a:pt x="283" y="452"/>
                  </a:lnTo>
                  <a:lnTo>
                    <a:pt x="276" y="453"/>
                  </a:lnTo>
                  <a:lnTo>
                    <a:pt x="269" y="456"/>
                  </a:lnTo>
                  <a:lnTo>
                    <a:pt x="262" y="459"/>
                  </a:lnTo>
                  <a:lnTo>
                    <a:pt x="256" y="463"/>
                  </a:lnTo>
                  <a:lnTo>
                    <a:pt x="248" y="465"/>
                  </a:lnTo>
                  <a:lnTo>
                    <a:pt x="242" y="467"/>
                  </a:lnTo>
                  <a:lnTo>
                    <a:pt x="235" y="467"/>
                  </a:lnTo>
                  <a:lnTo>
                    <a:pt x="228" y="466"/>
                  </a:lnTo>
                  <a:lnTo>
                    <a:pt x="221" y="464"/>
                  </a:lnTo>
                  <a:lnTo>
                    <a:pt x="212" y="458"/>
                  </a:lnTo>
                  <a:lnTo>
                    <a:pt x="204" y="453"/>
                  </a:lnTo>
                  <a:lnTo>
                    <a:pt x="199" y="449"/>
                  </a:lnTo>
                  <a:lnTo>
                    <a:pt x="194" y="445"/>
                  </a:lnTo>
                  <a:lnTo>
                    <a:pt x="191" y="442"/>
                  </a:lnTo>
                  <a:lnTo>
                    <a:pt x="187" y="438"/>
                  </a:lnTo>
                  <a:lnTo>
                    <a:pt x="184" y="436"/>
                  </a:lnTo>
                  <a:lnTo>
                    <a:pt x="179" y="435"/>
                  </a:lnTo>
                  <a:lnTo>
                    <a:pt x="172" y="435"/>
                  </a:lnTo>
                  <a:lnTo>
                    <a:pt x="164" y="434"/>
                  </a:lnTo>
                  <a:lnTo>
                    <a:pt x="157" y="432"/>
                  </a:lnTo>
                  <a:lnTo>
                    <a:pt x="151" y="429"/>
                  </a:lnTo>
                  <a:lnTo>
                    <a:pt x="146" y="425"/>
                  </a:lnTo>
                  <a:lnTo>
                    <a:pt x="143" y="420"/>
                  </a:lnTo>
                  <a:lnTo>
                    <a:pt x="140" y="414"/>
                  </a:lnTo>
                  <a:lnTo>
                    <a:pt x="140" y="408"/>
                  </a:lnTo>
                  <a:lnTo>
                    <a:pt x="142" y="403"/>
                  </a:lnTo>
                  <a:lnTo>
                    <a:pt x="142" y="399"/>
                  </a:lnTo>
                  <a:lnTo>
                    <a:pt x="137" y="396"/>
                  </a:lnTo>
                  <a:lnTo>
                    <a:pt x="129" y="393"/>
                  </a:lnTo>
                  <a:lnTo>
                    <a:pt x="120" y="393"/>
                  </a:lnTo>
                  <a:lnTo>
                    <a:pt x="109" y="393"/>
                  </a:lnTo>
                  <a:lnTo>
                    <a:pt x="98" y="393"/>
                  </a:lnTo>
                  <a:lnTo>
                    <a:pt x="89" y="394"/>
                  </a:lnTo>
                  <a:lnTo>
                    <a:pt x="81" y="394"/>
                  </a:lnTo>
                  <a:lnTo>
                    <a:pt x="75" y="392"/>
                  </a:lnTo>
                  <a:lnTo>
                    <a:pt x="69" y="387"/>
                  </a:lnTo>
                  <a:lnTo>
                    <a:pt x="65" y="379"/>
                  </a:lnTo>
                  <a:lnTo>
                    <a:pt x="59" y="368"/>
                  </a:lnTo>
                  <a:lnTo>
                    <a:pt x="53" y="357"/>
                  </a:lnTo>
                  <a:lnTo>
                    <a:pt x="45" y="346"/>
                  </a:lnTo>
                  <a:lnTo>
                    <a:pt x="37" y="336"/>
                  </a:lnTo>
                  <a:lnTo>
                    <a:pt x="27" y="326"/>
                  </a:lnTo>
                  <a:lnTo>
                    <a:pt x="19" y="319"/>
                  </a:lnTo>
                  <a:lnTo>
                    <a:pt x="12" y="311"/>
                  </a:lnTo>
                  <a:lnTo>
                    <a:pt x="6" y="301"/>
                  </a:lnTo>
                  <a:lnTo>
                    <a:pt x="1" y="292"/>
                  </a:lnTo>
                  <a:lnTo>
                    <a:pt x="0" y="282"/>
                  </a:lnTo>
                  <a:lnTo>
                    <a:pt x="1" y="273"/>
                  </a:lnTo>
                  <a:lnTo>
                    <a:pt x="6" y="264"/>
                  </a:lnTo>
                  <a:lnTo>
                    <a:pt x="14" y="255"/>
                  </a:lnTo>
                  <a:lnTo>
                    <a:pt x="27" y="238"/>
                  </a:lnTo>
                  <a:lnTo>
                    <a:pt x="32" y="219"/>
                  </a:lnTo>
                  <a:lnTo>
                    <a:pt x="32" y="197"/>
                  </a:lnTo>
                  <a:lnTo>
                    <a:pt x="35" y="176"/>
                  </a:lnTo>
                  <a:lnTo>
                    <a:pt x="37" y="165"/>
                  </a:lnTo>
                  <a:lnTo>
                    <a:pt x="41" y="153"/>
                  </a:lnTo>
                  <a:lnTo>
                    <a:pt x="44" y="140"/>
                  </a:lnTo>
                  <a:lnTo>
                    <a:pt x="49" y="128"/>
                  </a:lnTo>
                  <a:lnTo>
                    <a:pt x="55" y="116"/>
                  </a:lnTo>
                  <a:lnTo>
                    <a:pt x="62" y="106"/>
                  </a:lnTo>
                  <a:lnTo>
                    <a:pt x="69" y="97"/>
                  </a:lnTo>
                  <a:lnTo>
                    <a:pt x="78" y="91"/>
                  </a:lnTo>
                  <a:lnTo>
                    <a:pt x="86" y="86"/>
                  </a:lnTo>
                  <a:lnTo>
                    <a:pt x="96" y="80"/>
                  </a:lnTo>
                  <a:lnTo>
                    <a:pt x="104" y="74"/>
                  </a:lnTo>
                  <a:lnTo>
                    <a:pt x="113" y="68"/>
                  </a:lnTo>
                  <a:lnTo>
                    <a:pt x="120" y="63"/>
                  </a:lnTo>
                  <a:lnTo>
                    <a:pt x="128" y="57"/>
                  </a:lnTo>
                  <a:lnTo>
                    <a:pt x="135" y="54"/>
                  </a:lnTo>
                  <a:lnTo>
                    <a:pt x="142" y="52"/>
                  </a:lnTo>
                  <a:lnTo>
                    <a:pt x="148" y="52"/>
                  </a:lnTo>
                  <a:lnTo>
                    <a:pt x="152" y="51"/>
                  </a:lnTo>
                  <a:lnTo>
                    <a:pt x="158" y="51"/>
                  </a:lnTo>
                  <a:lnTo>
                    <a:pt x="163" y="51"/>
                  </a:lnTo>
                  <a:lnTo>
                    <a:pt x="169" y="50"/>
                  </a:lnTo>
                  <a:lnTo>
                    <a:pt x="176" y="48"/>
                  </a:lnTo>
                  <a:lnTo>
                    <a:pt x="185" y="45"/>
                  </a:lnTo>
                  <a:lnTo>
                    <a:pt x="196" y="41"/>
                  </a:lnTo>
                  <a:lnTo>
                    <a:pt x="205" y="34"/>
                  </a:lnTo>
                  <a:lnTo>
                    <a:pt x="212" y="28"/>
                  </a:lnTo>
                  <a:lnTo>
                    <a:pt x="217" y="22"/>
                  </a:lnTo>
                  <a:lnTo>
                    <a:pt x="222" y="16"/>
                  </a:lnTo>
                  <a:lnTo>
                    <a:pt x="226" y="10"/>
                  </a:lnTo>
                  <a:lnTo>
                    <a:pt x="230" y="5"/>
                  </a:lnTo>
                  <a:lnTo>
                    <a:pt x="238" y="2"/>
                  </a:lnTo>
                  <a:lnTo>
                    <a:pt x="246" y="0"/>
                  </a:lnTo>
                  <a:lnTo>
                    <a:pt x="259" y="0"/>
                  </a:lnTo>
                  <a:lnTo>
                    <a:pt x="277" y="2"/>
                  </a:lnTo>
                  <a:lnTo>
                    <a:pt x="299" y="5"/>
                  </a:lnTo>
                  <a:lnTo>
                    <a:pt x="322" y="8"/>
                  </a:lnTo>
                  <a:lnTo>
                    <a:pt x="342" y="12"/>
                  </a:lnTo>
                  <a:lnTo>
                    <a:pt x="360" y="17"/>
                  </a:lnTo>
                  <a:lnTo>
                    <a:pt x="372" y="19"/>
                  </a:lnTo>
                  <a:lnTo>
                    <a:pt x="377" y="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91" name="Freeform 51"/>
            <p:cNvSpPr>
              <a:spLocks/>
            </p:cNvSpPr>
            <p:nvPr/>
          </p:nvSpPr>
          <p:spPr bwMode="auto">
            <a:xfrm>
              <a:off x="1576" y="2396"/>
              <a:ext cx="62" cy="31"/>
            </a:xfrm>
            <a:custGeom>
              <a:avLst/>
              <a:gdLst>
                <a:gd name="T0" fmla="*/ 0 w 208"/>
                <a:gd name="T1" fmla="*/ 5 h 111"/>
                <a:gd name="T2" fmla="*/ 2 w 208"/>
                <a:gd name="T3" fmla="*/ 4 h 111"/>
                <a:gd name="T4" fmla="*/ 4 w 208"/>
                <a:gd name="T5" fmla="*/ 2 h 111"/>
                <a:gd name="T6" fmla="*/ 8 w 208"/>
                <a:gd name="T7" fmla="*/ 0 h 111"/>
                <a:gd name="T8" fmla="*/ 12 w 208"/>
                <a:gd name="T9" fmla="*/ 0 h 111"/>
                <a:gd name="T10" fmla="*/ 16 w 208"/>
                <a:gd name="T11" fmla="*/ 2 h 111"/>
                <a:gd name="T12" fmla="*/ 23 w 208"/>
                <a:gd name="T13" fmla="*/ 5 h 111"/>
                <a:gd name="T14" fmla="*/ 32 w 208"/>
                <a:gd name="T15" fmla="*/ 9 h 111"/>
                <a:gd name="T16" fmla="*/ 41 w 208"/>
                <a:gd name="T17" fmla="*/ 15 h 111"/>
                <a:gd name="T18" fmla="*/ 50 w 208"/>
                <a:gd name="T19" fmla="*/ 21 h 111"/>
                <a:gd name="T20" fmla="*/ 59 w 208"/>
                <a:gd name="T21" fmla="*/ 25 h 111"/>
                <a:gd name="T22" fmla="*/ 65 w 208"/>
                <a:gd name="T23" fmla="*/ 29 h 111"/>
                <a:gd name="T24" fmla="*/ 70 w 208"/>
                <a:gd name="T25" fmla="*/ 32 h 111"/>
                <a:gd name="T26" fmla="*/ 74 w 208"/>
                <a:gd name="T27" fmla="*/ 35 h 111"/>
                <a:gd name="T28" fmla="*/ 80 w 208"/>
                <a:gd name="T29" fmla="*/ 37 h 111"/>
                <a:gd name="T30" fmla="*/ 87 w 208"/>
                <a:gd name="T31" fmla="*/ 40 h 111"/>
                <a:gd name="T32" fmla="*/ 95 w 208"/>
                <a:gd name="T33" fmla="*/ 41 h 111"/>
                <a:gd name="T34" fmla="*/ 104 w 208"/>
                <a:gd name="T35" fmla="*/ 43 h 111"/>
                <a:gd name="T36" fmla="*/ 111 w 208"/>
                <a:gd name="T37" fmla="*/ 45 h 111"/>
                <a:gd name="T38" fmla="*/ 118 w 208"/>
                <a:gd name="T39" fmla="*/ 46 h 111"/>
                <a:gd name="T40" fmla="*/ 124 w 208"/>
                <a:gd name="T41" fmla="*/ 47 h 111"/>
                <a:gd name="T42" fmla="*/ 130 w 208"/>
                <a:gd name="T43" fmla="*/ 50 h 111"/>
                <a:gd name="T44" fmla="*/ 141 w 208"/>
                <a:gd name="T45" fmla="*/ 56 h 111"/>
                <a:gd name="T46" fmla="*/ 154 w 208"/>
                <a:gd name="T47" fmla="*/ 62 h 111"/>
                <a:gd name="T48" fmla="*/ 168 w 208"/>
                <a:gd name="T49" fmla="*/ 69 h 111"/>
                <a:gd name="T50" fmla="*/ 181 w 208"/>
                <a:gd name="T51" fmla="*/ 76 h 111"/>
                <a:gd name="T52" fmla="*/ 193 w 208"/>
                <a:gd name="T53" fmla="*/ 83 h 111"/>
                <a:gd name="T54" fmla="*/ 201 w 208"/>
                <a:gd name="T55" fmla="*/ 87 h 111"/>
                <a:gd name="T56" fmla="*/ 204 w 208"/>
                <a:gd name="T57" fmla="*/ 89 h 111"/>
                <a:gd name="T58" fmla="*/ 208 w 208"/>
                <a:gd name="T59" fmla="*/ 105 h 111"/>
                <a:gd name="T60" fmla="*/ 206 w 208"/>
                <a:gd name="T61" fmla="*/ 106 h 111"/>
                <a:gd name="T62" fmla="*/ 199 w 208"/>
                <a:gd name="T63" fmla="*/ 108 h 111"/>
                <a:gd name="T64" fmla="*/ 192 w 208"/>
                <a:gd name="T65" fmla="*/ 110 h 111"/>
                <a:gd name="T66" fmla="*/ 184 w 208"/>
                <a:gd name="T67" fmla="*/ 111 h 111"/>
                <a:gd name="T68" fmla="*/ 180 w 208"/>
                <a:gd name="T69" fmla="*/ 110 h 111"/>
                <a:gd name="T70" fmla="*/ 171 w 208"/>
                <a:gd name="T71" fmla="*/ 108 h 111"/>
                <a:gd name="T72" fmla="*/ 160 w 208"/>
                <a:gd name="T73" fmla="*/ 104 h 111"/>
                <a:gd name="T74" fmla="*/ 148 w 208"/>
                <a:gd name="T75" fmla="*/ 99 h 111"/>
                <a:gd name="T76" fmla="*/ 135 w 208"/>
                <a:gd name="T77" fmla="*/ 94 h 111"/>
                <a:gd name="T78" fmla="*/ 123 w 208"/>
                <a:gd name="T79" fmla="*/ 90 h 111"/>
                <a:gd name="T80" fmla="*/ 112 w 208"/>
                <a:gd name="T81" fmla="*/ 85 h 111"/>
                <a:gd name="T82" fmla="*/ 105 w 208"/>
                <a:gd name="T83" fmla="*/ 82 h 111"/>
                <a:gd name="T84" fmla="*/ 98 w 208"/>
                <a:gd name="T85" fmla="*/ 78 h 111"/>
                <a:gd name="T86" fmla="*/ 87 w 208"/>
                <a:gd name="T87" fmla="*/ 72 h 111"/>
                <a:gd name="T88" fmla="*/ 75 w 208"/>
                <a:gd name="T89" fmla="*/ 66 h 111"/>
                <a:gd name="T90" fmla="*/ 63 w 208"/>
                <a:gd name="T91" fmla="*/ 60 h 111"/>
                <a:gd name="T92" fmla="*/ 50 w 208"/>
                <a:gd name="T93" fmla="*/ 54 h 111"/>
                <a:gd name="T94" fmla="*/ 39 w 208"/>
                <a:gd name="T95" fmla="*/ 49 h 111"/>
                <a:gd name="T96" fmla="*/ 29 w 208"/>
                <a:gd name="T97" fmla="*/ 45 h 111"/>
                <a:gd name="T98" fmla="*/ 22 w 208"/>
                <a:gd name="T99" fmla="*/ 42 h 111"/>
                <a:gd name="T100" fmla="*/ 14 w 208"/>
                <a:gd name="T101" fmla="*/ 37 h 111"/>
                <a:gd name="T102" fmla="*/ 6 w 208"/>
                <a:gd name="T103" fmla="*/ 31 h 111"/>
                <a:gd name="T104" fmla="*/ 2 w 208"/>
                <a:gd name="T105" fmla="*/ 27 h 111"/>
                <a:gd name="T106" fmla="*/ 0 w 208"/>
                <a:gd name="T107" fmla="*/ 25 h 111"/>
                <a:gd name="T108" fmla="*/ 0 w 208"/>
                <a:gd name="T109" fmla="*/ 5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08" h="111">
                  <a:moveTo>
                    <a:pt x="0" y="5"/>
                  </a:moveTo>
                  <a:lnTo>
                    <a:pt x="2" y="4"/>
                  </a:lnTo>
                  <a:lnTo>
                    <a:pt x="4" y="2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6" y="2"/>
                  </a:lnTo>
                  <a:lnTo>
                    <a:pt x="23" y="5"/>
                  </a:lnTo>
                  <a:lnTo>
                    <a:pt x="32" y="9"/>
                  </a:lnTo>
                  <a:lnTo>
                    <a:pt x="41" y="15"/>
                  </a:lnTo>
                  <a:lnTo>
                    <a:pt x="50" y="21"/>
                  </a:lnTo>
                  <a:lnTo>
                    <a:pt x="59" y="25"/>
                  </a:lnTo>
                  <a:lnTo>
                    <a:pt x="65" y="29"/>
                  </a:lnTo>
                  <a:lnTo>
                    <a:pt x="70" y="32"/>
                  </a:lnTo>
                  <a:lnTo>
                    <a:pt x="74" y="35"/>
                  </a:lnTo>
                  <a:lnTo>
                    <a:pt x="80" y="37"/>
                  </a:lnTo>
                  <a:lnTo>
                    <a:pt x="87" y="40"/>
                  </a:lnTo>
                  <a:lnTo>
                    <a:pt x="95" y="41"/>
                  </a:lnTo>
                  <a:lnTo>
                    <a:pt x="104" y="43"/>
                  </a:lnTo>
                  <a:lnTo>
                    <a:pt x="111" y="45"/>
                  </a:lnTo>
                  <a:lnTo>
                    <a:pt x="118" y="46"/>
                  </a:lnTo>
                  <a:lnTo>
                    <a:pt x="124" y="47"/>
                  </a:lnTo>
                  <a:lnTo>
                    <a:pt x="130" y="50"/>
                  </a:lnTo>
                  <a:lnTo>
                    <a:pt x="141" y="56"/>
                  </a:lnTo>
                  <a:lnTo>
                    <a:pt x="154" y="62"/>
                  </a:lnTo>
                  <a:lnTo>
                    <a:pt x="168" y="69"/>
                  </a:lnTo>
                  <a:lnTo>
                    <a:pt x="181" y="76"/>
                  </a:lnTo>
                  <a:lnTo>
                    <a:pt x="193" y="83"/>
                  </a:lnTo>
                  <a:lnTo>
                    <a:pt x="201" y="87"/>
                  </a:lnTo>
                  <a:lnTo>
                    <a:pt x="204" y="89"/>
                  </a:lnTo>
                  <a:lnTo>
                    <a:pt x="208" y="105"/>
                  </a:lnTo>
                  <a:lnTo>
                    <a:pt x="206" y="106"/>
                  </a:lnTo>
                  <a:lnTo>
                    <a:pt x="199" y="108"/>
                  </a:lnTo>
                  <a:lnTo>
                    <a:pt x="192" y="110"/>
                  </a:lnTo>
                  <a:lnTo>
                    <a:pt x="184" y="111"/>
                  </a:lnTo>
                  <a:lnTo>
                    <a:pt x="180" y="110"/>
                  </a:lnTo>
                  <a:lnTo>
                    <a:pt x="171" y="108"/>
                  </a:lnTo>
                  <a:lnTo>
                    <a:pt x="160" y="104"/>
                  </a:lnTo>
                  <a:lnTo>
                    <a:pt x="148" y="99"/>
                  </a:lnTo>
                  <a:lnTo>
                    <a:pt x="135" y="94"/>
                  </a:lnTo>
                  <a:lnTo>
                    <a:pt x="123" y="90"/>
                  </a:lnTo>
                  <a:lnTo>
                    <a:pt x="112" y="85"/>
                  </a:lnTo>
                  <a:lnTo>
                    <a:pt x="105" y="82"/>
                  </a:lnTo>
                  <a:lnTo>
                    <a:pt x="98" y="78"/>
                  </a:lnTo>
                  <a:lnTo>
                    <a:pt x="87" y="72"/>
                  </a:lnTo>
                  <a:lnTo>
                    <a:pt x="75" y="66"/>
                  </a:lnTo>
                  <a:lnTo>
                    <a:pt x="63" y="60"/>
                  </a:lnTo>
                  <a:lnTo>
                    <a:pt x="50" y="54"/>
                  </a:lnTo>
                  <a:lnTo>
                    <a:pt x="39" y="49"/>
                  </a:lnTo>
                  <a:lnTo>
                    <a:pt x="29" y="45"/>
                  </a:lnTo>
                  <a:lnTo>
                    <a:pt x="22" y="42"/>
                  </a:lnTo>
                  <a:lnTo>
                    <a:pt x="14" y="37"/>
                  </a:lnTo>
                  <a:lnTo>
                    <a:pt x="6" y="31"/>
                  </a:lnTo>
                  <a:lnTo>
                    <a:pt x="2" y="27"/>
                  </a:lnTo>
                  <a:lnTo>
                    <a:pt x="0" y="2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EDDB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92" name="Freeform 52"/>
            <p:cNvSpPr>
              <a:spLocks/>
            </p:cNvSpPr>
            <p:nvPr/>
          </p:nvSpPr>
          <p:spPr bwMode="auto">
            <a:xfrm>
              <a:off x="1422" y="2490"/>
              <a:ext cx="40" cy="22"/>
            </a:xfrm>
            <a:custGeom>
              <a:avLst/>
              <a:gdLst>
                <a:gd name="T0" fmla="*/ 7 w 137"/>
                <a:gd name="T1" fmla="*/ 3 h 79"/>
                <a:gd name="T2" fmla="*/ 10 w 137"/>
                <a:gd name="T3" fmla="*/ 3 h 79"/>
                <a:gd name="T4" fmla="*/ 16 w 137"/>
                <a:gd name="T5" fmla="*/ 2 h 79"/>
                <a:gd name="T6" fmla="*/ 25 w 137"/>
                <a:gd name="T7" fmla="*/ 1 h 79"/>
                <a:gd name="T8" fmla="*/ 36 w 137"/>
                <a:gd name="T9" fmla="*/ 0 h 79"/>
                <a:gd name="T10" fmla="*/ 48 w 137"/>
                <a:gd name="T11" fmla="*/ 0 h 79"/>
                <a:gd name="T12" fmla="*/ 60 w 137"/>
                <a:gd name="T13" fmla="*/ 0 h 79"/>
                <a:gd name="T14" fmla="*/ 72 w 137"/>
                <a:gd name="T15" fmla="*/ 2 h 79"/>
                <a:gd name="T16" fmla="*/ 82 w 137"/>
                <a:gd name="T17" fmla="*/ 4 h 79"/>
                <a:gd name="T18" fmla="*/ 90 w 137"/>
                <a:gd name="T19" fmla="*/ 8 h 79"/>
                <a:gd name="T20" fmla="*/ 100 w 137"/>
                <a:gd name="T21" fmla="*/ 13 h 79"/>
                <a:gd name="T22" fmla="*/ 108 w 137"/>
                <a:gd name="T23" fmla="*/ 17 h 79"/>
                <a:gd name="T24" fmla="*/ 118 w 137"/>
                <a:gd name="T25" fmla="*/ 20 h 79"/>
                <a:gd name="T26" fmla="*/ 125 w 137"/>
                <a:gd name="T27" fmla="*/ 24 h 79"/>
                <a:gd name="T28" fmla="*/ 131 w 137"/>
                <a:gd name="T29" fmla="*/ 27 h 79"/>
                <a:gd name="T30" fmla="*/ 136 w 137"/>
                <a:gd name="T31" fmla="*/ 28 h 79"/>
                <a:gd name="T32" fmla="*/ 137 w 137"/>
                <a:gd name="T33" fmla="*/ 29 h 79"/>
                <a:gd name="T34" fmla="*/ 135 w 137"/>
                <a:gd name="T35" fmla="*/ 37 h 79"/>
                <a:gd name="T36" fmla="*/ 127 w 137"/>
                <a:gd name="T37" fmla="*/ 52 h 79"/>
                <a:gd name="T38" fmla="*/ 119 w 137"/>
                <a:gd name="T39" fmla="*/ 69 h 79"/>
                <a:gd name="T40" fmla="*/ 112 w 137"/>
                <a:gd name="T41" fmla="*/ 78 h 79"/>
                <a:gd name="T42" fmla="*/ 106 w 137"/>
                <a:gd name="T43" fmla="*/ 79 h 79"/>
                <a:gd name="T44" fmla="*/ 99 w 137"/>
                <a:gd name="T45" fmla="*/ 78 h 79"/>
                <a:gd name="T46" fmla="*/ 91 w 137"/>
                <a:gd name="T47" fmla="*/ 74 h 79"/>
                <a:gd name="T48" fmla="*/ 82 w 137"/>
                <a:gd name="T49" fmla="*/ 69 h 79"/>
                <a:gd name="T50" fmla="*/ 77 w 137"/>
                <a:gd name="T51" fmla="*/ 66 h 79"/>
                <a:gd name="T52" fmla="*/ 73 w 137"/>
                <a:gd name="T53" fmla="*/ 64 h 79"/>
                <a:gd name="T54" fmla="*/ 69 w 137"/>
                <a:gd name="T55" fmla="*/ 62 h 79"/>
                <a:gd name="T56" fmla="*/ 66 w 137"/>
                <a:gd name="T57" fmla="*/ 60 h 79"/>
                <a:gd name="T58" fmla="*/ 61 w 137"/>
                <a:gd name="T59" fmla="*/ 58 h 79"/>
                <a:gd name="T60" fmla="*/ 58 w 137"/>
                <a:gd name="T61" fmla="*/ 57 h 79"/>
                <a:gd name="T62" fmla="*/ 52 w 137"/>
                <a:gd name="T63" fmla="*/ 56 h 79"/>
                <a:gd name="T64" fmla="*/ 46 w 137"/>
                <a:gd name="T65" fmla="*/ 55 h 79"/>
                <a:gd name="T66" fmla="*/ 39 w 137"/>
                <a:gd name="T67" fmla="*/ 55 h 79"/>
                <a:gd name="T68" fmla="*/ 31 w 137"/>
                <a:gd name="T69" fmla="*/ 53 h 79"/>
                <a:gd name="T70" fmla="*/ 24 w 137"/>
                <a:gd name="T71" fmla="*/ 53 h 79"/>
                <a:gd name="T72" fmla="*/ 17 w 137"/>
                <a:gd name="T73" fmla="*/ 52 h 79"/>
                <a:gd name="T74" fmla="*/ 11 w 137"/>
                <a:gd name="T75" fmla="*/ 52 h 79"/>
                <a:gd name="T76" fmla="*/ 7 w 137"/>
                <a:gd name="T77" fmla="*/ 51 h 79"/>
                <a:gd name="T78" fmla="*/ 4 w 137"/>
                <a:gd name="T79" fmla="*/ 51 h 79"/>
                <a:gd name="T80" fmla="*/ 2 w 137"/>
                <a:gd name="T81" fmla="*/ 51 h 79"/>
                <a:gd name="T82" fmla="*/ 1 w 137"/>
                <a:gd name="T83" fmla="*/ 51 h 79"/>
                <a:gd name="T84" fmla="*/ 0 w 137"/>
                <a:gd name="T85" fmla="*/ 49 h 79"/>
                <a:gd name="T86" fmla="*/ 0 w 137"/>
                <a:gd name="T87" fmla="*/ 45 h 79"/>
                <a:gd name="T88" fmla="*/ 2 w 137"/>
                <a:gd name="T89" fmla="*/ 37 h 79"/>
                <a:gd name="T90" fmla="*/ 5 w 137"/>
                <a:gd name="T91" fmla="*/ 26 h 79"/>
                <a:gd name="T92" fmla="*/ 7 w 137"/>
                <a:gd name="T93" fmla="*/ 15 h 79"/>
                <a:gd name="T94" fmla="*/ 7 w 137"/>
                <a:gd name="T95" fmla="*/ 6 h 79"/>
                <a:gd name="T96" fmla="*/ 7 w 137"/>
                <a:gd name="T97" fmla="*/ 3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37" h="79">
                  <a:moveTo>
                    <a:pt x="7" y="3"/>
                  </a:moveTo>
                  <a:lnTo>
                    <a:pt x="10" y="3"/>
                  </a:lnTo>
                  <a:lnTo>
                    <a:pt x="16" y="2"/>
                  </a:lnTo>
                  <a:lnTo>
                    <a:pt x="25" y="1"/>
                  </a:lnTo>
                  <a:lnTo>
                    <a:pt x="36" y="0"/>
                  </a:lnTo>
                  <a:lnTo>
                    <a:pt x="48" y="0"/>
                  </a:lnTo>
                  <a:lnTo>
                    <a:pt x="60" y="0"/>
                  </a:lnTo>
                  <a:lnTo>
                    <a:pt x="72" y="2"/>
                  </a:lnTo>
                  <a:lnTo>
                    <a:pt x="82" y="4"/>
                  </a:lnTo>
                  <a:lnTo>
                    <a:pt x="90" y="8"/>
                  </a:lnTo>
                  <a:lnTo>
                    <a:pt x="100" y="13"/>
                  </a:lnTo>
                  <a:lnTo>
                    <a:pt x="108" y="17"/>
                  </a:lnTo>
                  <a:lnTo>
                    <a:pt x="118" y="20"/>
                  </a:lnTo>
                  <a:lnTo>
                    <a:pt x="125" y="24"/>
                  </a:lnTo>
                  <a:lnTo>
                    <a:pt x="131" y="27"/>
                  </a:lnTo>
                  <a:lnTo>
                    <a:pt x="136" y="28"/>
                  </a:lnTo>
                  <a:lnTo>
                    <a:pt x="137" y="29"/>
                  </a:lnTo>
                  <a:lnTo>
                    <a:pt x="135" y="37"/>
                  </a:lnTo>
                  <a:lnTo>
                    <a:pt x="127" y="52"/>
                  </a:lnTo>
                  <a:lnTo>
                    <a:pt x="119" y="69"/>
                  </a:lnTo>
                  <a:lnTo>
                    <a:pt x="112" y="78"/>
                  </a:lnTo>
                  <a:lnTo>
                    <a:pt x="106" y="79"/>
                  </a:lnTo>
                  <a:lnTo>
                    <a:pt x="99" y="78"/>
                  </a:lnTo>
                  <a:lnTo>
                    <a:pt x="91" y="74"/>
                  </a:lnTo>
                  <a:lnTo>
                    <a:pt x="82" y="69"/>
                  </a:lnTo>
                  <a:lnTo>
                    <a:pt x="77" y="66"/>
                  </a:lnTo>
                  <a:lnTo>
                    <a:pt x="73" y="64"/>
                  </a:lnTo>
                  <a:lnTo>
                    <a:pt x="69" y="62"/>
                  </a:lnTo>
                  <a:lnTo>
                    <a:pt x="66" y="60"/>
                  </a:lnTo>
                  <a:lnTo>
                    <a:pt x="61" y="58"/>
                  </a:lnTo>
                  <a:lnTo>
                    <a:pt x="58" y="57"/>
                  </a:lnTo>
                  <a:lnTo>
                    <a:pt x="52" y="56"/>
                  </a:lnTo>
                  <a:lnTo>
                    <a:pt x="46" y="55"/>
                  </a:lnTo>
                  <a:lnTo>
                    <a:pt x="39" y="55"/>
                  </a:lnTo>
                  <a:lnTo>
                    <a:pt x="31" y="53"/>
                  </a:lnTo>
                  <a:lnTo>
                    <a:pt x="24" y="53"/>
                  </a:lnTo>
                  <a:lnTo>
                    <a:pt x="17" y="52"/>
                  </a:lnTo>
                  <a:lnTo>
                    <a:pt x="11" y="52"/>
                  </a:lnTo>
                  <a:lnTo>
                    <a:pt x="7" y="51"/>
                  </a:lnTo>
                  <a:lnTo>
                    <a:pt x="4" y="51"/>
                  </a:lnTo>
                  <a:lnTo>
                    <a:pt x="2" y="51"/>
                  </a:lnTo>
                  <a:lnTo>
                    <a:pt x="1" y="51"/>
                  </a:lnTo>
                  <a:lnTo>
                    <a:pt x="0" y="49"/>
                  </a:lnTo>
                  <a:lnTo>
                    <a:pt x="0" y="45"/>
                  </a:lnTo>
                  <a:lnTo>
                    <a:pt x="2" y="37"/>
                  </a:lnTo>
                  <a:lnTo>
                    <a:pt x="5" y="26"/>
                  </a:lnTo>
                  <a:lnTo>
                    <a:pt x="7" y="15"/>
                  </a:lnTo>
                  <a:lnTo>
                    <a:pt x="7" y="6"/>
                  </a:lnTo>
                  <a:lnTo>
                    <a:pt x="7" y="3"/>
                  </a:lnTo>
                  <a:close/>
                </a:path>
              </a:pathLst>
            </a:custGeom>
            <a:solidFill>
              <a:srgbClr val="EDDB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93" name="Freeform 53"/>
            <p:cNvSpPr>
              <a:spLocks/>
            </p:cNvSpPr>
            <p:nvPr/>
          </p:nvSpPr>
          <p:spPr bwMode="auto">
            <a:xfrm>
              <a:off x="1694" y="2503"/>
              <a:ext cx="17" cy="32"/>
            </a:xfrm>
            <a:custGeom>
              <a:avLst/>
              <a:gdLst>
                <a:gd name="T0" fmla="*/ 0 w 58"/>
                <a:gd name="T1" fmla="*/ 0 h 114"/>
                <a:gd name="T2" fmla="*/ 2 w 58"/>
                <a:gd name="T3" fmla="*/ 1 h 114"/>
                <a:gd name="T4" fmla="*/ 7 w 58"/>
                <a:gd name="T5" fmla="*/ 3 h 114"/>
                <a:gd name="T6" fmla="*/ 16 w 58"/>
                <a:gd name="T7" fmla="*/ 8 h 114"/>
                <a:gd name="T8" fmla="*/ 24 w 58"/>
                <a:gd name="T9" fmla="*/ 12 h 114"/>
                <a:gd name="T10" fmla="*/ 34 w 58"/>
                <a:gd name="T11" fmla="*/ 17 h 114"/>
                <a:gd name="T12" fmla="*/ 42 w 58"/>
                <a:gd name="T13" fmla="*/ 23 h 114"/>
                <a:gd name="T14" fmla="*/ 48 w 58"/>
                <a:gd name="T15" fmla="*/ 29 h 114"/>
                <a:gd name="T16" fmla="*/ 52 w 58"/>
                <a:gd name="T17" fmla="*/ 33 h 114"/>
                <a:gd name="T18" fmla="*/ 54 w 58"/>
                <a:gd name="T19" fmla="*/ 47 h 114"/>
                <a:gd name="T20" fmla="*/ 55 w 58"/>
                <a:gd name="T21" fmla="*/ 67 h 114"/>
                <a:gd name="T22" fmla="*/ 58 w 58"/>
                <a:gd name="T23" fmla="*/ 86 h 114"/>
                <a:gd name="T24" fmla="*/ 58 w 58"/>
                <a:gd name="T25" fmla="*/ 93 h 114"/>
                <a:gd name="T26" fmla="*/ 29 w 58"/>
                <a:gd name="T27" fmla="*/ 114 h 114"/>
                <a:gd name="T28" fmla="*/ 8 w 58"/>
                <a:gd name="T29" fmla="*/ 114 h 114"/>
                <a:gd name="T30" fmla="*/ 8 w 58"/>
                <a:gd name="T31" fmla="*/ 112 h 114"/>
                <a:gd name="T32" fmla="*/ 10 w 58"/>
                <a:gd name="T33" fmla="*/ 108 h 114"/>
                <a:gd name="T34" fmla="*/ 11 w 58"/>
                <a:gd name="T35" fmla="*/ 101 h 114"/>
                <a:gd name="T36" fmla="*/ 15 w 58"/>
                <a:gd name="T37" fmla="*/ 93 h 114"/>
                <a:gd name="T38" fmla="*/ 17 w 58"/>
                <a:gd name="T39" fmla="*/ 80 h 114"/>
                <a:gd name="T40" fmla="*/ 18 w 58"/>
                <a:gd name="T41" fmla="*/ 59 h 114"/>
                <a:gd name="T42" fmla="*/ 17 w 58"/>
                <a:gd name="T43" fmla="*/ 39 h 114"/>
                <a:gd name="T44" fmla="*/ 15 w 58"/>
                <a:gd name="T45" fmla="*/ 25 h 114"/>
                <a:gd name="T46" fmla="*/ 10 w 58"/>
                <a:gd name="T47" fmla="*/ 17 h 114"/>
                <a:gd name="T48" fmla="*/ 5 w 58"/>
                <a:gd name="T49" fmla="*/ 9 h 114"/>
                <a:gd name="T50" fmla="*/ 1 w 58"/>
                <a:gd name="T51" fmla="*/ 2 h 114"/>
                <a:gd name="T52" fmla="*/ 0 w 58"/>
                <a:gd name="T5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8" h="114">
                  <a:moveTo>
                    <a:pt x="0" y="0"/>
                  </a:moveTo>
                  <a:lnTo>
                    <a:pt x="2" y="1"/>
                  </a:lnTo>
                  <a:lnTo>
                    <a:pt x="7" y="3"/>
                  </a:lnTo>
                  <a:lnTo>
                    <a:pt x="16" y="8"/>
                  </a:lnTo>
                  <a:lnTo>
                    <a:pt x="24" y="12"/>
                  </a:lnTo>
                  <a:lnTo>
                    <a:pt x="34" y="17"/>
                  </a:lnTo>
                  <a:lnTo>
                    <a:pt x="42" y="23"/>
                  </a:lnTo>
                  <a:lnTo>
                    <a:pt x="48" y="29"/>
                  </a:lnTo>
                  <a:lnTo>
                    <a:pt x="52" y="33"/>
                  </a:lnTo>
                  <a:lnTo>
                    <a:pt x="54" y="47"/>
                  </a:lnTo>
                  <a:lnTo>
                    <a:pt x="55" y="67"/>
                  </a:lnTo>
                  <a:lnTo>
                    <a:pt x="58" y="86"/>
                  </a:lnTo>
                  <a:lnTo>
                    <a:pt x="58" y="93"/>
                  </a:lnTo>
                  <a:lnTo>
                    <a:pt x="29" y="114"/>
                  </a:lnTo>
                  <a:lnTo>
                    <a:pt x="8" y="114"/>
                  </a:lnTo>
                  <a:lnTo>
                    <a:pt x="8" y="112"/>
                  </a:lnTo>
                  <a:lnTo>
                    <a:pt x="10" y="108"/>
                  </a:lnTo>
                  <a:lnTo>
                    <a:pt x="11" y="101"/>
                  </a:lnTo>
                  <a:lnTo>
                    <a:pt x="15" y="93"/>
                  </a:lnTo>
                  <a:lnTo>
                    <a:pt x="17" y="80"/>
                  </a:lnTo>
                  <a:lnTo>
                    <a:pt x="18" y="59"/>
                  </a:lnTo>
                  <a:lnTo>
                    <a:pt x="17" y="39"/>
                  </a:lnTo>
                  <a:lnTo>
                    <a:pt x="15" y="25"/>
                  </a:lnTo>
                  <a:lnTo>
                    <a:pt x="10" y="17"/>
                  </a:lnTo>
                  <a:lnTo>
                    <a:pt x="5" y="9"/>
                  </a:lnTo>
                  <a:lnTo>
                    <a:pt x="1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DB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94" name="Freeform 54"/>
            <p:cNvSpPr>
              <a:spLocks/>
            </p:cNvSpPr>
            <p:nvPr/>
          </p:nvSpPr>
          <p:spPr bwMode="auto">
            <a:xfrm>
              <a:off x="1457" y="2657"/>
              <a:ext cx="37" cy="40"/>
            </a:xfrm>
            <a:custGeom>
              <a:avLst/>
              <a:gdLst>
                <a:gd name="T0" fmla="*/ 0 w 125"/>
                <a:gd name="T1" fmla="*/ 50 h 142"/>
                <a:gd name="T2" fmla="*/ 4 w 125"/>
                <a:gd name="T3" fmla="*/ 53 h 142"/>
                <a:gd name="T4" fmla="*/ 14 w 125"/>
                <a:gd name="T5" fmla="*/ 61 h 142"/>
                <a:gd name="T6" fmla="*/ 28 w 125"/>
                <a:gd name="T7" fmla="*/ 71 h 142"/>
                <a:gd name="T8" fmla="*/ 44 w 125"/>
                <a:gd name="T9" fmla="*/ 84 h 142"/>
                <a:gd name="T10" fmla="*/ 59 w 125"/>
                <a:gd name="T11" fmla="*/ 97 h 142"/>
                <a:gd name="T12" fmla="*/ 71 w 125"/>
                <a:gd name="T13" fmla="*/ 110 h 142"/>
                <a:gd name="T14" fmla="*/ 80 w 125"/>
                <a:gd name="T15" fmla="*/ 120 h 142"/>
                <a:gd name="T16" fmla="*/ 81 w 125"/>
                <a:gd name="T17" fmla="*/ 128 h 142"/>
                <a:gd name="T18" fmla="*/ 79 w 125"/>
                <a:gd name="T19" fmla="*/ 136 h 142"/>
                <a:gd name="T20" fmla="*/ 81 w 125"/>
                <a:gd name="T21" fmla="*/ 140 h 142"/>
                <a:gd name="T22" fmla="*/ 85 w 125"/>
                <a:gd name="T23" fmla="*/ 142 h 142"/>
                <a:gd name="T24" fmla="*/ 87 w 125"/>
                <a:gd name="T25" fmla="*/ 142 h 142"/>
                <a:gd name="T26" fmla="*/ 91 w 125"/>
                <a:gd name="T27" fmla="*/ 137 h 142"/>
                <a:gd name="T28" fmla="*/ 100 w 125"/>
                <a:gd name="T29" fmla="*/ 125 h 142"/>
                <a:gd name="T30" fmla="*/ 111 w 125"/>
                <a:gd name="T31" fmla="*/ 112 h 142"/>
                <a:gd name="T32" fmla="*/ 119 w 125"/>
                <a:gd name="T33" fmla="*/ 101 h 142"/>
                <a:gd name="T34" fmla="*/ 123 w 125"/>
                <a:gd name="T35" fmla="*/ 92 h 142"/>
                <a:gd name="T36" fmla="*/ 124 w 125"/>
                <a:gd name="T37" fmla="*/ 80 h 142"/>
                <a:gd name="T38" fmla="*/ 125 w 125"/>
                <a:gd name="T39" fmla="*/ 72 h 142"/>
                <a:gd name="T40" fmla="*/ 125 w 125"/>
                <a:gd name="T41" fmla="*/ 68 h 142"/>
                <a:gd name="T42" fmla="*/ 124 w 125"/>
                <a:gd name="T43" fmla="*/ 66 h 142"/>
                <a:gd name="T44" fmla="*/ 122 w 125"/>
                <a:gd name="T45" fmla="*/ 62 h 142"/>
                <a:gd name="T46" fmla="*/ 118 w 125"/>
                <a:gd name="T47" fmla="*/ 54 h 142"/>
                <a:gd name="T48" fmla="*/ 115 w 125"/>
                <a:gd name="T49" fmla="*/ 46 h 142"/>
                <a:gd name="T50" fmla="*/ 109 w 125"/>
                <a:gd name="T51" fmla="*/ 36 h 142"/>
                <a:gd name="T52" fmla="*/ 103 w 125"/>
                <a:gd name="T53" fmla="*/ 28 h 142"/>
                <a:gd name="T54" fmla="*/ 97 w 125"/>
                <a:gd name="T55" fmla="*/ 20 h 142"/>
                <a:gd name="T56" fmla="*/ 89 w 125"/>
                <a:gd name="T57" fmla="*/ 14 h 142"/>
                <a:gd name="T58" fmla="*/ 81 w 125"/>
                <a:gd name="T59" fmla="*/ 10 h 142"/>
                <a:gd name="T60" fmla="*/ 73 w 125"/>
                <a:gd name="T61" fmla="*/ 7 h 142"/>
                <a:gd name="T62" fmla="*/ 64 w 125"/>
                <a:gd name="T63" fmla="*/ 5 h 142"/>
                <a:gd name="T64" fmla="*/ 56 w 125"/>
                <a:gd name="T65" fmla="*/ 3 h 142"/>
                <a:gd name="T66" fmla="*/ 47 w 125"/>
                <a:gd name="T67" fmla="*/ 2 h 142"/>
                <a:gd name="T68" fmla="*/ 41 w 125"/>
                <a:gd name="T69" fmla="*/ 1 h 142"/>
                <a:gd name="T70" fmla="*/ 36 w 125"/>
                <a:gd name="T71" fmla="*/ 0 h 142"/>
                <a:gd name="T72" fmla="*/ 35 w 125"/>
                <a:gd name="T73" fmla="*/ 0 h 142"/>
                <a:gd name="T74" fmla="*/ 0 w 125"/>
                <a:gd name="T75" fmla="*/ 45 h 142"/>
                <a:gd name="T76" fmla="*/ 0 w 125"/>
                <a:gd name="T77" fmla="*/ 5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5" h="142">
                  <a:moveTo>
                    <a:pt x="0" y="50"/>
                  </a:moveTo>
                  <a:lnTo>
                    <a:pt x="4" y="53"/>
                  </a:lnTo>
                  <a:lnTo>
                    <a:pt x="14" y="61"/>
                  </a:lnTo>
                  <a:lnTo>
                    <a:pt x="28" y="71"/>
                  </a:lnTo>
                  <a:lnTo>
                    <a:pt x="44" y="84"/>
                  </a:lnTo>
                  <a:lnTo>
                    <a:pt x="59" y="97"/>
                  </a:lnTo>
                  <a:lnTo>
                    <a:pt x="71" y="110"/>
                  </a:lnTo>
                  <a:lnTo>
                    <a:pt x="80" y="120"/>
                  </a:lnTo>
                  <a:lnTo>
                    <a:pt x="81" y="128"/>
                  </a:lnTo>
                  <a:lnTo>
                    <a:pt x="79" y="136"/>
                  </a:lnTo>
                  <a:lnTo>
                    <a:pt x="81" y="140"/>
                  </a:lnTo>
                  <a:lnTo>
                    <a:pt x="85" y="142"/>
                  </a:lnTo>
                  <a:lnTo>
                    <a:pt x="87" y="142"/>
                  </a:lnTo>
                  <a:lnTo>
                    <a:pt x="91" y="137"/>
                  </a:lnTo>
                  <a:lnTo>
                    <a:pt x="100" y="125"/>
                  </a:lnTo>
                  <a:lnTo>
                    <a:pt x="111" y="112"/>
                  </a:lnTo>
                  <a:lnTo>
                    <a:pt x="119" y="101"/>
                  </a:lnTo>
                  <a:lnTo>
                    <a:pt x="123" y="92"/>
                  </a:lnTo>
                  <a:lnTo>
                    <a:pt x="124" y="80"/>
                  </a:lnTo>
                  <a:lnTo>
                    <a:pt x="125" y="72"/>
                  </a:lnTo>
                  <a:lnTo>
                    <a:pt x="125" y="68"/>
                  </a:lnTo>
                  <a:lnTo>
                    <a:pt x="124" y="66"/>
                  </a:lnTo>
                  <a:lnTo>
                    <a:pt x="122" y="62"/>
                  </a:lnTo>
                  <a:lnTo>
                    <a:pt x="118" y="54"/>
                  </a:lnTo>
                  <a:lnTo>
                    <a:pt x="115" y="46"/>
                  </a:lnTo>
                  <a:lnTo>
                    <a:pt x="109" y="36"/>
                  </a:lnTo>
                  <a:lnTo>
                    <a:pt x="103" y="28"/>
                  </a:lnTo>
                  <a:lnTo>
                    <a:pt x="97" y="20"/>
                  </a:lnTo>
                  <a:lnTo>
                    <a:pt x="89" y="14"/>
                  </a:lnTo>
                  <a:lnTo>
                    <a:pt x="81" y="10"/>
                  </a:lnTo>
                  <a:lnTo>
                    <a:pt x="73" y="7"/>
                  </a:lnTo>
                  <a:lnTo>
                    <a:pt x="64" y="5"/>
                  </a:lnTo>
                  <a:lnTo>
                    <a:pt x="56" y="3"/>
                  </a:lnTo>
                  <a:lnTo>
                    <a:pt x="47" y="2"/>
                  </a:lnTo>
                  <a:lnTo>
                    <a:pt x="41" y="1"/>
                  </a:lnTo>
                  <a:lnTo>
                    <a:pt x="36" y="0"/>
                  </a:lnTo>
                  <a:lnTo>
                    <a:pt x="35" y="0"/>
                  </a:lnTo>
                  <a:lnTo>
                    <a:pt x="0" y="45"/>
                  </a:lnTo>
                  <a:lnTo>
                    <a:pt x="0" y="50"/>
                  </a:lnTo>
                  <a:close/>
                </a:path>
              </a:pathLst>
            </a:custGeom>
            <a:solidFill>
              <a:srgbClr val="5B9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95" name="Freeform 55"/>
            <p:cNvSpPr>
              <a:spLocks/>
            </p:cNvSpPr>
            <p:nvPr/>
          </p:nvSpPr>
          <p:spPr bwMode="auto">
            <a:xfrm>
              <a:off x="1467" y="2761"/>
              <a:ext cx="41" cy="34"/>
            </a:xfrm>
            <a:custGeom>
              <a:avLst/>
              <a:gdLst>
                <a:gd name="T0" fmla="*/ 19 w 141"/>
                <a:gd name="T1" fmla="*/ 0 h 119"/>
                <a:gd name="T2" fmla="*/ 20 w 141"/>
                <a:gd name="T3" fmla="*/ 1 h 119"/>
                <a:gd name="T4" fmla="*/ 25 w 141"/>
                <a:gd name="T5" fmla="*/ 5 h 119"/>
                <a:gd name="T6" fmla="*/ 31 w 141"/>
                <a:gd name="T7" fmla="*/ 10 h 119"/>
                <a:gd name="T8" fmla="*/ 39 w 141"/>
                <a:gd name="T9" fmla="*/ 16 h 119"/>
                <a:gd name="T10" fmla="*/ 47 w 141"/>
                <a:gd name="T11" fmla="*/ 24 h 119"/>
                <a:gd name="T12" fmla="*/ 56 w 141"/>
                <a:gd name="T13" fmla="*/ 30 h 119"/>
                <a:gd name="T14" fmla="*/ 64 w 141"/>
                <a:gd name="T15" fmla="*/ 34 h 119"/>
                <a:gd name="T16" fmla="*/ 73 w 141"/>
                <a:gd name="T17" fmla="*/ 37 h 119"/>
                <a:gd name="T18" fmla="*/ 80 w 141"/>
                <a:gd name="T19" fmla="*/ 39 h 119"/>
                <a:gd name="T20" fmla="*/ 89 w 141"/>
                <a:gd name="T21" fmla="*/ 40 h 119"/>
                <a:gd name="T22" fmla="*/ 99 w 141"/>
                <a:gd name="T23" fmla="*/ 41 h 119"/>
                <a:gd name="T24" fmla="*/ 110 w 141"/>
                <a:gd name="T25" fmla="*/ 42 h 119"/>
                <a:gd name="T26" fmla="*/ 118 w 141"/>
                <a:gd name="T27" fmla="*/ 44 h 119"/>
                <a:gd name="T28" fmla="*/ 128 w 141"/>
                <a:gd name="T29" fmla="*/ 44 h 119"/>
                <a:gd name="T30" fmla="*/ 134 w 141"/>
                <a:gd name="T31" fmla="*/ 42 h 119"/>
                <a:gd name="T32" fmla="*/ 139 w 141"/>
                <a:gd name="T33" fmla="*/ 41 h 119"/>
                <a:gd name="T34" fmla="*/ 141 w 141"/>
                <a:gd name="T35" fmla="*/ 42 h 119"/>
                <a:gd name="T36" fmla="*/ 139 w 141"/>
                <a:gd name="T37" fmla="*/ 51 h 119"/>
                <a:gd name="T38" fmla="*/ 134 w 141"/>
                <a:gd name="T39" fmla="*/ 60 h 119"/>
                <a:gd name="T40" fmla="*/ 130 w 141"/>
                <a:gd name="T41" fmla="*/ 67 h 119"/>
                <a:gd name="T42" fmla="*/ 129 w 141"/>
                <a:gd name="T43" fmla="*/ 73 h 119"/>
                <a:gd name="T44" fmla="*/ 129 w 141"/>
                <a:gd name="T45" fmla="*/ 81 h 119"/>
                <a:gd name="T46" fmla="*/ 130 w 141"/>
                <a:gd name="T47" fmla="*/ 89 h 119"/>
                <a:gd name="T48" fmla="*/ 130 w 141"/>
                <a:gd name="T49" fmla="*/ 92 h 119"/>
                <a:gd name="T50" fmla="*/ 136 w 141"/>
                <a:gd name="T51" fmla="*/ 105 h 119"/>
                <a:gd name="T52" fmla="*/ 134 w 141"/>
                <a:gd name="T53" fmla="*/ 106 h 119"/>
                <a:gd name="T54" fmla="*/ 128 w 141"/>
                <a:gd name="T55" fmla="*/ 111 h 119"/>
                <a:gd name="T56" fmla="*/ 117 w 141"/>
                <a:gd name="T57" fmla="*/ 115 h 119"/>
                <a:gd name="T58" fmla="*/ 103 w 141"/>
                <a:gd name="T59" fmla="*/ 119 h 119"/>
                <a:gd name="T60" fmla="*/ 97 w 141"/>
                <a:gd name="T61" fmla="*/ 119 h 119"/>
                <a:gd name="T62" fmla="*/ 85 w 141"/>
                <a:gd name="T63" fmla="*/ 118 h 119"/>
                <a:gd name="T64" fmla="*/ 70 w 141"/>
                <a:gd name="T65" fmla="*/ 117 h 119"/>
                <a:gd name="T66" fmla="*/ 55 w 141"/>
                <a:gd name="T67" fmla="*/ 115 h 119"/>
                <a:gd name="T68" fmla="*/ 38 w 141"/>
                <a:gd name="T69" fmla="*/ 113 h 119"/>
                <a:gd name="T70" fmla="*/ 23 w 141"/>
                <a:gd name="T71" fmla="*/ 111 h 119"/>
                <a:gd name="T72" fmla="*/ 11 w 141"/>
                <a:gd name="T73" fmla="*/ 108 h 119"/>
                <a:gd name="T74" fmla="*/ 5 w 141"/>
                <a:gd name="T75" fmla="*/ 105 h 119"/>
                <a:gd name="T76" fmla="*/ 0 w 141"/>
                <a:gd name="T77" fmla="*/ 99 h 119"/>
                <a:gd name="T78" fmla="*/ 3 w 141"/>
                <a:gd name="T79" fmla="*/ 91 h 119"/>
                <a:gd name="T80" fmla="*/ 9 w 141"/>
                <a:gd name="T81" fmla="*/ 77 h 119"/>
                <a:gd name="T82" fmla="*/ 16 w 141"/>
                <a:gd name="T83" fmla="*/ 57 h 119"/>
                <a:gd name="T84" fmla="*/ 21 w 141"/>
                <a:gd name="T85" fmla="*/ 34 h 119"/>
                <a:gd name="T86" fmla="*/ 21 w 141"/>
                <a:gd name="T87" fmla="*/ 16 h 119"/>
                <a:gd name="T88" fmla="*/ 20 w 141"/>
                <a:gd name="T89" fmla="*/ 4 h 119"/>
                <a:gd name="T90" fmla="*/ 19 w 141"/>
                <a:gd name="T91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41" h="119">
                  <a:moveTo>
                    <a:pt x="19" y="0"/>
                  </a:moveTo>
                  <a:lnTo>
                    <a:pt x="20" y="1"/>
                  </a:lnTo>
                  <a:lnTo>
                    <a:pt x="25" y="5"/>
                  </a:lnTo>
                  <a:lnTo>
                    <a:pt x="31" y="10"/>
                  </a:lnTo>
                  <a:lnTo>
                    <a:pt x="39" y="16"/>
                  </a:lnTo>
                  <a:lnTo>
                    <a:pt x="47" y="24"/>
                  </a:lnTo>
                  <a:lnTo>
                    <a:pt x="56" y="30"/>
                  </a:lnTo>
                  <a:lnTo>
                    <a:pt x="64" y="34"/>
                  </a:lnTo>
                  <a:lnTo>
                    <a:pt x="73" y="37"/>
                  </a:lnTo>
                  <a:lnTo>
                    <a:pt x="80" y="39"/>
                  </a:lnTo>
                  <a:lnTo>
                    <a:pt x="89" y="40"/>
                  </a:lnTo>
                  <a:lnTo>
                    <a:pt x="99" y="41"/>
                  </a:lnTo>
                  <a:lnTo>
                    <a:pt x="110" y="42"/>
                  </a:lnTo>
                  <a:lnTo>
                    <a:pt x="118" y="44"/>
                  </a:lnTo>
                  <a:lnTo>
                    <a:pt x="128" y="44"/>
                  </a:lnTo>
                  <a:lnTo>
                    <a:pt x="134" y="42"/>
                  </a:lnTo>
                  <a:lnTo>
                    <a:pt x="139" y="41"/>
                  </a:lnTo>
                  <a:lnTo>
                    <a:pt x="141" y="42"/>
                  </a:lnTo>
                  <a:lnTo>
                    <a:pt x="139" y="51"/>
                  </a:lnTo>
                  <a:lnTo>
                    <a:pt x="134" y="60"/>
                  </a:lnTo>
                  <a:lnTo>
                    <a:pt x="130" y="67"/>
                  </a:lnTo>
                  <a:lnTo>
                    <a:pt x="129" y="73"/>
                  </a:lnTo>
                  <a:lnTo>
                    <a:pt x="129" y="81"/>
                  </a:lnTo>
                  <a:lnTo>
                    <a:pt x="130" y="89"/>
                  </a:lnTo>
                  <a:lnTo>
                    <a:pt x="130" y="92"/>
                  </a:lnTo>
                  <a:lnTo>
                    <a:pt x="136" y="105"/>
                  </a:lnTo>
                  <a:lnTo>
                    <a:pt x="134" y="106"/>
                  </a:lnTo>
                  <a:lnTo>
                    <a:pt x="128" y="111"/>
                  </a:lnTo>
                  <a:lnTo>
                    <a:pt x="117" y="115"/>
                  </a:lnTo>
                  <a:lnTo>
                    <a:pt x="103" y="119"/>
                  </a:lnTo>
                  <a:lnTo>
                    <a:pt x="97" y="119"/>
                  </a:lnTo>
                  <a:lnTo>
                    <a:pt x="85" y="118"/>
                  </a:lnTo>
                  <a:lnTo>
                    <a:pt x="70" y="117"/>
                  </a:lnTo>
                  <a:lnTo>
                    <a:pt x="55" y="115"/>
                  </a:lnTo>
                  <a:lnTo>
                    <a:pt x="38" y="113"/>
                  </a:lnTo>
                  <a:lnTo>
                    <a:pt x="23" y="111"/>
                  </a:lnTo>
                  <a:lnTo>
                    <a:pt x="11" y="108"/>
                  </a:lnTo>
                  <a:lnTo>
                    <a:pt x="5" y="105"/>
                  </a:lnTo>
                  <a:lnTo>
                    <a:pt x="0" y="99"/>
                  </a:lnTo>
                  <a:lnTo>
                    <a:pt x="3" y="91"/>
                  </a:lnTo>
                  <a:lnTo>
                    <a:pt x="9" y="77"/>
                  </a:lnTo>
                  <a:lnTo>
                    <a:pt x="16" y="57"/>
                  </a:lnTo>
                  <a:lnTo>
                    <a:pt x="21" y="34"/>
                  </a:lnTo>
                  <a:lnTo>
                    <a:pt x="21" y="16"/>
                  </a:lnTo>
                  <a:lnTo>
                    <a:pt x="20" y="4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5B9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96" name="Freeform 56"/>
            <p:cNvSpPr>
              <a:spLocks/>
            </p:cNvSpPr>
            <p:nvPr/>
          </p:nvSpPr>
          <p:spPr bwMode="auto">
            <a:xfrm>
              <a:off x="1425" y="2400"/>
              <a:ext cx="268" cy="178"/>
            </a:xfrm>
            <a:custGeom>
              <a:avLst/>
              <a:gdLst>
                <a:gd name="T0" fmla="*/ 417 w 908"/>
                <a:gd name="T1" fmla="*/ 0 h 636"/>
                <a:gd name="T2" fmla="*/ 463 w 908"/>
                <a:gd name="T3" fmla="*/ 4 h 636"/>
                <a:gd name="T4" fmla="*/ 497 w 908"/>
                <a:gd name="T5" fmla="*/ 23 h 636"/>
                <a:gd name="T6" fmla="*/ 534 w 908"/>
                <a:gd name="T7" fmla="*/ 48 h 636"/>
                <a:gd name="T8" fmla="*/ 586 w 908"/>
                <a:gd name="T9" fmla="*/ 73 h 636"/>
                <a:gd name="T10" fmla="*/ 656 w 908"/>
                <a:gd name="T11" fmla="*/ 103 h 636"/>
                <a:gd name="T12" fmla="*/ 695 w 908"/>
                <a:gd name="T13" fmla="*/ 105 h 636"/>
                <a:gd name="T14" fmla="*/ 736 w 908"/>
                <a:gd name="T15" fmla="*/ 107 h 636"/>
                <a:gd name="T16" fmla="*/ 769 w 908"/>
                <a:gd name="T17" fmla="*/ 123 h 636"/>
                <a:gd name="T18" fmla="*/ 806 w 908"/>
                <a:gd name="T19" fmla="*/ 149 h 636"/>
                <a:gd name="T20" fmla="*/ 833 w 908"/>
                <a:gd name="T21" fmla="*/ 229 h 636"/>
                <a:gd name="T22" fmla="*/ 869 w 908"/>
                <a:gd name="T23" fmla="*/ 344 h 636"/>
                <a:gd name="T24" fmla="*/ 892 w 908"/>
                <a:gd name="T25" fmla="*/ 383 h 636"/>
                <a:gd name="T26" fmla="*/ 908 w 908"/>
                <a:gd name="T27" fmla="*/ 463 h 636"/>
                <a:gd name="T28" fmla="*/ 892 w 908"/>
                <a:gd name="T29" fmla="*/ 494 h 636"/>
                <a:gd name="T30" fmla="*/ 873 w 908"/>
                <a:gd name="T31" fmla="*/ 506 h 636"/>
                <a:gd name="T32" fmla="*/ 828 w 908"/>
                <a:gd name="T33" fmla="*/ 490 h 636"/>
                <a:gd name="T34" fmla="*/ 772 w 908"/>
                <a:gd name="T35" fmla="*/ 447 h 636"/>
                <a:gd name="T36" fmla="*/ 745 w 908"/>
                <a:gd name="T37" fmla="*/ 403 h 636"/>
                <a:gd name="T38" fmla="*/ 739 w 908"/>
                <a:gd name="T39" fmla="*/ 354 h 636"/>
                <a:gd name="T40" fmla="*/ 713 w 908"/>
                <a:gd name="T41" fmla="*/ 346 h 636"/>
                <a:gd name="T42" fmla="*/ 685 w 908"/>
                <a:gd name="T43" fmla="*/ 357 h 636"/>
                <a:gd name="T44" fmla="*/ 705 w 908"/>
                <a:gd name="T45" fmla="*/ 369 h 636"/>
                <a:gd name="T46" fmla="*/ 708 w 908"/>
                <a:gd name="T47" fmla="*/ 408 h 636"/>
                <a:gd name="T48" fmla="*/ 665 w 908"/>
                <a:gd name="T49" fmla="*/ 485 h 636"/>
                <a:gd name="T50" fmla="*/ 565 w 908"/>
                <a:gd name="T51" fmla="*/ 632 h 636"/>
                <a:gd name="T52" fmla="*/ 488 w 908"/>
                <a:gd name="T53" fmla="*/ 605 h 636"/>
                <a:gd name="T54" fmla="*/ 404 w 908"/>
                <a:gd name="T55" fmla="*/ 616 h 636"/>
                <a:gd name="T56" fmla="*/ 369 w 908"/>
                <a:gd name="T57" fmla="*/ 600 h 636"/>
                <a:gd name="T58" fmla="*/ 337 w 908"/>
                <a:gd name="T59" fmla="*/ 558 h 636"/>
                <a:gd name="T60" fmla="*/ 291 w 908"/>
                <a:gd name="T61" fmla="*/ 537 h 636"/>
                <a:gd name="T62" fmla="*/ 236 w 908"/>
                <a:gd name="T63" fmla="*/ 520 h 636"/>
                <a:gd name="T64" fmla="*/ 227 w 908"/>
                <a:gd name="T65" fmla="*/ 455 h 636"/>
                <a:gd name="T66" fmla="*/ 220 w 908"/>
                <a:gd name="T67" fmla="*/ 430 h 636"/>
                <a:gd name="T68" fmla="*/ 244 w 908"/>
                <a:gd name="T69" fmla="*/ 413 h 636"/>
                <a:gd name="T70" fmla="*/ 273 w 908"/>
                <a:gd name="T71" fmla="*/ 387 h 636"/>
                <a:gd name="T72" fmla="*/ 291 w 908"/>
                <a:gd name="T73" fmla="*/ 357 h 636"/>
                <a:gd name="T74" fmla="*/ 286 w 908"/>
                <a:gd name="T75" fmla="*/ 254 h 636"/>
                <a:gd name="T76" fmla="*/ 302 w 908"/>
                <a:gd name="T77" fmla="*/ 193 h 636"/>
                <a:gd name="T78" fmla="*/ 327 w 908"/>
                <a:gd name="T79" fmla="*/ 123 h 636"/>
                <a:gd name="T80" fmla="*/ 288 w 908"/>
                <a:gd name="T81" fmla="*/ 118 h 636"/>
                <a:gd name="T82" fmla="*/ 296 w 908"/>
                <a:gd name="T83" fmla="*/ 140 h 636"/>
                <a:gd name="T84" fmla="*/ 274 w 908"/>
                <a:gd name="T85" fmla="*/ 211 h 636"/>
                <a:gd name="T86" fmla="*/ 251 w 908"/>
                <a:gd name="T87" fmla="*/ 226 h 636"/>
                <a:gd name="T88" fmla="*/ 199 w 908"/>
                <a:gd name="T89" fmla="*/ 231 h 636"/>
                <a:gd name="T90" fmla="*/ 166 w 908"/>
                <a:gd name="T91" fmla="*/ 231 h 636"/>
                <a:gd name="T92" fmla="*/ 144 w 908"/>
                <a:gd name="T93" fmla="*/ 241 h 636"/>
                <a:gd name="T94" fmla="*/ 131 w 908"/>
                <a:gd name="T95" fmla="*/ 266 h 636"/>
                <a:gd name="T96" fmla="*/ 125 w 908"/>
                <a:gd name="T97" fmla="*/ 330 h 636"/>
                <a:gd name="T98" fmla="*/ 105 w 908"/>
                <a:gd name="T99" fmla="*/ 324 h 636"/>
                <a:gd name="T100" fmla="*/ 77 w 908"/>
                <a:gd name="T101" fmla="*/ 317 h 636"/>
                <a:gd name="T102" fmla="*/ 58 w 908"/>
                <a:gd name="T103" fmla="*/ 310 h 636"/>
                <a:gd name="T104" fmla="*/ 33 w 908"/>
                <a:gd name="T105" fmla="*/ 307 h 636"/>
                <a:gd name="T106" fmla="*/ 0 w 908"/>
                <a:gd name="T107" fmla="*/ 314 h 636"/>
                <a:gd name="T108" fmla="*/ 10 w 908"/>
                <a:gd name="T109" fmla="*/ 268 h 636"/>
                <a:gd name="T110" fmla="*/ 28 w 908"/>
                <a:gd name="T111" fmla="*/ 211 h 636"/>
                <a:gd name="T112" fmla="*/ 56 w 908"/>
                <a:gd name="T113" fmla="*/ 179 h 636"/>
                <a:gd name="T114" fmla="*/ 105 w 908"/>
                <a:gd name="T115" fmla="*/ 141 h 636"/>
                <a:gd name="T116" fmla="*/ 179 w 908"/>
                <a:gd name="T117" fmla="*/ 100 h 636"/>
                <a:gd name="T118" fmla="*/ 253 w 908"/>
                <a:gd name="T119" fmla="*/ 66 h 636"/>
                <a:gd name="T120" fmla="*/ 337 w 908"/>
                <a:gd name="T121" fmla="*/ 30 h 636"/>
                <a:gd name="T122" fmla="*/ 393 w 908"/>
                <a:gd name="T123" fmla="*/ 1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08" h="636">
                  <a:moveTo>
                    <a:pt x="393" y="1"/>
                  </a:moveTo>
                  <a:lnTo>
                    <a:pt x="398" y="1"/>
                  </a:lnTo>
                  <a:lnTo>
                    <a:pt x="406" y="0"/>
                  </a:lnTo>
                  <a:lnTo>
                    <a:pt x="417" y="0"/>
                  </a:lnTo>
                  <a:lnTo>
                    <a:pt x="429" y="0"/>
                  </a:lnTo>
                  <a:lnTo>
                    <a:pt x="441" y="1"/>
                  </a:lnTo>
                  <a:lnTo>
                    <a:pt x="453" y="2"/>
                  </a:lnTo>
                  <a:lnTo>
                    <a:pt x="463" y="4"/>
                  </a:lnTo>
                  <a:lnTo>
                    <a:pt x="471" y="7"/>
                  </a:lnTo>
                  <a:lnTo>
                    <a:pt x="479" y="11"/>
                  </a:lnTo>
                  <a:lnTo>
                    <a:pt x="487" y="16"/>
                  </a:lnTo>
                  <a:lnTo>
                    <a:pt x="497" y="23"/>
                  </a:lnTo>
                  <a:lnTo>
                    <a:pt x="506" y="29"/>
                  </a:lnTo>
                  <a:lnTo>
                    <a:pt x="516" y="36"/>
                  </a:lnTo>
                  <a:lnTo>
                    <a:pt x="525" y="43"/>
                  </a:lnTo>
                  <a:lnTo>
                    <a:pt x="534" y="48"/>
                  </a:lnTo>
                  <a:lnTo>
                    <a:pt x="542" y="52"/>
                  </a:lnTo>
                  <a:lnTo>
                    <a:pt x="553" y="57"/>
                  </a:lnTo>
                  <a:lnTo>
                    <a:pt x="568" y="65"/>
                  </a:lnTo>
                  <a:lnTo>
                    <a:pt x="586" y="73"/>
                  </a:lnTo>
                  <a:lnTo>
                    <a:pt x="605" y="81"/>
                  </a:lnTo>
                  <a:lnTo>
                    <a:pt x="624" y="91"/>
                  </a:lnTo>
                  <a:lnTo>
                    <a:pt x="642" y="98"/>
                  </a:lnTo>
                  <a:lnTo>
                    <a:pt x="656" y="103"/>
                  </a:lnTo>
                  <a:lnTo>
                    <a:pt x="666" y="105"/>
                  </a:lnTo>
                  <a:lnTo>
                    <a:pt x="675" y="105"/>
                  </a:lnTo>
                  <a:lnTo>
                    <a:pt x="684" y="105"/>
                  </a:lnTo>
                  <a:lnTo>
                    <a:pt x="695" y="105"/>
                  </a:lnTo>
                  <a:lnTo>
                    <a:pt x="706" y="105"/>
                  </a:lnTo>
                  <a:lnTo>
                    <a:pt x="717" y="105"/>
                  </a:lnTo>
                  <a:lnTo>
                    <a:pt x="726" y="106"/>
                  </a:lnTo>
                  <a:lnTo>
                    <a:pt x="736" y="107"/>
                  </a:lnTo>
                  <a:lnTo>
                    <a:pt x="743" y="111"/>
                  </a:lnTo>
                  <a:lnTo>
                    <a:pt x="750" y="115"/>
                  </a:lnTo>
                  <a:lnTo>
                    <a:pt x="760" y="119"/>
                  </a:lnTo>
                  <a:lnTo>
                    <a:pt x="769" y="123"/>
                  </a:lnTo>
                  <a:lnTo>
                    <a:pt x="780" y="128"/>
                  </a:lnTo>
                  <a:lnTo>
                    <a:pt x="790" y="135"/>
                  </a:lnTo>
                  <a:lnTo>
                    <a:pt x="798" y="141"/>
                  </a:lnTo>
                  <a:lnTo>
                    <a:pt x="806" y="149"/>
                  </a:lnTo>
                  <a:lnTo>
                    <a:pt x="810" y="158"/>
                  </a:lnTo>
                  <a:lnTo>
                    <a:pt x="815" y="173"/>
                  </a:lnTo>
                  <a:lnTo>
                    <a:pt x="824" y="198"/>
                  </a:lnTo>
                  <a:lnTo>
                    <a:pt x="833" y="229"/>
                  </a:lnTo>
                  <a:lnTo>
                    <a:pt x="843" y="261"/>
                  </a:lnTo>
                  <a:lnTo>
                    <a:pt x="854" y="294"/>
                  </a:lnTo>
                  <a:lnTo>
                    <a:pt x="862" y="322"/>
                  </a:lnTo>
                  <a:lnTo>
                    <a:pt x="869" y="344"/>
                  </a:lnTo>
                  <a:lnTo>
                    <a:pt x="874" y="355"/>
                  </a:lnTo>
                  <a:lnTo>
                    <a:pt x="880" y="364"/>
                  </a:lnTo>
                  <a:lnTo>
                    <a:pt x="886" y="373"/>
                  </a:lnTo>
                  <a:lnTo>
                    <a:pt x="892" y="383"/>
                  </a:lnTo>
                  <a:lnTo>
                    <a:pt x="899" y="393"/>
                  </a:lnTo>
                  <a:lnTo>
                    <a:pt x="905" y="411"/>
                  </a:lnTo>
                  <a:lnTo>
                    <a:pt x="908" y="438"/>
                  </a:lnTo>
                  <a:lnTo>
                    <a:pt x="908" y="463"/>
                  </a:lnTo>
                  <a:lnTo>
                    <a:pt x="903" y="480"/>
                  </a:lnTo>
                  <a:lnTo>
                    <a:pt x="899" y="484"/>
                  </a:lnTo>
                  <a:lnTo>
                    <a:pt x="896" y="490"/>
                  </a:lnTo>
                  <a:lnTo>
                    <a:pt x="892" y="494"/>
                  </a:lnTo>
                  <a:lnTo>
                    <a:pt x="888" y="498"/>
                  </a:lnTo>
                  <a:lnTo>
                    <a:pt x="884" y="502"/>
                  </a:lnTo>
                  <a:lnTo>
                    <a:pt x="879" y="504"/>
                  </a:lnTo>
                  <a:lnTo>
                    <a:pt x="873" y="506"/>
                  </a:lnTo>
                  <a:lnTo>
                    <a:pt x="867" y="507"/>
                  </a:lnTo>
                  <a:lnTo>
                    <a:pt x="857" y="505"/>
                  </a:lnTo>
                  <a:lnTo>
                    <a:pt x="844" y="499"/>
                  </a:lnTo>
                  <a:lnTo>
                    <a:pt x="828" y="490"/>
                  </a:lnTo>
                  <a:lnTo>
                    <a:pt x="812" y="479"/>
                  </a:lnTo>
                  <a:lnTo>
                    <a:pt x="796" y="468"/>
                  </a:lnTo>
                  <a:lnTo>
                    <a:pt x="783" y="456"/>
                  </a:lnTo>
                  <a:lnTo>
                    <a:pt x="772" y="447"/>
                  </a:lnTo>
                  <a:lnTo>
                    <a:pt x="768" y="439"/>
                  </a:lnTo>
                  <a:lnTo>
                    <a:pt x="763" y="427"/>
                  </a:lnTo>
                  <a:lnTo>
                    <a:pt x="755" y="414"/>
                  </a:lnTo>
                  <a:lnTo>
                    <a:pt x="745" y="403"/>
                  </a:lnTo>
                  <a:lnTo>
                    <a:pt x="741" y="390"/>
                  </a:lnTo>
                  <a:lnTo>
                    <a:pt x="741" y="378"/>
                  </a:lnTo>
                  <a:lnTo>
                    <a:pt x="741" y="365"/>
                  </a:lnTo>
                  <a:lnTo>
                    <a:pt x="739" y="354"/>
                  </a:lnTo>
                  <a:lnTo>
                    <a:pt x="735" y="346"/>
                  </a:lnTo>
                  <a:lnTo>
                    <a:pt x="729" y="345"/>
                  </a:lnTo>
                  <a:lnTo>
                    <a:pt x="721" y="345"/>
                  </a:lnTo>
                  <a:lnTo>
                    <a:pt x="713" y="346"/>
                  </a:lnTo>
                  <a:lnTo>
                    <a:pt x="703" y="348"/>
                  </a:lnTo>
                  <a:lnTo>
                    <a:pt x="695" y="350"/>
                  </a:lnTo>
                  <a:lnTo>
                    <a:pt x="689" y="354"/>
                  </a:lnTo>
                  <a:lnTo>
                    <a:pt x="685" y="357"/>
                  </a:lnTo>
                  <a:lnTo>
                    <a:pt x="684" y="359"/>
                  </a:lnTo>
                  <a:lnTo>
                    <a:pt x="689" y="362"/>
                  </a:lnTo>
                  <a:lnTo>
                    <a:pt x="697" y="365"/>
                  </a:lnTo>
                  <a:lnTo>
                    <a:pt x="705" y="369"/>
                  </a:lnTo>
                  <a:lnTo>
                    <a:pt x="712" y="374"/>
                  </a:lnTo>
                  <a:lnTo>
                    <a:pt x="714" y="383"/>
                  </a:lnTo>
                  <a:lnTo>
                    <a:pt x="713" y="395"/>
                  </a:lnTo>
                  <a:lnTo>
                    <a:pt x="708" y="408"/>
                  </a:lnTo>
                  <a:lnTo>
                    <a:pt x="702" y="417"/>
                  </a:lnTo>
                  <a:lnTo>
                    <a:pt x="700" y="424"/>
                  </a:lnTo>
                  <a:lnTo>
                    <a:pt x="687" y="449"/>
                  </a:lnTo>
                  <a:lnTo>
                    <a:pt x="665" y="485"/>
                  </a:lnTo>
                  <a:lnTo>
                    <a:pt x="638" y="528"/>
                  </a:lnTo>
                  <a:lnTo>
                    <a:pt x="611" y="571"/>
                  </a:lnTo>
                  <a:lnTo>
                    <a:pt x="586" y="608"/>
                  </a:lnTo>
                  <a:lnTo>
                    <a:pt x="565" y="632"/>
                  </a:lnTo>
                  <a:lnTo>
                    <a:pt x="554" y="636"/>
                  </a:lnTo>
                  <a:lnTo>
                    <a:pt x="535" y="618"/>
                  </a:lnTo>
                  <a:lnTo>
                    <a:pt x="512" y="609"/>
                  </a:lnTo>
                  <a:lnTo>
                    <a:pt x="488" y="605"/>
                  </a:lnTo>
                  <a:lnTo>
                    <a:pt x="464" y="606"/>
                  </a:lnTo>
                  <a:lnTo>
                    <a:pt x="441" y="609"/>
                  </a:lnTo>
                  <a:lnTo>
                    <a:pt x="421" y="613"/>
                  </a:lnTo>
                  <a:lnTo>
                    <a:pt x="404" y="616"/>
                  </a:lnTo>
                  <a:lnTo>
                    <a:pt x="393" y="616"/>
                  </a:lnTo>
                  <a:lnTo>
                    <a:pt x="385" y="613"/>
                  </a:lnTo>
                  <a:lnTo>
                    <a:pt x="376" y="607"/>
                  </a:lnTo>
                  <a:lnTo>
                    <a:pt x="369" y="600"/>
                  </a:lnTo>
                  <a:lnTo>
                    <a:pt x="361" y="589"/>
                  </a:lnTo>
                  <a:lnTo>
                    <a:pt x="354" y="579"/>
                  </a:lnTo>
                  <a:lnTo>
                    <a:pt x="345" y="568"/>
                  </a:lnTo>
                  <a:lnTo>
                    <a:pt x="337" y="558"/>
                  </a:lnTo>
                  <a:lnTo>
                    <a:pt x="327" y="547"/>
                  </a:lnTo>
                  <a:lnTo>
                    <a:pt x="320" y="543"/>
                  </a:lnTo>
                  <a:lnTo>
                    <a:pt x="307" y="539"/>
                  </a:lnTo>
                  <a:lnTo>
                    <a:pt x="291" y="537"/>
                  </a:lnTo>
                  <a:lnTo>
                    <a:pt x="275" y="534"/>
                  </a:lnTo>
                  <a:lnTo>
                    <a:pt x="259" y="529"/>
                  </a:lnTo>
                  <a:lnTo>
                    <a:pt x="245" y="525"/>
                  </a:lnTo>
                  <a:lnTo>
                    <a:pt x="236" y="520"/>
                  </a:lnTo>
                  <a:lnTo>
                    <a:pt x="233" y="512"/>
                  </a:lnTo>
                  <a:lnTo>
                    <a:pt x="233" y="486"/>
                  </a:lnTo>
                  <a:lnTo>
                    <a:pt x="232" y="469"/>
                  </a:lnTo>
                  <a:lnTo>
                    <a:pt x="227" y="455"/>
                  </a:lnTo>
                  <a:lnTo>
                    <a:pt x="219" y="442"/>
                  </a:lnTo>
                  <a:lnTo>
                    <a:pt x="217" y="438"/>
                  </a:lnTo>
                  <a:lnTo>
                    <a:pt x="218" y="434"/>
                  </a:lnTo>
                  <a:lnTo>
                    <a:pt x="220" y="430"/>
                  </a:lnTo>
                  <a:lnTo>
                    <a:pt x="225" y="426"/>
                  </a:lnTo>
                  <a:lnTo>
                    <a:pt x="230" y="422"/>
                  </a:lnTo>
                  <a:lnTo>
                    <a:pt x="237" y="417"/>
                  </a:lnTo>
                  <a:lnTo>
                    <a:pt x="244" y="413"/>
                  </a:lnTo>
                  <a:lnTo>
                    <a:pt x="251" y="408"/>
                  </a:lnTo>
                  <a:lnTo>
                    <a:pt x="259" y="402"/>
                  </a:lnTo>
                  <a:lnTo>
                    <a:pt x="266" y="394"/>
                  </a:lnTo>
                  <a:lnTo>
                    <a:pt x="273" y="387"/>
                  </a:lnTo>
                  <a:lnTo>
                    <a:pt x="279" y="379"/>
                  </a:lnTo>
                  <a:lnTo>
                    <a:pt x="285" y="370"/>
                  </a:lnTo>
                  <a:lnTo>
                    <a:pt x="289" y="363"/>
                  </a:lnTo>
                  <a:lnTo>
                    <a:pt x="291" y="357"/>
                  </a:lnTo>
                  <a:lnTo>
                    <a:pt x="291" y="350"/>
                  </a:lnTo>
                  <a:lnTo>
                    <a:pt x="289" y="327"/>
                  </a:lnTo>
                  <a:lnTo>
                    <a:pt x="288" y="291"/>
                  </a:lnTo>
                  <a:lnTo>
                    <a:pt x="286" y="254"/>
                  </a:lnTo>
                  <a:lnTo>
                    <a:pt x="288" y="235"/>
                  </a:lnTo>
                  <a:lnTo>
                    <a:pt x="291" y="225"/>
                  </a:lnTo>
                  <a:lnTo>
                    <a:pt x="296" y="209"/>
                  </a:lnTo>
                  <a:lnTo>
                    <a:pt x="302" y="193"/>
                  </a:lnTo>
                  <a:lnTo>
                    <a:pt x="307" y="180"/>
                  </a:lnTo>
                  <a:lnTo>
                    <a:pt x="313" y="164"/>
                  </a:lnTo>
                  <a:lnTo>
                    <a:pt x="320" y="142"/>
                  </a:lnTo>
                  <a:lnTo>
                    <a:pt x="327" y="123"/>
                  </a:lnTo>
                  <a:lnTo>
                    <a:pt x="330" y="115"/>
                  </a:lnTo>
                  <a:lnTo>
                    <a:pt x="294" y="111"/>
                  </a:lnTo>
                  <a:lnTo>
                    <a:pt x="291" y="113"/>
                  </a:lnTo>
                  <a:lnTo>
                    <a:pt x="288" y="118"/>
                  </a:lnTo>
                  <a:lnTo>
                    <a:pt x="285" y="123"/>
                  </a:lnTo>
                  <a:lnTo>
                    <a:pt x="288" y="128"/>
                  </a:lnTo>
                  <a:lnTo>
                    <a:pt x="292" y="134"/>
                  </a:lnTo>
                  <a:lnTo>
                    <a:pt x="296" y="140"/>
                  </a:lnTo>
                  <a:lnTo>
                    <a:pt x="300" y="144"/>
                  </a:lnTo>
                  <a:lnTo>
                    <a:pt x="301" y="146"/>
                  </a:lnTo>
                  <a:lnTo>
                    <a:pt x="275" y="209"/>
                  </a:lnTo>
                  <a:lnTo>
                    <a:pt x="274" y="211"/>
                  </a:lnTo>
                  <a:lnTo>
                    <a:pt x="271" y="216"/>
                  </a:lnTo>
                  <a:lnTo>
                    <a:pt x="266" y="222"/>
                  </a:lnTo>
                  <a:lnTo>
                    <a:pt x="257" y="225"/>
                  </a:lnTo>
                  <a:lnTo>
                    <a:pt x="251" y="226"/>
                  </a:lnTo>
                  <a:lnTo>
                    <a:pt x="241" y="227"/>
                  </a:lnTo>
                  <a:lnTo>
                    <a:pt x="227" y="228"/>
                  </a:lnTo>
                  <a:lnTo>
                    <a:pt x="213" y="229"/>
                  </a:lnTo>
                  <a:lnTo>
                    <a:pt x="199" y="231"/>
                  </a:lnTo>
                  <a:lnTo>
                    <a:pt x="187" y="231"/>
                  </a:lnTo>
                  <a:lnTo>
                    <a:pt x="176" y="231"/>
                  </a:lnTo>
                  <a:lnTo>
                    <a:pt x="170" y="231"/>
                  </a:lnTo>
                  <a:lnTo>
                    <a:pt x="166" y="231"/>
                  </a:lnTo>
                  <a:lnTo>
                    <a:pt x="161" y="232"/>
                  </a:lnTo>
                  <a:lnTo>
                    <a:pt x="155" y="235"/>
                  </a:lnTo>
                  <a:lnTo>
                    <a:pt x="150" y="238"/>
                  </a:lnTo>
                  <a:lnTo>
                    <a:pt x="144" y="241"/>
                  </a:lnTo>
                  <a:lnTo>
                    <a:pt x="140" y="246"/>
                  </a:lnTo>
                  <a:lnTo>
                    <a:pt x="136" y="249"/>
                  </a:lnTo>
                  <a:lnTo>
                    <a:pt x="134" y="252"/>
                  </a:lnTo>
                  <a:lnTo>
                    <a:pt x="131" y="266"/>
                  </a:lnTo>
                  <a:lnTo>
                    <a:pt x="130" y="285"/>
                  </a:lnTo>
                  <a:lnTo>
                    <a:pt x="129" y="305"/>
                  </a:lnTo>
                  <a:lnTo>
                    <a:pt x="129" y="314"/>
                  </a:lnTo>
                  <a:lnTo>
                    <a:pt x="125" y="330"/>
                  </a:lnTo>
                  <a:lnTo>
                    <a:pt x="124" y="330"/>
                  </a:lnTo>
                  <a:lnTo>
                    <a:pt x="119" y="328"/>
                  </a:lnTo>
                  <a:lnTo>
                    <a:pt x="112" y="326"/>
                  </a:lnTo>
                  <a:lnTo>
                    <a:pt x="105" y="324"/>
                  </a:lnTo>
                  <a:lnTo>
                    <a:pt x="96" y="322"/>
                  </a:lnTo>
                  <a:lnTo>
                    <a:pt x="89" y="320"/>
                  </a:lnTo>
                  <a:lnTo>
                    <a:pt x="82" y="318"/>
                  </a:lnTo>
                  <a:lnTo>
                    <a:pt x="77" y="317"/>
                  </a:lnTo>
                  <a:lnTo>
                    <a:pt x="74" y="316"/>
                  </a:lnTo>
                  <a:lnTo>
                    <a:pt x="69" y="314"/>
                  </a:lnTo>
                  <a:lnTo>
                    <a:pt x="64" y="312"/>
                  </a:lnTo>
                  <a:lnTo>
                    <a:pt x="58" y="310"/>
                  </a:lnTo>
                  <a:lnTo>
                    <a:pt x="52" y="308"/>
                  </a:lnTo>
                  <a:lnTo>
                    <a:pt x="45" y="306"/>
                  </a:lnTo>
                  <a:lnTo>
                    <a:pt x="39" y="306"/>
                  </a:lnTo>
                  <a:lnTo>
                    <a:pt x="33" y="307"/>
                  </a:lnTo>
                  <a:lnTo>
                    <a:pt x="21" y="311"/>
                  </a:lnTo>
                  <a:lnTo>
                    <a:pt x="11" y="312"/>
                  </a:lnTo>
                  <a:lnTo>
                    <a:pt x="3" y="314"/>
                  </a:lnTo>
                  <a:lnTo>
                    <a:pt x="0" y="314"/>
                  </a:lnTo>
                  <a:lnTo>
                    <a:pt x="1" y="308"/>
                  </a:lnTo>
                  <a:lnTo>
                    <a:pt x="4" y="295"/>
                  </a:lnTo>
                  <a:lnTo>
                    <a:pt x="7" y="280"/>
                  </a:lnTo>
                  <a:lnTo>
                    <a:pt x="10" y="268"/>
                  </a:lnTo>
                  <a:lnTo>
                    <a:pt x="12" y="255"/>
                  </a:lnTo>
                  <a:lnTo>
                    <a:pt x="17" y="239"/>
                  </a:lnTo>
                  <a:lnTo>
                    <a:pt x="22" y="224"/>
                  </a:lnTo>
                  <a:lnTo>
                    <a:pt x="28" y="211"/>
                  </a:lnTo>
                  <a:lnTo>
                    <a:pt x="32" y="206"/>
                  </a:lnTo>
                  <a:lnTo>
                    <a:pt x="38" y="198"/>
                  </a:lnTo>
                  <a:lnTo>
                    <a:pt x="46" y="189"/>
                  </a:lnTo>
                  <a:lnTo>
                    <a:pt x="56" y="179"/>
                  </a:lnTo>
                  <a:lnTo>
                    <a:pt x="66" y="168"/>
                  </a:lnTo>
                  <a:lnTo>
                    <a:pt x="78" y="159"/>
                  </a:lnTo>
                  <a:lnTo>
                    <a:pt x="92" y="149"/>
                  </a:lnTo>
                  <a:lnTo>
                    <a:pt x="105" y="141"/>
                  </a:lnTo>
                  <a:lnTo>
                    <a:pt x="120" y="133"/>
                  </a:lnTo>
                  <a:lnTo>
                    <a:pt x="138" y="122"/>
                  </a:lnTo>
                  <a:lnTo>
                    <a:pt x="158" y="112"/>
                  </a:lnTo>
                  <a:lnTo>
                    <a:pt x="179" y="100"/>
                  </a:lnTo>
                  <a:lnTo>
                    <a:pt x="200" y="89"/>
                  </a:lnTo>
                  <a:lnTo>
                    <a:pt x="219" y="79"/>
                  </a:lnTo>
                  <a:lnTo>
                    <a:pt x="237" y="71"/>
                  </a:lnTo>
                  <a:lnTo>
                    <a:pt x="253" y="66"/>
                  </a:lnTo>
                  <a:lnTo>
                    <a:pt x="269" y="60"/>
                  </a:lnTo>
                  <a:lnTo>
                    <a:pt x="290" y="52"/>
                  </a:lnTo>
                  <a:lnTo>
                    <a:pt x="313" y="40"/>
                  </a:lnTo>
                  <a:lnTo>
                    <a:pt x="337" y="30"/>
                  </a:lnTo>
                  <a:lnTo>
                    <a:pt x="358" y="18"/>
                  </a:lnTo>
                  <a:lnTo>
                    <a:pt x="376" y="9"/>
                  </a:lnTo>
                  <a:lnTo>
                    <a:pt x="388" y="3"/>
                  </a:lnTo>
                  <a:lnTo>
                    <a:pt x="393" y="1"/>
                  </a:lnTo>
                  <a:close/>
                </a:path>
              </a:pathLst>
            </a:custGeom>
            <a:solidFill>
              <a:srgbClr val="EDDB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97" name="Freeform 57"/>
            <p:cNvSpPr>
              <a:spLocks/>
            </p:cNvSpPr>
            <p:nvPr/>
          </p:nvSpPr>
          <p:spPr bwMode="auto">
            <a:xfrm>
              <a:off x="1445" y="2525"/>
              <a:ext cx="155" cy="246"/>
            </a:xfrm>
            <a:custGeom>
              <a:avLst/>
              <a:gdLst>
                <a:gd name="T0" fmla="*/ 124 w 521"/>
                <a:gd name="T1" fmla="*/ 627 h 877"/>
                <a:gd name="T2" fmla="*/ 182 w 521"/>
                <a:gd name="T3" fmla="*/ 564 h 877"/>
                <a:gd name="T4" fmla="*/ 202 w 521"/>
                <a:gd name="T5" fmla="*/ 524 h 877"/>
                <a:gd name="T6" fmla="*/ 206 w 521"/>
                <a:gd name="T7" fmla="*/ 481 h 877"/>
                <a:gd name="T8" fmla="*/ 188 w 521"/>
                <a:gd name="T9" fmla="*/ 405 h 877"/>
                <a:gd name="T10" fmla="*/ 158 w 521"/>
                <a:gd name="T11" fmla="*/ 383 h 877"/>
                <a:gd name="T12" fmla="*/ 118 w 521"/>
                <a:gd name="T13" fmla="*/ 361 h 877"/>
                <a:gd name="T14" fmla="*/ 90 w 521"/>
                <a:gd name="T15" fmla="*/ 346 h 877"/>
                <a:gd name="T16" fmla="*/ 60 w 521"/>
                <a:gd name="T17" fmla="*/ 324 h 877"/>
                <a:gd name="T18" fmla="*/ 20 w 521"/>
                <a:gd name="T19" fmla="*/ 281 h 877"/>
                <a:gd name="T20" fmla="*/ 5 w 521"/>
                <a:gd name="T21" fmla="*/ 226 h 877"/>
                <a:gd name="T22" fmla="*/ 13 w 521"/>
                <a:gd name="T23" fmla="*/ 171 h 877"/>
                <a:gd name="T24" fmla="*/ 44 w 521"/>
                <a:gd name="T25" fmla="*/ 132 h 877"/>
                <a:gd name="T26" fmla="*/ 77 w 521"/>
                <a:gd name="T27" fmla="*/ 85 h 877"/>
                <a:gd name="T28" fmla="*/ 86 w 521"/>
                <a:gd name="T29" fmla="*/ 57 h 877"/>
                <a:gd name="T30" fmla="*/ 103 w 521"/>
                <a:gd name="T31" fmla="*/ 15 h 877"/>
                <a:gd name="T32" fmla="*/ 133 w 521"/>
                <a:gd name="T33" fmla="*/ 15 h 877"/>
                <a:gd name="T34" fmla="*/ 162 w 521"/>
                <a:gd name="T35" fmla="*/ 42 h 877"/>
                <a:gd name="T36" fmla="*/ 194 w 521"/>
                <a:gd name="T37" fmla="*/ 76 h 877"/>
                <a:gd name="T38" fmla="*/ 210 w 521"/>
                <a:gd name="T39" fmla="*/ 107 h 877"/>
                <a:gd name="T40" fmla="*/ 225 w 521"/>
                <a:gd name="T41" fmla="*/ 114 h 877"/>
                <a:gd name="T42" fmla="*/ 271 w 521"/>
                <a:gd name="T43" fmla="*/ 132 h 877"/>
                <a:gd name="T44" fmla="*/ 306 w 521"/>
                <a:gd name="T45" fmla="*/ 151 h 877"/>
                <a:gd name="T46" fmla="*/ 334 w 521"/>
                <a:gd name="T47" fmla="*/ 161 h 877"/>
                <a:gd name="T48" fmla="*/ 374 w 521"/>
                <a:gd name="T49" fmla="*/ 164 h 877"/>
                <a:gd name="T50" fmla="*/ 402 w 521"/>
                <a:gd name="T51" fmla="*/ 163 h 877"/>
                <a:gd name="T52" fmla="*/ 434 w 521"/>
                <a:gd name="T53" fmla="*/ 173 h 877"/>
                <a:gd name="T54" fmla="*/ 464 w 521"/>
                <a:gd name="T55" fmla="*/ 185 h 877"/>
                <a:gd name="T56" fmla="*/ 487 w 521"/>
                <a:gd name="T57" fmla="*/ 187 h 877"/>
                <a:gd name="T58" fmla="*/ 511 w 521"/>
                <a:gd name="T59" fmla="*/ 181 h 877"/>
                <a:gd name="T60" fmla="*/ 521 w 521"/>
                <a:gd name="T61" fmla="*/ 176 h 877"/>
                <a:gd name="T62" fmla="*/ 508 w 521"/>
                <a:gd name="T63" fmla="*/ 213 h 877"/>
                <a:gd name="T64" fmla="*/ 497 w 521"/>
                <a:gd name="T65" fmla="*/ 280 h 877"/>
                <a:gd name="T66" fmla="*/ 470 w 521"/>
                <a:gd name="T67" fmla="*/ 431 h 877"/>
                <a:gd name="T68" fmla="*/ 452 w 521"/>
                <a:gd name="T69" fmla="*/ 524 h 877"/>
                <a:gd name="T70" fmla="*/ 430 w 521"/>
                <a:gd name="T71" fmla="*/ 558 h 877"/>
                <a:gd name="T72" fmla="*/ 381 w 521"/>
                <a:gd name="T73" fmla="*/ 634 h 877"/>
                <a:gd name="T74" fmla="*/ 319 w 521"/>
                <a:gd name="T75" fmla="*/ 726 h 877"/>
                <a:gd name="T76" fmla="*/ 264 w 521"/>
                <a:gd name="T77" fmla="*/ 810 h 877"/>
                <a:gd name="T78" fmla="*/ 231 w 521"/>
                <a:gd name="T79" fmla="*/ 859 h 877"/>
                <a:gd name="T80" fmla="*/ 217 w 521"/>
                <a:gd name="T81" fmla="*/ 872 h 877"/>
                <a:gd name="T82" fmla="*/ 194 w 521"/>
                <a:gd name="T83" fmla="*/ 877 h 877"/>
                <a:gd name="T84" fmla="*/ 175 w 521"/>
                <a:gd name="T85" fmla="*/ 876 h 877"/>
                <a:gd name="T86" fmla="*/ 156 w 521"/>
                <a:gd name="T87" fmla="*/ 872 h 877"/>
                <a:gd name="T88" fmla="*/ 134 w 521"/>
                <a:gd name="T89" fmla="*/ 861 h 877"/>
                <a:gd name="T90" fmla="*/ 109 w 521"/>
                <a:gd name="T91" fmla="*/ 844 h 877"/>
                <a:gd name="T92" fmla="*/ 96 w 521"/>
                <a:gd name="T93" fmla="*/ 833 h 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21" h="877">
                  <a:moveTo>
                    <a:pt x="96" y="710"/>
                  </a:moveTo>
                  <a:lnTo>
                    <a:pt x="94" y="676"/>
                  </a:lnTo>
                  <a:lnTo>
                    <a:pt x="124" y="627"/>
                  </a:lnTo>
                  <a:lnTo>
                    <a:pt x="168" y="591"/>
                  </a:lnTo>
                  <a:lnTo>
                    <a:pt x="173" y="583"/>
                  </a:lnTo>
                  <a:lnTo>
                    <a:pt x="182" y="564"/>
                  </a:lnTo>
                  <a:lnTo>
                    <a:pt x="192" y="544"/>
                  </a:lnTo>
                  <a:lnTo>
                    <a:pt x="198" y="533"/>
                  </a:lnTo>
                  <a:lnTo>
                    <a:pt x="202" y="524"/>
                  </a:lnTo>
                  <a:lnTo>
                    <a:pt x="205" y="512"/>
                  </a:lnTo>
                  <a:lnTo>
                    <a:pt x="208" y="496"/>
                  </a:lnTo>
                  <a:lnTo>
                    <a:pt x="206" y="481"/>
                  </a:lnTo>
                  <a:lnTo>
                    <a:pt x="202" y="460"/>
                  </a:lnTo>
                  <a:lnTo>
                    <a:pt x="196" y="431"/>
                  </a:lnTo>
                  <a:lnTo>
                    <a:pt x="188" y="405"/>
                  </a:lnTo>
                  <a:lnTo>
                    <a:pt x="178" y="391"/>
                  </a:lnTo>
                  <a:lnTo>
                    <a:pt x="169" y="388"/>
                  </a:lnTo>
                  <a:lnTo>
                    <a:pt x="158" y="383"/>
                  </a:lnTo>
                  <a:lnTo>
                    <a:pt x="145" y="377"/>
                  </a:lnTo>
                  <a:lnTo>
                    <a:pt x="131" y="368"/>
                  </a:lnTo>
                  <a:lnTo>
                    <a:pt x="118" y="361"/>
                  </a:lnTo>
                  <a:lnTo>
                    <a:pt x="106" y="355"/>
                  </a:lnTo>
                  <a:lnTo>
                    <a:pt x="96" y="349"/>
                  </a:lnTo>
                  <a:lnTo>
                    <a:pt x="90" y="346"/>
                  </a:lnTo>
                  <a:lnTo>
                    <a:pt x="84" y="342"/>
                  </a:lnTo>
                  <a:lnTo>
                    <a:pt x="73" y="335"/>
                  </a:lnTo>
                  <a:lnTo>
                    <a:pt x="60" y="324"/>
                  </a:lnTo>
                  <a:lnTo>
                    <a:pt x="45" y="312"/>
                  </a:lnTo>
                  <a:lnTo>
                    <a:pt x="31" y="297"/>
                  </a:lnTo>
                  <a:lnTo>
                    <a:pt x="20" y="281"/>
                  </a:lnTo>
                  <a:lnTo>
                    <a:pt x="12" y="266"/>
                  </a:lnTo>
                  <a:lnTo>
                    <a:pt x="8" y="250"/>
                  </a:lnTo>
                  <a:lnTo>
                    <a:pt x="5" y="226"/>
                  </a:lnTo>
                  <a:lnTo>
                    <a:pt x="0" y="209"/>
                  </a:lnTo>
                  <a:lnTo>
                    <a:pt x="0" y="193"/>
                  </a:lnTo>
                  <a:lnTo>
                    <a:pt x="13" y="171"/>
                  </a:lnTo>
                  <a:lnTo>
                    <a:pt x="21" y="161"/>
                  </a:lnTo>
                  <a:lnTo>
                    <a:pt x="32" y="147"/>
                  </a:lnTo>
                  <a:lnTo>
                    <a:pt x="44" y="132"/>
                  </a:lnTo>
                  <a:lnTo>
                    <a:pt x="56" y="115"/>
                  </a:lnTo>
                  <a:lnTo>
                    <a:pt x="67" y="99"/>
                  </a:lnTo>
                  <a:lnTo>
                    <a:pt x="77" y="85"/>
                  </a:lnTo>
                  <a:lnTo>
                    <a:pt x="83" y="74"/>
                  </a:lnTo>
                  <a:lnTo>
                    <a:pt x="85" y="69"/>
                  </a:lnTo>
                  <a:lnTo>
                    <a:pt x="86" y="57"/>
                  </a:lnTo>
                  <a:lnTo>
                    <a:pt x="90" y="40"/>
                  </a:lnTo>
                  <a:lnTo>
                    <a:pt x="96" y="24"/>
                  </a:lnTo>
                  <a:lnTo>
                    <a:pt x="103" y="15"/>
                  </a:lnTo>
                  <a:lnTo>
                    <a:pt x="137" y="0"/>
                  </a:lnTo>
                  <a:lnTo>
                    <a:pt x="136" y="4"/>
                  </a:lnTo>
                  <a:lnTo>
                    <a:pt x="133" y="15"/>
                  </a:lnTo>
                  <a:lnTo>
                    <a:pt x="137" y="27"/>
                  </a:lnTo>
                  <a:lnTo>
                    <a:pt x="148" y="35"/>
                  </a:lnTo>
                  <a:lnTo>
                    <a:pt x="162" y="42"/>
                  </a:lnTo>
                  <a:lnTo>
                    <a:pt x="175" y="51"/>
                  </a:lnTo>
                  <a:lnTo>
                    <a:pt x="186" y="63"/>
                  </a:lnTo>
                  <a:lnTo>
                    <a:pt x="194" y="76"/>
                  </a:lnTo>
                  <a:lnTo>
                    <a:pt x="202" y="89"/>
                  </a:lnTo>
                  <a:lnTo>
                    <a:pt x="208" y="99"/>
                  </a:lnTo>
                  <a:lnTo>
                    <a:pt x="210" y="107"/>
                  </a:lnTo>
                  <a:lnTo>
                    <a:pt x="211" y="110"/>
                  </a:lnTo>
                  <a:lnTo>
                    <a:pt x="215" y="111"/>
                  </a:lnTo>
                  <a:lnTo>
                    <a:pt x="225" y="114"/>
                  </a:lnTo>
                  <a:lnTo>
                    <a:pt x="238" y="119"/>
                  </a:lnTo>
                  <a:lnTo>
                    <a:pt x="255" y="125"/>
                  </a:lnTo>
                  <a:lnTo>
                    <a:pt x="271" y="132"/>
                  </a:lnTo>
                  <a:lnTo>
                    <a:pt x="286" y="138"/>
                  </a:lnTo>
                  <a:lnTo>
                    <a:pt x="299" y="145"/>
                  </a:lnTo>
                  <a:lnTo>
                    <a:pt x="306" y="151"/>
                  </a:lnTo>
                  <a:lnTo>
                    <a:pt x="312" y="155"/>
                  </a:lnTo>
                  <a:lnTo>
                    <a:pt x="322" y="158"/>
                  </a:lnTo>
                  <a:lnTo>
                    <a:pt x="334" y="161"/>
                  </a:lnTo>
                  <a:lnTo>
                    <a:pt x="347" y="163"/>
                  </a:lnTo>
                  <a:lnTo>
                    <a:pt x="360" y="164"/>
                  </a:lnTo>
                  <a:lnTo>
                    <a:pt x="374" y="164"/>
                  </a:lnTo>
                  <a:lnTo>
                    <a:pt x="384" y="164"/>
                  </a:lnTo>
                  <a:lnTo>
                    <a:pt x="394" y="163"/>
                  </a:lnTo>
                  <a:lnTo>
                    <a:pt x="402" y="163"/>
                  </a:lnTo>
                  <a:lnTo>
                    <a:pt x="412" y="165"/>
                  </a:lnTo>
                  <a:lnTo>
                    <a:pt x="423" y="168"/>
                  </a:lnTo>
                  <a:lnTo>
                    <a:pt x="434" y="173"/>
                  </a:lnTo>
                  <a:lnTo>
                    <a:pt x="444" y="177"/>
                  </a:lnTo>
                  <a:lnTo>
                    <a:pt x="454" y="181"/>
                  </a:lnTo>
                  <a:lnTo>
                    <a:pt x="464" y="185"/>
                  </a:lnTo>
                  <a:lnTo>
                    <a:pt x="471" y="187"/>
                  </a:lnTo>
                  <a:lnTo>
                    <a:pt x="478" y="188"/>
                  </a:lnTo>
                  <a:lnTo>
                    <a:pt x="487" y="187"/>
                  </a:lnTo>
                  <a:lnTo>
                    <a:pt x="495" y="185"/>
                  </a:lnTo>
                  <a:lnTo>
                    <a:pt x="503" y="183"/>
                  </a:lnTo>
                  <a:lnTo>
                    <a:pt x="511" y="181"/>
                  </a:lnTo>
                  <a:lnTo>
                    <a:pt x="517" y="178"/>
                  </a:lnTo>
                  <a:lnTo>
                    <a:pt x="520" y="177"/>
                  </a:lnTo>
                  <a:lnTo>
                    <a:pt x="521" y="176"/>
                  </a:lnTo>
                  <a:lnTo>
                    <a:pt x="519" y="182"/>
                  </a:lnTo>
                  <a:lnTo>
                    <a:pt x="514" y="196"/>
                  </a:lnTo>
                  <a:lnTo>
                    <a:pt x="508" y="213"/>
                  </a:lnTo>
                  <a:lnTo>
                    <a:pt x="506" y="228"/>
                  </a:lnTo>
                  <a:lnTo>
                    <a:pt x="503" y="245"/>
                  </a:lnTo>
                  <a:lnTo>
                    <a:pt x="497" y="280"/>
                  </a:lnTo>
                  <a:lnTo>
                    <a:pt x="489" y="326"/>
                  </a:lnTo>
                  <a:lnTo>
                    <a:pt x="479" y="379"/>
                  </a:lnTo>
                  <a:lnTo>
                    <a:pt x="470" y="431"/>
                  </a:lnTo>
                  <a:lnTo>
                    <a:pt x="460" y="477"/>
                  </a:lnTo>
                  <a:lnTo>
                    <a:pt x="454" y="510"/>
                  </a:lnTo>
                  <a:lnTo>
                    <a:pt x="452" y="524"/>
                  </a:lnTo>
                  <a:lnTo>
                    <a:pt x="449" y="530"/>
                  </a:lnTo>
                  <a:lnTo>
                    <a:pt x="442" y="541"/>
                  </a:lnTo>
                  <a:lnTo>
                    <a:pt x="430" y="558"/>
                  </a:lnTo>
                  <a:lnTo>
                    <a:pt x="417" y="580"/>
                  </a:lnTo>
                  <a:lnTo>
                    <a:pt x="400" y="606"/>
                  </a:lnTo>
                  <a:lnTo>
                    <a:pt x="381" y="634"/>
                  </a:lnTo>
                  <a:lnTo>
                    <a:pt x="360" y="665"/>
                  </a:lnTo>
                  <a:lnTo>
                    <a:pt x="340" y="695"/>
                  </a:lnTo>
                  <a:lnTo>
                    <a:pt x="319" y="726"/>
                  </a:lnTo>
                  <a:lnTo>
                    <a:pt x="299" y="757"/>
                  </a:lnTo>
                  <a:lnTo>
                    <a:pt x="281" y="785"/>
                  </a:lnTo>
                  <a:lnTo>
                    <a:pt x="264" y="810"/>
                  </a:lnTo>
                  <a:lnTo>
                    <a:pt x="250" y="831"/>
                  </a:lnTo>
                  <a:lnTo>
                    <a:pt x="238" y="849"/>
                  </a:lnTo>
                  <a:lnTo>
                    <a:pt x="231" y="859"/>
                  </a:lnTo>
                  <a:lnTo>
                    <a:pt x="227" y="865"/>
                  </a:lnTo>
                  <a:lnTo>
                    <a:pt x="222" y="869"/>
                  </a:lnTo>
                  <a:lnTo>
                    <a:pt x="217" y="872"/>
                  </a:lnTo>
                  <a:lnTo>
                    <a:pt x="210" y="874"/>
                  </a:lnTo>
                  <a:lnTo>
                    <a:pt x="200" y="876"/>
                  </a:lnTo>
                  <a:lnTo>
                    <a:pt x="194" y="877"/>
                  </a:lnTo>
                  <a:lnTo>
                    <a:pt x="188" y="877"/>
                  </a:lnTo>
                  <a:lnTo>
                    <a:pt x="182" y="877"/>
                  </a:lnTo>
                  <a:lnTo>
                    <a:pt x="175" y="876"/>
                  </a:lnTo>
                  <a:lnTo>
                    <a:pt x="169" y="875"/>
                  </a:lnTo>
                  <a:lnTo>
                    <a:pt x="162" y="874"/>
                  </a:lnTo>
                  <a:lnTo>
                    <a:pt x="156" y="872"/>
                  </a:lnTo>
                  <a:lnTo>
                    <a:pt x="150" y="870"/>
                  </a:lnTo>
                  <a:lnTo>
                    <a:pt x="143" y="867"/>
                  </a:lnTo>
                  <a:lnTo>
                    <a:pt x="134" y="861"/>
                  </a:lnTo>
                  <a:lnTo>
                    <a:pt x="126" y="856"/>
                  </a:lnTo>
                  <a:lnTo>
                    <a:pt x="118" y="850"/>
                  </a:lnTo>
                  <a:lnTo>
                    <a:pt x="109" y="844"/>
                  </a:lnTo>
                  <a:lnTo>
                    <a:pt x="102" y="838"/>
                  </a:lnTo>
                  <a:lnTo>
                    <a:pt x="97" y="834"/>
                  </a:lnTo>
                  <a:lnTo>
                    <a:pt x="96" y="833"/>
                  </a:lnTo>
                  <a:lnTo>
                    <a:pt x="88" y="750"/>
                  </a:lnTo>
                  <a:lnTo>
                    <a:pt x="96" y="710"/>
                  </a:lnTo>
                  <a:close/>
                </a:path>
              </a:pathLst>
            </a:custGeom>
            <a:solidFill>
              <a:srgbClr val="CC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98" name="Freeform 58"/>
            <p:cNvSpPr>
              <a:spLocks/>
            </p:cNvSpPr>
            <p:nvPr/>
          </p:nvSpPr>
          <p:spPr bwMode="auto">
            <a:xfrm>
              <a:off x="1469" y="2631"/>
              <a:ext cx="32" cy="45"/>
            </a:xfrm>
            <a:custGeom>
              <a:avLst/>
              <a:gdLst>
                <a:gd name="T0" fmla="*/ 38 w 110"/>
                <a:gd name="T1" fmla="*/ 0 h 163"/>
                <a:gd name="T2" fmla="*/ 95 w 110"/>
                <a:gd name="T3" fmla="*/ 29 h 163"/>
                <a:gd name="T4" fmla="*/ 97 w 110"/>
                <a:gd name="T5" fmla="*/ 38 h 163"/>
                <a:gd name="T6" fmla="*/ 103 w 110"/>
                <a:gd name="T7" fmla="*/ 59 h 163"/>
                <a:gd name="T8" fmla="*/ 109 w 110"/>
                <a:gd name="T9" fmla="*/ 83 h 163"/>
                <a:gd name="T10" fmla="*/ 110 w 110"/>
                <a:gd name="T11" fmla="*/ 100 h 163"/>
                <a:gd name="T12" fmla="*/ 108 w 110"/>
                <a:gd name="T13" fmla="*/ 115 h 163"/>
                <a:gd name="T14" fmla="*/ 104 w 110"/>
                <a:gd name="T15" fmla="*/ 136 h 163"/>
                <a:gd name="T16" fmla="*/ 101 w 110"/>
                <a:gd name="T17" fmla="*/ 155 h 163"/>
                <a:gd name="T18" fmla="*/ 100 w 110"/>
                <a:gd name="T19" fmla="*/ 163 h 163"/>
                <a:gd name="T20" fmla="*/ 97 w 110"/>
                <a:gd name="T21" fmla="*/ 158 h 163"/>
                <a:gd name="T22" fmla="*/ 92 w 110"/>
                <a:gd name="T23" fmla="*/ 144 h 163"/>
                <a:gd name="T24" fmla="*/ 84 w 110"/>
                <a:gd name="T25" fmla="*/ 129 h 163"/>
                <a:gd name="T26" fmla="*/ 77 w 110"/>
                <a:gd name="T27" fmla="*/ 116 h 163"/>
                <a:gd name="T28" fmla="*/ 71 w 110"/>
                <a:gd name="T29" fmla="*/ 111 h 163"/>
                <a:gd name="T30" fmla="*/ 61 w 110"/>
                <a:gd name="T31" fmla="*/ 104 h 163"/>
                <a:gd name="T32" fmla="*/ 49 w 110"/>
                <a:gd name="T33" fmla="*/ 98 h 163"/>
                <a:gd name="T34" fmla="*/ 35 w 110"/>
                <a:gd name="T35" fmla="*/ 93 h 163"/>
                <a:gd name="T36" fmla="*/ 22 w 110"/>
                <a:gd name="T37" fmla="*/ 88 h 163"/>
                <a:gd name="T38" fmla="*/ 11 w 110"/>
                <a:gd name="T39" fmla="*/ 83 h 163"/>
                <a:gd name="T40" fmla="*/ 2 w 110"/>
                <a:gd name="T41" fmla="*/ 81 h 163"/>
                <a:gd name="T42" fmla="*/ 0 w 110"/>
                <a:gd name="T43" fmla="*/ 80 h 163"/>
                <a:gd name="T44" fmla="*/ 1 w 110"/>
                <a:gd name="T45" fmla="*/ 79 h 163"/>
                <a:gd name="T46" fmla="*/ 5 w 110"/>
                <a:gd name="T47" fmla="*/ 77 h 163"/>
                <a:gd name="T48" fmla="*/ 10 w 110"/>
                <a:gd name="T49" fmla="*/ 74 h 163"/>
                <a:gd name="T50" fmla="*/ 16 w 110"/>
                <a:gd name="T51" fmla="*/ 70 h 163"/>
                <a:gd name="T52" fmla="*/ 22 w 110"/>
                <a:gd name="T53" fmla="*/ 66 h 163"/>
                <a:gd name="T54" fmla="*/ 28 w 110"/>
                <a:gd name="T55" fmla="*/ 61 h 163"/>
                <a:gd name="T56" fmla="*/ 32 w 110"/>
                <a:gd name="T57" fmla="*/ 57 h 163"/>
                <a:gd name="T58" fmla="*/ 36 w 110"/>
                <a:gd name="T59" fmla="*/ 53 h 163"/>
                <a:gd name="T60" fmla="*/ 42 w 110"/>
                <a:gd name="T61" fmla="*/ 44 h 163"/>
                <a:gd name="T62" fmla="*/ 47 w 110"/>
                <a:gd name="T63" fmla="*/ 32 h 163"/>
                <a:gd name="T64" fmla="*/ 50 w 110"/>
                <a:gd name="T65" fmla="*/ 24 h 163"/>
                <a:gd name="T66" fmla="*/ 52 w 110"/>
                <a:gd name="T67" fmla="*/ 20 h 163"/>
                <a:gd name="T68" fmla="*/ 38 w 110"/>
                <a:gd name="T69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0" h="163">
                  <a:moveTo>
                    <a:pt x="38" y="0"/>
                  </a:moveTo>
                  <a:lnTo>
                    <a:pt x="95" y="29"/>
                  </a:lnTo>
                  <a:lnTo>
                    <a:pt x="97" y="38"/>
                  </a:lnTo>
                  <a:lnTo>
                    <a:pt x="103" y="59"/>
                  </a:lnTo>
                  <a:lnTo>
                    <a:pt x="109" y="83"/>
                  </a:lnTo>
                  <a:lnTo>
                    <a:pt x="110" y="100"/>
                  </a:lnTo>
                  <a:lnTo>
                    <a:pt x="108" y="115"/>
                  </a:lnTo>
                  <a:lnTo>
                    <a:pt x="104" y="136"/>
                  </a:lnTo>
                  <a:lnTo>
                    <a:pt x="101" y="155"/>
                  </a:lnTo>
                  <a:lnTo>
                    <a:pt x="100" y="163"/>
                  </a:lnTo>
                  <a:lnTo>
                    <a:pt x="97" y="158"/>
                  </a:lnTo>
                  <a:lnTo>
                    <a:pt x="92" y="144"/>
                  </a:lnTo>
                  <a:lnTo>
                    <a:pt x="84" y="129"/>
                  </a:lnTo>
                  <a:lnTo>
                    <a:pt x="77" y="116"/>
                  </a:lnTo>
                  <a:lnTo>
                    <a:pt x="71" y="111"/>
                  </a:lnTo>
                  <a:lnTo>
                    <a:pt x="61" y="104"/>
                  </a:lnTo>
                  <a:lnTo>
                    <a:pt x="49" y="98"/>
                  </a:lnTo>
                  <a:lnTo>
                    <a:pt x="35" y="93"/>
                  </a:lnTo>
                  <a:lnTo>
                    <a:pt x="22" y="88"/>
                  </a:lnTo>
                  <a:lnTo>
                    <a:pt x="11" y="83"/>
                  </a:lnTo>
                  <a:lnTo>
                    <a:pt x="2" y="81"/>
                  </a:lnTo>
                  <a:lnTo>
                    <a:pt x="0" y="80"/>
                  </a:lnTo>
                  <a:lnTo>
                    <a:pt x="1" y="79"/>
                  </a:lnTo>
                  <a:lnTo>
                    <a:pt x="5" y="77"/>
                  </a:lnTo>
                  <a:lnTo>
                    <a:pt x="10" y="74"/>
                  </a:lnTo>
                  <a:lnTo>
                    <a:pt x="16" y="70"/>
                  </a:lnTo>
                  <a:lnTo>
                    <a:pt x="22" y="66"/>
                  </a:lnTo>
                  <a:lnTo>
                    <a:pt x="28" y="61"/>
                  </a:lnTo>
                  <a:lnTo>
                    <a:pt x="32" y="57"/>
                  </a:lnTo>
                  <a:lnTo>
                    <a:pt x="36" y="53"/>
                  </a:lnTo>
                  <a:lnTo>
                    <a:pt x="42" y="44"/>
                  </a:lnTo>
                  <a:lnTo>
                    <a:pt x="47" y="32"/>
                  </a:lnTo>
                  <a:lnTo>
                    <a:pt x="50" y="24"/>
                  </a:lnTo>
                  <a:lnTo>
                    <a:pt x="52" y="20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0044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99" name="Freeform 59"/>
            <p:cNvSpPr>
              <a:spLocks/>
            </p:cNvSpPr>
            <p:nvPr/>
          </p:nvSpPr>
          <p:spPr bwMode="auto">
            <a:xfrm>
              <a:off x="1491" y="2539"/>
              <a:ext cx="11" cy="9"/>
            </a:xfrm>
            <a:custGeom>
              <a:avLst/>
              <a:gdLst>
                <a:gd name="T0" fmla="*/ 17 w 35"/>
                <a:gd name="T1" fmla="*/ 33 h 33"/>
                <a:gd name="T2" fmla="*/ 24 w 35"/>
                <a:gd name="T3" fmla="*/ 32 h 33"/>
                <a:gd name="T4" fmla="*/ 30 w 35"/>
                <a:gd name="T5" fmla="*/ 28 h 33"/>
                <a:gd name="T6" fmla="*/ 33 w 35"/>
                <a:gd name="T7" fmla="*/ 23 h 33"/>
                <a:gd name="T8" fmla="*/ 35 w 35"/>
                <a:gd name="T9" fmla="*/ 17 h 33"/>
                <a:gd name="T10" fmla="*/ 33 w 35"/>
                <a:gd name="T11" fmla="*/ 10 h 33"/>
                <a:gd name="T12" fmla="*/ 30 w 35"/>
                <a:gd name="T13" fmla="*/ 5 h 33"/>
                <a:gd name="T14" fmla="*/ 24 w 35"/>
                <a:gd name="T15" fmla="*/ 1 h 33"/>
                <a:gd name="T16" fmla="*/ 17 w 35"/>
                <a:gd name="T17" fmla="*/ 0 h 33"/>
                <a:gd name="T18" fmla="*/ 9 w 35"/>
                <a:gd name="T19" fmla="*/ 1 h 33"/>
                <a:gd name="T20" fmla="*/ 5 w 35"/>
                <a:gd name="T21" fmla="*/ 5 h 33"/>
                <a:gd name="T22" fmla="*/ 1 w 35"/>
                <a:gd name="T23" fmla="*/ 10 h 33"/>
                <a:gd name="T24" fmla="*/ 0 w 35"/>
                <a:gd name="T25" fmla="*/ 17 h 33"/>
                <a:gd name="T26" fmla="*/ 1 w 35"/>
                <a:gd name="T27" fmla="*/ 23 h 33"/>
                <a:gd name="T28" fmla="*/ 5 w 35"/>
                <a:gd name="T29" fmla="*/ 28 h 33"/>
                <a:gd name="T30" fmla="*/ 9 w 35"/>
                <a:gd name="T31" fmla="*/ 32 h 33"/>
                <a:gd name="T32" fmla="*/ 17 w 35"/>
                <a:gd name="T33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" h="33">
                  <a:moveTo>
                    <a:pt x="17" y="33"/>
                  </a:moveTo>
                  <a:lnTo>
                    <a:pt x="24" y="32"/>
                  </a:lnTo>
                  <a:lnTo>
                    <a:pt x="30" y="28"/>
                  </a:lnTo>
                  <a:lnTo>
                    <a:pt x="33" y="23"/>
                  </a:lnTo>
                  <a:lnTo>
                    <a:pt x="35" y="17"/>
                  </a:lnTo>
                  <a:lnTo>
                    <a:pt x="33" y="10"/>
                  </a:lnTo>
                  <a:lnTo>
                    <a:pt x="30" y="5"/>
                  </a:lnTo>
                  <a:lnTo>
                    <a:pt x="24" y="1"/>
                  </a:lnTo>
                  <a:lnTo>
                    <a:pt x="17" y="0"/>
                  </a:lnTo>
                  <a:lnTo>
                    <a:pt x="9" y="1"/>
                  </a:lnTo>
                  <a:lnTo>
                    <a:pt x="5" y="5"/>
                  </a:lnTo>
                  <a:lnTo>
                    <a:pt x="1" y="10"/>
                  </a:lnTo>
                  <a:lnTo>
                    <a:pt x="0" y="17"/>
                  </a:lnTo>
                  <a:lnTo>
                    <a:pt x="1" y="23"/>
                  </a:lnTo>
                  <a:lnTo>
                    <a:pt x="5" y="28"/>
                  </a:lnTo>
                  <a:lnTo>
                    <a:pt x="9" y="32"/>
                  </a:lnTo>
                  <a:lnTo>
                    <a:pt x="17" y="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00" name="Freeform 60"/>
            <p:cNvSpPr>
              <a:spLocks/>
            </p:cNvSpPr>
            <p:nvPr/>
          </p:nvSpPr>
          <p:spPr bwMode="auto">
            <a:xfrm>
              <a:off x="1536" y="2570"/>
              <a:ext cx="11" cy="9"/>
            </a:xfrm>
            <a:custGeom>
              <a:avLst/>
              <a:gdLst>
                <a:gd name="T0" fmla="*/ 18 w 35"/>
                <a:gd name="T1" fmla="*/ 33 h 33"/>
                <a:gd name="T2" fmla="*/ 25 w 35"/>
                <a:gd name="T3" fmla="*/ 32 h 33"/>
                <a:gd name="T4" fmla="*/ 30 w 35"/>
                <a:gd name="T5" fmla="*/ 28 h 33"/>
                <a:gd name="T6" fmla="*/ 34 w 35"/>
                <a:gd name="T7" fmla="*/ 23 h 33"/>
                <a:gd name="T8" fmla="*/ 35 w 35"/>
                <a:gd name="T9" fmla="*/ 17 h 33"/>
                <a:gd name="T10" fmla="*/ 34 w 35"/>
                <a:gd name="T11" fmla="*/ 10 h 33"/>
                <a:gd name="T12" fmla="*/ 30 w 35"/>
                <a:gd name="T13" fmla="*/ 5 h 33"/>
                <a:gd name="T14" fmla="*/ 25 w 35"/>
                <a:gd name="T15" fmla="*/ 1 h 33"/>
                <a:gd name="T16" fmla="*/ 18 w 35"/>
                <a:gd name="T17" fmla="*/ 0 h 33"/>
                <a:gd name="T18" fmla="*/ 11 w 35"/>
                <a:gd name="T19" fmla="*/ 1 h 33"/>
                <a:gd name="T20" fmla="*/ 6 w 35"/>
                <a:gd name="T21" fmla="*/ 5 h 33"/>
                <a:gd name="T22" fmla="*/ 1 w 35"/>
                <a:gd name="T23" fmla="*/ 10 h 33"/>
                <a:gd name="T24" fmla="*/ 0 w 35"/>
                <a:gd name="T25" fmla="*/ 17 h 33"/>
                <a:gd name="T26" fmla="*/ 1 w 35"/>
                <a:gd name="T27" fmla="*/ 23 h 33"/>
                <a:gd name="T28" fmla="*/ 6 w 35"/>
                <a:gd name="T29" fmla="*/ 28 h 33"/>
                <a:gd name="T30" fmla="*/ 11 w 35"/>
                <a:gd name="T31" fmla="*/ 32 h 33"/>
                <a:gd name="T32" fmla="*/ 18 w 35"/>
                <a:gd name="T33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" h="33">
                  <a:moveTo>
                    <a:pt x="18" y="33"/>
                  </a:moveTo>
                  <a:lnTo>
                    <a:pt x="25" y="32"/>
                  </a:lnTo>
                  <a:lnTo>
                    <a:pt x="30" y="28"/>
                  </a:lnTo>
                  <a:lnTo>
                    <a:pt x="34" y="23"/>
                  </a:lnTo>
                  <a:lnTo>
                    <a:pt x="35" y="17"/>
                  </a:lnTo>
                  <a:lnTo>
                    <a:pt x="34" y="10"/>
                  </a:lnTo>
                  <a:lnTo>
                    <a:pt x="30" y="5"/>
                  </a:lnTo>
                  <a:lnTo>
                    <a:pt x="25" y="1"/>
                  </a:lnTo>
                  <a:lnTo>
                    <a:pt x="18" y="0"/>
                  </a:lnTo>
                  <a:lnTo>
                    <a:pt x="11" y="1"/>
                  </a:lnTo>
                  <a:lnTo>
                    <a:pt x="6" y="5"/>
                  </a:lnTo>
                  <a:lnTo>
                    <a:pt x="1" y="10"/>
                  </a:lnTo>
                  <a:lnTo>
                    <a:pt x="0" y="17"/>
                  </a:lnTo>
                  <a:lnTo>
                    <a:pt x="1" y="23"/>
                  </a:lnTo>
                  <a:lnTo>
                    <a:pt x="6" y="28"/>
                  </a:lnTo>
                  <a:lnTo>
                    <a:pt x="11" y="32"/>
                  </a:lnTo>
                  <a:lnTo>
                    <a:pt x="18" y="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01" name="Freeform 61"/>
            <p:cNvSpPr>
              <a:spLocks/>
            </p:cNvSpPr>
            <p:nvPr/>
          </p:nvSpPr>
          <p:spPr bwMode="auto">
            <a:xfrm>
              <a:off x="1583" y="2576"/>
              <a:ext cx="11" cy="9"/>
            </a:xfrm>
            <a:custGeom>
              <a:avLst/>
              <a:gdLst>
                <a:gd name="T0" fmla="*/ 18 w 35"/>
                <a:gd name="T1" fmla="*/ 33 h 33"/>
                <a:gd name="T2" fmla="*/ 26 w 35"/>
                <a:gd name="T3" fmla="*/ 32 h 33"/>
                <a:gd name="T4" fmla="*/ 30 w 35"/>
                <a:gd name="T5" fmla="*/ 28 h 33"/>
                <a:gd name="T6" fmla="*/ 34 w 35"/>
                <a:gd name="T7" fmla="*/ 23 h 33"/>
                <a:gd name="T8" fmla="*/ 35 w 35"/>
                <a:gd name="T9" fmla="*/ 16 h 33"/>
                <a:gd name="T10" fmla="*/ 34 w 35"/>
                <a:gd name="T11" fmla="*/ 10 h 33"/>
                <a:gd name="T12" fmla="*/ 30 w 35"/>
                <a:gd name="T13" fmla="*/ 5 h 33"/>
                <a:gd name="T14" fmla="*/ 26 w 35"/>
                <a:gd name="T15" fmla="*/ 1 h 33"/>
                <a:gd name="T16" fmla="*/ 18 w 35"/>
                <a:gd name="T17" fmla="*/ 0 h 33"/>
                <a:gd name="T18" fmla="*/ 11 w 35"/>
                <a:gd name="T19" fmla="*/ 1 h 33"/>
                <a:gd name="T20" fmla="*/ 6 w 35"/>
                <a:gd name="T21" fmla="*/ 5 h 33"/>
                <a:gd name="T22" fmla="*/ 2 w 35"/>
                <a:gd name="T23" fmla="*/ 10 h 33"/>
                <a:gd name="T24" fmla="*/ 0 w 35"/>
                <a:gd name="T25" fmla="*/ 16 h 33"/>
                <a:gd name="T26" fmla="*/ 2 w 35"/>
                <a:gd name="T27" fmla="*/ 23 h 33"/>
                <a:gd name="T28" fmla="*/ 6 w 35"/>
                <a:gd name="T29" fmla="*/ 28 h 33"/>
                <a:gd name="T30" fmla="*/ 11 w 35"/>
                <a:gd name="T31" fmla="*/ 32 h 33"/>
                <a:gd name="T32" fmla="*/ 18 w 35"/>
                <a:gd name="T33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" h="33">
                  <a:moveTo>
                    <a:pt x="18" y="33"/>
                  </a:moveTo>
                  <a:lnTo>
                    <a:pt x="26" y="32"/>
                  </a:lnTo>
                  <a:lnTo>
                    <a:pt x="30" y="28"/>
                  </a:lnTo>
                  <a:lnTo>
                    <a:pt x="34" y="23"/>
                  </a:lnTo>
                  <a:lnTo>
                    <a:pt x="35" y="16"/>
                  </a:lnTo>
                  <a:lnTo>
                    <a:pt x="34" y="10"/>
                  </a:lnTo>
                  <a:lnTo>
                    <a:pt x="30" y="5"/>
                  </a:lnTo>
                  <a:lnTo>
                    <a:pt x="26" y="1"/>
                  </a:lnTo>
                  <a:lnTo>
                    <a:pt x="18" y="0"/>
                  </a:lnTo>
                  <a:lnTo>
                    <a:pt x="11" y="1"/>
                  </a:lnTo>
                  <a:lnTo>
                    <a:pt x="6" y="5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2" y="23"/>
                  </a:lnTo>
                  <a:lnTo>
                    <a:pt x="6" y="28"/>
                  </a:lnTo>
                  <a:lnTo>
                    <a:pt x="11" y="32"/>
                  </a:lnTo>
                  <a:lnTo>
                    <a:pt x="18" y="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02" name="Freeform 62"/>
            <p:cNvSpPr>
              <a:spLocks/>
            </p:cNvSpPr>
            <p:nvPr/>
          </p:nvSpPr>
          <p:spPr bwMode="auto">
            <a:xfrm>
              <a:off x="1621" y="2364"/>
              <a:ext cx="73" cy="58"/>
            </a:xfrm>
            <a:custGeom>
              <a:avLst/>
              <a:gdLst>
                <a:gd name="T0" fmla="*/ 236 w 250"/>
                <a:gd name="T1" fmla="*/ 2 h 207"/>
                <a:gd name="T2" fmla="*/ 244 w 250"/>
                <a:gd name="T3" fmla="*/ 7 h 207"/>
                <a:gd name="T4" fmla="*/ 249 w 250"/>
                <a:gd name="T5" fmla="*/ 15 h 207"/>
                <a:gd name="T6" fmla="*/ 250 w 250"/>
                <a:gd name="T7" fmla="*/ 26 h 207"/>
                <a:gd name="T8" fmla="*/ 246 w 250"/>
                <a:gd name="T9" fmla="*/ 40 h 207"/>
                <a:gd name="T10" fmla="*/ 240 w 250"/>
                <a:gd name="T11" fmla="*/ 59 h 207"/>
                <a:gd name="T12" fmla="*/ 234 w 250"/>
                <a:gd name="T13" fmla="*/ 70 h 207"/>
                <a:gd name="T14" fmla="*/ 222 w 250"/>
                <a:gd name="T15" fmla="*/ 85 h 207"/>
                <a:gd name="T16" fmla="*/ 217 w 250"/>
                <a:gd name="T17" fmla="*/ 95 h 207"/>
                <a:gd name="T18" fmla="*/ 214 w 250"/>
                <a:gd name="T19" fmla="*/ 111 h 207"/>
                <a:gd name="T20" fmla="*/ 211 w 250"/>
                <a:gd name="T21" fmla="*/ 127 h 207"/>
                <a:gd name="T22" fmla="*/ 195 w 250"/>
                <a:gd name="T23" fmla="*/ 152 h 207"/>
                <a:gd name="T24" fmla="*/ 184 w 250"/>
                <a:gd name="T25" fmla="*/ 164 h 207"/>
                <a:gd name="T26" fmla="*/ 168 w 250"/>
                <a:gd name="T27" fmla="*/ 174 h 207"/>
                <a:gd name="T28" fmla="*/ 148 w 250"/>
                <a:gd name="T29" fmla="*/ 184 h 207"/>
                <a:gd name="T30" fmla="*/ 133 w 250"/>
                <a:gd name="T31" fmla="*/ 193 h 207"/>
                <a:gd name="T32" fmla="*/ 123 w 250"/>
                <a:gd name="T33" fmla="*/ 197 h 207"/>
                <a:gd name="T34" fmla="*/ 109 w 250"/>
                <a:gd name="T35" fmla="*/ 200 h 207"/>
                <a:gd name="T36" fmla="*/ 93 w 250"/>
                <a:gd name="T37" fmla="*/ 204 h 207"/>
                <a:gd name="T38" fmla="*/ 77 w 250"/>
                <a:gd name="T39" fmla="*/ 207 h 207"/>
                <a:gd name="T40" fmla="*/ 70 w 250"/>
                <a:gd name="T41" fmla="*/ 203 h 207"/>
                <a:gd name="T42" fmla="*/ 51 w 250"/>
                <a:gd name="T43" fmla="*/ 184 h 207"/>
                <a:gd name="T44" fmla="*/ 40 w 250"/>
                <a:gd name="T45" fmla="*/ 176 h 207"/>
                <a:gd name="T46" fmla="*/ 27 w 250"/>
                <a:gd name="T47" fmla="*/ 170 h 207"/>
                <a:gd name="T48" fmla="*/ 13 w 250"/>
                <a:gd name="T49" fmla="*/ 162 h 207"/>
                <a:gd name="T50" fmla="*/ 2 w 250"/>
                <a:gd name="T51" fmla="*/ 158 h 207"/>
                <a:gd name="T52" fmla="*/ 0 w 250"/>
                <a:gd name="T53" fmla="*/ 156 h 207"/>
                <a:gd name="T54" fmla="*/ 7 w 250"/>
                <a:gd name="T55" fmla="*/ 150 h 207"/>
                <a:gd name="T56" fmla="*/ 17 w 250"/>
                <a:gd name="T57" fmla="*/ 149 h 207"/>
                <a:gd name="T58" fmla="*/ 28 w 250"/>
                <a:gd name="T59" fmla="*/ 149 h 207"/>
                <a:gd name="T60" fmla="*/ 38 w 250"/>
                <a:gd name="T61" fmla="*/ 149 h 207"/>
                <a:gd name="T62" fmla="*/ 49 w 250"/>
                <a:gd name="T63" fmla="*/ 149 h 207"/>
                <a:gd name="T64" fmla="*/ 56 w 250"/>
                <a:gd name="T65" fmla="*/ 148 h 207"/>
                <a:gd name="T66" fmla="*/ 67 w 250"/>
                <a:gd name="T67" fmla="*/ 145 h 207"/>
                <a:gd name="T68" fmla="*/ 79 w 250"/>
                <a:gd name="T69" fmla="*/ 143 h 207"/>
                <a:gd name="T70" fmla="*/ 88 w 250"/>
                <a:gd name="T71" fmla="*/ 139 h 207"/>
                <a:gd name="T72" fmla="*/ 97 w 250"/>
                <a:gd name="T73" fmla="*/ 133 h 207"/>
                <a:gd name="T74" fmla="*/ 104 w 250"/>
                <a:gd name="T75" fmla="*/ 125 h 207"/>
                <a:gd name="T76" fmla="*/ 107 w 250"/>
                <a:gd name="T77" fmla="*/ 115 h 207"/>
                <a:gd name="T78" fmla="*/ 110 w 250"/>
                <a:gd name="T79" fmla="*/ 108 h 207"/>
                <a:gd name="T80" fmla="*/ 106 w 250"/>
                <a:gd name="T81" fmla="*/ 104 h 207"/>
                <a:gd name="T82" fmla="*/ 100 w 250"/>
                <a:gd name="T83" fmla="*/ 100 h 207"/>
                <a:gd name="T84" fmla="*/ 93 w 250"/>
                <a:gd name="T85" fmla="*/ 97 h 207"/>
                <a:gd name="T86" fmla="*/ 80 w 250"/>
                <a:gd name="T87" fmla="*/ 90 h 207"/>
                <a:gd name="T88" fmla="*/ 81 w 250"/>
                <a:gd name="T89" fmla="*/ 76 h 207"/>
                <a:gd name="T90" fmla="*/ 88 w 250"/>
                <a:gd name="T91" fmla="*/ 55 h 207"/>
                <a:gd name="T92" fmla="*/ 101 w 250"/>
                <a:gd name="T93" fmla="*/ 41 h 207"/>
                <a:gd name="T94" fmla="*/ 116 w 250"/>
                <a:gd name="T95" fmla="*/ 27 h 207"/>
                <a:gd name="T96" fmla="*/ 129 w 250"/>
                <a:gd name="T97" fmla="*/ 25 h 207"/>
                <a:gd name="T98" fmla="*/ 139 w 250"/>
                <a:gd name="T99" fmla="*/ 32 h 207"/>
                <a:gd name="T100" fmla="*/ 146 w 250"/>
                <a:gd name="T101" fmla="*/ 46 h 207"/>
                <a:gd name="T102" fmla="*/ 150 w 250"/>
                <a:gd name="T103" fmla="*/ 53 h 207"/>
                <a:gd name="T104" fmla="*/ 158 w 250"/>
                <a:gd name="T105" fmla="*/ 54 h 207"/>
                <a:gd name="T106" fmla="*/ 171 w 250"/>
                <a:gd name="T107" fmla="*/ 54 h 207"/>
                <a:gd name="T108" fmla="*/ 188 w 250"/>
                <a:gd name="T109" fmla="*/ 54 h 207"/>
                <a:gd name="T110" fmla="*/ 202 w 250"/>
                <a:gd name="T111" fmla="*/ 52 h 207"/>
                <a:gd name="T112" fmla="*/ 216 w 250"/>
                <a:gd name="T113" fmla="*/ 49 h 207"/>
                <a:gd name="T114" fmla="*/ 226 w 250"/>
                <a:gd name="T115" fmla="*/ 43 h 207"/>
                <a:gd name="T116" fmla="*/ 231 w 250"/>
                <a:gd name="T117" fmla="*/ 30 h 207"/>
                <a:gd name="T118" fmla="*/ 228 w 250"/>
                <a:gd name="T119" fmla="*/ 21 h 207"/>
                <a:gd name="T120" fmla="*/ 230 w 250"/>
                <a:gd name="T121" fmla="*/ 8 h 207"/>
                <a:gd name="T122" fmla="*/ 235 w 250"/>
                <a:gd name="T123" fmla="*/ 1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50" h="207">
                  <a:moveTo>
                    <a:pt x="236" y="0"/>
                  </a:moveTo>
                  <a:lnTo>
                    <a:pt x="236" y="2"/>
                  </a:lnTo>
                  <a:lnTo>
                    <a:pt x="240" y="4"/>
                  </a:lnTo>
                  <a:lnTo>
                    <a:pt x="244" y="7"/>
                  </a:lnTo>
                  <a:lnTo>
                    <a:pt x="248" y="10"/>
                  </a:lnTo>
                  <a:lnTo>
                    <a:pt x="249" y="15"/>
                  </a:lnTo>
                  <a:lnTo>
                    <a:pt x="250" y="21"/>
                  </a:lnTo>
                  <a:lnTo>
                    <a:pt x="250" y="26"/>
                  </a:lnTo>
                  <a:lnTo>
                    <a:pt x="248" y="32"/>
                  </a:lnTo>
                  <a:lnTo>
                    <a:pt x="246" y="40"/>
                  </a:lnTo>
                  <a:lnTo>
                    <a:pt x="243" y="49"/>
                  </a:lnTo>
                  <a:lnTo>
                    <a:pt x="240" y="59"/>
                  </a:lnTo>
                  <a:lnTo>
                    <a:pt x="237" y="65"/>
                  </a:lnTo>
                  <a:lnTo>
                    <a:pt x="234" y="70"/>
                  </a:lnTo>
                  <a:lnTo>
                    <a:pt x="228" y="77"/>
                  </a:lnTo>
                  <a:lnTo>
                    <a:pt x="222" y="85"/>
                  </a:lnTo>
                  <a:lnTo>
                    <a:pt x="218" y="90"/>
                  </a:lnTo>
                  <a:lnTo>
                    <a:pt x="217" y="95"/>
                  </a:lnTo>
                  <a:lnTo>
                    <a:pt x="216" y="103"/>
                  </a:lnTo>
                  <a:lnTo>
                    <a:pt x="214" y="111"/>
                  </a:lnTo>
                  <a:lnTo>
                    <a:pt x="214" y="117"/>
                  </a:lnTo>
                  <a:lnTo>
                    <a:pt x="211" y="127"/>
                  </a:lnTo>
                  <a:lnTo>
                    <a:pt x="204" y="139"/>
                  </a:lnTo>
                  <a:lnTo>
                    <a:pt x="195" y="152"/>
                  </a:lnTo>
                  <a:lnTo>
                    <a:pt x="188" y="161"/>
                  </a:lnTo>
                  <a:lnTo>
                    <a:pt x="184" y="164"/>
                  </a:lnTo>
                  <a:lnTo>
                    <a:pt x="177" y="170"/>
                  </a:lnTo>
                  <a:lnTo>
                    <a:pt x="168" y="174"/>
                  </a:lnTo>
                  <a:lnTo>
                    <a:pt x="158" y="179"/>
                  </a:lnTo>
                  <a:lnTo>
                    <a:pt x="148" y="184"/>
                  </a:lnTo>
                  <a:lnTo>
                    <a:pt x="140" y="189"/>
                  </a:lnTo>
                  <a:lnTo>
                    <a:pt x="133" y="193"/>
                  </a:lnTo>
                  <a:lnTo>
                    <a:pt x="129" y="195"/>
                  </a:lnTo>
                  <a:lnTo>
                    <a:pt x="123" y="197"/>
                  </a:lnTo>
                  <a:lnTo>
                    <a:pt x="116" y="198"/>
                  </a:lnTo>
                  <a:lnTo>
                    <a:pt x="109" y="200"/>
                  </a:lnTo>
                  <a:lnTo>
                    <a:pt x="101" y="202"/>
                  </a:lnTo>
                  <a:lnTo>
                    <a:pt x="93" y="204"/>
                  </a:lnTo>
                  <a:lnTo>
                    <a:pt x="85" y="206"/>
                  </a:lnTo>
                  <a:lnTo>
                    <a:pt x="77" y="207"/>
                  </a:lnTo>
                  <a:lnTo>
                    <a:pt x="74" y="207"/>
                  </a:lnTo>
                  <a:lnTo>
                    <a:pt x="70" y="203"/>
                  </a:lnTo>
                  <a:lnTo>
                    <a:pt x="62" y="194"/>
                  </a:lnTo>
                  <a:lnTo>
                    <a:pt x="51" y="184"/>
                  </a:lnTo>
                  <a:lnTo>
                    <a:pt x="44" y="178"/>
                  </a:lnTo>
                  <a:lnTo>
                    <a:pt x="40" y="176"/>
                  </a:lnTo>
                  <a:lnTo>
                    <a:pt x="34" y="173"/>
                  </a:lnTo>
                  <a:lnTo>
                    <a:pt x="27" y="170"/>
                  </a:lnTo>
                  <a:lnTo>
                    <a:pt x="20" y="165"/>
                  </a:lnTo>
                  <a:lnTo>
                    <a:pt x="13" y="162"/>
                  </a:lnTo>
                  <a:lnTo>
                    <a:pt x="7" y="160"/>
                  </a:lnTo>
                  <a:lnTo>
                    <a:pt x="2" y="158"/>
                  </a:lnTo>
                  <a:lnTo>
                    <a:pt x="0" y="157"/>
                  </a:lnTo>
                  <a:lnTo>
                    <a:pt x="0" y="156"/>
                  </a:lnTo>
                  <a:lnTo>
                    <a:pt x="3" y="153"/>
                  </a:lnTo>
                  <a:lnTo>
                    <a:pt x="7" y="150"/>
                  </a:lnTo>
                  <a:lnTo>
                    <a:pt x="14" y="149"/>
                  </a:lnTo>
                  <a:lnTo>
                    <a:pt x="17" y="149"/>
                  </a:lnTo>
                  <a:lnTo>
                    <a:pt x="22" y="149"/>
                  </a:lnTo>
                  <a:lnTo>
                    <a:pt x="28" y="149"/>
                  </a:lnTo>
                  <a:lnTo>
                    <a:pt x="33" y="149"/>
                  </a:lnTo>
                  <a:lnTo>
                    <a:pt x="38" y="149"/>
                  </a:lnTo>
                  <a:lnTo>
                    <a:pt x="44" y="149"/>
                  </a:lnTo>
                  <a:lnTo>
                    <a:pt x="49" y="149"/>
                  </a:lnTo>
                  <a:lnTo>
                    <a:pt x="52" y="149"/>
                  </a:lnTo>
                  <a:lnTo>
                    <a:pt x="56" y="148"/>
                  </a:lnTo>
                  <a:lnTo>
                    <a:pt x="61" y="146"/>
                  </a:lnTo>
                  <a:lnTo>
                    <a:pt x="67" y="145"/>
                  </a:lnTo>
                  <a:lnTo>
                    <a:pt x="73" y="144"/>
                  </a:lnTo>
                  <a:lnTo>
                    <a:pt x="79" y="143"/>
                  </a:lnTo>
                  <a:lnTo>
                    <a:pt x="83" y="141"/>
                  </a:lnTo>
                  <a:lnTo>
                    <a:pt x="88" y="139"/>
                  </a:lnTo>
                  <a:lnTo>
                    <a:pt x="92" y="137"/>
                  </a:lnTo>
                  <a:lnTo>
                    <a:pt x="97" y="133"/>
                  </a:lnTo>
                  <a:lnTo>
                    <a:pt x="100" y="129"/>
                  </a:lnTo>
                  <a:lnTo>
                    <a:pt x="104" y="125"/>
                  </a:lnTo>
                  <a:lnTo>
                    <a:pt x="106" y="119"/>
                  </a:lnTo>
                  <a:lnTo>
                    <a:pt x="107" y="115"/>
                  </a:lnTo>
                  <a:lnTo>
                    <a:pt x="109" y="111"/>
                  </a:lnTo>
                  <a:lnTo>
                    <a:pt x="110" y="108"/>
                  </a:lnTo>
                  <a:lnTo>
                    <a:pt x="109" y="106"/>
                  </a:lnTo>
                  <a:lnTo>
                    <a:pt x="106" y="104"/>
                  </a:lnTo>
                  <a:lnTo>
                    <a:pt x="104" y="103"/>
                  </a:lnTo>
                  <a:lnTo>
                    <a:pt x="100" y="100"/>
                  </a:lnTo>
                  <a:lnTo>
                    <a:pt x="98" y="99"/>
                  </a:lnTo>
                  <a:lnTo>
                    <a:pt x="93" y="97"/>
                  </a:lnTo>
                  <a:lnTo>
                    <a:pt x="86" y="93"/>
                  </a:lnTo>
                  <a:lnTo>
                    <a:pt x="80" y="90"/>
                  </a:lnTo>
                  <a:lnTo>
                    <a:pt x="79" y="85"/>
                  </a:lnTo>
                  <a:lnTo>
                    <a:pt x="81" y="76"/>
                  </a:lnTo>
                  <a:lnTo>
                    <a:pt x="85" y="66"/>
                  </a:lnTo>
                  <a:lnTo>
                    <a:pt x="88" y="55"/>
                  </a:lnTo>
                  <a:lnTo>
                    <a:pt x="94" y="48"/>
                  </a:lnTo>
                  <a:lnTo>
                    <a:pt x="101" y="41"/>
                  </a:lnTo>
                  <a:lnTo>
                    <a:pt x="109" y="33"/>
                  </a:lnTo>
                  <a:lnTo>
                    <a:pt x="116" y="27"/>
                  </a:lnTo>
                  <a:lnTo>
                    <a:pt x="123" y="24"/>
                  </a:lnTo>
                  <a:lnTo>
                    <a:pt x="129" y="25"/>
                  </a:lnTo>
                  <a:lnTo>
                    <a:pt x="135" y="28"/>
                  </a:lnTo>
                  <a:lnTo>
                    <a:pt x="139" y="32"/>
                  </a:lnTo>
                  <a:lnTo>
                    <a:pt x="144" y="40"/>
                  </a:lnTo>
                  <a:lnTo>
                    <a:pt x="146" y="46"/>
                  </a:lnTo>
                  <a:lnTo>
                    <a:pt x="147" y="50"/>
                  </a:lnTo>
                  <a:lnTo>
                    <a:pt x="150" y="53"/>
                  </a:lnTo>
                  <a:lnTo>
                    <a:pt x="154" y="54"/>
                  </a:lnTo>
                  <a:lnTo>
                    <a:pt x="158" y="54"/>
                  </a:lnTo>
                  <a:lnTo>
                    <a:pt x="164" y="54"/>
                  </a:lnTo>
                  <a:lnTo>
                    <a:pt x="171" y="54"/>
                  </a:lnTo>
                  <a:lnTo>
                    <a:pt x="180" y="54"/>
                  </a:lnTo>
                  <a:lnTo>
                    <a:pt x="188" y="54"/>
                  </a:lnTo>
                  <a:lnTo>
                    <a:pt x="195" y="53"/>
                  </a:lnTo>
                  <a:lnTo>
                    <a:pt x="202" y="52"/>
                  </a:lnTo>
                  <a:lnTo>
                    <a:pt x="207" y="51"/>
                  </a:lnTo>
                  <a:lnTo>
                    <a:pt x="216" y="49"/>
                  </a:lnTo>
                  <a:lnTo>
                    <a:pt x="222" y="46"/>
                  </a:lnTo>
                  <a:lnTo>
                    <a:pt x="226" y="43"/>
                  </a:lnTo>
                  <a:lnTo>
                    <a:pt x="230" y="37"/>
                  </a:lnTo>
                  <a:lnTo>
                    <a:pt x="231" y="30"/>
                  </a:lnTo>
                  <a:lnTo>
                    <a:pt x="229" y="25"/>
                  </a:lnTo>
                  <a:lnTo>
                    <a:pt x="228" y="21"/>
                  </a:lnTo>
                  <a:lnTo>
                    <a:pt x="228" y="15"/>
                  </a:lnTo>
                  <a:lnTo>
                    <a:pt x="230" y="8"/>
                  </a:lnTo>
                  <a:lnTo>
                    <a:pt x="232" y="4"/>
                  </a:lnTo>
                  <a:lnTo>
                    <a:pt x="235" y="1"/>
                  </a:lnTo>
                  <a:lnTo>
                    <a:pt x="236" y="0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03" name="Freeform 63"/>
            <p:cNvSpPr>
              <a:spLocks/>
            </p:cNvSpPr>
            <p:nvPr/>
          </p:nvSpPr>
          <p:spPr bwMode="auto">
            <a:xfrm>
              <a:off x="1685" y="2472"/>
              <a:ext cx="65" cy="57"/>
            </a:xfrm>
            <a:custGeom>
              <a:avLst/>
              <a:gdLst>
                <a:gd name="T0" fmla="*/ 10 w 218"/>
                <a:gd name="T1" fmla="*/ 87 h 204"/>
                <a:gd name="T2" fmla="*/ 34 w 218"/>
                <a:gd name="T3" fmla="*/ 107 h 204"/>
                <a:gd name="T4" fmla="*/ 50 w 218"/>
                <a:gd name="T5" fmla="*/ 115 h 204"/>
                <a:gd name="T6" fmla="*/ 71 w 218"/>
                <a:gd name="T7" fmla="*/ 128 h 204"/>
                <a:gd name="T8" fmla="*/ 87 w 218"/>
                <a:gd name="T9" fmla="*/ 137 h 204"/>
                <a:gd name="T10" fmla="*/ 99 w 218"/>
                <a:gd name="T11" fmla="*/ 160 h 204"/>
                <a:gd name="T12" fmla="*/ 99 w 218"/>
                <a:gd name="T13" fmla="*/ 198 h 204"/>
                <a:gd name="T14" fmla="*/ 107 w 218"/>
                <a:gd name="T15" fmla="*/ 204 h 204"/>
                <a:gd name="T16" fmla="*/ 128 w 218"/>
                <a:gd name="T17" fmla="*/ 196 h 204"/>
                <a:gd name="T18" fmla="*/ 144 w 218"/>
                <a:gd name="T19" fmla="*/ 180 h 204"/>
                <a:gd name="T20" fmla="*/ 158 w 218"/>
                <a:gd name="T21" fmla="*/ 182 h 204"/>
                <a:gd name="T22" fmla="*/ 178 w 218"/>
                <a:gd name="T23" fmla="*/ 189 h 204"/>
                <a:gd name="T24" fmla="*/ 197 w 218"/>
                <a:gd name="T25" fmla="*/ 184 h 204"/>
                <a:gd name="T26" fmla="*/ 194 w 218"/>
                <a:gd name="T27" fmla="*/ 174 h 204"/>
                <a:gd name="T28" fmla="*/ 171 w 218"/>
                <a:gd name="T29" fmla="*/ 158 h 204"/>
                <a:gd name="T30" fmla="*/ 155 w 218"/>
                <a:gd name="T31" fmla="*/ 141 h 204"/>
                <a:gd name="T32" fmla="*/ 156 w 218"/>
                <a:gd name="T33" fmla="*/ 128 h 204"/>
                <a:gd name="T34" fmla="*/ 177 w 218"/>
                <a:gd name="T35" fmla="*/ 119 h 204"/>
                <a:gd name="T36" fmla="*/ 193 w 218"/>
                <a:gd name="T37" fmla="*/ 113 h 204"/>
                <a:gd name="T38" fmla="*/ 212 w 218"/>
                <a:gd name="T39" fmla="*/ 105 h 204"/>
                <a:gd name="T40" fmla="*/ 218 w 218"/>
                <a:gd name="T41" fmla="*/ 100 h 204"/>
                <a:gd name="T42" fmla="*/ 217 w 218"/>
                <a:gd name="T43" fmla="*/ 90 h 204"/>
                <a:gd name="T44" fmla="*/ 211 w 218"/>
                <a:gd name="T45" fmla="*/ 87 h 204"/>
                <a:gd name="T46" fmla="*/ 197 w 218"/>
                <a:gd name="T47" fmla="*/ 87 h 204"/>
                <a:gd name="T48" fmla="*/ 175 w 218"/>
                <a:gd name="T49" fmla="*/ 89 h 204"/>
                <a:gd name="T50" fmla="*/ 160 w 218"/>
                <a:gd name="T51" fmla="*/ 90 h 204"/>
                <a:gd name="T52" fmla="*/ 147 w 218"/>
                <a:gd name="T53" fmla="*/ 92 h 204"/>
                <a:gd name="T54" fmla="*/ 154 w 218"/>
                <a:gd name="T55" fmla="*/ 82 h 204"/>
                <a:gd name="T56" fmla="*/ 165 w 218"/>
                <a:gd name="T57" fmla="*/ 68 h 204"/>
                <a:gd name="T58" fmla="*/ 179 w 218"/>
                <a:gd name="T59" fmla="*/ 42 h 204"/>
                <a:gd name="T60" fmla="*/ 177 w 218"/>
                <a:gd name="T61" fmla="*/ 33 h 204"/>
                <a:gd name="T62" fmla="*/ 170 w 218"/>
                <a:gd name="T63" fmla="*/ 27 h 204"/>
                <a:gd name="T64" fmla="*/ 158 w 218"/>
                <a:gd name="T65" fmla="*/ 30 h 204"/>
                <a:gd name="T66" fmla="*/ 149 w 218"/>
                <a:gd name="T67" fmla="*/ 39 h 204"/>
                <a:gd name="T68" fmla="*/ 135 w 218"/>
                <a:gd name="T69" fmla="*/ 51 h 204"/>
                <a:gd name="T70" fmla="*/ 125 w 218"/>
                <a:gd name="T71" fmla="*/ 59 h 204"/>
                <a:gd name="T72" fmla="*/ 117 w 218"/>
                <a:gd name="T73" fmla="*/ 63 h 204"/>
                <a:gd name="T74" fmla="*/ 114 w 218"/>
                <a:gd name="T75" fmla="*/ 60 h 204"/>
                <a:gd name="T76" fmla="*/ 125 w 218"/>
                <a:gd name="T77" fmla="*/ 38 h 204"/>
                <a:gd name="T78" fmla="*/ 132 w 218"/>
                <a:gd name="T79" fmla="*/ 23 h 204"/>
                <a:gd name="T80" fmla="*/ 135 w 218"/>
                <a:gd name="T81" fmla="*/ 7 h 204"/>
                <a:gd name="T82" fmla="*/ 129 w 218"/>
                <a:gd name="T83" fmla="*/ 0 h 204"/>
                <a:gd name="T84" fmla="*/ 110 w 218"/>
                <a:gd name="T85" fmla="*/ 14 h 204"/>
                <a:gd name="T86" fmla="*/ 92 w 218"/>
                <a:gd name="T87" fmla="*/ 39 h 204"/>
                <a:gd name="T88" fmla="*/ 71 w 218"/>
                <a:gd name="T89" fmla="*/ 63 h 204"/>
                <a:gd name="T90" fmla="*/ 48 w 218"/>
                <a:gd name="T91" fmla="*/ 72 h 204"/>
                <a:gd name="T92" fmla="*/ 31 w 218"/>
                <a:gd name="T93" fmla="*/ 66 h 204"/>
                <a:gd name="T94" fmla="*/ 17 w 218"/>
                <a:gd name="T95" fmla="*/ 50 h 204"/>
                <a:gd name="T96" fmla="*/ 4 w 218"/>
                <a:gd name="T97" fmla="*/ 42 h 204"/>
                <a:gd name="T98" fmla="*/ 0 w 218"/>
                <a:gd name="T99" fmla="*/ 43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18" h="204">
                  <a:moveTo>
                    <a:pt x="0" y="43"/>
                  </a:moveTo>
                  <a:lnTo>
                    <a:pt x="6" y="84"/>
                  </a:lnTo>
                  <a:lnTo>
                    <a:pt x="10" y="87"/>
                  </a:lnTo>
                  <a:lnTo>
                    <a:pt x="17" y="95"/>
                  </a:lnTo>
                  <a:lnTo>
                    <a:pt x="27" y="103"/>
                  </a:lnTo>
                  <a:lnTo>
                    <a:pt x="34" y="107"/>
                  </a:lnTo>
                  <a:lnTo>
                    <a:pt x="37" y="108"/>
                  </a:lnTo>
                  <a:lnTo>
                    <a:pt x="42" y="111"/>
                  </a:lnTo>
                  <a:lnTo>
                    <a:pt x="50" y="115"/>
                  </a:lnTo>
                  <a:lnTo>
                    <a:pt x="57" y="119"/>
                  </a:lnTo>
                  <a:lnTo>
                    <a:pt x="64" y="124"/>
                  </a:lnTo>
                  <a:lnTo>
                    <a:pt x="71" y="128"/>
                  </a:lnTo>
                  <a:lnTo>
                    <a:pt x="77" y="131"/>
                  </a:lnTo>
                  <a:lnTo>
                    <a:pt x="81" y="133"/>
                  </a:lnTo>
                  <a:lnTo>
                    <a:pt x="87" y="137"/>
                  </a:lnTo>
                  <a:lnTo>
                    <a:pt x="92" y="145"/>
                  </a:lnTo>
                  <a:lnTo>
                    <a:pt x="96" y="153"/>
                  </a:lnTo>
                  <a:lnTo>
                    <a:pt x="99" y="160"/>
                  </a:lnTo>
                  <a:lnTo>
                    <a:pt x="100" y="171"/>
                  </a:lnTo>
                  <a:lnTo>
                    <a:pt x="100" y="185"/>
                  </a:lnTo>
                  <a:lnTo>
                    <a:pt x="99" y="198"/>
                  </a:lnTo>
                  <a:lnTo>
                    <a:pt x="99" y="203"/>
                  </a:lnTo>
                  <a:lnTo>
                    <a:pt x="101" y="204"/>
                  </a:lnTo>
                  <a:lnTo>
                    <a:pt x="107" y="204"/>
                  </a:lnTo>
                  <a:lnTo>
                    <a:pt x="114" y="204"/>
                  </a:lnTo>
                  <a:lnTo>
                    <a:pt x="122" y="201"/>
                  </a:lnTo>
                  <a:lnTo>
                    <a:pt x="128" y="196"/>
                  </a:lnTo>
                  <a:lnTo>
                    <a:pt x="134" y="189"/>
                  </a:lnTo>
                  <a:lnTo>
                    <a:pt x="138" y="182"/>
                  </a:lnTo>
                  <a:lnTo>
                    <a:pt x="144" y="180"/>
                  </a:lnTo>
                  <a:lnTo>
                    <a:pt x="149" y="180"/>
                  </a:lnTo>
                  <a:lnTo>
                    <a:pt x="153" y="180"/>
                  </a:lnTo>
                  <a:lnTo>
                    <a:pt x="158" y="182"/>
                  </a:lnTo>
                  <a:lnTo>
                    <a:pt x="162" y="184"/>
                  </a:lnTo>
                  <a:lnTo>
                    <a:pt x="169" y="186"/>
                  </a:lnTo>
                  <a:lnTo>
                    <a:pt x="178" y="189"/>
                  </a:lnTo>
                  <a:lnTo>
                    <a:pt x="187" y="190"/>
                  </a:lnTo>
                  <a:lnTo>
                    <a:pt x="194" y="187"/>
                  </a:lnTo>
                  <a:lnTo>
                    <a:pt x="197" y="184"/>
                  </a:lnTo>
                  <a:lnTo>
                    <a:pt x="199" y="180"/>
                  </a:lnTo>
                  <a:lnTo>
                    <a:pt x="197" y="176"/>
                  </a:lnTo>
                  <a:lnTo>
                    <a:pt x="194" y="174"/>
                  </a:lnTo>
                  <a:lnTo>
                    <a:pt x="187" y="171"/>
                  </a:lnTo>
                  <a:lnTo>
                    <a:pt x="179" y="164"/>
                  </a:lnTo>
                  <a:lnTo>
                    <a:pt x="171" y="158"/>
                  </a:lnTo>
                  <a:lnTo>
                    <a:pt x="164" y="154"/>
                  </a:lnTo>
                  <a:lnTo>
                    <a:pt x="159" y="149"/>
                  </a:lnTo>
                  <a:lnTo>
                    <a:pt x="155" y="141"/>
                  </a:lnTo>
                  <a:lnTo>
                    <a:pt x="153" y="134"/>
                  </a:lnTo>
                  <a:lnTo>
                    <a:pt x="153" y="130"/>
                  </a:lnTo>
                  <a:lnTo>
                    <a:pt x="156" y="128"/>
                  </a:lnTo>
                  <a:lnTo>
                    <a:pt x="164" y="125"/>
                  </a:lnTo>
                  <a:lnTo>
                    <a:pt x="171" y="122"/>
                  </a:lnTo>
                  <a:lnTo>
                    <a:pt x="177" y="119"/>
                  </a:lnTo>
                  <a:lnTo>
                    <a:pt x="181" y="118"/>
                  </a:lnTo>
                  <a:lnTo>
                    <a:pt x="187" y="116"/>
                  </a:lnTo>
                  <a:lnTo>
                    <a:pt x="193" y="113"/>
                  </a:lnTo>
                  <a:lnTo>
                    <a:pt x="200" y="110"/>
                  </a:lnTo>
                  <a:lnTo>
                    <a:pt x="206" y="108"/>
                  </a:lnTo>
                  <a:lnTo>
                    <a:pt x="212" y="105"/>
                  </a:lnTo>
                  <a:lnTo>
                    <a:pt x="215" y="103"/>
                  </a:lnTo>
                  <a:lnTo>
                    <a:pt x="218" y="102"/>
                  </a:lnTo>
                  <a:lnTo>
                    <a:pt x="218" y="100"/>
                  </a:lnTo>
                  <a:lnTo>
                    <a:pt x="218" y="96"/>
                  </a:lnTo>
                  <a:lnTo>
                    <a:pt x="218" y="93"/>
                  </a:lnTo>
                  <a:lnTo>
                    <a:pt x="217" y="90"/>
                  </a:lnTo>
                  <a:lnTo>
                    <a:pt x="215" y="89"/>
                  </a:lnTo>
                  <a:lnTo>
                    <a:pt x="214" y="88"/>
                  </a:lnTo>
                  <a:lnTo>
                    <a:pt x="211" y="87"/>
                  </a:lnTo>
                  <a:lnTo>
                    <a:pt x="207" y="87"/>
                  </a:lnTo>
                  <a:lnTo>
                    <a:pt x="203" y="87"/>
                  </a:lnTo>
                  <a:lnTo>
                    <a:pt x="197" y="87"/>
                  </a:lnTo>
                  <a:lnTo>
                    <a:pt x="190" y="88"/>
                  </a:lnTo>
                  <a:lnTo>
                    <a:pt x="182" y="88"/>
                  </a:lnTo>
                  <a:lnTo>
                    <a:pt x="175" y="89"/>
                  </a:lnTo>
                  <a:lnTo>
                    <a:pt x="167" y="90"/>
                  </a:lnTo>
                  <a:lnTo>
                    <a:pt x="162" y="90"/>
                  </a:lnTo>
                  <a:lnTo>
                    <a:pt x="160" y="90"/>
                  </a:lnTo>
                  <a:lnTo>
                    <a:pt x="156" y="90"/>
                  </a:lnTo>
                  <a:lnTo>
                    <a:pt x="152" y="91"/>
                  </a:lnTo>
                  <a:lnTo>
                    <a:pt x="147" y="92"/>
                  </a:lnTo>
                  <a:lnTo>
                    <a:pt x="146" y="91"/>
                  </a:lnTo>
                  <a:lnTo>
                    <a:pt x="148" y="88"/>
                  </a:lnTo>
                  <a:lnTo>
                    <a:pt x="154" y="82"/>
                  </a:lnTo>
                  <a:lnTo>
                    <a:pt x="159" y="77"/>
                  </a:lnTo>
                  <a:lnTo>
                    <a:pt x="161" y="73"/>
                  </a:lnTo>
                  <a:lnTo>
                    <a:pt x="165" y="68"/>
                  </a:lnTo>
                  <a:lnTo>
                    <a:pt x="171" y="58"/>
                  </a:lnTo>
                  <a:lnTo>
                    <a:pt x="176" y="47"/>
                  </a:lnTo>
                  <a:lnTo>
                    <a:pt x="179" y="42"/>
                  </a:lnTo>
                  <a:lnTo>
                    <a:pt x="179" y="40"/>
                  </a:lnTo>
                  <a:lnTo>
                    <a:pt x="179" y="36"/>
                  </a:lnTo>
                  <a:lnTo>
                    <a:pt x="177" y="33"/>
                  </a:lnTo>
                  <a:lnTo>
                    <a:pt x="176" y="30"/>
                  </a:lnTo>
                  <a:lnTo>
                    <a:pt x="173" y="29"/>
                  </a:lnTo>
                  <a:lnTo>
                    <a:pt x="170" y="27"/>
                  </a:lnTo>
                  <a:lnTo>
                    <a:pt x="166" y="27"/>
                  </a:lnTo>
                  <a:lnTo>
                    <a:pt x="161" y="28"/>
                  </a:lnTo>
                  <a:lnTo>
                    <a:pt x="158" y="30"/>
                  </a:lnTo>
                  <a:lnTo>
                    <a:pt x="154" y="34"/>
                  </a:lnTo>
                  <a:lnTo>
                    <a:pt x="150" y="37"/>
                  </a:lnTo>
                  <a:lnTo>
                    <a:pt x="149" y="39"/>
                  </a:lnTo>
                  <a:lnTo>
                    <a:pt x="146" y="41"/>
                  </a:lnTo>
                  <a:lnTo>
                    <a:pt x="141" y="46"/>
                  </a:lnTo>
                  <a:lnTo>
                    <a:pt x="135" y="51"/>
                  </a:lnTo>
                  <a:lnTo>
                    <a:pt x="131" y="55"/>
                  </a:lnTo>
                  <a:lnTo>
                    <a:pt x="129" y="57"/>
                  </a:lnTo>
                  <a:lnTo>
                    <a:pt x="125" y="59"/>
                  </a:lnTo>
                  <a:lnTo>
                    <a:pt x="123" y="61"/>
                  </a:lnTo>
                  <a:lnTo>
                    <a:pt x="119" y="62"/>
                  </a:lnTo>
                  <a:lnTo>
                    <a:pt x="117" y="63"/>
                  </a:lnTo>
                  <a:lnTo>
                    <a:pt x="116" y="62"/>
                  </a:lnTo>
                  <a:lnTo>
                    <a:pt x="114" y="62"/>
                  </a:lnTo>
                  <a:lnTo>
                    <a:pt x="114" y="60"/>
                  </a:lnTo>
                  <a:lnTo>
                    <a:pt x="117" y="55"/>
                  </a:lnTo>
                  <a:lnTo>
                    <a:pt x="120" y="46"/>
                  </a:lnTo>
                  <a:lnTo>
                    <a:pt x="125" y="38"/>
                  </a:lnTo>
                  <a:lnTo>
                    <a:pt x="128" y="34"/>
                  </a:lnTo>
                  <a:lnTo>
                    <a:pt x="130" y="29"/>
                  </a:lnTo>
                  <a:lnTo>
                    <a:pt x="132" y="23"/>
                  </a:lnTo>
                  <a:lnTo>
                    <a:pt x="135" y="16"/>
                  </a:lnTo>
                  <a:lnTo>
                    <a:pt x="136" y="11"/>
                  </a:lnTo>
                  <a:lnTo>
                    <a:pt x="135" y="7"/>
                  </a:lnTo>
                  <a:lnTo>
                    <a:pt x="134" y="3"/>
                  </a:lnTo>
                  <a:lnTo>
                    <a:pt x="131" y="1"/>
                  </a:lnTo>
                  <a:lnTo>
                    <a:pt x="129" y="0"/>
                  </a:lnTo>
                  <a:lnTo>
                    <a:pt x="124" y="2"/>
                  </a:lnTo>
                  <a:lnTo>
                    <a:pt x="117" y="7"/>
                  </a:lnTo>
                  <a:lnTo>
                    <a:pt x="110" y="14"/>
                  </a:lnTo>
                  <a:lnTo>
                    <a:pt x="105" y="18"/>
                  </a:lnTo>
                  <a:lnTo>
                    <a:pt x="100" y="26"/>
                  </a:lnTo>
                  <a:lnTo>
                    <a:pt x="92" y="39"/>
                  </a:lnTo>
                  <a:lnTo>
                    <a:pt x="83" y="52"/>
                  </a:lnTo>
                  <a:lnTo>
                    <a:pt x="77" y="60"/>
                  </a:lnTo>
                  <a:lnTo>
                    <a:pt x="71" y="63"/>
                  </a:lnTo>
                  <a:lnTo>
                    <a:pt x="63" y="67"/>
                  </a:lnTo>
                  <a:lnTo>
                    <a:pt x="54" y="71"/>
                  </a:lnTo>
                  <a:lnTo>
                    <a:pt x="48" y="72"/>
                  </a:lnTo>
                  <a:lnTo>
                    <a:pt x="44" y="71"/>
                  </a:lnTo>
                  <a:lnTo>
                    <a:pt x="37" y="68"/>
                  </a:lnTo>
                  <a:lnTo>
                    <a:pt x="31" y="66"/>
                  </a:lnTo>
                  <a:lnTo>
                    <a:pt x="27" y="62"/>
                  </a:lnTo>
                  <a:lnTo>
                    <a:pt x="23" y="57"/>
                  </a:lnTo>
                  <a:lnTo>
                    <a:pt x="17" y="50"/>
                  </a:lnTo>
                  <a:lnTo>
                    <a:pt x="12" y="46"/>
                  </a:lnTo>
                  <a:lnTo>
                    <a:pt x="7" y="43"/>
                  </a:lnTo>
                  <a:lnTo>
                    <a:pt x="4" y="42"/>
                  </a:lnTo>
                  <a:lnTo>
                    <a:pt x="3" y="42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04" name="Freeform 64"/>
            <p:cNvSpPr>
              <a:spLocks/>
            </p:cNvSpPr>
            <p:nvPr/>
          </p:nvSpPr>
          <p:spPr bwMode="auto">
            <a:xfrm>
              <a:off x="1382" y="2506"/>
              <a:ext cx="67" cy="40"/>
            </a:xfrm>
            <a:custGeom>
              <a:avLst/>
              <a:gdLst>
                <a:gd name="T0" fmla="*/ 134 w 227"/>
                <a:gd name="T1" fmla="*/ 1 h 145"/>
                <a:gd name="T2" fmla="*/ 152 w 227"/>
                <a:gd name="T3" fmla="*/ 2 h 145"/>
                <a:gd name="T4" fmla="*/ 178 w 227"/>
                <a:gd name="T5" fmla="*/ 9 h 145"/>
                <a:gd name="T6" fmla="*/ 203 w 227"/>
                <a:gd name="T7" fmla="*/ 17 h 145"/>
                <a:gd name="T8" fmla="*/ 216 w 227"/>
                <a:gd name="T9" fmla="*/ 24 h 145"/>
                <a:gd name="T10" fmla="*/ 226 w 227"/>
                <a:gd name="T11" fmla="*/ 37 h 145"/>
                <a:gd name="T12" fmla="*/ 224 w 227"/>
                <a:gd name="T13" fmla="*/ 54 h 145"/>
                <a:gd name="T14" fmla="*/ 216 w 227"/>
                <a:gd name="T15" fmla="*/ 91 h 145"/>
                <a:gd name="T16" fmla="*/ 208 w 227"/>
                <a:gd name="T17" fmla="*/ 102 h 145"/>
                <a:gd name="T18" fmla="*/ 190 w 227"/>
                <a:gd name="T19" fmla="*/ 112 h 145"/>
                <a:gd name="T20" fmla="*/ 176 w 227"/>
                <a:gd name="T21" fmla="*/ 118 h 145"/>
                <a:gd name="T22" fmla="*/ 152 w 227"/>
                <a:gd name="T23" fmla="*/ 136 h 145"/>
                <a:gd name="T24" fmla="*/ 133 w 227"/>
                <a:gd name="T25" fmla="*/ 142 h 145"/>
                <a:gd name="T26" fmla="*/ 111 w 227"/>
                <a:gd name="T27" fmla="*/ 145 h 145"/>
                <a:gd name="T28" fmla="*/ 99 w 227"/>
                <a:gd name="T29" fmla="*/ 141 h 145"/>
                <a:gd name="T30" fmla="*/ 86 w 227"/>
                <a:gd name="T31" fmla="*/ 124 h 145"/>
                <a:gd name="T32" fmla="*/ 93 w 227"/>
                <a:gd name="T33" fmla="*/ 118 h 145"/>
                <a:gd name="T34" fmla="*/ 111 w 227"/>
                <a:gd name="T35" fmla="*/ 114 h 145"/>
                <a:gd name="T36" fmla="*/ 126 w 227"/>
                <a:gd name="T37" fmla="*/ 109 h 145"/>
                <a:gd name="T38" fmla="*/ 135 w 227"/>
                <a:gd name="T39" fmla="*/ 89 h 145"/>
                <a:gd name="T40" fmla="*/ 144 w 227"/>
                <a:gd name="T41" fmla="*/ 76 h 145"/>
                <a:gd name="T42" fmla="*/ 151 w 227"/>
                <a:gd name="T43" fmla="*/ 72 h 145"/>
                <a:gd name="T44" fmla="*/ 149 w 227"/>
                <a:gd name="T45" fmla="*/ 66 h 145"/>
                <a:gd name="T46" fmla="*/ 121 w 227"/>
                <a:gd name="T47" fmla="*/ 43 h 145"/>
                <a:gd name="T48" fmla="*/ 102 w 227"/>
                <a:gd name="T49" fmla="*/ 47 h 145"/>
                <a:gd name="T50" fmla="*/ 99 w 227"/>
                <a:gd name="T51" fmla="*/ 53 h 145"/>
                <a:gd name="T52" fmla="*/ 127 w 227"/>
                <a:gd name="T53" fmla="*/ 63 h 145"/>
                <a:gd name="T54" fmla="*/ 128 w 227"/>
                <a:gd name="T55" fmla="*/ 79 h 145"/>
                <a:gd name="T56" fmla="*/ 121 w 227"/>
                <a:gd name="T57" fmla="*/ 93 h 145"/>
                <a:gd name="T58" fmla="*/ 109 w 227"/>
                <a:gd name="T59" fmla="*/ 103 h 145"/>
                <a:gd name="T60" fmla="*/ 96 w 227"/>
                <a:gd name="T61" fmla="*/ 109 h 145"/>
                <a:gd name="T62" fmla="*/ 77 w 227"/>
                <a:gd name="T63" fmla="*/ 119 h 145"/>
                <a:gd name="T64" fmla="*/ 68 w 227"/>
                <a:gd name="T65" fmla="*/ 126 h 145"/>
                <a:gd name="T66" fmla="*/ 61 w 227"/>
                <a:gd name="T67" fmla="*/ 134 h 145"/>
                <a:gd name="T68" fmla="*/ 53 w 227"/>
                <a:gd name="T69" fmla="*/ 140 h 145"/>
                <a:gd name="T70" fmla="*/ 45 w 227"/>
                <a:gd name="T71" fmla="*/ 141 h 145"/>
                <a:gd name="T72" fmla="*/ 28 w 227"/>
                <a:gd name="T73" fmla="*/ 142 h 145"/>
                <a:gd name="T74" fmla="*/ 16 w 227"/>
                <a:gd name="T75" fmla="*/ 140 h 145"/>
                <a:gd name="T76" fmla="*/ 8 w 227"/>
                <a:gd name="T77" fmla="*/ 125 h 145"/>
                <a:gd name="T78" fmla="*/ 22 w 227"/>
                <a:gd name="T79" fmla="*/ 119 h 145"/>
                <a:gd name="T80" fmla="*/ 43 w 227"/>
                <a:gd name="T81" fmla="*/ 111 h 145"/>
                <a:gd name="T82" fmla="*/ 54 w 227"/>
                <a:gd name="T83" fmla="*/ 107 h 145"/>
                <a:gd name="T84" fmla="*/ 68 w 227"/>
                <a:gd name="T85" fmla="*/ 104 h 145"/>
                <a:gd name="T86" fmla="*/ 72 w 227"/>
                <a:gd name="T87" fmla="*/ 99 h 145"/>
                <a:gd name="T88" fmla="*/ 66 w 227"/>
                <a:gd name="T89" fmla="*/ 96 h 145"/>
                <a:gd name="T90" fmla="*/ 50 w 227"/>
                <a:gd name="T91" fmla="*/ 104 h 145"/>
                <a:gd name="T92" fmla="*/ 37 w 227"/>
                <a:gd name="T93" fmla="*/ 110 h 145"/>
                <a:gd name="T94" fmla="*/ 18 w 227"/>
                <a:gd name="T95" fmla="*/ 117 h 145"/>
                <a:gd name="T96" fmla="*/ 6 w 227"/>
                <a:gd name="T97" fmla="*/ 117 h 145"/>
                <a:gd name="T98" fmla="*/ 1 w 227"/>
                <a:gd name="T99" fmla="*/ 104 h 145"/>
                <a:gd name="T100" fmla="*/ 25 w 227"/>
                <a:gd name="T101" fmla="*/ 93 h 145"/>
                <a:gd name="T102" fmla="*/ 62 w 227"/>
                <a:gd name="T103" fmla="*/ 75 h 145"/>
                <a:gd name="T104" fmla="*/ 75 w 227"/>
                <a:gd name="T105" fmla="*/ 67 h 145"/>
                <a:gd name="T106" fmla="*/ 79 w 227"/>
                <a:gd name="T107" fmla="*/ 51 h 145"/>
                <a:gd name="T108" fmla="*/ 83 w 227"/>
                <a:gd name="T109" fmla="*/ 30 h 145"/>
                <a:gd name="T110" fmla="*/ 105 w 227"/>
                <a:gd name="T111" fmla="*/ 10 h 145"/>
                <a:gd name="T112" fmla="*/ 120 w 227"/>
                <a:gd name="T113" fmla="*/ 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7" h="145">
                  <a:moveTo>
                    <a:pt x="120" y="1"/>
                  </a:moveTo>
                  <a:lnTo>
                    <a:pt x="125" y="1"/>
                  </a:lnTo>
                  <a:lnTo>
                    <a:pt x="134" y="1"/>
                  </a:lnTo>
                  <a:lnTo>
                    <a:pt x="145" y="1"/>
                  </a:lnTo>
                  <a:lnTo>
                    <a:pt x="150" y="1"/>
                  </a:lnTo>
                  <a:lnTo>
                    <a:pt x="152" y="2"/>
                  </a:lnTo>
                  <a:lnTo>
                    <a:pt x="158" y="3"/>
                  </a:lnTo>
                  <a:lnTo>
                    <a:pt x="168" y="6"/>
                  </a:lnTo>
                  <a:lnTo>
                    <a:pt x="178" y="9"/>
                  </a:lnTo>
                  <a:lnTo>
                    <a:pt x="188" y="12"/>
                  </a:lnTo>
                  <a:lnTo>
                    <a:pt x="197" y="14"/>
                  </a:lnTo>
                  <a:lnTo>
                    <a:pt x="203" y="17"/>
                  </a:lnTo>
                  <a:lnTo>
                    <a:pt x="206" y="18"/>
                  </a:lnTo>
                  <a:lnTo>
                    <a:pt x="210" y="21"/>
                  </a:lnTo>
                  <a:lnTo>
                    <a:pt x="216" y="24"/>
                  </a:lnTo>
                  <a:lnTo>
                    <a:pt x="222" y="28"/>
                  </a:lnTo>
                  <a:lnTo>
                    <a:pt x="224" y="32"/>
                  </a:lnTo>
                  <a:lnTo>
                    <a:pt x="226" y="37"/>
                  </a:lnTo>
                  <a:lnTo>
                    <a:pt x="227" y="43"/>
                  </a:lnTo>
                  <a:lnTo>
                    <a:pt x="226" y="49"/>
                  </a:lnTo>
                  <a:lnTo>
                    <a:pt x="224" y="54"/>
                  </a:lnTo>
                  <a:lnTo>
                    <a:pt x="222" y="62"/>
                  </a:lnTo>
                  <a:lnTo>
                    <a:pt x="218" y="77"/>
                  </a:lnTo>
                  <a:lnTo>
                    <a:pt x="216" y="91"/>
                  </a:lnTo>
                  <a:lnTo>
                    <a:pt x="214" y="98"/>
                  </a:lnTo>
                  <a:lnTo>
                    <a:pt x="212" y="99"/>
                  </a:lnTo>
                  <a:lnTo>
                    <a:pt x="208" y="102"/>
                  </a:lnTo>
                  <a:lnTo>
                    <a:pt x="203" y="105"/>
                  </a:lnTo>
                  <a:lnTo>
                    <a:pt x="196" y="109"/>
                  </a:lnTo>
                  <a:lnTo>
                    <a:pt x="190" y="112"/>
                  </a:lnTo>
                  <a:lnTo>
                    <a:pt x="184" y="115"/>
                  </a:lnTo>
                  <a:lnTo>
                    <a:pt x="179" y="117"/>
                  </a:lnTo>
                  <a:lnTo>
                    <a:pt x="176" y="118"/>
                  </a:lnTo>
                  <a:lnTo>
                    <a:pt x="170" y="122"/>
                  </a:lnTo>
                  <a:lnTo>
                    <a:pt x="162" y="128"/>
                  </a:lnTo>
                  <a:lnTo>
                    <a:pt x="152" y="136"/>
                  </a:lnTo>
                  <a:lnTo>
                    <a:pt x="145" y="140"/>
                  </a:lnTo>
                  <a:lnTo>
                    <a:pt x="140" y="141"/>
                  </a:lnTo>
                  <a:lnTo>
                    <a:pt x="133" y="142"/>
                  </a:lnTo>
                  <a:lnTo>
                    <a:pt x="125" y="144"/>
                  </a:lnTo>
                  <a:lnTo>
                    <a:pt x="116" y="145"/>
                  </a:lnTo>
                  <a:lnTo>
                    <a:pt x="111" y="145"/>
                  </a:lnTo>
                  <a:lnTo>
                    <a:pt x="107" y="143"/>
                  </a:lnTo>
                  <a:lnTo>
                    <a:pt x="103" y="142"/>
                  </a:lnTo>
                  <a:lnTo>
                    <a:pt x="99" y="141"/>
                  </a:lnTo>
                  <a:lnTo>
                    <a:pt x="95" y="137"/>
                  </a:lnTo>
                  <a:lnTo>
                    <a:pt x="90" y="130"/>
                  </a:lnTo>
                  <a:lnTo>
                    <a:pt x="86" y="124"/>
                  </a:lnTo>
                  <a:lnTo>
                    <a:pt x="87" y="120"/>
                  </a:lnTo>
                  <a:lnTo>
                    <a:pt x="90" y="119"/>
                  </a:lnTo>
                  <a:lnTo>
                    <a:pt x="93" y="118"/>
                  </a:lnTo>
                  <a:lnTo>
                    <a:pt x="99" y="117"/>
                  </a:lnTo>
                  <a:lnTo>
                    <a:pt x="105" y="115"/>
                  </a:lnTo>
                  <a:lnTo>
                    <a:pt x="111" y="114"/>
                  </a:lnTo>
                  <a:lnTo>
                    <a:pt x="117" y="112"/>
                  </a:lnTo>
                  <a:lnTo>
                    <a:pt x="122" y="110"/>
                  </a:lnTo>
                  <a:lnTo>
                    <a:pt x="126" y="109"/>
                  </a:lnTo>
                  <a:lnTo>
                    <a:pt x="129" y="104"/>
                  </a:lnTo>
                  <a:lnTo>
                    <a:pt x="133" y="96"/>
                  </a:lnTo>
                  <a:lnTo>
                    <a:pt x="135" y="89"/>
                  </a:lnTo>
                  <a:lnTo>
                    <a:pt x="138" y="82"/>
                  </a:lnTo>
                  <a:lnTo>
                    <a:pt x="141" y="79"/>
                  </a:lnTo>
                  <a:lnTo>
                    <a:pt x="144" y="76"/>
                  </a:lnTo>
                  <a:lnTo>
                    <a:pt x="146" y="74"/>
                  </a:lnTo>
                  <a:lnTo>
                    <a:pt x="149" y="73"/>
                  </a:lnTo>
                  <a:lnTo>
                    <a:pt x="151" y="72"/>
                  </a:lnTo>
                  <a:lnTo>
                    <a:pt x="152" y="71"/>
                  </a:lnTo>
                  <a:lnTo>
                    <a:pt x="151" y="69"/>
                  </a:lnTo>
                  <a:lnTo>
                    <a:pt x="149" y="66"/>
                  </a:lnTo>
                  <a:lnTo>
                    <a:pt x="141" y="58"/>
                  </a:lnTo>
                  <a:lnTo>
                    <a:pt x="132" y="50"/>
                  </a:lnTo>
                  <a:lnTo>
                    <a:pt x="121" y="43"/>
                  </a:lnTo>
                  <a:lnTo>
                    <a:pt x="114" y="40"/>
                  </a:lnTo>
                  <a:lnTo>
                    <a:pt x="108" y="44"/>
                  </a:lnTo>
                  <a:lnTo>
                    <a:pt x="102" y="47"/>
                  </a:lnTo>
                  <a:lnTo>
                    <a:pt x="97" y="51"/>
                  </a:lnTo>
                  <a:lnTo>
                    <a:pt x="95" y="52"/>
                  </a:lnTo>
                  <a:lnTo>
                    <a:pt x="99" y="53"/>
                  </a:lnTo>
                  <a:lnTo>
                    <a:pt x="109" y="56"/>
                  </a:lnTo>
                  <a:lnTo>
                    <a:pt x="121" y="60"/>
                  </a:lnTo>
                  <a:lnTo>
                    <a:pt x="127" y="63"/>
                  </a:lnTo>
                  <a:lnTo>
                    <a:pt x="128" y="68"/>
                  </a:lnTo>
                  <a:lnTo>
                    <a:pt x="129" y="74"/>
                  </a:lnTo>
                  <a:lnTo>
                    <a:pt x="128" y="79"/>
                  </a:lnTo>
                  <a:lnTo>
                    <a:pt x="127" y="83"/>
                  </a:lnTo>
                  <a:lnTo>
                    <a:pt x="125" y="87"/>
                  </a:lnTo>
                  <a:lnTo>
                    <a:pt x="121" y="93"/>
                  </a:lnTo>
                  <a:lnTo>
                    <a:pt x="116" y="98"/>
                  </a:lnTo>
                  <a:lnTo>
                    <a:pt x="113" y="101"/>
                  </a:lnTo>
                  <a:lnTo>
                    <a:pt x="109" y="103"/>
                  </a:lnTo>
                  <a:lnTo>
                    <a:pt x="104" y="105"/>
                  </a:lnTo>
                  <a:lnTo>
                    <a:pt x="99" y="107"/>
                  </a:lnTo>
                  <a:lnTo>
                    <a:pt x="96" y="109"/>
                  </a:lnTo>
                  <a:lnTo>
                    <a:pt x="91" y="111"/>
                  </a:lnTo>
                  <a:lnTo>
                    <a:pt x="84" y="115"/>
                  </a:lnTo>
                  <a:lnTo>
                    <a:pt x="77" y="119"/>
                  </a:lnTo>
                  <a:lnTo>
                    <a:pt x="73" y="121"/>
                  </a:lnTo>
                  <a:lnTo>
                    <a:pt x="71" y="123"/>
                  </a:lnTo>
                  <a:lnTo>
                    <a:pt x="68" y="126"/>
                  </a:lnTo>
                  <a:lnTo>
                    <a:pt x="65" y="129"/>
                  </a:lnTo>
                  <a:lnTo>
                    <a:pt x="62" y="132"/>
                  </a:lnTo>
                  <a:lnTo>
                    <a:pt x="61" y="134"/>
                  </a:lnTo>
                  <a:lnTo>
                    <a:pt x="57" y="136"/>
                  </a:lnTo>
                  <a:lnTo>
                    <a:pt x="55" y="139"/>
                  </a:lnTo>
                  <a:lnTo>
                    <a:pt x="53" y="140"/>
                  </a:lnTo>
                  <a:lnTo>
                    <a:pt x="50" y="141"/>
                  </a:lnTo>
                  <a:lnTo>
                    <a:pt x="48" y="141"/>
                  </a:lnTo>
                  <a:lnTo>
                    <a:pt x="45" y="141"/>
                  </a:lnTo>
                  <a:lnTo>
                    <a:pt x="42" y="141"/>
                  </a:lnTo>
                  <a:lnTo>
                    <a:pt x="37" y="141"/>
                  </a:lnTo>
                  <a:lnTo>
                    <a:pt x="28" y="142"/>
                  </a:lnTo>
                  <a:lnTo>
                    <a:pt x="22" y="143"/>
                  </a:lnTo>
                  <a:lnTo>
                    <a:pt x="19" y="143"/>
                  </a:lnTo>
                  <a:lnTo>
                    <a:pt x="16" y="140"/>
                  </a:lnTo>
                  <a:lnTo>
                    <a:pt x="12" y="135"/>
                  </a:lnTo>
                  <a:lnTo>
                    <a:pt x="8" y="128"/>
                  </a:lnTo>
                  <a:lnTo>
                    <a:pt x="8" y="125"/>
                  </a:lnTo>
                  <a:lnTo>
                    <a:pt x="12" y="124"/>
                  </a:lnTo>
                  <a:lnTo>
                    <a:pt x="16" y="122"/>
                  </a:lnTo>
                  <a:lnTo>
                    <a:pt x="22" y="119"/>
                  </a:lnTo>
                  <a:lnTo>
                    <a:pt x="30" y="116"/>
                  </a:lnTo>
                  <a:lnTo>
                    <a:pt x="37" y="113"/>
                  </a:lnTo>
                  <a:lnTo>
                    <a:pt x="43" y="111"/>
                  </a:lnTo>
                  <a:lnTo>
                    <a:pt x="48" y="109"/>
                  </a:lnTo>
                  <a:lnTo>
                    <a:pt x="50" y="107"/>
                  </a:lnTo>
                  <a:lnTo>
                    <a:pt x="54" y="107"/>
                  </a:lnTo>
                  <a:lnTo>
                    <a:pt x="59" y="106"/>
                  </a:lnTo>
                  <a:lnTo>
                    <a:pt x="65" y="105"/>
                  </a:lnTo>
                  <a:lnTo>
                    <a:pt x="68" y="104"/>
                  </a:lnTo>
                  <a:lnTo>
                    <a:pt x="69" y="102"/>
                  </a:lnTo>
                  <a:lnTo>
                    <a:pt x="71" y="100"/>
                  </a:lnTo>
                  <a:lnTo>
                    <a:pt x="72" y="99"/>
                  </a:lnTo>
                  <a:lnTo>
                    <a:pt x="72" y="98"/>
                  </a:lnTo>
                  <a:lnTo>
                    <a:pt x="68" y="95"/>
                  </a:lnTo>
                  <a:lnTo>
                    <a:pt x="66" y="96"/>
                  </a:lnTo>
                  <a:lnTo>
                    <a:pt x="60" y="99"/>
                  </a:lnTo>
                  <a:lnTo>
                    <a:pt x="54" y="102"/>
                  </a:lnTo>
                  <a:lnTo>
                    <a:pt x="50" y="104"/>
                  </a:lnTo>
                  <a:lnTo>
                    <a:pt x="48" y="105"/>
                  </a:lnTo>
                  <a:lnTo>
                    <a:pt x="43" y="107"/>
                  </a:lnTo>
                  <a:lnTo>
                    <a:pt x="37" y="110"/>
                  </a:lnTo>
                  <a:lnTo>
                    <a:pt x="31" y="112"/>
                  </a:lnTo>
                  <a:lnTo>
                    <a:pt x="24" y="115"/>
                  </a:lnTo>
                  <a:lnTo>
                    <a:pt x="18" y="117"/>
                  </a:lnTo>
                  <a:lnTo>
                    <a:pt x="13" y="118"/>
                  </a:lnTo>
                  <a:lnTo>
                    <a:pt x="10" y="119"/>
                  </a:lnTo>
                  <a:lnTo>
                    <a:pt x="6" y="117"/>
                  </a:lnTo>
                  <a:lnTo>
                    <a:pt x="2" y="113"/>
                  </a:lnTo>
                  <a:lnTo>
                    <a:pt x="0" y="107"/>
                  </a:lnTo>
                  <a:lnTo>
                    <a:pt x="1" y="104"/>
                  </a:lnTo>
                  <a:lnTo>
                    <a:pt x="4" y="102"/>
                  </a:lnTo>
                  <a:lnTo>
                    <a:pt x="14" y="98"/>
                  </a:lnTo>
                  <a:lnTo>
                    <a:pt x="25" y="93"/>
                  </a:lnTo>
                  <a:lnTo>
                    <a:pt x="38" y="87"/>
                  </a:lnTo>
                  <a:lnTo>
                    <a:pt x="51" y="80"/>
                  </a:lnTo>
                  <a:lnTo>
                    <a:pt x="62" y="75"/>
                  </a:lnTo>
                  <a:lnTo>
                    <a:pt x="71" y="72"/>
                  </a:lnTo>
                  <a:lnTo>
                    <a:pt x="74" y="70"/>
                  </a:lnTo>
                  <a:lnTo>
                    <a:pt x="75" y="67"/>
                  </a:lnTo>
                  <a:lnTo>
                    <a:pt x="78" y="61"/>
                  </a:lnTo>
                  <a:lnTo>
                    <a:pt x="79" y="56"/>
                  </a:lnTo>
                  <a:lnTo>
                    <a:pt x="79" y="51"/>
                  </a:lnTo>
                  <a:lnTo>
                    <a:pt x="79" y="46"/>
                  </a:lnTo>
                  <a:lnTo>
                    <a:pt x="80" y="37"/>
                  </a:lnTo>
                  <a:lnTo>
                    <a:pt x="83" y="30"/>
                  </a:lnTo>
                  <a:lnTo>
                    <a:pt x="86" y="25"/>
                  </a:lnTo>
                  <a:lnTo>
                    <a:pt x="93" y="18"/>
                  </a:lnTo>
                  <a:lnTo>
                    <a:pt x="105" y="10"/>
                  </a:lnTo>
                  <a:lnTo>
                    <a:pt x="115" y="3"/>
                  </a:lnTo>
                  <a:lnTo>
                    <a:pt x="120" y="0"/>
                  </a:lnTo>
                  <a:lnTo>
                    <a:pt x="120" y="1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05" name="Freeform 65"/>
            <p:cNvSpPr>
              <a:spLocks/>
            </p:cNvSpPr>
            <p:nvPr/>
          </p:nvSpPr>
          <p:spPr bwMode="auto">
            <a:xfrm>
              <a:off x="1392" y="2544"/>
              <a:ext cx="28" cy="17"/>
            </a:xfrm>
            <a:custGeom>
              <a:avLst/>
              <a:gdLst>
                <a:gd name="T0" fmla="*/ 66 w 95"/>
                <a:gd name="T1" fmla="*/ 11 h 62"/>
                <a:gd name="T2" fmla="*/ 72 w 95"/>
                <a:gd name="T3" fmla="*/ 13 h 62"/>
                <a:gd name="T4" fmla="*/ 80 w 95"/>
                <a:gd name="T5" fmla="*/ 13 h 62"/>
                <a:gd name="T6" fmla="*/ 92 w 95"/>
                <a:gd name="T7" fmla="*/ 12 h 62"/>
                <a:gd name="T8" fmla="*/ 93 w 95"/>
                <a:gd name="T9" fmla="*/ 16 h 62"/>
                <a:gd name="T10" fmla="*/ 85 w 95"/>
                <a:gd name="T11" fmla="*/ 35 h 62"/>
                <a:gd name="T12" fmla="*/ 79 w 95"/>
                <a:gd name="T13" fmla="*/ 44 h 62"/>
                <a:gd name="T14" fmla="*/ 65 w 95"/>
                <a:gd name="T15" fmla="*/ 56 h 62"/>
                <a:gd name="T16" fmla="*/ 56 w 95"/>
                <a:gd name="T17" fmla="*/ 60 h 62"/>
                <a:gd name="T18" fmla="*/ 51 w 95"/>
                <a:gd name="T19" fmla="*/ 62 h 62"/>
                <a:gd name="T20" fmla="*/ 41 w 95"/>
                <a:gd name="T21" fmla="*/ 59 h 62"/>
                <a:gd name="T22" fmla="*/ 33 w 95"/>
                <a:gd name="T23" fmla="*/ 56 h 62"/>
                <a:gd name="T24" fmla="*/ 35 w 95"/>
                <a:gd name="T25" fmla="*/ 49 h 62"/>
                <a:gd name="T26" fmla="*/ 48 w 95"/>
                <a:gd name="T27" fmla="*/ 36 h 62"/>
                <a:gd name="T28" fmla="*/ 55 w 95"/>
                <a:gd name="T29" fmla="*/ 30 h 62"/>
                <a:gd name="T30" fmla="*/ 63 w 95"/>
                <a:gd name="T31" fmla="*/ 20 h 62"/>
                <a:gd name="T32" fmla="*/ 60 w 95"/>
                <a:gd name="T33" fmla="*/ 13 h 62"/>
                <a:gd name="T34" fmla="*/ 53 w 95"/>
                <a:gd name="T35" fmla="*/ 21 h 62"/>
                <a:gd name="T36" fmla="*/ 45 w 95"/>
                <a:gd name="T37" fmla="*/ 29 h 62"/>
                <a:gd name="T38" fmla="*/ 39 w 95"/>
                <a:gd name="T39" fmla="*/ 36 h 62"/>
                <a:gd name="T40" fmla="*/ 29 w 95"/>
                <a:gd name="T41" fmla="*/ 44 h 62"/>
                <a:gd name="T42" fmla="*/ 17 w 95"/>
                <a:gd name="T43" fmla="*/ 46 h 62"/>
                <a:gd name="T44" fmla="*/ 7 w 95"/>
                <a:gd name="T45" fmla="*/ 47 h 62"/>
                <a:gd name="T46" fmla="*/ 2 w 95"/>
                <a:gd name="T47" fmla="*/ 37 h 62"/>
                <a:gd name="T48" fmla="*/ 0 w 95"/>
                <a:gd name="T49" fmla="*/ 28 h 62"/>
                <a:gd name="T50" fmla="*/ 11 w 95"/>
                <a:gd name="T51" fmla="*/ 19 h 62"/>
                <a:gd name="T52" fmla="*/ 24 w 95"/>
                <a:gd name="T53" fmla="*/ 10 h 62"/>
                <a:gd name="T54" fmla="*/ 32 w 95"/>
                <a:gd name="T55" fmla="*/ 6 h 62"/>
                <a:gd name="T56" fmla="*/ 39 w 95"/>
                <a:gd name="T57" fmla="*/ 2 h 62"/>
                <a:gd name="T58" fmla="*/ 45 w 95"/>
                <a:gd name="T59" fmla="*/ 0 h 62"/>
                <a:gd name="T60" fmla="*/ 50 w 95"/>
                <a:gd name="T61" fmla="*/ 3 h 62"/>
                <a:gd name="T62" fmla="*/ 59 w 95"/>
                <a:gd name="T63" fmla="*/ 8 h 62"/>
                <a:gd name="T64" fmla="*/ 65 w 95"/>
                <a:gd name="T65" fmla="*/ 1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5" h="62">
                  <a:moveTo>
                    <a:pt x="65" y="10"/>
                  </a:moveTo>
                  <a:lnTo>
                    <a:pt x="66" y="11"/>
                  </a:lnTo>
                  <a:lnTo>
                    <a:pt x="68" y="12"/>
                  </a:lnTo>
                  <a:lnTo>
                    <a:pt x="72" y="13"/>
                  </a:lnTo>
                  <a:lnTo>
                    <a:pt x="75" y="13"/>
                  </a:lnTo>
                  <a:lnTo>
                    <a:pt x="80" y="13"/>
                  </a:lnTo>
                  <a:lnTo>
                    <a:pt x="87" y="12"/>
                  </a:lnTo>
                  <a:lnTo>
                    <a:pt x="92" y="12"/>
                  </a:lnTo>
                  <a:lnTo>
                    <a:pt x="95" y="12"/>
                  </a:lnTo>
                  <a:lnTo>
                    <a:pt x="93" y="16"/>
                  </a:lnTo>
                  <a:lnTo>
                    <a:pt x="90" y="26"/>
                  </a:lnTo>
                  <a:lnTo>
                    <a:pt x="85" y="35"/>
                  </a:lnTo>
                  <a:lnTo>
                    <a:pt x="83" y="41"/>
                  </a:lnTo>
                  <a:lnTo>
                    <a:pt x="79" y="44"/>
                  </a:lnTo>
                  <a:lnTo>
                    <a:pt x="72" y="50"/>
                  </a:lnTo>
                  <a:lnTo>
                    <a:pt x="65" y="56"/>
                  </a:lnTo>
                  <a:lnTo>
                    <a:pt x="60" y="59"/>
                  </a:lnTo>
                  <a:lnTo>
                    <a:pt x="56" y="60"/>
                  </a:lnTo>
                  <a:lnTo>
                    <a:pt x="54" y="61"/>
                  </a:lnTo>
                  <a:lnTo>
                    <a:pt x="51" y="62"/>
                  </a:lnTo>
                  <a:lnTo>
                    <a:pt x="47" y="61"/>
                  </a:lnTo>
                  <a:lnTo>
                    <a:pt x="41" y="59"/>
                  </a:lnTo>
                  <a:lnTo>
                    <a:pt x="36" y="58"/>
                  </a:lnTo>
                  <a:lnTo>
                    <a:pt x="33" y="56"/>
                  </a:lnTo>
                  <a:lnTo>
                    <a:pt x="32" y="53"/>
                  </a:lnTo>
                  <a:lnTo>
                    <a:pt x="35" y="49"/>
                  </a:lnTo>
                  <a:lnTo>
                    <a:pt x="41" y="43"/>
                  </a:lnTo>
                  <a:lnTo>
                    <a:pt x="48" y="36"/>
                  </a:lnTo>
                  <a:lnTo>
                    <a:pt x="51" y="33"/>
                  </a:lnTo>
                  <a:lnTo>
                    <a:pt x="55" y="30"/>
                  </a:lnTo>
                  <a:lnTo>
                    <a:pt x="60" y="25"/>
                  </a:lnTo>
                  <a:lnTo>
                    <a:pt x="63" y="20"/>
                  </a:lnTo>
                  <a:lnTo>
                    <a:pt x="66" y="17"/>
                  </a:lnTo>
                  <a:lnTo>
                    <a:pt x="60" y="13"/>
                  </a:lnTo>
                  <a:lnTo>
                    <a:pt x="57" y="15"/>
                  </a:lnTo>
                  <a:lnTo>
                    <a:pt x="53" y="21"/>
                  </a:lnTo>
                  <a:lnTo>
                    <a:pt x="48" y="26"/>
                  </a:lnTo>
                  <a:lnTo>
                    <a:pt x="45" y="29"/>
                  </a:lnTo>
                  <a:lnTo>
                    <a:pt x="44" y="31"/>
                  </a:lnTo>
                  <a:lnTo>
                    <a:pt x="39" y="36"/>
                  </a:lnTo>
                  <a:lnTo>
                    <a:pt x="33" y="42"/>
                  </a:lnTo>
                  <a:lnTo>
                    <a:pt x="29" y="44"/>
                  </a:lnTo>
                  <a:lnTo>
                    <a:pt x="23" y="45"/>
                  </a:lnTo>
                  <a:lnTo>
                    <a:pt x="17" y="46"/>
                  </a:lnTo>
                  <a:lnTo>
                    <a:pt x="11" y="47"/>
                  </a:lnTo>
                  <a:lnTo>
                    <a:pt x="7" y="47"/>
                  </a:lnTo>
                  <a:lnTo>
                    <a:pt x="4" y="44"/>
                  </a:lnTo>
                  <a:lnTo>
                    <a:pt x="2" y="37"/>
                  </a:lnTo>
                  <a:lnTo>
                    <a:pt x="0" y="31"/>
                  </a:lnTo>
                  <a:lnTo>
                    <a:pt x="0" y="28"/>
                  </a:lnTo>
                  <a:lnTo>
                    <a:pt x="3" y="25"/>
                  </a:lnTo>
                  <a:lnTo>
                    <a:pt x="11" y="19"/>
                  </a:lnTo>
                  <a:lnTo>
                    <a:pt x="18" y="13"/>
                  </a:lnTo>
                  <a:lnTo>
                    <a:pt x="24" y="10"/>
                  </a:lnTo>
                  <a:lnTo>
                    <a:pt x="27" y="8"/>
                  </a:lnTo>
                  <a:lnTo>
                    <a:pt x="32" y="6"/>
                  </a:lnTo>
                  <a:lnTo>
                    <a:pt x="36" y="4"/>
                  </a:lnTo>
                  <a:lnTo>
                    <a:pt x="39" y="2"/>
                  </a:lnTo>
                  <a:lnTo>
                    <a:pt x="43" y="1"/>
                  </a:lnTo>
                  <a:lnTo>
                    <a:pt x="45" y="0"/>
                  </a:lnTo>
                  <a:lnTo>
                    <a:pt x="48" y="1"/>
                  </a:lnTo>
                  <a:lnTo>
                    <a:pt x="50" y="3"/>
                  </a:lnTo>
                  <a:lnTo>
                    <a:pt x="54" y="5"/>
                  </a:lnTo>
                  <a:lnTo>
                    <a:pt x="59" y="8"/>
                  </a:lnTo>
                  <a:lnTo>
                    <a:pt x="63" y="9"/>
                  </a:lnTo>
                  <a:lnTo>
                    <a:pt x="65" y="10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06" name="Freeform 66"/>
            <p:cNvSpPr>
              <a:spLocks/>
            </p:cNvSpPr>
            <p:nvPr/>
          </p:nvSpPr>
          <p:spPr bwMode="auto">
            <a:xfrm>
              <a:off x="1455" y="2790"/>
              <a:ext cx="86" cy="33"/>
            </a:xfrm>
            <a:custGeom>
              <a:avLst/>
              <a:gdLst>
                <a:gd name="T0" fmla="*/ 50 w 292"/>
                <a:gd name="T1" fmla="*/ 13 h 120"/>
                <a:gd name="T2" fmla="*/ 99 w 292"/>
                <a:gd name="T3" fmla="*/ 25 h 120"/>
                <a:gd name="T4" fmla="*/ 131 w 292"/>
                <a:gd name="T5" fmla="*/ 30 h 120"/>
                <a:gd name="T6" fmla="*/ 145 w 292"/>
                <a:gd name="T7" fmla="*/ 25 h 120"/>
                <a:gd name="T8" fmla="*/ 166 w 292"/>
                <a:gd name="T9" fmla="*/ 18 h 120"/>
                <a:gd name="T10" fmla="*/ 175 w 292"/>
                <a:gd name="T11" fmla="*/ 12 h 120"/>
                <a:gd name="T12" fmla="*/ 180 w 292"/>
                <a:gd name="T13" fmla="*/ 3 h 120"/>
                <a:gd name="T14" fmla="*/ 194 w 292"/>
                <a:gd name="T15" fmla="*/ 3 h 120"/>
                <a:gd name="T16" fmla="*/ 226 w 292"/>
                <a:gd name="T17" fmla="*/ 2 h 120"/>
                <a:gd name="T18" fmla="*/ 244 w 292"/>
                <a:gd name="T19" fmla="*/ 0 h 120"/>
                <a:gd name="T20" fmla="*/ 255 w 292"/>
                <a:gd name="T21" fmla="*/ 3 h 120"/>
                <a:gd name="T22" fmla="*/ 260 w 292"/>
                <a:gd name="T23" fmla="*/ 11 h 120"/>
                <a:gd name="T24" fmla="*/ 252 w 292"/>
                <a:gd name="T25" fmla="*/ 31 h 120"/>
                <a:gd name="T26" fmla="*/ 231 w 292"/>
                <a:gd name="T27" fmla="*/ 42 h 120"/>
                <a:gd name="T28" fmla="*/ 231 w 292"/>
                <a:gd name="T29" fmla="*/ 45 h 120"/>
                <a:gd name="T30" fmla="*/ 239 w 292"/>
                <a:gd name="T31" fmla="*/ 44 h 120"/>
                <a:gd name="T32" fmla="*/ 255 w 292"/>
                <a:gd name="T33" fmla="*/ 40 h 120"/>
                <a:gd name="T34" fmla="*/ 270 w 292"/>
                <a:gd name="T35" fmla="*/ 42 h 120"/>
                <a:gd name="T36" fmla="*/ 282 w 292"/>
                <a:gd name="T37" fmla="*/ 50 h 120"/>
                <a:gd name="T38" fmla="*/ 281 w 292"/>
                <a:gd name="T39" fmla="*/ 64 h 120"/>
                <a:gd name="T40" fmla="*/ 267 w 292"/>
                <a:gd name="T41" fmla="*/ 68 h 120"/>
                <a:gd name="T42" fmla="*/ 250 w 292"/>
                <a:gd name="T43" fmla="*/ 66 h 120"/>
                <a:gd name="T44" fmla="*/ 257 w 292"/>
                <a:gd name="T45" fmla="*/ 74 h 120"/>
                <a:gd name="T46" fmla="*/ 273 w 292"/>
                <a:gd name="T47" fmla="*/ 73 h 120"/>
                <a:gd name="T48" fmla="*/ 285 w 292"/>
                <a:gd name="T49" fmla="*/ 73 h 120"/>
                <a:gd name="T50" fmla="*/ 292 w 292"/>
                <a:gd name="T51" fmla="*/ 79 h 120"/>
                <a:gd name="T52" fmla="*/ 288 w 292"/>
                <a:gd name="T53" fmla="*/ 90 h 120"/>
                <a:gd name="T54" fmla="*/ 275 w 292"/>
                <a:gd name="T55" fmla="*/ 94 h 120"/>
                <a:gd name="T56" fmla="*/ 258 w 292"/>
                <a:gd name="T57" fmla="*/ 91 h 120"/>
                <a:gd name="T58" fmla="*/ 246 w 292"/>
                <a:gd name="T59" fmla="*/ 89 h 120"/>
                <a:gd name="T60" fmla="*/ 245 w 292"/>
                <a:gd name="T61" fmla="*/ 94 h 120"/>
                <a:gd name="T62" fmla="*/ 261 w 292"/>
                <a:gd name="T63" fmla="*/ 97 h 120"/>
                <a:gd name="T64" fmla="*/ 279 w 292"/>
                <a:gd name="T65" fmla="*/ 100 h 120"/>
                <a:gd name="T66" fmla="*/ 280 w 292"/>
                <a:gd name="T67" fmla="*/ 105 h 120"/>
                <a:gd name="T68" fmla="*/ 276 w 292"/>
                <a:gd name="T69" fmla="*/ 113 h 120"/>
                <a:gd name="T70" fmla="*/ 267 w 292"/>
                <a:gd name="T71" fmla="*/ 118 h 120"/>
                <a:gd name="T72" fmla="*/ 251 w 292"/>
                <a:gd name="T73" fmla="*/ 116 h 120"/>
                <a:gd name="T74" fmla="*/ 236 w 292"/>
                <a:gd name="T75" fmla="*/ 113 h 120"/>
                <a:gd name="T76" fmla="*/ 221 w 292"/>
                <a:gd name="T77" fmla="*/ 114 h 120"/>
                <a:gd name="T78" fmla="*/ 202 w 292"/>
                <a:gd name="T79" fmla="*/ 119 h 120"/>
                <a:gd name="T80" fmla="*/ 183 w 292"/>
                <a:gd name="T81" fmla="*/ 119 h 120"/>
                <a:gd name="T82" fmla="*/ 162 w 292"/>
                <a:gd name="T83" fmla="*/ 118 h 120"/>
                <a:gd name="T84" fmla="*/ 145 w 292"/>
                <a:gd name="T85" fmla="*/ 116 h 120"/>
                <a:gd name="T86" fmla="*/ 126 w 292"/>
                <a:gd name="T87" fmla="*/ 111 h 120"/>
                <a:gd name="T88" fmla="*/ 106 w 292"/>
                <a:gd name="T89" fmla="*/ 111 h 120"/>
                <a:gd name="T90" fmla="*/ 97 w 292"/>
                <a:gd name="T91" fmla="*/ 117 h 120"/>
                <a:gd name="T92" fmla="*/ 70 w 292"/>
                <a:gd name="T93" fmla="*/ 116 h 120"/>
                <a:gd name="T94" fmla="*/ 42 w 292"/>
                <a:gd name="T95" fmla="*/ 116 h 120"/>
                <a:gd name="T96" fmla="*/ 23 w 292"/>
                <a:gd name="T97" fmla="*/ 112 h 120"/>
                <a:gd name="T98" fmla="*/ 0 w 292"/>
                <a:gd name="T99" fmla="*/ 70 h 120"/>
                <a:gd name="T100" fmla="*/ 24 w 292"/>
                <a:gd name="T101" fmla="*/ 23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92" h="120">
                  <a:moveTo>
                    <a:pt x="37" y="10"/>
                  </a:moveTo>
                  <a:lnTo>
                    <a:pt x="41" y="11"/>
                  </a:lnTo>
                  <a:lnTo>
                    <a:pt x="50" y="13"/>
                  </a:lnTo>
                  <a:lnTo>
                    <a:pt x="65" y="17"/>
                  </a:lnTo>
                  <a:lnTo>
                    <a:pt x="82" y="21"/>
                  </a:lnTo>
                  <a:lnTo>
                    <a:pt x="99" y="25"/>
                  </a:lnTo>
                  <a:lnTo>
                    <a:pt x="114" y="28"/>
                  </a:lnTo>
                  <a:lnTo>
                    <a:pt x="125" y="30"/>
                  </a:lnTo>
                  <a:lnTo>
                    <a:pt x="131" y="30"/>
                  </a:lnTo>
                  <a:lnTo>
                    <a:pt x="135" y="29"/>
                  </a:lnTo>
                  <a:lnTo>
                    <a:pt x="139" y="27"/>
                  </a:lnTo>
                  <a:lnTo>
                    <a:pt x="145" y="25"/>
                  </a:lnTo>
                  <a:lnTo>
                    <a:pt x="153" y="22"/>
                  </a:lnTo>
                  <a:lnTo>
                    <a:pt x="160" y="20"/>
                  </a:lnTo>
                  <a:lnTo>
                    <a:pt x="166" y="18"/>
                  </a:lnTo>
                  <a:lnTo>
                    <a:pt x="171" y="16"/>
                  </a:lnTo>
                  <a:lnTo>
                    <a:pt x="173" y="15"/>
                  </a:lnTo>
                  <a:lnTo>
                    <a:pt x="175" y="12"/>
                  </a:lnTo>
                  <a:lnTo>
                    <a:pt x="178" y="8"/>
                  </a:lnTo>
                  <a:lnTo>
                    <a:pt x="179" y="4"/>
                  </a:lnTo>
                  <a:lnTo>
                    <a:pt x="180" y="3"/>
                  </a:lnTo>
                  <a:lnTo>
                    <a:pt x="182" y="3"/>
                  </a:lnTo>
                  <a:lnTo>
                    <a:pt x="185" y="3"/>
                  </a:lnTo>
                  <a:lnTo>
                    <a:pt x="194" y="3"/>
                  </a:lnTo>
                  <a:lnTo>
                    <a:pt x="209" y="3"/>
                  </a:lnTo>
                  <a:lnTo>
                    <a:pt x="219" y="2"/>
                  </a:lnTo>
                  <a:lnTo>
                    <a:pt x="226" y="2"/>
                  </a:lnTo>
                  <a:lnTo>
                    <a:pt x="233" y="1"/>
                  </a:lnTo>
                  <a:lnTo>
                    <a:pt x="239" y="0"/>
                  </a:lnTo>
                  <a:lnTo>
                    <a:pt x="244" y="0"/>
                  </a:lnTo>
                  <a:lnTo>
                    <a:pt x="249" y="0"/>
                  </a:lnTo>
                  <a:lnTo>
                    <a:pt x="252" y="1"/>
                  </a:lnTo>
                  <a:lnTo>
                    <a:pt x="255" y="3"/>
                  </a:lnTo>
                  <a:lnTo>
                    <a:pt x="257" y="6"/>
                  </a:lnTo>
                  <a:lnTo>
                    <a:pt x="258" y="7"/>
                  </a:lnTo>
                  <a:lnTo>
                    <a:pt x="260" y="11"/>
                  </a:lnTo>
                  <a:lnTo>
                    <a:pt x="261" y="16"/>
                  </a:lnTo>
                  <a:lnTo>
                    <a:pt x="261" y="25"/>
                  </a:lnTo>
                  <a:lnTo>
                    <a:pt x="252" y="31"/>
                  </a:lnTo>
                  <a:lnTo>
                    <a:pt x="243" y="35"/>
                  </a:lnTo>
                  <a:lnTo>
                    <a:pt x="238" y="36"/>
                  </a:lnTo>
                  <a:lnTo>
                    <a:pt x="231" y="42"/>
                  </a:lnTo>
                  <a:lnTo>
                    <a:pt x="231" y="43"/>
                  </a:lnTo>
                  <a:lnTo>
                    <a:pt x="231" y="44"/>
                  </a:lnTo>
                  <a:lnTo>
                    <a:pt x="231" y="45"/>
                  </a:lnTo>
                  <a:lnTo>
                    <a:pt x="234" y="45"/>
                  </a:lnTo>
                  <a:lnTo>
                    <a:pt x="238" y="45"/>
                  </a:lnTo>
                  <a:lnTo>
                    <a:pt x="239" y="44"/>
                  </a:lnTo>
                  <a:lnTo>
                    <a:pt x="242" y="44"/>
                  </a:lnTo>
                  <a:lnTo>
                    <a:pt x="248" y="42"/>
                  </a:lnTo>
                  <a:lnTo>
                    <a:pt x="255" y="40"/>
                  </a:lnTo>
                  <a:lnTo>
                    <a:pt x="261" y="38"/>
                  </a:lnTo>
                  <a:lnTo>
                    <a:pt x="266" y="39"/>
                  </a:lnTo>
                  <a:lnTo>
                    <a:pt x="270" y="42"/>
                  </a:lnTo>
                  <a:lnTo>
                    <a:pt x="275" y="46"/>
                  </a:lnTo>
                  <a:lnTo>
                    <a:pt x="280" y="48"/>
                  </a:lnTo>
                  <a:lnTo>
                    <a:pt x="282" y="50"/>
                  </a:lnTo>
                  <a:lnTo>
                    <a:pt x="284" y="53"/>
                  </a:lnTo>
                  <a:lnTo>
                    <a:pt x="284" y="59"/>
                  </a:lnTo>
                  <a:lnTo>
                    <a:pt x="281" y="64"/>
                  </a:lnTo>
                  <a:lnTo>
                    <a:pt x="279" y="67"/>
                  </a:lnTo>
                  <a:lnTo>
                    <a:pt x="274" y="68"/>
                  </a:lnTo>
                  <a:lnTo>
                    <a:pt x="267" y="68"/>
                  </a:lnTo>
                  <a:lnTo>
                    <a:pt x="258" y="67"/>
                  </a:lnTo>
                  <a:lnTo>
                    <a:pt x="252" y="66"/>
                  </a:lnTo>
                  <a:lnTo>
                    <a:pt x="250" y="66"/>
                  </a:lnTo>
                  <a:lnTo>
                    <a:pt x="250" y="71"/>
                  </a:lnTo>
                  <a:lnTo>
                    <a:pt x="252" y="72"/>
                  </a:lnTo>
                  <a:lnTo>
                    <a:pt x="257" y="74"/>
                  </a:lnTo>
                  <a:lnTo>
                    <a:pt x="263" y="77"/>
                  </a:lnTo>
                  <a:lnTo>
                    <a:pt x="268" y="75"/>
                  </a:lnTo>
                  <a:lnTo>
                    <a:pt x="273" y="73"/>
                  </a:lnTo>
                  <a:lnTo>
                    <a:pt x="276" y="72"/>
                  </a:lnTo>
                  <a:lnTo>
                    <a:pt x="281" y="72"/>
                  </a:lnTo>
                  <a:lnTo>
                    <a:pt x="285" y="73"/>
                  </a:lnTo>
                  <a:lnTo>
                    <a:pt x="288" y="74"/>
                  </a:lnTo>
                  <a:lnTo>
                    <a:pt x="291" y="77"/>
                  </a:lnTo>
                  <a:lnTo>
                    <a:pt x="292" y="79"/>
                  </a:lnTo>
                  <a:lnTo>
                    <a:pt x="292" y="83"/>
                  </a:lnTo>
                  <a:lnTo>
                    <a:pt x="290" y="87"/>
                  </a:lnTo>
                  <a:lnTo>
                    <a:pt x="288" y="90"/>
                  </a:lnTo>
                  <a:lnTo>
                    <a:pt x="285" y="92"/>
                  </a:lnTo>
                  <a:lnTo>
                    <a:pt x="280" y="93"/>
                  </a:lnTo>
                  <a:lnTo>
                    <a:pt x="275" y="94"/>
                  </a:lnTo>
                  <a:lnTo>
                    <a:pt x="269" y="93"/>
                  </a:lnTo>
                  <a:lnTo>
                    <a:pt x="263" y="92"/>
                  </a:lnTo>
                  <a:lnTo>
                    <a:pt x="258" y="91"/>
                  </a:lnTo>
                  <a:lnTo>
                    <a:pt x="254" y="90"/>
                  </a:lnTo>
                  <a:lnTo>
                    <a:pt x="250" y="89"/>
                  </a:lnTo>
                  <a:lnTo>
                    <a:pt x="246" y="89"/>
                  </a:lnTo>
                  <a:lnTo>
                    <a:pt x="245" y="91"/>
                  </a:lnTo>
                  <a:lnTo>
                    <a:pt x="245" y="93"/>
                  </a:lnTo>
                  <a:lnTo>
                    <a:pt x="245" y="94"/>
                  </a:lnTo>
                  <a:lnTo>
                    <a:pt x="246" y="95"/>
                  </a:lnTo>
                  <a:lnTo>
                    <a:pt x="252" y="96"/>
                  </a:lnTo>
                  <a:lnTo>
                    <a:pt x="261" y="97"/>
                  </a:lnTo>
                  <a:lnTo>
                    <a:pt x="269" y="98"/>
                  </a:lnTo>
                  <a:lnTo>
                    <a:pt x="276" y="100"/>
                  </a:lnTo>
                  <a:lnTo>
                    <a:pt x="279" y="100"/>
                  </a:lnTo>
                  <a:lnTo>
                    <a:pt x="279" y="101"/>
                  </a:lnTo>
                  <a:lnTo>
                    <a:pt x="280" y="103"/>
                  </a:lnTo>
                  <a:lnTo>
                    <a:pt x="280" y="105"/>
                  </a:lnTo>
                  <a:lnTo>
                    <a:pt x="280" y="108"/>
                  </a:lnTo>
                  <a:lnTo>
                    <a:pt x="279" y="111"/>
                  </a:lnTo>
                  <a:lnTo>
                    <a:pt x="276" y="113"/>
                  </a:lnTo>
                  <a:lnTo>
                    <a:pt x="273" y="116"/>
                  </a:lnTo>
                  <a:lnTo>
                    <a:pt x="269" y="118"/>
                  </a:lnTo>
                  <a:lnTo>
                    <a:pt x="267" y="118"/>
                  </a:lnTo>
                  <a:lnTo>
                    <a:pt x="262" y="118"/>
                  </a:lnTo>
                  <a:lnTo>
                    <a:pt x="257" y="117"/>
                  </a:lnTo>
                  <a:lnTo>
                    <a:pt x="251" y="116"/>
                  </a:lnTo>
                  <a:lnTo>
                    <a:pt x="245" y="115"/>
                  </a:lnTo>
                  <a:lnTo>
                    <a:pt x="240" y="114"/>
                  </a:lnTo>
                  <a:lnTo>
                    <a:pt x="236" y="113"/>
                  </a:lnTo>
                  <a:lnTo>
                    <a:pt x="233" y="113"/>
                  </a:lnTo>
                  <a:lnTo>
                    <a:pt x="230" y="113"/>
                  </a:lnTo>
                  <a:lnTo>
                    <a:pt x="221" y="114"/>
                  </a:lnTo>
                  <a:lnTo>
                    <a:pt x="213" y="116"/>
                  </a:lnTo>
                  <a:lnTo>
                    <a:pt x="206" y="118"/>
                  </a:lnTo>
                  <a:lnTo>
                    <a:pt x="202" y="119"/>
                  </a:lnTo>
                  <a:lnTo>
                    <a:pt x="198" y="120"/>
                  </a:lnTo>
                  <a:lnTo>
                    <a:pt x="194" y="119"/>
                  </a:lnTo>
                  <a:lnTo>
                    <a:pt x="183" y="119"/>
                  </a:lnTo>
                  <a:lnTo>
                    <a:pt x="175" y="119"/>
                  </a:lnTo>
                  <a:lnTo>
                    <a:pt x="169" y="119"/>
                  </a:lnTo>
                  <a:lnTo>
                    <a:pt x="162" y="118"/>
                  </a:lnTo>
                  <a:lnTo>
                    <a:pt x="156" y="117"/>
                  </a:lnTo>
                  <a:lnTo>
                    <a:pt x="150" y="117"/>
                  </a:lnTo>
                  <a:lnTo>
                    <a:pt x="145" y="116"/>
                  </a:lnTo>
                  <a:lnTo>
                    <a:pt x="139" y="114"/>
                  </a:lnTo>
                  <a:lnTo>
                    <a:pt x="135" y="113"/>
                  </a:lnTo>
                  <a:lnTo>
                    <a:pt x="126" y="111"/>
                  </a:lnTo>
                  <a:lnTo>
                    <a:pt x="119" y="110"/>
                  </a:lnTo>
                  <a:lnTo>
                    <a:pt x="113" y="110"/>
                  </a:lnTo>
                  <a:lnTo>
                    <a:pt x="106" y="111"/>
                  </a:lnTo>
                  <a:lnTo>
                    <a:pt x="102" y="113"/>
                  </a:lnTo>
                  <a:lnTo>
                    <a:pt x="101" y="115"/>
                  </a:lnTo>
                  <a:lnTo>
                    <a:pt x="97" y="117"/>
                  </a:lnTo>
                  <a:lnTo>
                    <a:pt x="87" y="117"/>
                  </a:lnTo>
                  <a:lnTo>
                    <a:pt x="78" y="116"/>
                  </a:lnTo>
                  <a:lnTo>
                    <a:pt x="70" y="116"/>
                  </a:lnTo>
                  <a:lnTo>
                    <a:pt x="60" y="116"/>
                  </a:lnTo>
                  <a:lnTo>
                    <a:pt x="52" y="116"/>
                  </a:lnTo>
                  <a:lnTo>
                    <a:pt x="42" y="116"/>
                  </a:lnTo>
                  <a:lnTo>
                    <a:pt x="35" y="115"/>
                  </a:lnTo>
                  <a:lnTo>
                    <a:pt x="28" y="114"/>
                  </a:lnTo>
                  <a:lnTo>
                    <a:pt x="23" y="112"/>
                  </a:lnTo>
                  <a:lnTo>
                    <a:pt x="13" y="103"/>
                  </a:lnTo>
                  <a:lnTo>
                    <a:pt x="5" y="87"/>
                  </a:lnTo>
                  <a:lnTo>
                    <a:pt x="0" y="70"/>
                  </a:lnTo>
                  <a:lnTo>
                    <a:pt x="4" y="52"/>
                  </a:lnTo>
                  <a:lnTo>
                    <a:pt x="13" y="37"/>
                  </a:lnTo>
                  <a:lnTo>
                    <a:pt x="24" y="23"/>
                  </a:lnTo>
                  <a:lnTo>
                    <a:pt x="34" y="14"/>
                  </a:lnTo>
                  <a:lnTo>
                    <a:pt x="37" y="10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07" name="Freeform 67"/>
            <p:cNvSpPr>
              <a:spLocks/>
            </p:cNvSpPr>
            <p:nvPr/>
          </p:nvSpPr>
          <p:spPr bwMode="auto">
            <a:xfrm>
              <a:off x="1425" y="2672"/>
              <a:ext cx="53" cy="67"/>
            </a:xfrm>
            <a:custGeom>
              <a:avLst/>
              <a:gdLst>
                <a:gd name="T0" fmla="*/ 79 w 179"/>
                <a:gd name="T1" fmla="*/ 3 h 236"/>
                <a:gd name="T2" fmla="*/ 97 w 179"/>
                <a:gd name="T3" fmla="*/ 0 h 236"/>
                <a:gd name="T4" fmla="*/ 111 w 179"/>
                <a:gd name="T5" fmla="*/ 4 h 236"/>
                <a:gd name="T6" fmla="*/ 126 w 179"/>
                <a:gd name="T7" fmla="*/ 20 h 236"/>
                <a:gd name="T8" fmla="*/ 148 w 179"/>
                <a:gd name="T9" fmla="*/ 41 h 236"/>
                <a:gd name="T10" fmla="*/ 164 w 179"/>
                <a:gd name="T11" fmla="*/ 53 h 236"/>
                <a:gd name="T12" fmla="*/ 178 w 179"/>
                <a:gd name="T13" fmla="*/ 78 h 236"/>
                <a:gd name="T14" fmla="*/ 178 w 179"/>
                <a:gd name="T15" fmla="*/ 100 h 236"/>
                <a:gd name="T16" fmla="*/ 162 w 179"/>
                <a:gd name="T17" fmla="*/ 131 h 236"/>
                <a:gd name="T18" fmla="*/ 153 w 179"/>
                <a:gd name="T19" fmla="*/ 164 h 236"/>
                <a:gd name="T20" fmla="*/ 159 w 179"/>
                <a:gd name="T21" fmla="*/ 176 h 236"/>
                <a:gd name="T22" fmla="*/ 153 w 179"/>
                <a:gd name="T23" fmla="*/ 191 h 236"/>
                <a:gd name="T24" fmla="*/ 147 w 179"/>
                <a:gd name="T25" fmla="*/ 210 h 236"/>
                <a:gd name="T26" fmla="*/ 142 w 179"/>
                <a:gd name="T27" fmla="*/ 218 h 236"/>
                <a:gd name="T28" fmla="*/ 129 w 179"/>
                <a:gd name="T29" fmla="*/ 224 h 236"/>
                <a:gd name="T30" fmla="*/ 121 w 179"/>
                <a:gd name="T31" fmla="*/ 225 h 236"/>
                <a:gd name="T32" fmla="*/ 103 w 179"/>
                <a:gd name="T33" fmla="*/ 209 h 236"/>
                <a:gd name="T34" fmla="*/ 97 w 179"/>
                <a:gd name="T35" fmla="*/ 214 h 236"/>
                <a:gd name="T36" fmla="*/ 105 w 179"/>
                <a:gd name="T37" fmla="*/ 217 h 236"/>
                <a:gd name="T38" fmla="*/ 112 w 179"/>
                <a:gd name="T39" fmla="*/ 224 h 236"/>
                <a:gd name="T40" fmla="*/ 109 w 179"/>
                <a:gd name="T41" fmla="*/ 232 h 236"/>
                <a:gd name="T42" fmla="*/ 94 w 179"/>
                <a:gd name="T43" fmla="*/ 235 h 236"/>
                <a:gd name="T44" fmla="*/ 77 w 179"/>
                <a:gd name="T45" fmla="*/ 229 h 236"/>
                <a:gd name="T46" fmla="*/ 66 w 179"/>
                <a:gd name="T47" fmla="*/ 217 h 236"/>
                <a:gd name="T48" fmla="*/ 67 w 179"/>
                <a:gd name="T49" fmla="*/ 208 h 236"/>
                <a:gd name="T50" fmla="*/ 67 w 179"/>
                <a:gd name="T51" fmla="*/ 200 h 236"/>
                <a:gd name="T52" fmla="*/ 58 w 179"/>
                <a:gd name="T53" fmla="*/ 209 h 236"/>
                <a:gd name="T54" fmla="*/ 49 w 179"/>
                <a:gd name="T55" fmla="*/ 203 h 236"/>
                <a:gd name="T56" fmla="*/ 34 w 179"/>
                <a:gd name="T57" fmla="*/ 199 h 236"/>
                <a:gd name="T58" fmla="*/ 28 w 179"/>
                <a:gd name="T59" fmla="*/ 189 h 236"/>
                <a:gd name="T60" fmla="*/ 24 w 179"/>
                <a:gd name="T61" fmla="*/ 207 h 236"/>
                <a:gd name="T62" fmla="*/ 11 w 179"/>
                <a:gd name="T63" fmla="*/ 197 h 236"/>
                <a:gd name="T64" fmla="*/ 12 w 179"/>
                <a:gd name="T65" fmla="*/ 159 h 236"/>
                <a:gd name="T66" fmla="*/ 25 w 179"/>
                <a:gd name="T67" fmla="*/ 143 h 236"/>
                <a:gd name="T68" fmla="*/ 30 w 179"/>
                <a:gd name="T69" fmla="*/ 129 h 236"/>
                <a:gd name="T70" fmla="*/ 29 w 179"/>
                <a:gd name="T71" fmla="*/ 118 h 236"/>
                <a:gd name="T72" fmla="*/ 55 w 179"/>
                <a:gd name="T73" fmla="*/ 110 h 236"/>
                <a:gd name="T74" fmla="*/ 65 w 179"/>
                <a:gd name="T75" fmla="*/ 99 h 236"/>
                <a:gd name="T76" fmla="*/ 60 w 179"/>
                <a:gd name="T77" fmla="*/ 93 h 236"/>
                <a:gd name="T78" fmla="*/ 49 w 179"/>
                <a:gd name="T79" fmla="*/ 99 h 236"/>
                <a:gd name="T80" fmla="*/ 28 w 179"/>
                <a:gd name="T81" fmla="*/ 94 h 236"/>
                <a:gd name="T82" fmla="*/ 6 w 179"/>
                <a:gd name="T83" fmla="*/ 79 h 236"/>
                <a:gd name="T84" fmla="*/ 4 w 179"/>
                <a:gd name="T85" fmla="*/ 48 h 236"/>
                <a:gd name="T86" fmla="*/ 22 w 179"/>
                <a:gd name="T87" fmla="*/ 15 h 236"/>
                <a:gd name="T88" fmla="*/ 60 w 179"/>
                <a:gd name="T89" fmla="*/ 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79" h="236">
                  <a:moveTo>
                    <a:pt x="70" y="4"/>
                  </a:moveTo>
                  <a:lnTo>
                    <a:pt x="72" y="4"/>
                  </a:lnTo>
                  <a:lnTo>
                    <a:pt x="79" y="3"/>
                  </a:lnTo>
                  <a:lnTo>
                    <a:pt x="87" y="2"/>
                  </a:lnTo>
                  <a:lnTo>
                    <a:pt x="93" y="1"/>
                  </a:lnTo>
                  <a:lnTo>
                    <a:pt x="97" y="0"/>
                  </a:lnTo>
                  <a:lnTo>
                    <a:pt x="102" y="0"/>
                  </a:lnTo>
                  <a:lnTo>
                    <a:pt x="107" y="1"/>
                  </a:lnTo>
                  <a:lnTo>
                    <a:pt x="111" y="4"/>
                  </a:lnTo>
                  <a:lnTo>
                    <a:pt x="114" y="8"/>
                  </a:lnTo>
                  <a:lnTo>
                    <a:pt x="119" y="14"/>
                  </a:lnTo>
                  <a:lnTo>
                    <a:pt x="126" y="20"/>
                  </a:lnTo>
                  <a:lnTo>
                    <a:pt x="133" y="27"/>
                  </a:lnTo>
                  <a:lnTo>
                    <a:pt x="141" y="35"/>
                  </a:lnTo>
                  <a:lnTo>
                    <a:pt x="148" y="41"/>
                  </a:lnTo>
                  <a:lnTo>
                    <a:pt x="154" y="45"/>
                  </a:lnTo>
                  <a:lnTo>
                    <a:pt x="158" y="47"/>
                  </a:lnTo>
                  <a:lnTo>
                    <a:pt x="164" y="53"/>
                  </a:lnTo>
                  <a:lnTo>
                    <a:pt x="170" y="61"/>
                  </a:lnTo>
                  <a:lnTo>
                    <a:pt x="176" y="70"/>
                  </a:lnTo>
                  <a:lnTo>
                    <a:pt x="178" y="78"/>
                  </a:lnTo>
                  <a:lnTo>
                    <a:pt x="179" y="83"/>
                  </a:lnTo>
                  <a:lnTo>
                    <a:pt x="179" y="91"/>
                  </a:lnTo>
                  <a:lnTo>
                    <a:pt x="178" y="100"/>
                  </a:lnTo>
                  <a:lnTo>
                    <a:pt x="174" y="106"/>
                  </a:lnTo>
                  <a:lnTo>
                    <a:pt x="168" y="115"/>
                  </a:lnTo>
                  <a:lnTo>
                    <a:pt x="162" y="131"/>
                  </a:lnTo>
                  <a:lnTo>
                    <a:pt x="156" y="148"/>
                  </a:lnTo>
                  <a:lnTo>
                    <a:pt x="153" y="157"/>
                  </a:lnTo>
                  <a:lnTo>
                    <a:pt x="153" y="164"/>
                  </a:lnTo>
                  <a:lnTo>
                    <a:pt x="155" y="170"/>
                  </a:lnTo>
                  <a:lnTo>
                    <a:pt x="158" y="174"/>
                  </a:lnTo>
                  <a:lnTo>
                    <a:pt x="159" y="176"/>
                  </a:lnTo>
                  <a:lnTo>
                    <a:pt x="158" y="178"/>
                  </a:lnTo>
                  <a:lnTo>
                    <a:pt x="155" y="185"/>
                  </a:lnTo>
                  <a:lnTo>
                    <a:pt x="153" y="191"/>
                  </a:lnTo>
                  <a:lnTo>
                    <a:pt x="150" y="197"/>
                  </a:lnTo>
                  <a:lnTo>
                    <a:pt x="149" y="202"/>
                  </a:lnTo>
                  <a:lnTo>
                    <a:pt x="147" y="210"/>
                  </a:lnTo>
                  <a:lnTo>
                    <a:pt x="144" y="215"/>
                  </a:lnTo>
                  <a:lnTo>
                    <a:pt x="143" y="217"/>
                  </a:lnTo>
                  <a:lnTo>
                    <a:pt x="142" y="218"/>
                  </a:lnTo>
                  <a:lnTo>
                    <a:pt x="138" y="220"/>
                  </a:lnTo>
                  <a:lnTo>
                    <a:pt x="133" y="222"/>
                  </a:lnTo>
                  <a:lnTo>
                    <a:pt x="129" y="224"/>
                  </a:lnTo>
                  <a:lnTo>
                    <a:pt x="126" y="225"/>
                  </a:lnTo>
                  <a:lnTo>
                    <a:pt x="125" y="226"/>
                  </a:lnTo>
                  <a:lnTo>
                    <a:pt x="121" y="225"/>
                  </a:lnTo>
                  <a:lnTo>
                    <a:pt x="115" y="221"/>
                  </a:lnTo>
                  <a:lnTo>
                    <a:pt x="108" y="215"/>
                  </a:lnTo>
                  <a:lnTo>
                    <a:pt x="103" y="209"/>
                  </a:lnTo>
                  <a:lnTo>
                    <a:pt x="101" y="205"/>
                  </a:lnTo>
                  <a:lnTo>
                    <a:pt x="100" y="203"/>
                  </a:lnTo>
                  <a:lnTo>
                    <a:pt x="97" y="214"/>
                  </a:lnTo>
                  <a:lnTo>
                    <a:pt x="99" y="214"/>
                  </a:lnTo>
                  <a:lnTo>
                    <a:pt x="101" y="216"/>
                  </a:lnTo>
                  <a:lnTo>
                    <a:pt x="105" y="217"/>
                  </a:lnTo>
                  <a:lnTo>
                    <a:pt x="108" y="219"/>
                  </a:lnTo>
                  <a:lnTo>
                    <a:pt x="111" y="222"/>
                  </a:lnTo>
                  <a:lnTo>
                    <a:pt x="112" y="224"/>
                  </a:lnTo>
                  <a:lnTo>
                    <a:pt x="113" y="227"/>
                  </a:lnTo>
                  <a:lnTo>
                    <a:pt x="112" y="230"/>
                  </a:lnTo>
                  <a:lnTo>
                    <a:pt x="109" y="232"/>
                  </a:lnTo>
                  <a:lnTo>
                    <a:pt x="105" y="235"/>
                  </a:lnTo>
                  <a:lnTo>
                    <a:pt x="100" y="236"/>
                  </a:lnTo>
                  <a:lnTo>
                    <a:pt x="94" y="235"/>
                  </a:lnTo>
                  <a:lnTo>
                    <a:pt x="89" y="233"/>
                  </a:lnTo>
                  <a:lnTo>
                    <a:pt x="83" y="231"/>
                  </a:lnTo>
                  <a:lnTo>
                    <a:pt x="77" y="229"/>
                  </a:lnTo>
                  <a:lnTo>
                    <a:pt x="72" y="225"/>
                  </a:lnTo>
                  <a:lnTo>
                    <a:pt x="70" y="221"/>
                  </a:lnTo>
                  <a:lnTo>
                    <a:pt x="66" y="217"/>
                  </a:lnTo>
                  <a:lnTo>
                    <a:pt x="65" y="214"/>
                  </a:lnTo>
                  <a:lnTo>
                    <a:pt x="66" y="211"/>
                  </a:lnTo>
                  <a:lnTo>
                    <a:pt x="67" y="208"/>
                  </a:lnTo>
                  <a:lnTo>
                    <a:pt x="69" y="204"/>
                  </a:lnTo>
                  <a:lnTo>
                    <a:pt x="67" y="201"/>
                  </a:lnTo>
                  <a:lnTo>
                    <a:pt x="67" y="200"/>
                  </a:lnTo>
                  <a:lnTo>
                    <a:pt x="58" y="201"/>
                  </a:lnTo>
                  <a:lnTo>
                    <a:pt x="59" y="210"/>
                  </a:lnTo>
                  <a:lnTo>
                    <a:pt x="58" y="209"/>
                  </a:lnTo>
                  <a:lnTo>
                    <a:pt x="57" y="207"/>
                  </a:lnTo>
                  <a:lnTo>
                    <a:pt x="53" y="204"/>
                  </a:lnTo>
                  <a:lnTo>
                    <a:pt x="49" y="203"/>
                  </a:lnTo>
                  <a:lnTo>
                    <a:pt x="45" y="202"/>
                  </a:lnTo>
                  <a:lnTo>
                    <a:pt x="39" y="200"/>
                  </a:lnTo>
                  <a:lnTo>
                    <a:pt x="34" y="199"/>
                  </a:lnTo>
                  <a:lnTo>
                    <a:pt x="33" y="198"/>
                  </a:lnTo>
                  <a:lnTo>
                    <a:pt x="39" y="189"/>
                  </a:lnTo>
                  <a:lnTo>
                    <a:pt x="28" y="189"/>
                  </a:lnTo>
                  <a:lnTo>
                    <a:pt x="27" y="198"/>
                  </a:lnTo>
                  <a:lnTo>
                    <a:pt x="27" y="208"/>
                  </a:lnTo>
                  <a:lnTo>
                    <a:pt x="24" y="207"/>
                  </a:lnTo>
                  <a:lnTo>
                    <a:pt x="19" y="203"/>
                  </a:lnTo>
                  <a:lnTo>
                    <a:pt x="13" y="200"/>
                  </a:lnTo>
                  <a:lnTo>
                    <a:pt x="11" y="197"/>
                  </a:lnTo>
                  <a:lnTo>
                    <a:pt x="10" y="189"/>
                  </a:lnTo>
                  <a:lnTo>
                    <a:pt x="10" y="174"/>
                  </a:lnTo>
                  <a:lnTo>
                    <a:pt x="12" y="159"/>
                  </a:lnTo>
                  <a:lnTo>
                    <a:pt x="17" y="151"/>
                  </a:lnTo>
                  <a:lnTo>
                    <a:pt x="22" y="147"/>
                  </a:lnTo>
                  <a:lnTo>
                    <a:pt x="25" y="143"/>
                  </a:lnTo>
                  <a:lnTo>
                    <a:pt x="27" y="140"/>
                  </a:lnTo>
                  <a:lnTo>
                    <a:pt x="29" y="135"/>
                  </a:lnTo>
                  <a:lnTo>
                    <a:pt x="30" y="129"/>
                  </a:lnTo>
                  <a:lnTo>
                    <a:pt x="30" y="124"/>
                  </a:lnTo>
                  <a:lnTo>
                    <a:pt x="29" y="120"/>
                  </a:lnTo>
                  <a:lnTo>
                    <a:pt x="29" y="118"/>
                  </a:lnTo>
                  <a:lnTo>
                    <a:pt x="52" y="114"/>
                  </a:lnTo>
                  <a:lnTo>
                    <a:pt x="53" y="113"/>
                  </a:lnTo>
                  <a:lnTo>
                    <a:pt x="55" y="110"/>
                  </a:lnTo>
                  <a:lnTo>
                    <a:pt x="59" y="107"/>
                  </a:lnTo>
                  <a:lnTo>
                    <a:pt x="63" y="103"/>
                  </a:lnTo>
                  <a:lnTo>
                    <a:pt x="65" y="99"/>
                  </a:lnTo>
                  <a:lnTo>
                    <a:pt x="65" y="94"/>
                  </a:lnTo>
                  <a:lnTo>
                    <a:pt x="64" y="92"/>
                  </a:lnTo>
                  <a:lnTo>
                    <a:pt x="60" y="93"/>
                  </a:lnTo>
                  <a:lnTo>
                    <a:pt x="57" y="97"/>
                  </a:lnTo>
                  <a:lnTo>
                    <a:pt x="54" y="98"/>
                  </a:lnTo>
                  <a:lnTo>
                    <a:pt x="49" y="99"/>
                  </a:lnTo>
                  <a:lnTo>
                    <a:pt x="45" y="99"/>
                  </a:lnTo>
                  <a:lnTo>
                    <a:pt x="37" y="98"/>
                  </a:lnTo>
                  <a:lnTo>
                    <a:pt x="28" y="94"/>
                  </a:lnTo>
                  <a:lnTo>
                    <a:pt x="18" y="90"/>
                  </a:lnTo>
                  <a:lnTo>
                    <a:pt x="11" y="86"/>
                  </a:lnTo>
                  <a:lnTo>
                    <a:pt x="6" y="79"/>
                  </a:lnTo>
                  <a:lnTo>
                    <a:pt x="1" y="68"/>
                  </a:lnTo>
                  <a:lnTo>
                    <a:pt x="0" y="58"/>
                  </a:lnTo>
                  <a:lnTo>
                    <a:pt x="4" y="48"/>
                  </a:lnTo>
                  <a:lnTo>
                    <a:pt x="10" y="39"/>
                  </a:lnTo>
                  <a:lnTo>
                    <a:pt x="14" y="26"/>
                  </a:lnTo>
                  <a:lnTo>
                    <a:pt x="22" y="15"/>
                  </a:lnTo>
                  <a:lnTo>
                    <a:pt x="35" y="9"/>
                  </a:lnTo>
                  <a:lnTo>
                    <a:pt x="49" y="7"/>
                  </a:lnTo>
                  <a:lnTo>
                    <a:pt x="60" y="6"/>
                  </a:lnTo>
                  <a:lnTo>
                    <a:pt x="67" y="4"/>
                  </a:lnTo>
                  <a:lnTo>
                    <a:pt x="70" y="4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08" name="Freeform 68"/>
            <p:cNvSpPr>
              <a:spLocks/>
            </p:cNvSpPr>
            <p:nvPr/>
          </p:nvSpPr>
          <p:spPr bwMode="auto">
            <a:xfrm>
              <a:off x="1648" y="2375"/>
              <a:ext cx="13" cy="15"/>
            </a:xfrm>
            <a:custGeom>
              <a:avLst/>
              <a:gdLst>
                <a:gd name="T0" fmla="*/ 38 w 43"/>
                <a:gd name="T1" fmla="*/ 0 h 54"/>
                <a:gd name="T2" fmla="*/ 32 w 43"/>
                <a:gd name="T3" fmla="*/ 3 h 54"/>
                <a:gd name="T4" fmla="*/ 21 w 43"/>
                <a:gd name="T5" fmla="*/ 10 h 54"/>
                <a:gd name="T6" fmla="*/ 10 w 43"/>
                <a:gd name="T7" fmla="*/ 17 h 54"/>
                <a:gd name="T8" fmla="*/ 5 w 43"/>
                <a:gd name="T9" fmla="*/ 24 h 54"/>
                <a:gd name="T10" fmla="*/ 4 w 43"/>
                <a:gd name="T11" fmla="*/ 28 h 54"/>
                <a:gd name="T12" fmla="*/ 2 w 43"/>
                <a:gd name="T13" fmla="*/ 34 h 54"/>
                <a:gd name="T14" fmla="*/ 0 w 43"/>
                <a:gd name="T15" fmla="*/ 39 h 54"/>
                <a:gd name="T16" fmla="*/ 0 w 43"/>
                <a:gd name="T17" fmla="*/ 41 h 54"/>
                <a:gd name="T18" fmla="*/ 0 w 43"/>
                <a:gd name="T19" fmla="*/ 43 h 54"/>
                <a:gd name="T20" fmla="*/ 0 w 43"/>
                <a:gd name="T21" fmla="*/ 45 h 54"/>
                <a:gd name="T22" fmla="*/ 2 w 43"/>
                <a:gd name="T23" fmla="*/ 48 h 54"/>
                <a:gd name="T24" fmla="*/ 3 w 43"/>
                <a:gd name="T25" fmla="*/ 51 h 54"/>
                <a:gd name="T26" fmla="*/ 5 w 43"/>
                <a:gd name="T27" fmla="*/ 53 h 54"/>
                <a:gd name="T28" fmla="*/ 9 w 43"/>
                <a:gd name="T29" fmla="*/ 54 h 54"/>
                <a:gd name="T30" fmla="*/ 11 w 43"/>
                <a:gd name="T31" fmla="*/ 54 h 54"/>
                <a:gd name="T32" fmla="*/ 12 w 43"/>
                <a:gd name="T33" fmla="*/ 54 h 54"/>
                <a:gd name="T34" fmla="*/ 14 w 43"/>
                <a:gd name="T35" fmla="*/ 53 h 54"/>
                <a:gd name="T36" fmla="*/ 16 w 43"/>
                <a:gd name="T37" fmla="*/ 51 h 54"/>
                <a:gd name="T38" fmla="*/ 16 w 43"/>
                <a:gd name="T39" fmla="*/ 47 h 54"/>
                <a:gd name="T40" fmla="*/ 15 w 43"/>
                <a:gd name="T41" fmla="*/ 43 h 54"/>
                <a:gd name="T42" fmla="*/ 12 w 43"/>
                <a:gd name="T43" fmla="*/ 36 h 54"/>
                <a:gd name="T44" fmla="*/ 11 w 43"/>
                <a:gd name="T45" fmla="*/ 29 h 54"/>
                <a:gd name="T46" fmla="*/ 11 w 43"/>
                <a:gd name="T47" fmla="*/ 24 h 54"/>
                <a:gd name="T48" fmla="*/ 15 w 43"/>
                <a:gd name="T49" fmla="*/ 22 h 54"/>
                <a:gd name="T50" fmla="*/ 18 w 43"/>
                <a:gd name="T51" fmla="*/ 23 h 54"/>
                <a:gd name="T52" fmla="*/ 20 w 43"/>
                <a:gd name="T53" fmla="*/ 26 h 54"/>
                <a:gd name="T54" fmla="*/ 20 w 43"/>
                <a:gd name="T55" fmla="*/ 30 h 54"/>
                <a:gd name="T56" fmla="*/ 20 w 43"/>
                <a:gd name="T57" fmla="*/ 31 h 54"/>
                <a:gd name="T58" fmla="*/ 21 w 43"/>
                <a:gd name="T59" fmla="*/ 30 h 54"/>
                <a:gd name="T60" fmla="*/ 23 w 43"/>
                <a:gd name="T61" fmla="*/ 28 h 54"/>
                <a:gd name="T62" fmla="*/ 27 w 43"/>
                <a:gd name="T63" fmla="*/ 26 h 54"/>
                <a:gd name="T64" fmla="*/ 29 w 43"/>
                <a:gd name="T65" fmla="*/ 22 h 54"/>
                <a:gd name="T66" fmla="*/ 32 w 43"/>
                <a:gd name="T67" fmla="*/ 18 h 54"/>
                <a:gd name="T68" fmla="*/ 37 w 43"/>
                <a:gd name="T69" fmla="*/ 15 h 54"/>
                <a:gd name="T70" fmla="*/ 40 w 43"/>
                <a:gd name="T71" fmla="*/ 12 h 54"/>
                <a:gd name="T72" fmla="*/ 43 w 43"/>
                <a:gd name="T73" fmla="*/ 8 h 54"/>
                <a:gd name="T74" fmla="*/ 41 w 43"/>
                <a:gd name="T75" fmla="*/ 4 h 54"/>
                <a:gd name="T76" fmla="*/ 40 w 43"/>
                <a:gd name="T77" fmla="*/ 2 h 54"/>
                <a:gd name="T78" fmla="*/ 39 w 43"/>
                <a:gd name="T79" fmla="*/ 0 h 54"/>
                <a:gd name="T80" fmla="*/ 38 w 43"/>
                <a:gd name="T8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3" h="54">
                  <a:moveTo>
                    <a:pt x="38" y="0"/>
                  </a:moveTo>
                  <a:lnTo>
                    <a:pt x="32" y="3"/>
                  </a:lnTo>
                  <a:lnTo>
                    <a:pt x="21" y="10"/>
                  </a:lnTo>
                  <a:lnTo>
                    <a:pt x="10" y="17"/>
                  </a:lnTo>
                  <a:lnTo>
                    <a:pt x="5" y="24"/>
                  </a:lnTo>
                  <a:lnTo>
                    <a:pt x="4" y="28"/>
                  </a:lnTo>
                  <a:lnTo>
                    <a:pt x="2" y="34"/>
                  </a:lnTo>
                  <a:lnTo>
                    <a:pt x="0" y="39"/>
                  </a:lnTo>
                  <a:lnTo>
                    <a:pt x="0" y="41"/>
                  </a:lnTo>
                  <a:lnTo>
                    <a:pt x="0" y="43"/>
                  </a:lnTo>
                  <a:lnTo>
                    <a:pt x="0" y="45"/>
                  </a:lnTo>
                  <a:lnTo>
                    <a:pt x="2" y="48"/>
                  </a:lnTo>
                  <a:lnTo>
                    <a:pt x="3" y="51"/>
                  </a:lnTo>
                  <a:lnTo>
                    <a:pt x="5" y="53"/>
                  </a:lnTo>
                  <a:lnTo>
                    <a:pt x="9" y="54"/>
                  </a:lnTo>
                  <a:lnTo>
                    <a:pt x="11" y="54"/>
                  </a:lnTo>
                  <a:lnTo>
                    <a:pt x="12" y="54"/>
                  </a:lnTo>
                  <a:lnTo>
                    <a:pt x="14" y="53"/>
                  </a:lnTo>
                  <a:lnTo>
                    <a:pt x="16" y="51"/>
                  </a:lnTo>
                  <a:lnTo>
                    <a:pt x="16" y="47"/>
                  </a:lnTo>
                  <a:lnTo>
                    <a:pt x="15" y="43"/>
                  </a:lnTo>
                  <a:lnTo>
                    <a:pt x="12" y="36"/>
                  </a:lnTo>
                  <a:lnTo>
                    <a:pt x="11" y="29"/>
                  </a:lnTo>
                  <a:lnTo>
                    <a:pt x="11" y="24"/>
                  </a:lnTo>
                  <a:lnTo>
                    <a:pt x="15" y="22"/>
                  </a:lnTo>
                  <a:lnTo>
                    <a:pt x="18" y="23"/>
                  </a:lnTo>
                  <a:lnTo>
                    <a:pt x="20" y="26"/>
                  </a:lnTo>
                  <a:lnTo>
                    <a:pt x="20" y="30"/>
                  </a:lnTo>
                  <a:lnTo>
                    <a:pt x="20" y="31"/>
                  </a:lnTo>
                  <a:lnTo>
                    <a:pt x="21" y="30"/>
                  </a:lnTo>
                  <a:lnTo>
                    <a:pt x="23" y="28"/>
                  </a:lnTo>
                  <a:lnTo>
                    <a:pt x="27" y="26"/>
                  </a:lnTo>
                  <a:lnTo>
                    <a:pt x="29" y="22"/>
                  </a:lnTo>
                  <a:lnTo>
                    <a:pt x="32" y="18"/>
                  </a:lnTo>
                  <a:lnTo>
                    <a:pt x="37" y="15"/>
                  </a:lnTo>
                  <a:lnTo>
                    <a:pt x="40" y="12"/>
                  </a:lnTo>
                  <a:lnTo>
                    <a:pt x="43" y="8"/>
                  </a:lnTo>
                  <a:lnTo>
                    <a:pt x="41" y="4"/>
                  </a:lnTo>
                  <a:lnTo>
                    <a:pt x="40" y="2"/>
                  </a:lnTo>
                  <a:lnTo>
                    <a:pt x="39" y="0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309" name="Group 69"/>
          <p:cNvGrpSpPr>
            <a:grpSpLocks/>
          </p:cNvGrpSpPr>
          <p:nvPr/>
        </p:nvGrpSpPr>
        <p:grpSpPr bwMode="auto">
          <a:xfrm rot="-781472">
            <a:off x="3857626" y="3022600"/>
            <a:ext cx="638175" cy="1225550"/>
            <a:chOff x="1775" y="2204"/>
            <a:chExt cx="402" cy="628"/>
          </a:xfrm>
        </p:grpSpPr>
        <p:sp>
          <p:nvSpPr>
            <p:cNvPr id="10310" name="Freeform 70"/>
            <p:cNvSpPr>
              <a:spLocks/>
            </p:cNvSpPr>
            <p:nvPr/>
          </p:nvSpPr>
          <p:spPr bwMode="auto">
            <a:xfrm>
              <a:off x="1775" y="2204"/>
              <a:ext cx="374" cy="624"/>
            </a:xfrm>
            <a:custGeom>
              <a:avLst/>
              <a:gdLst>
                <a:gd name="T0" fmla="*/ 882 w 1268"/>
                <a:gd name="T1" fmla="*/ 5 h 2227"/>
                <a:gd name="T2" fmla="*/ 975 w 1268"/>
                <a:gd name="T3" fmla="*/ 40 h 2227"/>
                <a:gd name="T4" fmla="*/ 1086 w 1268"/>
                <a:gd name="T5" fmla="*/ 129 h 2227"/>
                <a:gd name="T6" fmla="*/ 1161 w 1268"/>
                <a:gd name="T7" fmla="*/ 267 h 2227"/>
                <a:gd name="T8" fmla="*/ 1069 w 1268"/>
                <a:gd name="T9" fmla="*/ 440 h 2227"/>
                <a:gd name="T10" fmla="*/ 1042 w 1268"/>
                <a:gd name="T11" fmla="*/ 519 h 2227"/>
                <a:gd name="T12" fmla="*/ 982 w 1268"/>
                <a:gd name="T13" fmla="*/ 586 h 2227"/>
                <a:gd name="T14" fmla="*/ 900 w 1268"/>
                <a:gd name="T15" fmla="*/ 616 h 2227"/>
                <a:gd name="T16" fmla="*/ 952 w 1268"/>
                <a:gd name="T17" fmla="*/ 639 h 2227"/>
                <a:gd name="T18" fmla="*/ 1005 w 1268"/>
                <a:gd name="T19" fmla="*/ 774 h 2227"/>
                <a:gd name="T20" fmla="*/ 1061 w 1268"/>
                <a:gd name="T21" fmla="*/ 848 h 2227"/>
                <a:gd name="T22" fmla="*/ 1122 w 1268"/>
                <a:gd name="T23" fmla="*/ 843 h 2227"/>
                <a:gd name="T24" fmla="*/ 1171 w 1268"/>
                <a:gd name="T25" fmla="*/ 796 h 2227"/>
                <a:gd name="T26" fmla="*/ 1180 w 1268"/>
                <a:gd name="T27" fmla="*/ 842 h 2227"/>
                <a:gd name="T28" fmla="*/ 1221 w 1268"/>
                <a:gd name="T29" fmla="*/ 863 h 2227"/>
                <a:gd name="T30" fmla="*/ 1257 w 1268"/>
                <a:gd name="T31" fmla="*/ 926 h 2227"/>
                <a:gd name="T32" fmla="*/ 1208 w 1268"/>
                <a:gd name="T33" fmla="*/ 963 h 2227"/>
                <a:gd name="T34" fmla="*/ 1245 w 1268"/>
                <a:gd name="T35" fmla="*/ 1017 h 2227"/>
                <a:gd name="T36" fmla="*/ 1190 w 1268"/>
                <a:gd name="T37" fmla="*/ 1030 h 2227"/>
                <a:gd name="T38" fmla="*/ 1078 w 1268"/>
                <a:gd name="T39" fmla="*/ 1081 h 2227"/>
                <a:gd name="T40" fmla="*/ 970 w 1268"/>
                <a:gd name="T41" fmla="*/ 1076 h 2227"/>
                <a:gd name="T42" fmla="*/ 867 w 1268"/>
                <a:gd name="T43" fmla="*/ 1032 h 2227"/>
                <a:gd name="T44" fmla="*/ 775 w 1268"/>
                <a:gd name="T45" fmla="*/ 1218 h 2227"/>
                <a:gd name="T46" fmla="*/ 715 w 1268"/>
                <a:gd name="T47" fmla="*/ 1519 h 2227"/>
                <a:gd name="T48" fmla="*/ 523 w 1268"/>
                <a:gd name="T49" fmla="*/ 1926 h 2227"/>
                <a:gd name="T50" fmla="*/ 440 w 1268"/>
                <a:gd name="T51" fmla="*/ 2048 h 2227"/>
                <a:gd name="T52" fmla="*/ 479 w 1268"/>
                <a:gd name="T53" fmla="*/ 2075 h 2227"/>
                <a:gd name="T54" fmla="*/ 530 w 1268"/>
                <a:gd name="T55" fmla="*/ 2099 h 2227"/>
                <a:gd name="T56" fmla="*/ 557 w 1268"/>
                <a:gd name="T57" fmla="*/ 2153 h 2227"/>
                <a:gd name="T58" fmla="*/ 551 w 1268"/>
                <a:gd name="T59" fmla="*/ 2213 h 2227"/>
                <a:gd name="T60" fmla="*/ 474 w 1268"/>
                <a:gd name="T61" fmla="*/ 2223 h 2227"/>
                <a:gd name="T62" fmla="*/ 376 w 1268"/>
                <a:gd name="T63" fmla="*/ 2222 h 2227"/>
                <a:gd name="T64" fmla="*/ 281 w 1268"/>
                <a:gd name="T65" fmla="*/ 2218 h 2227"/>
                <a:gd name="T66" fmla="*/ 297 w 1268"/>
                <a:gd name="T67" fmla="*/ 2065 h 2227"/>
                <a:gd name="T68" fmla="*/ 271 w 1268"/>
                <a:gd name="T69" fmla="*/ 1881 h 2227"/>
                <a:gd name="T70" fmla="*/ 219 w 1268"/>
                <a:gd name="T71" fmla="*/ 1860 h 2227"/>
                <a:gd name="T72" fmla="*/ 164 w 1268"/>
                <a:gd name="T73" fmla="*/ 1841 h 2227"/>
                <a:gd name="T74" fmla="*/ 152 w 1268"/>
                <a:gd name="T75" fmla="*/ 1704 h 2227"/>
                <a:gd name="T76" fmla="*/ 201 w 1268"/>
                <a:gd name="T77" fmla="*/ 1612 h 2227"/>
                <a:gd name="T78" fmla="*/ 293 w 1268"/>
                <a:gd name="T79" fmla="*/ 1532 h 2227"/>
                <a:gd name="T80" fmla="*/ 304 w 1268"/>
                <a:gd name="T81" fmla="*/ 1430 h 2227"/>
                <a:gd name="T82" fmla="*/ 217 w 1268"/>
                <a:gd name="T83" fmla="*/ 1212 h 2227"/>
                <a:gd name="T84" fmla="*/ 308 w 1268"/>
                <a:gd name="T85" fmla="*/ 1052 h 2227"/>
                <a:gd name="T86" fmla="*/ 363 w 1268"/>
                <a:gd name="T87" fmla="*/ 1001 h 2227"/>
                <a:gd name="T88" fmla="*/ 422 w 1268"/>
                <a:gd name="T89" fmla="*/ 936 h 2227"/>
                <a:gd name="T90" fmla="*/ 324 w 1268"/>
                <a:gd name="T91" fmla="*/ 810 h 2227"/>
                <a:gd name="T92" fmla="*/ 273 w 1268"/>
                <a:gd name="T93" fmla="*/ 974 h 2227"/>
                <a:gd name="T94" fmla="*/ 223 w 1268"/>
                <a:gd name="T95" fmla="*/ 1078 h 2227"/>
                <a:gd name="T96" fmla="*/ 144 w 1268"/>
                <a:gd name="T97" fmla="*/ 1139 h 2227"/>
                <a:gd name="T98" fmla="*/ 76 w 1268"/>
                <a:gd name="T99" fmla="*/ 1162 h 2227"/>
                <a:gd name="T100" fmla="*/ 34 w 1268"/>
                <a:gd name="T101" fmla="*/ 1119 h 2227"/>
                <a:gd name="T102" fmla="*/ 35 w 1268"/>
                <a:gd name="T103" fmla="*/ 1041 h 2227"/>
                <a:gd name="T104" fmla="*/ 106 w 1268"/>
                <a:gd name="T105" fmla="*/ 949 h 2227"/>
                <a:gd name="T106" fmla="*/ 162 w 1268"/>
                <a:gd name="T107" fmla="*/ 782 h 2227"/>
                <a:gd name="T108" fmla="*/ 336 w 1268"/>
                <a:gd name="T109" fmla="*/ 617 h 2227"/>
                <a:gd name="T110" fmla="*/ 512 w 1268"/>
                <a:gd name="T111" fmla="*/ 519 h 2227"/>
                <a:gd name="T112" fmla="*/ 654 w 1268"/>
                <a:gd name="T113" fmla="*/ 511 h 2227"/>
                <a:gd name="T114" fmla="*/ 654 w 1268"/>
                <a:gd name="T115" fmla="*/ 481 h 2227"/>
                <a:gd name="T116" fmla="*/ 590 w 1268"/>
                <a:gd name="T117" fmla="*/ 428 h 2227"/>
                <a:gd name="T118" fmla="*/ 547 w 1268"/>
                <a:gd name="T119" fmla="*/ 344 h 2227"/>
                <a:gd name="T120" fmla="*/ 586 w 1268"/>
                <a:gd name="T121" fmla="*/ 157 h 2227"/>
                <a:gd name="T122" fmla="*/ 654 w 1268"/>
                <a:gd name="T123" fmla="*/ 82 h 2227"/>
                <a:gd name="T124" fmla="*/ 736 w 1268"/>
                <a:gd name="T125" fmla="*/ 35 h 2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68" h="2227">
                  <a:moveTo>
                    <a:pt x="783" y="2"/>
                  </a:moveTo>
                  <a:lnTo>
                    <a:pt x="789" y="2"/>
                  </a:lnTo>
                  <a:lnTo>
                    <a:pt x="798" y="1"/>
                  </a:lnTo>
                  <a:lnTo>
                    <a:pt x="811" y="1"/>
                  </a:lnTo>
                  <a:lnTo>
                    <a:pt x="826" y="0"/>
                  </a:lnTo>
                  <a:lnTo>
                    <a:pt x="840" y="0"/>
                  </a:lnTo>
                  <a:lnTo>
                    <a:pt x="854" y="0"/>
                  </a:lnTo>
                  <a:lnTo>
                    <a:pt x="866" y="1"/>
                  </a:lnTo>
                  <a:lnTo>
                    <a:pt x="874" y="2"/>
                  </a:lnTo>
                  <a:lnTo>
                    <a:pt x="882" y="5"/>
                  </a:lnTo>
                  <a:lnTo>
                    <a:pt x="893" y="10"/>
                  </a:lnTo>
                  <a:lnTo>
                    <a:pt x="906" y="16"/>
                  </a:lnTo>
                  <a:lnTo>
                    <a:pt x="921" y="22"/>
                  </a:lnTo>
                  <a:lnTo>
                    <a:pt x="933" y="27"/>
                  </a:lnTo>
                  <a:lnTo>
                    <a:pt x="945" y="31"/>
                  </a:lnTo>
                  <a:lnTo>
                    <a:pt x="952" y="35"/>
                  </a:lnTo>
                  <a:lnTo>
                    <a:pt x="955" y="36"/>
                  </a:lnTo>
                  <a:lnTo>
                    <a:pt x="957" y="36"/>
                  </a:lnTo>
                  <a:lnTo>
                    <a:pt x="964" y="38"/>
                  </a:lnTo>
                  <a:lnTo>
                    <a:pt x="975" y="40"/>
                  </a:lnTo>
                  <a:lnTo>
                    <a:pt x="988" y="43"/>
                  </a:lnTo>
                  <a:lnTo>
                    <a:pt x="1003" y="48"/>
                  </a:lnTo>
                  <a:lnTo>
                    <a:pt x="1016" y="53"/>
                  </a:lnTo>
                  <a:lnTo>
                    <a:pt x="1029" y="58"/>
                  </a:lnTo>
                  <a:lnTo>
                    <a:pt x="1040" y="66"/>
                  </a:lnTo>
                  <a:lnTo>
                    <a:pt x="1048" y="75"/>
                  </a:lnTo>
                  <a:lnTo>
                    <a:pt x="1058" y="87"/>
                  </a:lnTo>
                  <a:lnTo>
                    <a:pt x="1067" y="101"/>
                  </a:lnTo>
                  <a:lnTo>
                    <a:pt x="1077" y="115"/>
                  </a:lnTo>
                  <a:lnTo>
                    <a:pt x="1086" y="129"/>
                  </a:lnTo>
                  <a:lnTo>
                    <a:pt x="1093" y="143"/>
                  </a:lnTo>
                  <a:lnTo>
                    <a:pt x="1098" y="155"/>
                  </a:lnTo>
                  <a:lnTo>
                    <a:pt x="1100" y="164"/>
                  </a:lnTo>
                  <a:lnTo>
                    <a:pt x="1104" y="174"/>
                  </a:lnTo>
                  <a:lnTo>
                    <a:pt x="1111" y="188"/>
                  </a:lnTo>
                  <a:lnTo>
                    <a:pt x="1122" y="205"/>
                  </a:lnTo>
                  <a:lnTo>
                    <a:pt x="1132" y="222"/>
                  </a:lnTo>
                  <a:lnTo>
                    <a:pt x="1143" y="239"/>
                  </a:lnTo>
                  <a:lnTo>
                    <a:pt x="1154" y="254"/>
                  </a:lnTo>
                  <a:lnTo>
                    <a:pt x="1161" y="267"/>
                  </a:lnTo>
                  <a:lnTo>
                    <a:pt x="1165" y="274"/>
                  </a:lnTo>
                  <a:lnTo>
                    <a:pt x="1162" y="289"/>
                  </a:lnTo>
                  <a:lnTo>
                    <a:pt x="1153" y="312"/>
                  </a:lnTo>
                  <a:lnTo>
                    <a:pt x="1142" y="332"/>
                  </a:lnTo>
                  <a:lnTo>
                    <a:pt x="1137" y="340"/>
                  </a:lnTo>
                  <a:lnTo>
                    <a:pt x="1117" y="384"/>
                  </a:lnTo>
                  <a:lnTo>
                    <a:pt x="1070" y="424"/>
                  </a:lnTo>
                  <a:lnTo>
                    <a:pt x="1070" y="426"/>
                  </a:lnTo>
                  <a:lnTo>
                    <a:pt x="1070" y="432"/>
                  </a:lnTo>
                  <a:lnTo>
                    <a:pt x="1069" y="440"/>
                  </a:lnTo>
                  <a:lnTo>
                    <a:pt x="1063" y="450"/>
                  </a:lnTo>
                  <a:lnTo>
                    <a:pt x="1059" y="459"/>
                  </a:lnTo>
                  <a:lnTo>
                    <a:pt x="1059" y="468"/>
                  </a:lnTo>
                  <a:lnTo>
                    <a:pt x="1061" y="474"/>
                  </a:lnTo>
                  <a:lnTo>
                    <a:pt x="1063" y="477"/>
                  </a:lnTo>
                  <a:lnTo>
                    <a:pt x="1042" y="479"/>
                  </a:lnTo>
                  <a:lnTo>
                    <a:pt x="1042" y="483"/>
                  </a:lnTo>
                  <a:lnTo>
                    <a:pt x="1043" y="493"/>
                  </a:lnTo>
                  <a:lnTo>
                    <a:pt x="1043" y="506"/>
                  </a:lnTo>
                  <a:lnTo>
                    <a:pt x="1042" y="519"/>
                  </a:lnTo>
                  <a:lnTo>
                    <a:pt x="1040" y="530"/>
                  </a:lnTo>
                  <a:lnTo>
                    <a:pt x="1035" y="539"/>
                  </a:lnTo>
                  <a:lnTo>
                    <a:pt x="1028" y="546"/>
                  </a:lnTo>
                  <a:lnTo>
                    <a:pt x="1019" y="556"/>
                  </a:lnTo>
                  <a:lnTo>
                    <a:pt x="1015" y="560"/>
                  </a:lnTo>
                  <a:lnTo>
                    <a:pt x="1009" y="566"/>
                  </a:lnTo>
                  <a:lnTo>
                    <a:pt x="1003" y="571"/>
                  </a:lnTo>
                  <a:lnTo>
                    <a:pt x="995" y="577"/>
                  </a:lnTo>
                  <a:lnTo>
                    <a:pt x="989" y="582"/>
                  </a:lnTo>
                  <a:lnTo>
                    <a:pt x="982" y="586"/>
                  </a:lnTo>
                  <a:lnTo>
                    <a:pt x="975" y="591"/>
                  </a:lnTo>
                  <a:lnTo>
                    <a:pt x="969" y="596"/>
                  </a:lnTo>
                  <a:lnTo>
                    <a:pt x="962" y="599"/>
                  </a:lnTo>
                  <a:lnTo>
                    <a:pt x="951" y="603"/>
                  </a:lnTo>
                  <a:lnTo>
                    <a:pt x="940" y="606"/>
                  </a:lnTo>
                  <a:lnTo>
                    <a:pt x="928" y="609"/>
                  </a:lnTo>
                  <a:lnTo>
                    <a:pt x="917" y="612"/>
                  </a:lnTo>
                  <a:lnTo>
                    <a:pt x="909" y="613"/>
                  </a:lnTo>
                  <a:lnTo>
                    <a:pt x="903" y="616"/>
                  </a:lnTo>
                  <a:lnTo>
                    <a:pt x="900" y="616"/>
                  </a:lnTo>
                  <a:lnTo>
                    <a:pt x="898" y="629"/>
                  </a:lnTo>
                  <a:lnTo>
                    <a:pt x="899" y="629"/>
                  </a:lnTo>
                  <a:lnTo>
                    <a:pt x="903" y="629"/>
                  </a:lnTo>
                  <a:lnTo>
                    <a:pt x="909" y="629"/>
                  </a:lnTo>
                  <a:lnTo>
                    <a:pt x="915" y="630"/>
                  </a:lnTo>
                  <a:lnTo>
                    <a:pt x="923" y="630"/>
                  </a:lnTo>
                  <a:lnTo>
                    <a:pt x="930" y="632"/>
                  </a:lnTo>
                  <a:lnTo>
                    <a:pt x="938" y="633"/>
                  </a:lnTo>
                  <a:lnTo>
                    <a:pt x="945" y="636"/>
                  </a:lnTo>
                  <a:lnTo>
                    <a:pt x="952" y="639"/>
                  </a:lnTo>
                  <a:lnTo>
                    <a:pt x="961" y="646"/>
                  </a:lnTo>
                  <a:lnTo>
                    <a:pt x="969" y="655"/>
                  </a:lnTo>
                  <a:lnTo>
                    <a:pt x="977" y="666"/>
                  </a:lnTo>
                  <a:lnTo>
                    <a:pt x="986" y="678"/>
                  </a:lnTo>
                  <a:lnTo>
                    <a:pt x="992" y="692"/>
                  </a:lnTo>
                  <a:lnTo>
                    <a:pt x="995" y="706"/>
                  </a:lnTo>
                  <a:lnTo>
                    <a:pt x="995" y="722"/>
                  </a:lnTo>
                  <a:lnTo>
                    <a:pt x="995" y="738"/>
                  </a:lnTo>
                  <a:lnTo>
                    <a:pt x="1000" y="756"/>
                  </a:lnTo>
                  <a:lnTo>
                    <a:pt x="1005" y="774"/>
                  </a:lnTo>
                  <a:lnTo>
                    <a:pt x="1012" y="791"/>
                  </a:lnTo>
                  <a:lnTo>
                    <a:pt x="1019" y="808"/>
                  </a:lnTo>
                  <a:lnTo>
                    <a:pt x="1027" y="820"/>
                  </a:lnTo>
                  <a:lnTo>
                    <a:pt x="1031" y="828"/>
                  </a:lnTo>
                  <a:lnTo>
                    <a:pt x="1033" y="831"/>
                  </a:lnTo>
                  <a:lnTo>
                    <a:pt x="1034" y="833"/>
                  </a:lnTo>
                  <a:lnTo>
                    <a:pt x="1039" y="835"/>
                  </a:lnTo>
                  <a:lnTo>
                    <a:pt x="1046" y="838"/>
                  </a:lnTo>
                  <a:lnTo>
                    <a:pt x="1054" y="842"/>
                  </a:lnTo>
                  <a:lnTo>
                    <a:pt x="1061" y="848"/>
                  </a:lnTo>
                  <a:lnTo>
                    <a:pt x="1070" y="854"/>
                  </a:lnTo>
                  <a:lnTo>
                    <a:pt x="1076" y="858"/>
                  </a:lnTo>
                  <a:lnTo>
                    <a:pt x="1079" y="864"/>
                  </a:lnTo>
                  <a:lnTo>
                    <a:pt x="1083" y="868"/>
                  </a:lnTo>
                  <a:lnTo>
                    <a:pt x="1089" y="868"/>
                  </a:lnTo>
                  <a:lnTo>
                    <a:pt x="1096" y="864"/>
                  </a:lnTo>
                  <a:lnTo>
                    <a:pt x="1104" y="861"/>
                  </a:lnTo>
                  <a:lnTo>
                    <a:pt x="1111" y="855"/>
                  </a:lnTo>
                  <a:lnTo>
                    <a:pt x="1117" y="849"/>
                  </a:lnTo>
                  <a:lnTo>
                    <a:pt x="1122" y="843"/>
                  </a:lnTo>
                  <a:lnTo>
                    <a:pt x="1124" y="837"/>
                  </a:lnTo>
                  <a:lnTo>
                    <a:pt x="1126" y="833"/>
                  </a:lnTo>
                  <a:lnTo>
                    <a:pt x="1130" y="825"/>
                  </a:lnTo>
                  <a:lnTo>
                    <a:pt x="1134" y="820"/>
                  </a:lnTo>
                  <a:lnTo>
                    <a:pt x="1140" y="814"/>
                  </a:lnTo>
                  <a:lnTo>
                    <a:pt x="1144" y="808"/>
                  </a:lnTo>
                  <a:lnTo>
                    <a:pt x="1150" y="803"/>
                  </a:lnTo>
                  <a:lnTo>
                    <a:pt x="1156" y="800"/>
                  </a:lnTo>
                  <a:lnTo>
                    <a:pt x="1161" y="797"/>
                  </a:lnTo>
                  <a:lnTo>
                    <a:pt x="1171" y="796"/>
                  </a:lnTo>
                  <a:lnTo>
                    <a:pt x="1178" y="795"/>
                  </a:lnTo>
                  <a:lnTo>
                    <a:pt x="1183" y="798"/>
                  </a:lnTo>
                  <a:lnTo>
                    <a:pt x="1185" y="808"/>
                  </a:lnTo>
                  <a:lnTo>
                    <a:pt x="1183" y="822"/>
                  </a:lnTo>
                  <a:lnTo>
                    <a:pt x="1178" y="835"/>
                  </a:lnTo>
                  <a:lnTo>
                    <a:pt x="1173" y="845"/>
                  </a:lnTo>
                  <a:lnTo>
                    <a:pt x="1171" y="850"/>
                  </a:lnTo>
                  <a:lnTo>
                    <a:pt x="1172" y="849"/>
                  </a:lnTo>
                  <a:lnTo>
                    <a:pt x="1176" y="847"/>
                  </a:lnTo>
                  <a:lnTo>
                    <a:pt x="1180" y="842"/>
                  </a:lnTo>
                  <a:lnTo>
                    <a:pt x="1186" y="837"/>
                  </a:lnTo>
                  <a:lnTo>
                    <a:pt x="1192" y="834"/>
                  </a:lnTo>
                  <a:lnTo>
                    <a:pt x="1198" y="830"/>
                  </a:lnTo>
                  <a:lnTo>
                    <a:pt x="1203" y="828"/>
                  </a:lnTo>
                  <a:lnTo>
                    <a:pt x="1208" y="828"/>
                  </a:lnTo>
                  <a:lnTo>
                    <a:pt x="1215" y="831"/>
                  </a:lnTo>
                  <a:lnTo>
                    <a:pt x="1220" y="835"/>
                  </a:lnTo>
                  <a:lnTo>
                    <a:pt x="1224" y="842"/>
                  </a:lnTo>
                  <a:lnTo>
                    <a:pt x="1225" y="850"/>
                  </a:lnTo>
                  <a:lnTo>
                    <a:pt x="1221" y="863"/>
                  </a:lnTo>
                  <a:lnTo>
                    <a:pt x="1214" y="878"/>
                  </a:lnTo>
                  <a:lnTo>
                    <a:pt x="1206" y="891"/>
                  </a:lnTo>
                  <a:lnTo>
                    <a:pt x="1202" y="897"/>
                  </a:lnTo>
                  <a:lnTo>
                    <a:pt x="1259" y="894"/>
                  </a:lnTo>
                  <a:lnTo>
                    <a:pt x="1261" y="895"/>
                  </a:lnTo>
                  <a:lnTo>
                    <a:pt x="1265" y="900"/>
                  </a:lnTo>
                  <a:lnTo>
                    <a:pt x="1268" y="908"/>
                  </a:lnTo>
                  <a:lnTo>
                    <a:pt x="1266" y="917"/>
                  </a:lnTo>
                  <a:lnTo>
                    <a:pt x="1262" y="922"/>
                  </a:lnTo>
                  <a:lnTo>
                    <a:pt x="1257" y="926"/>
                  </a:lnTo>
                  <a:lnTo>
                    <a:pt x="1251" y="929"/>
                  </a:lnTo>
                  <a:lnTo>
                    <a:pt x="1245" y="933"/>
                  </a:lnTo>
                  <a:lnTo>
                    <a:pt x="1238" y="936"/>
                  </a:lnTo>
                  <a:lnTo>
                    <a:pt x="1232" y="939"/>
                  </a:lnTo>
                  <a:lnTo>
                    <a:pt x="1227" y="941"/>
                  </a:lnTo>
                  <a:lnTo>
                    <a:pt x="1223" y="943"/>
                  </a:lnTo>
                  <a:lnTo>
                    <a:pt x="1215" y="948"/>
                  </a:lnTo>
                  <a:lnTo>
                    <a:pt x="1209" y="952"/>
                  </a:lnTo>
                  <a:lnTo>
                    <a:pt x="1207" y="956"/>
                  </a:lnTo>
                  <a:lnTo>
                    <a:pt x="1208" y="963"/>
                  </a:lnTo>
                  <a:lnTo>
                    <a:pt x="1215" y="973"/>
                  </a:lnTo>
                  <a:lnTo>
                    <a:pt x="1224" y="982"/>
                  </a:lnTo>
                  <a:lnTo>
                    <a:pt x="1233" y="989"/>
                  </a:lnTo>
                  <a:lnTo>
                    <a:pt x="1242" y="993"/>
                  </a:lnTo>
                  <a:lnTo>
                    <a:pt x="1248" y="997"/>
                  </a:lnTo>
                  <a:lnTo>
                    <a:pt x="1249" y="1006"/>
                  </a:lnTo>
                  <a:lnTo>
                    <a:pt x="1249" y="1013"/>
                  </a:lnTo>
                  <a:lnTo>
                    <a:pt x="1249" y="1016"/>
                  </a:lnTo>
                  <a:lnTo>
                    <a:pt x="1248" y="1016"/>
                  </a:lnTo>
                  <a:lnTo>
                    <a:pt x="1245" y="1017"/>
                  </a:lnTo>
                  <a:lnTo>
                    <a:pt x="1242" y="1019"/>
                  </a:lnTo>
                  <a:lnTo>
                    <a:pt x="1237" y="1020"/>
                  </a:lnTo>
                  <a:lnTo>
                    <a:pt x="1231" y="1021"/>
                  </a:lnTo>
                  <a:lnTo>
                    <a:pt x="1225" y="1022"/>
                  </a:lnTo>
                  <a:lnTo>
                    <a:pt x="1218" y="1023"/>
                  </a:lnTo>
                  <a:lnTo>
                    <a:pt x="1212" y="1023"/>
                  </a:lnTo>
                  <a:lnTo>
                    <a:pt x="1206" y="1023"/>
                  </a:lnTo>
                  <a:lnTo>
                    <a:pt x="1200" y="1026"/>
                  </a:lnTo>
                  <a:lnTo>
                    <a:pt x="1195" y="1028"/>
                  </a:lnTo>
                  <a:lnTo>
                    <a:pt x="1190" y="1030"/>
                  </a:lnTo>
                  <a:lnTo>
                    <a:pt x="1184" y="1034"/>
                  </a:lnTo>
                  <a:lnTo>
                    <a:pt x="1178" y="1039"/>
                  </a:lnTo>
                  <a:lnTo>
                    <a:pt x="1172" y="1042"/>
                  </a:lnTo>
                  <a:lnTo>
                    <a:pt x="1165" y="1046"/>
                  </a:lnTo>
                  <a:lnTo>
                    <a:pt x="1152" y="1053"/>
                  </a:lnTo>
                  <a:lnTo>
                    <a:pt x="1142" y="1060"/>
                  </a:lnTo>
                  <a:lnTo>
                    <a:pt x="1136" y="1065"/>
                  </a:lnTo>
                  <a:lnTo>
                    <a:pt x="1134" y="1066"/>
                  </a:lnTo>
                  <a:lnTo>
                    <a:pt x="1079" y="1080"/>
                  </a:lnTo>
                  <a:lnTo>
                    <a:pt x="1078" y="1081"/>
                  </a:lnTo>
                  <a:lnTo>
                    <a:pt x="1073" y="1083"/>
                  </a:lnTo>
                  <a:lnTo>
                    <a:pt x="1066" y="1086"/>
                  </a:lnTo>
                  <a:lnTo>
                    <a:pt x="1057" y="1089"/>
                  </a:lnTo>
                  <a:lnTo>
                    <a:pt x="1047" y="1094"/>
                  </a:lnTo>
                  <a:lnTo>
                    <a:pt x="1036" y="1098"/>
                  </a:lnTo>
                  <a:lnTo>
                    <a:pt x="1025" y="1100"/>
                  </a:lnTo>
                  <a:lnTo>
                    <a:pt x="1016" y="1102"/>
                  </a:lnTo>
                  <a:lnTo>
                    <a:pt x="1004" y="1100"/>
                  </a:lnTo>
                  <a:lnTo>
                    <a:pt x="988" y="1091"/>
                  </a:lnTo>
                  <a:lnTo>
                    <a:pt x="970" y="1076"/>
                  </a:lnTo>
                  <a:lnTo>
                    <a:pt x="950" y="1059"/>
                  </a:lnTo>
                  <a:lnTo>
                    <a:pt x="932" y="1040"/>
                  </a:lnTo>
                  <a:lnTo>
                    <a:pt x="916" y="1021"/>
                  </a:lnTo>
                  <a:lnTo>
                    <a:pt x="904" y="1003"/>
                  </a:lnTo>
                  <a:lnTo>
                    <a:pt x="898" y="990"/>
                  </a:lnTo>
                  <a:lnTo>
                    <a:pt x="891" y="980"/>
                  </a:lnTo>
                  <a:lnTo>
                    <a:pt x="882" y="989"/>
                  </a:lnTo>
                  <a:lnTo>
                    <a:pt x="875" y="1007"/>
                  </a:lnTo>
                  <a:lnTo>
                    <a:pt x="870" y="1023"/>
                  </a:lnTo>
                  <a:lnTo>
                    <a:pt x="867" y="1032"/>
                  </a:lnTo>
                  <a:lnTo>
                    <a:pt x="861" y="1042"/>
                  </a:lnTo>
                  <a:lnTo>
                    <a:pt x="852" y="1056"/>
                  </a:lnTo>
                  <a:lnTo>
                    <a:pt x="843" y="1072"/>
                  </a:lnTo>
                  <a:lnTo>
                    <a:pt x="832" y="1088"/>
                  </a:lnTo>
                  <a:lnTo>
                    <a:pt x="822" y="1105"/>
                  </a:lnTo>
                  <a:lnTo>
                    <a:pt x="813" y="1121"/>
                  </a:lnTo>
                  <a:lnTo>
                    <a:pt x="807" y="1135"/>
                  </a:lnTo>
                  <a:lnTo>
                    <a:pt x="795" y="1165"/>
                  </a:lnTo>
                  <a:lnTo>
                    <a:pt x="784" y="1195"/>
                  </a:lnTo>
                  <a:lnTo>
                    <a:pt x="775" y="1218"/>
                  </a:lnTo>
                  <a:lnTo>
                    <a:pt x="772" y="1227"/>
                  </a:lnTo>
                  <a:lnTo>
                    <a:pt x="769" y="1230"/>
                  </a:lnTo>
                  <a:lnTo>
                    <a:pt x="763" y="1237"/>
                  </a:lnTo>
                  <a:lnTo>
                    <a:pt x="757" y="1250"/>
                  </a:lnTo>
                  <a:lnTo>
                    <a:pt x="755" y="1267"/>
                  </a:lnTo>
                  <a:lnTo>
                    <a:pt x="753" y="1290"/>
                  </a:lnTo>
                  <a:lnTo>
                    <a:pt x="747" y="1333"/>
                  </a:lnTo>
                  <a:lnTo>
                    <a:pt x="737" y="1391"/>
                  </a:lnTo>
                  <a:lnTo>
                    <a:pt x="726" y="1456"/>
                  </a:lnTo>
                  <a:lnTo>
                    <a:pt x="715" y="1519"/>
                  </a:lnTo>
                  <a:lnTo>
                    <a:pt x="706" y="1574"/>
                  </a:lnTo>
                  <a:lnTo>
                    <a:pt x="699" y="1614"/>
                  </a:lnTo>
                  <a:lnTo>
                    <a:pt x="695" y="1631"/>
                  </a:lnTo>
                  <a:lnTo>
                    <a:pt x="686" y="1647"/>
                  </a:lnTo>
                  <a:lnTo>
                    <a:pt x="667" y="1682"/>
                  </a:lnTo>
                  <a:lnTo>
                    <a:pt x="640" y="1729"/>
                  </a:lnTo>
                  <a:lnTo>
                    <a:pt x="607" y="1784"/>
                  </a:lnTo>
                  <a:lnTo>
                    <a:pt x="575" y="1840"/>
                  </a:lnTo>
                  <a:lnTo>
                    <a:pt x="546" y="1889"/>
                  </a:lnTo>
                  <a:lnTo>
                    <a:pt x="523" y="1926"/>
                  </a:lnTo>
                  <a:lnTo>
                    <a:pt x="510" y="1946"/>
                  </a:lnTo>
                  <a:lnTo>
                    <a:pt x="503" y="1956"/>
                  </a:lnTo>
                  <a:lnTo>
                    <a:pt x="492" y="1972"/>
                  </a:lnTo>
                  <a:lnTo>
                    <a:pt x="481" y="1988"/>
                  </a:lnTo>
                  <a:lnTo>
                    <a:pt x="470" y="2005"/>
                  </a:lnTo>
                  <a:lnTo>
                    <a:pt x="459" y="2020"/>
                  </a:lnTo>
                  <a:lnTo>
                    <a:pt x="451" y="2034"/>
                  </a:lnTo>
                  <a:lnTo>
                    <a:pt x="445" y="2042"/>
                  </a:lnTo>
                  <a:lnTo>
                    <a:pt x="443" y="2046"/>
                  </a:lnTo>
                  <a:lnTo>
                    <a:pt x="440" y="2048"/>
                  </a:lnTo>
                  <a:lnTo>
                    <a:pt x="436" y="2055"/>
                  </a:lnTo>
                  <a:lnTo>
                    <a:pt x="435" y="2064"/>
                  </a:lnTo>
                  <a:lnTo>
                    <a:pt x="443" y="2072"/>
                  </a:lnTo>
                  <a:lnTo>
                    <a:pt x="449" y="2075"/>
                  </a:lnTo>
                  <a:lnTo>
                    <a:pt x="453" y="2077"/>
                  </a:lnTo>
                  <a:lnTo>
                    <a:pt x="458" y="2078"/>
                  </a:lnTo>
                  <a:lnTo>
                    <a:pt x="463" y="2078"/>
                  </a:lnTo>
                  <a:lnTo>
                    <a:pt x="468" y="2077"/>
                  </a:lnTo>
                  <a:lnTo>
                    <a:pt x="474" y="2077"/>
                  </a:lnTo>
                  <a:lnTo>
                    <a:pt x="479" y="2075"/>
                  </a:lnTo>
                  <a:lnTo>
                    <a:pt x="486" y="2075"/>
                  </a:lnTo>
                  <a:lnTo>
                    <a:pt x="493" y="2075"/>
                  </a:lnTo>
                  <a:lnTo>
                    <a:pt x="500" y="2074"/>
                  </a:lnTo>
                  <a:lnTo>
                    <a:pt x="506" y="2074"/>
                  </a:lnTo>
                  <a:lnTo>
                    <a:pt x="512" y="2074"/>
                  </a:lnTo>
                  <a:lnTo>
                    <a:pt x="517" y="2075"/>
                  </a:lnTo>
                  <a:lnTo>
                    <a:pt x="521" y="2077"/>
                  </a:lnTo>
                  <a:lnTo>
                    <a:pt x="524" y="2080"/>
                  </a:lnTo>
                  <a:lnTo>
                    <a:pt x="527" y="2086"/>
                  </a:lnTo>
                  <a:lnTo>
                    <a:pt x="530" y="2099"/>
                  </a:lnTo>
                  <a:lnTo>
                    <a:pt x="529" y="2110"/>
                  </a:lnTo>
                  <a:lnTo>
                    <a:pt x="528" y="2118"/>
                  </a:lnTo>
                  <a:lnTo>
                    <a:pt x="527" y="2121"/>
                  </a:lnTo>
                  <a:lnTo>
                    <a:pt x="529" y="2121"/>
                  </a:lnTo>
                  <a:lnTo>
                    <a:pt x="534" y="2121"/>
                  </a:lnTo>
                  <a:lnTo>
                    <a:pt x="541" y="2124"/>
                  </a:lnTo>
                  <a:lnTo>
                    <a:pt x="547" y="2128"/>
                  </a:lnTo>
                  <a:lnTo>
                    <a:pt x="552" y="2137"/>
                  </a:lnTo>
                  <a:lnTo>
                    <a:pt x="554" y="2146"/>
                  </a:lnTo>
                  <a:lnTo>
                    <a:pt x="557" y="2153"/>
                  </a:lnTo>
                  <a:lnTo>
                    <a:pt x="557" y="2156"/>
                  </a:lnTo>
                  <a:lnTo>
                    <a:pt x="557" y="2158"/>
                  </a:lnTo>
                  <a:lnTo>
                    <a:pt x="555" y="2163"/>
                  </a:lnTo>
                  <a:lnTo>
                    <a:pt x="555" y="2171"/>
                  </a:lnTo>
                  <a:lnTo>
                    <a:pt x="557" y="2178"/>
                  </a:lnTo>
                  <a:lnTo>
                    <a:pt x="558" y="2185"/>
                  </a:lnTo>
                  <a:lnTo>
                    <a:pt x="558" y="2191"/>
                  </a:lnTo>
                  <a:lnTo>
                    <a:pt x="557" y="2198"/>
                  </a:lnTo>
                  <a:lnTo>
                    <a:pt x="554" y="2205"/>
                  </a:lnTo>
                  <a:lnTo>
                    <a:pt x="551" y="2213"/>
                  </a:lnTo>
                  <a:lnTo>
                    <a:pt x="543" y="2222"/>
                  </a:lnTo>
                  <a:lnTo>
                    <a:pt x="534" y="2226"/>
                  </a:lnTo>
                  <a:lnTo>
                    <a:pt x="521" y="2227"/>
                  </a:lnTo>
                  <a:lnTo>
                    <a:pt x="513" y="2226"/>
                  </a:lnTo>
                  <a:lnTo>
                    <a:pt x="506" y="2225"/>
                  </a:lnTo>
                  <a:lnTo>
                    <a:pt x="500" y="2224"/>
                  </a:lnTo>
                  <a:lnTo>
                    <a:pt x="493" y="2223"/>
                  </a:lnTo>
                  <a:lnTo>
                    <a:pt x="487" y="2222"/>
                  </a:lnTo>
                  <a:lnTo>
                    <a:pt x="480" y="2222"/>
                  </a:lnTo>
                  <a:lnTo>
                    <a:pt x="474" y="2223"/>
                  </a:lnTo>
                  <a:lnTo>
                    <a:pt x="467" y="2225"/>
                  </a:lnTo>
                  <a:lnTo>
                    <a:pt x="459" y="2226"/>
                  </a:lnTo>
                  <a:lnTo>
                    <a:pt x="452" y="2227"/>
                  </a:lnTo>
                  <a:lnTo>
                    <a:pt x="445" y="2226"/>
                  </a:lnTo>
                  <a:lnTo>
                    <a:pt x="438" y="2225"/>
                  </a:lnTo>
                  <a:lnTo>
                    <a:pt x="429" y="2224"/>
                  </a:lnTo>
                  <a:lnTo>
                    <a:pt x="418" y="2223"/>
                  </a:lnTo>
                  <a:lnTo>
                    <a:pt x="406" y="2222"/>
                  </a:lnTo>
                  <a:lnTo>
                    <a:pt x="392" y="2222"/>
                  </a:lnTo>
                  <a:lnTo>
                    <a:pt x="376" y="2222"/>
                  </a:lnTo>
                  <a:lnTo>
                    <a:pt x="364" y="2223"/>
                  </a:lnTo>
                  <a:lnTo>
                    <a:pt x="354" y="2223"/>
                  </a:lnTo>
                  <a:lnTo>
                    <a:pt x="345" y="2224"/>
                  </a:lnTo>
                  <a:lnTo>
                    <a:pt x="337" y="2225"/>
                  </a:lnTo>
                  <a:lnTo>
                    <a:pt x="328" y="2225"/>
                  </a:lnTo>
                  <a:lnTo>
                    <a:pt x="320" y="2225"/>
                  </a:lnTo>
                  <a:lnTo>
                    <a:pt x="310" y="2225"/>
                  </a:lnTo>
                  <a:lnTo>
                    <a:pt x="301" y="2224"/>
                  </a:lnTo>
                  <a:lnTo>
                    <a:pt x="291" y="2222"/>
                  </a:lnTo>
                  <a:lnTo>
                    <a:pt x="281" y="2218"/>
                  </a:lnTo>
                  <a:lnTo>
                    <a:pt x="273" y="2213"/>
                  </a:lnTo>
                  <a:lnTo>
                    <a:pt x="266" y="2207"/>
                  </a:lnTo>
                  <a:lnTo>
                    <a:pt x="260" y="2200"/>
                  </a:lnTo>
                  <a:lnTo>
                    <a:pt x="255" y="2190"/>
                  </a:lnTo>
                  <a:lnTo>
                    <a:pt x="253" y="2178"/>
                  </a:lnTo>
                  <a:lnTo>
                    <a:pt x="253" y="2151"/>
                  </a:lnTo>
                  <a:lnTo>
                    <a:pt x="259" y="2125"/>
                  </a:lnTo>
                  <a:lnTo>
                    <a:pt x="268" y="2104"/>
                  </a:lnTo>
                  <a:lnTo>
                    <a:pt x="284" y="2088"/>
                  </a:lnTo>
                  <a:lnTo>
                    <a:pt x="297" y="2065"/>
                  </a:lnTo>
                  <a:lnTo>
                    <a:pt x="303" y="2024"/>
                  </a:lnTo>
                  <a:lnTo>
                    <a:pt x="304" y="1986"/>
                  </a:lnTo>
                  <a:lnTo>
                    <a:pt x="304" y="1969"/>
                  </a:lnTo>
                  <a:lnTo>
                    <a:pt x="307" y="1876"/>
                  </a:lnTo>
                  <a:lnTo>
                    <a:pt x="304" y="1875"/>
                  </a:lnTo>
                  <a:lnTo>
                    <a:pt x="298" y="1874"/>
                  </a:lnTo>
                  <a:lnTo>
                    <a:pt x="290" y="1874"/>
                  </a:lnTo>
                  <a:lnTo>
                    <a:pt x="280" y="1876"/>
                  </a:lnTo>
                  <a:lnTo>
                    <a:pt x="275" y="1879"/>
                  </a:lnTo>
                  <a:lnTo>
                    <a:pt x="271" y="1881"/>
                  </a:lnTo>
                  <a:lnTo>
                    <a:pt x="266" y="1883"/>
                  </a:lnTo>
                  <a:lnTo>
                    <a:pt x="261" y="1885"/>
                  </a:lnTo>
                  <a:lnTo>
                    <a:pt x="255" y="1886"/>
                  </a:lnTo>
                  <a:lnTo>
                    <a:pt x="249" y="1885"/>
                  </a:lnTo>
                  <a:lnTo>
                    <a:pt x="243" y="1883"/>
                  </a:lnTo>
                  <a:lnTo>
                    <a:pt x="236" y="1880"/>
                  </a:lnTo>
                  <a:lnTo>
                    <a:pt x="230" y="1876"/>
                  </a:lnTo>
                  <a:lnTo>
                    <a:pt x="225" y="1870"/>
                  </a:lnTo>
                  <a:lnTo>
                    <a:pt x="221" y="1866"/>
                  </a:lnTo>
                  <a:lnTo>
                    <a:pt x="219" y="1860"/>
                  </a:lnTo>
                  <a:lnTo>
                    <a:pt x="215" y="1855"/>
                  </a:lnTo>
                  <a:lnTo>
                    <a:pt x="212" y="1853"/>
                  </a:lnTo>
                  <a:lnTo>
                    <a:pt x="206" y="1850"/>
                  </a:lnTo>
                  <a:lnTo>
                    <a:pt x="199" y="1850"/>
                  </a:lnTo>
                  <a:lnTo>
                    <a:pt x="190" y="1852"/>
                  </a:lnTo>
                  <a:lnTo>
                    <a:pt x="183" y="1852"/>
                  </a:lnTo>
                  <a:lnTo>
                    <a:pt x="177" y="1850"/>
                  </a:lnTo>
                  <a:lnTo>
                    <a:pt x="171" y="1849"/>
                  </a:lnTo>
                  <a:lnTo>
                    <a:pt x="167" y="1846"/>
                  </a:lnTo>
                  <a:lnTo>
                    <a:pt x="164" y="1841"/>
                  </a:lnTo>
                  <a:lnTo>
                    <a:pt x="162" y="1835"/>
                  </a:lnTo>
                  <a:lnTo>
                    <a:pt x="161" y="1827"/>
                  </a:lnTo>
                  <a:lnTo>
                    <a:pt x="164" y="1802"/>
                  </a:lnTo>
                  <a:lnTo>
                    <a:pt x="171" y="1770"/>
                  </a:lnTo>
                  <a:lnTo>
                    <a:pt x="177" y="1743"/>
                  </a:lnTo>
                  <a:lnTo>
                    <a:pt x="179" y="1731"/>
                  </a:lnTo>
                  <a:lnTo>
                    <a:pt x="177" y="1729"/>
                  </a:lnTo>
                  <a:lnTo>
                    <a:pt x="170" y="1724"/>
                  </a:lnTo>
                  <a:lnTo>
                    <a:pt x="160" y="1715"/>
                  </a:lnTo>
                  <a:lnTo>
                    <a:pt x="152" y="1704"/>
                  </a:lnTo>
                  <a:lnTo>
                    <a:pt x="149" y="1696"/>
                  </a:lnTo>
                  <a:lnTo>
                    <a:pt x="148" y="1686"/>
                  </a:lnTo>
                  <a:lnTo>
                    <a:pt x="149" y="1671"/>
                  </a:lnTo>
                  <a:lnTo>
                    <a:pt x="153" y="1657"/>
                  </a:lnTo>
                  <a:lnTo>
                    <a:pt x="158" y="1644"/>
                  </a:lnTo>
                  <a:lnTo>
                    <a:pt x="164" y="1632"/>
                  </a:lnTo>
                  <a:lnTo>
                    <a:pt x="171" y="1623"/>
                  </a:lnTo>
                  <a:lnTo>
                    <a:pt x="179" y="1618"/>
                  </a:lnTo>
                  <a:lnTo>
                    <a:pt x="189" y="1616"/>
                  </a:lnTo>
                  <a:lnTo>
                    <a:pt x="201" y="1612"/>
                  </a:lnTo>
                  <a:lnTo>
                    <a:pt x="214" y="1609"/>
                  </a:lnTo>
                  <a:lnTo>
                    <a:pt x="226" y="1605"/>
                  </a:lnTo>
                  <a:lnTo>
                    <a:pt x="238" y="1603"/>
                  </a:lnTo>
                  <a:lnTo>
                    <a:pt x="248" y="1601"/>
                  </a:lnTo>
                  <a:lnTo>
                    <a:pt x="254" y="1598"/>
                  </a:lnTo>
                  <a:lnTo>
                    <a:pt x="256" y="1598"/>
                  </a:lnTo>
                  <a:lnTo>
                    <a:pt x="280" y="1552"/>
                  </a:lnTo>
                  <a:lnTo>
                    <a:pt x="281" y="1550"/>
                  </a:lnTo>
                  <a:lnTo>
                    <a:pt x="287" y="1543"/>
                  </a:lnTo>
                  <a:lnTo>
                    <a:pt x="293" y="1532"/>
                  </a:lnTo>
                  <a:lnTo>
                    <a:pt x="303" y="1521"/>
                  </a:lnTo>
                  <a:lnTo>
                    <a:pt x="313" y="1508"/>
                  </a:lnTo>
                  <a:lnTo>
                    <a:pt x="322" y="1496"/>
                  </a:lnTo>
                  <a:lnTo>
                    <a:pt x="331" y="1486"/>
                  </a:lnTo>
                  <a:lnTo>
                    <a:pt x="338" y="1479"/>
                  </a:lnTo>
                  <a:lnTo>
                    <a:pt x="340" y="1473"/>
                  </a:lnTo>
                  <a:lnTo>
                    <a:pt x="337" y="1464"/>
                  </a:lnTo>
                  <a:lnTo>
                    <a:pt x="330" y="1453"/>
                  </a:lnTo>
                  <a:lnTo>
                    <a:pt x="318" y="1442"/>
                  </a:lnTo>
                  <a:lnTo>
                    <a:pt x="304" y="1430"/>
                  </a:lnTo>
                  <a:lnTo>
                    <a:pt x="291" y="1417"/>
                  </a:lnTo>
                  <a:lnTo>
                    <a:pt x="279" y="1406"/>
                  </a:lnTo>
                  <a:lnTo>
                    <a:pt x="269" y="1397"/>
                  </a:lnTo>
                  <a:lnTo>
                    <a:pt x="260" y="1384"/>
                  </a:lnTo>
                  <a:lnTo>
                    <a:pt x="247" y="1364"/>
                  </a:lnTo>
                  <a:lnTo>
                    <a:pt x="232" y="1338"/>
                  </a:lnTo>
                  <a:lnTo>
                    <a:pt x="219" y="1307"/>
                  </a:lnTo>
                  <a:lnTo>
                    <a:pt x="211" y="1275"/>
                  </a:lnTo>
                  <a:lnTo>
                    <a:pt x="208" y="1243"/>
                  </a:lnTo>
                  <a:lnTo>
                    <a:pt x="217" y="1212"/>
                  </a:lnTo>
                  <a:lnTo>
                    <a:pt x="236" y="1182"/>
                  </a:lnTo>
                  <a:lnTo>
                    <a:pt x="259" y="1155"/>
                  </a:lnTo>
                  <a:lnTo>
                    <a:pt x="277" y="1132"/>
                  </a:lnTo>
                  <a:lnTo>
                    <a:pt x="290" y="1109"/>
                  </a:lnTo>
                  <a:lnTo>
                    <a:pt x="298" y="1091"/>
                  </a:lnTo>
                  <a:lnTo>
                    <a:pt x="303" y="1074"/>
                  </a:lnTo>
                  <a:lnTo>
                    <a:pt x="305" y="1062"/>
                  </a:lnTo>
                  <a:lnTo>
                    <a:pt x="307" y="1055"/>
                  </a:lnTo>
                  <a:lnTo>
                    <a:pt x="307" y="1053"/>
                  </a:lnTo>
                  <a:lnTo>
                    <a:pt x="308" y="1052"/>
                  </a:lnTo>
                  <a:lnTo>
                    <a:pt x="311" y="1048"/>
                  </a:lnTo>
                  <a:lnTo>
                    <a:pt x="316" y="1043"/>
                  </a:lnTo>
                  <a:lnTo>
                    <a:pt x="322" y="1038"/>
                  </a:lnTo>
                  <a:lnTo>
                    <a:pt x="328" y="1033"/>
                  </a:lnTo>
                  <a:lnTo>
                    <a:pt x="334" y="1028"/>
                  </a:lnTo>
                  <a:lnTo>
                    <a:pt x="339" y="1025"/>
                  </a:lnTo>
                  <a:lnTo>
                    <a:pt x="344" y="1023"/>
                  </a:lnTo>
                  <a:lnTo>
                    <a:pt x="351" y="1019"/>
                  </a:lnTo>
                  <a:lnTo>
                    <a:pt x="358" y="1009"/>
                  </a:lnTo>
                  <a:lnTo>
                    <a:pt x="363" y="1001"/>
                  </a:lnTo>
                  <a:lnTo>
                    <a:pt x="364" y="996"/>
                  </a:lnTo>
                  <a:lnTo>
                    <a:pt x="366" y="995"/>
                  </a:lnTo>
                  <a:lnTo>
                    <a:pt x="368" y="994"/>
                  </a:lnTo>
                  <a:lnTo>
                    <a:pt x="372" y="990"/>
                  </a:lnTo>
                  <a:lnTo>
                    <a:pt x="378" y="987"/>
                  </a:lnTo>
                  <a:lnTo>
                    <a:pt x="385" y="982"/>
                  </a:lnTo>
                  <a:lnTo>
                    <a:pt x="392" y="975"/>
                  </a:lnTo>
                  <a:lnTo>
                    <a:pt x="400" y="968"/>
                  </a:lnTo>
                  <a:lnTo>
                    <a:pt x="409" y="960"/>
                  </a:lnTo>
                  <a:lnTo>
                    <a:pt x="422" y="936"/>
                  </a:lnTo>
                  <a:lnTo>
                    <a:pt x="428" y="903"/>
                  </a:lnTo>
                  <a:lnTo>
                    <a:pt x="429" y="871"/>
                  </a:lnTo>
                  <a:lnTo>
                    <a:pt x="429" y="848"/>
                  </a:lnTo>
                  <a:lnTo>
                    <a:pt x="429" y="827"/>
                  </a:lnTo>
                  <a:lnTo>
                    <a:pt x="430" y="804"/>
                  </a:lnTo>
                  <a:lnTo>
                    <a:pt x="432" y="785"/>
                  </a:lnTo>
                  <a:lnTo>
                    <a:pt x="432" y="778"/>
                  </a:lnTo>
                  <a:lnTo>
                    <a:pt x="334" y="795"/>
                  </a:lnTo>
                  <a:lnTo>
                    <a:pt x="331" y="800"/>
                  </a:lnTo>
                  <a:lnTo>
                    <a:pt x="324" y="810"/>
                  </a:lnTo>
                  <a:lnTo>
                    <a:pt x="315" y="825"/>
                  </a:lnTo>
                  <a:lnTo>
                    <a:pt x="310" y="841"/>
                  </a:lnTo>
                  <a:lnTo>
                    <a:pt x="309" y="857"/>
                  </a:lnTo>
                  <a:lnTo>
                    <a:pt x="309" y="875"/>
                  </a:lnTo>
                  <a:lnTo>
                    <a:pt x="308" y="894"/>
                  </a:lnTo>
                  <a:lnTo>
                    <a:pt x="307" y="914"/>
                  </a:lnTo>
                  <a:lnTo>
                    <a:pt x="301" y="934"/>
                  </a:lnTo>
                  <a:lnTo>
                    <a:pt x="289" y="954"/>
                  </a:lnTo>
                  <a:lnTo>
                    <a:pt x="278" y="968"/>
                  </a:lnTo>
                  <a:lnTo>
                    <a:pt x="273" y="974"/>
                  </a:lnTo>
                  <a:lnTo>
                    <a:pt x="271" y="976"/>
                  </a:lnTo>
                  <a:lnTo>
                    <a:pt x="263" y="982"/>
                  </a:lnTo>
                  <a:lnTo>
                    <a:pt x="256" y="993"/>
                  </a:lnTo>
                  <a:lnTo>
                    <a:pt x="250" y="1009"/>
                  </a:lnTo>
                  <a:lnTo>
                    <a:pt x="247" y="1028"/>
                  </a:lnTo>
                  <a:lnTo>
                    <a:pt x="244" y="1042"/>
                  </a:lnTo>
                  <a:lnTo>
                    <a:pt x="242" y="1055"/>
                  </a:lnTo>
                  <a:lnTo>
                    <a:pt x="236" y="1066"/>
                  </a:lnTo>
                  <a:lnTo>
                    <a:pt x="231" y="1072"/>
                  </a:lnTo>
                  <a:lnTo>
                    <a:pt x="223" y="1078"/>
                  </a:lnTo>
                  <a:lnTo>
                    <a:pt x="213" y="1083"/>
                  </a:lnTo>
                  <a:lnTo>
                    <a:pt x="202" y="1089"/>
                  </a:lnTo>
                  <a:lnTo>
                    <a:pt x="193" y="1095"/>
                  </a:lnTo>
                  <a:lnTo>
                    <a:pt x="182" y="1100"/>
                  </a:lnTo>
                  <a:lnTo>
                    <a:pt x="174" y="1103"/>
                  </a:lnTo>
                  <a:lnTo>
                    <a:pt x="168" y="1106"/>
                  </a:lnTo>
                  <a:lnTo>
                    <a:pt x="164" y="1109"/>
                  </a:lnTo>
                  <a:lnTo>
                    <a:pt x="159" y="1118"/>
                  </a:lnTo>
                  <a:lnTo>
                    <a:pt x="152" y="1127"/>
                  </a:lnTo>
                  <a:lnTo>
                    <a:pt x="144" y="1139"/>
                  </a:lnTo>
                  <a:lnTo>
                    <a:pt x="136" y="1151"/>
                  </a:lnTo>
                  <a:lnTo>
                    <a:pt x="129" y="1162"/>
                  </a:lnTo>
                  <a:lnTo>
                    <a:pt x="122" y="1171"/>
                  </a:lnTo>
                  <a:lnTo>
                    <a:pt x="114" y="1175"/>
                  </a:lnTo>
                  <a:lnTo>
                    <a:pt x="107" y="1177"/>
                  </a:lnTo>
                  <a:lnTo>
                    <a:pt x="100" y="1175"/>
                  </a:lnTo>
                  <a:lnTo>
                    <a:pt x="93" y="1173"/>
                  </a:lnTo>
                  <a:lnTo>
                    <a:pt x="87" y="1169"/>
                  </a:lnTo>
                  <a:lnTo>
                    <a:pt x="81" y="1166"/>
                  </a:lnTo>
                  <a:lnTo>
                    <a:pt x="76" y="1162"/>
                  </a:lnTo>
                  <a:lnTo>
                    <a:pt x="72" y="1160"/>
                  </a:lnTo>
                  <a:lnTo>
                    <a:pt x="71" y="1159"/>
                  </a:lnTo>
                  <a:lnTo>
                    <a:pt x="69" y="1159"/>
                  </a:lnTo>
                  <a:lnTo>
                    <a:pt x="62" y="1159"/>
                  </a:lnTo>
                  <a:lnTo>
                    <a:pt x="52" y="1158"/>
                  </a:lnTo>
                  <a:lnTo>
                    <a:pt x="43" y="1152"/>
                  </a:lnTo>
                  <a:lnTo>
                    <a:pt x="37" y="1142"/>
                  </a:lnTo>
                  <a:lnTo>
                    <a:pt x="35" y="1132"/>
                  </a:lnTo>
                  <a:lnTo>
                    <a:pt x="34" y="1122"/>
                  </a:lnTo>
                  <a:lnTo>
                    <a:pt x="34" y="1119"/>
                  </a:lnTo>
                  <a:lnTo>
                    <a:pt x="10" y="1106"/>
                  </a:lnTo>
                  <a:lnTo>
                    <a:pt x="13" y="1082"/>
                  </a:lnTo>
                  <a:lnTo>
                    <a:pt x="10" y="1081"/>
                  </a:lnTo>
                  <a:lnTo>
                    <a:pt x="5" y="1076"/>
                  </a:lnTo>
                  <a:lnTo>
                    <a:pt x="0" y="1069"/>
                  </a:lnTo>
                  <a:lnTo>
                    <a:pt x="3" y="1060"/>
                  </a:lnTo>
                  <a:lnTo>
                    <a:pt x="9" y="1055"/>
                  </a:lnTo>
                  <a:lnTo>
                    <a:pt x="16" y="1049"/>
                  </a:lnTo>
                  <a:lnTo>
                    <a:pt x="25" y="1045"/>
                  </a:lnTo>
                  <a:lnTo>
                    <a:pt x="35" y="1041"/>
                  </a:lnTo>
                  <a:lnTo>
                    <a:pt x="46" y="1036"/>
                  </a:lnTo>
                  <a:lnTo>
                    <a:pt x="55" y="1034"/>
                  </a:lnTo>
                  <a:lnTo>
                    <a:pt x="64" y="1030"/>
                  </a:lnTo>
                  <a:lnTo>
                    <a:pt x="71" y="1029"/>
                  </a:lnTo>
                  <a:lnTo>
                    <a:pt x="78" y="1020"/>
                  </a:lnTo>
                  <a:lnTo>
                    <a:pt x="83" y="999"/>
                  </a:lnTo>
                  <a:lnTo>
                    <a:pt x="87" y="976"/>
                  </a:lnTo>
                  <a:lnTo>
                    <a:pt x="94" y="960"/>
                  </a:lnTo>
                  <a:lnTo>
                    <a:pt x="100" y="955"/>
                  </a:lnTo>
                  <a:lnTo>
                    <a:pt x="106" y="949"/>
                  </a:lnTo>
                  <a:lnTo>
                    <a:pt x="114" y="943"/>
                  </a:lnTo>
                  <a:lnTo>
                    <a:pt x="122" y="939"/>
                  </a:lnTo>
                  <a:lnTo>
                    <a:pt x="128" y="934"/>
                  </a:lnTo>
                  <a:lnTo>
                    <a:pt x="134" y="930"/>
                  </a:lnTo>
                  <a:lnTo>
                    <a:pt x="137" y="928"/>
                  </a:lnTo>
                  <a:lnTo>
                    <a:pt x="138" y="927"/>
                  </a:lnTo>
                  <a:lnTo>
                    <a:pt x="144" y="874"/>
                  </a:lnTo>
                  <a:lnTo>
                    <a:pt x="147" y="858"/>
                  </a:lnTo>
                  <a:lnTo>
                    <a:pt x="153" y="822"/>
                  </a:lnTo>
                  <a:lnTo>
                    <a:pt x="162" y="782"/>
                  </a:lnTo>
                  <a:lnTo>
                    <a:pt x="172" y="755"/>
                  </a:lnTo>
                  <a:lnTo>
                    <a:pt x="178" y="745"/>
                  </a:lnTo>
                  <a:lnTo>
                    <a:pt x="187" y="731"/>
                  </a:lnTo>
                  <a:lnTo>
                    <a:pt x="197" y="716"/>
                  </a:lnTo>
                  <a:lnTo>
                    <a:pt x="213" y="697"/>
                  </a:lnTo>
                  <a:lnTo>
                    <a:pt x="232" y="678"/>
                  </a:lnTo>
                  <a:lnTo>
                    <a:pt x="255" y="659"/>
                  </a:lnTo>
                  <a:lnTo>
                    <a:pt x="284" y="642"/>
                  </a:lnTo>
                  <a:lnTo>
                    <a:pt x="318" y="625"/>
                  </a:lnTo>
                  <a:lnTo>
                    <a:pt x="336" y="617"/>
                  </a:lnTo>
                  <a:lnTo>
                    <a:pt x="355" y="609"/>
                  </a:lnTo>
                  <a:lnTo>
                    <a:pt x="373" y="598"/>
                  </a:lnTo>
                  <a:lnTo>
                    <a:pt x="391" y="589"/>
                  </a:lnTo>
                  <a:lnTo>
                    <a:pt x="410" y="578"/>
                  </a:lnTo>
                  <a:lnTo>
                    <a:pt x="428" y="567"/>
                  </a:lnTo>
                  <a:lnTo>
                    <a:pt x="446" y="557"/>
                  </a:lnTo>
                  <a:lnTo>
                    <a:pt x="463" y="546"/>
                  </a:lnTo>
                  <a:lnTo>
                    <a:pt x="480" y="537"/>
                  </a:lnTo>
                  <a:lnTo>
                    <a:pt x="497" y="527"/>
                  </a:lnTo>
                  <a:lnTo>
                    <a:pt x="512" y="519"/>
                  </a:lnTo>
                  <a:lnTo>
                    <a:pt x="528" y="512"/>
                  </a:lnTo>
                  <a:lnTo>
                    <a:pt x="542" y="506"/>
                  </a:lnTo>
                  <a:lnTo>
                    <a:pt x="557" y="503"/>
                  </a:lnTo>
                  <a:lnTo>
                    <a:pt x="569" y="499"/>
                  </a:lnTo>
                  <a:lnTo>
                    <a:pt x="581" y="499"/>
                  </a:lnTo>
                  <a:lnTo>
                    <a:pt x="602" y="500"/>
                  </a:lnTo>
                  <a:lnTo>
                    <a:pt x="619" y="503"/>
                  </a:lnTo>
                  <a:lnTo>
                    <a:pt x="635" y="506"/>
                  </a:lnTo>
                  <a:lnTo>
                    <a:pt x="646" y="509"/>
                  </a:lnTo>
                  <a:lnTo>
                    <a:pt x="654" y="511"/>
                  </a:lnTo>
                  <a:lnTo>
                    <a:pt x="660" y="513"/>
                  </a:lnTo>
                  <a:lnTo>
                    <a:pt x="664" y="516"/>
                  </a:lnTo>
                  <a:lnTo>
                    <a:pt x="665" y="516"/>
                  </a:lnTo>
                  <a:lnTo>
                    <a:pt x="662" y="493"/>
                  </a:lnTo>
                  <a:lnTo>
                    <a:pt x="682" y="483"/>
                  </a:lnTo>
                  <a:lnTo>
                    <a:pt x="680" y="483"/>
                  </a:lnTo>
                  <a:lnTo>
                    <a:pt x="676" y="483"/>
                  </a:lnTo>
                  <a:lnTo>
                    <a:pt x="670" y="483"/>
                  </a:lnTo>
                  <a:lnTo>
                    <a:pt x="662" y="483"/>
                  </a:lnTo>
                  <a:lnTo>
                    <a:pt x="654" y="481"/>
                  </a:lnTo>
                  <a:lnTo>
                    <a:pt x="646" y="481"/>
                  </a:lnTo>
                  <a:lnTo>
                    <a:pt x="636" y="480"/>
                  </a:lnTo>
                  <a:lnTo>
                    <a:pt x="629" y="479"/>
                  </a:lnTo>
                  <a:lnTo>
                    <a:pt x="622" y="477"/>
                  </a:lnTo>
                  <a:lnTo>
                    <a:pt x="614" y="471"/>
                  </a:lnTo>
                  <a:lnTo>
                    <a:pt x="608" y="463"/>
                  </a:lnTo>
                  <a:lnTo>
                    <a:pt x="602" y="454"/>
                  </a:lnTo>
                  <a:lnTo>
                    <a:pt x="598" y="445"/>
                  </a:lnTo>
                  <a:lnTo>
                    <a:pt x="593" y="435"/>
                  </a:lnTo>
                  <a:lnTo>
                    <a:pt x="590" y="428"/>
                  </a:lnTo>
                  <a:lnTo>
                    <a:pt x="588" y="424"/>
                  </a:lnTo>
                  <a:lnTo>
                    <a:pt x="586" y="419"/>
                  </a:lnTo>
                  <a:lnTo>
                    <a:pt x="582" y="414"/>
                  </a:lnTo>
                  <a:lnTo>
                    <a:pt x="576" y="407"/>
                  </a:lnTo>
                  <a:lnTo>
                    <a:pt x="570" y="400"/>
                  </a:lnTo>
                  <a:lnTo>
                    <a:pt x="564" y="393"/>
                  </a:lnTo>
                  <a:lnTo>
                    <a:pt x="559" y="385"/>
                  </a:lnTo>
                  <a:lnTo>
                    <a:pt x="554" y="375"/>
                  </a:lnTo>
                  <a:lnTo>
                    <a:pt x="551" y="367"/>
                  </a:lnTo>
                  <a:lnTo>
                    <a:pt x="547" y="344"/>
                  </a:lnTo>
                  <a:lnTo>
                    <a:pt x="546" y="313"/>
                  </a:lnTo>
                  <a:lnTo>
                    <a:pt x="549" y="286"/>
                  </a:lnTo>
                  <a:lnTo>
                    <a:pt x="557" y="271"/>
                  </a:lnTo>
                  <a:lnTo>
                    <a:pt x="565" y="259"/>
                  </a:lnTo>
                  <a:lnTo>
                    <a:pt x="567" y="238"/>
                  </a:lnTo>
                  <a:lnTo>
                    <a:pt x="570" y="213"/>
                  </a:lnTo>
                  <a:lnTo>
                    <a:pt x="571" y="192"/>
                  </a:lnTo>
                  <a:lnTo>
                    <a:pt x="574" y="182"/>
                  </a:lnTo>
                  <a:lnTo>
                    <a:pt x="578" y="170"/>
                  </a:lnTo>
                  <a:lnTo>
                    <a:pt x="586" y="157"/>
                  </a:lnTo>
                  <a:lnTo>
                    <a:pt x="593" y="144"/>
                  </a:lnTo>
                  <a:lnTo>
                    <a:pt x="601" y="133"/>
                  </a:lnTo>
                  <a:lnTo>
                    <a:pt x="610" y="122"/>
                  </a:lnTo>
                  <a:lnTo>
                    <a:pt x="618" y="114"/>
                  </a:lnTo>
                  <a:lnTo>
                    <a:pt x="625" y="108"/>
                  </a:lnTo>
                  <a:lnTo>
                    <a:pt x="631" y="103"/>
                  </a:lnTo>
                  <a:lnTo>
                    <a:pt x="636" y="99"/>
                  </a:lnTo>
                  <a:lnTo>
                    <a:pt x="642" y="93"/>
                  </a:lnTo>
                  <a:lnTo>
                    <a:pt x="647" y="87"/>
                  </a:lnTo>
                  <a:lnTo>
                    <a:pt x="654" y="82"/>
                  </a:lnTo>
                  <a:lnTo>
                    <a:pt x="661" y="76"/>
                  </a:lnTo>
                  <a:lnTo>
                    <a:pt x="671" y="73"/>
                  </a:lnTo>
                  <a:lnTo>
                    <a:pt x="682" y="69"/>
                  </a:lnTo>
                  <a:lnTo>
                    <a:pt x="694" y="66"/>
                  </a:lnTo>
                  <a:lnTo>
                    <a:pt x="703" y="62"/>
                  </a:lnTo>
                  <a:lnTo>
                    <a:pt x="711" y="57"/>
                  </a:lnTo>
                  <a:lnTo>
                    <a:pt x="718" y="53"/>
                  </a:lnTo>
                  <a:lnTo>
                    <a:pt x="724" y="47"/>
                  </a:lnTo>
                  <a:lnTo>
                    <a:pt x="730" y="41"/>
                  </a:lnTo>
                  <a:lnTo>
                    <a:pt x="736" y="35"/>
                  </a:lnTo>
                  <a:lnTo>
                    <a:pt x="742" y="29"/>
                  </a:lnTo>
                  <a:lnTo>
                    <a:pt x="748" y="23"/>
                  </a:lnTo>
                  <a:lnTo>
                    <a:pt x="755" y="17"/>
                  </a:lnTo>
                  <a:lnTo>
                    <a:pt x="762" y="14"/>
                  </a:lnTo>
                  <a:lnTo>
                    <a:pt x="768" y="9"/>
                  </a:lnTo>
                  <a:lnTo>
                    <a:pt x="774" y="7"/>
                  </a:lnTo>
                  <a:lnTo>
                    <a:pt x="779" y="4"/>
                  </a:lnTo>
                  <a:lnTo>
                    <a:pt x="781" y="2"/>
                  </a:lnTo>
                  <a:lnTo>
                    <a:pt x="783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11" name="Freeform 71"/>
            <p:cNvSpPr>
              <a:spLocks/>
            </p:cNvSpPr>
            <p:nvPr/>
          </p:nvSpPr>
          <p:spPr bwMode="auto">
            <a:xfrm>
              <a:off x="1939" y="2209"/>
              <a:ext cx="172" cy="147"/>
            </a:xfrm>
            <a:custGeom>
              <a:avLst/>
              <a:gdLst>
                <a:gd name="T0" fmla="*/ 388 w 584"/>
                <a:gd name="T1" fmla="*/ 27 h 525"/>
                <a:gd name="T2" fmla="*/ 416 w 584"/>
                <a:gd name="T3" fmla="*/ 35 h 525"/>
                <a:gd name="T4" fmla="*/ 444 w 584"/>
                <a:gd name="T5" fmla="*/ 42 h 525"/>
                <a:gd name="T6" fmla="*/ 479 w 584"/>
                <a:gd name="T7" fmla="*/ 61 h 525"/>
                <a:gd name="T8" fmla="*/ 498 w 584"/>
                <a:gd name="T9" fmla="*/ 95 h 525"/>
                <a:gd name="T10" fmla="*/ 521 w 584"/>
                <a:gd name="T11" fmla="*/ 140 h 525"/>
                <a:gd name="T12" fmla="*/ 542 w 584"/>
                <a:gd name="T13" fmla="*/ 187 h 525"/>
                <a:gd name="T14" fmla="*/ 575 w 584"/>
                <a:gd name="T15" fmla="*/ 238 h 525"/>
                <a:gd name="T16" fmla="*/ 583 w 584"/>
                <a:gd name="T17" fmla="*/ 292 h 525"/>
                <a:gd name="T18" fmla="*/ 561 w 584"/>
                <a:gd name="T19" fmla="*/ 330 h 525"/>
                <a:gd name="T20" fmla="*/ 536 w 584"/>
                <a:gd name="T21" fmla="*/ 366 h 525"/>
                <a:gd name="T22" fmla="*/ 504 w 584"/>
                <a:gd name="T23" fmla="*/ 346 h 525"/>
                <a:gd name="T24" fmla="*/ 478 w 584"/>
                <a:gd name="T25" fmla="*/ 372 h 525"/>
                <a:gd name="T26" fmla="*/ 489 w 584"/>
                <a:gd name="T27" fmla="*/ 395 h 525"/>
                <a:gd name="T28" fmla="*/ 465 w 584"/>
                <a:gd name="T29" fmla="*/ 403 h 525"/>
                <a:gd name="T30" fmla="*/ 435 w 584"/>
                <a:gd name="T31" fmla="*/ 398 h 525"/>
                <a:gd name="T32" fmla="*/ 414 w 584"/>
                <a:gd name="T33" fmla="*/ 388 h 525"/>
                <a:gd name="T34" fmla="*/ 396 w 584"/>
                <a:gd name="T35" fmla="*/ 370 h 525"/>
                <a:gd name="T36" fmla="*/ 366 w 584"/>
                <a:gd name="T37" fmla="*/ 382 h 525"/>
                <a:gd name="T38" fmla="*/ 333 w 584"/>
                <a:gd name="T39" fmla="*/ 425 h 525"/>
                <a:gd name="T40" fmla="*/ 340 w 584"/>
                <a:gd name="T41" fmla="*/ 468 h 525"/>
                <a:gd name="T42" fmla="*/ 365 w 584"/>
                <a:gd name="T43" fmla="*/ 485 h 525"/>
                <a:gd name="T44" fmla="*/ 354 w 584"/>
                <a:gd name="T45" fmla="*/ 503 h 525"/>
                <a:gd name="T46" fmla="*/ 336 w 584"/>
                <a:gd name="T47" fmla="*/ 511 h 525"/>
                <a:gd name="T48" fmla="*/ 310 w 584"/>
                <a:gd name="T49" fmla="*/ 514 h 525"/>
                <a:gd name="T50" fmla="*/ 283 w 584"/>
                <a:gd name="T51" fmla="*/ 509 h 525"/>
                <a:gd name="T52" fmla="*/ 256 w 584"/>
                <a:gd name="T53" fmla="*/ 521 h 525"/>
                <a:gd name="T54" fmla="*/ 228 w 584"/>
                <a:gd name="T55" fmla="*/ 524 h 525"/>
                <a:gd name="T56" fmla="*/ 199 w 584"/>
                <a:gd name="T57" fmla="*/ 505 h 525"/>
                <a:gd name="T58" fmla="*/ 184 w 584"/>
                <a:gd name="T59" fmla="*/ 491 h 525"/>
                <a:gd name="T60" fmla="*/ 157 w 584"/>
                <a:gd name="T61" fmla="*/ 487 h 525"/>
                <a:gd name="T62" fmla="*/ 140 w 584"/>
                <a:gd name="T63" fmla="*/ 467 h 525"/>
                <a:gd name="T64" fmla="*/ 137 w 584"/>
                <a:gd name="T65" fmla="*/ 445 h 525"/>
                <a:gd name="T66" fmla="*/ 98 w 584"/>
                <a:gd name="T67" fmla="*/ 443 h 525"/>
                <a:gd name="T68" fmla="*/ 69 w 584"/>
                <a:gd name="T69" fmla="*/ 436 h 525"/>
                <a:gd name="T70" fmla="*/ 45 w 584"/>
                <a:gd name="T71" fmla="*/ 390 h 525"/>
                <a:gd name="T72" fmla="*/ 12 w 584"/>
                <a:gd name="T73" fmla="*/ 350 h 525"/>
                <a:gd name="T74" fmla="*/ 1 w 584"/>
                <a:gd name="T75" fmla="*/ 308 h 525"/>
                <a:gd name="T76" fmla="*/ 32 w 584"/>
                <a:gd name="T77" fmla="*/ 246 h 525"/>
                <a:gd name="T78" fmla="*/ 41 w 584"/>
                <a:gd name="T79" fmla="*/ 172 h 525"/>
                <a:gd name="T80" fmla="*/ 62 w 584"/>
                <a:gd name="T81" fmla="*/ 119 h 525"/>
                <a:gd name="T82" fmla="*/ 96 w 584"/>
                <a:gd name="T83" fmla="*/ 91 h 525"/>
                <a:gd name="T84" fmla="*/ 128 w 584"/>
                <a:gd name="T85" fmla="*/ 65 h 525"/>
                <a:gd name="T86" fmla="*/ 152 w 584"/>
                <a:gd name="T87" fmla="*/ 58 h 525"/>
                <a:gd name="T88" fmla="*/ 176 w 584"/>
                <a:gd name="T89" fmla="*/ 54 h 525"/>
                <a:gd name="T90" fmla="*/ 212 w 584"/>
                <a:gd name="T91" fmla="*/ 32 h 525"/>
                <a:gd name="T92" fmla="*/ 230 w 584"/>
                <a:gd name="T93" fmla="*/ 6 h 525"/>
                <a:gd name="T94" fmla="*/ 277 w 584"/>
                <a:gd name="T95" fmla="*/ 2 h 525"/>
                <a:gd name="T96" fmla="*/ 360 w 584"/>
                <a:gd name="T97" fmla="*/ 19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84" h="525">
                  <a:moveTo>
                    <a:pt x="377" y="22"/>
                  </a:moveTo>
                  <a:lnTo>
                    <a:pt x="378" y="24"/>
                  </a:lnTo>
                  <a:lnTo>
                    <a:pt x="382" y="25"/>
                  </a:lnTo>
                  <a:lnTo>
                    <a:pt x="388" y="27"/>
                  </a:lnTo>
                  <a:lnTo>
                    <a:pt x="394" y="29"/>
                  </a:lnTo>
                  <a:lnTo>
                    <a:pt x="401" y="32"/>
                  </a:lnTo>
                  <a:lnTo>
                    <a:pt x="410" y="34"/>
                  </a:lnTo>
                  <a:lnTo>
                    <a:pt x="416" y="35"/>
                  </a:lnTo>
                  <a:lnTo>
                    <a:pt x="422" y="37"/>
                  </a:lnTo>
                  <a:lnTo>
                    <a:pt x="428" y="38"/>
                  </a:lnTo>
                  <a:lnTo>
                    <a:pt x="436" y="39"/>
                  </a:lnTo>
                  <a:lnTo>
                    <a:pt x="444" y="42"/>
                  </a:lnTo>
                  <a:lnTo>
                    <a:pt x="454" y="46"/>
                  </a:lnTo>
                  <a:lnTo>
                    <a:pt x="464" y="51"/>
                  </a:lnTo>
                  <a:lnTo>
                    <a:pt x="472" y="55"/>
                  </a:lnTo>
                  <a:lnTo>
                    <a:pt x="479" y="61"/>
                  </a:lnTo>
                  <a:lnTo>
                    <a:pt x="483" y="66"/>
                  </a:lnTo>
                  <a:lnTo>
                    <a:pt x="486" y="73"/>
                  </a:lnTo>
                  <a:lnTo>
                    <a:pt x="491" y="84"/>
                  </a:lnTo>
                  <a:lnTo>
                    <a:pt x="498" y="95"/>
                  </a:lnTo>
                  <a:lnTo>
                    <a:pt x="504" y="110"/>
                  </a:lnTo>
                  <a:lnTo>
                    <a:pt x="512" y="121"/>
                  </a:lnTo>
                  <a:lnTo>
                    <a:pt x="518" y="132"/>
                  </a:lnTo>
                  <a:lnTo>
                    <a:pt x="521" y="140"/>
                  </a:lnTo>
                  <a:lnTo>
                    <a:pt x="522" y="143"/>
                  </a:lnTo>
                  <a:lnTo>
                    <a:pt x="525" y="151"/>
                  </a:lnTo>
                  <a:lnTo>
                    <a:pt x="532" y="169"/>
                  </a:lnTo>
                  <a:lnTo>
                    <a:pt x="542" y="187"/>
                  </a:lnTo>
                  <a:lnTo>
                    <a:pt x="550" y="198"/>
                  </a:lnTo>
                  <a:lnTo>
                    <a:pt x="559" y="207"/>
                  </a:lnTo>
                  <a:lnTo>
                    <a:pt x="567" y="223"/>
                  </a:lnTo>
                  <a:lnTo>
                    <a:pt x="575" y="238"/>
                  </a:lnTo>
                  <a:lnTo>
                    <a:pt x="580" y="251"/>
                  </a:lnTo>
                  <a:lnTo>
                    <a:pt x="583" y="264"/>
                  </a:lnTo>
                  <a:lnTo>
                    <a:pt x="584" y="278"/>
                  </a:lnTo>
                  <a:lnTo>
                    <a:pt x="583" y="292"/>
                  </a:lnTo>
                  <a:lnTo>
                    <a:pt x="577" y="304"/>
                  </a:lnTo>
                  <a:lnTo>
                    <a:pt x="572" y="311"/>
                  </a:lnTo>
                  <a:lnTo>
                    <a:pt x="567" y="319"/>
                  </a:lnTo>
                  <a:lnTo>
                    <a:pt x="561" y="330"/>
                  </a:lnTo>
                  <a:lnTo>
                    <a:pt x="555" y="341"/>
                  </a:lnTo>
                  <a:lnTo>
                    <a:pt x="548" y="350"/>
                  </a:lnTo>
                  <a:lnTo>
                    <a:pt x="542" y="359"/>
                  </a:lnTo>
                  <a:lnTo>
                    <a:pt x="536" y="366"/>
                  </a:lnTo>
                  <a:lnTo>
                    <a:pt x="530" y="371"/>
                  </a:lnTo>
                  <a:lnTo>
                    <a:pt x="521" y="369"/>
                  </a:lnTo>
                  <a:lnTo>
                    <a:pt x="513" y="357"/>
                  </a:lnTo>
                  <a:lnTo>
                    <a:pt x="504" y="346"/>
                  </a:lnTo>
                  <a:lnTo>
                    <a:pt x="496" y="344"/>
                  </a:lnTo>
                  <a:lnTo>
                    <a:pt x="486" y="352"/>
                  </a:lnTo>
                  <a:lnTo>
                    <a:pt x="480" y="362"/>
                  </a:lnTo>
                  <a:lnTo>
                    <a:pt x="478" y="372"/>
                  </a:lnTo>
                  <a:lnTo>
                    <a:pt x="483" y="377"/>
                  </a:lnTo>
                  <a:lnTo>
                    <a:pt x="489" y="382"/>
                  </a:lnTo>
                  <a:lnTo>
                    <a:pt x="490" y="388"/>
                  </a:lnTo>
                  <a:lnTo>
                    <a:pt x="489" y="395"/>
                  </a:lnTo>
                  <a:lnTo>
                    <a:pt x="483" y="401"/>
                  </a:lnTo>
                  <a:lnTo>
                    <a:pt x="478" y="403"/>
                  </a:lnTo>
                  <a:lnTo>
                    <a:pt x="472" y="403"/>
                  </a:lnTo>
                  <a:lnTo>
                    <a:pt x="465" y="403"/>
                  </a:lnTo>
                  <a:lnTo>
                    <a:pt x="456" y="403"/>
                  </a:lnTo>
                  <a:lnTo>
                    <a:pt x="449" y="402"/>
                  </a:lnTo>
                  <a:lnTo>
                    <a:pt x="441" y="401"/>
                  </a:lnTo>
                  <a:lnTo>
                    <a:pt x="435" y="398"/>
                  </a:lnTo>
                  <a:lnTo>
                    <a:pt x="429" y="397"/>
                  </a:lnTo>
                  <a:lnTo>
                    <a:pt x="424" y="395"/>
                  </a:lnTo>
                  <a:lnTo>
                    <a:pt x="419" y="391"/>
                  </a:lnTo>
                  <a:lnTo>
                    <a:pt x="414" y="388"/>
                  </a:lnTo>
                  <a:lnTo>
                    <a:pt x="410" y="382"/>
                  </a:lnTo>
                  <a:lnTo>
                    <a:pt x="405" y="377"/>
                  </a:lnTo>
                  <a:lnTo>
                    <a:pt x="401" y="374"/>
                  </a:lnTo>
                  <a:lnTo>
                    <a:pt x="396" y="370"/>
                  </a:lnTo>
                  <a:lnTo>
                    <a:pt x="391" y="368"/>
                  </a:lnTo>
                  <a:lnTo>
                    <a:pt x="384" y="369"/>
                  </a:lnTo>
                  <a:lnTo>
                    <a:pt x="376" y="374"/>
                  </a:lnTo>
                  <a:lnTo>
                    <a:pt x="366" y="382"/>
                  </a:lnTo>
                  <a:lnTo>
                    <a:pt x="355" y="391"/>
                  </a:lnTo>
                  <a:lnTo>
                    <a:pt x="346" y="403"/>
                  </a:lnTo>
                  <a:lnTo>
                    <a:pt x="337" y="415"/>
                  </a:lnTo>
                  <a:lnTo>
                    <a:pt x="333" y="425"/>
                  </a:lnTo>
                  <a:lnTo>
                    <a:pt x="330" y="434"/>
                  </a:lnTo>
                  <a:lnTo>
                    <a:pt x="331" y="448"/>
                  </a:lnTo>
                  <a:lnTo>
                    <a:pt x="336" y="460"/>
                  </a:lnTo>
                  <a:lnTo>
                    <a:pt x="340" y="468"/>
                  </a:lnTo>
                  <a:lnTo>
                    <a:pt x="341" y="470"/>
                  </a:lnTo>
                  <a:lnTo>
                    <a:pt x="364" y="481"/>
                  </a:lnTo>
                  <a:lnTo>
                    <a:pt x="364" y="482"/>
                  </a:lnTo>
                  <a:lnTo>
                    <a:pt x="365" y="485"/>
                  </a:lnTo>
                  <a:lnTo>
                    <a:pt x="364" y="490"/>
                  </a:lnTo>
                  <a:lnTo>
                    <a:pt x="360" y="497"/>
                  </a:lnTo>
                  <a:lnTo>
                    <a:pt x="358" y="501"/>
                  </a:lnTo>
                  <a:lnTo>
                    <a:pt x="354" y="503"/>
                  </a:lnTo>
                  <a:lnTo>
                    <a:pt x="351" y="505"/>
                  </a:lnTo>
                  <a:lnTo>
                    <a:pt x="347" y="508"/>
                  </a:lnTo>
                  <a:lnTo>
                    <a:pt x="342" y="509"/>
                  </a:lnTo>
                  <a:lnTo>
                    <a:pt x="336" y="511"/>
                  </a:lnTo>
                  <a:lnTo>
                    <a:pt x="330" y="513"/>
                  </a:lnTo>
                  <a:lnTo>
                    <a:pt x="323" y="514"/>
                  </a:lnTo>
                  <a:lnTo>
                    <a:pt x="316" y="514"/>
                  </a:lnTo>
                  <a:lnTo>
                    <a:pt x="310" y="514"/>
                  </a:lnTo>
                  <a:lnTo>
                    <a:pt x="303" y="513"/>
                  </a:lnTo>
                  <a:lnTo>
                    <a:pt x="297" y="510"/>
                  </a:lnTo>
                  <a:lnTo>
                    <a:pt x="289" y="510"/>
                  </a:lnTo>
                  <a:lnTo>
                    <a:pt x="283" y="509"/>
                  </a:lnTo>
                  <a:lnTo>
                    <a:pt x="276" y="510"/>
                  </a:lnTo>
                  <a:lnTo>
                    <a:pt x="269" y="514"/>
                  </a:lnTo>
                  <a:lnTo>
                    <a:pt x="262" y="517"/>
                  </a:lnTo>
                  <a:lnTo>
                    <a:pt x="256" y="521"/>
                  </a:lnTo>
                  <a:lnTo>
                    <a:pt x="248" y="523"/>
                  </a:lnTo>
                  <a:lnTo>
                    <a:pt x="242" y="525"/>
                  </a:lnTo>
                  <a:lnTo>
                    <a:pt x="235" y="525"/>
                  </a:lnTo>
                  <a:lnTo>
                    <a:pt x="228" y="524"/>
                  </a:lnTo>
                  <a:lnTo>
                    <a:pt x="221" y="522"/>
                  </a:lnTo>
                  <a:lnTo>
                    <a:pt x="212" y="516"/>
                  </a:lnTo>
                  <a:lnTo>
                    <a:pt x="204" y="510"/>
                  </a:lnTo>
                  <a:lnTo>
                    <a:pt x="199" y="505"/>
                  </a:lnTo>
                  <a:lnTo>
                    <a:pt x="194" y="501"/>
                  </a:lnTo>
                  <a:lnTo>
                    <a:pt x="191" y="497"/>
                  </a:lnTo>
                  <a:lnTo>
                    <a:pt x="187" y="494"/>
                  </a:lnTo>
                  <a:lnTo>
                    <a:pt x="184" y="491"/>
                  </a:lnTo>
                  <a:lnTo>
                    <a:pt x="179" y="490"/>
                  </a:lnTo>
                  <a:lnTo>
                    <a:pt x="172" y="490"/>
                  </a:lnTo>
                  <a:lnTo>
                    <a:pt x="164" y="489"/>
                  </a:lnTo>
                  <a:lnTo>
                    <a:pt x="157" y="487"/>
                  </a:lnTo>
                  <a:lnTo>
                    <a:pt x="151" y="483"/>
                  </a:lnTo>
                  <a:lnTo>
                    <a:pt x="146" y="478"/>
                  </a:lnTo>
                  <a:lnTo>
                    <a:pt x="143" y="472"/>
                  </a:lnTo>
                  <a:lnTo>
                    <a:pt x="140" y="467"/>
                  </a:lnTo>
                  <a:lnTo>
                    <a:pt x="140" y="460"/>
                  </a:lnTo>
                  <a:lnTo>
                    <a:pt x="142" y="454"/>
                  </a:lnTo>
                  <a:lnTo>
                    <a:pt x="142" y="449"/>
                  </a:lnTo>
                  <a:lnTo>
                    <a:pt x="137" y="445"/>
                  </a:lnTo>
                  <a:lnTo>
                    <a:pt x="129" y="443"/>
                  </a:lnTo>
                  <a:lnTo>
                    <a:pt x="120" y="443"/>
                  </a:lnTo>
                  <a:lnTo>
                    <a:pt x="109" y="443"/>
                  </a:lnTo>
                  <a:lnTo>
                    <a:pt x="98" y="443"/>
                  </a:lnTo>
                  <a:lnTo>
                    <a:pt x="89" y="444"/>
                  </a:lnTo>
                  <a:lnTo>
                    <a:pt x="81" y="444"/>
                  </a:lnTo>
                  <a:lnTo>
                    <a:pt x="75" y="442"/>
                  </a:lnTo>
                  <a:lnTo>
                    <a:pt x="69" y="436"/>
                  </a:lnTo>
                  <a:lnTo>
                    <a:pt x="65" y="427"/>
                  </a:lnTo>
                  <a:lnTo>
                    <a:pt x="59" y="415"/>
                  </a:lnTo>
                  <a:lnTo>
                    <a:pt x="53" y="402"/>
                  </a:lnTo>
                  <a:lnTo>
                    <a:pt x="45" y="390"/>
                  </a:lnTo>
                  <a:lnTo>
                    <a:pt x="37" y="378"/>
                  </a:lnTo>
                  <a:lnTo>
                    <a:pt x="27" y="368"/>
                  </a:lnTo>
                  <a:lnTo>
                    <a:pt x="19" y="359"/>
                  </a:lnTo>
                  <a:lnTo>
                    <a:pt x="12" y="350"/>
                  </a:lnTo>
                  <a:lnTo>
                    <a:pt x="6" y="339"/>
                  </a:lnTo>
                  <a:lnTo>
                    <a:pt x="1" y="329"/>
                  </a:lnTo>
                  <a:lnTo>
                    <a:pt x="0" y="318"/>
                  </a:lnTo>
                  <a:lnTo>
                    <a:pt x="1" y="308"/>
                  </a:lnTo>
                  <a:lnTo>
                    <a:pt x="6" y="297"/>
                  </a:lnTo>
                  <a:lnTo>
                    <a:pt x="14" y="288"/>
                  </a:lnTo>
                  <a:lnTo>
                    <a:pt x="27" y="269"/>
                  </a:lnTo>
                  <a:lnTo>
                    <a:pt x="32" y="246"/>
                  </a:lnTo>
                  <a:lnTo>
                    <a:pt x="32" y="222"/>
                  </a:lnTo>
                  <a:lnTo>
                    <a:pt x="35" y="198"/>
                  </a:lnTo>
                  <a:lnTo>
                    <a:pt x="37" y="186"/>
                  </a:lnTo>
                  <a:lnTo>
                    <a:pt x="41" y="172"/>
                  </a:lnTo>
                  <a:lnTo>
                    <a:pt x="44" y="158"/>
                  </a:lnTo>
                  <a:lnTo>
                    <a:pt x="49" y="144"/>
                  </a:lnTo>
                  <a:lnTo>
                    <a:pt x="55" y="131"/>
                  </a:lnTo>
                  <a:lnTo>
                    <a:pt x="62" y="119"/>
                  </a:lnTo>
                  <a:lnTo>
                    <a:pt x="69" y="110"/>
                  </a:lnTo>
                  <a:lnTo>
                    <a:pt x="78" y="103"/>
                  </a:lnTo>
                  <a:lnTo>
                    <a:pt x="86" y="97"/>
                  </a:lnTo>
                  <a:lnTo>
                    <a:pt x="96" y="91"/>
                  </a:lnTo>
                  <a:lnTo>
                    <a:pt x="104" y="84"/>
                  </a:lnTo>
                  <a:lnTo>
                    <a:pt x="113" y="77"/>
                  </a:lnTo>
                  <a:lnTo>
                    <a:pt x="120" y="71"/>
                  </a:lnTo>
                  <a:lnTo>
                    <a:pt x="128" y="65"/>
                  </a:lnTo>
                  <a:lnTo>
                    <a:pt x="135" y="61"/>
                  </a:lnTo>
                  <a:lnTo>
                    <a:pt x="142" y="59"/>
                  </a:lnTo>
                  <a:lnTo>
                    <a:pt x="148" y="59"/>
                  </a:lnTo>
                  <a:lnTo>
                    <a:pt x="152" y="58"/>
                  </a:lnTo>
                  <a:lnTo>
                    <a:pt x="158" y="58"/>
                  </a:lnTo>
                  <a:lnTo>
                    <a:pt x="163" y="58"/>
                  </a:lnTo>
                  <a:lnTo>
                    <a:pt x="169" y="57"/>
                  </a:lnTo>
                  <a:lnTo>
                    <a:pt x="176" y="54"/>
                  </a:lnTo>
                  <a:lnTo>
                    <a:pt x="185" y="51"/>
                  </a:lnTo>
                  <a:lnTo>
                    <a:pt x="196" y="46"/>
                  </a:lnTo>
                  <a:lnTo>
                    <a:pt x="205" y="39"/>
                  </a:lnTo>
                  <a:lnTo>
                    <a:pt x="212" y="32"/>
                  </a:lnTo>
                  <a:lnTo>
                    <a:pt x="217" y="25"/>
                  </a:lnTo>
                  <a:lnTo>
                    <a:pt x="222" y="18"/>
                  </a:lnTo>
                  <a:lnTo>
                    <a:pt x="226" y="12"/>
                  </a:lnTo>
                  <a:lnTo>
                    <a:pt x="230" y="6"/>
                  </a:lnTo>
                  <a:lnTo>
                    <a:pt x="238" y="2"/>
                  </a:lnTo>
                  <a:lnTo>
                    <a:pt x="246" y="0"/>
                  </a:lnTo>
                  <a:lnTo>
                    <a:pt x="259" y="0"/>
                  </a:lnTo>
                  <a:lnTo>
                    <a:pt x="277" y="2"/>
                  </a:lnTo>
                  <a:lnTo>
                    <a:pt x="299" y="6"/>
                  </a:lnTo>
                  <a:lnTo>
                    <a:pt x="322" y="9"/>
                  </a:lnTo>
                  <a:lnTo>
                    <a:pt x="342" y="14"/>
                  </a:lnTo>
                  <a:lnTo>
                    <a:pt x="360" y="19"/>
                  </a:lnTo>
                  <a:lnTo>
                    <a:pt x="372" y="21"/>
                  </a:lnTo>
                  <a:lnTo>
                    <a:pt x="377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12" name="Freeform 72"/>
            <p:cNvSpPr>
              <a:spLocks/>
            </p:cNvSpPr>
            <p:nvPr/>
          </p:nvSpPr>
          <p:spPr bwMode="auto">
            <a:xfrm>
              <a:off x="2091" y="2465"/>
              <a:ext cx="17" cy="36"/>
            </a:xfrm>
            <a:custGeom>
              <a:avLst/>
              <a:gdLst>
                <a:gd name="T0" fmla="*/ 0 w 58"/>
                <a:gd name="T1" fmla="*/ 0 h 129"/>
                <a:gd name="T2" fmla="*/ 2 w 58"/>
                <a:gd name="T3" fmla="*/ 2 h 129"/>
                <a:gd name="T4" fmla="*/ 7 w 58"/>
                <a:gd name="T5" fmla="*/ 4 h 129"/>
                <a:gd name="T6" fmla="*/ 16 w 58"/>
                <a:gd name="T7" fmla="*/ 9 h 129"/>
                <a:gd name="T8" fmla="*/ 24 w 58"/>
                <a:gd name="T9" fmla="*/ 13 h 129"/>
                <a:gd name="T10" fmla="*/ 34 w 58"/>
                <a:gd name="T11" fmla="*/ 19 h 129"/>
                <a:gd name="T12" fmla="*/ 42 w 58"/>
                <a:gd name="T13" fmla="*/ 26 h 129"/>
                <a:gd name="T14" fmla="*/ 48 w 58"/>
                <a:gd name="T15" fmla="*/ 32 h 129"/>
                <a:gd name="T16" fmla="*/ 52 w 58"/>
                <a:gd name="T17" fmla="*/ 37 h 129"/>
                <a:gd name="T18" fmla="*/ 54 w 58"/>
                <a:gd name="T19" fmla="*/ 53 h 129"/>
                <a:gd name="T20" fmla="*/ 55 w 58"/>
                <a:gd name="T21" fmla="*/ 76 h 129"/>
                <a:gd name="T22" fmla="*/ 58 w 58"/>
                <a:gd name="T23" fmla="*/ 97 h 129"/>
                <a:gd name="T24" fmla="*/ 58 w 58"/>
                <a:gd name="T25" fmla="*/ 105 h 129"/>
                <a:gd name="T26" fmla="*/ 29 w 58"/>
                <a:gd name="T27" fmla="*/ 129 h 129"/>
                <a:gd name="T28" fmla="*/ 8 w 58"/>
                <a:gd name="T29" fmla="*/ 129 h 129"/>
                <a:gd name="T30" fmla="*/ 8 w 58"/>
                <a:gd name="T31" fmla="*/ 127 h 129"/>
                <a:gd name="T32" fmla="*/ 10 w 58"/>
                <a:gd name="T33" fmla="*/ 122 h 129"/>
                <a:gd name="T34" fmla="*/ 11 w 58"/>
                <a:gd name="T35" fmla="*/ 114 h 129"/>
                <a:gd name="T36" fmla="*/ 15 w 58"/>
                <a:gd name="T37" fmla="*/ 105 h 129"/>
                <a:gd name="T38" fmla="*/ 17 w 58"/>
                <a:gd name="T39" fmla="*/ 90 h 129"/>
                <a:gd name="T40" fmla="*/ 18 w 58"/>
                <a:gd name="T41" fmla="*/ 66 h 129"/>
                <a:gd name="T42" fmla="*/ 17 w 58"/>
                <a:gd name="T43" fmla="*/ 44 h 129"/>
                <a:gd name="T44" fmla="*/ 15 w 58"/>
                <a:gd name="T45" fmla="*/ 29 h 129"/>
                <a:gd name="T46" fmla="*/ 10 w 58"/>
                <a:gd name="T47" fmla="*/ 19 h 129"/>
                <a:gd name="T48" fmla="*/ 5 w 58"/>
                <a:gd name="T49" fmla="*/ 10 h 129"/>
                <a:gd name="T50" fmla="*/ 1 w 58"/>
                <a:gd name="T51" fmla="*/ 3 h 129"/>
                <a:gd name="T52" fmla="*/ 0 w 58"/>
                <a:gd name="T53" fmla="*/ 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8" h="129">
                  <a:moveTo>
                    <a:pt x="0" y="0"/>
                  </a:moveTo>
                  <a:lnTo>
                    <a:pt x="2" y="2"/>
                  </a:lnTo>
                  <a:lnTo>
                    <a:pt x="7" y="4"/>
                  </a:lnTo>
                  <a:lnTo>
                    <a:pt x="16" y="9"/>
                  </a:lnTo>
                  <a:lnTo>
                    <a:pt x="24" y="13"/>
                  </a:lnTo>
                  <a:lnTo>
                    <a:pt x="34" y="19"/>
                  </a:lnTo>
                  <a:lnTo>
                    <a:pt x="42" y="26"/>
                  </a:lnTo>
                  <a:lnTo>
                    <a:pt x="48" y="32"/>
                  </a:lnTo>
                  <a:lnTo>
                    <a:pt x="52" y="37"/>
                  </a:lnTo>
                  <a:lnTo>
                    <a:pt x="54" y="53"/>
                  </a:lnTo>
                  <a:lnTo>
                    <a:pt x="55" y="76"/>
                  </a:lnTo>
                  <a:lnTo>
                    <a:pt x="58" y="97"/>
                  </a:lnTo>
                  <a:lnTo>
                    <a:pt x="58" y="105"/>
                  </a:lnTo>
                  <a:lnTo>
                    <a:pt x="29" y="129"/>
                  </a:lnTo>
                  <a:lnTo>
                    <a:pt x="8" y="129"/>
                  </a:lnTo>
                  <a:lnTo>
                    <a:pt x="8" y="127"/>
                  </a:lnTo>
                  <a:lnTo>
                    <a:pt x="10" y="122"/>
                  </a:lnTo>
                  <a:lnTo>
                    <a:pt x="11" y="114"/>
                  </a:lnTo>
                  <a:lnTo>
                    <a:pt x="15" y="105"/>
                  </a:lnTo>
                  <a:lnTo>
                    <a:pt x="17" y="90"/>
                  </a:lnTo>
                  <a:lnTo>
                    <a:pt x="18" y="66"/>
                  </a:lnTo>
                  <a:lnTo>
                    <a:pt x="17" y="44"/>
                  </a:lnTo>
                  <a:lnTo>
                    <a:pt x="15" y="29"/>
                  </a:lnTo>
                  <a:lnTo>
                    <a:pt x="10" y="19"/>
                  </a:lnTo>
                  <a:lnTo>
                    <a:pt x="5" y="10"/>
                  </a:lnTo>
                  <a:lnTo>
                    <a:pt x="1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DB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13" name="Freeform 73"/>
            <p:cNvSpPr>
              <a:spLocks/>
            </p:cNvSpPr>
            <p:nvPr/>
          </p:nvSpPr>
          <p:spPr bwMode="auto">
            <a:xfrm>
              <a:off x="2082" y="2429"/>
              <a:ext cx="64" cy="64"/>
            </a:xfrm>
            <a:custGeom>
              <a:avLst/>
              <a:gdLst>
                <a:gd name="T0" fmla="*/ 10 w 218"/>
                <a:gd name="T1" fmla="*/ 98 h 230"/>
                <a:gd name="T2" fmla="*/ 34 w 218"/>
                <a:gd name="T3" fmla="*/ 120 h 230"/>
                <a:gd name="T4" fmla="*/ 50 w 218"/>
                <a:gd name="T5" fmla="*/ 129 h 230"/>
                <a:gd name="T6" fmla="*/ 71 w 218"/>
                <a:gd name="T7" fmla="*/ 144 h 230"/>
                <a:gd name="T8" fmla="*/ 87 w 218"/>
                <a:gd name="T9" fmla="*/ 154 h 230"/>
                <a:gd name="T10" fmla="*/ 99 w 218"/>
                <a:gd name="T11" fmla="*/ 180 h 230"/>
                <a:gd name="T12" fmla="*/ 99 w 218"/>
                <a:gd name="T13" fmla="*/ 223 h 230"/>
                <a:gd name="T14" fmla="*/ 107 w 218"/>
                <a:gd name="T15" fmla="*/ 230 h 230"/>
                <a:gd name="T16" fmla="*/ 128 w 218"/>
                <a:gd name="T17" fmla="*/ 220 h 230"/>
                <a:gd name="T18" fmla="*/ 144 w 218"/>
                <a:gd name="T19" fmla="*/ 203 h 230"/>
                <a:gd name="T20" fmla="*/ 158 w 218"/>
                <a:gd name="T21" fmla="*/ 205 h 230"/>
                <a:gd name="T22" fmla="*/ 178 w 218"/>
                <a:gd name="T23" fmla="*/ 212 h 230"/>
                <a:gd name="T24" fmla="*/ 197 w 218"/>
                <a:gd name="T25" fmla="*/ 207 h 230"/>
                <a:gd name="T26" fmla="*/ 194 w 218"/>
                <a:gd name="T27" fmla="*/ 195 h 230"/>
                <a:gd name="T28" fmla="*/ 171 w 218"/>
                <a:gd name="T29" fmla="*/ 178 h 230"/>
                <a:gd name="T30" fmla="*/ 155 w 218"/>
                <a:gd name="T31" fmla="*/ 159 h 230"/>
                <a:gd name="T32" fmla="*/ 156 w 218"/>
                <a:gd name="T33" fmla="*/ 144 h 230"/>
                <a:gd name="T34" fmla="*/ 177 w 218"/>
                <a:gd name="T35" fmla="*/ 134 h 230"/>
                <a:gd name="T36" fmla="*/ 193 w 218"/>
                <a:gd name="T37" fmla="*/ 127 h 230"/>
                <a:gd name="T38" fmla="*/ 212 w 218"/>
                <a:gd name="T39" fmla="*/ 118 h 230"/>
                <a:gd name="T40" fmla="*/ 218 w 218"/>
                <a:gd name="T41" fmla="*/ 112 h 230"/>
                <a:gd name="T42" fmla="*/ 217 w 218"/>
                <a:gd name="T43" fmla="*/ 101 h 230"/>
                <a:gd name="T44" fmla="*/ 211 w 218"/>
                <a:gd name="T45" fmla="*/ 98 h 230"/>
                <a:gd name="T46" fmla="*/ 197 w 218"/>
                <a:gd name="T47" fmla="*/ 98 h 230"/>
                <a:gd name="T48" fmla="*/ 175 w 218"/>
                <a:gd name="T49" fmla="*/ 100 h 230"/>
                <a:gd name="T50" fmla="*/ 160 w 218"/>
                <a:gd name="T51" fmla="*/ 101 h 230"/>
                <a:gd name="T52" fmla="*/ 147 w 218"/>
                <a:gd name="T53" fmla="*/ 104 h 230"/>
                <a:gd name="T54" fmla="*/ 154 w 218"/>
                <a:gd name="T55" fmla="*/ 92 h 230"/>
                <a:gd name="T56" fmla="*/ 165 w 218"/>
                <a:gd name="T57" fmla="*/ 76 h 230"/>
                <a:gd name="T58" fmla="*/ 179 w 218"/>
                <a:gd name="T59" fmla="*/ 47 h 230"/>
                <a:gd name="T60" fmla="*/ 177 w 218"/>
                <a:gd name="T61" fmla="*/ 36 h 230"/>
                <a:gd name="T62" fmla="*/ 170 w 218"/>
                <a:gd name="T63" fmla="*/ 31 h 230"/>
                <a:gd name="T64" fmla="*/ 158 w 218"/>
                <a:gd name="T65" fmla="*/ 34 h 230"/>
                <a:gd name="T66" fmla="*/ 149 w 218"/>
                <a:gd name="T67" fmla="*/ 43 h 230"/>
                <a:gd name="T68" fmla="*/ 135 w 218"/>
                <a:gd name="T69" fmla="*/ 58 h 230"/>
                <a:gd name="T70" fmla="*/ 125 w 218"/>
                <a:gd name="T71" fmla="*/ 66 h 230"/>
                <a:gd name="T72" fmla="*/ 117 w 218"/>
                <a:gd name="T73" fmla="*/ 71 h 230"/>
                <a:gd name="T74" fmla="*/ 114 w 218"/>
                <a:gd name="T75" fmla="*/ 67 h 230"/>
                <a:gd name="T76" fmla="*/ 125 w 218"/>
                <a:gd name="T77" fmla="*/ 42 h 230"/>
                <a:gd name="T78" fmla="*/ 132 w 218"/>
                <a:gd name="T79" fmla="*/ 26 h 230"/>
                <a:gd name="T80" fmla="*/ 135 w 218"/>
                <a:gd name="T81" fmla="*/ 8 h 230"/>
                <a:gd name="T82" fmla="*/ 129 w 218"/>
                <a:gd name="T83" fmla="*/ 0 h 230"/>
                <a:gd name="T84" fmla="*/ 110 w 218"/>
                <a:gd name="T85" fmla="*/ 15 h 230"/>
                <a:gd name="T86" fmla="*/ 92 w 218"/>
                <a:gd name="T87" fmla="*/ 43 h 230"/>
                <a:gd name="T88" fmla="*/ 71 w 218"/>
                <a:gd name="T89" fmla="*/ 71 h 230"/>
                <a:gd name="T90" fmla="*/ 48 w 218"/>
                <a:gd name="T91" fmla="*/ 81 h 230"/>
                <a:gd name="T92" fmla="*/ 31 w 218"/>
                <a:gd name="T93" fmla="*/ 74 h 230"/>
                <a:gd name="T94" fmla="*/ 17 w 218"/>
                <a:gd name="T95" fmla="*/ 56 h 230"/>
                <a:gd name="T96" fmla="*/ 4 w 218"/>
                <a:gd name="T97" fmla="*/ 47 h 230"/>
                <a:gd name="T98" fmla="*/ 0 w 218"/>
                <a:gd name="T99" fmla="*/ 48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18" h="230">
                  <a:moveTo>
                    <a:pt x="0" y="48"/>
                  </a:moveTo>
                  <a:lnTo>
                    <a:pt x="6" y="94"/>
                  </a:lnTo>
                  <a:lnTo>
                    <a:pt x="10" y="98"/>
                  </a:lnTo>
                  <a:lnTo>
                    <a:pt x="17" y="107"/>
                  </a:lnTo>
                  <a:lnTo>
                    <a:pt x="27" y="115"/>
                  </a:lnTo>
                  <a:lnTo>
                    <a:pt x="34" y="120"/>
                  </a:lnTo>
                  <a:lnTo>
                    <a:pt x="37" y="121"/>
                  </a:lnTo>
                  <a:lnTo>
                    <a:pt x="42" y="125"/>
                  </a:lnTo>
                  <a:lnTo>
                    <a:pt x="50" y="129"/>
                  </a:lnTo>
                  <a:lnTo>
                    <a:pt x="57" y="134"/>
                  </a:lnTo>
                  <a:lnTo>
                    <a:pt x="64" y="139"/>
                  </a:lnTo>
                  <a:lnTo>
                    <a:pt x="71" y="144"/>
                  </a:lnTo>
                  <a:lnTo>
                    <a:pt x="77" y="147"/>
                  </a:lnTo>
                  <a:lnTo>
                    <a:pt x="81" y="150"/>
                  </a:lnTo>
                  <a:lnTo>
                    <a:pt x="87" y="154"/>
                  </a:lnTo>
                  <a:lnTo>
                    <a:pt x="92" y="162"/>
                  </a:lnTo>
                  <a:lnTo>
                    <a:pt x="96" y="172"/>
                  </a:lnTo>
                  <a:lnTo>
                    <a:pt x="99" y="180"/>
                  </a:lnTo>
                  <a:lnTo>
                    <a:pt x="100" y="192"/>
                  </a:lnTo>
                  <a:lnTo>
                    <a:pt x="100" y="208"/>
                  </a:lnTo>
                  <a:lnTo>
                    <a:pt x="99" y="223"/>
                  </a:lnTo>
                  <a:lnTo>
                    <a:pt x="99" y="228"/>
                  </a:lnTo>
                  <a:lnTo>
                    <a:pt x="101" y="230"/>
                  </a:lnTo>
                  <a:lnTo>
                    <a:pt x="107" y="230"/>
                  </a:lnTo>
                  <a:lnTo>
                    <a:pt x="114" y="230"/>
                  </a:lnTo>
                  <a:lnTo>
                    <a:pt x="122" y="226"/>
                  </a:lnTo>
                  <a:lnTo>
                    <a:pt x="128" y="220"/>
                  </a:lnTo>
                  <a:lnTo>
                    <a:pt x="134" y="212"/>
                  </a:lnTo>
                  <a:lnTo>
                    <a:pt x="138" y="205"/>
                  </a:lnTo>
                  <a:lnTo>
                    <a:pt x="144" y="203"/>
                  </a:lnTo>
                  <a:lnTo>
                    <a:pt x="149" y="203"/>
                  </a:lnTo>
                  <a:lnTo>
                    <a:pt x="153" y="203"/>
                  </a:lnTo>
                  <a:lnTo>
                    <a:pt x="158" y="205"/>
                  </a:lnTo>
                  <a:lnTo>
                    <a:pt x="162" y="207"/>
                  </a:lnTo>
                  <a:lnTo>
                    <a:pt x="169" y="210"/>
                  </a:lnTo>
                  <a:lnTo>
                    <a:pt x="178" y="212"/>
                  </a:lnTo>
                  <a:lnTo>
                    <a:pt x="187" y="213"/>
                  </a:lnTo>
                  <a:lnTo>
                    <a:pt x="194" y="211"/>
                  </a:lnTo>
                  <a:lnTo>
                    <a:pt x="197" y="207"/>
                  </a:lnTo>
                  <a:lnTo>
                    <a:pt x="199" y="203"/>
                  </a:lnTo>
                  <a:lnTo>
                    <a:pt x="197" y="198"/>
                  </a:lnTo>
                  <a:lnTo>
                    <a:pt x="194" y="195"/>
                  </a:lnTo>
                  <a:lnTo>
                    <a:pt x="187" y="192"/>
                  </a:lnTo>
                  <a:lnTo>
                    <a:pt x="179" y="185"/>
                  </a:lnTo>
                  <a:lnTo>
                    <a:pt x="171" y="178"/>
                  </a:lnTo>
                  <a:lnTo>
                    <a:pt x="164" y="173"/>
                  </a:lnTo>
                  <a:lnTo>
                    <a:pt x="159" y="167"/>
                  </a:lnTo>
                  <a:lnTo>
                    <a:pt x="155" y="159"/>
                  </a:lnTo>
                  <a:lnTo>
                    <a:pt x="153" y="151"/>
                  </a:lnTo>
                  <a:lnTo>
                    <a:pt x="153" y="146"/>
                  </a:lnTo>
                  <a:lnTo>
                    <a:pt x="156" y="144"/>
                  </a:lnTo>
                  <a:lnTo>
                    <a:pt x="164" y="140"/>
                  </a:lnTo>
                  <a:lnTo>
                    <a:pt x="171" y="137"/>
                  </a:lnTo>
                  <a:lnTo>
                    <a:pt x="177" y="134"/>
                  </a:lnTo>
                  <a:lnTo>
                    <a:pt x="181" y="133"/>
                  </a:lnTo>
                  <a:lnTo>
                    <a:pt x="187" y="131"/>
                  </a:lnTo>
                  <a:lnTo>
                    <a:pt x="193" y="127"/>
                  </a:lnTo>
                  <a:lnTo>
                    <a:pt x="200" y="124"/>
                  </a:lnTo>
                  <a:lnTo>
                    <a:pt x="206" y="121"/>
                  </a:lnTo>
                  <a:lnTo>
                    <a:pt x="212" y="118"/>
                  </a:lnTo>
                  <a:lnTo>
                    <a:pt x="215" y="115"/>
                  </a:lnTo>
                  <a:lnTo>
                    <a:pt x="218" y="114"/>
                  </a:lnTo>
                  <a:lnTo>
                    <a:pt x="218" y="112"/>
                  </a:lnTo>
                  <a:lnTo>
                    <a:pt x="218" y="108"/>
                  </a:lnTo>
                  <a:lnTo>
                    <a:pt x="218" y="105"/>
                  </a:lnTo>
                  <a:lnTo>
                    <a:pt x="217" y="101"/>
                  </a:lnTo>
                  <a:lnTo>
                    <a:pt x="215" y="100"/>
                  </a:lnTo>
                  <a:lnTo>
                    <a:pt x="214" y="99"/>
                  </a:lnTo>
                  <a:lnTo>
                    <a:pt x="211" y="98"/>
                  </a:lnTo>
                  <a:lnTo>
                    <a:pt x="207" y="98"/>
                  </a:lnTo>
                  <a:lnTo>
                    <a:pt x="203" y="98"/>
                  </a:lnTo>
                  <a:lnTo>
                    <a:pt x="197" y="98"/>
                  </a:lnTo>
                  <a:lnTo>
                    <a:pt x="190" y="99"/>
                  </a:lnTo>
                  <a:lnTo>
                    <a:pt x="182" y="99"/>
                  </a:lnTo>
                  <a:lnTo>
                    <a:pt x="175" y="100"/>
                  </a:lnTo>
                  <a:lnTo>
                    <a:pt x="167" y="101"/>
                  </a:lnTo>
                  <a:lnTo>
                    <a:pt x="162" y="101"/>
                  </a:lnTo>
                  <a:lnTo>
                    <a:pt x="160" y="101"/>
                  </a:lnTo>
                  <a:lnTo>
                    <a:pt x="156" y="101"/>
                  </a:lnTo>
                  <a:lnTo>
                    <a:pt x="152" y="102"/>
                  </a:lnTo>
                  <a:lnTo>
                    <a:pt x="147" y="104"/>
                  </a:lnTo>
                  <a:lnTo>
                    <a:pt x="146" y="102"/>
                  </a:lnTo>
                  <a:lnTo>
                    <a:pt x="148" y="99"/>
                  </a:lnTo>
                  <a:lnTo>
                    <a:pt x="154" y="92"/>
                  </a:lnTo>
                  <a:lnTo>
                    <a:pt x="159" y="86"/>
                  </a:lnTo>
                  <a:lnTo>
                    <a:pt x="161" y="82"/>
                  </a:lnTo>
                  <a:lnTo>
                    <a:pt x="165" y="76"/>
                  </a:lnTo>
                  <a:lnTo>
                    <a:pt x="171" y="65"/>
                  </a:lnTo>
                  <a:lnTo>
                    <a:pt x="176" y="53"/>
                  </a:lnTo>
                  <a:lnTo>
                    <a:pt x="179" y="47"/>
                  </a:lnTo>
                  <a:lnTo>
                    <a:pt x="179" y="45"/>
                  </a:lnTo>
                  <a:lnTo>
                    <a:pt x="179" y="40"/>
                  </a:lnTo>
                  <a:lnTo>
                    <a:pt x="177" y="36"/>
                  </a:lnTo>
                  <a:lnTo>
                    <a:pt x="176" y="34"/>
                  </a:lnTo>
                  <a:lnTo>
                    <a:pt x="173" y="33"/>
                  </a:lnTo>
                  <a:lnTo>
                    <a:pt x="170" y="31"/>
                  </a:lnTo>
                  <a:lnTo>
                    <a:pt x="166" y="31"/>
                  </a:lnTo>
                  <a:lnTo>
                    <a:pt x="161" y="32"/>
                  </a:lnTo>
                  <a:lnTo>
                    <a:pt x="158" y="34"/>
                  </a:lnTo>
                  <a:lnTo>
                    <a:pt x="154" y="38"/>
                  </a:lnTo>
                  <a:lnTo>
                    <a:pt x="150" y="41"/>
                  </a:lnTo>
                  <a:lnTo>
                    <a:pt x="149" y="43"/>
                  </a:lnTo>
                  <a:lnTo>
                    <a:pt x="146" y="46"/>
                  </a:lnTo>
                  <a:lnTo>
                    <a:pt x="141" y="52"/>
                  </a:lnTo>
                  <a:lnTo>
                    <a:pt x="135" y="58"/>
                  </a:lnTo>
                  <a:lnTo>
                    <a:pt x="131" y="61"/>
                  </a:lnTo>
                  <a:lnTo>
                    <a:pt x="129" y="63"/>
                  </a:lnTo>
                  <a:lnTo>
                    <a:pt x="125" y="66"/>
                  </a:lnTo>
                  <a:lnTo>
                    <a:pt x="123" y="68"/>
                  </a:lnTo>
                  <a:lnTo>
                    <a:pt x="119" y="69"/>
                  </a:lnTo>
                  <a:lnTo>
                    <a:pt x="117" y="71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4" y="67"/>
                  </a:lnTo>
                  <a:lnTo>
                    <a:pt x="117" y="61"/>
                  </a:lnTo>
                  <a:lnTo>
                    <a:pt x="120" y="52"/>
                  </a:lnTo>
                  <a:lnTo>
                    <a:pt x="125" y="42"/>
                  </a:lnTo>
                  <a:lnTo>
                    <a:pt x="128" y="38"/>
                  </a:lnTo>
                  <a:lnTo>
                    <a:pt x="130" y="33"/>
                  </a:lnTo>
                  <a:lnTo>
                    <a:pt x="132" y="26"/>
                  </a:lnTo>
                  <a:lnTo>
                    <a:pt x="135" y="18"/>
                  </a:lnTo>
                  <a:lnTo>
                    <a:pt x="136" y="12"/>
                  </a:lnTo>
                  <a:lnTo>
                    <a:pt x="135" y="8"/>
                  </a:lnTo>
                  <a:lnTo>
                    <a:pt x="134" y="3"/>
                  </a:lnTo>
                  <a:lnTo>
                    <a:pt x="131" y="1"/>
                  </a:lnTo>
                  <a:lnTo>
                    <a:pt x="129" y="0"/>
                  </a:lnTo>
                  <a:lnTo>
                    <a:pt x="124" y="2"/>
                  </a:lnTo>
                  <a:lnTo>
                    <a:pt x="117" y="8"/>
                  </a:lnTo>
                  <a:lnTo>
                    <a:pt x="110" y="15"/>
                  </a:lnTo>
                  <a:lnTo>
                    <a:pt x="105" y="20"/>
                  </a:lnTo>
                  <a:lnTo>
                    <a:pt x="100" y="29"/>
                  </a:lnTo>
                  <a:lnTo>
                    <a:pt x="92" y="43"/>
                  </a:lnTo>
                  <a:lnTo>
                    <a:pt x="83" y="59"/>
                  </a:lnTo>
                  <a:lnTo>
                    <a:pt x="77" y="67"/>
                  </a:lnTo>
                  <a:lnTo>
                    <a:pt x="71" y="71"/>
                  </a:lnTo>
                  <a:lnTo>
                    <a:pt x="63" y="75"/>
                  </a:lnTo>
                  <a:lnTo>
                    <a:pt x="54" y="80"/>
                  </a:lnTo>
                  <a:lnTo>
                    <a:pt x="48" y="81"/>
                  </a:lnTo>
                  <a:lnTo>
                    <a:pt x="44" y="80"/>
                  </a:lnTo>
                  <a:lnTo>
                    <a:pt x="37" y="76"/>
                  </a:lnTo>
                  <a:lnTo>
                    <a:pt x="31" y="74"/>
                  </a:lnTo>
                  <a:lnTo>
                    <a:pt x="27" y="69"/>
                  </a:lnTo>
                  <a:lnTo>
                    <a:pt x="23" y="63"/>
                  </a:lnTo>
                  <a:lnTo>
                    <a:pt x="17" y="56"/>
                  </a:lnTo>
                  <a:lnTo>
                    <a:pt x="12" y="52"/>
                  </a:lnTo>
                  <a:lnTo>
                    <a:pt x="7" y="48"/>
                  </a:lnTo>
                  <a:lnTo>
                    <a:pt x="4" y="47"/>
                  </a:lnTo>
                  <a:lnTo>
                    <a:pt x="3" y="47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0314" name="Group 74"/>
            <p:cNvGrpSpPr>
              <a:grpSpLocks/>
            </p:cNvGrpSpPr>
            <p:nvPr/>
          </p:nvGrpSpPr>
          <p:grpSpPr bwMode="auto">
            <a:xfrm>
              <a:off x="1776" y="2315"/>
              <a:ext cx="313" cy="517"/>
              <a:chOff x="1778" y="2308"/>
              <a:chExt cx="313" cy="517"/>
            </a:xfrm>
          </p:grpSpPr>
          <p:sp>
            <p:nvSpPr>
              <p:cNvPr id="10315" name="Freeform 75"/>
              <p:cNvSpPr>
                <a:spLocks/>
              </p:cNvSpPr>
              <p:nvPr/>
            </p:nvSpPr>
            <p:spPr bwMode="auto">
              <a:xfrm>
                <a:off x="1973" y="2344"/>
                <a:ext cx="61" cy="34"/>
              </a:xfrm>
              <a:custGeom>
                <a:avLst/>
                <a:gdLst>
                  <a:gd name="T0" fmla="*/ 0 w 208"/>
                  <a:gd name="T1" fmla="*/ 6 h 125"/>
                  <a:gd name="T2" fmla="*/ 2 w 208"/>
                  <a:gd name="T3" fmla="*/ 5 h 125"/>
                  <a:gd name="T4" fmla="*/ 4 w 208"/>
                  <a:gd name="T5" fmla="*/ 2 h 125"/>
                  <a:gd name="T6" fmla="*/ 8 w 208"/>
                  <a:gd name="T7" fmla="*/ 0 h 125"/>
                  <a:gd name="T8" fmla="*/ 12 w 208"/>
                  <a:gd name="T9" fmla="*/ 0 h 125"/>
                  <a:gd name="T10" fmla="*/ 16 w 208"/>
                  <a:gd name="T11" fmla="*/ 2 h 125"/>
                  <a:gd name="T12" fmla="*/ 23 w 208"/>
                  <a:gd name="T13" fmla="*/ 6 h 125"/>
                  <a:gd name="T14" fmla="*/ 32 w 208"/>
                  <a:gd name="T15" fmla="*/ 11 h 125"/>
                  <a:gd name="T16" fmla="*/ 41 w 208"/>
                  <a:gd name="T17" fmla="*/ 17 h 125"/>
                  <a:gd name="T18" fmla="*/ 50 w 208"/>
                  <a:gd name="T19" fmla="*/ 24 h 125"/>
                  <a:gd name="T20" fmla="*/ 59 w 208"/>
                  <a:gd name="T21" fmla="*/ 28 h 125"/>
                  <a:gd name="T22" fmla="*/ 65 w 208"/>
                  <a:gd name="T23" fmla="*/ 33 h 125"/>
                  <a:gd name="T24" fmla="*/ 70 w 208"/>
                  <a:gd name="T25" fmla="*/ 37 h 125"/>
                  <a:gd name="T26" fmla="*/ 74 w 208"/>
                  <a:gd name="T27" fmla="*/ 39 h 125"/>
                  <a:gd name="T28" fmla="*/ 80 w 208"/>
                  <a:gd name="T29" fmla="*/ 41 h 125"/>
                  <a:gd name="T30" fmla="*/ 87 w 208"/>
                  <a:gd name="T31" fmla="*/ 45 h 125"/>
                  <a:gd name="T32" fmla="*/ 95 w 208"/>
                  <a:gd name="T33" fmla="*/ 46 h 125"/>
                  <a:gd name="T34" fmla="*/ 104 w 208"/>
                  <a:gd name="T35" fmla="*/ 48 h 125"/>
                  <a:gd name="T36" fmla="*/ 111 w 208"/>
                  <a:gd name="T37" fmla="*/ 51 h 125"/>
                  <a:gd name="T38" fmla="*/ 118 w 208"/>
                  <a:gd name="T39" fmla="*/ 52 h 125"/>
                  <a:gd name="T40" fmla="*/ 124 w 208"/>
                  <a:gd name="T41" fmla="*/ 53 h 125"/>
                  <a:gd name="T42" fmla="*/ 130 w 208"/>
                  <a:gd name="T43" fmla="*/ 57 h 125"/>
                  <a:gd name="T44" fmla="*/ 141 w 208"/>
                  <a:gd name="T45" fmla="*/ 63 h 125"/>
                  <a:gd name="T46" fmla="*/ 154 w 208"/>
                  <a:gd name="T47" fmla="*/ 70 h 125"/>
                  <a:gd name="T48" fmla="*/ 168 w 208"/>
                  <a:gd name="T49" fmla="*/ 78 h 125"/>
                  <a:gd name="T50" fmla="*/ 181 w 208"/>
                  <a:gd name="T51" fmla="*/ 86 h 125"/>
                  <a:gd name="T52" fmla="*/ 193 w 208"/>
                  <a:gd name="T53" fmla="*/ 93 h 125"/>
                  <a:gd name="T54" fmla="*/ 201 w 208"/>
                  <a:gd name="T55" fmla="*/ 98 h 125"/>
                  <a:gd name="T56" fmla="*/ 204 w 208"/>
                  <a:gd name="T57" fmla="*/ 100 h 125"/>
                  <a:gd name="T58" fmla="*/ 208 w 208"/>
                  <a:gd name="T59" fmla="*/ 118 h 125"/>
                  <a:gd name="T60" fmla="*/ 206 w 208"/>
                  <a:gd name="T61" fmla="*/ 119 h 125"/>
                  <a:gd name="T62" fmla="*/ 199 w 208"/>
                  <a:gd name="T63" fmla="*/ 121 h 125"/>
                  <a:gd name="T64" fmla="*/ 192 w 208"/>
                  <a:gd name="T65" fmla="*/ 124 h 125"/>
                  <a:gd name="T66" fmla="*/ 184 w 208"/>
                  <a:gd name="T67" fmla="*/ 125 h 125"/>
                  <a:gd name="T68" fmla="*/ 180 w 208"/>
                  <a:gd name="T69" fmla="*/ 124 h 125"/>
                  <a:gd name="T70" fmla="*/ 171 w 208"/>
                  <a:gd name="T71" fmla="*/ 121 h 125"/>
                  <a:gd name="T72" fmla="*/ 160 w 208"/>
                  <a:gd name="T73" fmla="*/ 117 h 125"/>
                  <a:gd name="T74" fmla="*/ 148 w 208"/>
                  <a:gd name="T75" fmla="*/ 112 h 125"/>
                  <a:gd name="T76" fmla="*/ 135 w 208"/>
                  <a:gd name="T77" fmla="*/ 106 h 125"/>
                  <a:gd name="T78" fmla="*/ 123 w 208"/>
                  <a:gd name="T79" fmla="*/ 101 h 125"/>
                  <a:gd name="T80" fmla="*/ 112 w 208"/>
                  <a:gd name="T81" fmla="*/ 96 h 125"/>
                  <a:gd name="T82" fmla="*/ 105 w 208"/>
                  <a:gd name="T83" fmla="*/ 92 h 125"/>
                  <a:gd name="T84" fmla="*/ 98 w 208"/>
                  <a:gd name="T85" fmla="*/ 87 h 125"/>
                  <a:gd name="T86" fmla="*/ 87 w 208"/>
                  <a:gd name="T87" fmla="*/ 81 h 125"/>
                  <a:gd name="T88" fmla="*/ 75 w 208"/>
                  <a:gd name="T89" fmla="*/ 74 h 125"/>
                  <a:gd name="T90" fmla="*/ 63 w 208"/>
                  <a:gd name="T91" fmla="*/ 67 h 125"/>
                  <a:gd name="T92" fmla="*/ 50 w 208"/>
                  <a:gd name="T93" fmla="*/ 61 h 125"/>
                  <a:gd name="T94" fmla="*/ 39 w 208"/>
                  <a:gd name="T95" fmla="*/ 55 h 125"/>
                  <a:gd name="T96" fmla="*/ 29 w 208"/>
                  <a:gd name="T97" fmla="*/ 51 h 125"/>
                  <a:gd name="T98" fmla="*/ 22 w 208"/>
                  <a:gd name="T99" fmla="*/ 47 h 125"/>
                  <a:gd name="T100" fmla="*/ 14 w 208"/>
                  <a:gd name="T101" fmla="*/ 41 h 125"/>
                  <a:gd name="T102" fmla="*/ 6 w 208"/>
                  <a:gd name="T103" fmla="*/ 35 h 125"/>
                  <a:gd name="T104" fmla="*/ 2 w 208"/>
                  <a:gd name="T105" fmla="*/ 31 h 125"/>
                  <a:gd name="T106" fmla="*/ 0 w 208"/>
                  <a:gd name="T107" fmla="*/ 28 h 125"/>
                  <a:gd name="T108" fmla="*/ 0 w 208"/>
                  <a:gd name="T109" fmla="*/ 6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08" h="125">
                    <a:moveTo>
                      <a:pt x="0" y="6"/>
                    </a:moveTo>
                    <a:lnTo>
                      <a:pt x="2" y="5"/>
                    </a:lnTo>
                    <a:lnTo>
                      <a:pt x="4" y="2"/>
                    </a:lnTo>
                    <a:lnTo>
                      <a:pt x="8" y="0"/>
                    </a:lnTo>
                    <a:lnTo>
                      <a:pt x="12" y="0"/>
                    </a:lnTo>
                    <a:lnTo>
                      <a:pt x="16" y="2"/>
                    </a:lnTo>
                    <a:lnTo>
                      <a:pt x="23" y="6"/>
                    </a:lnTo>
                    <a:lnTo>
                      <a:pt x="32" y="11"/>
                    </a:lnTo>
                    <a:lnTo>
                      <a:pt x="41" y="17"/>
                    </a:lnTo>
                    <a:lnTo>
                      <a:pt x="50" y="24"/>
                    </a:lnTo>
                    <a:lnTo>
                      <a:pt x="59" y="28"/>
                    </a:lnTo>
                    <a:lnTo>
                      <a:pt x="65" y="33"/>
                    </a:lnTo>
                    <a:lnTo>
                      <a:pt x="70" y="37"/>
                    </a:lnTo>
                    <a:lnTo>
                      <a:pt x="74" y="39"/>
                    </a:lnTo>
                    <a:lnTo>
                      <a:pt x="80" y="41"/>
                    </a:lnTo>
                    <a:lnTo>
                      <a:pt x="87" y="45"/>
                    </a:lnTo>
                    <a:lnTo>
                      <a:pt x="95" y="46"/>
                    </a:lnTo>
                    <a:lnTo>
                      <a:pt x="104" y="48"/>
                    </a:lnTo>
                    <a:lnTo>
                      <a:pt x="111" y="51"/>
                    </a:lnTo>
                    <a:lnTo>
                      <a:pt x="118" y="52"/>
                    </a:lnTo>
                    <a:lnTo>
                      <a:pt x="124" y="53"/>
                    </a:lnTo>
                    <a:lnTo>
                      <a:pt x="130" y="57"/>
                    </a:lnTo>
                    <a:lnTo>
                      <a:pt x="141" y="63"/>
                    </a:lnTo>
                    <a:lnTo>
                      <a:pt x="154" y="70"/>
                    </a:lnTo>
                    <a:lnTo>
                      <a:pt x="168" y="78"/>
                    </a:lnTo>
                    <a:lnTo>
                      <a:pt x="181" y="86"/>
                    </a:lnTo>
                    <a:lnTo>
                      <a:pt x="193" y="93"/>
                    </a:lnTo>
                    <a:lnTo>
                      <a:pt x="201" y="98"/>
                    </a:lnTo>
                    <a:lnTo>
                      <a:pt x="204" y="100"/>
                    </a:lnTo>
                    <a:lnTo>
                      <a:pt x="208" y="118"/>
                    </a:lnTo>
                    <a:lnTo>
                      <a:pt x="206" y="119"/>
                    </a:lnTo>
                    <a:lnTo>
                      <a:pt x="199" y="121"/>
                    </a:lnTo>
                    <a:lnTo>
                      <a:pt x="192" y="124"/>
                    </a:lnTo>
                    <a:lnTo>
                      <a:pt x="184" y="125"/>
                    </a:lnTo>
                    <a:lnTo>
                      <a:pt x="180" y="124"/>
                    </a:lnTo>
                    <a:lnTo>
                      <a:pt x="171" y="121"/>
                    </a:lnTo>
                    <a:lnTo>
                      <a:pt x="160" y="117"/>
                    </a:lnTo>
                    <a:lnTo>
                      <a:pt x="148" y="112"/>
                    </a:lnTo>
                    <a:lnTo>
                      <a:pt x="135" y="106"/>
                    </a:lnTo>
                    <a:lnTo>
                      <a:pt x="123" y="101"/>
                    </a:lnTo>
                    <a:lnTo>
                      <a:pt x="112" y="96"/>
                    </a:lnTo>
                    <a:lnTo>
                      <a:pt x="105" y="92"/>
                    </a:lnTo>
                    <a:lnTo>
                      <a:pt x="98" y="87"/>
                    </a:lnTo>
                    <a:lnTo>
                      <a:pt x="87" y="81"/>
                    </a:lnTo>
                    <a:lnTo>
                      <a:pt x="75" y="74"/>
                    </a:lnTo>
                    <a:lnTo>
                      <a:pt x="63" y="67"/>
                    </a:lnTo>
                    <a:lnTo>
                      <a:pt x="50" y="61"/>
                    </a:lnTo>
                    <a:lnTo>
                      <a:pt x="39" y="55"/>
                    </a:lnTo>
                    <a:lnTo>
                      <a:pt x="29" y="51"/>
                    </a:lnTo>
                    <a:lnTo>
                      <a:pt x="22" y="47"/>
                    </a:lnTo>
                    <a:lnTo>
                      <a:pt x="14" y="41"/>
                    </a:lnTo>
                    <a:lnTo>
                      <a:pt x="6" y="35"/>
                    </a:lnTo>
                    <a:lnTo>
                      <a:pt x="2" y="31"/>
                    </a:lnTo>
                    <a:lnTo>
                      <a:pt x="0" y="28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EDDB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16" name="Freeform 76"/>
              <p:cNvSpPr>
                <a:spLocks/>
              </p:cNvSpPr>
              <p:nvPr/>
            </p:nvSpPr>
            <p:spPr bwMode="auto">
              <a:xfrm>
                <a:off x="1818" y="2450"/>
                <a:ext cx="40" cy="24"/>
              </a:xfrm>
              <a:custGeom>
                <a:avLst/>
                <a:gdLst>
                  <a:gd name="T0" fmla="*/ 7 w 137"/>
                  <a:gd name="T1" fmla="*/ 4 h 89"/>
                  <a:gd name="T2" fmla="*/ 10 w 137"/>
                  <a:gd name="T3" fmla="*/ 4 h 89"/>
                  <a:gd name="T4" fmla="*/ 16 w 137"/>
                  <a:gd name="T5" fmla="*/ 3 h 89"/>
                  <a:gd name="T6" fmla="*/ 25 w 137"/>
                  <a:gd name="T7" fmla="*/ 1 h 89"/>
                  <a:gd name="T8" fmla="*/ 36 w 137"/>
                  <a:gd name="T9" fmla="*/ 0 h 89"/>
                  <a:gd name="T10" fmla="*/ 48 w 137"/>
                  <a:gd name="T11" fmla="*/ 0 h 89"/>
                  <a:gd name="T12" fmla="*/ 60 w 137"/>
                  <a:gd name="T13" fmla="*/ 0 h 89"/>
                  <a:gd name="T14" fmla="*/ 72 w 137"/>
                  <a:gd name="T15" fmla="*/ 3 h 89"/>
                  <a:gd name="T16" fmla="*/ 82 w 137"/>
                  <a:gd name="T17" fmla="*/ 5 h 89"/>
                  <a:gd name="T18" fmla="*/ 90 w 137"/>
                  <a:gd name="T19" fmla="*/ 10 h 89"/>
                  <a:gd name="T20" fmla="*/ 100 w 137"/>
                  <a:gd name="T21" fmla="*/ 14 h 89"/>
                  <a:gd name="T22" fmla="*/ 108 w 137"/>
                  <a:gd name="T23" fmla="*/ 19 h 89"/>
                  <a:gd name="T24" fmla="*/ 118 w 137"/>
                  <a:gd name="T25" fmla="*/ 23 h 89"/>
                  <a:gd name="T26" fmla="*/ 125 w 137"/>
                  <a:gd name="T27" fmla="*/ 27 h 89"/>
                  <a:gd name="T28" fmla="*/ 131 w 137"/>
                  <a:gd name="T29" fmla="*/ 31 h 89"/>
                  <a:gd name="T30" fmla="*/ 136 w 137"/>
                  <a:gd name="T31" fmla="*/ 32 h 89"/>
                  <a:gd name="T32" fmla="*/ 137 w 137"/>
                  <a:gd name="T33" fmla="*/ 33 h 89"/>
                  <a:gd name="T34" fmla="*/ 135 w 137"/>
                  <a:gd name="T35" fmla="*/ 42 h 89"/>
                  <a:gd name="T36" fmla="*/ 127 w 137"/>
                  <a:gd name="T37" fmla="*/ 59 h 89"/>
                  <a:gd name="T38" fmla="*/ 119 w 137"/>
                  <a:gd name="T39" fmla="*/ 78 h 89"/>
                  <a:gd name="T40" fmla="*/ 112 w 137"/>
                  <a:gd name="T41" fmla="*/ 87 h 89"/>
                  <a:gd name="T42" fmla="*/ 106 w 137"/>
                  <a:gd name="T43" fmla="*/ 89 h 89"/>
                  <a:gd name="T44" fmla="*/ 99 w 137"/>
                  <a:gd name="T45" fmla="*/ 87 h 89"/>
                  <a:gd name="T46" fmla="*/ 91 w 137"/>
                  <a:gd name="T47" fmla="*/ 84 h 89"/>
                  <a:gd name="T48" fmla="*/ 82 w 137"/>
                  <a:gd name="T49" fmla="*/ 78 h 89"/>
                  <a:gd name="T50" fmla="*/ 77 w 137"/>
                  <a:gd name="T51" fmla="*/ 75 h 89"/>
                  <a:gd name="T52" fmla="*/ 73 w 137"/>
                  <a:gd name="T53" fmla="*/ 72 h 89"/>
                  <a:gd name="T54" fmla="*/ 69 w 137"/>
                  <a:gd name="T55" fmla="*/ 70 h 89"/>
                  <a:gd name="T56" fmla="*/ 66 w 137"/>
                  <a:gd name="T57" fmla="*/ 67 h 89"/>
                  <a:gd name="T58" fmla="*/ 61 w 137"/>
                  <a:gd name="T59" fmla="*/ 65 h 89"/>
                  <a:gd name="T60" fmla="*/ 58 w 137"/>
                  <a:gd name="T61" fmla="*/ 64 h 89"/>
                  <a:gd name="T62" fmla="*/ 52 w 137"/>
                  <a:gd name="T63" fmla="*/ 63 h 89"/>
                  <a:gd name="T64" fmla="*/ 46 w 137"/>
                  <a:gd name="T65" fmla="*/ 62 h 89"/>
                  <a:gd name="T66" fmla="*/ 39 w 137"/>
                  <a:gd name="T67" fmla="*/ 62 h 89"/>
                  <a:gd name="T68" fmla="*/ 31 w 137"/>
                  <a:gd name="T69" fmla="*/ 60 h 89"/>
                  <a:gd name="T70" fmla="*/ 24 w 137"/>
                  <a:gd name="T71" fmla="*/ 60 h 89"/>
                  <a:gd name="T72" fmla="*/ 17 w 137"/>
                  <a:gd name="T73" fmla="*/ 59 h 89"/>
                  <a:gd name="T74" fmla="*/ 11 w 137"/>
                  <a:gd name="T75" fmla="*/ 59 h 89"/>
                  <a:gd name="T76" fmla="*/ 7 w 137"/>
                  <a:gd name="T77" fmla="*/ 58 h 89"/>
                  <a:gd name="T78" fmla="*/ 4 w 137"/>
                  <a:gd name="T79" fmla="*/ 58 h 89"/>
                  <a:gd name="T80" fmla="*/ 2 w 137"/>
                  <a:gd name="T81" fmla="*/ 58 h 89"/>
                  <a:gd name="T82" fmla="*/ 1 w 137"/>
                  <a:gd name="T83" fmla="*/ 58 h 89"/>
                  <a:gd name="T84" fmla="*/ 0 w 137"/>
                  <a:gd name="T85" fmla="*/ 56 h 89"/>
                  <a:gd name="T86" fmla="*/ 0 w 137"/>
                  <a:gd name="T87" fmla="*/ 51 h 89"/>
                  <a:gd name="T88" fmla="*/ 2 w 137"/>
                  <a:gd name="T89" fmla="*/ 42 h 89"/>
                  <a:gd name="T90" fmla="*/ 5 w 137"/>
                  <a:gd name="T91" fmla="*/ 30 h 89"/>
                  <a:gd name="T92" fmla="*/ 7 w 137"/>
                  <a:gd name="T93" fmla="*/ 17 h 89"/>
                  <a:gd name="T94" fmla="*/ 7 w 137"/>
                  <a:gd name="T95" fmla="*/ 7 h 89"/>
                  <a:gd name="T96" fmla="*/ 7 w 137"/>
                  <a:gd name="T97" fmla="*/ 4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7" h="89">
                    <a:moveTo>
                      <a:pt x="7" y="4"/>
                    </a:moveTo>
                    <a:lnTo>
                      <a:pt x="10" y="4"/>
                    </a:lnTo>
                    <a:lnTo>
                      <a:pt x="16" y="3"/>
                    </a:lnTo>
                    <a:lnTo>
                      <a:pt x="25" y="1"/>
                    </a:lnTo>
                    <a:lnTo>
                      <a:pt x="36" y="0"/>
                    </a:lnTo>
                    <a:lnTo>
                      <a:pt x="48" y="0"/>
                    </a:lnTo>
                    <a:lnTo>
                      <a:pt x="60" y="0"/>
                    </a:lnTo>
                    <a:lnTo>
                      <a:pt x="72" y="3"/>
                    </a:lnTo>
                    <a:lnTo>
                      <a:pt x="82" y="5"/>
                    </a:lnTo>
                    <a:lnTo>
                      <a:pt x="90" y="10"/>
                    </a:lnTo>
                    <a:lnTo>
                      <a:pt x="100" y="14"/>
                    </a:lnTo>
                    <a:lnTo>
                      <a:pt x="108" y="19"/>
                    </a:lnTo>
                    <a:lnTo>
                      <a:pt x="118" y="23"/>
                    </a:lnTo>
                    <a:lnTo>
                      <a:pt x="125" y="27"/>
                    </a:lnTo>
                    <a:lnTo>
                      <a:pt x="131" y="31"/>
                    </a:lnTo>
                    <a:lnTo>
                      <a:pt x="136" y="32"/>
                    </a:lnTo>
                    <a:lnTo>
                      <a:pt x="137" y="33"/>
                    </a:lnTo>
                    <a:lnTo>
                      <a:pt x="135" y="42"/>
                    </a:lnTo>
                    <a:lnTo>
                      <a:pt x="127" y="59"/>
                    </a:lnTo>
                    <a:lnTo>
                      <a:pt x="119" y="78"/>
                    </a:lnTo>
                    <a:lnTo>
                      <a:pt x="112" y="87"/>
                    </a:lnTo>
                    <a:lnTo>
                      <a:pt x="106" y="89"/>
                    </a:lnTo>
                    <a:lnTo>
                      <a:pt x="99" y="87"/>
                    </a:lnTo>
                    <a:lnTo>
                      <a:pt x="91" y="84"/>
                    </a:lnTo>
                    <a:lnTo>
                      <a:pt x="82" y="78"/>
                    </a:lnTo>
                    <a:lnTo>
                      <a:pt x="77" y="75"/>
                    </a:lnTo>
                    <a:lnTo>
                      <a:pt x="73" y="72"/>
                    </a:lnTo>
                    <a:lnTo>
                      <a:pt x="69" y="70"/>
                    </a:lnTo>
                    <a:lnTo>
                      <a:pt x="66" y="67"/>
                    </a:lnTo>
                    <a:lnTo>
                      <a:pt x="61" y="65"/>
                    </a:lnTo>
                    <a:lnTo>
                      <a:pt x="58" y="64"/>
                    </a:lnTo>
                    <a:lnTo>
                      <a:pt x="52" y="63"/>
                    </a:lnTo>
                    <a:lnTo>
                      <a:pt x="46" y="62"/>
                    </a:lnTo>
                    <a:lnTo>
                      <a:pt x="39" y="62"/>
                    </a:lnTo>
                    <a:lnTo>
                      <a:pt x="31" y="60"/>
                    </a:lnTo>
                    <a:lnTo>
                      <a:pt x="24" y="60"/>
                    </a:lnTo>
                    <a:lnTo>
                      <a:pt x="17" y="59"/>
                    </a:lnTo>
                    <a:lnTo>
                      <a:pt x="11" y="59"/>
                    </a:lnTo>
                    <a:lnTo>
                      <a:pt x="7" y="58"/>
                    </a:lnTo>
                    <a:lnTo>
                      <a:pt x="4" y="58"/>
                    </a:lnTo>
                    <a:lnTo>
                      <a:pt x="2" y="58"/>
                    </a:lnTo>
                    <a:lnTo>
                      <a:pt x="1" y="58"/>
                    </a:lnTo>
                    <a:lnTo>
                      <a:pt x="0" y="56"/>
                    </a:lnTo>
                    <a:lnTo>
                      <a:pt x="0" y="51"/>
                    </a:lnTo>
                    <a:lnTo>
                      <a:pt x="2" y="42"/>
                    </a:lnTo>
                    <a:lnTo>
                      <a:pt x="5" y="30"/>
                    </a:lnTo>
                    <a:lnTo>
                      <a:pt x="7" y="17"/>
                    </a:lnTo>
                    <a:lnTo>
                      <a:pt x="7" y="7"/>
                    </a:lnTo>
                    <a:lnTo>
                      <a:pt x="7" y="4"/>
                    </a:lnTo>
                    <a:close/>
                  </a:path>
                </a:pathLst>
              </a:custGeom>
              <a:solidFill>
                <a:srgbClr val="EDDB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17" name="Freeform 77"/>
              <p:cNvSpPr>
                <a:spLocks/>
              </p:cNvSpPr>
              <p:nvPr/>
            </p:nvSpPr>
            <p:spPr bwMode="auto">
              <a:xfrm>
                <a:off x="1854" y="2638"/>
                <a:ext cx="36" cy="44"/>
              </a:xfrm>
              <a:custGeom>
                <a:avLst/>
                <a:gdLst>
                  <a:gd name="T0" fmla="*/ 0 w 125"/>
                  <a:gd name="T1" fmla="*/ 56 h 160"/>
                  <a:gd name="T2" fmla="*/ 4 w 125"/>
                  <a:gd name="T3" fmla="*/ 60 h 160"/>
                  <a:gd name="T4" fmla="*/ 14 w 125"/>
                  <a:gd name="T5" fmla="*/ 68 h 160"/>
                  <a:gd name="T6" fmla="*/ 28 w 125"/>
                  <a:gd name="T7" fmla="*/ 80 h 160"/>
                  <a:gd name="T8" fmla="*/ 44 w 125"/>
                  <a:gd name="T9" fmla="*/ 94 h 160"/>
                  <a:gd name="T10" fmla="*/ 59 w 125"/>
                  <a:gd name="T11" fmla="*/ 109 h 160"/>
                  <a:gd name="T12" fmla="*/ 71 w 125"/>
                  <a:gd name="T13" fmla="*/ 124 h 160"/>
                  <a:gd name="T14" fmla="*/ 80 w 125"/>
                  <a:gd name="T15" fmla="*/ 135 h 160"/>
                  <a:gd name="T16" fmla="*/ 81 w 125"/>
                  <a:gd name="T17" fmla="*/ 144 h 160"/>
                  <a:gd name="T18" fmla="*/ 79 w 125"/>
                  <a:gd name="T19" fmla="*/ 153 h 160"/>
                  <a:gd name="T20" fmla="*/ 81 w 125"/>
                  <a:gd name="T21" fmla="*/ 158 h 160"/>
                  <a:gd name="T22" fmla="*/ 85 w 125"/>
                  <a:gd name="T23" fmla="*/ 160 h 160"/>
                  <a:gd name="T24" fmla="*/ 87 w 125"/>
                  <a:gd name="T25" fmla="*/ 160 h 160"/>
                  <a:gd name="T26" fmla="*/ 91 w 125"/>
                  <a:gd name="T27" fmla="*/ 154 h 160"/>
                  <a:gd name="T28" fmla="*/ 100 w 125"/>
                  <a:gd name="T29" fmla="*/ 141 h 160"/>
                  <a:gd name="T30" fmla="*/ 111 w 125"/>
                  <a:gd name="T31" fmla="*/ 126 h 160"/>
                  <a:gd name="T32" fmla="*/ 119 w 125"/>
                  <a:gd name="T33" fmla="*/ 114 h 160"/>
                  <a:gd name="T34" fmla="*/ 123 w 125"/>
                  <a:gd name="T35" fmla="*/ 104 h 160"/>
                  <a:gd name="T36" fmla="*/ 124 w 125"/>
                  <a:gd name="T37" fmla="*/ 91 h 160"/>
                  <a:gd name="T38" fmla="*/ 125 w 125"/>
                  <a:gd name="T39" fmla="*/ 81 h 160"/>
                  <a:gd name="T40" fmla="*/ 125 w 125"/>
                  <a:gd name="T41" fmla="*/ 76 h 160"/>
                  <a:gd name="T42" fmla="*/ 124 w 125"/>
                  <a:gd name="T43" fmla="*/ 74 h 160"/>
                  <a:gd name="T44" fmla="*/ 122 w 125"/>
                  <a:gd name="T45" fmla="*/ 69 h 160"/>
                  <a:gd name="T46" fmla="*/ 118 w 125"/>
                  <a:gd name="T47" fmla="*/ 61 h 160"/>
                  <a:gd name="T48" fmla="*/ 115 w 125"/>
                  <a:gd name="T49" fmla="*/ 52 h 160"/>
                  <a:gd name="T50" fmla="*/ 109 w 125"/>
                  <a:gd name="T51" fmla="*/ 41 h 160"/>
                  <a:gd name="T52" fmla="*/ 103 w 125"/>
                  <a:gd name="T53" fmla="*/ 32 h 160"/>
                  <a:gd name="T54" fmla="*/ 97 w 125"/>
                  <a:gd name="T55" fmla="*/ 22 h 160"/>
                  <a:gd name="T56" fmla="*/ 89 w 125"/>
                  <a:gd name="T57" fmla="*/ 16 h 160"/>
                  <a:gd name="T58" fmla="*/ 81 w 125"/>
                  <a:gd name="T59" fmla="*/ 12 h 160"/>
                  <a:gd name="T60" fmla="*/ 73 w 125"/>
                  <a:gd name="T61" fmla="*/ 8 h 160"/>
                  <a:gd name="T62" fmla="*/ 64 w 125"/>
                  <a:gd name="T63" fmla="*/ 6 h 160"/>
                  <a:gd name="T64" fmla="*/ 56 w 125"/>
                  <a:gd name="T65" fmla="*/ 3 h 160"/>
                  <a:gd name="T66" fmla="*/ 47 w 125"/>
                  <a:gd name="T67" fmla="*/ 2 h 160"/>
                  <a:gd name="T68" fmla="*/ 41 w 125"/>
                  <a:gd name="T69" fmla="*/ 1 h 160"/>
                  <a:gd name="T70" fmla="*/ 36 w 125"/>
                  <a:gd name="T71" fmla="*/ 0 h 160"/>
                  <a:gd name="T72" fmla="*/ 35 w 125"/>
                  <a:gd name="T73" fmla="*/ 0 h 160"/>
                  <a:gd name="T74" fmla="*/ 0 w 125"/>
                  <a:gd name="T75" fmla="*/ 50 h 160"/>
                  <a:gd name="T76" fmla="*/ 0 w 125"/>
                  <a:gd name="T77" fmla="*/ 56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5" h="160">
                    <a:moveTo>
                      <a:pt x="0" y="56"/>
                    </a:moveTo>
                    <a:lnTo>
                      <a:pt x="4" y="60"/>
                    </a:lnTo>
                    <a:lnTo>
                      <a:pt x="14" y="68"/>
                    </a:lnTo>
                    <a:lnTo>
                      <a:pt x="28" y="80"/>
                    </a:lnTo>
                    <a:lnTo>
                      <a:pt x="44" y="94"/>
                    </a:lnTo>
                    <a:lnTo>
                      <a:pt x="59" y="109"/>
                    </a:lnTo>
                    <a:lnTo>
                      <a:pt x="71" y="124"/>
                    </a:lnTo>
                    <a:lnTo>
                      <a:pt x="80" y="135"/>
                    </a:lnTo>
                    <a:lnTo>
                      <a:pt x="81" y="144"/>
                    </a:lnTo>
                    <a:lnTo>
                      <a:pt x="79" y="153"/>
                    </a:lnTo>
                    <a:lnTo>
                      <a:pt x="81" y="158"/>
                    </a:lnTo>
                    <a:lnTo>
                      <a:pt x="85" y="160"/>
                    </a:lnTo>
                    <a:lnTo>
                      <a:pt x="87" y="160"/>
                    </a:lnTo>
                    <a:lnTo>
                      <a:pt x="91" y="154"/>
                    </a:lnTo>
                    <a:lnTo>
                      <a:pt x="100" y="141"/>
                    </a:lnTo>
                    <a:lnTo>
                      <a:pt x="111" y="126"/>
                    </a:lnTo>
                    <a:lnTo>
                      <a:pt x="119" y="114"/>
                    </a:lnTo>
                    <a:lnTo>
                      <a:pt x="123" y="104"/>
                    </a:lnTo>
                    <a:lnTo>
                      <a:pt x="124" y="91"/>
                    </a:lnTo>
                    <a:lnTo>
                      <a:pt x="125" y="81"/>
                    </a:lnTo>
                    <a:lnTo>
                      <a:pt x="125" y="76"/>
                    </a:lnTo>
                    <a:lnTo>
                      <a:pt x="124" y="74"/>
                    </a:lnTo>
                    <a:lnTo>
                      <a:pt x="122" y="69"/>
                    </a:lnTo>
                    <a:lnTo>
                      <a:pt x="118" y="61"/>
                    </a:lnTo>
                    <a:lnTo>
                      <a:pt x="115" y="52"/>
                    </a:lnTo>
                    <a:lnTo>
                      <a:pt x="109" y="41"/>
                    </a:lnTo>
                    <a:lnTo>
                      <a:pt x="103" y="32"/>
                    </a:lnTo>
                    <a:lnTo>
                      <a:pt x="97" y="22"/>
                    </a:lnTo>
                    <a:lnTo>
                      <a:pt x="89" y="16"/>
                    </a:lnTo>
                    <a:lnTo>
                      <a:pt x="81" y="12"/>
                    </a:lnTo>
                    <a:lnTo>
                      <a:pt x="73" y="8"/>
                    </a:lnTo>
                    <a:lnTo>
                      <a:pt x="64" y="6"/>
                    </a:lnTo>
                    <a:lnTo>
                      <a:pt x="56" y="3"/>
                    </a:lnTo>
                    <a:lnTo>
                      <a:pt x="47" y="2"/>
                    </a:lnTo>
                    <a:lnTo>
                      <a:pt x="41" y="1"/>
                    </a:lnTo>
                    <a:lnTo>
                      <a:pt x="36" y="0"/>
                    </a:lnTo>
                    <a:lnTo>
                      <a:pt x="35" y="0"/>
                    </a:lnTo>
                    <a:lnTo>
                      <a:pt x="0" y="50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5B99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18" name="Freeform 78"/>
              <p:cNvSpPr>
                <a:spLocks/>
              </p:cNvSpPr>
              <p:nvPr/>
            </p:nvSpPr>
            <p:spPr bwMode="auto">
              <a:xfrm>
                <a:off x="1863" y="2755"/>
                <a:ext cx="41" cy="37"/>
              </a:xfrm>
              <a:custGeom>
                <a:avLst/>
                <a:gdLst>
                  <a:gd name="T0" fmla="*/ 19 w 141"/>
                  <a:gd name="T1" fmla="*/ 0 h 135"/>
                  <a:gd name="T2" fmla="*/ 20 w 141"/>
                  <a:gd name="T3" fmla="*/ 1 h 135"/>
                  <a:gd name="T4" fmla="*/ 25 w 141"/>
                  <a:gd name="T5" fmla="*/ 6 h 135"/>
                  <a:gd name="T6" fmla="*/ 31 w 141"/>
                  <a:gd name="T7" fmla="*/ 12 h 135"/>
                  <a:gd name="T8" fmla="*/ 39 w 141"/>
                  <a:gd name="T9" fmla="*/ 19 h 135"/>
                  <a:gd name="T10" fmla="*/ 47 w 141"/>
                  <a:gd name="T11" fmla="*/ 27 h 135"/>
                  <a:gd name="T12" fmla="*/ 56 w 141"/>
                  <a:gd name="T13" fmla="*/ 34 h 135"/>
                  <a:gd name="T14" fmla="*/ 64 w 141"/>
                  <a:gd name="T15" fmla="*/ 39 h 135"/>
                  <a:gd name="T16" fmla="*/ 73 w 141"/>
                  <a:gd name="T17" fmla="*/ 43 h 135"/>
                  <a:gd name="T18" fmla="*/ 80 w 141"/>
                  <a:gd name="T19" fmla="*/ 45 h 135"/>
                  <a:gd name="T20" fmla="*/ 89 w 141"/>
                  <a:gd name="T21" fmla="*/ 46 h 135"/>
                  <a:gd name="T22" fmla="*/ 99 w 141"/>
                  <a:gd name="T23" fmla="*/ 47 h 135"/>
                  <a:gd name="T24" fmla="*/ 110 w 141"/>
                  <a:gd name="T25" fmla="*/ 49 h 135"/>
                  <a:gd name="T26" fmla="*/ 118 w 141"/>
                  <a:gd name="T27" fmla="*/ 50 h 135"/>
                  <a:gd name="T28" fmla="*/ 128 w 141"/>
                  <a:gd name="T29" fmla="*/ 50 h 135"/>
                  <a:gd name="T30" fmla="*/ 134 w 141"/>
                  <a:gd name="T31" fmla="*/ 49 h 135"/>
                  <a:gd name="T32" fmla="*/ 139 w 141"/>
                  <a:gd name="T33" fmla="*/ 47 h 135"/>
                  <a:gd name="T34" fmla="*/ 141 w 141"/>
                  <a:gd name="T35" fmla="*/ 49 h 135"/>
                  <a:gd name="T36" fmla="*/ 139 w 141"/>
                  <a:gd name="T37" fmla="*/ 58 h 135"/>
                  <a:gd name="T38" fmla="*/ 134 w 141"/>
                  <a:gd name="T39" fmla="*/ 69 h 135"/>
                  <a:gd name="T40" fmla="*/ 130 w 141"/>
                  <a:gd name="T41" fmla="*/ 76 h 135"/>
                  <a:gd name="T42" fmla="*/ 129 w 141"/>
                  <a:gd name="T43" fmla="*/ 83 h 135"/>
                  <a:gd name="T44" fmla="*/ 129 w 141"/>
                  <a:gd name="T45" fmla="*/ 92 h 135"/>
                  <a:gd name="T46" fmla="*/ 130 w 141"/>
                  <a:gd name="T47" fmla="*/ 100 h 135"/>
                  <a:gd name="T48" fmla="*/ 130 w 141"/>
                  <a:gd name="T49" fmla="*/ 104 h 135"/>
                  <a:gd name="T50" fmla="*/ 136 w 141"/>
                  <a:gd name="T51" fmla="*/ 119 h 135"/>
                  <a:gd name="T52" fmla="*/ 134 w 141"/>
                  <a:gd name="T53" fmla="*/ 120 h 135"/>
                  <a:gd name="T54" fmla="*/ 128 w 141"/>
                  <a:gd name="T55" fmla="*/ 125 h 135"/>
                  <a:gd name="T56" fmla="*/ 117 w 141"/>
                  <a:gd name="T57" fmla="*/ 130 h 135"/>
                  <a:gd name="T58" fmla="*/ 103 w 141"/>
                  <a:gd name="T59" fmla="*/ 135 h 135"/>
                  <a:gd name="T60" fmla="*/ 97 w 141"/>
                  <a:gd name="T61" fmla="*/ 135 h 135"/>
                  <a:gd name="T62" fmla="*/ 85 w 141"/>
                  <a:gd name="T63" fmla="*/ 133 h 135"/>
                  <a:gd name="T64" fmla="*/ 70 w 141"/>
                  <a:gd name="T65" fmla="*/ 132 h 135"/>
                  <a:gd name="T66" fmla="*/ 55 w 141"/>
                  <a:gd name="T67" fmla="*/ 130 h 135"/>
                  <a:gd name="T68" fmla="*/ 38 w 141"/>
                  <a:gd name="T69" fmla="*/ 128 h 135"/>
                  <a:gd name="T70" fmla="*/ 23 w 141"/>
                  <a:gd name="T71" fmla="*/ 125 h 135"/>
                  <a:gd name="T72" fmla="*/ 11 w 141"/>
                  <a:gd name="T73" fmla="*/ 123 h 135"/>
                  <a:gd name="T74" fmla="*/ 5 w 141"/>
                  <a:gd name="T75" fmla="*/ 119 h 135"/>
                  <a:gd name="T76" fmla="*/ 0 w 141"/>
                  <a:gd name="T77" fmla="*/ 112 h 135"/>
                  <a:gd name="T78" fmla="*/ 3 w 141"/>
                  <a:gd name="T79" fmla="*/ 103 h 135"/>
                  <a:gd name="T80" fmla="*/ 9 w 141"/>
                  <a:gd name="T81" fmla="*/ 87 h 135"/>
                  <a:gd name="T82" fmla="*/ 16 w 141"/>
                  <a:gd name="T83" fmla="*/ 65 h 135"/>
                  <a:gd name="T84" fmla="*/ 21 w 141"/>
                  <a:gd name="T85" fmla="*/ 39 h 135"/>
                  <a:gd name="T86" fmla="*/ 21 w 141"/>
                  <a:gd name="T87" fmla="*/ 19 h 135"/>
                  <a:gd name="T88" fmla="*/ 20 w 141"/>
                  <a:gd name="T89" fmla="*/ 5 h 135"/>
                  <a:gd name="T90" fmla="*/ 19 w 141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41" h="135">
                    <a:moveTo>
                      <a:pt x="19" y="0"/>
                    </a:moveTo>
                    <a:lnTo>
                      <a:pt x="20" y="1"/>
                    </a:lnTo>
                    <a:lnTo>
                      <a:pt x="25" y="6"/>
                    </a:lnTo>
                    <a:lnTo>
                      <a:pt x="31" y="12"/>
                    </a:lnTo>
                    <a:lnTo>
                      <a:pt x="39" y="19"/>
                    </a:lnTo>
                    <a:lnTo>
                      <a:pt x="47" y="27"/>
                    </a:lnTo>
                    <a:lnTo>
                      <a:pt x="56" y="34"/>
                    </a:lnTo>
                    <a:lnTo>
                      <a:pt x="64" y="39"/>
                    </a:lnTo>
                    <a:lnTo>
                      <a:pt x="73" y="43"/>
                    </a:lnTo>
                    <a:lnTo>
                      <a:pt x="80" y="45"/>
                    </a:lnTo>
                    <a:lnTo>
                      <a:pt x="89" y="46"/>
                    </a:lnTo>
                    <a:lnTo>
                      <a:pt x="99" y="47"/>
                    </a:lnTo>
                    <a:lnTo>
                      <a:pt x="110" y="49"/>
                    </a:lnTo>
                    <a:lnTo>
                      <a:pt x="118" y="50"/>
                    </a:lnTo>
                    <a:lnTo>
                      <a:pt x="128" y="50"/>
                    </a:lnTo>
                    <a:lnTo>
                      <a:pt x="134" y="49"/>
                    </a:lnTo>
                    <a:lnTo>
                      <a:pt x="139" y="47"/>
                    </a:lnTo>
                    <a:lnTo>
                      <a:pt x="141" y="49"/>
                    </a:lnTo>
                    <a:lnTo>
                      <a:pt x="139" y="58"/>
                    </a:lnTo>
                    <a:lnTo>
                      <a:pt x="134" y="69"/>
                    </a:lnTo>
                    <a:lnTo>
                      <a:pt x="130" y="76"/>
                    </a:lnTo>
                    <a:lnTo>
                      <a:pt x="129" y="83"/>
                    </a:lnTo>
                    <a:lnTo>
                      <a:pt x="129" y="92"/>
                    </a:lnTo>
                    <a:lnTo>
                      <a:pt x="130" y="100"/>
                    </a:lnTo>
                    <a:lnTo>
                      <a:pt x="130" y="104"/>
                    </a:lnTo>
                    <a:lnTo>
                      <a:pt x="136" y="119"/>
                    </a:lnTo>
                    <a:lnTo>
                      <a:pt x="134" y="120"/>
                    </a:lnTo>
                    <a:lnTo>
                      <a:pt x="128" y="125"/>
                    </a:lnTo>
                    <a:lnTo>
                      <a:pt x="117" y="130"/>
                    </a:lnTo>
                    <a:lnTo>
                      <a:pt x="103" y="135"/>
                    </a:lnTo>
                    <a:lnTo>
                      <a:pt x="97" y="135"/>
                    </a:lnTo>
                    <a:lnTo>
                      <a:pt x="85" y="133"/>
                    </a:lnTo>
                    <a:lnTo>
                      <a:pt x="70" y="132"/>
                    </a:lnTo>
                    <a:lnTo>
                      <a:pt x="55" y="130"/>
                    </a:lnTo>
                    <a:lnTo>
                      <a:pt x="38" y="128"/>
                    </a:lnTo>
                    <a:lnTo>
                      <a:pt x="23" y="125"/>
                    </a:lnTo>
                    <a:lnTo>
                      <a:pt x="11" y="123"/>
                    </a:lnTo>
                    <a:lnTo>
                      <a:pt x="5" y="119"/>
                    </a:lnTo>
                    <a:lnTo>
                      <a:pt x="0" y="112"/>
                    </a:lnTo>
                    <a:lnTo>
                      <a:pt x="3" y="103"/>
                    </a:lnTo>
                    <a:lnTo>
                      <a:pt x="9" y="87"/>
                    </a:lnTo>
                    <a:lnTo>
                      <a:pt x="16" y="65"/>
                    </a:lnTo>
                    <a:lnTo>
                      <a:pt x="21" y="39"/>
                    </a:lnTo>
                    <a:lnTo>
                      <a:pt x="21" y="19"/>
                    </a:lnTo>
                    <a:lnTo>
                      <a:pt x="20" y="5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5B99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19" name="Freeform 79"/>
              <p:cNvSpPr>
                <a:spLocks/>
              </p:cNvSpPr>
              <p:nvPr/>
            </p:nvSpPr>
            <p:spPr bwMode="auto">
              <a:xfrm>
                <a:off x="1822" y="2348"/>
                <a:ext cx="268" cy="201"/>
              </a:xfrm>
              <a:custGeom>
                <a:avLst/>
                <a:gdLst>
                  <a:gd name="T0" fmla="*/ 417 w 908"/>
                  <a:gd name="T1" fmla="*/ 0 h 717"/>
                  <a:gd name="T2" fmla="*/ 463 w 908"/>
                  <a:gd name="T3" fmla="*/ 5 h 717"/>
                  <a:gd name="T4" fmla="*/ 497 w 908"/>
                  <a:gd name="T5" fmla="*/ 26 h 717"/>
                  <a:gd name="T6" fmla="*/ 534 w 908"/>
                  <a:gd name="T7" fmla="*/ 55 h 717"/>
                  <a:gd name="T8" fmla="*/ 586 w 908"/>
                  <a:gd name="T9" fmla="*/ 83 h 717"/>
                  <a:gd name="T10" fmla="*/ 656 w 908"/>
                  <a:gd name="T11" fmla="*/ 117 h 717"/>
                  <a:gd name="T12" fmla="*/ 695 w 908"/>
                  <a:gd name="T13" fmla="*/ 119 h 717"/>
                  <a:gd name="T14" fmla="*/ 736 w 908"/>
                  <a:gd name="T15" fmla="*/ 122 h 717"/>
                  <a:gd name="T16" fmla="*/ 769 w 908"/>
                  <a:gd name="T17" fmla="*/ 139 h 717"/>
                  <a:gd name="T18" fmla="*/ 806 w 908"/>
                  <a:gd name="T19" fmla="*/ 169 h 717"/>
                  <a:gd name="T20" fmla="*/ 833 w 908"/>
                  <a:gd name="T21" fmla="*/ 258 h 717"/>
                  <a:gd name="T22" fmla="*/ 869 w 908"/>
                  <a:gd name="T23" fmla="*/ 388 h 717"/>
                  <a:gd name="T24" fmla="*/ 892 w 908"/>
                  <a:gd name="T25" fmla="*/ 432 h 717"/>
                  <a:gd name="T26" fmla="*/ 908 w 908"/>
                  <a:gd name="T27" fmla="*/ 522 h 717"/>
                  <a:gd name="T28" fmla="*/ 892 w 908"/>
                  <a:gd name="T29" fmla="*/ 556 h 717"/>
                  <a:gd name="T30" fmla="*/ 873 w 908"/>
                  <a:gd name="T31" fmla="*/ 571 h 717"/>
                  <a:gd name="T32" fmla="*/ 828 w 908"/>
                  <a:gd name="T33" fmla="*/ 552 h 717"/>
                  <a:gd name="T34" fmla="*/ 772 w 908"/>
                  <a:gd name="T35" fmla="*/ 503 h 717"/>
                  <a:gd name="T36" fmla="*/ 745 w 908"/>
                  <a:gd name="T37" fmla="*/ 454 h 717"/>
                  <a:gd name="T38" fmla="*/ 739 w 908"/>
                  <a:gd name="T39" fmla="*/ 399 h 717"/>
                  <a:gd name="T40" fmla="*/ 713 w 908"/>
                  <a:gd name="T41" fmla="*/ 390 h 717"/>
                  <a:gd name="T42" fmla="*/ 685 w 908"/>
                  <a:gd name="T43" fmla="*/ 402 h 717"/>
                  <a:gd name="T44" fmla="*/ 705 w 908"/>
                  <a:gd name="T45" fmla="*/ 416 h 717"/>
                  <a:gd name="T46" fmla="*/ 708 w 908"/>
                  <a:gd name="T47" fmla="*/ 460 h 717"/>
                  <a:gd name="T48" fmla="*/ 665 w 908"/>
                  <a:gd name="T49" fmla="*/ 547 h 717"/>
                  <a:gd name="T50" fmla="*/ 565 w 908"/>
                  <a:gd name="T51" fmla="*/ 712 h 717"/>
                  <a:gd name="T52" fmla="*/ 488 w 908"/>
                  <a:gd name="T53" fmla="*/ 681 h 717"/>
                  <a:gd name="T54" fmla="*/ 404 w 908"/>
                  <a:gd name="T55" fmla="*/ 694 h 717"/>
                  <a:gd name="T56" fmla="*/ 369 w 908"/>
                  <a:gd name="T57" fmla="*/ 675 h 717"/>
                  <a:gd name="T58" fmla="*/ 337 w 908"/>
                  <a:gd name="T59" fmla="*/ 628 h 717"/>
                  <a:gd name="T60" fmla="*/ 291 w 908"/>
                  <a:gd name="T61" fmla="*/ 605 h 717"/>
                  <a:gd name="T62" fmla="*/ 236 w 908"/>
                  <a:gd name="T63" fmla="*/ 586 h 717"/>
                  <a:gd name="T64" fmla="*/ 227 w 908"/>
                  <a:gd name="T65" fmla="*/ 513 h 717"/>
                  <a:gd name="T66" fmla="*/ 220 w 908"/>
                  <a:gd name="T67" fmla="*/ 485 h 717"/>
                  <a:gd name="T68" fmla="*/ 244 w 908"/>
                  <a:gd name="T69" fmla="*/ 466 h 717"/>
                  <a:gd name="T70" fmla="*/ 273 w 908"/>
                  <a:gd name="T71" fmla="*/ 436 h 717"/>
                  <a:gd name="T72" fmla="*/ 291 w 908"/>
                  <a:gd name="T73" fmla="*/ 402 h 717"/>
                  <a:gd name="T74" fmla="*/ 286 w 908"/>
                  <a:gd name="T75" fmla="*/ 287 h 717"/>
                  <a:gd name="T76" fmla="*/ 302 w 908"/>
                  <a:gd name="T77" fmla="*/ 218 h 717"/>
                  <a:gd name="T78" fmla="*/ 327 w 908"/>
                  <a:gd name="T79" fmla="*/ 139 h 717"/>
                  <a:gd name="T80" fmla="*/ 288 w 908"/>
                  <a:gd name="T81" fmla="*/ 134 h 717"/>
                  <a:gd name="T82" fmla="*/ 296 w 908"/>
                  <a:gd name="T83" fmla="*/ 158 h 717"/>
                  <a:gd name="T84" fmla="*/ 274 w 908"/>
                  <a:gd name="T85" fmla="*/ 238 h 717"/>
                  <a:gd name="T86" fmla="*/ 251 w 908"/>
                  <a:gd name="T87" fmla="*/ 255 h 717"/>
                  <a:gd name="T88" fmla="*/ 199 w 908"/>
                  <a:gd name="T89" fmla="*/ 261 h 717"/>
                  <a:gd name="T90" fmla="*/ 166 w 908"/>
                  <a:gd name="T91" fmla="*/ 261 h 717"/>
                  <a:gd name="T92" fmla="*/ 144 w 908"/>
                  <a:gd name="T93" fmla="*/ 273 h 717"/>
                  <a:gd name="T94" fmla="*/ 131 w 908"/>
                  <a:gd name="T95" fmla="*/ 300 h 717"/>
                  <a:gd name="T96" fmla="*/ 125 w 908"/>
                  <a:gd name="T97" fmla="*/ 373 h 717"/>
                  <a:gd name="T98" fmla="*/ 105 w 908"/>
                  <a:gd name="T99" fmla="*/ 366 h 717"/>
                  <a:gd name="T100" fmla="*/ 77 w 908"/>
                  <a:gd name="T101" fmla="*/ 357 h 717"/>
                  <a:gd name="T102" fmla="*/ 58 w 908"/>
                  <a:gd name="T103" fmla="*/ 349 h 717"/>
                  <a:gd name="T104" fmla="*/ 33 w 908"/>
                  <a:gd name="T105" fmla="*/ 347 h 717"/>
                  <a:gd name="T106" fmla="*/ 0 w 908"/>
                  <a:gd name="T107" fmla="*/ 354 h 717"/>
                  <a:gd name="T108" fmla="*/ 10 w 908"/>
                  <a:gd name="T109" fmla="*/ 302 h 717"/>
                  <a:gd name="T110" fmla="*/ 28 w 908"/>
                  <a:gd name="T111" fmla="*/ 238 h 717"/>
                  <a:gd name="T112" fmla="*/ 56 w 908"/>
                  <a:gd name="T113" fmla="*/ 202 h 717"/>
                  <a:gd name="T114" fmla="*/ 105 w 908"/>
                  <a:gd name="T115" fmla="*/ 159 h 717"/>
                  <a:gd name="T116" fmla="*/ 179 w 908"/>
                  <a:gd name="T117" fmla="*/ 114 h 717"/>
                  <a:gd name="T118" fmla="*/ 253 w 908"/>
                  <a:gd name="T119" fmla="*/ 75 h 717"/>
                  <a:gd name="T120" fmla="*/ 337 w 908"/>
                  <a:gd name="T121" fmla="*/ 35 h 717"/>
                  <a:gd name="T122" fmla="*/ 393 w 908"/>
                  <a:gd name="T123" fmla="*/ 2 h 7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08" h="717">
                    <a:moveTo>
                      <a:pt x="393" y="2"/>
                    </a:moveTo>
                    <a:lnTo>
                      <a:pt x="398" y="2"/>
                    </a:lnTo>
                    <a:lnTo>
                      <a:pt x="406" y="0"/>
                    </a:lnTo>
                    <a:lnTo>
                      <a:pt x="417" y="0"/>
                    </a:lnTo>
                    <a:lnTo>
                      <a:pt x="429" y="0"/>
                    </a:lnTo>
                    <a:lnTo>
                      <a:pt x="441" y="2"/>
                    </a:lnTo>
                    <a:lnTo>
                      <a:pt x="453" y="3"/>
                    </a:lnTo>
                    <a:lnTo>
                      <a:pt x="463" y="5"/>
                    </a:lnTo>
                    <a:lnTo>
                      <a:pt x="471" y="9"/>
                    </a:lnTo>
                    <a:lnTo>
                      <a:pt x="479" y="13"/>
                    </a:lnTo>
                    <a:lnTo>
                      <a:pt x="487" y="19"/>
                    </a:lnTo>
                    <a:lnTo>
                      <a:pt x="497" y="26"/>
                    </a:lnTo>
                    <a:lnTo>
                      <a:pt x="506" y="33"/>
                    </a:lnTo>
                    <a:lnTo>
                      <a:pt x="516" y="42"/>
                    </a:lnTo>
                    <a:lnTo>
                      <a:pt x="525" y="49"/>
                    </a:lnTo>
                    <a:lnTo>
                      <a:pt x="534" y="55"/>
                    </a:lnTo>
                    <a:lnTo>
                      <a:pt x="542" y="59"/>
                    </a:lnTo>
                    <a:lnTo>
                      <a:pt x="553" y="65"/>
                    </a:lnTo>
                    <a:lnTo>
                      <a:pt x="568" y="73"/>
                    </a:lnTo>
                    <a:lnTo>
                      <a:pt x="586" y="83"/>
                    </a:lnTo>
                    <a:lnTo>
                      <a:pt x="605" y="92"/>
                    </a:lnTo>
                    <a:lnTo>
                      <a:pt x="624" y="103"/>
                    </a:lnTo>
                    <a:lnTo>
                      <a:pt x="642" y="111"/>
                    </a:lnTo>
                    <a:lnTo>
                      <a:pt x="656" y="117"/>
                    </a:lnTo>
                    <a:lnTo>
                      <a:pt x="666" y="119"/>
                    </a:lnTo>
                    <a:lnTo>
                      <a:pt x="675" y="119"/>
                    </a:lnTo>
                    <a:lnTo>
                      <a:pt x="684" y="119"/>
                    </a:lnTo>
                    <a:lnTo>
                      <a:pt x="695" y="119"/>
                    </a:lnTo>
                    <a:lnTo>
                      <a:pt x="706" y="119"/>
                    </a:lnTo>
                    <a:lnTo>
                      <a:pt x="717" y="119"/>
                    </a:lnTo>
                    <a:lnTo>
                      <a:pt x="726" y="121"/>
                    </a:lnTo>
                    <a:lnTo>
                      <a:pt x="736" y="122"/>
                    </a:lnTo>
                    <a:lnTo>
                      <a:pt x="743" y="125"/>
                    </a:lnTo>
                    <a:lnTo>
                      <a:pt x="750" y="130"/>
                    </a:lnTo>
                    <a:lnTo>
                      <a:pt x="760" y="135"/>
                    </a:lnTo>
                    <a:lnTo>
                      <a:pt x="769" y="139"/>
                    </a:lnTo>
                    <a:lnTo>
                      <a:pt x="780" y="145"/>
                    </a:lnTo>
                    <a:lnTo>
                      <a:pt x="790" y="152"/>
                    </a:lnTo>
                    <a:lnTo>
                      <a:pt x="798" y="159"/>
                    </a:lnTo>
                    <a:lnTo>
                      <a:pt x="806" y="169"/>
                    </a:lnTo>
                    <a:lnTo>
                      <a:pt x="810" y="178"/>
                    </a:lnTo>
                    <a:lnTo>
                      <a:pt x="815" y="196"/>
                    </a:lnTo>
                    <a:lnTo>
                      <a:pt x="824" y="223"/>
                    </a:lnTo>
                    <a:lnTo>
                      <a:pt x="833" y="258"/>
                    </a:lnTo>
                    <a:lnTo>
                      <a:pt x="843" y="295"/>
                    </a:lnTo>
                    <a:lnTo>
                      <a:pt x="854" y="331"/>
                    </a:lnTo>
                    <a:lnTo>
                      <a:pt x="862" y="363"/>
                    </a:lnTo>
                    <a:lnTo>
                      <a:pt x="869" y="388"/>
                    </a:lnTo>
                    <a:lnTo>
                      <a:pt x="874" y="400"/>
                    </a:lnTo>
                    <a:lnTo>
                      <a:pt x="880" y="410"/>
                    </a:lnTo>
                    <a:lnTo>
                      <a:pt x="886" y="421"/>
                    </a:lnTo>
                    <a:lnTo>
                      <a:pt x="892" y="432"/>
                    </a:lnTo>
                    <a:lnTo>
                      <a:pt x="899" y="443"/>
                    </a:lnTo>
                    <a:lnTo>
                      <a:pt x="905" y="463"/>
                    </a:lnTo>
                    <a:lnTo>
                      <a:pt x="908" y="494"/>
                    </a:lnTo>
                    <a:lnTo>
                      <a:pt x="908" y="522"/>
                    </a:lnTo>
                    <a:lnTo>
                      <a:pt x="903" y="541"/>
                    </a:lnTo>
                    <a:lnTo>
                      <a:pt x="899" y="546"/>
                    </a:lnTo>
                    <a:lnTo>
                      <a:pt x="896" y="552"/>
                    </a:lnTo>
                    <a:lnTo>
                      <a:pt x="892" y="556"/>
                    </a:lnTo>
                    <a:lnTo>
                      <a:pt x="888" y="561"/>
                    </a:lnTo>
                    <a:lnTo>
                      <a:pt x="884" y="566"/>
                    </a:lnTo>
                    <a:lnTo>
                      <a:pt x="879" y="568"/>
                    </a:lnTo>
                    <a:lnTo>
                      <a:pt x="873" y="571"/>
                    </a:lnTo>
                    <a:lnTo>
                      <a:pt x="867" y="572"/>
                    </a:lnTo>
                    <a:lnTo>
                      <a:pt x="857" y="569"/>
                    </a:lnTo>
                    <a:lnTo>
                      <a:pt x="844" y="562"/>
                    </a:lnTo>
                    <a:lnTo>
                      <a:pt x="828" y="552"/>
                    </a:lnTo>
                    <a:lnTo>
                      <a:pt x="812" y="540"/>
                    </a:lnTo>
                    <a:lnTo>
                      <a:pt x="796" y="527"/>
                    </a:lnTo>
                    <a:lnTo>
                      <a:pt x="783" y="514"/>
                    </a:lnTo>
                    <a:lnTo>
                      <a:pt x="772" y="503"/>
                    </a:lnTo>
                    <a:lnTo>
                      <a:pt x="768" y="495"/>
                    </a:lnTo>
                    <a:lnTo>
                      <a:pt x="763" y="481"/>
                    </a:lnTo>
                    <a:lnTo>
                      <a:pt x="755" y="467"/>
                    </a:lnTo>
                    <a:lnTo>
                      <a:pt x="745" y="454"/>
                    </a:lnTo>
                    <a:lnTo>
                      <a:pt x="741" y="440"/>
                    </a:lnTo>
                    <a:lnTo>
                      <a:pt x="741" y="426"/>
                    </a:lnTo>
                    <a:lnTo>
                      <a:pt x="741" y="412"/>
                    </a:lnTo>
                    <a:lnTo>
                      <a:pt x="739" y="399"/>
                    </a:lnTo>
                    <a:lnTo>
                      <a:pt x="735" y="390"/>
                    </a:lnTo>
                    <a:lnTo>
                      <a:pt x="729" y="389"/>
                    </a:lnTo>
                    <a:lnTo>
                      <a:pt x="721" y="389"/>
                    </a:lnTo>
                    <a:lnTo>
                      <a:pt x="713" y="390"/>
                    </a:lnTo>
                    <a:lnTo>
                      <a:pt x="703" y="393"/>
                    </a:lnTo>
                    <a:lnTo>
                      <a:pt x="695" y="395"/>
                    </a:lnTo>
                    <a:lnTo>
                      <a:pt x="689" y="399"/>
                    </a:lnTo>
                    <a:lnTo>
                      <a:pt x="685" y="402"/>
                    </a:lnTo>
                    <a:lnTo>
                      <a:pt x="684" y="405"/>
                    </a:lnTo>
                    <a:lnTo>
                      <a:pt x="689" y="408"/>
                    </a:lnTo>
                    <a:lnTo>
                      <a:pt x="697" y="412"/>
                    </a:lnTo>
                    <a:lnTo>
                      <a:pt x="705" y="416"/>
                    </a:lnTo>
                    <a:lnTo>
                      <a:pt x="712" y="422"/>
                    </a:lnTo>
                    <a:lnTo>
                      <a:pt x="714" y="432"/>
                    </a:lnTo>
                    <a:lnTo>
                      <a:pt x="713" y="446"/>
                    </a:lnTo>
                    <a:lnTo>
                      <a:pt x="708" y="460"/>
                    </a:lnTo>
                    <a:lnTo>
                      <a:pt x="702" y="470"/>
                    </a:lnTo>
                    <a:lnTo>
                      <a:pt x="700" y="478"/>
                    </a:lnTo>
                    <a:lnTo>
                      <a:pt x="687" y="506"/>
                    </a:lnTo>
                    <a:lnTo>
                      <a:pt x="665" y="547"/>
                    </a:lnTo>
                    <a:lnTo>
                      <a:pt x="638" y="595"/>
                    </a:lnTo>
                    <a:lnTo>
                      <a:pt x="611" y="644"/>
                    </a:lnTo>
                    <a:lnTo>
                      <a:pt x="586" y="685"/>
                    </a:lnTo>
                    <a:lnTo>
                      <a:pt x="565" y="712"/>
                    </a:lnTo>
                    <a:lnTo>
                      <a:pt x="554" y="717"/>
                    </a:lnTo>
                    <a:lnTo>
                      <a:pt x="535" y="697"/>
                    </a:lnTo>
                    <a:lnTo>
                      <a:pt x="512" y="686"/>
                    </a:lnTo>
                    <a:lnTo>
                      <a:pt x="488" y="681"/>
                    </a:lnTo>
                    <a:lnTo>
                      <a:pt x="464" y="683"/>
                    </a:lnTo>
                    <a:lnTo>
                      <a:pt x="441" y="686"/>
                    </a:lnTo>
                    <a:lnTo>
                      <a:pt x="421" y="691"/>
                    </a:lnTo>
                    <a:lnTo>
                      <a:pt x="404" y="694"/>
                    </a:lnTo>
                    <a:lnTo>
                      <a:pt x="393" y="694"/>
                    </a:lnTo>
                    <a:lnTo>
                      <a:pt x="385" y="691"/>
                    </a:lnTo>
                    <a:lnTo>
                      <a:pt x="376" y="684"/>
                    </a:lnTo>
                    <a:lnTo>
                      <a:pt x="369" y="675"/>
                    </a:lnTo>
                    <a:lnTo>
                      <a:pt x="361" y="664"/>
                    </a:lnTo>
                    <a:lnTo>
                      <a:pt x="354" y="652"/>
                    </a:lnTo>
                    <a:lnTo>
                      <a:pt x="345" y="640"/>
                    </a:lnTo>
                    <a:lnTo>
                      <a:pt x="337" y="628"/>
                    </a:lnTo>
                    <a:lnTo>
                      <a:pt x="327" y="617"/>
                    </a:lnTo>
                    <a:lnTo>
                      <a:pt x="320" y="612"/>
                    </a:lnTo>
                    <a:lnTo>
                      <a:pt x="307" y="607"/>
                    </a:lnTo>
                    <a:lnTo>
                      <a:pt x="291" y="605"/>
                    </a:lnTo>
                    <a:lnTo>
                      <a:pt x="275" y="601"/>
                    </a:lnTo>
                    <a:lnTo>
                      <a:pt x="259" y="597"/>
                    </a:lnTo>
                    <a:lnTo>
                      <a:pt x="245" y="592"/>
                    </a:lnTo>
                    <a:lnTo>
                      <a:pt x="236" y="586"/>
                    </a:lnTo>
                    <a:lnTo>
                      <a:pt x="233" y="577"/>
                    </a:lnTo>
                    <a:lnTo>
                      <a:pt x="233" y="548"/>
                    </a:lnTo>
                    <a:lnTo>
                      <a:pt x="232" y="528"/>
                    </a:lnTo>
                    <a:lnTo>
                      <a:pt x="227" y="513"/>
                    </a:lnTo>
                    <a:lnTo>
                      <a:pt x="219" y="499"/>
                    </a:lnTo>
                    <a:lnTo>
                      <a:pt x="217" y="494"/>
                    </a:lnTo>
                    <a:lnTo>
                      <a:pt x="218" y="489"/>
                    </a:lnTo>
                    <a:lnTo>
                      <a:pt x="220" y="485"/>
                    </a:lnTo>
                    <a:lnTo>
                      <a:pt x="225" y="480"/>
                    </a:lnTo>
                    <a:lnTo>
                      <a:pt x="230" y="475"/>
                    </a:lnTo>
                    <a:lnTo>
                      <a:pt x="237" y="470"/>
                    </a:lnTo>
                    <a:lnTo>
                      <a:pt x="244" y="466"/>
                    </a:lnTo>
                    <a:lnTo>
                      <a:pt x="251" y="460"/>
                    </a:lnTo>
                    <a:lnTo>
                      <a:pt x="259" y="453"/>
                    </a:lnTo>
                    <a:lnTo>
                      <a:pt x="266" y="445"/>
                    </a:lnTo>
                    <a:lnTo>
                      <a:pt x="273" y="436"/>
                    </a:lnTo>
                    <a:lnTo>
                      <a:pt x="279" y="427"/>
                    </a:lnTo>
                    <a:lnTo>
                      <a:pt x="285" y="417"/>
                    </a:lnTo>
                    <a:lnTo>
                      <a:pt x="289" y="409"/>
                    </a:lnTo>
                    <a:lnTo>
                      <a:pt x="291" y="402"/>
                    </a:lnTo>
                    <a:lnTo>
                      <a:pt x="291" y="395"/>
                    </a:lnTo>
                    <a:lnTo>
                      <a:pt x="289" y="369"/>
                    </a:lnTo>
                    <a:lnTo>
                      <a:pt x="288" y="328"/>
                    </a:lnTo>
                    <a:lnTo>
                      <a:pt x="286" y="287"/>
                    </a:lnTo>
                    <a:lnTo>
                      <a:pt x="288" y="265"/>
                    </a:lnTo>
                    <a:lnTo>
                      <a:pt x="291" y="254"/>
                    </a:lnTo>
                    <a:lnTo>
                      <a:pt x="296" y="236"/>
                    </a:lnTo>
                    <a:lnTo>
                      <a:pt x="302" y="218"/>
                    </a:lnTo>
                    <a:lnTo>
                      <a:pt x="307" y="203"/>
                    </a:lnTo>
                    <a:lnTo>
                      <a:pt x="313" y="185"/>
                    </a:lnTo>
                    <a:lnTo>
                      <a:pt x="320" y="161"/>
                    </a:lnTo>
                    <a:lnTo>
                      <a:pt x="327" y="139"/>
                    </a:lnTo>
                    <a:lnTo>
                      <a:pt x="330" y="130"/>
                    </a:lnTo>
                    <a:lnTo>
                      <a:pt x="294" y="125"/>
                    </a:lnTo>
                    <a:lnTo>
                      <a:pt x="291" y="128"/>
                    </a:lnTo>
                    <a:lnTo>
                      <a:pt x="288" y="134"/>
                    </a:lnTo>
                    <a:lnTo>
                      <a:pt x="285" y="139"/>
                    </a:lnTo>
                    <a:lnTo>
                      <a:pt x="288" y="145"/>
                    </a:lnTo>
                    <a:lnTo>
                      <a:pt x="292" y="151"/>
                    </a:lnTo>
                    <a:lnTo>
                      <a:pt x="296" y="158"/>
                    </a:lnTo>
                    <a:lnTo>
                      <a:pt x="300" y="163"/>
                    </a:lnTo>
                    <a:lnTo>
                      <a:pt x="301" y="165"/>
                    </a:lnTo>
                    <a:lnTo>
                      <a:pt x="275" y="236"/>
                    </a:lnTo>
                    <a:lnTo>
                      <a:pt x="274" y="238"/>
                    </a:lnTo>
                    <a:lnTo>
                      <a:pt x="271" y="244"/>
                    </a:lnTo>
                    <a:lnTo>
                      <a:pt x="266" y="250"/>
                    </a:lnTo>
                    <a:lnTo>
                      <a:pt x="257" y="254"/>
                    </a:lnTo>
                    <a:lnTo>
                      <a:pt x="251" y="255"/>
                    </a:lnTo>
                    <a:lnTo>
                      <a:pt x="241" y="256"/>
                    </a:lnTo>
                    <a:lnTo>
                      <a:pt x="227" y="257"/>
                    </a:lnTo>
                    <a:lnTo>
                      <a:pt x="213" y="258"/>
                    </a:lnTo>
                    <a:lnTo>
                      <a:pt x="199" y="261"/>
                    </a:lnTo>
                    <a:lnTo>
                      <a:pt x="187" y="261"/>
                    </a:lnTo>
                    <a:lnTo>
                      <a:pt x="176" y="261"/>
                    </a:lnTo>
                    <a:lnTo>
                      <a:pt x="170" y="261"/>
                    </a:lnTo>
                    <a:lnTo>
                      <a:pt x="166" y="261"/>
                    </a:lnTo>
                    <a:lnTo>
                      <a:pt x="161" y="262"/>
                    </a:lnTo>
                    <a:lnTo>
                      <a:pt x="155" y="265"/>
                    </a:lnTo>
                    <a:lnTo>
                      <a:pt x="150" y="269"/>
                    </a:lnTo>
                    <a:lnTo>
                      <a:pt x="144" y="273"/>
                    </a:lnTo>
                    <a:lnTo>
                      <a:pt x="140" y="277"/>
                    </a:lnTo>
                    <a:lnTo>
                      <a:pt x="136" y="281"/>
                    </a:lnTo>
                    <a:lnTo>
                      <a:pt x="134" y="284"/>
                    </a:lnTo>
                    <a:lnTo>
                      <a:pt x="131" y="300"/>
                    </a:lnTo>
                    <a:lnTo>
                      <a:pt x="130" y="322"/>
                    </a:lnTo>
                    <a:lnTo>
                      <a:pt x="129" y="344"/>
                    </a:lnTo>
                    <a:lnTo>
                      <a:pt x="129" y="354"/>
                    </a:lnTo>
                    <a:lnTo>
                      <a:pt x="125" y="373"/>
                    </a:lnTo>
                    <a:lnTo>
                      <a:pt x="124" y="373"/>
                    </a:lnTo>
                    <a:lnTo>
                      <a:pt x="119" y="370"/>
                    </a:lnTo>
                    <a:lnTo>
                      <a:pt x="112" y="368"/>
                    </a:lnTo>
                    <a:lnTo>
                      <a:pt x="105" y="366"/>
                    </a:lnTo>
                    <a:lnTo>
                      <a:pt x="96" y="363"/>
                    </a:lnTo>
                    <a:lnTo>
                      <a:pt x="89" y="361"/>
                    </a:lnTo>
                    <a:lnTo>
                      <a:pt x="82" y="359"/>
                    </a:lnTo>
                    <a:lnTo>
                      <a:pt x="77" y="357"/>
                    </a:lnTo>
                    <a:lnTo>
                      <a:pt x="74" y="356"/>
                    </a:lnTo>
                    <a:lnTo>
                      <a:pt x="69" y="354"/>
                    </a:lnTo>
                    <a:lnTo>
                      <a:pt x="64" y="351"/>
                    </a:lnTo>
                    <a:lnTo>
                      <a:pt x="58" y="349"/>
                    </a:lnTo>
                    <a:lnTo>
                      <a:pt x="52" y="348"/>
                    </a:lnTo>
                    <a:lnTo>
                      <a:pt x="45" y="346"/>
                    </a:lnTo>
                    <a:lnTo>
                      <a:pt x="39" y="346"/>
                    </a:lnTo>
                    <a:lnTo>
                      <a:pt x="33" y="347"/>
                    </a:lnTo>
                    <a:lnTo>
                      <a:pt x="21" y="350"/>
                    </a:lnTo>
                    <a:lnTo>
                      <a:pt x="11" y="351"/>
                    </a:lnTo>
                    <a:lnTo>
                      <a:pt x="3" y="354"/>
                    </a:lnTo>
                    <a:lnTo>
                      <a:pt x="0" y="354"/>
                    </a:lnTo>
                    <a:lnTo>
                      <a:pt x="1" y="348"/>
                    </a:lnTo>
                    <a:lnTo>
                      <a:pt x="4" y="333"/>
                    </a:lnTo>
                    <a:lnTo>
                      <a:pt x="7" y="316"/>
                    </a:lnTo>
                    <a:lnTo>
                      <a:pt x="10" y="302"/>
                    </a:lnTo>
                    <a:lnTo>
                      <a:pt x="12" y="288"/>
                    </a:lnTo>
                    <a:lnTo>
                      <a:pt x="17" y="270"/>
                    </a:lnTo>
                    <a:lnTo>
                      <a:pt x="22" y="253"/>
                    </a:lnTo>
                    <a:lnTo>
                      <a:pt x="28" y="238"/>
                    </a:lnTo>
                    <a:lnTo>
                      <a:pt x="32" y="232"/>
                    </a:lnTo>
                    <a:lnTo>
                      <a:pt x="38" y="223"/>
                    </a:lnTo>
                    <a:lnTo>
                      <a:pt x="46" y="214"/>
                    </a:lnTo>
                    <a:lnTo>
                      <a:pt x="56" y="202"/>
                    </a:lnTo>
                    <a:lnTo>
                      <a:pt x="66" y="190"/>
                    </a:lnTo>
                    <a:lnTo>
                      <a:pt x="78" y="179"/>
                    </a:lnTo>
                    <a:lnTo>
                      <a:pt x="92" y="169"/>
                    </a:lnTo>
                    <a:lnTo>
                      <a:pt x="105" y="159"/>
                    </a:lnTo>
                    <a:lnTo>
                      <a:pt x="120" y="150"/>
                    </a:lnTo>
                    <a:lnTo>
                      <a:pt x="138" y="138"/>
                    </a:lnTo>
                    <a:lnTo>
                      <a:pt x="158" y="126"/>
                    </a:lnTo>
                    <a:lnTo>
                      <a:pt x="179" y="114"/>
                    </a:lnTo>
                    <a:lnTo>
                      <a:pt x="200" y="101"/>
                    </a:lnTo>
                    <a:lnTo>
                      <a:pt x="219" y="90"/>
                    </a:lnTo>
                    <a:lnTo>
                      <a:pt x="237" y="81"/>
                    </a:lnTo>
                    <a:lnTo>
                      <a:pt x="253" y="75"/>
                    </a:lnTo>
                    <a:lnTo>
                      <a:pt x="269" y="69"/>
                    </a:lnTo>
                    <a:lnTo>
                      <a:pt x="290" y="59"/>
                    </a:lnTo>
                    <a:lnTo>
                      <a:pt x="313" y="46"/>
                    </a:lnTo>
                    <a:lnTo>
                      <a:pt x="337" y="35"/>
                    </a:lnTo>
                    <a:lnTo>
                      <a:pt x="358" y="22"/>
                    </a:lnTo>
                    <a:lnTo>
                      <a:pt x="376" y="11"/>
                    </a:lnTo>
                    <a:lnTo>
                      <a:pt x="388" y="4"/>
                    </a:lnTo>
                    <a:lnTo>
                      <a:pt x="393" y="2"/>
                    </a:lnTo>
                    <a:close/>
                  </a:path>
                </a:pathLst>
              </a:custGeom>
              <a:solidFill>
                <a:srgbClr val="EDDB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20" name="Freeform 80"/>
              <p:cNvSpPr>
                <a:spLocks/>
              </p:cNvSpPr>
              <p:nvPr/>
            </p:nvSpPr>
            <p:spPr bwMode="auto">
              <a:xfrm>
                <a:off x="1842" y="2489"/>
                <a:ext cx="155" cy="276"/>
              </a:xfrm>
              <a:custGeom>
                <a:avLst/>
                <a:gdLst>
                  <a:gd name="T0" fmla="*/ 124 w 521"/>
                  <a:gd name="T1" fmla="*/ 706 h 987"/>
                  <a:gd name="T2" fmla="*/ 182 w 521"/>
                  <a:gd name="T3" fmla="*/ 635 h 987"/>
                  <a:gd name="T4" fmla="*/ 202 w 521"/>
                  <a:gd name="T5" fmla="*/ 590 h 987"/>
                  <a:gd name="T6" fmla="*/ 206 w 521"/>
                  <a:gd name="T7" fmla="*/ 542 h 987"/>
                  <a:gd name="T8" fmla="*/ 188 w 521"/>
                  <a:gd name="T9" fmla="*/ 456 h 987"/>
                  <a:gd name="T10" fmla="*/ 158 w 521"/>
                  <a:gd name="T11" fmla="*/ 431 h 987"/>
                  <a:gd name="T12" fmla="*/ 118 w 521"/>
                  <a:gd name="T13" fmla="*/ 406 h 987"/>
                  <a:gd name="T14" fmla="*/ 90 w 521"/>
                  <a:gd name="T15" fmla="*/ 390 h 987"/>
                  <a:gd name="T16" fmla="*/ 60 w 521"/>
                  <a:gd name="T17" fmla="*/ 365 h 987"/>
                  <a:gd name="T18" fmla="*/ 20 w 521"/>
                  <a:gd name="T19" fmla="*/ 317 h 987"/>
                  <a:gd name="T20" fmla="*/ 5 w 521"/>
                  <a:gd name="T21" fmla="*/ 254 h 987"/>
                  <a:gd name="T22" fmla="*/ 13 w 521"/>
                  <a:gd name="T23" fmla="*/ 193 h 987"/>
                  <a:gd name="T24" fmla="*/ 44 w 521"/>
                  <a:gd name="T25" fmla="*/ 148 h 987"/>
                  <a:gd name="T26" fmla="*/ 77 w 521"/>
                  <a:gd name="T27" fmla="*/ 95 h 987"/>
                  <a:gd name="T28" fmla="*/ 86 w 521"/>
                  <a:gd name="T29" fmla="*/ 65 h 987"/>
                  <a:gd name="T30" fmla="*/ 103 w 521"/>
                  <a:gd name="T31" fmla="*/ 18 h 987"/>
                  <a:gd name="T32" fmla="*/ 133 w 521"/>
                  <a:gd name="T33" fmla="*/ 18 h 987"/>
                  <a:gd name="T34" fmla="*/ 162 w 521"/>
                  <a:gd name="T35" fmla="*/ 47 h 987"/>
                  <a:gd name="T36" fmla="*/ 194 w 521"/>
                  <a:gd name="T37" fmla="*/ 86 h 987"/>
                  <a:gd name="T38" fmla="*/ 210 w 521"/>
                  <a:gd name="T39" fmla="*/ 120 h 987"/>
                  <a:gd name="T40" fmla="*/ 225 w 521"/>
                  <a:gd name="T41" fmla="*/ 128 h 987"/>
                  <a:gd name="T42" fmla="*/ 271 w 521"/>
                  <a:gd name="T43" fmla="*/ 148 h 987"/>
                  <a:gd name="T44" fmla="*/ 306 w 521"/>
                  <a:gd name="T45" fmla="*/ 169 h 987"/>
                  <a:gd name="T46" fmla="*/ 334 w 521"/>
                  <a:gd name="T47" fmla="*/ 181 h 987"/>
                  <a:gd name="T48" fmla="*/ 374 w 521"/>
                  <a:gd name="T49" fmla="*/ 185 h 987"/>
                  <a:gd name="T50" fmla="*/ 402 w 521"/>
                  <a:gd name="T51" fmla="*/ 184 h 987"/>
                  <a:gd name="T52" fmla="*/ 434 w 521"/>
                  <a:gd name="T53" fmla="*/ 194 h 987"/>
                  <a:gd name="T54" fmla="*/ 464 w 521"/>
                  <a:gd name="T55" fmla="*/ 208 h 987"/>
                  <a:gd name="T56" fmla="*/ 487 w 521"/>
                  <a:gd name="T57" fmla="*/ 211 h 987"/>
                  <a:gd name="T58" fmla="*/ 511 w 521"/>
                  <a:gd name="T59" fmla="*/ 204 h 987"/>
                  <a:gd name="T60" fmla="*/ 521 w 521"/>
                  <a:gd name="T61" fmla="*/ 198 h 987"/>
                  <a:gd name="T62" fmla="*/ 508 w 521"/>
                  <a:gd name="T63" fmla="*/ 240 h 987"/>
                  <a:gd name="T64" fmla="*/ 497 w 521"/>
                  <a:gd name="T65" fmla="*/ 316 h 987"/>
                  <a:gd name="T66" fmla="*/ 470 w 521"/>
                  <a:gd name="T67" fmla="*/ 485 h 987"/>
                  <a:gd name="T68" fmla="*/ 452 w 521"/>
                  <a:gd name="T69" fmla="*/ 590 h 987"/>
                  <a:gd name="T70" fmla="*/ 430 w 521"/>
                  <a:gd name="T71" fmla="*/ 628 h 987"/>
                  <a:gd name="T72" fmla="*/ 381 w 521"/>
                  <a:gd name="T73" fmla="*/ 714 h 987"/>
                  <a:gd name="T74" fmla="*/ 319 w 521"/>
                  <a:gd name="T75" fmla="*/ 817 h 987"/>
                  <a:gd name="T76" fmla="*/ 264 w 521"/>
                  <a:gd name="T77" fmla="*/ 912 h 987"/>
                  <a:gd name="T78" fmla="*/ 231 w 521"/>
                  <a:gd name="T79" fmla="*/ 967 h 987"/>
                  <a:gd name="T80" fmla="*/ 217 w 521"/>
                  <a:gd name="T81" fmla="*/ 981 h 987"/>
                  <a:gd name="T82" fmla="*/ 194 w 521"/>
                  <a:gd name="T83" fmla="*/ 987 h 987"/>
                  <a:gd name="T84" fmla="*/ 175 w 521"/>
                  <a:gd name="T85" fmla="*/ 986 h 987"/>
                  <a:gd name="T86" fmla="*/ 156 w 521"/>
                  <a:gd name="T87" fmla="*/ 981 h 987"/>
                  <a:gd name="T88" fmla="*/ 134 w 521"/>
                  <a:gd name="T89" fmla="*/ 969 h 987"/>
                  <a:gd name="T90" fmla="*/ 109 w 521"/>
                  <a:gd name="T91" fmla="*/ 949 h 987"/>
                  <a:gd name="T92" fmla="*/ 96 w 521"/>
                  <a:gd name="T93" fmla="*/ 938 h 9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521" h="987">
                    <a:moveTo>
                      <a:pt x="96" y="799"/>
                    </a:moveTo>
                    <a:lnTo>
                      <a:pt x="94" y="761"/>
                    </a:lnTo>
                    <a:lnTo>
                      <a:pt x="124" y="706"/>
                    </a:lnTo>
                    <a:lnTo>
                      <a:pt x="168" y="666"/>
                    </a:lnTo>
                    <a:lnTo>
                      <a:pt x="173" y="656"/>
                    </a:lnTo>
                    <a:lnTo>
                      <a:pt x="182" y="635"/>
                    </a:lnTo>
                    <a:lnTo>
                      <a:pt x="192" y="612"/>
                    </a:lnTo>
                    <a:lnTo>
                      <a:pt x="198" y="600"/>
                    </a:lnTo>
                    <a:lnTo>
                      <a:pt x="202" y="590"/>
                    </a:lnTo>
                    <a:lnTo>
                      <a:pt x="205" y="576"/>
                    </a:lnTo>
                    <a:lnTo>
                      <a:pt x="208" y="558"/>
                    </a:lnTo>
                    <a:lnTo>
                      <a:pt x="206" y="542"/>
                    </a:lnTo>
                    <a:lnTo>
                      <a:pt x="202" y="518"/>
                    </a:lnTo>
                    <a:lnTo>
                      <a:pt x="196" y="485"/>
                    </a:lnTo>
                    <a:lnTo>
                      <a:pt x="188" y="456"/>
                    </a:lnTo>
                    <a:lnTo>
                      <a:pt x="178" y="440"/>
                    </a:lnTo>
                    <a:lnTo>
                      <a:pt x="169" y="437"/>
                    </a:lnTo>
                    <a:lnTo>
                      <a:pt x="158" y="431"/>
                    </a:lnTo>
                    <a:lnTo>
                      <a:pt x="145" y="424"/>
                    </a:lnTo>
                    <a:lnTo>
                      <a:pt x="131" y="415"/>
                    </a:lnTo>
                    <a:lnTo>
                      <a:pt x="118" y="406"/>
                    </a:lnTo>
                    <a:lnTo>
                      <a:pt x="106" y="399"/>
                    </a:lnTo>
                    <a:lnTo>
                      <a:pt x="96" y="393"/>
                    </a:lnTo>
                    <a:lnTo>
                      <a:pt x="90" y="390"/>
                    </a:lnTo>
                    <a:lnTo>
                      <a:pt x="84" y="385"/>
                    </a:lnTo>
                    <a:lnTo>
                      <a:pt x="73" y="377"/>
                    </a:lnTo>
                    <a:lnTo>
                      <a:pt x="60" y="365"/>
                    </a:lnTo>
                    <a:lnTo>
                      <a:pt x="45" y="351"/>
                    </a:lnTo>
                    <a:lnTo>
                      <a:pt x="31" y="334"/>
                    </a:lnTo>
                    <a:lnTo>
                      <a:pt x="20" y="317"/>
                    </a:lnTo>
                    <a:lnTo>
                      <a:pt x="12" y="299"/>
                    </a:lnTo>
                    <a:lnTo>
                      <a:pt x="8" y="281"/>
                    </a:lnTo>
                    <a:lnTo>
                      <a:pt x="5" y="254"/>
                    </a:lnTo>
                    <a:lnTo>
                      <a:pt x="0" y="235"/>
                    </a:lnTo>
                    <a:lnTo>
                      <a:pt x="0" y="218"/>
                    </a:lnTo>
                    <a:lnTo>
                      <a:pt x="13" y="193"/>
                    </a:lnTo>
                    <a:lnTo>
                      <a:pt x="21" y="181"/>
                    </a:lnTo>
                    <a:lnTo>
                      <a:pt x="32" y="166"/>
                    </a:lnTo>
                    <a:lnTo>
                      <a:pt x="44" y="148"/>
                    </a:lnTo>
                    <a:lnTo>
                      <a:pt x="56" y="129"/>
                    </a:lnTo>
                    <a:lnTo>
                      <a:pt x="67" y="112"/>
                    </a:lnTo>
                    <a:lnTo>
                      <a:pt x="77" y="95"/>
                    </a:lnTo>
                    <a:lnTo>
                      <a:pt x="83" y="83"/>
                    </a:lnTo>
                    <a:lnTo>
                      <a:pt x="85" y="78"/>
                    </a:lnTo>
                    <a:lnTo>
                      <a:pt x="86" y="65"/>
                    </a:lnTo>
                    <a:lnTo>
                      <a:pt x="90" y="45"/>
                    </a:lnTo>
                    <a:lnTo>
                      <a:pt x="96" y="27"/>
                    </a:lnTo>
                    <a:lnTo>
                      <a:pt x="103" y="18"/>
                    </a:lnTo>
                    <a:lnTo>
                      <a:pt x="137" y="0"/>
                    </a:lnTo>
                    <a:lnTo>
                      <a:pt x="136" y="5"/>
                    </a:lnTo>
                    <a:lnTo>
                      <a:pt x="133" y="18"/>
                    </a:lnTo>
                    <a:lnTo>
                      <a:pt x="137" y="30"/>
                    </a:lnTo>
                    <a:lnTo>
                      <a:pt x="148" y="40"/>
                    </a:lnTo>
                    <a:lnTo>
                      <a:pt x="162" y="47"/>
                    </a:lnTo>
                    <a:lnTo>
                      <a:pt x="175" y="58"/>
                    </a:lnTo>
                    <a:lnTo>
                      <a:pt x="186" y="71"/>
                    </a:lnTo>
                    <a:lnTo>
                      <a:pt x="194" y="86"/>
                    </a:lnTo>
                    <a:lnTo>
                      <a:pt x="202" y="100"/>
                    </a:lnTo>
                    <a:lnTo>
                      <a:pt x="208" y="112"/>
                    </a:lnTo>
                    <a:lnTo>
                      <a:pt x="210" y="120"/>
                    </a:lnTo>
                    <a:lnTo>
                      <a:pt x="211" y="124"/>
                    </a:lnTo>
                    <a:lnTo>
                      <a:pt x="215" y="125"/>
                    </a:lnTo>
                    <a:lnTo>
                      <a:pt x="225" y="128"/>
                    </a:lnTo>
                    <a:lnTo>
                      <a:pt x="238" y="134"/>
                    </a:lnTo>
                    <a:lnTo>
                      <a:pt x="255" y="141"/>
                    </a:lnTo>
                    <a:lnTo>
                      <a:pt x="271" y="148"/>
                    </a:lnTo>
                    <a:lnTo>
                      <a:pt x="286" y="155"/>
                    </a:lnTo>
                    <a:lnTo>
                      <a:pt x="299" y="164"/>
                    </a:lnTo>
                    <a:lnTo>
                      <a:pt x="306" y="169"/>
                    </a:lnTo>
                    <a:lnTo>
                      <a:pt x="312" y="174"/>
                    </a:lnTo>
                    <a:lnTo>
                      <a:pt x="322" y="178"/>
                    </a:lnTo>
                    <a:lnTo>
                      <a:pt x="334" y="181"/>
                    </a:lnTo>
                    <a:lnTo>
                      <a:pt x="347" y="184"/>
                    </a:lnTo>
                    <a:lnTo>
                      <a:pt x="360" y="185"/>
                    </a:lnTo>
                    <a:lnTo>
                      <a:pt x="374" y="185"/>
                    </a:lnTo>
                    <a:lnTo>
                      <a:pt x="384" y="185"/>
                    </a:lnTo>
                    <a:lnTo>
                      <a:pt x="394" y="184"/>
                    </a:lnTo>
                    <a:lnTo>
                      <a:pt x="402" y="184"/>
                    </a:lnTo>
                    <a:lnTo>
                      <a:pt x="412" y="186"/>
                    </a:lnTo>
                    <a:lnTo>
                      <a:pt x="423" y="190"/>
                    </a:lnTo>
                    <a:lnTo>
                      <a:pt x="434" y="194"/>
                    </a:lnTo>
                    <a:lnTo>
                      <a:pt x="444" y="199"/>
                    </a:lnTo>
                    <a:lnTo>
                      <a:pt x="454" y="204"/>
                    </a:lnTo>
                    <a:lnTo>
                      <a:pt x="464" y="208"/>
                    </a:lnTo>
                    <a:lnTo>
                      <a:pt x="471" y="211"/>
                    </a:lnTo>
                    <a:lnTo>
                      <a:pt x="478" y="212"/>
                    </a:lnTo>
                    <a:lnTo>
                      <a:pt x="487" y="211"/>
                    </a:lnTo>
                    <a:lnTo>
                      <a:pt x="495" y="208"/>
                    </a:lnTo>
                    <a:lnTo>
                      <a:pt x="503" y="206"/>
                    </a:lnTo>
                    <a:lnTo>
                      <a:pt x="511" y="204"/>
                    </a:lnTo>
                    <a:lnTo>
                      <a:pt x="517" y="200"/>
                    </a:lnTo>
                    <a:lnTo>
                      <a:pt x="520" y="199"/>
                    </a:lnTo>
                    <a:lnTo>
                      <a:pt x="521" y="198"/>
                    </a:lnTo>
                    <a:lnTo>
                      <a:pt x="519" y="205"/>
                    </a:lnTo>
                    <a:lnTo>
                      <a:pt x="514" y="220"/>
                    </a:lnTo>
                    <a:lnTo>
                      <a:pt x="508" y="240"/>
                    </a:lnTo>
                    <a:lnTo>
                      <a:pt x="506" y="257"/>
                    </a:lnTo>
                    <a:lnTo>
                      <a:pt x="503" y="276"/>
                    </a:lnTo>
                    <a:lnTo>
                      <a:pt x="497" y="316"/>
                    </a:lnTo>
                    <a:lnTo>
                      <a:pt x="489" y="367"/>
                    </a:lnTo>
                    <a:lnTo>
                      <a:pt x="479" y="426"/>
                    </a:lnTo>
                    <a:lnTo>
                      <a:pt x="470" y="485"/>
                    </a:lnTo>
                    <a:lnTo>
                      <a:pt x="460" y="537"/>
                    </a:lnTo>
                    <a:lnTo>
                      <a:pt x="454" y="574"/>
                    </a:lnTo>
                    <a:lnTo>
                      <a:pt x="452" y="590"/>
                    </a:lnTo>
                    <a:lnTo>
                      <a:pt x="449" y="596"/>
                    </a:lnTo>
                    <a:lnTo>
                      <a:pt x="442" y="609"/>
                    </a:lnTo>
                    <a:lnTo>
                      <a:pt x="430" y="628"/>
                    </a:lnTo>
                    <a:lnTo>
                      <a:pt x="417" y="653"/>
                    </a:lnTo>
                    <a:lnTo>
                      <a:pt x="400" y="682"/>
                    </a:lnTo>
                    <a:lnTo>
                      <a:pt x="381" y="714"/>
                    </a:lnTo>
                    <a:lnTo>
                      <a:pt x="360" y="748"/>
                    </a:lnTo>
                    <a:lnTo>
                      <a:pt x="340" y="782"/>
                    </a:lnTo>
                    <a:lnTo>
                      <a:pt x="319" y="817"/>
                    </a:lnTo>
                    <a:lnTo>
                      <a:pt x="299" y="852"/>
                    </a:lnTo>
                    <a:lnTo>
                      <a:pt x="281" y="883"/>
                    </a:lnTo>
                    <a:lnTo>
                      <a:pt x="264" y="912"/>
                    </a:lnTo>
                    <a:lnTo>
                      <a:pt x="250" y="935"/>
                    </a:lnTo>
                    <a:lnTo>
                      <a:pt x="238" y="955"/>
                    </a:lnTo>
                    <a:lnTo>
                      <a:pt x="231" y="967"/>
                    </a:lnTo>
                    <a:lnTo>
                      <a:pt x="227" y="973"/>
                    </a:lnTo>
                    <a:lnTo>
                      <a:pt x="222" y="978"/>
                    </a:lnTo>
                    <a:lnTo>
                      <a:pt x="217" y="981"/>
                    </a:lnTo>
                    <a:lnTo>
                      <a:pt x="210" y="984"/>
                    </a:lnTo>
                    <a:lnTo>
                      <a:pt x="200" y="986"/>
                    </a:lnTo>
                    <a:lnTo>
                      <a:pt x="194" y="987"/>
                    </a:lnTo>
                    <a:lnTo>
                      <a:pt x="188" y="987"/>
                    </a:lnTo>
                    <a:lnTo>
                      <a:pt x="182" y="987"/>
                    </a:lnTo>
                    <a:lnTo>
                      <a:pt x="175" y="986"/>
                    </a:lnTo>
                    <a:lnTo>
                      <a:pt x="169" y="985"/>
                    </a:lnTo>
                    <a:lnTo>
                      <a:pt x="162" y="984"/>
                    </a:lnTo>
                    <a:lnTo>
                      <a:pt x="156" y="981"/>
                    </a:lnTo>
                    <a:lnTo>
                      <a:pt x="150" y="979"/>
                    </a:lnTo>
                    <a:lnTo>
                      <a:pt x="143" y="975"/>
                    </a:lnTo>
                    <a:lnTo>
                      <a:pt x="134" y="969"/>
                    </a:lnTo>
                    <a:lnTo>
                      <a:pt x="126" y="964"/>
                    </a:lnTo>
                    <a:lnTo>
                      <a:pt x="118" y="957"/>
                    </a:lnTo>
                    <a:lnTo>
                      <a:pt x="109" y="949"/>
                    </a:lnTo>
                    <a:lnTo>
                      <a:pt x="102" y="944"/>
                    </a:lnTo>
                    <a:lnTo>
                      <a:pt x="97" y="939"/>
                    </a:lnTo>
                    <a:lnTo>
                      <a:pt x="96" y="938"/>
                    </a:lnTo>
                    <a:lnTo>
                      <a:pt x="88" y="845"/>
                    </a:lnTo>
                    <a:lnTo>
                      <a:pt x="96" y="799"/>
                    </a:lnTo>
                    <a:close/>
                  </a:path>
                </a:pathLst>
              </a:custGeom>
              <a:solidFill>
                <a:srgbClr val="CC9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21" name="Freeform 81"/>
              <p:cNvSpPr>
                <a:spLocks/>
              </p:cNvSpPr>
              <p:nvPr/>
            </p:nvSpPr>
            <p:spPr bwMode="auto">
              <a:xfrm>
                <a:off x="1866" y="2608"/>
                <a:ext cx="31" cy="52"/>
              </a:xfrm>
              <a:custGeom>
                <a:avLst/>
                <a:gdLst>
                  <a:gd name="T0" fmla="*/ 38 w 110"/>
                  <a:gd name="T1" fmla="*/ 0 h 184"/>
                  <a:gd name="T2" fmla="*/ 95 w 110"/>
                  <a:gd name="T3" fmla="*/ 33 h 184"/>
                  <a:gd name="T4" fmla="*/ 97 w 110"/>
                  <a:gd name="T5" fmla="*/ 43 h 184"/>
                  <a:gd name="T6" fmla="*/ 103 w 110"/>
                  <a:gd name="T7" fmla="*/ 67 h 184"/>
                  <a:gd name="T8" fmla="*/ 109 w 110"/>
                  <a:gd name="T9" fmla="*/ 94 h 184"/>
                  <a:gd name="T10" fmla="*/ 110 w 110"/>
                  <a:gd name="T11" fmla="*/ 113 h 184"/>
                  <a:gd name="T12" fmla="*/ 108 w 110"/>
                  <a:gd name="T13" fmla="*/ 129 h 184"/>
                  <a:gd name="T14" fmla="*/ 104 w 110"/>
                  <a:gd name="T15" fmla="*/ 153 h 184"/>
                  <a:gd name="T16" fmla="*/ 101 w 110"/>
                  <a:gd name="T17" fmla="*/ 174 h 184"/>
                  <a:gd name="T18" fmla="*/ 100 w 110"/>
                  <a:gd name="T19" fmla="*/ 184 h 184"/>
                  <a:gd name="T20" fmla="*/ 97 w 110"/>
                  <a:gd name="T21" fmla="*/ 178 h 184"/>
                  <a:gd name="T22" fmla="*/ 92 w 110"/>
                  <a:gd name="T23" fmla="*/ 162 h 184"/>
                  <a:gd name="T24" fmla="*/ 84 w 110"/>
                  <a:gd name="T25" fmla="*/ 146 h 184"/>
                  <a:gd name="T26" fmla="*/ 77 w 110"/>
                  <a:gd name="T27" fmla="*/ 131 h 184"/>
                  <a:gd name="T28" fmla="*/ 71 w 110"/>
                  <a:gd name="T29" fmla="*/ 125 h 184"/>
                  <a:gd name="T30" fmla="*/ 61 w 110"/>
                  <a:gd name="T31" fmla="*/ 118 h 184"/>
                  <a:gd name="T32" fmla="*/ 49 w 110"/>
                  <a:gd name="T33" fmla="*/ 111 h 184"/>
                  <a:gd name="T34" fmla="*/ 35 w 110"/>
                  <a:gd name="T35" fmla="*/ 105 h 184"/>
                  <a:gd name="T36" fmla="*/ 22 w 110"/>
                  <a:gd name="T37" fmla="*/ 99 h 184"/>
                  <a:gd name="T38" fmla="*/ 11 w 110"/>
                  <a:gd name="T39" fmla="*/ 94 h 184"/>
                  <a:gd name="T40" fmla="*/ 2 w 110"/>
                  <a:gd name="T41" fmla="*/ 92 h 184"/>
                  <a:gd name="T42" fmla="*/ 0 w 110"/>
                  <a:gd name="T43" fmla="*/ 91 h 184"/>
                  <a:gd name="T44" fmla="*/ 1 w 110"/>
                  <a:gd name="T45" fmla="*/ 89 h 184"/>
                  <a:gd name="T46" fmla="*/ 5 w 110"/>
                  <a:gd name="T47" fmla="*/ 87 h 184"/>
                  <a:gd name="T48" fmla="*/ 10 w 110"/>
                  <a:gd name="T49" fmla="*/ 83 h 184"/>
                  <a:gd name="T50" fmla="*/ 16 w 110"/>
                  <a:gd name="T51" fmla="*/ 79 h 184"/>
                  <a:gd name="T52" fmla="*/ 22 w 110"/>
                  <a:gd name="T53" fmla="*/ 74 h 184"/>
                  <a:gd name="T54" fmla="*/ 28 w 110"/>
                  <a:gd name="T55" fmla="*/ 69 h 184"/>
                  <a:gd name="T56" fmla="*/ 32 w 110"/>
                  <a:gd name="T57" fmla="*/ 65 h 184"/>
                  <a:gd name="T58" fmla="*/ 36 w 110"/>
                  <a:gd name="T59" fmla="*/ 60 h 184"/>
                  <a:gd name="T60" fmla="*/ 42 w 110"/>
                  <a:gd name="T61" fmla="*/ 49 h 184"/>
                  <a:gd name="T62" fmla="*/ 47 w 110"/>
                  <a:gd name="T63" fmla="*/ 36 h 184"/>
                  <a:gd name="T64" fmla="*/ 50 w 110"/>
                  <a:gd name="T65" fmla="*/ 27 h 184"/>
                  <a:gd name="T66" fmla="*/ 52 w 110"/>
                  <a:gd name="T67" fmla="*/ 22 h 184"/>
                  <a:gd name="T68" fmla="*/ 38 w 110"/>
                  <a:gd name="T69" fmla="*/ 0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0" h="184">
                    <a:moveTo>
                      <a:pt x="38" y="0"/>
                    </a:moveTo>
                    <a:lnTo>
                      <a:pt x="95" y="33"/>
                    </a:lnTo>
                    <a:lnTo>
                      <a:pt x="97" y="43"/>
                    </a:lnTo>
                    <a:lnTo>
                      <a:pt x="103" y="67"/>
                    </a:lnTo>
                    <a:lnTo>
                      <a:pt x="109" y="94"/>
                    </a:lnTo>
                    <a:lnTo>
                      <a:pt x="110" y="113"/>
                    </a:lnTo>
                    <a:lnTo>
                      <a:pt x="108" y="129"/>
                    </a:lnTo>
                    <a:lnTo>
                      <a:pt x="104" y="153"/>
                    </a:lnTo>
                    <a:lnTo>
                      <a:pt x="101" y="174"/>
                    </a:lnTo>
                    <a:lnTo>
                      <a:pt x="100" y="184"/>
                    </a:lnTo>
                    <a:lnTo>
                      <a:pt x="97" y="178"/>
                    </a:lnTo>
                    <a:lnTo>
                      <a:pt x="92" y="162"/>
                    </a:lnTo>
                    <a:lnTo>
                      <a:pt x="84" y="146"/>
                    </a:lnTo>
                    <a:lnTo>
                      <a:pt x="77" y="131"/>
                    </a:lnTo>
                    <a:lnTo>
                      <a:pt x="71" y="125"/>
                    </a:lnTo>
                    <a:lnTo>
                      <a:pt x="61" y="118"/>
                    </a:lnTo>
                    <a:lnTo>
                      <a:pt x="49" y="111"/>
                    </a:lnTo>
                    <a:lnTo>
                      <a:pt x="35" y="105"/>
                    </a:lnTo>
                    <a:lnTo>
                      <a:pt x="22" y="99"/>
                    </a:lnTo>
                    <a:lnTo>
                      <a:pt x="11" y="94"/>
                    </a:lnTo>
                    <a:lnTo>
                      <a:pt x="2" y="92"/>
                    </a:lnTo>
                    <a:lnTo>
                      <a:pt x="0" y="91"/>
                    </a:lnTo>
                    <a:lnTo>
                      <a:pt x="1" y="89"/>
                    </a:lnTo>
                    <a:lnTo>
                      <a:pt x="5" y="87"/>
                    </a:lnTo>
                    <a:lnTo>
                      <a:pt x="10" y="83"/>
                    </a:lnTo>
                    <a:lnTo>
                      <a:pt x="16" y="79"/>
                    </a:lnTo>
                    <a:lnTo>
                      <a:pt x="22" y="74"/>
                    </a:lnTo>
                    <a:lnTo>
                      <a:pt x="28" y="69"/>
                    </a:lnTo>
                    <a:lnTo>
                      <a:pt x="32" y="65"/>
                    </a:lnTo>
                    <a:lnTo>
                      <a:pt x="36" y="60"/>
                    </a:lnTo>
                    <a:lnTo>
                      <a:pt x="42" y="49"/>
                    </a:lnTo>
                    <a:lnTo>
                      <a:pt x="47" y="36"/>
                    </a:lnTo>
                    <a:lnTo>
                      <a:pt x="50" y="27"/>
                    </a:lnTo>
                    <a:lnTo>
                      <a:pt x="52" y="22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rgbClr val="0044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22" name="Freeform 82"/>
              <p:cNvSpPr>
                <a:spLocks/>
              </p:cNvSpPr>
              <p:nvPr/>
            </p:nvSpPr>
            <p:spPr bwMode="auto">
              <a:xfrm>
                <a:off x="1888" y="2504"/>
                <a:ext cx="11" cy="11"/>
              </a:xfrm>
              <a:custGeom>
                <a:avLst/>
                <a:gdLst>
                  <a:gd name="T0" fmla="*/ 17 w 35"/>
                  <a:gd name="T1" fmla="*/ 38 h 38"/>
                  <a:gd name="T2" fmla="*/ 24 w 35"/>
                  <a:gd name="T3" fmla="*/ 37 h 38"/>
                  <a:gd name="T4" fmla="*/ 30 w 35"/>
                  <a:gd name="T5" fmla="*/ 32 h 38"/>
                  <a:gd name="T6" fmla="*/ 33 w 35"/>
                  <a:gd name="T7" fmla="*/ 26 h 38"/>
                  <a:gd name="T8" fmla="*/ 35 w 35"/>
                  <a:gd name="T9" fmla="*/ 19 h 38"/>
                  <a:gd name="T10" fmla="*/ 33 w 35"/>
                  <a:gd name="T11" fmla="*/ 12 h 38"/>
                  <a:gd name="T12" fmla="*/ 30 w 35"/>
                  <a:gd name="T13" fmla="*/ 6 h 38"/>
                  <a:gd name="T14" fmla="*/ 24 w 35"/>
                  <a:gd name="T15" fmla="*/ 1 h 38"/>
                  <a:gd name="T16" fmla="*/ 17 w 35"/>
                  <a:gd name="T17" fmla="*/ 0 h 38"/>
                  <a:gd name="T18" fmla="*/ 9 w 35"/>
                  <a:gd name="T19" fmla="*/ 1 h 38"/>
                  <a:gd name="T20" fmla="*/ 5 w 35"/>
                  <a:gd name="T21" fmla="*/ 6 h 38"/>
                  <a:gd name="T22" fmla="*/ 1 w 35"/>
                  <a:gd name="T23" fmla="*/ 12 h 38"/>
                  <a:gd name="T24" fmla="*/ 0 w 35"/>
                  <a:gd name="T25" fmla="*/ 19 h 38"/>
                  <a:gd name="T26" fmla="*/ 1 w 35"/>
                  <a:gd name="T27" fmla="*/ 26 h 38"/>
                  <a:gd name="T28" fmla="*/ 5 w 35"/>
                  <a:gd name="T29" fmla="*/ 32 h 38"/>
                  <a:gd name="T30" fmla="*/ 9 w 35"/>
                  <a:gd name="T31" fmla="*/ 37 h 38"/>
                  <a:gd name="T32" fmla="*/ 17 w 35"/>
                  <a:gd name="T33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" h="38">
                    <a:moveTo>
                      <a:pt x="17" y="38"/>
                    </a:moveTo>
                    <a:lnTo>
                      <a:pt x="24" y="37"/>
                    </a:lnTo>
                    <a:lnTo>
                      <a:pt x="30" y="32"/>
                    </a:lnTo>
                    <a:lnTo>
                      <a:pt x="33" y="26"/>
                    </a:lnTo>
                    <a:lnTo>
                      <a:pt x="35" y="19"/>
                    </a:lnTo>
                    <a:lnTo>
                      <a:pt x="33" y="12"/>
                    </a:lnTo>
                    <a:lnTo>
                      <a:pt x="30" y="6"/>
                    </a:lnTo>
                    <a:lnTo>
                      <a:pt x="24" y="1"/>
                    </a:lnTo>
                    <a:lnTo>
                      <a:pt x="17" y="0"/>
                    </a:lnTo>
                    <a:lnTo>
                      <a:pt x="9" y="1"/>
                    </a:lnTo>
                    <a:lnTo>
                      <a:pt x="5" y="6"/>
                    </a:lnTo>
                    <a:lnTo>
                      <a:pt x="1" y="12"/>
                    </a:lnTo>
                    <a:lnTo>
                      <a:pt x="0" y="19"/>
                    </a:lnTo>
                    <a:lnTo>
                      <a:pt x="1" y="26"/>
                    </a:lnTo>
                    <a:lnTo>
                      <a:pt x="5" y="32"/>
                    </a:lnTo>
                    <a:lnTo>
                      <a:pt x="9" y="37"/>
                    </a:lnTo>
                    <a:lnTo>
                      <a:pt x="17" y="3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23" name="Freeform 83"/>
              <p:cNvSpPr>
                <a:spLocks/>
              </p:cNvSpPr>
              <p:nvPr/>
            </p:nvSpPr>
            <p:spPr bwMode="auto">
              <a:xfrm>
                <a:off x="1933" y="2539"/>
                <a:ext cx="10" cy="11"/>
              </a:xfrm>
              <a:custGeom>
                <a:avLst/>
                <a:gdLst>
                  <a:gd name="T0" fmla="*/ 18 w 35"/>
                  <a:gd name="T1" fmla="*/ 37 h 37"/>
                  <a:gd name="T2" fmla="*/ 25 w 35"/>
                  <a:gd name="T3" fmla="*/ 36 h 37"/>
                  <a:gd name="T4" fmla="*/ 30 w 35"/>
                  <a:gd name="T5" fmla="*/ 31 h 37"/>
                  <a:gd name="T6" fmla="*/ 34 w 35"/>
                  <a:gd name="T7" fmla="*/ 25 h 37"/>
                  <a:gd name="T8" fmla="*/ 35 w 35"/>
                  <a:gd name="T9" fmla="*/ 18 h 37"/>
                  <a:gd name="T10" fmla="*/ 34 w 35"/>
                  <a:gd name="T11" fmla="*/ 11 h 37"/>
                  <a:gd name="T12" fmla="*/ 30 w 35"/>
                  <a:gd name="T13" fmla="*/ 5 h 37"/>
                  <a:gd name="T14" fmla="*/ 25 w 35"/>
                  <a:gd name="T15" fmla="*/ 1 h 37"/>
                  <a:gd name="T16" fmla="*/ 18 w 35"/>
                  <a:gd name="T17" fmla="*/ 0 h 37"/>
                  <a:gd name="T18" fmla="*/ 11 w 35"/>
                  <a:gd name="T19" fmla="*/ 1 h 37"/>
                  <a:gd name="T20" fmla="*/ 6 w 35"/>
                  <a:gd name="T21" fmla="*/ 5 h 37"/>
                  <a:gd name="T22" fmla="*/ 1 w 35"/>
                  <a:gd name="T23" fmla="*/ 11 h 37"/>
                  <a:gd name="T24" fmla="*/ 0 w 35"/>
                  <a:gd name="T25" fmla="*/ 18 h 37"/>
                  <a:gd name="T26" fmla="*/ 1 w 35"/>
                  <a:gd name="T27" fmla="*/ 25 h 37"/>
                  <a:gd name="T28" fmla="*/ 6 w 35"/>
                  <a:gd name="T29" fmla="*/ 31 h 37"/>
                  <a:gd name="T30" fmla="*/ 11 w 35"/>
                  <a:gd name="T31" fmla="*/ 36 h 37"/>
                  <a:gd name="T32" fmla="*/ 18 w 35"/>
                  <a:gd name="T33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" h="37">
                    <a:moveTo>
                      <a:pt x="18" y="37"/>
                    </a:moveTo>
                    <a:lnTo>
                      <a:pt x="25" y="36"/>
                    </a:lnTo>
                    <a:lnTo>
                      <a:pt x="30" y="31"/>
                    </a:lnTo>
                    <a:lnTo>
                      <a:pt x="34" y="25"/>
                    </a:lnTo>
                    <a:lnTo>
                      <a:pt x="35" y="18"/>
                    </a:lnTo>
                    <a:lnTo>
                      <a:pt x="34" y="11"/>
                    </a:lnTo>
                    <a:lnTo>
                      <a:pt x="30" y="5"/>
                    </a:lnTo>
                    <a:lnTo>
                      <a:pt x="25" y="1"/>
                    </a:lnTo>
                    <a:lnTo>
                      <a:pt x="18" y="0"/>
                    </a:lnTo>
                    <a:lnTo>
                      <a:pt x="11" y="1"/>
                    </a:lnTo>
                    <a:lnTo>
                      <a:pt x="6" y="5"/>
                    </a:lnTo>
                    <a:lnTo>
                      <a:pt x="1" y="11"/>
                    </a:lnTo>
                    <a:lnTo>
                      <a:pt x="0" y="18"/>
                    </a:lnTo>
                    <a:lnTo>
                      <a:pt x="1" y="25"/>
                    </a:lnTo>
                    <a:lnTo>
                      <a:pt x="6" y="31"/>
                    </a:lnTo>
                    <a:lnTo>
                      <a:pt x="11" y="36"/>
                    </a:lnTo>
                    <a:lnTo>
                      <a:pt x="18" y="3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24" name="Freeform 84"/>
              <p:cNvSpPr>
                <a:spLocks/>
              </p:cNvSpPr>
              <p:nvPr/>
            </p:nvSpPr>
            <p:spPr bwMode="auto">
              <a:xfrm>
                <a:off x="1980" y="2545"/>
                <a:ext cx="11" cy="11"/>
              </a:xfrm>
              <a:custGeom>
                <a:avLst/>
                <a:gdLst>
                  <a:gd name="T0" fmla="*/ 18 w 35"/>
                  <a:gd name="T1" fmla="*/ 38 h 38"/>
                  <a:gd name="T2" fmla="*/ 26 w 35"/>
                  <a:gd name="T3" fmla="*/ 37 h 38"/>
                  <a:gd name="T4" fmla="*/ 30 w 35"/>
                  <a:gd name="T5" fmla="*/ 32 h 38"/>
                  <a:gd name="T6" fmla="*/ 34 w 35"/>
                  <a:gd name="T7" fmla="*/ 26 h 38"/>
                  <a:gd name="T8" fmla="*/ 35 w 35"/>
                  <a:gd name="T9" fmla="*/ 19 h 38"/>
                  <a:gd name="T10" fmla="*/ 34 w 35"/>
                  <a:gd name="T11" fmla="*/ 12 h 38"/>
                  <a:gd name="T12" fmla="*/ 30 w 35"/>
                  <a:gd name="T13" fmla="*/ 6 h 38"/>
                  <a:gd name="T14" fmla="*/ 26 w 35"/>
                  <a:gd name="T15" fmla="*/ 1 h 38"/>
                  <a:gd name="T16" fmla="*/ 18 w 35"/>
                  <a:gd name="T17" fmla="*/ 0 h 38"/>
                  <a:gd name="T18" fmla="*/ 11 w 35"/>
                  <a:gd name="T19" fmla="*/ 1 h 38"/>
                  <a:gd name="T20" fmla="*/ 6 w 35"/>
                  <a:gd name="T21" fmla="*/ 6 h 38"/>
                  <a:gd name="T22" fmla="*/ 2 w 35"/>
                  <a:gd name="T23" fmla="*/ 12 h 38"/>
                  <a:gd name="T24" fmla="*/ 0 w 35"/>
                  <a:gd name="T25" fmla="*/ 19 h 38"/>
                  <a:gd name="T26" fmla="*/ 2 w 35"/>
                  <a:gd name="T27" fmla="*/ 26 h 38"/>
                  <a:gd name="T28" fmla="*/ 6 w 35"/>
                  <a:gd name="T29" fmla="*/ 32 h 38"/>
                  <a:gd name="T30" fmla="*/ 11 w 35"/>
                  <a:gd name="T31" fmla="*/ 37 h 38"/>
                  <a:gd name="T32" fmla="*/ 18 w 35"/>
                  <a:gd name="T33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" h="38">
                    <a:moveTo>
                      <a:pt x="18" y="38"/>
                    </a:moveTo>
                    <a:lnTo>
                      <a:pt x="26" y="37"/>
                    </a:lnTo>
                    <a:lnTo>
                      <a:pt x="30" y="32"/>
                    </a:lnTo>
                    <a:lnTo>
                      <a:pt x="34" y="26"/>
                    </a:lnTo>
                    <a:lnTo>
                      <a:pt x="35" y="19"/>
                    </a:lnTo>
                    <a:lnTo>
                      <a:pt x="34" y="12"/>
                    </a:lnTo>
                    <a:lnTo>
                      <a:pt x="30" y="6"/>
                    </a:lnTo>
                    <a:lnTo>
                      <a:pt x="26" y="1"/>
                    </a:lnTo>
                    <a:lnTo>
                      <a:pt x="18" y="0"/>
                    </a:lnTo>
                    <a:lnTo>
                      <a:pt x="11" y="1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19"/>
                    </a:lnTo>
                    <a:lnTo>
                      <a:pt x="2" y="26"/>
                    </a:lnTo>
                    <a:lnTo>
                      <a:pt x="6" y="32"/>
                    </a:lnTo>
                    <a:lnTo>
                      <a:pt x="11" y="37"/>
                    </a:lnTo>
                    <a:lnTo>
                      <a:pt x="18" y="3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25" name="Freeform 85"/>
              <p:cNvSpPr>
                <a:spLocks/>
              </p:cNvSpPr>
              <p:nvPr/>
            </p:nvSpPr>
            <p:spPr bwMode="auto">
              <a:xfrm>
                <a:off x="2018" y="2308"/>
                <a:ext cx="73" cy="65"/>
              </a:xfrm>
              <a:custGeom>
                <a:avLst/>
                <a:gdLst>
                  <a:gd name="T0" fmla="*/ 236 w 250"/>
                  <a:gd name="T1" fmla="*/ 2 h 233"/>
                  <a:gd name="T2" fmla="*/ 244 w 250"/>
                  <a:gd name="T3" fmla="*/ 8 h 233"/>
                  <a:gd name="T4" fmla="*/ 249 w 250"/>
                  <a:gd name="T5" fmla="*/ 16 h 233"/>
                  <a:gd name="T6" fmla="*/ 250 w 250"/>
                  <a:gd name="T7" fmla="*/ 29 h 233"/>
                  <a:gd name="T8" fmla="*/ 246 w 250"/>
                  <a:gd name="T9" fmla="*/ 44 h 233"/>
                  <a:gd name="T10" fmla="*/ 240 w 250"/>
                  <a:gd name="T11" fmla="*/ 66 h 233"/>
                  <a:gd name="T12" fmla="*/ 234 w 250"/>
                  <a:gd name="T13" fmla="*/ 79 h 233"/>
                  <a:gd name="T14" fmla="*/ 222 w 250"/>
                  <a:gd name="T15" fmla="*/ 95 h 233"/>
                  <a:gd name="T16" fmla="*/ 217 w 250"/>
                  <a:gd name="T17" fmla="*/ 107 h 233"/>
                  <a:gd name="T18" fmla="*/ 214 w 250"/>
                  <a:gd name="T19" fmla="*/ 125 h 233"/>
                  <a:gd name="T20" fmla="*/ 211 w 250"/>
                  <a:gd name="T21" fmla="*/ 142 h 233"/>
                  <a:gd name="T22" fmla="*/ 195 w 250"/>
                  <a:gd name="T23" fmla="*/ 170 h 233"/>
                  <a:gd name="T24" fmla="*/ 184 w 250"/>
                  <a:gd name="T25" fmla="*/ 185 h 233"/>
                  <a:gd name="T26" fmla="*/ 168 w 250"/>
                  <a:gd name="T27" fmla="*/ 195 h 233"/>
                  <a:gd name="T28" fmla="*/ 148 w 250"/>
                  <a:gd name="T29" fmla="*/ 207 h 233"/>
                  <a:gd name="T30" fmla="*/ 133 w 250"/>
                  <a:gd name="T31" fmla="*/ 216 h 233"/>
                  <a:gd name="T32" fmla="*/ 123 w 250"/>
                  <a:gd name="T33" fmla="*/ 221 h 233"/>
                  <a:gd name="T34" fmla="*/ 109 w 250"/>
                  <a:gd name="T35" fmla="*/ 225 h 233"/>
                  <a:gd name="T36" fmla="*/ 93 w 250"/>
                  <a:gd name="T37" fmla="*/ 229 h 233"/>
                  <a:gd name="T38" fmla="*/ 77 w 250"/>
                  <a:gd name="T39" fmla="*/ 233 h 233"/>
                  <a:gd name="T40" fmla="*/ 70 w 250"/>
                  <a:gd name="T41" fmla="*/ 228 h 233"/>
                  <a:gd name="T42" fmla="*/ 51 w 250"/>
                  <a:gd name="T43" fmla="*/ 207 h 233"/>
                  <a:gd name="T44" fmla="*/ 40 w 250"/>
                  <a:gd name="T45" fmla="*/ 198 h 233"/>
                  <a:gd name="T46" fmla="*/ 27 w 250"/>
                  <a:gd name="T47" fmla="*/ 191 h 233"/>
                  <a:gd name="T48" fmla="*/ 13 w 250"/>
                  <a:gd name="T49" fmla="*/ 182 h 233"/>
                  <a:gd name="T50" fmla="*/ 2 w 250"/>
                  <a:gd name="T51" fmla="*/ 178 h 233"/>
                  <a:gd name="T52" fmla="*/ 0 w 250"/>
                  <a:gd name="T53" fmla="*/ 175 h 233"/>
                  <a:gd name="T54" fmla="*/ 7 w 250"/>
                  <a:gd name="T55" fmla="*/ 168 h 233"/>
                  <a:gd name="T56" fmla="*/ 17 w 250"/>
                  <a:gd name="T57" fmla="*/ 167 h 233"/>
                  <a:gd name="T58" fmla="*/ 28 w 250"/>
                  <a:gd name="T59" fmla="*/ 167 h 233"/>
                  <a:gd name="T60" fmla="*/ 38 w 250"/>
                  <a:gd name="T61" fmla="*/ 167 h 233"/>
                  <a:gd name="T62" fmla="*/ 49 w 250"/>
                  <a:gd name="T63" fmla="*/ 167 h 233"/>
                  <a:gd name="T64" fmla="*/ 56 w 250"/>
                  <a:gd name="T65" fmla="*/ 166 h 233"/>
                  <a:gd name="T66" fmla="*/ 67 w 250"/>
                  <a:gd name="T67" fmla="*/ 163 h 233"/>
                  <a:gd name="T68" fmla="*/ 79 w 250"/>
                  <a:gd name="T69" fmla="*/ 161 h 233"/>
                  <a:gd name="T70" fmla="*/ 88 w 250"/>
                  <a:gd name="T71" fmla="*/ 156 h 233"/>
                  <a:gd name="T72" fmla="*/ 97 w 250"/>
                  <a:gd name="T73" fmla="*/ 149 h 233"/>
                  <a:gd name="T74" fmla="*/ 104 w 250"/>
                  <a:gd name="T75" fmla="*/ 140 h 233"/>
                  <a:gd name="T76" fmla="*/ 107 w 250"/>
                  <a:gd name="T77" fmla="*/ 129 h 233"/>
                  <a:gd name="T78" fmla="*/ 110 w 250"/>
                  <a:gd name="T79" fmla="*/ 121 h 233"/>
                  <a:gd name="T80" fmla="*/ 106 w 250"/>
                  <a:gd name="T81" fmla="*/ 116 h 233"/>
                  <a:gd name="T82" fmla="*/ 100 w 250"/>
                  <a:gd name="T83" fmla="*/ 113 h 233"/>
                  <a:gd name="T84" fmla="*/ 93 w 250"/>
                  <a:gd name="T85" fmla="*/ 109 h 233"/>
                  <a:gd name="T86" fmla="*/ 80 w 250"/>
                  <a:gd name="T87" fmla="*/ 101 h 233"/>
                  <a:gd name="T88" fmla="*/ 81 w 250"/>
                  <a:gd name="T89" fmla="*/ 86 h 233"/>
                  <a:gd name="T90" fmla="*/ 88 w 250"/>
                  <a:gd name="T91" fmla="*/ 62 h 233"/>
                  <a:gd name="T92" fmla="*/ 101 w 250"/>
                  <a:gd name="T93" fmla="*/ 46 h 233"/>
                  <a:gd name="T94" fmla="*/ 116 w 250"/>
                  <a:gd name="T95" fmla="*/ 30 h 233"/>
                  <a:gd name="T96" fmla="*/ 129 w 250"/>
                  <a:gd name="T97" fmla="*/ 28 h 233"/>
                  <a:gd name="T98" fmla="*/ 139 w 250"/>
                  <a:gd name="T99" fmla="*/ 36 h 233"/>
                  <a:gd name="T100" fmla="*/ 146 w 250"/>
                  <a:gd name="T101" fmla="*/ 51 h 233"/>
                  <a:gd name="T102" fmla="*/ 150 w 250"/>
                  <a:gd name="T103" fmla="*/ 60 h 233"/>
                  <a:gd name="T104" fmla="*/ 158 w 250"/>
                  <a:gd name="T105" fmla="*/ 61 h 233"/>
                  <a:gd name="T106" fmla="*/ 171 w 250"/>
                  <a:gd name="T107" fmla="*/ 61 h 233"/>
                  <a:gd name="T108" fmla="*/ 188 w 250"/>
                  <a:gd name="T109" fmla="*/ 61 h 233"/>
                  <a:gd name="T110" fmla="*/ 202 w 250"/>
                  <a:gd name="T111" fmla="*/ 59 h 233"/>
                  <a:gd name="T112" fmla="*/ 216 w 250"/>
                  <a:gd name="T113" fmla="*/ 55 h 233"/>
                  <a:gd name="T114" fmla="*/ 226 w 250"/>
                  <a:gd name="T115" fmla="*/ 48 h 233"/>
                  <a:gd name="T116" fmla="*/ 231 w 250"/>
                  <a:gd name="T117" fmla="*/ 34 h 233"/>
                  <a:gd name="T118" fmla="*/ 228 w 250"/>
                  <a:gd name="T119" fmla="*/ 23 h 233"/>
                  <a:gd name="T120" fmla="*/ 230 w 250"/>
                  <a:gd name="T121" fmla="*/ 9 h 233"/>
                  <a:gd name="T122" fmla="*/ 235 w 250"/>
                  <a:gd name="T123" fmla="*/ 1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50" h="233">
                    <a:moveTo>
                      <a:pt x="236" y="0"/>
                    </a:moveTo>
                    <a:lnTo>
                      <a:pt x="236" y="2"/>
                    </a:lnTo>
                    <a:lnTo>
                      <a:pt x="240" y="4"/>
                    </a:lnTo>
                    <a:lnTo>
                      <a:pt x="244" y="8"/>
                    </a:lnTo>
                    <a:lnTo>
                      <a:pt x="248" y="11"/>
                    </a:lnTo>
                    <a:lnTo>
                      <a:pt x="249" y="16"/>
                    </a:lnTo>
                    <a:lnTo>
                      <a:pt x="250" y="23"/>
                    </a:lnTo>
                    <a:lnTo>
                      <a:pt x="250" y="29"/>
                    </a:lnTo>
                    <a:lnTo>
                      <a:pt x="248" y="36"/>
                    </a:lnTo>
                    <a:lnTo>
                      <a:pt x="246" y="44"/>
                    </a:lnTo>
                    <a:lnTo>
                      <a:pt x="243" y="55"/>
                    </a:lnTo>
                    <a:lnTo>
                      <a:pt x="240" y="66"/>
                    </a:lnTo>
                    <a:lnTo>
                      <a:pt x="237" y="73"/>
                    </a:lnTo>
                    <a:lnTo>
                      <a:pt x="234" y="79"/>
                    </a:lnTo>
                    <a:lnTo>
                      <a:pt x="228" y="87"/>
                    </a:lnTo>
                    <a:lnTo>
                      <a:pt x="222" y="95"/>
                    </a:lnTo>
                    <a:lnTo>
                      <a:pt x="218" y="101"/>
                    </a:lnTo>
                    <a:lnTo>
                      <a:pt x="217" y="107"/>
                    </a:lnTo>
                    <a:lnTo>
                      <a:pt x="216" y="115"/>
                    </a:lnTo>
                    <a:lnTo>
                      <a:pt x="214" y="125"/>
                    </a:lnTo>
                    <a:lnTo>
                      <a:pt x="214" y="132"/>
                    </a:lnTo>
                    <a:lnTo>
                      <a:pt x="211" y="142"/>
                    </a:lnTo>
                    <a:lnTo>
                      <a:pt x="204" y="156"/>
                    </a:lnTo>
                    <a:lnTo>
                      <a:pt x="195" y="170"/>
                    </a:lnTo>
                    <a:lnTo>
                      <a:pt x="188" y="181"/>
                    </a:lnTo>
                    <a:lnTo>
                      <a:pt x="184" y="185"/>
                    </a:lnTo>
                    <a:lnTo>
                      <a:pt x="177" y="191"/>
                    </a:lnTo>
                    <a:lnTo>
                      <a:pt x="168" y="195"/>
                    </a:lnTo>
                    <a:lnTo>
                      <a:pt x="158" y="201"/>
                    </a:lnTo>
                    <a:lnTo>
                      <a:pt x="148" y="207"/>
                    </a:lnTo>
                    <a:lnTo>
                      <a:pt x="140" y="213"/>
                    </a:lnTo>
                    <a:lnTo>
                      <a:pt x="133" y="216"/>
                    </a:lnTo>
                    <a:lnTo>
                      <a:pt x="129" y="219"/>
                    </a:lnTo>
                    <a:lnTo>
                      <a:pt x="123" y="221"/>
                    </a:lnTo>
                    <a:lnTo>
                      <a:pt x="116" y="222"/>
                    </a:lnTo>
                    <a:lnTo>
                      <a:pt x="109" y="225"/>
                    </a:lnTo>
                    <a:lnTo>
                      <a:pt x="101" y="227"/>
                    </a:lnTo>
                    <a:lnTo>
                      <a:pt x="93" y="229"/>
                    </a:lnTo>
                    <a:lnTo>
                      <a:pt x="85" y="232"/>
                    </a:lnTo>
                    <a:lnTo>
                      <a:pt x="77" y="233"/>
                    </a:lnTo>
                    <a:lnTo>
                      <a:pt x="74" y="233"/>
                    </a:lnTo>
                    <a:lnTo>
                      <a:pt x="70" y="228"/>
                    </a:lnTo>
                    <a:lnTo>
                      <a:pt x="62" y="218"/>
                    </a:lnTo>
                    <a:lnTo>
                      <a:pt x="51" y="207"/>
                    </a:lnTo>
                    <a:lnTo>
                      <a:pt x="44" y="200"/>
                    </a:lnTo>
                    <a:lnTo>
                      <a:pt x="40" y="198"/>
                    </a:lnTo>
                    <a:lnTo>
                      <a:pt x="34" y="194"/>
                    </a:lnTo>
                    <a:lnTo>
                      <a:pt x="27" y="191"/>
                    </a:lnTo>
                    <a:lnTo>
                      <a:pt x="20" y="186"/>
                    </a:lnTo>
                    <a:lnTo>
                      <a:pt x="13" y="182"/>
                    </a:lnTo>
                    <a:lnTo>
                      <a:pt x="7" y="180"/>
                    </a:lnTo>
                    <a:lnTo>
                      <a:pt x="2" y="178"/>
                    </a:lnTo>
                    <a:lnTo>
                      <a:pt x="0" y="176"/>
                    </a:lnTo>
                    <a:lnTo>
                      <a:pt x="0" y="175"/>
                    </a:lnTo>
                    <a:lnTo>
                      <a:pt x="3" y="172"/>
                    </a:lnTo>
                    <a:lnTo>
                      <a:pt x="7" y="168"/>
                    </a:lnTo>
                    <a:lnTo>
                      <a:pt x="14" y="167"/>
                    </a:lnTo>
                    <a:lnTo>
                      <a:pt x="17" y="167"/>
                    </a:lnTo>
                    <a:lnTo>
                      <a:pt x="22" y="167"/>
                    </a:lnTo>
                    <a:lnTo>
                      <a:pt x="28" y="167"/>
                    </a:lnTo>
                    <a:lnTo>
                      <a:pt x="33" y="167"/>
                    </a:lnTo>
                    <a:lnTo>
                      <a:pt x="38" y="167"/>
                    </a:lnTo>
                    <a:lnTo>
                      <a:pt x="44" y="167"/>
                    </a:lnTo>
                    <a:lnTo>
                      <a:pt x="49" y="167"/>
                    </a:lnTo>
                    <a:lnTo>
                      <a:pt x="52" y="167"/>
                    </a:lnTo>
                    <a:lnTo>
                      <a:pt x="56" y="166"/>
                    </a:lnTo>
                    <a:lnTo>
                      <a:pt x="61" y="165"/>
                    </a:lnTo>
                    <a:lnTo>
                      <a:pt x="67" y="163"/>
                    </a:lnTo>
                    <a:lnTo>
                      <a:pt x="73" y="162"/>
                    </a:lnTo>
                    <a:lnTo>
                      <a:pt x="79" y="161"/>
                    </a:lnTo>
                    <a:lnTo>
                      <a:pt x="83" y="159"/>
                    </a:lnTo>
                    <a:lnTo>
                      <a:pt x="88" y="156"/>
                    </a:lnTo>
                    <a:lnTo>
                      <a:pt x="92" y="154"/>
                    </a:lnTo>
                    <a:lnTo>
                      <a:pt x="97" y="149"/>
                    </a:lnTo>
                    <a:lnTo>
                      <a:pt x="100" y="145"/>
                    </a:lnTo>
                    <a:lnTo>
                      <a:pt x="104" y="140"/>
                    </a:lnTo>
                    <a:lnTo>
                      <a:pt x="106" y="134"/>
                    </a:lnTo>
                    <a:lnTo>
                      <a:pt x="107" y="129"/>
                    </a:lnTo>
                    <a:lnTo>
                      <a:pt x="109" y="125"/>
                    </a:lnTo>
                    <a:lnTo>
                      <a:pt x="110" y="121"/>
                    </a:lnTo>
                    <a:lnTo>
                      <a:pt x="109" y="119"/>
                    </a:lnTo>
                    <a:lnTo>
                      <a:pt x="106" y="116"/>
                    </a:lnTo>
                    <a:lnTo>
                      <a:pt x="104" y="115"/>
                    </a:lnTo>
                    <a:lnTo>
                      <a:pt x="100" y="113"/>
                    </a:lnTo>
                    <a:lnTo>
                      <a:pt x="98" y="112"/>
                    </a:lnTo>
                    <a:lnTo>
                      <a:pt x="93" y="109"/>
                    </a:lnTo>
                    <a:lnTo>
                      <a:pt x="86" y="105"/>
                    </a:lnTo>
                    <a:lnTo>
                      <a:pt x="80" y="101"/>
                    </a:lnTo>
                    <a:lnTo>
                      <a:pt x="79" y="95"/>
                    </a:lnTo>
                    <a:lnTo>
                      <a:pt x="81" y="86"/>
                    </a:lnTo>
                    <a:lnTo>
                      <a:pt x="85" y="74"/>
                    </a:lnTo>
                    <a:lnTo>
                      <a:pt x="88" y="62"/>
                    </a:lnTo>
                    <a:lnTo>
                      <a:pt x="94" y="54"/>
                    </a:lnTo>
                    <a:lnTo>
                      <a:pt x="101" y="46"/>
                    </a:lnTo>
                    <a:lnTo>
                      <a:pt x="109" y="37"/>
                    </a:lnTo>
                    <a:lnTo>
                      <a:pt x="116" y="30"/>
                    </a:lnTo>
                    <a:lnTo>
                      <a:pt x="123" y="27"/>
                    </a:lnTo>
                    <a:lnTo>
                      <a:pt x="129" y="28"/>
                    </a:lnTo>
                    <a:lnTo>
                      <a:pt x="135" y="31"/>
                    </a:lnTo>
                    <a:lnTo>
                      <a:pt x="139" y="36"/>
                    </a:lnTo>
                    <a:lnTo>
                      <a:pt x="144" y="44"/>
                    </a:lnTo>
                    <a:lnTo>
                      <a:pt x="146" y="51"/>
                    </a:lnTo>
                    <a:lnTo>
                      <a:pt x="147" y="56"/>
                    </a:lnTo>
                    <a:lnTo>
                      <a:pt x="150" y="60"/>
                    </a:lnTo>
                    <a:lnTo>
                      <a:pt x="154" y="61"/>
                    </a:lnTo>
                    <a:lnTo>
                      <a:pt x="158" y="61"/>
                    </a:lnTo>
                    <a:lnTo>
                      <a:pt x="164" y="61"/>
                    </a:lnTo>
                    <a:lnTo>
                      <a:pt x="171" y="61"/>
                    </a:lnTo>
                    <a:lnTo>
                      <a:pt x="180" y="61"/>
                    </a:lnTo>
                    <a:lnTo>
                      <a:pt x="188" y="61"/>
                    </a:lnTo>
                    <a:lnTo>
                      <a:pt x="195" y="60"/>
                    </a:lnTo>
                    <a:lnTo>
                      <a:pt x="202" y="59"/>
                    </a:lnTo>
                    <a:lnTo>
                      <a:pt x="207" y="57"/>
                    </a:lnTo>
                    <a:lnTo>
                      <a:pt x="216" y="55"/>
                    </a:lnTo>
                    <a:lnTo>
                      <a:pt x="222" y="51"/>
                    </a:lnTo>
                    <a:lnTo>
                      <a:pt x="226" y="48"/>
                    </a:lnTo>
                    <a:lnTo>
                      <a:pt x="230" y="41"/>
                    </a:lnTo>
                    <a:lnTo>
                      <a:pt x="231" y="34"/>
                    </a:lnTo>
                    <a:lnTo>
                      <a:pt x="229" y="28"/>
                    </a:lnTo>
                    <a:lnTo>
                      <a:pt x="228" y="23"/>
                    </a:lnTo>
                    <a:lnTo>
                      <a:pt x="228" y="16"/>
                    </a:lnTo>
                    <a:lnTo>
                      <a:pt x="230" y="9"/>
                    </a:lnTo>
                    <a:lnTo>
                      <a:pt x="232" y="4"/>
                    </a:lnTo>
                    <a:lnTo>
                      <a:pt x="235" y="1"/>
                    </a:lnTo>
                    <a:lnTo>
                      <a:pt x="236" y="0"/>
                    </a:lnTo>
                    <a:close/>
                  </a:path>
                </a:pathLst>
              </a:custGeom>
              <a:solidFill>
                <a:schemeClr val="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26" name="Freeform 86"/>
              <p:cNvSpPr>
                <a:spLocks/>
              </p:cNvSpPr>
              <p:nvPr/>
            </p:nvSpPr>
            <p:spPr bwMode="auto">
              <a:xfrm>
                <a:off x="1778" y="2467"/>
                <a:ext cx="67" cy="47"/>
              </a:xfrm>
              <a:custGeom>
                <a:avLst/>
                <a:gdLst>
                  <a:gd name="T0" fmla="*/ 134 w 227"/>
                  <a:gd name="T1" fmla="*/ 1 h 164"/>
                  <a:gd name="T2" fmla="*/ 152 w 227"/>
                  <a:gd name="T3" fmla="*/ 2 h 164"/>
                  <a:gd name="T4" fmla="*/ 178 w 227"/>
                  <a:gd name="T5" fmla="*/ 11 h 164"/>
                  <a:gd name="T6" fmla="*/ 203 w 227"/>
                  <a:gd name="T7" fmla="*/ 20 h 164"/>
                  <a:gd name="T8" fmla="*/ 216 w 227"/>
                  <a:gd name="T9" fmla="*/ 27 h 164"/>
                  <a:gd name="T10" fmla="*/ 226 w 227"/>
                  <a:gd name="T11" fmla="*/ 42 h 164"/>
                  <a:gd name="T12" fmla="*/ 224 w 227"/>
                  <a:gd name="T13" fmla="*/ 61 h 164"/>
                  <a:gd name="T14" fmla="*/ 216 w 227"/>
                  <a:gd name="T15" fmla="*/ 102 h 164"/>
                  <a:gd name="T16" fmla="*/ 208 w 227"/>
                  <a:gd name="T17" fmla="*/ 115 h 164"/>
                  <a:gd name="T18" fmla="*/ 190 w 227"/>
                  <a:gd name="T19" fmla="*/ 126 h 164"/>
                  <a:gd name="T20" fmla="*/ 176 w 227"/>
                  <a:gd name="T21" fmla="*/ 133 h 164"/>
                  <a:gd name="T22" fmla="*/ 152 w 227"/>
                  <a:gd name="T23" fmla="*/ 153 h 164"/>
                  <a:gd name="T24" fmla="*/ 133 w 227"/>
                  <a:gd name="T25" fmla="*/ 160 h 164"/>
                  <a:gd name="T26" fmla="*/ 111 w 227"/>
                  <a:gd name="T27" fmla="*/ 164 h 164"/>
                  <a:gd name="T28" fmla="*/ 99 w 227"/>
                  <a:gd name="T29" fmla="*/ 159 h 164"/>
                  <a:gd name="T30" fmla="*/ 86 w 227"/>
                  <a:gd name="T31" fmla="*/ 140 h 164"/>
                  <a:gd name="T32" fmla="*/ 93 w 227"/>
                  <a:gd name="T33" fmla="*/ 133 h 164"/>
                  <a:gd name="T34" fmla="*/ 111 w 227"/>
                  <a:gd name="T35" fmla="*/ 128 h 164"/>
                  <a:gd name="T36" fmla="*/ 126 w 227"/>
                  <a:gd name="T37" fmla="*/ 122 h 164"/>
                  <a:gd name="T38" fmla="*/ 135 w 227"/>
                  <a:gd name="T39" fmla="*/ 100 h 164"/>
                  <a:gd name="T40" fmla="*/ 144 w 227"/>
                  <a:gd name="T41" fmla="*/ 86 h 164"/>
                  <a:gd name="T42" fmla="*/ 151 w 227"/>
                  <a:gd name="T43" fmla="*/ 81 h 164"/>
                  <a:gd name="T44" fmla="*/ 149 w 227"/>
                  <a:gd name="T45" fmla="*/ 74 h 164"/>
                  <a:gd name="T46" fmla="*/ 121 w 227"/>
                  <a:gd name="T47" fmla="*/ 48 h 164"/>
                  <a:gd name="T48" fmla="*/ 102 w 227"/>
                  <a:gd name="T49" fmla="*/ 53 h 164"/>
                  <a:gd name="T50" fmla="*/ 99 w 227"/>
                  <a:gd name="T51" fmla="*/ 60 h 164"/>
                  <a:gd name="T52" fmla="*/ 127 w 227"/>
                  <a:gd name="T53" fmla="*/ 72 h 164"/>
                  <a:gd name="T54" fmla="*/ 128 w 227"/>
                  <a:gd name="T55" fmla="*/ 89 h 164"/>
                  <a:gd name="T56" fmla="*/ 121 w 227"/>
                  <a:gd name="T57" fmla="*/ 105 h 164"/>
                  <a:gd name="T58" fmla="*/ 109 w 227"/>
                  <a:gd name="T59" fmla="*/ 117 h 164"/>
                  <a:gd name="T60" fmla="*/ 96 w 227"/>
                  <a:gd name="T61" fmla="*/ 122 h 164"/>
                  <a:gd name="T62" fmla="*/ 77 w 227"/>
                  <a:gd name="T63" fmla="*/ 134 h 164"/>
                  <a:gd name="T64" fmla="*/ 68 w 227"/>
                  <a:gd name="T65" fmla="*/ 142 h 164"/>
                  <a:gd name="T66" fmla="*/ 61 w 227"/>
                  <a:gd name="T67" fmla="*/ 151 h 164"/>
                  <a:gd name="T68" fmla="*/ 53 w 227"/>
                  <a:gd name="T69" fmla="*/ 158 h 164"/>
                  <a:gd name="T70" fmla="*/ 45 w 227"/>
                  <a:gd name="T71" fmla="*/ 159 h 164"/>
                  <a:gd name="T72" fmla="*/ 28 w 227"/>
                  <a:gd name="T73" fmla="*/ 160 h 164"/>
                  <a:gd name="T74" fmla="*/ 16 w 227"/>
                  <a:gd name="T75" fmla="*/ 158 h 164"/>
                  <a:gd name="T76" fmla="*/ 8 w 227"/>
                  <a:gd name="T77" fmla="*/ 141 h 164"/>
                  <a:gd name="T78" fmla="*/ 22 w 227"/>
                  <a:gd name="T79" fmla="*/ 134 h 164"/>
                  <a:gd name="T80" fmla="*/ 43 w 227"/>
                  <a:gd name="T81" fmla="*/ 125 h 164"/>
                  <a:gd name="T82" fmla="*/ 54 w 227"/>
                  <a:gd name="T83" fmla="*/ 121 h 164"/>
                  <a:gd name="T84" fmla="*/ 68 w 227"/>
                  <a:gd name="T85" fmla="*/ 118 h 164"/>
                  <a:gd name="T86" fmla="*/ 72 w 227"/>
                  <a:gd name="T87" fmla="*/ 112 h 164"/>
                  <a:gd name="T88" fmla="*/ 66 w 227"/>
                  <a:gd name="T89" fmla="*/ 108 h 164"/>
                  <a:gd name="T90" fmla="*/ 50 w 227"/>
                  <a:gd name="T91" fmla="*/ 118 h 164"/>
                  <a:gd name="T92" fmla="*/ 37 w 227"/>
                  <a:gd name="T93" fmla="*/ 124 h 164"/>
                  <a:gd name="T94" fmla="*/ 18 w 227"/>
                  <a:gd name="T95" fmla="*/ 132 h 164"/>
                  <a:gd name="T96" fmla="*/ 6 w 227"/>
                  <a:gd name="T97" fmla="*/ 132 h 164"/>
                  <a:gd name="T98" fmla="*/ 1 w 227"/>
                  <a:gd name="T99" fmla="*/ 118 h 164"/>
                  <a:gd name="T100" fmla="*/ 25 w 227"/>
                  <a:gd name="T101" fmla="*/ 105 h 164"/>
                  <a:gd name="T102" fmla="*/ 62 w 227"/>
                  <a:gd name="T103" fmla="*/ 85 h 164"/>
                  <a:gd name="T104" fmla="*/ 75 w 227"/>
                  <a:gd name="T105" fmla="*/ 75 h 164"/>
                  <a:gd name="T106" fmla="*/ 79 w 227"/>
                  <a:gd name="T107" fmla="*/ 58 h 164"/>
                  <a:gd name="T108" fmla="*/ 83 w 227"/>
                  <a:gd name="T109" fmla="*/ 34 h 164"/>
                  <a:gd name="T110" fmla="*/ 105 w 227"/>
                  <a:gd name="T111" fmla="*/ 12 h 164"/>
                  <a:gd name="T112" fmla="*/ 120 w 227"/>
                  <a:gd name="T113" fmla="*/ 1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27" h="164">
                    <a:moveTo>
                      <a:pt x="120" y="1"/>
                    </a:moveTo>
                    <a:lnTo>
                      <a:pt x="125" y="1"/>
                    </a:lnTo>
                    <a:lnTo>
                      <a:pt x="134" y="1"/>
                    </a:lnTo>
                    <a:lnTo>
                      <a:pt x="145" y="1"/>
                    </a:lnTo>
                    <a:lnTo>
                      <a:pt x="150" y="1"/>
                    </a:lnTo>
                    <a:lnTo>
                      <a:pt x="152" y="2"/>
                    </a:lnTo>
                    <a:lnTo>
                      <a:pt x="158" y="3"/>
                    </a:lnTo>
                    <a:lnTo>
                      <a:pt x="168" y="7"/>
                    </a:lnTo>
                    <a:lnTo>
                      <a:pt x="178" y="11"/>
                    </a:lnTo>
                    <a:lnTo>
                      <a:pt x="188" y="14"/>
                    </a:lnTo>
                    <a:lnTo>
                      <a:pt x="197" y="16"/>
                    </a:lnTo>
                    <a:lnTo>
                      <a:pt x="203" y="20"/>
                    </a:lnTo>
                    <a:lnTo>
                      <a:pt x="206" y="21"/>
                    </a:lnTo>
                    <a:lnTo>
                      <a:pt x="210" y="23"/>
                    </a:lnTo>
                    <a:lnTo>
                      <a:pt x="216" y="27"/>
                    </a:lnTo>
                    <a:lnTo>
                      <a:pt x="222" y="32"/>
                    </a:lnTo>
                    <a:lnTo>
                      <a:pt x="224" y="36"/>
                    </a:lnTo>
                    <a:lnTo>
                      <a:pt x="226" y="42"/>
                    </a:lnTo>
                    <a:lnTo>
                      <a:pt x="227" y="48"/>
                    </a:lnTo>
                    <a:lnTo>
                      <a:pt x="226" y="55"/>
                    </a:lnTo>
                    <a:lnTo>
                      <a:pt x="224" y="61"/>
                    </a:lnTo>
                    <a:lnTo>
                      <a:pt x="222" y="71"/>
                    </a:lnTo>
                    <a:lnTo>
                      <a:pt x="218" y="87"/>
                    </a:lnTo>
                    <a:lnTo>
                      <a:pt x="216" y="102"/>
                    </a:lnTo>
                    <a:lnTo>
                      <a:pt x="214" y="111"/>
                    </a:lnTo>
                    <a:lnTo>
                      <a:pt x="212" y="112"/>
                    </a:lnTo>
                    <a:lnTo>
                      <a:pt x="208" y="115"/>
                    </a:lnTo>
                    <a:lnTo>
                      <a:pt x="203" y="119"/>
                    </a:lnTo>
                    <a:lnTo>
                      <a:pt x="196" y="122"/>
                    </a:lnTo>
                    <a:lnTo>
                      <a:pt x="190" y="126"/>
                    </a:lnTo>
                    <a:lnTo>
                      <a:pt x="184" y="129"/>
                    </a:lnTo>
                    <a:lnTo>
                      <a:pt x="179" y="132"/>
                    </a:lnTo>
                    <a:lnTo>
                      <a:pt x="176" y="133"/>
                    </a:lnTo>
                    <a:lnTo>
                      <a:pt x="170" y="138"/>
                    </a:lnTo>
                    <a:lnTo>
                      <a:pt x="162" y="145"/>
                    </a:lnTo>
                    <a:lnTo>
                      <a:pt x="152" y="153"/>
                    </a:lnTo>
                    <a:lnTo>
                      <a:pt x="145" y="158"/>
                    </a:lnTo>
                    <a:lnTo>
                      <a:pt x="140" y="159"/>
                    </a:lnTo>
                    <a:lnTo>
                      <a:pt x="133" y="160"/>
                    </a:lnTo>
                    <a:lnTo>
                      <a:pt x="125" y="162"/>
                    </a:lnTo>
                    <a:lnTo>
                      <a:pt x="116" y="164"/>
                    </a:lnTo>
                    <a:lnTo>
                      <a:pt x="111" y="164"/>
                    </a:lnTo>
                    <a:lnTo>
                      <a:pt x="107" y="161"/>
                    </a:lnTo>
                    <a:lnTo>
                      <a:pt x="103" y="160"/>
                    </a:lnTo>
                    <a:lnTo>
                      <a:pt x="99" y="159"/>
                    </a:lnTo>
                    <a:lnTo>
                      <a:pt x="95" y="154"/>
                    </a:lnTo>
                    <a:lnTo>
                      <a:pt x="90" y="147"/>
                    </a:lnTo>
                    <a:lnTo>
                      <a:pt x="86" y="140"/>
                    </a:lnTo>
                    <a:lnTo>
                      <a:pt x="87" y="135"/>
                    </a:lnTo>
                    <a:lnTo>
                      <a:pt x="90" y="134"/>
                    </a:lnTo>
                    <a:lnTo>
                      <a:pt x="93" y="133"/>
                    </a:lnTo>
                    <a:lnTo>
                      <a:pt x="99" y="132"/>
                    </a:lnTo>
                    <a:lnTo>
                      <a:pt x="105" y="129"/>
                    </a:lnTo>
                    <a:lnTo>
                      <a:pt x="111" y="128"/>
                    </a:lnTo>
                    <a:lnTo>
                      <a:pt x="117" y="126"/>
                    </a:lnTo>
                    <a:lnTo>
                      <a:pt x="122" y="124"/>
                    </a:lnTo>
                    <a:lnTo>
                      <a:pt x="126" y="122"/>
                    </a:lnTo>
                    <a:lnTo>
                      <a:pt x="129" y="118"/>
                    </a:lnTo>
                    <a:lnTo>
                      <a:pt x="133" y="108"/>
                    </a:lnTo>
                    <a:lnTo>
                      <a:pt x="135" y="100"/>
                    </a:lnTo>
                    <a:lnTo>
                      <a:pt x="138" y="93"/>
                    </a:lnTo>
                    <a:lnTo>
                      <a:pt x="141" y="89"/>
                    </a:lnTo>
                    <a:lnTo>
                      <a:pt x="144" y="86"/>
                    </a:lnTo>
                    <a:lnTo>
                      <a:pt x="146" y="84"/>
                    </a:lnTo>
                    <a:lnTo>
                      <a:pt x="149" y="82"/>
                    </a:lnTo>
                    <a:lnTo>
                      <a:pt x="151" y="81"/>
                    </a:lnTo>
                    <a:lnTo>
                      <a:pt x="152" y="80"/>
                    </a:lnTo>
                    <a:lnTo>
                      <a:pt x="151" y="78"/>
                    </a:lnTo>
                    <a:lnTo>
                      <a:pt x="149" y="74"/>
                    </a:lnTo>
                    <a:lnTo>
                      <a:pt x="141" y="66"/>
                    </a:lnTo>
                    <a:lnTo>
                      <a:pt x="132" y="56"/>
                    </a:lnTo>
                    <a:lnTo>
                      <a:pt x="121" y="48"/>
                    </a:lnTo>
                    <a:lnTo>
                      <a:pt x="114" y="46"/>
                    </a:lnTo>
                    <a:lnTo>
                      <a:pt x="108" y="49"/>
                    </a:lnTo>
                    <a:lnTo>
                      <a:pt x="102" y="53"/>
                    </a:lnTo>
                    <a:lnTo>
                      <a:pt x="97" y="58"/>
                    </a:lnTo>
                    <a:lnTo>
                      <a:pt x="95" y="59"/>
                    </a:lnTo>
                    <a:lnTo>
                      <a:pt x="99" y="60"/>
                    </a:lnTo>
                    <a:lnTo>
                      <a:pt x="109" y="64"/>
                    </a:lnTo>
                    <a:lnTo>
                      <a:pt x="121" y="68"/>
                    </a:lnTo>
                    <a:lnTo>
                      <a:pt x="127" y="72"/>
                    </a:lnTo>
                    <a:lnTo>
                      <a:pt x="128" y="76"/>
                    </a:lnTo>
                    <a:lnTo>
                      <a:pt x="129" y="84"/>
                    </a:lnTo>
                    <a:lnTo>
                      <a:pt x="128" y="89"/>
                    </a:lnTo>
                    <a:lnTo>
                      <a:pt x="127" y="94"/>
                    </a:lnTo>
                    <a:lnTo>
                      <a:pt x="125" y="98"/>
                    </a:lnTo>
                    <a:lnTo>
                      <a:pt x="121" y="105"/>
                    </a:lnTo>
                    <a:lnTo>
                      <a:pt x="116" y="111"/>
                    </a:lnTo>
                    <a:lnTo>
                      <a:pt x="113" y="114"/>
                    </a:lnTo>
                    <a:lnTo>
                      <a:pt x="109" y="117"/>
                    </a:lnTo>
                    <a:lnTo>
                      <a:pt x="104" y="119"/>
                    </a:lnTo>
                    <a:lnTo>
                      <a:pt x="99" y="121"/>
                    </a:lnTo>
                    <a:lnTo>
                      <a:pt x="96" y="122"/>
                    </a:lnTo>
                    <a:lnTo>
                      <a:pt x="91" y="125"/>
                    </a:lnTo>
                    <a:lnTo>
                      <a:pt x="84" y="129"/>
                    </a:lnTo>
                    <a:lnTo>
                      <a:pt x="77" y="134"/>
                    </a:lnTo>
                    <a:lnTo>
                      <a:pt x="73" y="137"/>
                    </a:lnTo>
                    <a:lnTo>
                      <a:pt x="71" y="139"/>
                    </a:lnTo>
                    <a:lnTo>
                      <a:pt x="68" y="142"/>
                    </a:lnTo>
                    <a:lnTo>
                      <a:pt x="65" y="146"/>
                    </a:lnTo>
                    <a:lnTo>
                      <a:pt x="62" y="148"/>
                    </a:lnTo>
                    <a:lnTo>
                      <a:pt x="61" y="151"/>
                    </a:lnTo>
                    <a:lnTo>
                      <a:pt x="57" y="153"/>
                    </a:lnTo>
                    <a:lnTo>
                      <a:pt x="55" y="157"/>
                    </a:lnTo>
                    <a:lnTo>
                      <a:pt x="53" y="158"/>
                    </a:lnTo>
                    <a:lnTo>
                      <a:pt x="50" y="159"/>
                    </a:lnTo>
                    <a:lnTo>
                      <a:pt x="48" y="159"/>
                    </a:lnTo>
                    <a:lnTo>
                      <a:pt x="45" y="159"/>
                    </a:lnTo>
                    <a:lnTo>
                      <a:pt x="42" y="159"/>
                    </a:lnTo>
                    <a:lnTo>
                      <a:pt x="37" y="159"/>
                    </a:lnTo>
                    <a:lnTo>
                      <a:pt x="28" y="160"/>
                    </a:lnTo>
                    <a:lnTo>
                      <a:pt x="22" y="161"/>
                    </a:lnTo>
                    <a:lnTo>
                      <a:pt x="19" y="161"/>
                    </a:lnTo>
                    <a:lnTo>
                      <a:pt x="16" y="158"/>
                    </a:lnTo>
                    <a:lnTo>
                      <a:pt x="12" y="152"/>
                    </a:lnTo>
                    <a:lnTo>
                      <a:pt x="8" y="145"/>
                    </a:lnTo>
                    <a:lnTo>
                      <a:pt x="8" y="141"/>
                    </a:lnTo>
                    <a:lnTo>
                      <a:pt x="12" y="140"/>
                    </a:lnTo>
                    <a:lnTo>
                      <a:pt x="16" y="138"/>
                    </a:lnTo>
                    <a:lnTo>
                      <a:pt x="22" y="134"/>
                    </a:lnTo>
                    <a:lnTo>
                      <a:pt x="30" y="131"/>
                    </a:lnTo>
                    <a:lnTo>
                      <a:pt x="37" y="127"/>
                    </a:lnTo>
                    <a:lnTo>
                      <a:pt x="43" y="125"/>
                    </a:lnTo>
                    <a:lnTo>
                      <a:pt x="48" y="122"/>
                    </a:lnTo>
                    <a:lnTo>
                      <a:pt x="50" y="121"/>
                    </a:lnTo>
                    <a:lnTo>
                      <a:pt x="54" y="121"/>
                    </a:lnTo>
                    <a:lnTo>
                      <a:pt x="59" y="120"/>
                    </a:lnTo>
                    <a:lnTo>
                      <a:pt x="65" y="119"/>
                    </a:lnTo>
                    <a:lnTo>
                      <a:pt x="68" y="118"/>
                    </a:lnTo>
                    <a:lnTo>
                      <a:pt x="69" y="115"/>
                    </a:lnTo>
                    <a:lnTo>
                      <a:pt x="71" y="113"/>
                    </a:lnTo>
                    <a:lnTo>
                      <a:pt x="72" y="112"/>
                    </a:lnTo>
                    <a:lnTo>
                      <a:pt x="72" y="111"/>
                    </a:lnTo>
                    <a:lnTo>
                      <a:pt x="68" y="107"/>
                    </a:lnTo>
                    <a:lnTo>
                      <a:pt x="66" y="108"/>
                    </a:lnTo>
                    <a:lnTo>
                      <a:pt x="60" y="112"/>
                    </a:lnTo>
                    <a:lnTo>
                      <a:pt x="54" y="115"/>
                    </a:lnTo>
                    <a:lnTo>
                      <a:pt x="50" y="118"/>
                    </a:lnTo>
                    <a:lnTo>
                      <a:pt x="48" y="119"/>
                    </a:lnTo>
                    <a:lnTo>
                      <a:pt x="43" y="121"/>
                    </a:lnTo>
                    <a:lnTo>
                      <a:pt x="37" y="124"/>
                    </a:lnTo>
                    <a:lnTo>
                      <a:pt x="31" y="126"/>
                    </a:lnTo>
                    <a:lnTo>
                      <a:pt x="24" y="129"/>
                    </a:lnTo>
                    <a:lnTo>
                      <a:pt x="18" y="132"/>
                    </a:lnTo>
                    <a:lnTo>
                      <a:pt x="13" y="133"/>
                    </a:lnTo>
                    <a:lnTo>
                      <a:pt x="10" y="134"/>
                    </a:lnTo>
                    <a:lnTo>
                      <a:pt x="6" y="132"/>
                    </a:lnTo>
                    <a:lnTo>
                      <a:pt x="2" y="127"/>
                    </a:lnTo>
                    <a:lnTo>
                      <a:pt x="0" y="121"/>
                    </a:lnTo>
                    <a:lnTo>
                      <a:pt x="1" y="118"/>
                    </a:lnTo>
                    <a:lnTo>
                      <a:pt x="4" y="115"/>
                    </a:lnTo>
                    <a:lnTo>
                      <a:pt x="14" y="111"/>
                    </a:lnTo>
                    <a:lnTo>
                      <a:pt x="25" y="105"/>
                    </a:lnTo>
                    <a:lnTo>
                      <a:pt x="38" y="98"/>
                    </a:lnTo>
                    <a:lnTo>
                      <a:pt x="51" y="91"/>
                    </a:lnTo>
                    <a:lnTo>
                      <a:pt x="62" y="85"/>
                    </a:lnTo>
                    <a:lnTo>
                      <a:pt x="71" y="81"/>
                    </a:lnTo>
                    <a:lnTo>
                      <a:pt x="74" y="79"/>
                    </a:lnTo>
                    <a:lnTo>
                      <a:pt x="75" y="75"/>
                    </a:lnTo>
                    <a:lnTo>
                      <a:pt x="78" y="69"/>
                    </a:lnTo>
                    <a:lnTo>
                      <a:pt x="79" y="64"/>
                    </a:lnTo>
                    <a:lnTo>
                      <a:pt x="79" y="58"/>
                    </a:lnTo>
                    <a:lnTo>
                      <a:pt x="79" y="52"/>
                    </a:lnTo>
                    <a:lnTo>
                      <a:pt x="80" y="42"/>
                    </a:lnTo>
                    <a:lnTo>
                      <a:pt x="83" y="34"/>
                    </a:lnTo>
                    <a:lnTo>
                      <a:pt x="86" y="28"/>
                    </a:lnTo>
                    <a:lnTo>
                      <a:pt x="93" y="21"/>
                    </a:lnTo>
                    <a:lnTo>
                      <a:pt x="105" y="12"/>
                    </a:lnTo>
                    <a:lnTo>
                      <a:pt x="115" y="3"/>
                    </a:lnTo>
                    <a:lnTo>
                      <a:pt x="120" y="0"/>
                    </a:lnTo>
                    <a:lnTo>
                      <a:pt x="120" y="1"/>
                    </a:lnTo>
                    <a:close/>
                  </a:path>
                </a:pathLst>
              </a:custGeom>
              <a:solidFill>
                <a:srgbClr val="7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27" name="Freeform 87"/>
              <p:cNvSpPr>
                <a:spLocks/>
              </p:cNvSpPr>
              <p:nvPr/>
            </p:nvSpPr>
            <p:spPr bwMode="auto">
              <a:xfrm>
                <a:off x="1789" y="2510"/>
                <a:ext cx="28" cy="19"/>
              </a:xfrm>
              <a:custGeom>
                <a:avLst/>
                <a:gdLst>
                  <a:gd name="T0" fmla="*/ 66 w 95"/>
                  <a:gd name="T1" fmla="*/ 13 h 71"/>
                  <a:gd name="T2" fmla="*/ 72 w 95"/>
                  <a:gd name="T3" fmla="*/ 15 h 71"/>
                  <a:gd name="T4" fmla="*/ 80 w 95"/>
                  <a:gd name="T5" fmla="*/ 15 h 71"/>
                  <a:gd name="T6" fmla="*/ 92 w 95"/>
                  <a:gd name="T7" fmla="*/ 14 h 71"/>
                  <a:gd name="T8" fmla="*/ 93 w 95"/>
                  <a:gd name="T9" fmla="*/ 19 h 71"/>
                  <a:gd name="T10" fmla="*/ 85 w 95"/>
                  <a:gd name="T11" fmla="*/ 40 h 71"/>
                  <a:gd name="T12" fmla="*/ 79 w 95"/>
                  <a:gd name="T13" fmla="*/ 49 h 71"/>
                  <a:gd name="T14" fmla="*/ 65 w 95"/>
                  <a:gd name="T15" fmla="*/ 64 h 71"/>
                  <a:gd name="T16" fmla="*/ 56 w 95"/>
                  <a:gd name="T17" fmla="*/ 68 h 71"/>
                  <a:gd name="T18" fmla="*/ 51 w 95"/>
                  <a:gd name="T19" fmla="*/ 71 h 71"/>
                  <a:gd name="T20" fmla="*/ 41 w 95"/>
                  <a:gd name="T21" fmla="*/ 67 h 71"/>
                  <a:gd name="T22" fmla="*/ 33 w 95"/>
                  <a:gd name="T23" fmla="*/ 64 h 71"/>
                  <a:gd name="T24" fmla="*/ 35 w 95"/>
                  <a:gd name="T25" fmla="*/ 55 h 71"/>
                  <a:gd name="T26" fmla="*/ 48 w 95"/>
                  <a:gd name="T27" fmla="*/ 41 h 71"/>
                  <a:gd name="T28" fmla="*/ 55 w 95"/>
                  <a:gd name="T29" fmla="*/ 34 h 71"/>
                  <a:gd name="T30" fmla="*/ 63 w 95"/>
                  <a:gd name="T31" fmla="*/ 22 h 71"/>
                  <a:gd name="T32" fmla="*/ 60 w 95"/>
                  <a:gd name="T33" fmla="*/ 15 h 71"/>
                  <a:gd name="T34" fmla="*/ 53 w 95"/>
                  <a:gd name="T35" fmla="*/ 23 h 71"/>
                  <a:gd name="T36" fmla="*/ 45 w 95"/>
                  <a:gd name="T37" fmla="*/ 33 h 71"/>
                  <a:gd name="T38" fmla="*/ 39 w 95"/>
                  <a:gd name="T39" fmla="*/ 41 h 71"/>
                  <a:gd name="T40" fmla="*/ 29 w 95"/>
                  <a:gd name="T41" fmla="*/ 49 h 71"/>
                  <a:gd name="T42" fmla="*/ 17 w 95"/>
                  <a:gd name="T43" fmla="*/ 52 h 71"/>
                  <a:gd name="T44" fmla="*/ 7 w 95"/>
                  <a:gd name="T45" fmla="*/ 53 h 71"/>
                  <a:gd name="T46" fmla="*/ 2 w 95"/>
                  <a:gd name="T47" fmla="*/ 42 h 71"/>
                  <a:gd name="T48" fmla="*/ 0 w 95"/>
                  <a:gd name="T49" fmla="*/ 32 h 71"/>
                  <a:gd name="T50" fmla="*/ 11 w 95"/>
                  <a:gd name="T51" fmla="*/ 21 h 71"/>
                  <a:gd name="T52" fmla="*/ 24 w 95"/>
                  <a:gd name="T53" fmla="*/ 12 h 71"/>
                  <a:gd name="T54" fmla="*/ 32 w 95"/>
                  <a:gd name="T55" fmla="*/ 7 h 71"/>
                  <a:gd name="T56" fmla="*/ 39 w 95"/>
                  <a:gd name="T57" fmla="*/ 2 h 71"/>
                  <a:gd name="T58" fmla="*/ 45 w 95"/>
                  <a:gd name="T59" fmla="*/ 0 h 71"/>
                  <a:gd name="T60" fmla="*/ 50 w 95"/>
                  <a:gd name="T61" fmla="*/ 3 h 71"/>
                  <a:gd name="T62" fmla="*/ 59 w 95"/>
                  <a:gd name="T63" fmla="*/ 9 h 71"/>
                  <a:gd name="T64" fmla="*/ 65 w 95"/>
                  <a:gd name="T65" fmla="*/ 1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95" h="71">
                    <a:moveTo>
                      <a:pt x="65" y="12"/>
                    </a:moveTo>
                    <a:lnTo>
                      <a:pt x="66" y="13"/>
                    </a:lnTo>
                    <a:lnTo>
                      <a:pt x="68" y="14"/>
                    </a:lnTo>
                    <a:lnTo>
                      <a:pt x="72" y="15"/>
                    </a:lnTo>
                    <a:lnTo>
                      <a:pt x="75" y="15"/>
                    </a:lnTo>
                    <a:lnTo>
                      <a:pt x="80" y="15"/>
                    </a:lnTo>
                    <a:lnTo>
                      <a:pt x="87" y="14"/>
                    </a:lnTo>
                    <a:lnTo>
                      <a:pt x="92" y="14"/>
                    </a:lnTo>
                    <a:lnTo>
                      <a:pt x="95" y="14"/>
                    </a:lnTo>
                    <a:lnTo>
                      <a:pt x="93" y="19"/>
                    </a:lnTo>
                    <a:lnTo>
                      <a:pt x="90" y="29"/>
                    </a:lnTo>
                    <a:lnTo>
                      <a:pt x="85" y="40"/>
                    </a:lnTo>
                    <a:lnTo>
                      <a:pt x="83" y="46"/>
                    </a:lnTo>
                    <a:lnTo>
                      <a:pt x="79" y="49"/>
                    </a:lnTo>
                    <a:lnTo>
                      <a:pt x="72" y="56"/>
                    </a:lnTo>
                    <a:lnTo>
                      <a:pt x="65" y="64"/>
                    </a:lnTo>
                    <a:lnTo>
                      <a:pt x="60" y="67"/>
                    </a:lnTo>
                    <a:lnTo>
                      <a:pt x="56" y="68"/>
                    </a:lnTo>
                    <a:lnTo>
                      <a:pt x="54" y="69"/>
                    </a:lnTo>
                    <a:lnTo>
                      <a:pt x="51" y="71"/>
                    </a:lnTo>
                    <a:lnTo>
                      <a:pt x="47" y="69"/>
                    </a:lnTo>
                    <a:lnTo>
                      <a:pt x="41" y="67"/>
                    </a:lnTo>
                    <a:lnTo>
                      <a:pt x="36" y="66"/>
                    </a:lnTo>
                    <a:lnTo>
                      <a:pt x="33" y="64"/>
                    </a:lnTo>
                    <a:lnTo>
                      <a:pt x="32" y="60"/>
                    </a:lnTo>
                    <a:lnTo>
                      <a:pt x="35" y="55"/>
                    </a:lnTo>
                    <a:lnTo>
                      <a:pt x="41" y="48"/>
                    </a:lnTo>
                    <a:lnTo>
                      <a:pt x="48" y="41"/>
                    </a:lnTo>
                    <a:lnTo>
                      <a:pt x="51" y="38"/>
                    </a:lnTo>
                    <a:lnTo>
                      <a:pt x="55" y="34"/>
                    </a:lnTo>
                    <a:lnTo>
                      <a:pt x="60" y="28"/>
                    </a:lnTo>
                    <a:lnTo>
                      <a:pt x="63" y="22"/>
                    </a:lnTo>
                    <a:lnTo>
                      <a:pt x="66" y="20"/>
                    </a:lnTo>
                    <a:lnTo>
                      <a:pt x="60" y="15"/>
                    </a:lnTo>
                    <a:lnTo>
                      <a:pt x="57" y="18"/>
                    </a:lnTo>
                    <a:lnTo>
                      <a:pt x="53" y="23"/>
                    </a:lnTo>
                    <a:lnTo>
                      <a:pt x="48" y="29"/>
                    </a:lnTo>
                    <a:lnTo>
                      <a:pt x="45" y="33"/>
                    </a:lnTo>
                    <a:lnTo>
                      <a:pt x="44" y="35"/>
                    </a:lnTo>
                    <a:lnTo>
                      <a:pt x="39" y="41"/>
                    </a:lnTo>
                    <a:lnTo>
                      <a:pt x="33" y="47"/>
                    </a:lnTo>
                    <a:lnTo>
                      <a:pt x="29" y="49"/>
                    </a:lnTo>
                    <a:lnTo>
                      <a:pt x="23" y="51"/>
                    </a:lnTo>
                    <a:lnTo>
                      <a:pt x="17" y="52"/>
                    </a:lnTo>
                    <a:lnTo>
                      <a:pt x="11" y="53"/>
                    </a:lnTo>
                    <a:lnTo>
                      <a:pt x="7" y="53"/>
                    </a:lnTo>
                    <a:lnTo>
                      <a:pt x="4" y="49"/>
                    </a:lnTo>
                    <a:lnTo>
                      <a:pt x="2" y="42"/>
                    </a:lnTo>
                    <a:lnTo>
                      <a:pt x="0" y="35"/>
                    </a:lnTo>
                    <a:lnTo>
                      <a:pt x="0" y="32"/>
                    </a:lnTo>
                    <a:lnTo>
                      <a:pt x="3" y="28"/>
                    </a:lnTo>
                    <a:lnTo>
                      <a:pt x="11" y="21"/>
                    </a:lnTo>
                    <a:lnTo>
                      <a:pt x="18" y="15"/>
                    </a:lnTo>
                    <a:lnTo>
                      <a:pt x="24" y="12"/>
                    </a:lnTo>
                    <a:lnTo>
                      <a:pt x="27" y="9"/>
                    </a:lnTo>
                    <a:lnTo>
                      <a:pt x="32" y="7"/>
                    </a:lnTo>
                    <a:lnTo>
                      <a:pt x="36" y="5"/>
                    </a:lnTo>
                    <a:lnTo>
                      <a:pt x="39" y="2"/>
                    </a:lnTo>
                    <a:lnTo>
                      <a:pt x="43" y="1"/>
                    </a:lnTo>
                    <a:lnTo>
                      <a:pt x="45" y="0"/>
                    </a:lnTo>
                    <a:lnTo>
                      <a:pt x="48" y="1"/>
                    </a:lnTo>
                    <a:lnTo>
                      <a:pt x="50" y="3"/>
                    </a:lnTo>
                    <a:lnTo>
                      <a:pt x="54" y="6"/>
                    </a:lnTo>
                    <a:lnTo>
                      <a:pt x="59" y="9"/>
                    </a:lnTo>
                    <a:lnTo>
                      <a:pt x="63" y="10"/>
                    </a:lnTo>
                    <a:lnTo>
                      <a:pt x="65" y="12"/>
                    </a:lnTo>
                    <a:close/>
                  </a:path>
                </a:pathLst>
              </a:custGeom>
              <a:solidFill>
                <a:srgbClr val="7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28" name="Freeform 88"/>
              <p:cNvSpPr>
                <a:spLocks/>
              </p:cNvSpPr>
              <p:nvPr/>
            </p:nvSpPr>
            <p:spPr bwMode="auto">
              <a:xfrm>
                <a:off x="1851" y="2787"/>
                <a:ext cx="87" cy="38"/>
              </a:xfrm>
              <a:custGeom>
                <a:avLst/>
                <a:gdLst>
                  <a:gd name="T0" fmla="*/ 50 w 292"/>
                  <a:gd name="T1" fmla="*/ 14 h 135"/>
                  <a:gd name="T2" fmla="*/ 99 w 292"/>
                  <a:gd name="T3" fmla="*/ 28 h 135"/>
                  <a:gd name="T4" fmla="*/ 131 w 292"/>
                  <a:gd name="T5" fmla="*/ 34 h 135"/>
                  <a:gd name="T6" fmla="*/ 145 w 292"/>
                  <a:gd name="T7" fmla="*/ 28 h 135"/>
                  <a:gd name="T8" fmla="*/ 166 w 292"/>
                  <a:gd name="T9" fmla="*/ 20 h 135"/>
                  <a:gd name="T10" fmla="*/ 175 w 292"/>
                  <a:gd name="T11" fmla="*/ 13 h 135"/>
                  <a:gd name="T12" fmla="*/ 180 w 292"/>
                  <a:gd name="T13" fmla="*/ 3 h 135"/>
                  <a:gd name="T14" fmla="*/ 194 w 292"/>
                  <a:gd name="T15" fmla="*/ 3 h 135"/>
                  <a:gd name="T16" fmla="*/ 226 w 292"/>
                  <a:gd name="T17" fmla="*/ 2 h 135"/>
                  <a:gd name="T18" fmla="*/ 244 w 292"/>
                  <a:gd name="T19" fmla="*/ 0 h 135"/>
                  <a:gd name="T20" fmla="*/ 255 w 292"/>
                  <a:gd name="T21" fmla="*/ 3 h 135"/>
                  <a:gd name="T22" fmla="*/ 260 w 292"/>
                  <a:gd name="T23" fmla="*/ 11 h 135"/>
                  <a:gd name="T24" fmla="*/ 252 w 292"/>
                  <a:gd name="T25" fmla="*/ 35 h 135"/>
                  <a:gd name="T26" fmla="*/ 231 w 292"/>
                  <a:gd name="T27" fmla="*/ 47 h 135"/>
                  <a:gd name="T28" fmla="*/ 231 w 292"/>
                  <a:gd name="T29" fmla="*/ 50 h 135"/>
                  <a:gd name="T30" fmla="*/ 239 w 292"/>
                  <a:gd name="T31" fmla="*/ 49 h 135"/>
                  <a:gd name="T32" fmla="*/ 255 w 292"/>
                  <a:gd name="T33" fmla="*/ 44 h 135"/>
                  <a:gd name="T34" fmla="*/ 270 w 292"/>
                  <a:gd name="T35" fmla="*/ 47 h 135"/>
                  <a:gd name="T36" fmla="*/ 282 w 292"/>
                  <a:gd name="T37" fmla="*/ 56 h 135"/>
                  <a:gd name="T38" fmla="*/ 281 w 292"/>
                  <a:gd name="T39" fmla="*/ 71 h 135"/>
                  <a:gd name="T40" fmla="*/ 267 w 292"/>
                  <a:gd name="T41" fmla="*/ 76 h 135"/>
                  <a:gd name="T42" fmla="*/ 250 w 292"/>
                  <a:gd name="T43" fmla="*/ 74 h 135"/>
                  <a:gd name="T44" fmla="*/ 257 w 292"/>
                  <a:gd name="T45" fmla="*/ 83 h 135"/>
                  <a:gd name="T46" fmla="*/ 273 w 292"/>
                  <a:gd name="T47" fmla="*/ 82 h 135"/>
                  <a:gd name="T48" fmla="*/ 285 w 292"/>
                  <a:gd name="T49" fmla="*/ 82 h 135"/>
                  <a:gd name="T50" fmla="*/ 292 w 292"/>
                  <a:gd name="T51" fmla="*/ 88 h 135"/>
                  <a:gd name="T52" fmla="*/ 288 w 292"/>
                  <a:gd name="T53" fmla="*/ 101 h 135"/>
                  <a:gd name="T54" fmla="*/ 275 w 292"/>
                  <a:gd name="T55" fmla="*/ 106 h 135"/>
                  <a:gd name="T56" fmla="*/ 258 w 292"/>
                  <a:gd name="T57" fmla="*/ 102 h 135"/>
                  <a:gd name="T58" fmla="*/ 246 w 292"/>
                  <a:gd name="T59" fmla="*/ 100 h 135"/>
                  <a:gd name="T60" fmla="*/ 245 w 292"/>
                  <a:gd name="T61" fmla="*/ 106 h 135"/>
                  <a:gd name="T62" fmla="*/ 261 w 292"/>
                  <a:gd name="T63" fmla="*/ 109 h 135"/>
                  <a:gd name="T64" fmla="*/ 279 w 292"/>
                  <a:gd name="T65" fmla="*/ 111 h 135"/>
                  <a:gd name="T66" fmla="*/ 280 w 292"/>
                  <a:gd name="T67" fmla="*/ 117 h 135"/>
                  <a:gd name="T68" fmla="*/ 276 w 292"/>
                  <a:gd name="T69" fmla="*/ 127 h 135"/>
                  <a:gd name="T70" fmla="*/ 267 w 292"/>
                  <a:gd name="T71" fmla="*/ 133 h 135"/>
                  <a:gd name="T72" fmla="*/ 251 w 292"/>
                  <a:gd name="T73" fmla="*/ 130 h 135"/>
                  <a:gd name="T74" fmla="*/ 236 w 292"/>
                  <a:gd name="T75" fmla="*/ 127 h 135"/>
                  <a:gd name="T76" fmla="*/ 221 w 292"/>
                  <a:gd name="T77" fmla="*/ 128 h 135"/>
                  <a:gd name="T78" fmla="*/ 202 w 292"/>
                  <a:gd name="T79" fmla="*/ 134 h 135"/>
                  <a:gd name="T80" fmla="*/ 183 w 292"/>
                  <a:gd name="T81" fmla="*/ 134 h 135"/>
                  <a:gd name="T82" fmla="*/ 162 w 292"/>
                  <a:gd name="T83" fmla="*/ 133 h 135"/>
                  <a:gd name="T84" fmla="*/ 145 w 292"/>
                  <a:gd name="T85" fmla="*/ 130 h 135"/>
                  <a:gd name="T86" fmla="*/ 126 w 292"/>
                  <a:gd name="T87" fmla="*/ 124 h 135"/>
                  <a:gd name="T88" fmla="*/ 106 w 292"/>
                  <a:gd name="T89" fmla="*/ 124 h 135"/>
                  <a:gd name="T90" fmla="*/ 97 w 292"/>
                  <a:gd name="T91" fmla="*/ 132 h 135"/>
                  <a:gd name="T92" fmla="*/ 70 w 292"/>
                  <a:gd name="T93" fmla="*/ 130 h 135"/>
                  <a:gd name="T94" fmla="*/ 42 w 292"/>
                  <a:gd name="T95" fmla="*/ 130 h 135"/>
                  <a:gd name="T96" fmla="*/ 23 w 292"/>
                  <a:gd name="T97" fmla="*/ 126 h 135"/>
                  <a:gd name="T98" fmla="*/ 0 w 292"/>
                  <a:gd name="T99" fmla="*/ 78 h 135"/>
                  <a:gd name="T100" fmla="*/ 24 w 292"/>
                  <a:gd name="T101" fmla="*/ 25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92" h="135">
                    <a:moveTo>
                      <a:pt x="37" y="10"/>
                    </a:moveTo>
                    <a:lnTo>
                      <a:pt x="41" y="11"/>
                    </a:lnTo>
                    <a:lnTo>
                      <a:pt x="50" y="14"/>
                    </a:lnTo>
                    <a:lnTo>
                      <a:pt x="65" y="18"/>
                    </a:lnTo>
                    <a:lnTo>
                      <a:pt x="82" y="23"/>
                    </a:lnTo>
                    <a:lnTo>
                      <a:pt x="99" y="28"/>
                    </a:lnTo>
                    <a:lnTo>
                      <a:pt x="114" y="31"/>
                    </a:lnTo>
                    <a:lnTo>
                      <a:pt x="125" y="34"/>
                    </a:lnTo>
                    <a:lnTo>
                      <a:pt x="131" y="34"/>
                    </a:lnTo>
                    <a:lnTo>
                      <a:pt x="135" y="33"/>
                    </a:lnTo>
                    <a:lnTo>
                      <a:pt x="139" y="30"/>
                    </a:lnTo>
                    <a:lnTo>
                      <a:pt x="145" y="28"/>
                    </a:lnTo>
                    <a:lnTo>
                      <a:pt x="153" y="24"/>
                    </a:lnTo>
                    <a:lnTo>
                      <a:pt x="160" y="22"/>
                    </a:lnTo>
                    <a:lnTo>
                      <a:pt x="166" y="20"/>
                    </a:lnTo>
                    <a:lnTo>
                      <a:pt x="171" y="17"/>
                    </a:lnTo>
                    <a:lnTo>
                      <a:pt x="173" y="16"/>
                    </a:lnTo>
                    <a:lnTo>
                      <a:pt x="175" y="13"/>
                    </a:lnTo>
                    <a:lnTo>
                      <a:pt x="178" y="9"/>
                    </a:lnTo>
                    <a:lnTo>
                      <a:pt x="179" y="4"/>
                    </a:lnTo>
                    <a:lnTo>
                      <a:pt x="180" y="3"/>
                    </a:lnTo>
                    <a:lnTo>
                      <a:pt x="182" y="3"/>
                    </a:lnTo>
                    <a:lnTo>
                      <a:pt x="185" y="3"/>
                    </a:lnTo>
                    <a:lnTo>
                      <a:pt x="194" y="3"/>
                    </a:lnTo>
                    <a:lnTo>
                      <a:pt x="209" y="3"/>
                    </a:lnTo>
                    <a:lnTo>
                      <a:pt x="219" y="2"/>
                    </a:lnTo>
                    <a:lnTo>
                      <a:pt x="226" y="2"/>
                    </a:lnTo>
                    <a:lnTo>
                      <a:pt x="233" y="1"/>
                    </a:lnTo>
                    <a:lnTo>
                      <a:pt x="239" y="0"/>
                    </a:lnTo>
                    <a:lnTo>
                      <a:pt x="244" y="0"/>
                    </a:lnTo>
                    <a:lnTo>
                      <a:pt x="249" y="0"/>
                    </a:lnTo>
                    <a:lnTo>
                      <a:pt x="252" y="1"/>
                    </a:lnTo>
                    <a:lnTo>
                      <a:pt x="255" y="3"/>
                    </a:lnTo>
                    <a:lnTo>
                      <a:pt x="257" y="7"/>
                    </a:lnTo>
                    <a:lnTo>
                      <a:pt x="258" y="8"/>
                    </a:lnTo>
                    <a:lnTo>
                      <a:pt x="260" y="11"/>
                    </a:lnTo>
                    <a:lnTo>
                      <a:pt x="261" y="17"/>
                    </a:lnTo>
                    <a:lnTo>
                      <a:pt x="261" y="28"/>
                    </a:lnTo>
                    <a:lnTo>
                      <a:pt x="252" y="35"/>
                    </a:lnTo>
                    <a:lnTo>
                      <a:pt x="243" y="38"/>
                    </a:lnTo>
                    <a:lnTo>
                      <a:pt x="238" y="40"/>
                    </a:lnTo>
                    <a:lnTo>
                      <a:pt x="231" y="47"/>
                    </a:lnTo>
                    <a:lnTo>
                      <a:pt x="231" y="48"/>
                    </a:lnTo>
                    <a:lnTo>
                      <a:pt x="231" y="49"/>
                    </a:lnTo>
                    <a:lnTo>
                      <a:pt x="231" y="50"/>
                    </a:lnTo>
                    <a:lnTo>
                      <a:pt x="234" y="50"/>
                    </a:lnTo>
                    <a:lnTo>
                      <a:pt x="238" y="50"/>
                    </a:lnTo>
                    <a:lnTo>
                      <a:pt x="239" y="49"/>
                    </a:lnTo>
                    <a:lnTo>
                      <a:pt x="242" y="49"/>
                    </a:lnTo>
                    <a:lnTo>
                      <a:pt x="248" y="47"/>
                    </a:lnTo>
                    <a:lnTo>
                      <a:pt x="255" y="44"/>
                    </a:lnTo>
                    <a:lnTo>
                      <a:pt x="261" y="42"/>
                    </a:lnTo>
                    <a:lnTo>
                      <a:pt x="266" y="43"/>
                    </a:lnTo>
                    <a:lnTo>
                      <a:pt x="270" y="47"/>
                    </a:lnTo>
                    <a:lnTo>
                      <a:pt x="275" y="51"/>
                    </a:lnTo>
                    <a:lnTo>
                      <a:pt x="280" y="54"/>
                    </a:lnTo>
                    <a:lnTo>
                      <a:pt x="282" y="56"/>
                    </a:lnTo>
                    <a:lnTo>
                      <a:pt x="284" y="60"/>
                    </a:lnTo>
                    <a:lnTo>
                      <a:pt x="284" y="66"/>
                    </a:lnTo>
                    <a:lnTo>
                      <a:pt x="281" y="71"/>
                    </a:lnTo>
                    <a:lnTo>
                      <a:pt x="279" y="75"/>
                    </a:lnTo>
                    <a:lnTo>
                      <a:pt x="274" y="76"/>
                    </a:lnTo>
                    <a:lnTo>
                      <a:pt x="267" y="76"/>
                    </a:lnTo>
                    <a:lnTo>
                      <a:pt x="258" y="75"/>
                    </a:lnTo>
                    <a:lnTo>
                      <a:pt x="252" y="74"/>
                    </a:lnTo>
                    <a:lnTo>
                      <a:pt x="250" y="74"/>
                    </a:lnTo>
                    <a:lnTo>
                      <a:pt x="250" y="80"/>
                    </a:lnTo>
                    <a:lnTo>
                      <a:pt x="252" y="81"/>
                    </a:lnTo>
                    <a:lnTo>
                      <a:pt x="257" y="83"/>
                    </a:lnTo>
                    <a:lnTo>
                      <a:pt x="263" y="86"/>
                    </a:lnTo>
                    <a:lnTo>
                      <a:pt x="268" y="84"/>
                    </a:lnTo>
                    <a:lnTo>
                      <a:pt x="273" y="82"/>
                    </a:lnTo>
                    <a:lnTo>
                      <a:pt x="276" y="81"/>
                    </a:lnTo>
                    <a:lnTo>
                      <a:pt x="281" y="81"/>
                    </a:lnTo>
                    <a:lnTo>
                      <a:pt x="285" y="82"/>
                    </a:lnTo>
                    <a:lnTo>
                      <a:pt x="288" y="83"/>
                    </a:lnTo>
                    <a:lnTo>
                      <a:pt x="291" y="86"/>
                    </a:lnTo>
                    <a:lnTo>
                      <a:pt x="292" y="88"/>
                    </a:lnTo>
                    <a:lnTo>
                      <a:pt x="292" y="93"/>
                    </a:lnTo>
                    <a:lnTo>
                      <a:pt x="290" y="97"/>
                    </a:lnTo>
                    <a:lnTo>
                      <a:pt x="288" y="101"/>
                    </a:lnTo>
                    <a:lnTo>
                      <a:pt x="285" y="103"/>
                    </a:lnTo>
                    <a:lnTo>
                      <a:pt x="280" y="104"/>
                    </a:lnTo>
                    <a:lnTo>
                      <a:pt x="275" y="106"/>
                    </a:lnTo>
                    <a:lnTo>
                      <a:pt x="269" y="104"/>
                    </a:lnTo>
                    <a:lnTo>
                      <a:pt x="263" y="103"/>
                    </a:lnTo>
                    <a:lnTo>
                      <a:pt x="258" y="102"/>
                    </a:lnTo>
                    <a:lnTo>
                      <a:pt x="254" y="101"/>
                    </a:lnTo>
                    <a:lnTo>
                      <a:pt x="250" y="100"/>
                    </a:lnTo>
                    <a:lnTo>
                      <a:pt x="246" y="100"/>
                    </a:lnTo>
                    <a:lnTo>
                      <a:pt x="245" y="102"/>
                    </a:lnTo>
                    <a:lnTo>
                      <a:pt x="245" y="104"/>
                    </a:lnTo>
                    <a:lnTo>
                      <a:pt x="245" y="106"/>
                    </a:lnTo>
                    <a:lnTo>
                      <a:pt x="246" y="107"/>
                    </a:lnTo>
                    <a:lnTo>
                      <a:pt x="252" y="108"/>
                    </a:lnTo>
                    <a:lnTo>
                      <a:pt x="261" y="109"/>
                    </a:lnTo>
                    <a:lnTo>
                      <a:pt x="269" y="110"/>
                    </a:lnTo>
                    <a:lnTo>
                      <a:pt x="276" y="111"/>
                    </a:lnTo>
                    <a:lnTo>
                      <a:pt x="279" y="111"/>
                    </a:lnTo>
                    <a:lnTo>
                      <a:pt x="279" y="113"/>
                    </a:lnTo>
                    <a:lnTo>
                      <a:pt x="280" y="115"/>
                    </a:lnTo>
                    <a:lnTo>
                      <a:pt x="280" y="117"/>
                    </a:lnTo>
                    <a:lnTo>
                      <a:pt x="280" y="121"/>
                    </a:lnTo>
                    <a:lnTo>
                      <a:pt x="279" y="124"/>
                    </a:lnTo>
                    <a:lnTo>
                      <a:pt x="276" y="127"/>
                    </a:lnTo>
                    <a:lnTo>
                      <a:pt x="273" y="130"/>
                    </a:lnTo>
                    <a:lnTo>
                      <a:pt x="269" y="133"/>
                    </a:lnTo>
                    <a:lnTo>
                      <a:pt x="267" y="133"/>
                    </a:lnTo>
                    <a:lnTo>
                      <a:pt x="262" y="133"/>
                    </a:lnTo>
                    <a:lnTo>
                      <a:pt x="257" y="132"/>
                    </a:lnTo>
                    <a:lnTo>
                      <a:pt x="251" y="130"/>
                    </a:lnTo>
                    <a:lnTo>
                      <a:pt x="245" y="129"/>
                    </a:lnTo>
                    <a:lnTo>
                      <a:pt x="240" y="128"/>
                    </a:lnTo>
                    <a:lnTo>
                      <a:pt x="236" y="127"/>
                    </a:lnTo>
                    <a:lnTo>
                      <a:pt x="233" y="127"/>
                    </a:lnTo>
                    <a:lnTo>
                      <a:pt x="230" y="127"/>
                    </a:lnTo>
                    <a:lnTo>
                      <a:pt x="221" y="128"/>
                    </a:lnTo>
                    <a:lnTo>
                      <a:pt x="213" y="130"/>
                    </a:lnTo>
                    <a:lnTo>
                      <a:pt x="206" y="133"/>
                    </a:lnTo>
                    <a:lnTo>
                      <a:pt x="202" y="134"/>
                    </a:lnTo>
                    <a:lnTo>
                      <a:pt x="198" y="135"/>
                    </a:lnTo>
                    <a:lnTo>
                      <a:pt x="194" y="134"/>
                    </a:lnTo>
                    <a:lnTo>
                      <a:pt x="183" y="134"/>
                    </a:lnTo>
                    <a:lnTo>
                      <a:pt x="175" y="134"/>
                    </a:lnTo>
                    <a:lnTo>
                      <a:pt x="169" y="134"/>
                    </a:lnTo>
                    <a:lnTo>
                      <a:pt x="162" y="133"/>
                    </a:lnTo>
                    <a:lnTo>
                      <a:pt x="156" y="132"/>
                    </a:lnTo>
                    <a:lnTo>
                      <a:pt x="150" y="132"/>
                    </a:lnTo>
                    <a:lnTo>
                      <a:pt x="145" y="130"/>
                    </a:lnTo>
                    <a:lnTo>
                      <a:pt x="139" y="128"/>
                    </a:lnTo>
                    <a:lnTo>
                      <a:pt x="135" y="127"/>
                    </a:lnTo>
                    <a:lnTo>
                      <a:pt x="126" y="124"/>
                    </a:lnTo>
                    <a:lnTo>
                      <a:pt x="119" y="123"/>
                    </a:lnTo>
                    <a:lnTo>
                      <a:pt x="113" y="123"/>
                    </a:lnTo>
                    <a:lnTo>
                      <a:pt x="106" y="124"/>
                    </a:lnTo>
                    <a:lnTo>
                      <a:pt x="102" y="127"/>
                    </a:lnTo>
                    <a:lnTo>
                      <a:pt x="101" y="129"/>
                    </a:lnTo>
                    <a:lnTo>
                      <a:pt x="97" y="132"/>
                    </a:lnTo>
                    <a:lnTo>
                      <a:pt x="87" y="132"/>
                    </a:lnTo>
                    <a:lnTo>
                      <a:pt x="78" y="130"/>
                    </a:lnTo>
                    <a:lnTo>
                      <a:pt x="70" y="130"/>
                    </a:lnTo>
                    <a:lnTo>
                      <a:pt x="60" y="130"/>
                    </a:lnTo>
                    <a:lnTo>
                      <a:pt x="52" y="130"/>
                    </a:lnTo>
                    <a:lnTo>
                      <a:pt x="42" y="130"/>
                    </a:lnTo>
                    <a:lnTo>
                      <a:pt x="35" y="129"/>
                    </a:lnTo>
                    <a:lnTo>
                      <a:pt x="28" y="128"/>
                    </a:lnTo>
                    <a:lnTo>
                      <a:pt x="23" y="126"/>
                    </a:lnTo>
                    <a:lnTo>
                      <a:pt x="13" y="115"/>
                    </a:lnTo>
                    <a:lnTo>
                      <a:pt x="5" y="97"/>
                    </a:lnTo>
                    <a:lnTo>
                      <a:pt x="0" y="78"/>
                    </a:lnTo>
                    <a:lnTo>
                      <a:pt x="4" y="58"/>
                    </a:lnTo>
                    <a:lnTo>
                      <a:pt x="13" y="41"/>
                    </a:lnTo>
                    <a:lnTo>
                      <a:pt x="24" y="25"/>
                    </a:lnTo>
                    <a:lnTo>
                      <a:pt x="34" y="15"/>
                    </a:lnTo>
                    <a:lnTo>
                      <a:pt x="37" y="10"/>
                    </a:lnTo>
                    <a:close/>
                  </a:path>
                </a:pathLst>
              </a:custGeom>
              <a:solidFill>
                <a:srgbClr val="7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29" name="Freeform 89"/>
              <p:cNvSpPr>
                <a:spLocks/>
              </p:cNvSpPr>
              <p:nvPr/>
            </p:nvSpPr>
            <p:spPr bwMode="auto">
              <a:xfrm>
                <a:off x="1822" y="2655"/>
                <a:ext cx="53" cy="73"/>
              </a:xfrm>
              <a:custGeom>
                <a:avLst/>
                <a:gdLst>
                  <a:gd name="T0" fmla="*/ 79 w 179"/>
                  <a:gd name="T1" fmla="*/ 4 h 265"/>
                  <a:gd name="T2" fmla="*/ 97 w 179"/>
                  <a:gd name="T3" fmla="*/ 0 h 265"/>
                  <a:gd name="T4" fmla="*/ 111 w 179"/>
                  <a:gd name="T5" fmla="*/ 5 h 265"/>
                  <a:gd name="T6" fmla="*/ 126 w 179"/>
                  <a:gd name="T7" fmla="*/ 22 h 265"/>
                  <a:gd name="T8" fmla="*/ 148 w 179"/>
                  <a:gd name="T9" fmla="*/ 46 h 265"/>
                  <a:gd name="T10" fmla="*/ 164 w 179"/>
                  <a:gd name="T11" fmla="*/ 59 h 265"/>
                  <a:gd name="T12" fmla="*/ 178 w 179"/>
                  <a:gd name="T13" fmla="*/ 87 h 265"/>
                  <a:gd name="T14" fmla="*/ 178 w 179"/>
                  <a:gd name="T15" fmla="*/ 112 h 265"/>
                  <a:gd name="T16" fmla="*/ 162 w 179"/>
                  <a:gd name="T17" fmla="*/ 147 h 265"/>
                  <a:gd name="T18" fmla="*/ 153 w 179"/>
                  <a:gd name="T19" fmla="*/ 184 h 265"/>
                  <a:gd name="T20" fmla="*/ 159 w 179"/>
                  <a:gd name="T21" fmla="*/ 198 h 265"/>
                  <a:gd name="T22" fmla="*/ 153 w 179"/>
                  <a:gd name="T23" fmla="*/ 215 h 265"/>
                  <a:gd name="T24" fmla="*/ 147 w 179"/>
                  <a:gd name="T25" fmla="*/ 236 h 265"/>
                  <a:gd name="T26" fmla="*/ 142 w 179"/>
                  <a:gd name="T27" fmla="*/ 245 h 265"/>
                  <a:gd name="T28" fmla="*/ 129 w 179"/>
                  <a:gd name="T29" fmla="*/ 252 h 265"/>
                  <a:gd name="T30" fmla="*/ 121 w 179"/>
                  <a:gd name="T31" fmla="*/ 253 h 265"/>
                  <a:gd name="T32" fmla="*/ 103 w 179"/>
                  <a:gd name="T33" fmla="*/ 235 h 265"/>
                  <a:gd name="T34" fmla="*/ 97 w 179"/>
                  <a:gd name="T35" fmla="*/ 240 h 265"/>
                  <a:gd name="T36" fmla="*/ 105 w 179"/>
                  <a:gd name="T37" fmla="*/ 244 h 265"/>
                  <a:gd name="T38" fmla="*/ 112 w 179"/>
                  <a:gd name="T39" fmla="*/ 252 h 265"/>
                  <a:gd name="T40" fmla="*/ 109 w 179"/>
                  <a:gd name="T41" fmla="*/ 260 h 265"/>
                  <a:gd name="T42" fmla="*/ 94 w 179"/>
                  <a:gd name="T43" fmla="*/ 264 h 265"/>
                  <a:gd name="T44" fmla="*/ 77 w 179"/>
                  <a:gd name="T45" fmla="*/ 257 h 265"/>
                  <a:gd name="T46" fmla="*/ 66 w 179"/>
                  <a:gd name="T47" fmla="*/ 244 h 265"/>
                  <a:gd name="T48" fmla="*/ 67 w 179"/>
                  <a:gd name="T49" fmla="*/ 233 h 265"/>
                  <a:gd name="T50" fmla="*/ 67 w 179"/>
                  <a:gd name="T51" fmla="*/ 225 h 265"/>
                  <a:gd name="T52" fmla="*/ 58 w 179"/>
                  <a:gd name="T53" fmla="*/ 235 h 265"/>
                  <a:gd name="T54" fmla="*/ 49 w 179"/>
                  <a:gd name="T55" fmla="*/ 229 h 265"/>
                  <a:gd name="T56" fmla="*/ 34 w 179"/>
                  <a:gd name="T57" fmla="*/ 224 h 265"/>
                  <a:gd name="T58" fmla="*/ 28 w 179"/>
                  <a:gd name="T59" fmla="*/ 212 h 265"/>
                  <a:gd name="T60" fmla="*/ 24 w 179"/>
                  <a:gd name="T61" fmla="*/ 232 h 265"/>
                  <a:gd name="T62" fmla="*/ 11 w 179"/>
                  <a:gd name="T63" fmla="*/ 222 h 265"/>
                  <a:gd name="T64" fmla="*/ 12 w 179"/>
                  <a:gd name="T65" fmla="*/ 179 h 265"/>
                  <a:gd name="T66" fmla="*/ 25 w 179"/>
                  <a:gd name="T67" fmla="*/ 160 h 265"/>
                  <a:gd name="T68" fmla="*/ 30 w 179"/>
                  <a:gd name="T69" fmla="*/ 145 h 265"/>
                  <a:gd name="T70" fmla="*/ 29 w 179"/>
                  <a:gd name="T71" fmla="*/ 132 h 265"/>
                  <a:gd name="T72" fmla="*/ 55 w 179"/>
                  <a:gd name="T73" fmla="*/ 124 h 265"/>
                  <a:gd name="T74" fmla="*/ 65 w 179"/>
                  <a:gd name="T75" fmla="*/ 111 h 265"/>
                  <a:gd name="T76" fmla="*/ 60 w 179"/>
                  <a:gd name="T77" fmla="*/ 105 h 265"/>
                  <a:gd name="T78" fmla="*/ 49 w 179"/>
                  <a:gd name="T79" fmla="*/ 111 h 265"/>
                  <a:gd name="T80" fmla="*/ 28 w 179"/>
                  <a:gd name="T81" fmla="*/ 106 h 265"/>
                  <a:gd name="T82" fmla="*/ 6 w 179"/>
                  <a:gd name="T83" fmla="*/ 88 h 265"/>
                  <a:gd name="T84" fmla="*/ 4 w 179"/>
                  <a:gd name="T85" fmla="*/ 54 h 265"/>
                  <a:gd name="T86" fmla="*/ 22 w 179"/>
                  <a:gd name="T87" fmla="*/ 17 h 265"/>
                  <a:gd name="T88" fmla="*/ 60 w 179"/>
                  <a:gd name="T89" fmla="*/ 6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79" h="265">
                    <a:moveTo>
                      <a:pt x="70" y="5"/>
                    </a:moveTo>
                    <a:lnTo>
                      <a:pt x="72" y="5"/>
                    </a:lnTo>
                    <a:lnTo>
                      <a:pt x="79" y="4"/>
                    </a:lnTo>
                    <a:lnTo>
                      <a:pt x="87" y="2"/>
                    </a:lnTo>
                    <a:lnTo>
                      <a:pt x="93" y="1"/>
                    </a:lnTo>
                    <a:lnTo>
                      <a:pt x="97" y="0"/>
                    </a:lnTo>
                    <a:lnTo>
                      <a:pt x="102" y="0"/>
                    </a:lnTo>
                    <a:lnTo>
                      <a:pt x="107" y="1"/>
                    </a:lnTo>
                    <a:lnTo>
                      <a:pt x="111" y="5"/>
                    </a:lnTo>
                    <a:lnTo>
                      <a:pt x="114" y="8"/>
                    </a:lnTo>
                    <a:lnTo>
                      <a:pt x="119" y="15"/>
                    </a:lnTo>
                    <a:lnTo>
                      <a:pt x="126" y="22"/>
                    </a:lnTo>
                    <a:lnTo>
                      <a:pt x="133" y="31"/>
                    </a:lnTo>
                    <a:lnTo>
                      <a:pt x="141" y="39"/>
                    </a:lnTo>
                    <a:lnTo>
                      <a:pt x="148" y="46"/>
                    </a:lnTo>
                    <a:lnTo>
                      <a:pt x="154" y="51"/>
                    </a:lnTo>
                    <a:lnTo>
                      <a:pt x="158" y="53"/>
                    </a:lnTo>
                    <a:lnTo>
                      <a:pt x="164" y="59"/>
                    </a:lnTo>
                    <a:lnTo>
                      <a:pt x="170" y="68"/>
                    </a:lnTo>
                    <a:lnTo>
                      <a:pt x="176" y="79"/>
                    </a:lnTo>
                    <a:lnTo>
                      <a:pt x="178" y="87"/>
                    </a:lnTo>
                    <a:lnTo>
                      <a:pt x="179" y="93"/>
                    </a:lnTo>
                    <a:lnTo>
                      <a:pt x="179" y="103"/>
                    </a:lnTo>
                    <a:lnTo>
                      <a:pt x="178" y="112"/>
                    </a:lnTo>
                    <a:lnTo>
                      <a:pt x="174" y="119"/>
                    </a:lnTo>
                    <a:lnTo>
                      <a:pt x="168" y="130"/>
                    </a:lnTo>
                    <a:lnTo>
                      <a:pt x="162" y="147"/>
                    </a:lnTo>
                    <a:lnTo>
                      <a:pt x="156" y="166"/>
                    </a:lnTo>
                    <a:lnTo>
                      <a:pt x="153" y="177"/>
                    </a:lnTo>
                    <a:lnTo>
                      <a:pt x="153" y="184"/>
                    </a:lnTo>
                    <a:lnTo>
                      <a:pt x="155" y="191"/>
                    </a:lnTo>
                    <a:lnTo>
                      <a:pt x="158" y="196"/>
                    </a:lnTo>
                    <a:lnTo>
                      <a:pt x="159" y="198"/>
                    </a:lnTo>
                    <a:lnTo>
                      <a:pt x="158" y="200"/>
                    </a:lnTo>
                    <a:lnTo>
                      <a:pt x="155" y="207"/>
                    </a:lnTo>
                    <a:lnTo>
                      <a:pt x="153" y="215"/>
                    </a:lnTo>
                    <a:lnTo>
                      <a:pt x="150" y="222"/>
                    </a:lnTo>
                    <a:lnTo>
                      <a:pt x="149" y="227"/>
                    </a:lnTo>
                    <a:lnTo>
                      <a:pt x="147" y="236"/>
                    </a:lnTo>
                    <a:lnTo>
                      <a:pt x="144" y="242"/>
                    </a:lnTo>
                    <a:lnTo>
                      <a:pt x="143" y="244"/>
                    </a:lnTo>
                    <a:lnTo>
                      <a:pt x="142" y="245"/>
                    </a:lnTo>
                    <a:lnTo>
                      <a:pt x="138" y="248"/>
                    </a:lnTo>
                    <a:lnTo>
                      <a:pt x="133" y="250"/>
                    </a:lnTo>
                    <a:lnTo>
                      <a:pt x="129" y="252"/>
                    </a:lnTo>
                    <a:lnTo>
                      <a:pt x="126" y="253"/>
                    </a:lnTo>
                    <a:lnTo>
                      <a:pt x="125" y="255"/>
                    </a:lnTo>
                    <a:lnTo>
                      <a:pt x="121" y="253"/>
                    </a:lnTo>
                    <a:lnTo>
                      <a:pt x="115" y="249"/>
                    </a:lnTo>
                    <a:lnTo>
                      <a:pt x="108" y="242"/>
                    </a:lnTo>
                    <a:lnTo>
                      <a:pt x="103" y="235"/>
                    </a:lnTo>
                    <a:lnTo>
                      <a:pt x="101" y="231"/>
                    </a:lnTo>
                    <a:lnTo>
                      <a:pt x="100" y="229"/>
                    </a:lnTo>
                    <a:lnTo>
                      <a:pt x="97" y="240"/>
                    </a:lnTo>
                    <a:lnTo>
                      <a:pt x="99" y="240"/>
                    </a:lnTo>
                    <a:lnTo>
                      <a:pt x="101" y="243"/>
                    </a:lnTo>
                    <a:lnTo>
                      <a:pt x="105" y="244"/>
                    </a:lnTo>
                    <a:lnTo>
                      <a:pt x="108" y="246"/>
                    </a:lnTo>
                    <a:lnTo>
                      <a:pt x="111" y="250"/>
                    </a:lnTo>
                    <a:lnTo>
                      <a:pt x="112" y="252"/>
                    </a:lnTo>
                    <a:lnTo>
                      <a:pt x="113" y="256"/>
                    </a:lnTo>
                    <a:lnTo>
                      <a:pt x="112" y="258"/>
                    </a:lnTo>
                    <a:lnTo>
                      <a:pt x="109" y="260"/>
                    </a:lnTo>
                    <a:lnTo>
                      <a:pt x="105" y="264"/>
                    </a:lnTo>
                    <a:lnTo>
                      <a:pt x="100" y="265"/>
                    </a:lnTo>
                    <a:lnTo>
                      <a:pt x="94" y="264"/>
                    </a:lnTo>
                    <a:lnTo>
                      <a:pt x="89" y="262"/>
                    </a:lnTo>
                    <a:lnTo>
                      <a:pt x="83" y="259"/>
                    </a:lnTo>
                    <a:lnTo>
                      <a:pt x="77" y="257"/>
                    </a:lnTo>
                    <a:lnTo>
                      <a:pt x="72" y="253"/>
                    </a:lnTo>
                    <a:lnTo>
                      <a:pt x="70" y="249"/>
                    </a:lnTo>
                    <a:lnTo>
                      <a:pt x="66" y="244"/>
                    </a:lnTo>
                    <a:lnTo>
                      <a:pt x="65" y="240"/>
                    </a:lnTo>
                    <a:lnTo>
                      <a:pt x="66" y="237"/>
                    </a:lnTo>
                    <a:lnTo>
                      <a:pt x="67" y="233"/>
                    </a:lnTo>
                    <a:lnTo>
                      <a:pt x="69" y="230"/>
                    </a:lnTo>
                    <a:lnTo>
                      <a:pt x="67" y="226"/>
                    </a:lnTo>
                    <a:lnTo>
                      <a:pt x="67" y="225"/>
                    </a:lnTo>
                    <a:lnTo>
                      <a:pt x="58" y="226"/>
                    </a:lnTo>
                    <a:lnTo>
                      <a:pt x="59" y="236"/>
                    </a:lnTo>
                    <a:lnTo>
                      <a:pt x="58" y="235"/>
                    </a:lnTo>
                    <a:lnTo>
                      <a:pt x="57" y="232"/>
                    </a:lnTo>
                    <a:lnTo>
                      <a:pt x="53" y="230"/>
                    </a:lnTo>
                    <a:lnTo>
                      <a:pt x="49" y="229"/>
                    </a:lnTo>
                    <a:lnTo>
                      <a:pt x="45" y="227"/>
                    </a:lnTo>
                    <a:lnTo>
                      <a:pt x="39" y="225"/>
                    </a:lnTo>
                    <a:lnTo>
                      <a:pt x="34" y="224"/>
                    </a:lnTo>
                    <a:lnTo>
                      <a:pt x="33" y="223"/>
                    </a:lnTo>
                    <a:lnTo>
                      <a:pt x="39" y="212"/>
                    </a:lnTo>
                    <a:lnTo>
                      <a:pt x="28" y="212"/>
                    </a:lnTo>
                    <a:lnTo>
                      <a:pt x="27" y="223"/>
                    </a:lnTo>
                    <a:lnTo>
                      <a:pt x="27" y="233"/>
                    </a:lnTo>
                    <a:lnTo>
                      <a:pt x="24" y="232"/>
                    </a:lnTo>
                    <a:lnTo>
                      <a:pt x="19" y="229"/>
                    </a:lnTo>
                    <a:lnTo>
                      <a:pt x="13" y="225"/>
                    </a:lnTo>
                    <a:lnTo>
                      <a:pt x="11" y="222"/>
                    </a:lnTo>
                    <a:lnTo>
                      <a:pt x="10" y="212"/>
                    </a:lnTo>
                    <a:lnTo>
                      <a:pt x="10" y="196"/>
                    </a:lnTo>
                    <a:lnTo>
                      <a:pt x="12" y="179"/>
                    </a:lnTo>
                    <a:lnTo>
                      <a:pt x="17" y="170"/>
                    </a:lnTo>
                    <a:lnTo>
                      <a:pt x="22" y="165"/>
                    </a:lnTo>
                    <a:lnTo>
                      <a:pt x="25" y="160"/>
                    </a:lnTo>
                    <a:lnTo>
                      <a:pt x="27" y="157"/>
                    </a:lnTo>
                    <a:lnTo>
                      <a:pt x="29" y="152"/>
                    </a:lnTo>
                    <a:lnTo>
                      <a:pt x="30" y="145"/>
                    </a:lnTo>
                    <a:lnTo>
                      <a:pt x="30" y="139"/>
                    </a:lnTo>
                    <a:lnTo>
                      <a:pt x="29" y="134"/>
                    </a:lnTo>
                    <a:lnTo>
                      <a:pt x="29" y="132"/>
                    </a:lnTo>
                    <a:lnTo>
                      <a:pt x="52" y="129"/>
                    </a:lnTo>
                    <a:lnTo>
                      <a:pt x="53" y="127"/>
                    </a:lnTo>
                    <a:lnTo>
                      <a:pt x="55" y="124"/>
                    </a:lnTo>
                    <a:lnTo>
                      <a:pt x="59" y="120"/>
                    </a:lnTo>
                    <a:lnTo>
                      <a:pt x="63" y="116"/>
                    </a:lnTo>
                    <a:lnTo>
                      <a:pt x="65" y="111"/>
                    </a:lnTo>
                    <a:lnTo>
                      <a:pt x="65" y="106"/>
                    </a:lnTo>
                    <a:lnTo>
                      <a:pt x="64" y="104"/>
                    </a:lnTo>
                    <a:lnTo>
                      <a:pt x="60" y="105"/>
                    </a:lnTo>
                    <a:lnTo>
                      <a:pt x="57" y="108"/>
                    </a:lnTo>
                    <a:lnTo>
                      <a:pt x="54" y="110"/>
                    </a:lnTo>
                    <a:lnTo>
                      <a:pt x="49" y="111"/>
                    </a:lnTo>
                    <a:lnTo>
                      <a:pt x="45" y="111"/>
                    </a:lnTo>
                    <a:lnTo>
                      <a:pt x="37" y="110"/>
                    </a:lnTo>
                    <a:lnTo>
                      <a:pt x="28" y="106"/>
                    </a:lnTo>
                    <a:lnTo>
                      <a:pt x="18" y="101"/>
                    </a:lnTo>
                    <a:lnTo>
                      <a:pt x="11" y="97"/>
                    </a:lnTo>
                    <a:lnTo>
                      <a:pt x="6" y="88"/>
                    </a:lnTo>
                    <a:lnTo>
                      <a:pt x="1" y="77"/>
                    </a:lnTo>
                    <a:lnTo>
                      <a:pt x="0" y="65"/>
                    </a:lnTo>
                    <a:lnTo>
                      <a:pt x="4" y="54"/>
                    </a:lnTo>
                    <a:lnTo>
                      <a:pt x="10" y="44"/>
                    </a:lnTo>
                    <a:lnTo>
                      <a:pt x="14" y="30"/>
                    </a:lnTo>
                    <a:lnTo>
                      <a:pt x="22" y="17"/>
                    </a:lnTo>
                    <a:lnTo>
                      <a:pt x="35" y="10"/>
                    </a:lnTo>
                    <a:lnTo>
                      <a:pt x="49" y="7"/>
                    </a:lnTo>
                    <a:lnTo>
                      <a:pt x="60" y="6"/>
                    </a:lnTo>
                    <a:lnTo>
                      <a:pt x="67" y="5"/>
                    </a:lnTo>
                    <a:lnTo>
                      <a:pt x="70" y="5"/>
                    </a:lnTo>
                    <a:close/>
                  </a:path>
                </a:pathLst>
              </a:custGeom>
              <a:solidFill>
                <a:srgbClr val="7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30" name="Freeform 90"/>
              <p:cNvSpPr>
                <a:spLocks/>
              </p:cNvSpPr>
              <p:nvPr/>
            </p:nvSpPr>
            <p:spPr bwMode="auto">
              <a:xfrm>
                <a:off x="2045" y="2320"/>
                <a:ext cx="13" cy="16"/>
              </a:xfrm>
              <a:custGeom>
                <a:avLst/>
                <a:gdLst>
                  <a:gd name="T0" fmla="*/ 38 w 43"/>
                  <a:gd name="T1" fmla="*/ 0 h 61"/>
                  <a:gd name="T2" fmla="*/ 32 w 43"/>
                  <a:gd name="T3" fmla="*/ 4 h 61"/>
                  <a:gd name="T4" fmla="*/ 21 w 43"/>
                  <a:gd name="T5" fmla="*/ 12 h 61"/>
                  <a:gd name="T6" fmla="*/ 10 w 43"/>
                  <a:gd name="T7" fmla="*/ 20 h 61"/>
                  <a:gd name="T8" fmla="*/ 5 w 43"/>
                  <a:gd name="T9" fmla="*/ 27 h 61"/>
                  <a:gd name="T10" fmla="*/ 4 w 43"/>
                  <a:gd name="T11" fmla="*/ 32 h 61"/>
                  <a:gd name="T12" fmla="*/ 2 w 43"/>
                  <a:gd name="T13" fmla="*/ 39 h 61"/>
                  <a:gd name="T14" fmla="*/ 0 w 43"/>
                  <a:gd name="T15" fmla="*/ 45 h 61"/>
                  <a:gd name="T16" fmla="*/ 0 w 43"/>
                  <a:gd name="T17" fmla="*/ 47 h 61"/>
                  <a:gd name="T18" fmla="*/ 0 w 43"/>
                  <a:gd name="T19" fmla="*/ 48 h 61"/>
                  <a:gd name="T20" fmla="*/ 0 w 43"/>
                  <a:gd name="T21" fmla="*/ 51 h 61"/>
                  <a:gd name="T22" fmla="*/ 2 w 43"/>
                  <a:gd name="T23" fmla="*/ 54 h 61"/>
                  <a:gd name="T24" fmla="*/ 3 w 43"/>
                  <a:gd name="T25" fmla="*/ 58 h 61"/>
                  <a:gd name="T26" fmla="*/ 5 w 43"/>
                  <a:gd name="T27" fmla="*/ 60 h 61"/>
                  <a:gd name="T28" fmla="*/ 9 w 43"/>
                  <a:gd name="T29" fmla="*/ 61 h 61"/>
                  <a:gd name="T30" fmla="*/ 11 w 43"/>
                  <a:gd name="T31" fmla="*/ 61 h 61"/>
                  <a:gd name="T32" fmla="*/ 12 w 43"/>
                  <a:gd name="T33" fmla="*/ 61 h 61"/>
                  <a:gd name="T34" fmla="*/ 14 w 43"/>
                  <a:gd name="T35" fmla="*/ 60 h 61"/>
                  <a:gd name="T36" fmla="*/ 16 w 43"/>
                  <a:gd name="T37" fmla="*/ 58 h 61"/>
                  <a:gd name="T38" fmla="*/ 16 w 43"/>
                  <a:gd name="T39" fmla="*/ 53 h 61"/>
                  <a:gd name="T40" fmla="*/ 15 w 43"/>
                  <a:gd name="T41" fmla="*/ 48 h 61"/>
                  <a:gd name="T42" fmla="*/ 12 w 43"/>
                  <a:gd name="T43" fmla="*/ 41 h 61"/>
                  <a:gd name="T44" fmla="*/ 11 w 43"/>
                  <a:gd name="T45" fmla="*/ 33 h 61"/>
                  <a:gd name="T46" fmla="*/ 11 w 43"/>
                  <a:gd name="T47" fmla="*/ 27 h 61"/>
                  <a:gd name="T48" fmla="*/ 15 w 43"/>
                  <a:gd name="T49" fmla="*/ 25 h 61"/>
                  <a:gd name="T50" fmla="*/ 18 w 43"/>
                  <a:gd name="T51" fmla="*/ 26 h 61"/>
                  <a:gd name="T52" fmla="*/ 20 w 43"/>
                  <a:gd name="T53" fmla="*/ 30 h 61"/>
                  <a:gd name="T54" fmla="*/ 20 w 43"/>
                  <a:gd name="T55" fmla="*/ 34 h 61"/>
                  <a:gd name="T56" fmla="*/ 20 w 43"/>
                  <a:gd name="T57" fmla="*/ 35 h 61"/>
                  <a:gd name="T58" fmla="*/ 21 w 43"/>
                  <a:gd name="T59" fmla="*/ 34 h 61"/>
                  <a:gd name="T60" fmla="*/ 23 w 43"/>
                  <a:gd name="T61" fmla="*/ 32 h 61"/>
                  <a:gd name="T62" fmla="*/ 27 w 43"/>
                  <a:gd name="T63" fmla="*/ 30 h 61"/>
                  <a:gd name="T64" fmla="*/ 29 w 43"/>
                  <a:gd name="T65" fmla="*/ 25 h 61"/>
                  <a:gd name="T66" fmla="*/ 32 w 43"/>
                  <a:gd name="T67" fmla="*/ 21 h 61"/>
                  <a:gd name="T68" fmla="*/ 37 w 43"/>
                  <a:gd name="T69" fmla="*/ 18 h 61"/>
                  <a:gd name="T70" fmla="*/ 40 w 43"/>
                  <a:gd name="T71" fmla="*/ 14 h 61"/>
                  <a:gd name="T72" fmla="*/ 43 w 43"/>
                  <a:gd name="T73" fmla="*/ 9 h 61"/>
                  <a:gd name="T74" fmla="*/ 41 w 43"/>
                  <a:gd name="T75" fmla="*/ 5 h 61"/>
                  <a:gd name="T76" fmla="*/ 40 w 43"/>
                  <a:gd name="T77" fmla="*/ 2 h 61"/>
                  <a:gd name="T78" fmla="*/ 39 w 43"/>
                  <a:gd name="T79" fmla="*/ 0 h 61"/>
                  <a:gd name="T80" fmla="*/ 38 w 43"/>
                  <a:gd name="T81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3" h="61">
                    <a:moveTo>
                      <a:pt x="38" y="0"/>
                    </a:moveTo>
                    <a:lnTo>
                      <a:pt x="32" y="4"/>
                    </a:lnTo>
                    <a:lnTo>
                      <a:pt x="21" y="12"/>
                    </a:lnTo>
                    <a:lnTo>
                      <a:pt x="10" y="20"/>
                    </a:lnTo>
                    <a:lnTo>
                      <a:pt x="5" y="27"/>
                    </a:lnTo>
                    <a:lnTo>
                      <a:pt x="4" y="32"/>
                    </a:lnTo>
                    <a:lnTo>
                      <a:pt x="2" y="39"/>
                    </a:lnTo>
                    <a:lnTo>
                      <a:pt x="0" y="45"/>
                    </a:lnTo>
                    <a:lnTo>
                      <a:pt x="0" y="47"/>
                    </a:lnTo>
                    <a:lnTo>
                      <a:pt x="0" y="48"/>
                    </a:lnTo>
                    <a:lnTo>
                      <a:pt x="0" y="51"/>
                    </a:lnTo>
                    <a:lnTo>
                      <a:pt x="2" y="54"/>
                    </a:lnTo>
                    <a:lnTo>
                      <a:pt x="3" y="58"/>
                    </a:lnTo>
                    <a:lnTo>
                      <a:pt x="5" y="60"/>
                    </a:lnTo>
                    <a:lnTo>
                      <a:pt x="9" y="61"/>
                    </a:lnTo>
                    <a:lnTo>
                      <a:pt x="11" y="61"/>
                    </a:lnTo>
                    <a:lnTo>
                      <a:pt x="12" y="61"/>
                    </a:lnTo>
                    <a:lnTo>
                      <a:pt x="14" y="60"/>
                    </a:lnTo>
                    <a:lnTo>
                      <a:pt x="16" y="58"/>
                    </a:lnTo>
                    <a:lnTo>
                      <a:pt x="16" y="53"/>
                    </a:lnTo>
                    <a:lnTo>
                      <a:pt x="15" y="48"/>
                    </a:lnTo>
                    <a:lnTo>
                      <a:pt x="12" y="41"/>
                    </a:lnTo>
                    <a:lnTo>
                      <a:pt x="11" y="33"/>
                    </a:lnTo>
                    <a:lnTo>
                      <a:pt x="11" y="27"/>
                    </a:lnTo>
                    <a:lnTo>
                      <a:pt x="15" y="25"/>
                    </a:lnTo>
                    <a:lnTo>
                      <a:pt x="18" y="26"/>
                    </a:lnTo>
                    <a:lnTo>
                      <a:pt x="20" y="30"/>
                    </a:lnTo>
                    <a:lnTo>
                      <a:pt x="20" y="34"/>
                    </a:lnTo>
                    <a:lnTo>
                      <a:pt x="20" y="35"/>
                    </a:lnTo>
                    <a:lnTo>
                      <a:pt x="21" y="34"/>
                    </a:lnTo>
                    <a:lnTo>
                      <a:pt x="23" y="32"/>
                    </a:lnTo>
                    <a:lnTo>
                      <a:pt x="27" y="30"/>
                    </a:lnTo>
                    <a:lnTo>
                      <a:pt x="29" y="25"/>
                    </a:lnTo>
                    <a:lnTo>
                      <a:pt x="32" y="21"/>
                    </a:lnTo>
                    <a:lnTo>
                      <a:pt x="37" y="18"/>
                    </a:lnTo>
                    <a:lnTo>
                      <a:pt x="40" y="14"/>
                    </a:lnTo>
                    <a:lnTo>
                      <a:pt x="43" y="9"/>
                    </a:lnTo>
                    <a:lnTo>
                      <a:pt x="41" y="5"/>
                    </a:lnTo>
                    <a:lnTo>
                      <a:pt x="40" y="2"/>
                    </a:lnTo>
                    <a:lnTo>
                      <a:pt x="39" y="0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331" name="Freeform 91"/>
            <p:cNvSpPr>
              <a:spLocks/>
            </p:cNvSpPr>
            <p:nvPr/>
          </p:nvSpPr>
          <p:spPr bwMode="auto">
            <a:xfrm>
              <a:off x="2137" y="2476"/>
              <a:ext cx="40" cy="22"/>
            </a:xfrm>
            <a:custGeom>
              <a:avLst/>
              <a:gdLst>
                <a:gd name="T0" fmla="*/ 71 w 102"/>
                <a:gd name="T1" fmla="*/ 14 h 79"/>
                <a:gd name="T2" fmla="*/ 77 w 102"/>
                <a:gd name="T3" fmla="*/ 17 h 79"/>
                <a:gd name="T4" fmla="*/ 86 w 102"/>
                <a:gd name="T5" fmla="*/ 17 h 79"/>
                <a:gd name="T6" fmla="*/ 99 w 102"/>
                <a:gd name="T7" fmla="*/ 16 h 79"/>
                <a:gd name="T8" fmla="*/ 101 w 102"/>
                <a:gd name="T9" fmla="*/ 21 h 79"/>
                <a:gd name="T10" fmla="*/ 92 w 102"/>
                <a:gd name="T11" fmla="*/ 45 h 79"/>
                <a:gd name="T12" fmla="*/ 85 w 102"/>
                <a:gd name="T13" fmla="*/ 55 h 79"/>
                <a:gd name="T14" fmla="*/ 70 w 102"/>
                <a:gd name="T15" fmla="*/ 71 h 79"/>
                <a:gd name="T16" fmla="*/ 61 w 102"/>
                <a:gd name="T17" fmla="*/ 76 h 79"/>
                <a:gd name="T18" fmla="*/ 55 w 102"/>
                <a:gd name="T19" fmla="*/ 79 h 79"/>
                <a:gd name="T20" fmla="*/ 44 w 102"/>
                <a:gd name="T21" fmla="*/ 75 h 79"/>
                <a:gd name="T22" fmla="*/ 36 w 102"/>
                <a:gd name="T23" fmla="*/ 71 h 79"/>
                <a:gd name="T24" fmla="*/ 37 w 102"/>
                <a:gd name="T25" fmla="*/ 62 h 79"/>
                <a:gd name="T26" fmla="*/ 52 w 102"/>
                <a:gd name="T27" fmla="*/ 46 h 79"/>
                <a:gd name="T28" fmla="*/ 59 w 102"/>
                <a:gd name="T29" fmla="*/ 38 h 79"/>
                <a:gd name="T30" fmla="*/ 68 w 102"/>
                <a:gd name="T31" fmla="*/ 25 h 79"/>
                <a:gd name="T32" fmla="*/ 64 w 102"/>
                <a:gd name="T33" fmla="*/ 17 h 79"/>
                <a:gd name="T34" fmla="*/ 57 w 102"/>
                <a:gd name="T35" fmla="*/ 26 h 79"/>
                <a:gd name="T36" fmla="*/ 49 w 102"/>
                <a:gd name="T37" fmla="*/ 37 h 79"/>
                <a:gd name="T38" fmla="*/ 43 w 102"/>
                <a:gd name="T39" fmla="*/ 46 h 79"/>
                <a:gd name="T40" fmla="*/ 31 w 102"/>
                <a:gd name="T41" fmla="*/ 55 h 79"/>
                <a:gd name="T42" fmla="*/ 18 w 102"/>
                <a:gd name="T43" fmla="*/ 58 h 79"/>
                <a:gd name="T44" fmla="*/ 8 w 102"/>
                <a:gd name="T45" fmla="*/ 59 h 79"/>
                <a:gd name="T46" fmla="*/ 3 w 102"/>
                <a:gd name="T47" fmla="*/ 47 h 79"/>
                <a:gd name="T48" fmla="*/ 0 w 102"/>
                <a:gd name="T49" fmla="*/ 35 h 79"/>
                <a:gd name="T50" fmla="*/ 12 w 102"/>
                <a:gd name="T51" fmla="*/ 24 h 79"/>
                <a:gd name="T52" fmla="*/ 26 w 102"/>
                <a:gd name="T53" fmla="*/ 13 h 79"/>
                <a:gd name="T54" fmla="*/ 35 w 102"/>
                <a:gd name="T55" fmla="*/ 8 h 79"/>
                <a:gd name="T56" fmla="*/ 43 w 102"/>
                <a:gd name="T57" fmla="*/ 3 h 79"/>
                <a:gd name="T58" fmla="*/ 49 w 102"/>
                <a:gd name="T59" fmla="*/ 0 h 79"/>
                <a:gd name="T60" fmla="*/ 54 w 102"/>
                <a:gd name="T61" fmla="*/ 4 h 79"/>
                <a:gd name="T62" fmla="*/ 63 w 102"/>
                <a:gd name="T63" fmla="*/ 11 h 79"/>
                <a:gd name="T64" fmla="*/ 70 w 102"/>
                <a:gd name="T65" fmla="*/ 13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2" h="79">
                  <a:moveTo>
                    <a:pt x="70" y="13"/>
                  </a:moveTo>
                  <a:lnTo>
                    <a:pt x="71" y="14"/>
                  </a:lnTo>
                  <a:lnTo>
                    <a:pt x="73" y="16"/>
                  </a:lnTo>
                  <a:lnTo>
                    <a:pt x="77" y="17"/>
                  </a:lnTo>
                  <a:lnTo>
                    <a:pt x="81" y="17"/>
                  </a:lnTo>
                  <a:lnTo>
                    <a:pt x="86" y="17"/>
                  </a:lnTo>
                  <a:lnTo>
                    <a:pt x="94" y="16"/>
                  </a:lnTo>
                  <a:lnTo>
                    <a:pt x="99" y="16"/>
                  </a:lnTo>
                  <a:lnTo>
                    <a:pt x="102" y="16"/>
                  </a:lnTo>
                  <a:lnTo>
                    <a:pt x="101" y="21"/>
                  </a:lnTo>
                  <a:lnTo>
                    <a:pt x="97" y="33"/>
                  </a:lnTo>
                  <a:lnTo>
                    <a:pt x="92" y="45"/>
                  </a:lnTo>
                  <a:lnTo>
                    <a:pt x="89" y="51"/>
                  </a:lnTo>
                  <a:lnTo>
                    <a:pt x="85" y="55"/>
                  </a:lnTo>
                  <a:lnTo>
                    <a:pt x="77" y="63"/>
                  </a:lnTo>
                  <a:lnTo>
                    <a:pt x="70" y="71"/>
                  </a:lnTo>
                  <a:lnTo>
                    <a:pt x="64" y="75"/>
                  </a:lnTo>
                  <a:lnTo>
                    <a:pt x="61" y="76"/>
                  </a:lnTo>
                  <a:lnTo>
                    <a:pt x="58" y="77"/>
                  </a:lnTo>
                  <a:lnTo>
                    <a:pt x="55" y="79"/>
                  </a:lnTo>
                  <a:lnTo>
                    <a:pt x="50" y="77"/>
                  </a:lnTo>
                  <a:lnTo>
                    <a:pt x="44" y="75"/>
                  </a:lnTo>
                  <a:lnTo>
                    <a:pt x="39" y="73"/>
                  </a:lnTo>
                  <a:lnTo>
                    <a:pt x="36" y="71"/>
                  </a:lnTo>
                  <a:lnTo>
                    <a:pt x="35" y="67"/>
                  </a:lnTo>
                  <a:lnTo>
                    <a:pt x="37" y="62"/>
                  </a:lnTo>
                  <a:lnTo>
                    <a:pt x="44" y="54"/>
                  </a:lnTo>
                  <a:lnTo>
                    <a:pt x="52" y="46"/>
                  </a:lnTo>
                  <a:lnTo>
                    <a:pt x="55" y="42"/>
                  </a:lnTo>
                  <a:lnTo>
                    <a:pt x="59" y="38"/>
                  </a:lnTo>
                  <a:lnTo>
                    <a:pt x="64" y="32"/>
                  </a:lnTo>
                  <a:lnTo>
                    <a:pt x="68" y="25"/>
                  </a:lnTo>
                  <a:lnTo>
                    <a:pt x="71" y="22"/>
                  </a:lnTo>
                  <a:lnTo>
                    <a:pt x="64" y="17"/>
                  </a:lnTo>
                  <a:lnTo>
                    <a:pt x="62" y="20"/>
                  </a:lnTo>
                  <a:lnTo>
                    <a:pt x="57" y="26"/>
                  </a:lnTo>
                  <a:lnTo>
                    <a:pt x="52" y="33"/>
                  </a:lnTo>
                  <a:lnTo>
                    <a:pt x="49" y="37"/>
                  </a:lnTo>
                  <a:lnTo>
                    <a:pt x="48" y="39"/>
                  </a:lnTo>
                  <a:lnTo>
                    <a:pt x="43" y="46"/>
                  </a:lnTo>
                  <a:lnTo>
                    <a:pt x="36" y="52"/>
                  </a:lnTo>
                  <a:lnTo>
                    <a:pt x="31" y="55"/>
                  </a:lnTo>
                  <a:lnTo>
                    <a:pt x="24" y="56"/>
                  </a:lnTo>
                  <a:lnTo>
                    <a:pt x="18" y="58"/>
                  </a:lnTo>
                  <a:lnTo>
                    <a:pt x="12" y="59"/>
                  </a:lnTo>
                  <a:lnTo>
                    <a:pt x="8" y="59"/>
                  </a:lnTo>
                  <a:lnTo>
                    <a:pt x="5" y="55"/>
                  </a:lnTo>
                  <a:lnTo>
                    <a:pt x="3" y="47"/>
                  </a:lnTo>
                  <a:lnTo>
                    <a:pt x="0" y="39"/>
                  </a:lnTo>
                  <a:lnTo>
                    <a:pt x="0" y="35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19" y="17"/>
                  </a:lnTo>
                  <a:lnTo>
                    <a:pt x="26" y="13"/>
                  </a:lnTo>
                  <a:lnTo>
                    <a:pt x="30" y="11"/>
                  </a:lnTo>
                  <a:lnTo>
                    <a:pt x="35" y="8"/>
                  </a:lnTo>
                  <a:lnTo>
                    <a:pt x="39" y="5"/>
                  </a:lnTo>
                  <a:lnTo>
                    <a:pt x="43" y="3"/>
                  </a:lnTo>
                  <a:lnTo>
                    <a:pt x="46" y="1"/>
                  </a:lnTo>
                  <a:lnTo>
                    <a:pt x="49" y="0"/>
                  </a:lnTo>
                  <a:lnTo>
                    <a:pt x="52" y="1"/>
                  </a:lnTo>
                  <a:lnTo>
                    <a:pt x="54" y="4"/>
                  </a:lnTo>
                  <a:lnTo>
                    <a:pt x="58" y="7"/>
                  </a:lnTo>
                  <a:lnTo>
                    <a:pt x="63" y="11"/>
                  </a:lnTo>
                  <a:lnTo>
                    <a:pt x="68" y="12"/>
                  </a:lnTo>
                  <a:lnTo>
                    <a:pt x="70" y="13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332" name="Group 92"/>
          <p:cNvGrpSpPr>
            <a:grpSpLocks/>
          </p:cNvGrpSpPr>
          <p:nvPr/>
        </p:nvGrpSpPr>
        <p:grpSpPr bwMode="auto">
          <a:xfrm rot="-1262612">
            <a:off x="4343401" y="2476500"/>
            <a:ext cx="854075" cy="1295400"/>
            <a:chOff x="2122" y="2160"/>
            <a:chExt cx="538" cy="666"/>
          </a:xfrm>
        </p:grpSpPr>
        <p:sp>
          <p:nvSpPr>
            <p:cNvPr id="10333" name="Freeform 93"/>
            <p:cNvSpPr>
              <a:spLocks/>
            </p:cNvSpPr>
            <p:nvPr/>
          </p:nvSpPr>
          <p:spPr bwMode="auto">
            <a:xfrm>
              <a:off x="2400" y="2291"/>
              <a:ext cx="88" cy="39"/>
            </a:xfrm>
            <a:custGeom>
              <a:avLst/>
              <a:gdLst>
                <a:gd name="T0" fmla="*/ 0 w 223"/>
                <a:gd name="T1" fmla="*/ 7 h 139"/>
                <a:gd name="T2" fmla="*/ 1 w 223"/>
                <a:gd name="T3" fmla="*/ 5 h 139"/>
                <a:gd name="T4" fmla="*/ 3 w 223"/>
                <a:gd name="T5" fmla="*/ 3 h 139"/>
                <a:gd name="T6" fmla="*/ 7 w 223"/>
                <a:gd name="T7" fmla="*/ 0 h 139"/>
                <a:gd name="T8" fmla="*/ 12 w 223"/>
                <a:gd name="T9" fmla="*/ 0 h 139"/>
                <a:gd name="T10" fmla="*/ 16 w 223"/>
                <a:gd name="T11" fmla="*/ 3 h 139"/>
                <a:gd name="T12" fmla="*/ 24 w 223"/>
                <a:gd name="T13" fmla="*/ 7 h 139"/>
                <a:gd name="T14" fmla="*/ 33 w 223"/>
                <a:gd name="T15" fmla="*/ 12 h 139"/>
                <a:gd name="T16" fmla="*/ 43 w 223"/>
                <a:gd name="T17" fmla="*/ 18 h 139"/>
                <a:gd name="T18" fmla="*/ 52 w 223"/>
                <a:gd name="T19" fmla="*/ 26 h 139"/>
                <a:gd name="T20" fmla="*/ 63 w 223"/>
                <a:gd name="T21" fmla="*/ 32 h 139"/>
                <a:gd name="T22" fmla="*/ 69 w 223"/>
                <a:gd name="T23" fmla="*/ 37 h 139"/>
                <a:gd name="T24" fmla="*/ 74 w 223"/>
                <a:gd name="T25" fmla="*/ 41 h 139"/>
                <a:gd name="T26" fmla="*/ 78 w 223"/>
                <a:gd name="T27" fmla="*/ 43 h 139"/>
                <a:gd name="T28" fmla="*/ 85 w 223"/>
                <a:gd name="T29" fmla="*/ 46 h 139"/>
                <a:gd name="T30" fmla="*/ 92 w 223"/>
                <a:gd name="T31" fmla="*/ 50 h 139"/>
                <a:gd name="T32" fmla="*/ 101 w 223"/>
                <a:gd name="T33" fmla="*/ 51 h 139"/>
                <a:gd name="T34" fmla="*/ 110 w 223"/>
                <a:gd name="T35" fmla="*/ 54 h 139"/>
                <a:gd name="T36" fmla="*/ 118 w 223"/>
                <a:gd name="T37" fmla="*/ 56 h 139"/>
                <a:gd name="T38" fmla="*/ 126 w 223"/>
                <a:gd name="T39" fmla="*/ 58 h 139"/>
                <a:gd name="T40" fmla="*/ 132 w 223"/>
                <a:gd name="T41" fmla="*/ 59 h 139"/>
                <a:gd name="T42" fmla="*/ 139 w 223"/>
                <a:gd name="T43" fmla="*/ 63 h 139"/>
                <a:gd name="T44" fmla="*/ 150 w 223"/>
                <a:gd name="T45" fmla="*/ 70 h 139"/>
                <a:gd name="T46" fmla="*/ 165 w 223"/>
                <a:gd name="T47" fmla="*/ 77 h 139"/>
                <a:gd name="T48" fmla="*/ 179 w 223"/>
                <a:gd name="T49" fmla="*/ 87 h 139"/>
                <a:gd name="T50" fmla="*/ 193 w 223"/>
                <a:gd name="T51" fmla="*/ 96 h 139"/>
                <a:gd name="T52" fmla="*/ 206 w 223"/>
                <a:gd name="T53" fmla="*/ 104 h 139"/>
                <a:gd name="T54" fmla="*/ 215 w 223"/>
                <a:gd name="T55" fmla="*/ 109 h 139"/>
                <a:gd name="T56" fmla="*/ 218 w 223"/>
                <a:gd name="T57" fmla="*/ 111 h 139"/>
                <a:gd name="T58" fmla="*/ 223 w 223"/>
                <a:gd name="T59" fmla="*/ 131 h 139"/>
                <a:gd name="T60" fmla="*/ 220 w 223"/>
                <a:gd name="T61" fmla="*/ 132 h 139"/>
                <a:gd name="T62" fmla="*/ 212 w 223"/>
                <a:gd name="T63" fmla="*/ 135 h 139"/>
                <a:gd name="T64" fmla="*/ 205 w 223"/>
                <a:gd name="T65" fmla="*/ 138 h 139"/>
                <a:gd name="T66" fmla="*/ 197 w 223"/>
                <a:gd name="T67" fmla="*/ 139 h 139"/>
                <a:gd name="T68" fmla="*/ 192 w 223"/>
                <a:gd name="T69" fmla="*/ 138 h 139"/>
                <a:gd name="T70" fmla="*/ 183 w 223"/>
                <a:gd name="T71" fmla="*/ 135 h 139"/>
                <a:gd name="T72" fmla="*/ 171 w 223"/>
                <a:gd name="T73" fmla="*/ 130 h 139"/>
                <a:gd name="T74" fmla="*/ 158 w 223"/>
                <a:gd name="T75" fmla="*/ 125 h 139"/>
                <a:gd name="T76" fmla="*/ 144 w 223"/>
                <a:gd name="T77" fmla="*/ 118 h 139"/>
                <a:gd name="T78" fmla="*/ 131 w 223"/>
                <a:gd name="T79" fmla="*/ 113 h 139"/>
                <a:gd name="T80" fmla="*/ 119 w 223"/>
                <a:gd name="T81" fmla="*/ 106 h 139"/>
                <a:gd name="T82" fmla="*/ 112 w 223"/>
                <a:gd name="T83" fmla="*/ 102 h 139"/>
                <a:gd name="T84" fmla="*/ 104 w 223"/>
                <a:gd name="T85" fmla="*/ 97 h 139"/>
                <a:gd name="T86" fmla="*/ 92 w 223"/>
                <a:gd name="T87" fmla="*/ 90 h 139"/>
                <a:gd name="T88" fmla="*/ 79 w 223"/>
                <a:gd name="T89" fmla="*/ 83 h 139"/>
                <a:gd name="T90" fmla="*/ 67 w 223"/>
                <a:gd name="T91" fmla="*/ 75 h 139"/>
                <a:gd name="T92" fmla="*/ 52 w 223"/>
                <a:gd name="T93" fmla="*/ 68 h 139"/>
                <a:gd name="T94" fmla="*/ 41 w 223"/>
                <a:gd name="T95" fmla="*/ 62 h 139"/>
                <a:gd name="T96" fmla="*/ 30 w 223"/>
                <a:gd name="T97" fmla="*/ 56 h 139"/>
                <a:gd name="T98" fmla="*/ 23 w 223"/>
                <a:gd name="T99" fmla="*/ 53 h 139"/>
                <a:gd name="T100" fmla="*/ 14 w 223"/>
                <a:gd name="T101" fmla="*/ 46 h 139"/>
                <a:gd name="T102" fmla="*/ 6 w 223"/>
                <a:gd name="T103" fmla="*/ 39 h 139"/>
                <a:gd name="T104" fmla="*/ 1 w 223"/>
                <a:gd name="T105" fmla="*/ 34 h 139"/>
                <a:gd name="T106" fmla="*/ 0 w 223"/>
                <a:gd name="T107" fmla="*/ 32 h 139"/>
                <a:gd name="T108" fmla="*/ 0 w 223"/>
                <a:gd name="T109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23" h="139">
                  <a:moveTo>
                    <a:pt x="0" y="7"/>
                  </a:moveTo>
                  <a:lnTo>
                    <a:pt x="1" y="5"/>
                  </a:lnTo>
                  <a:lnTo>
                    <a:pt x="3" y="3"/>
                  </a:lnTo>
                  <a:lnTo>
                    <a:pt x="7" y="0"/>
                  </a:lnTo>
                  <a:lnTo>
                    <a:pt x="12" y="0"/>
                  </a:lnTo>
                  <a:lnTo>
                    <a:pt x="16" y="3"/>
                  </a:lnTo>
                  <a:lnTo>
                    <a:pt x="24" y="7"/>
                  </a:lnTo>
                  <a:lnTo>
                    <a:pt x="33" y="12"/>
                  </a:lnTo>
                  <a:lnTo>
                    <a:pt x="43" y="18"/>
                  </a:lnTo>
                  <a:lnTo>
                    <a:pt x="52" y="26"/>
                  </a:lnTo>
                  <a:lnTo>
                    <a:pt x="63" y="32"/>
                  </a:lnTo>
                  <a:lnTo>
                    <a:pt x="69" y="37"/>
                  </a:lnTo>
                  <a:lnTo>
                    <a:pt x="74" y="41"/>
                  </a:lnTo>
                  <a:lnTo>
                    <a:pt x="78" y="43"/>
                  </a:lnTo>
                  <a:lnTo>
                    <a:pt x="85" y="46"/>
                  </a:lnTo>
                  <a:lnTo>
                    <a:pt x="92" y="50"/>
                  </a:lnTo>
                  <a:lnTo>
                    <a:pt x="101" y="51"/>
                  </a:lnTo>
                  <a:lnTo>
                    <a:pt x="110" y="54"/>
                  </a:lnTo>
                  <a:lnTo>
                    <a:pt x="118" y="56"/>
                  </a:lnTo>
                  <a:lnTo>
                    <a:pt x="126" y="58"/>
                  </a:lnTo>
                  <a:lnTo>
                    <a:pt x="132" y="59"/>
                  </a:lnTo>
                  <a:lnTo>
                    <a:pt x="139" y="63"/>
                  </a:lnTo>
                  <a:lnTo>
                    <a:pt x="150" y="70"/>
                  </a:lnTo>
                  <a:lnTo>
                    <a:pt x="165" y="77"/>
                  </a:lnTo>
                  <a:lnTo>
                    <a:pt x="179" y="87"/>
                  </a:lnTo>
                  <a:lnTo>
                    <a:pt x="193" y="96"/>
                  </a:lnTo>
                  <a:lnTo>
                    <a:pt x="206" y="104"/>
                  </a:lnTo>
                  <a:lnTo>
                    <a:pt x="215" y="109"/>
                  </a:lnTo>
                  <a:lnTo>
                    <a:pt x="218" y="111"/>
                  </a:lnTo>
                  <a:lnTo>
                    <a:pt x="223" y="131"/>
                  </a:lnTo>
                  <a:lnTo>
                    <a:pt x="220" y="132"/>
                  </a:lnTo>
                  <a:lnTo>
                    <a:pt x="212" y="135"/>
                  </a:lnTo>
                  <a:lnTo>
                    <a:pt x="205" y="138"/>
                  </a:lnTo>
                  <a:lnTo>
                    <a:pt x="197" y="139"/>
                  </a:lnTo>
                  <a:lnTo>
                    <a:pt x="192" y="138"/>
                  </a:lnTo>
                  <a:lnTo>
                    <a:pt x="183" y="135"/>
                  </a:lnTo>
                  <a:lnTo>
                    <a:pt x="171" y="130"/>
                  </a:lnTo>
                  <a:lnTo>
                    <a:pt x="158" y="125"/>
                  </a:lnTo>
                  <a:lnTo>
                    <a:pt x="144" y="118"/>
                  </a:lnTo>
                  <a:lnTo>
                    <a:pt x="131" y="113"/>
                  </a:lnTo>
                  <a:lnTo>
                    <a:pt x="119" y="106"/>
                  </a:lnTo>
                  <a:lnTo>
                    <a:pt x="112" y="102"/>
                  </a:lnTo>
                  <a:lnTo>
                    <a:pt x="104" y="97"/>
                  </a:lnTo>
                  <a:lnTo>
                    <a:pt x="92" y="90"/>
                  </a:lnTo>
                  <a:lnTo>
                    <a:pt x="79" y="83"/>
                  </a:lnTo>
                  <a:lnTo>
                    <a:pt x="67" y="75"/>
                  </a:lnTo>
                  <a:lnTo>
                    <a:pt x="52" y="68"/>
                  </a:lnTo>
                  <a:lnTo>
                    <a:pt x="41" y="62"/>
                  </a:lnTo>
                  <a:lnTo>
                    <a:pt x="30" y="56"/>
                  </a:lnTo>
                  <a:lnTo>
                    <a:pt x="23" y="53"/>
                  </a:lnTo>
                  <a:lnTo>
                    <a:pt x="14" y="46"/>
                  </a:lnTo>
                  <a:lnTo>
                    <a:pt x="6" y="39"/>
                  </a:lnTo>
                  <a:lnTo>
                    <a:pt x="1" y="34"/>
                  </a:lnTo>
                  <a:lnTo>
                    <a:pt x="0" y="32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EDDB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34" name="Freeform 94"/>
            <p:cNvSpPr>
              <a:spLocks/>
            </p:cNvSpPr>
            <p:nvPr/>
          </p:nvSpPr>
          <p:spPr bwMode="auto">
            <a:xfrm>
              <a:off x="2177" y="2409"/>
              <a:ext cx="59" cy="27"/>
            </a:xfrm>
            <a:custGeom>
              <a:avLst/>
              <a:gdLst>
                <a:gd name="T0" fmla="*/ 8 w 148"/>
                <a:gd name="T1" fmla="*/ 4 h 99"/>
                <a:gd name="T2" fmla="*/ 11 w 148"/>
                <a:gd name="T3" fmla="*/ 4 h 99"/>
                <a:gd name="T4" fmla="*/ 17 w 148"/>
                <a:gd name="T5" fmla="*/ 3 h 99"/>
                <a:gd name="T6" fmla="*/ 28 w 148"/>
                <a:gd name="T7" fmla="*/ 2 h 99"/>
                <a:gd name="T8" fmla="*/ 39 w 148"/>
                <a:gd name="T9" fmla="*/ 0 h 99"/>
                <a:gd name="T10" fmla="*/ 52 w 148"/>
                <a:gd name="T11" fmla="*/ 0 h 99"/>
                <a:gd name="T12" fmla="*/ 65 w 148"/>
                <a:gd name="T13" fmla="*/ 0 h 99"/>
                <a:gd name="T14" fmla="*/ 78 w 148"/>
                <a:gd name="T15" fmla="*/ 3 h 99"/>
                <a:gd name="T16" fmla="*/ 88 w 148"/>
                <a:gd name="T17" fmla="*/ 6 h 99"/>
                <a:gd name="T18" fmla="*/ 97 w 148"/>
                <a:gd name="T19" fmla="*/ 11 h 99"/>
                <a:gd name="T20" fmla="*/ 108 w 148"/>
                <a:gd name="T21" fmla="*/ 16 h 99"/>
                <a:gd name="T22" fmla="*/ 117 w 148"/>
                <a:gd name="T23" fmla="*/ 21 h 99"/>
                <a:gd name="T24" fmla="*/ 127 w 148"/>
                <a:gd name="T25" fmla="*/ 25 h 99"/>
                <a:gd name="T26" fmla="*/ 135 w 148"/>
                <a:gd name="T27" fmla="*/ 31 h 99"/>
                <a:gd name="T28" fmla="*/ 141 w 148"/>
                <a:gd name="T29" fmla="*/ 35 h 99"/>
                <a:gd name="T30" fmla="*/ 146 w 148"/>
                <a:gd name="T31" fmla="*/ 36 h 99"/>
                <a:gd name="T32" fmla="*/ 148 w 148"/>
                <a:gd name="T33" fmla="*/ 37 h 99"/>
                <a:gd name="T34" fmla="*/ 145 w 148"/>
                <a:gd name="T35" fmla="*/ 46 h 99"/>
                <a:gd name="T36" fmla="*/ 137 w 148"/>
                <a:gd name="T37" fmla="*/ 66 h 99"/>
                <a:gd name="T38" fmla="*/ 128 w 148"/>
                <a:gd name="T39" fmla="*/ 87 h 99"/>
                <a:gd name="T40" fmla="*/ 120 w 148"/>
                <a:gd name="T41" fmla="*/ 97 h 99"/>
                <a:gd name="T42" fmla="*/ 114 w 148"/>
                <a:gd name="T43" fmla="*/ 99 h 99"/>
                <a:gd name="T44" fmla="*/ 106 w 148"/>
                <a:gd name="T45" fmla="*/ 97 h 99"/>
                <a:gd name="T46" fmla="*/ 98 w 148"/>
                <a:gd name="T47" fmla="*/ 93 h 99"/>
                <a:gd name="T48" fmla="*/ 88 w 148"/>
                <a:gd name="T49" fmla="*/ 87 h 99"/>
                <a:gd name="T50" fmla="*/ 83 w 148"/>
                <a:gd name="T51" fmla="*/ 83 h 99"/>
                <a:gd name="T52" fmla="*/ 79 w 148"/>
                <a:gd name="T53" fmla="*/ 80 h 99"/>
                <a:gd name="T54" fmla="*/ 74 w 148"/>
                <a:gd name="T55" fmla="*/ 78 h 99"/>
                <a:gd name="T56" fmla="*/ 71 w 148"/>
                <a:gd name="T57" fmla="*/ 75 h 99"/>
                <a:gd name="T58" fmla="*/ 66 w 148"/>
                <a:gd name="T59" fmla="*/ 72 h 99"/>
                <a:gd name="T60" fmla="*/ 62 w 148"/>
                <a:gd name="T61" fmla="*/ 71 h 99"/>
                <a:gd name="T62" fmla="*/ 56 w 148"/>
                <a:gd name="T63" fmla="*/ 70 h 99"/>
                <a:gd name="T64" fmla="*/ 49 w 148"/>
                <a:gd name="T65" fmla="*/ 69 h 99"/>
                <a:gd name="T66" fmla="*/ 42 w 148"/>
                <a:gd name="T67" fmla="*/ 69 h 99"/>
                <a:gd name="T68" fmla="*/ 34 w 148"/>
                <a:gd name="T69" fmla="*/ 67 h 99"/>
                <a:gd name="T70" fmla="*/ 26 w 148"/>
                <a:gd name="T71" fmla="*/ 67 h 99"/>
                <a:gd name="T72" fmla="*/ 18 w 148"/>
                <a:gd name="T73" fmla="*/ 66 h 99"/>
                <a:gd name="T74" fmla="*/ 12 w 148"/>
                <a:gd name="T75" fmla="*/ 66 h 99"/>
                <a:gd name="T76" fmla="*/ 8 w 148"/>
                <a:gd name="T77" fmla="*/ 65 h 99"/>
                <a:gd name="T78" fmla="*/ 4 w 148"/>
                <a:gd name="T79" fmla="*/ 65 h 99"/>
                <a:gd name="T80" fmla="*/ 3 w 148"/>
                <a:gd name="T81" fmla="*/ 65 h 99"/>
                <a:gd name="T82" fmla="*/ 2 w 148"/>
                <a:gd name="T83" fmla="*/ 65 h 99"/>
                <a:gd name="T84" fmla="*/ 0 w 148"/>
                <a:gd name="T85" fmla="*/ 62 h 99"/>
                <a:gd name="T86" fmla="*/ 0 w 148"/>
                <a:gd name="T87" fmla="*/ 57 h 99"/>
                <a:gd name="T88" fmla="*/ 3 w 148"/>
                <a:gd name="T89" fmla="*/ 46 h 99"/>
                <a:gd name="T90" fmla="*/ 6 w 148"/>
                <a:gd name="T91" fmla="*/ 33 h 99"/>
                <a:gd name="T92" fmla="*/ 8 w 148"/>
                <a:gd name="T93" fmla="*/ 19 h 99"/>
                <a:gd name="T94" fmla="*/ 8 w 148"/>
                <a:gd name="T95" fmla="*/ 8 h 99"/>
                <a:gd name="T96" fmla="*/ 8 w 148"/>
                <a:gd name="T97" fmla="*/ 4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8" h="99">
                  <a:moveTo>
                    <a:pt x="8" y="4"/>
                  </a:moveTo>
                  <a:lnTo>
                    <a:pt x="11" y="4"/>
                  </a:lnTo>
                  <a:lnTo>
                    <a:pt x="17" y="3"/>
                  </a:lnTo>
                  <a:lnTo>
                    <a:pt x="28" y="2"/>
                  </a:lnTo>
                  <a:lnTo>
                    <a:pt x="39" y="0"/>
                  </a:lnTo>
                  <a:lnTo>
                    <a:pt x="52" y="0"/>
                  </a:lnTo>
                  <a:lnTo>
                    <a:pt x="65" y="0"/>
                  </a:lnTo>
                  <a:lnTo>
                    <a:pt x="78" y="3"/>
                  </a:lnTo>
                  <a:lnTo>
                    <a:pt x="88" y="6"/>
                  </a:lnTo>
                  <a:lnTo>
                    <a:pt x="97" y="11"/>
                  </a:lnTo>
                  <a:lnTo>
                    <a:pt x="108" y="16"/>
                  </a:lnTo>
                  <a:lnTo>
                    <a:pt x="117" y="21"/>
                  </a:lnTo>
                  <a:lnTo>
                    <a:pt x="127" y="25"/>
                  </a:lnTo>
                  <a:lnTo>
                    <a:pt x="135" y="31"/>
                  </a:lnTo>
                  <a:lnTo>
                    <a:pt x="141" y="35"/>
                  </a:lnTo>
                  <a:lnTo>
                    <a:pt x="146" y="36"/>
                  </a:lnTo>
                  <a:lnTo>
                    <a:pt x="148" y="37"/>
                  </a:lnTo>
                  <a:lnTo>
                    <a:pt x="145" y="46"/>
                  </a:lnTo>
                  <a:lnTo>
                    <a:pt x="137" y="66"/>
                  </a:lnTo>
                  <a:lnTo>
                    <a:pt x="128" y="87"/>
                  </a:lnTo>
                  <a:lnTo>
                    <a:pt x="120" y="97"/>
                  </a:lnTo>
                  <a:lnTo>
                    <a:pt x="114" y="99"/>
                  </a:lnTo>
                  <a:lnTo>
                    <a:pt x="106" y="97"/>
                  </a:lnTo>
                  <a:lnTo>
                    <a:pt x="98" y="93"/>
                  </a:lnTo>
                  <a:lnTo>
                    <a:pt x="88" y="87"/>
                  </a:lnTo>
                  <a:lnTo>
                    <a:pt x="83" y="83"/>
                  </a:lnTo>
                  <a:lnTo>
                    <a:pt x="79" y="80"/>
                  </a:lnTo>
                  <a:lnTo>
                    <a:pt x="74" y="78"/>
                  </a:lnTo>
                  <a:lnTo>
                    <a:pt x="71" y="75"/>
                  </a:lnTo>
                  <a:lnTo>
                    <a:pt x="66" y="72"/>
                  </a:lnTo>
                  <a:lnTo>
                    <a:pt x="62" y="71"/>
                  </a:lnTo>
                  <a:lnTo>
                    <a:pt x="56" y="70"/>
                  </a:lnTo>
                  <a:lnTo>
                    <a:pt x="49" y="69"/>
                  </a:lnTo>
                  <a:lnTo>
                    <a:pt x="42" y="69"/>
                  </a:lnTo>
                  <a:lnTo>
                    <a:pt x="34" y="67"/>
                  </a:lnTo>
                  <a:lnTo>
                    <a:pt x="26" y="67"/>
                  </a:lnTo>
                  <a:lnTo>
                    <a:pt x="18" y="66"/>
                  </a:lnTo>
                  <a:lnTo>
                    <a:pt x="12" y="66"/>
                  </a:lnTo>
                  <a:lnTo>
                    <a:pt x="8" y="65"/>
                  </a:lnTo>
                  <a:lnTo>
                    <a:pt x="4" y="65"/>
                  </a:lnTo>
                  <a:lnTo>
                    <a:pt x="3" y="65"/>
                  </a:lnTo>
                  <a:lnTo>
                    <a:pt x="2" y="65"/>
                  </a:lnTo>
                  <a:lnTo>
                    <a:pt x="0" y="62"/>
                  </a:lnTo>
                  <a:lnTo>
                    <a:pt x="0" y="57"/>
                  </a:lnTo>
                  <a:lnTo>
                    <a:pt x="3" y="46"/>
                  </a:lnTo>
                  <a:lnTo>
                    <a:pt x="6" y="33"/>
                  </a:lnTo>
                  <a:lnTo>
                    <a:pt x="8" y="19"/>
                  </a:lnTo>
                  <a:lnTo>
                    <a:pt x="8" y="8"/>
                  </a:lnTo>
                  <a:lnTo>
                    <a:pt x="8" y="4"/>
                  </a:lnTo>
                  <a:close/>
                </a:path>
              </a:pathLst>
            </a:custGeom>
            <a:solidFill>
              <a:srgbClr val="EDDB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35" name="Freeform 95"/>
            <p:cNvSpPr>
              <a:spLocks/>
            </p:cNvSpPr>
            <p:nvPr/>
          </p:nvSpPr>
          <p:spPr bwMode="auto">
            <a:xfrm>
              <a:off x="2568" y="2426"/>
              <a:ext cx="24" cy="40"/>
            </a:xfrm>
            <a:custGeom>
              <a:avLst/>
              <a:gdLst>
                <a:gd name="T0" fmla="*/ 0 w 62"/>
                <a:gd name="T1" fmla="*/ 0 h 142"/>
                <a:gd name="T2" fmla="*/ 3 w 62"/>
                <a:gd name="T3" fmla="*/ 1 h 142"/>
                <a:gd name="T4" fmla="*/ 8 w 62"/>
                <a:gd name="T5" fmla="*/ 4 h 142"/>
                <a:gd name="T6" fmla="*/ 17 w 62"/>
                <a:gd name="T7" fmla="*/ 9 h 142"/>
                <a:gd name="T8" fmla="*/ 26 w 62"/>
                <a:gd name="T9" fmla="*/ 14 h 142"/>
                <a:gd name="T10" fmla="*/ 36 w 62"/>
                <a:gd name="T11" fmla="*/ 21 h 142"/>
                <a:gd name="T12" fmla="*/ 45 w 62"/>
                <a:gd name="T13" fmla="*/ 28 h 142"/>
                <a:gd name="T14" fmla="*/ 52 w 62"/>
                <a:gd name="T15" fmla="*/ 35 h 142"/>
                <a:gd name="T16" fmla="*/ 56 w 62"/>
                <a:gd name="T17" fmla="*/ 40 h 142"/>
                <a:gd name="T18" fmla="*/ 58 w 62"/>
                <a:gd name="T19" fmla="*/ 59 h 142"/>
                <a:gd name="T20" fmla="*/ 60 w 62"/>
                <a:gd name="T21" fmla="*/ 83 h 142"/>
                <a:gd name="T22" fmla="*/ 62 w 62"/>
                <a:gd name="T23" fmla="*/ 107 h 142"/>
                <a:gd name="T24" fmla="*/ 62 w 62"/>
                <a:gd name="T25" fmla="*/ 116 h 142"/>
                <a:gd name="T26" fmla="*/ 31 w 62"/>
                <a:gd name="T27" fmla="*/ 142 h 142"/>
                <a:gd name="T28" fmla="*/ 9 w 62"/>
                <a:gd name="T29" fmla="*/ 142 h 142"/>
                <a:gd name="T30" fmla="*/ 9 w 62"/>
                <a:gd name="T31" fmla="*/ 140 h 142"/>
                <a:gd name="T32" fmla="*/ 11 w 62"/>
                <a:gd name="T33" fmla="*/ 135 h 142"/>
                <a:gd name="T34" fmla="*/ 12 w 62"/>
                <a:gd name="T35" fmla="*/ 125 h 142"/>
                <a:gd name="T36" fmla="*/ 16 w 62"/>
                <a:gd name="T37" fmla="*/ 116 h 142"/>
                <a:gd name="T38" fmla="*/ 18 w 62"/>
                <a:gd name="T39" fmla="*/ 99 h 142"/>
                <a:gd name="T40" fmla="*/ 20 w 62"/>
                <a:gd name="T41" fmla="*/ 73 h 142"/>
                <a:gd name="T42" fmla="*/ 18 w 62"/>
                <a:gd name="T43" fmla="*/ 48 h 142"/>
                <a:gd name="T44" fmla="*/ 16 w 62"/>
                <a:gd name="T45" fmla="*/ 31 h 142"/>
                <a:gd name="T46" fmla="*/ 11 w 62"/>
                <a:gd name="T47" fmla="*/ 21 h 142"/>
                <a:gd name="T48" fmla="*/ 5 w 62"/>
                <a:gd name="T49" fmla="*/ 10 h 142"/>
                <a:gd name="T50" fmla="*/ 2 w 62"/>
                <a:gd name="T51" fmla="*/ 2 h 142"/>
                <a:gd name="T52" fmla="*/ 0 w 62"/>
                <a:gd name="T53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2" h="142">
                  <a:moveTo>
                    <a:pt x="0" y="0"/>
                  </a:moveTo>
                  <a:lnTo>
                    <a:pt x="3" y="1"/>
                  </a:lnTo>
                  <a:lnTo>
                    <a:pt x="8" y="4"/>
                  </a:lnTo>
                  <a:lnTo>
                    <a:pt x="17" y="9"/>
                  </a:lnTo>
                  <a:lnTo>
                    <a:pt x="26" y="14"/>
                  </a:lnTo>
                  <a:lnTo>
                    <a:pt x="36" y="21"/>
                  </a:lnTo>
                  <a:lnTo>
                    <a:pt x="45" y="28"/>
                  </a:lnTo>
                  <a:lnTo>
                    <a:pt x="52" y="35"/>
                  </a:lnTo>
                  <a:lnTo>
                    <a:pt x="56" y="40"/>
                  </a:lnTo>
                  <a:lnTo>
                    <a:pt x="58" y="59"/>
                  </a:lnTo>
                  <a:lnTo>
                    <a:pt x="60" y="83"/>
                  </a:lnTo>
                  <a:lnTo>
                    <a:pt x="62" y="107"/>
                  </a:lnTo>
                  <a:lnTo>
                    <a:pt x="62" y="116"/>
                  </a:lnTo>
                  <a:lnTo>
                    <a:pt x="31" y="142"/>
                  </a:lnTo>
                  <a:lnTo>
                    <a:pt x="9" y="142"/>
                  </a:lnTo>
                  <a:lnTo>
                    <a:pt x="9" y="140"/>
                  </a:lnTo>
                  <a:lnTo>
                    <a:pt x="11" y="135"/>
                  </a:lnTo>
                  <a:lnTo>
                    <a:pt x="12" y="125"/>
                  </a:lnTo>
                  <a:lnTo>
                    <a:pt x="16" y="116"/>
                  </a:lnTo>
                  <a:lnTo>
                    <a:pt x="18" y="99"/>
                  </a:lnTo>
                  <a:lnTo>
                    <a:pt x="20" y="73"/>
                  </a:lnTo>
                  <a:lnTo>
                    <a:pt x="18" y="48"/>
                  </a:lnTo>
                  <a:lnTo>
                    <a:pt x="16" y="31"/>
                  </a:lnTo>
                  <a:lnTo>
                    <a:pt x="11" y="21"/>
                  </a:lnTo>
                  <a:lnTo>
                    <a:pt x="5" y="10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DB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36" name="Freeform 96"/>
            <p:cNvSpPr>
              <a:spLocks/>
            </p:cNvSpPr>
            <p:nvPr/>
          </p:nvSpPr>
          <p:spPr bwMode="auto">
            <a:xfrm>
              <a:off x="2229" y="2618"/>
              <a:ext cx="53" cy="50"/>
            </a:xfrm>
            <a:custGeom>
              <a:avLst/>
              <a:gdLst>
                <a:gd name="T0" fmla="*/ 0 w 134"/>
                <a:gd name="T1" fmla="*/ 63 h 178"/>
                <a:gd name="T2" fmla="*/ 4 w 134"/>
                <a:gd name="T3" fmla="*/ 67 h 178"/>
                <a:gd name="T4" fmla="*/ 14 w 134"/>
                <a:gd name="T5" fmla="*/ 76 h 178"/>
                <a:gd name="T6" fmla="*/ 29 w 134"/>
                <a:gd name="T7" fmla="*/ 89 h 178"/>
                <a:gd name="T8" fmla="*/ 46 w 134"/>
                <a:gd name="T9" fmla="*/ 105 h 178"/>
                <a:gd name="T10" fmla="*/ 63 w 134"/>
                <a:gd name="T11" fmla="*/ 122 h 178"/>
                <a:gd name="T12" fmla="*/ 76 w 134"/>
                <a:gd name="T13" fmla="*/ 137 h 178"/>
                <a:gd name="T14" fmla="*/ 85 w 134"/>
                <a:gd name="T15" fmla="*/ 150 h 178"/>
                <a:gd name="T16" fmla="*/ 86 w 134"/>
                <a:gd name="T17" fmla="*/ 160 h 178"/>
                <a:gd name="T18" fmla="*/ 84 w 134"/>
                <a:gd name="T19" fmla="*/ 170 h 178"/>
                <a:gd name="T20" fmla="*/ 86 w 134"/>
                <a:gd name="T21" fmla="*/ 175 h 178"/>
                <a:gd name="T22" fmla="*/ 90 w 134"/>
                <a:gd name="T23" fmla="*/ 178 h 178"/>
                <a:gd name="T24" fmla="*/ 93 w 134"/>
                <a:gd name="T25" fmla="*/ 178 h 178"/>
                <a:gd name="T26" fmla="*/ 96 w 134"/>
                <a:gd name="T27" fmla="*/ 171 h 178"/>
                <a:gd name="T28" fmla="*/ 107 w 134"/>
                <a:gd name="T29" fmla="*/ 157 h 178"/>
                <a:gd name="T30" fmla="*/ 118 w 134"/>
                <a:gd name="T31" fmla="*/ 140 h 178"/>
                <a:gd name="T32" fmla="*/ 127 w 134"/>
                <a:gd name="T33" fmla="*/ 127 h 178"/>
                <a:gd name="T34" fmla="*/ 131 w 134"/>
                <a:gd name="T35" fmla="*/ 115 h 178"/>
                <a:gd name="T36" fmla="*/ 133 w 134"/>
                <a:gd name="T37" fmla="*/ 101 h 178"/>
                <a:gd name="T38" fmla="*/ 134 w 134"/>
                <a:gd name="T39" fmla="*/ 90 h 178"/>
                <a:gd name="T40" fmla="*/ 134 w 134"/>
                <a:gd name="T41" fmla="*/ 85 h 178"/>
                <a:gd name="T42" fmla="*/ 133 w 134"/>
                <a:gd name="T43" fmla="*/ 82 h 178"/>
                <a:gd name="T44" fmla="*/ 130 w 134"/>
                <a:gd name="T45" fmla="*/ 77 h 178"/>
                <a:gd name="T46" fmla="*/ 126 w 134"/>
                <a:gd name="T47" fmla="*/ 68 h 178"/>
                <a:gd name="T48" fmla="*/ 122 w 134"/>
                <a:gd name="T49" fmla="*/ 57 h 178"/>
                <a:gd name="T50" fmla="*/ 116 w 134"/>
                <a:gd name="T51" fmla="*/ 46 h 178"/>
                <a:gd name="T52" fmla="*/ 109 w 134"/>
                <a:gd name="T53" fmla="*/ 35 h 178"/>
                <a:gd name="T54" fmla="*/ 103 w 134"/>
                <a:gd name="T55" fmla="*/ 25 h 178"/>
                <a:gd name="T56" fmla="*/ 95 w 134"/>
                <a:gd name="T57" fmla="*/ 18 h 178"/>
                <a:gd name="T58" fmla="*/ 86 w 134"/>
                <a:gd name="T59" fmla="*/ 13 h 178"/>
                <a:gd name="T60" fmla="*/ 77 w 134"/>
                <a:gd name="T61" fmla="*/ 9 h 178"/>
                <a:gd name="T62" fmla="*/ 68 w 134"/>
                <a:gd name="T63" fmla="*/ 6 h 178"/>
                <a:gd name="T64" fmla="*/ 59 w 134"/>
                <a:gd name="T65" fmla="*/ 4 h 178"/>
                <a:gd name="T66" fmla="*/ 50 w 134"/>
                <a:gd name="T67" fmla="*/ 2 h 178"/>
                <a:gd name="T68" fmla="*/ 44 w 134"/>
                <a:gd name="T69" fmla="*/ 1 h 178"/>
                <a:gd name="T70" fmla="*/ 38 w 134"/>
                <a:gd name="T71" fmla="*/ 0 h 178"/>
                <a:gd name="T72" fmla="*/ 37 w 134"/>
                <a:gd name="T73" fmla="*/ 0 h 178"/>
                <a:gd name="T74" fmla="*/ 0 w 134"/>
                <a:gd name="T75" fmla="*/ 56 h 178"/>
                <a:gd name="T76" fmla="*/ 0 w 134"/>
                <a:gd name="T77" fmla="*/ 63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34" h="178">
                  <a:moveTo>
                    <a:pt x="0" y="63"/>
                  </a:moveTo>
                  <a:lnTo>
                    <a:pt x="4" y="67"/>
                  </a:lnTo>
                  <a:lnTo>
                    <a:pt x="14" y="76"/>
                  </a:lnTo>
                  <a:lnTo>
                    <a:pt x="29" y="89"/>
                  </a:lnTo>
                  <a:lnTo>
                    <a:pt x="46" y="105"/>
                  </a:lnTo>
                  <a:lnTo>
                    <a:pt x="63" y="122"/>
                  </a:lnTo>
                  <a:lnTo>
                    <a:pt x="76" y="137"/>
                  </a:lnTo>
                  <a:lnTo>
                    <a:pt x="85" y="150"/>
                  </a:lnTo>
                  <a:lnTo>
                    <a:pt x="86" y="160"/>
                  </a:lnTo>
                  <a:lnTo>
                    <a:pt x="84" y="170"/>
                  </a:lnTo>
                  <a:lnTo>
                    <a:pt x="86" y="175"/>
                  </a:lnTo>
                  <a:lnTo>
                    <a:pt x="90" y="178"/>
                  </a:lnTo>
                  <a:lnTo>
                    <a:pt x="93" y="178"/>
                  </a:lnTo>
                  <a:lnTo>
                    <a:pt x="96" y="171"/>
                  </a:lnTo>
                  <a:lnTo>
                    <a:pt x="107" y="157"/>
                  </a:lnTo>
                  <a:lnTo>
                    <a:pt x="118" y="140"/>
                  </a:lnTo>
                  <a:lnTo>
                    <a:pt x="127" y="127"/>
                  </a:lnTo>
                  <a:lnTo>
                    <a:pt x="131" y="115"/>
                  </a:lnTo>
                  <a:lnTo>
                    <a:pt x="133" y="101"/>
                  </a:lnTo>
                  <a:lnTo>
                    <a:pt x="134" y="90"/>
                  </a:lnTo>
                  <a:lnTo>
                    <a:pt x="134" y="85"/>
                  </a:lnTo>
                  <a:lnTo>
                    <a:pt x="133" y="82"/>
                  </a:lnTo>
                  <a:lnTo>
                    <a:pt x="130" y="77"/>
                  </a:lnTo>
                  <a:lnTo>
                    <a:pt x="126" y="68"/>
                  </a:lnTo>
                  <a:lnTo>
                    <a:pt x="122" y="57"/>
                  </a:lnTo>
                  <a:lnTo>
                    <a:pt x="116" y="46"/>
                  </a:lnTo>
                  <a:lnTo>
                    <a:pt x="109" y="35"/>
                  </a:lnTo>
                  <a:lnTo>
                    <a:pt x="103" y="25"/>
                  </a:lnTo>
                  <a:lnTo>
                    <a:pt x="95" y="18"/>
                  </a:lnTo>
                  <a:lnTo>
                    <a:pt x="86" y="13"/>
                  </a:lnTo>
                  <a:lnTo>
                    <a:pt x="77" y="9"/>
                  </a:lnTo>
                  <a:lnTo>
                    <a:pt x="68" y="6"/>
                  </a:lnTo>
                  <a:lnTo>
                    <a:pt x="59" y="4"/>
                  </a:lnTo>
                  <a:lnTo>
                    <a:pt x="50" y="2"/>
                  </a:lnTo>
                  <a:lnTo>
                    <a:pt x="44" y="1"/>
                  </a:lnTo>
                  <a:lnTo>
                    <a:pt x="38" y="0"/>
                  </a:lnTo>
                  <a:lnTo>
                    <a:pt x="37" y="0"/>
                  </a:lnTo>
                  <a:lnTo>
                    <a:pt x="0" y="56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rgbClr val="5B9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37" name="Freeform 97"/>
            <p:cNvSpPr>
              <a:spLocks/>
            </p:cNvSpPr>
            <p:nvPr/>
          </p:nvSpPr>
          <p:spPr bwMode="auto">
            <a:xfrm>
              <a:off x="2242" y="2749"/>
              <a:ext cx="59" cy="41"/>
            </a:xfrm>
            <a:custGeom>
              <a:avLst/>
              <a:gdLst>
                <a:gd name="T0" fmla="*/ 19 w 151"/>
                <a:gd name="T1" fmla="*/ 0 h 149"/>
                <a:gd name="T2" fmla="*/ 21 w 151"/>
                <a:gd name="T3" fmla="*/ 1 h 149"/>
                <a:gd name="T4" fmla="*/ 26 w 151"/>
                <a:gd name="T5" fmla="*/ 7 h 149"/>
                <a:gd name="T6" fmla="*/ 32 w 151"/>
                <a:gd name="T7" fmla="*/ 13 h 149"/>
                <a:gd name="T8" fmla="*/ 41 w 151"/>
                <a:gd name="T9" fmla="*/ 21 h 149"/>
                <a:gd name="T10" fmla="*/ 50 w 151"/>
                <a:gd name="T11" fmla="*/ 30 h 149"/>
                <a:gd name="T12" fmla="*/ 59 w 151"/>
                <a:gd name="T13" fmla="*/ 38 h 149"/>
                <a:gd name="T14" fmla="*/ 68 w 151"/>
                <a:gd name="T15" fmla="*/ 43 h 149"/>
                <a:gd name="T16" fmla="*/ 77 w 151"/>
                <a:gd name="T17" fmla="*/ 47 h 149"/>
                <a:gd name="T18" fmla="*/ 85 w 151"/>
                <a:gd name="T19" fmla="*/ 50 h 149"/>
                <a:gd name="T20" fmla="*/ 95 w 151"/>
                <a:gd name="T21" fmla="*/ 51 h 149"/>
                <a:gd name="T22" fmla="*/ 106 w 151"/>
                <a:gd name="T23" fmla="*/ 52 h 149"/>
                <a:gd name="T24" fmla="*/ 117 w 151"/>
                <a:gd name="T25" fmla="*/ 54 h 149"/>
                <a:gd name="T26" fmla="*/ 126 w 151"/>
                <a:gd name="T27" fmla="*/ 55 h 149"/>
                <a:gd name="T28" fmla="*/ 137 w 151"/>
                <a:gd name="T29" fmla="*/ 55 h 149"/>
                <a:gd name="T30" fmla="*/ 143 w 151"/>
                <a:gd name="T31" fmla="*/ 54 h 149"/>
                <a:gd name="T32" fmla="*/ 148 w 151"/>
                <a:gd name="T33" fmla="*/ 52 h 149"/>
                <a:gd name="T34" fmla="*/ 151 w 151"/>
                <a:gd name="T35" fmla="*/ 54 h 149"/>
                <a:gd name="T36" fmla="*/ 148 w 151"/>
                <a:gd name="T37" fmla="*/ 64 h 149"/>
                <a:gd name="T38" fmla="*/ 143 w 151"/>
                <a:gd name="T39" fmla="*/ 76 h 149"/>
                <a:gd name="T40" fmla="*/ 139 w 151"/>
                <a:gd name="T41" fmla="*/ 84 h 149"/>
                <a:gd name="T42" fmla="*/ 138 w 151"/>
                <a:gd name="T43" fmla="*/ 92 h 149"/>
                <a:gd name="T44" fmla="*/ 138 w 151"/>
                <a:gd name="T45" fmla="*/ 102 h 149"/>
                <a:gd name="T46" fmla="*/ 139 w 151"/>
                <a:gd name="T47" fmla="*/ 111 h 149"/>
                <a:gd name="T48" fmla="*/ 139 w 151"/>
                <a:gd name="T49" fmla="*/ 115 h 149"/>
                <a:gd name="T50" fmla="*/ 146 w 151"/>
                <a:gd name="T51" fmla="*/ 132 h 149"/>
                <a:gd name="T52" fmla="*/ 143 w 151"/>
                <a:gd name="T53" fmla="*/ 134 h 149"/>
                <a:gd name="T54" fmla="*/ 137 w 151"/>
                <a:gd name="T55" fmla="*/ 139 h 149"/>
                <a:gd name="T56" fmla="*/ 125 w 151"/>
                <a:gd name="T57" fmla="*/ 144 h 149"/>
                <a:gd name="T58" fmla="*/ 110 w 151"/>
                <a:gd name="T59" fmla="*/ 149 h 149"/>
                <a:gd name="T60" fmla="*/ 103 w 151"/>
                <a:gd name="T61" fmla="*/ 149 h 149"/>
                <a:gd name="T62" fmla="*/ 90 w 151"/>
                <a:gd name="T63" fmla="*/ 148 h 149"/>
                <a:gd name="T64" fmla="*/ 75 w 151"/>
                <a:gd name="T65" fmla="*/ 147 h 149"/>
                <a:gd name="T66" fmla="*/ 58 w 151"/>
                <a:gd name="T67" fmla="*/ 144 h 149"/>
                <a:gd name="T68" fmla="*/ 40 w 151"/>
                <a:gd name="T69" fmla="*/ 141 h 149"/>
                <a:gd name="T70" fmla="*/ 24 w 151"/>
                <a:gd name="T71" fmla="*/ 139 h 149"/>
                <a:gd name="T72" fmla="*/ 12 w 151"/>
                <a:gd name="T73" fmla="*/ 136 h 149"/>
                <a:gd name="T74" fmla="*/ 5 w 151"/>
                <a:gd name="T75" fmla="*/ 132 h 149"/>
                <a:gd name="T76" fmla="*/ 0 w 151"/>
                <a:gd name="T77" fmla="*/ 124 h 149"/>
                <a:gd name="T78" fmla="*/ 3 w 151"/>
                <a:gd name="T79" fmla="*/ 114 h 149"/>
                <a:gd name="T80" fmla="*/ 9 w 151"/>
                <a:gd name="T81" fmla="*/ 97 h 149"/>
                <a:gd name="T82" fmla="*/ 17 w 151"/>
                <a:gd name="T83" fmla="*/ 72 h 149"/>
                <a:gd name="T84" fmla="*/ 22 w 151"/>
                <a:gd name="T85" fmla="*/ 43 h 149"/>
                <a:gd name="T86" fmla="*/ 22 w 151"/>
                <a:gd name="T87" fmla="*/ 21 h 149"/>
                <a:gd name="T88" fmla="*/ 21 w 151"/>
                <a:gd name="T89" fmla="*/ 5 h 149"/>
                <a:gd name="T90" fmla="*/ 19 w 151"/>
                <a:gd name="T9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51" h="149">
                  <a:moveTo>
                    <a:pt x="19" y="0"/>
                  </a:moveTo>
                  <a:lnTo>
                    <a:pt x="21" y="1"/>
                  </a:lnTo>
                  <a:lnTo>
                    <a:pt x="26" y="7"/>
                  </a:lnTo>
                  <a:lnTo>
                    <a:pt x="32" y="13"/>
                  </a:lnTo>
                  <a:lnTo>
                    <a:pt x="41" y="21"/>
                  </a:lnTo>
                  <a:lnTo>
                    <a:pt x="50" y="30"/>
                  </a:lnTo>
                  <a:lnTo>
                    <a:pt x="59" y="38"/>
                  </a:lnTo>
                  <a:lnTo>
                    <a:pt x="68" y="43"/>
                  </a:lnTo>
                  <a:lnTo>
                    <a:pt x="77" y="47"/>
                  </a:lnTo>
                  <a:lnTo>
                    <a:pt x="85" y="50"/>
                  </a:lnTo>
                  <a:lnTo>
                    <a:pt x="95" y="51"/>
                  </a:lnTo>
                  <a:lnTo>
                    <a:pt x="106" y="52"/>
                  </a:lnTo>
                  <a:lnTo>
                    <a:pt x="117" y="54"/>
                  </a:lnTo>
                  <a:lnTo>
                    <a:pt x="126" y="55"/>
                  </a:lnTo>
                  <a:lnTo>
                    <a:pt x="137" y="55"/>
                  </a:lnTo>
                  <a:lnTo>
                    <a:pt x="143" y="54"/>
                  </a:lnTo>
                  <a:lnTo>
                    <a:pt x="148" y="52"/>
                  </a:lnTo>
                  <a:lnTo>
                    <a:pt x="151" y="54"/>
                  </a:lnTo>
                  <a:lnTo>
                    <a:pt x="148" y="64"/>
                  </a:lnTo>
                  <a:lnTo>
                    <a:pt x="143" y="76"/>
                  </a:lnTo>
                  <a:lnTo>
                    <a:pt x="139" y="84"/>
                  </a:lnTo>
                  <a:lnTo>
                    <a:pt x="138" y="92"/>
                  </a:lnTo>
                  <a:lnTo>
                    <a:pt x="138" y="102"/>
                  </a:lnTo>
                  <a:lnTo>
                    <a:pt x="139" y="111"/>
                  </a:lnTo>
                  <a:lnTo>
                    <a:pt x="139" y="115"/>
                  </a:lnTo>
                  <a:lnTo>
                    <a:pt x="146" y="132"/>
                  </a:lnTo>
                  <a:lnTo>
                    <a:pt x="143" y="134"/>
                  </a:lnTo>
                  <a:lnTo>
                    <a:pt x="137" y="139"/>
                  </a:lnTo>
                  <a:lnTo>
                    <a:pt x="125" y="144"/>
                  </a:lnTo>
                  <a:lnTo>
                    <a:pt x="110" y="149"/>
                  </a:lnTo>
                  <a:lnTo>
                    <a:pt x="103" y="149"/>
                  </a:lnTo>
                  <a:lnTo>
                    <a:pt x="90" y="148"/>
                  </a:lnTo>
                  <a:lnTo>
                    <a:pt x="75" y="147"/>
                  </a:lnTo>
                  <a:lnTo>
                    <a:pt x="58" y="144"/>
                  </a:lnTo>
                  <a:lnTo>
                    <a:pt x="40" y="141"/>
                  </a:lnTo>
                  <a:lnTo>
                    <a:pt x="24" y="139"/>
                  </a:lnTo>
                  <a:lnTo>
                    <a:pt x="12" y="136"/>
                  </a:lnTo>
                  <a:lnTo>
                    <a:pt x="5" y="132"/>
                  </a:lnTo>
                  <a:lnTo>
                    <a:pt x="0" y="124"/>
                  </a:lnTo>
                  <a:lnTo>
                    <a:pt x="3" y="114"/>
                  </a:lnTo>
                  <a:lnTo>
                    <a:pt x="9" y="97"/>
                  </a:lnTo>
                  <a:lnTo>
                    <a:pt x="17" y="72"/>
                  </a:lnTo>
                  <a:lnTo>
                    <a:pt x="22" y="43"/>
                  </a:lnTo>
                  <a:lnTo>
                    <a:pt x="22" y="21"/>
                  </a:lnTo>
                  <a:lnTo>
                    <a:pt x="21" y="5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5B9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38" name="Freeform 98"/>
            <p:cNvSpPr>
              <a:spLocks/>
            </p:cNvSpPr>
            <p:nvPr/>
          </p:nvSpPr>
          <p:spPr bwMode="auto">
            <a:xfrm>
              <a:off x="2183" y="2296"/>
              <a:ext cx="384" cy="223"/>
            </a:xfrm>
            <a:custGeom>
              <a:avLst/>
              <a:gdLst>
                <a:gd name="T0" fmla="*/ 447 w 974"/>
                <a:gd name="T1" fmla="*/ 0 h 796"/>
                <a:gd name="T2" fmla="*/ 496 w 974"/>
                <a:gd name="T3" fmla="*/ 5 h 796"/>
                <a:gd name="T4" fmla="*/ 532 w 974"/>
                <a:gd name="T5" fmla="*/ 29 h 796"/>
                <a:gd name="T6" fmla="*/ 572 w 974"/>
                <a:gd name="T7" fmla="*/ 60 h 796"/>
                <a:gd name="T8" fmla="*/ 628 w 974"/>
                <a:gd name="T9" fmla="*/ 92 h 796"/>
                <a:gd name="T10" fmla="*/ 704 w 974"/>
                <a:gd name="T11" fmla="*/ 130 h 796"/>
                <a:gd name="T12" fmla="*/ 745 w 974"/>
                <a:gd name="T13" fmla="*/ 132 h 796"/>
                <a:gd name="T14" fmla="*/ 789 w 974"/>
                <a:gd name="T15" fmla="*/ 135 h 796"/>
                <a:gd name="T16" fmla="*/ 825 w 974"/>
                <a:gd name="T17" fmla="*/ 155 h 796"/>
                <a:gd name="T18" fmla="*/ 864 w 974"/>
                <a:gd name="T19" fmla="*/ 187 h 796"/>
                <a:gd name="T20" fmla="*/ 894 w 974"/>
                <a:gd name="T21" fmla="*/ 287 h 796"/>
                <a:gd name="T22" fmla="*/ 932 w 974"/>
                <a:gd name="T23" fmla="*/ 431 h 796"/>
                <a:gd name="T24" fmla="*/ 957 w 974"/>
                <a:gd name="T25" fmla="*/ 479 h 796"/>
                <a:gd name="T26" fmla="*/ 974 w 974"/>
                <a:gd name="T27" fmla="*/ 580 h 796"/>
                <a:gd name="T28" fmla="*/ 957 w 974"/>
                <a:gd name="T29" fmla="*/ 618 h 796"/>
                <a:gd name="T30" fmla="*/ 936 w 974"/>
                <a:gd name="T31" fmla="*/ 634 h 796"/>
                <a:gd name="T32" fmla="*/ 889 w 974"/>
                <a:gd name="T33" fmla="*/ 613 h 796"/>
                <a:gd name="T34" fmla="*/ 828 w 974"/>
                <a:gd name="T35" fmla="*/ 559 h 796"/>
                <a:gd name="T36" fmla="*/ 800 w 974"/>
                <a:gd name="T37" fmla="*/ 504 h 796"/>
                <a:gd name="T38" fmla="*/ 793 w 974"/>
                <a:gd name="T39" fmla="*/ 443 h 796"/>
                <a:gd name="T40" fmla="*/ 765 w 974"/>
                <a:gd name="T41" fmla="*/ 434 h 796"/>
                <a:gd name="T42" fmla="*/ 735 w 974"/>
                <a:gd name="T43" fmla="*/ 447 h 796"/>
                <a:gd name="T44" fmla="*/ 756 w 974"/>
                <a:gd name="T45" fmla="*/ 462 h 796"/>
                <a:gd name="T46" fmla="*/ 760 w 974"/>
                <a:gd name="T47" fmla="*/ 511 h 796"/>
                <a:gd name="T48" fmla="*/ 713 w 974"/>
                <a:gd name="T49" fmla="*/ 608 h 796"/>
                <a:gd name="T50" fmla="*/ 606 w 974"/>
                <a:gd name="T51" fmla="*/ 791 h 796"/>
                <a:gd name="T52" fmla="*/ 523 w 974"/>
                <a:gd name="T53" fmla="*/ 757 h 796"/>
                <a:gd name="T54" fmla="*/ 433 w 974"/>
                <a:gd name="T55" fmla="*/ 771 h 796"/>
                <a:gd name="T56" fmla="*/ 396 w 974"/>
                <a:gd name="T57" fmla="*/ 750 h 796"/>
                <a:gd name="T58" fmla="*/ 361 w 974"/>
                <a:gd name="T59" fmla="*/ 698 h 796"/>
                <a:gd name="T60" fmla="*/ 312 w 974"/>
                <a:gd name="T61" fmla="*/ 672 h 796"/>
                <a:gd name="T62" fmla="*/ 252 w 974"/>
                <a:gd name="T63" fmla="*/ 651 h 796"/>
                <a:gd name="T64" fmla="*/ 243 w 974"/>
                <a:gd name="T65" fmla="*/ 570 h 796"/>
                <a:gd name="T66" fmla="*/ 236 w 974"/>
                <a:gd name="T67" fmla="*/ 538 h 796"/>
                <a:gd name="T68" fmla="*/ 262 w 974"/>
                <a:gd name="T69" fmla="*/ 517 h 796"/>
                <a:gd name="T70" fmla="*/ 292 w 974"/>
                <a:gd name="T71" fmla="*/ 485 h 796"/>
                <a:gd name="T72" fmla="*/ 312 w 974"/>
                <a:gd name="T73" fmla="*/ 447 h 796"/>
                <a:gd name="T74" fmla="*/ 307 w 974"/>
                <a:gd name="T75" fmla="*/ 318 h 796"/>
                <a:gd name="T76" fmla="*/ 323 w 974"/>
                <a:gd name="T77" fmla="*/ 242 h 796"/>
                <a:gd name="T78" fmla="*/ 351 w 974"/>
                <a:gd name="T79" fmla="*/ 155 h 796"/>
                <a:gd name="T80" fmla="*/ 308 w 974"/>
                <a:gd name="T81" fmla="*/ 148 h 796"/>
                <a:gd name="T82" fmla="*/ 317 w 974"/>
                <a:gd name="T83" fmla="*/ 176 h 796"/>
                <a:gd name="T84" fmla="*/ 294 w 974"/>
                <a:gd name="T85" fmla="*/ 265 h 796"/>
                <a:gd name="T86" fmla="*/ 269 w 974"/>
                <a:gd name="T87" fmla="*/ 283 h 796"/>
                <a:gd name="T88" fmla="*/ 212 w 974"/>
                <a:gd name="T89" fmla="*/ 290 h 796"/>
                <a:gd name="T90" fmla="*/ 178 w 974"/>
                <a:gd name="T91" fmla="*/ 290 h 796"/>
                <a:gd name="T92" fmla="*/ 154 w 974"/>
                <a:gd name="T93" fmla="*/ 303 h 796"/>
                <a:gd name="T94" fmla="*/ 140 w 974"/>
                <a:gd name="T95" fmla="*/ 333 h 796"/>
                <a:gd name="T96" fmla="*/ 134 w 974"/>
                <a:gd name="T97" fmla="*/ 414 h 796"/>
                <a:gd name="T98" fmla="*/ 112 w 974"/>
                <a:gd name="T99" fmla="*/ 406 h 796"/>
                <a:gd name="T100" fmla="*/ 82 w 974"/>
                <a:gd name="T101" fmla="*/ 397 h 796"/>
                <a:gd name="T102" fmla="*/ 62 w 974"/>
                <a:gd name="T103" fmla="*/ 388 h 796"/>
                <a:gd name="T104" fmla="*/ 34 w 974"/>
                <a:gd name="T105" fmla="*/ 385 h 796"/>
                <a:gd name="T106" fmla="*/ 0 w 974"/>
                <a:gd name="T107" fmla="*/ 393 h 796"/>
                <a:gd name="T108" fmla="*/ 10 w 974"/>
                <a:gd name="T109" fmla="*/ 335 h 796"/>
                <a:gd name="T110" fmla="*/ 29 w 974"/>
                <a:gd name="T111" fmla="*/ 265 h 796"/>
                <a:gd name="T112" fmla="*/ 59 w 974"/>
                <a:gd name="T113" fmla="*/ 224 h 796"/>
                <a:gd name="T114" fmla="*/ 112 w 974"/>
                <a:gd name="T115" fmla="*/ 177 h 796"/>
                <a:gd name="T116" fmla="*/ 192 w 974"/>
                <a:gd name="T117" fmla="*/ 126 h 796"/>
                <a:gd name="T118" fmla="*/ 271 w 974"/>
                <a:gd name="T119" fmla="*/ 83 h 796"/>
                <a:gd name="T120" fmla="*/ 361 w 974"/>
                <a:gd name="T121" fmla="*/ 38 h 796"/>
                <a:gd name="T122" fmla="*/ 421 w 974"/>
                <a:gd name="T123" fmla="*/ 1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74" h="796">
                  <a:moveTo>
                    <a:pt x="421" y="1"/>
                  </a:moveTo>
                  <a:lnTo>
                    <a:pt x="427" y="1"/>
                  </a:lnTo>
                  <a:lnTo>
                    <a:pt x="436" y="0"/>
                  </a:lnTo>
                  <a:lnTo>
                    <a:pt x="447" y="0"/>
                  </a:lnTo>
                  <a:lnTo>
                    <a:pt x="460" y="0"/>
                  </a:lnTo>
                  <a:lnTo>
                    <a:pt x="473" y="1"/>
                  </a:lnTo>
                  <a:lnTo>
                    <a:pt x="486" y="3"/>
                  </a:lnTo>
                  <a:lnTo>
                    <a:pt x="496" y="5"/>
                  </a:lnTo>
                  <a:lnTo>
                    <a:pt x="505" y="9"/>
                  </a:lnTo>
                  <a:lnTo>
                    <a:pt x="513" y="15"/>
                  </a:lnTo>
                  <a:lnTo>
                    <a:pt x="522" y="21"/>
                  </a:lnTo>
                  <a:lnTo>
                    <a:pt x="532" y="29"/>
                  </a:lnTo>
                  <a:lnTo>
                    <a:pt x="543" y="37"/>
                  </a:lnTo>
                  <a:lnTo>
                    <a:pt x="553" y="46"/>
                  </a:lnTo>
                  <a:lnTo>
                    <a:pt x="563" y="54"/>
                  </a:lnTo>
                  <a:lnTo>
                    <a:pt x="572" y="60"/>
                  </a:lnTo>
                  <a:lnTo>
                    <a:pt x="581" y="66"/>
                  </a:lnTo>
                  <a:lnTo>
                    <a:pt x="593" y="72"/>
                  </a:lnTo>
                  <a:lnTo>
                    <a:pt x="609" y="81"/>
                  </a:lnTo>
                  <a:lnTo>
                    <a:pt x="628" y="92"/>
                  </a:lnTo>
                  <a:lnTo>
                    <a:pt x="649" y="102"/>
                  </a:lnTo>
                  <a:lnTo>
                    <a:pt x="669" y="114"/>
                  </a:lnTo>
                  <a:lnTo>
                    <a:pt x="689" y="123"/>
                  </a:lnTo>
                  <a:lnTo>
                    <a:pt x="704" y="130"/>
                  </a:lnTo>
                  <a:lnTo>
                    <a:pt x="714" y="132"/>
                  </a:lnTo>
                  <a:lnTo>
                    <a:pt x="723" y="132"/>
                  </a:lnTo>
                  <a:lnTo>
                    <a:pt x="734" y="132"/>
                  </a:lnTo>
                  <a:lnTo>
                    <a:pt x="745" y="132"/>
                  </a:lnTo>
                  <a:lnTo>
                    <a:pt x="757" y="132"/>
                  </a:lnTo>
                  <a:lnTo>
                    <a:pt x="769" y="132"/>
                  </a:lnTo>
                  <a:lnTo>
                    <a:pt x="779" y="134"/>
                  </a:lnTo>
                  <a:lnTo>
                    <a:pt x="789" y="135"/>
                  </a:lnTo>
                  <a:lnTo>
                    <a:pt x="797" y="139"/>
                  </a:lnTo>
                  <a:lnTo>
                    <a:pt x="805" y="144"/>
                  </a:lnTo>
                  <a:lnTo>
                    <a:pt x="815" y="149"/>
                  </a:lnTo>
                  <a:lnTo>
                    <a:pt x="825" y="155"/>
                  </a:lnTo>
                  <a:lnTo>
                    <a:pt x="837" y="161"/>
                  </a:lnTo>
                  <a:lnTo>
                    <a:pt x="847" y="169"/>
                  </a:lnTo>
                  <a:lnTo>
                    <a:pt x="856" y="177"/>
                  </a:lnTo>
                  <a:lnTo>
                    <a:pt x="864" y="187"/>
                  </a:lnTo>
                  <a:lnTo>
                    <a:pt x="869" y="198"/>
                  </a:lnTo>
                  <a:lnTo>
                    <a:pt x="874" y="218"/>
                  </a:lnTo>
                  <a:lnTo>
                    <a:pt x="883" y="248"/>
                  </a:lnTo>
                  <a:lnTo>
                    <a:pt x="894" y="287"/>
                  </a:lnTo>
                  <a:lnTo>
                    <a:pt x="904" y="328"/>
                  </a:lnTo>
                  <a:lnTo>
                    <a:pt x="916" y="368"/>
                  </a:lnTo>
                  <a:lnTo>
                    <a:pt x="925" y="403"/>
                  </a:lnTo>
                  <a:lnTo>
                    <a:pt x="932" y="431"/>
                  </a:lnTo>
                  <a:lnTo>
                    <a:pt x="938" y="444"/>
                  </a:lnTo>
                  <a:lnTo>
                    <a:pt x="944" y="456"/>
                  </a:lnTo>
                  <a:lnTo>
                    <a:pt x="950" y="468"/>
                  </a:lnTo>
                  <a:lnTo>
                    <a:pt x="957" y="479"/>
                  </a:lnTo>
                  <a:lnTo>
                    <a:pt x="965" y="492"/>
                  </a:lnTo>
                  <a:lnTo>
                    <a:pt x="971" y="515"/>
                  </a:lnTo>
                  <a:lnTo>
                    <a:pt x="974" y="549"/>
                  </a:lnTo>
                  <a:lnTo>
                    <a:pt x="974" y="580"/>
                  </a:lnTo>
                  <a:lnTo>
                    <a:pt x="969" y="601"/>
                  </a:lnTo>
                  <a:lnTo>
                    <a:pt x="965" y="606"/>
                  </a:lnTo>
                  <a:lnTo>
                    <a:pt x="961" y="613"/>
                  </a:lnTo>
                  <a:lnTo>
                    <a:pt x="957" y="618"/>
                  </a:lnTo>
                  <a:lnTo>
                    <a:pt x="953" y="623"/>
                  </a:lnTo>
                  <a:lnTo>
                    <a:pt x="948" y="629"/>
                  </a:lnTo>
                  <a:lnTo>
                    <a:pt x="943" y="631"/>
                  </a:lnTo>
                  <a:lnTo>
                    <a:pt x="936" y="634"/>
                  </a:lnTo>
                  <a:lnTo>
                    <a:pt x="930" y="635"/>
                  </a:lnTo>
                  <a:lnTo>
                    <a:pt x="919" y="633"/>
                  </a:lnTo>
                  <a:lnTo>
                    <a:pt x="905" y="625"/>
                  </a:lnTo>
                  <a:lnTo>
                    <a:pt x="889" y="613"/>
                  </a:lnTo>
                  <a:lnTo>
                    <a:pt x="870" y="600"/>
                  </a:lnTo>
                  <a:lnTo>
                    <a:pt x="854" y="585"/>
                  </a:lnTo>
                  <a:lnTo>
                    <a:pt x="840" y="571"/>
                  </a:lnTo>
                  <a:lnTo>
                    <a:pt x="828" y="559"/>
                  </a:lnTo>
                  <a:lnTo>
                    <a:pt x="824" y="550"/>
                  </a:lnTo>
                  <a:lnTo>
                    <a:pt x="819" y="534"/>
                  </a:lnTo>
                  <a:lnTo>
                    <a:pt x="810" y="519"/>
                  </a:lnTo>
                  <a:lnTo>
                    <a:pt x="800" y="504"/>
                  </a:lnTo>
                  <a:lnTo>
                    <a:pt x="794" y="489"/>
                  </a:lnTo>
                  <a:lnTo>
                    <a:pt x="794" y="473"/>
                  </a:lnTo>
                  <a:lnTo>
                    <a:pt x="794" y="457"/>
                  </a:lnTo>
                  <a:lnTo>
                    <a:pt x="793" y="443"/>
                  </a:lnTo>
                  <a:lnTo>
                    <a:pt x="788" y="434"/>
                  </a:lnTo>
                  <a:lnTo>
                    <a:pt x="781" y="432"/>
                  </a:lnTo>
                  <a:lnTo>
                    <a:pt x="774" y="432"/>
                  </a:lnTo>
                  <a:lnTo>
                    <a:pt x="765" y="434"/>
                  </a:lnTo>
                  <a:lnTo>
                    <a:pt x="754" y="436"/>
                  </a:lnTo>
                  <a:lnTo>
                    <a:pt x="745" y="439"/>
                  </a:lnTo>
                  <a:lnTo>
                    <a:pt x="739" y="443"/>
                  </a:lnTo>
                  <a:lnTo>
                    <a:pt x="735" y="447"/>
                  </a:lnTo>
                  <a:lnTo>
                    <a:pt x="734" y="449"/>
                  </a:lnTo>
                  <a:lnTo>
                    <a:pt x="739" y="453"/>
                  </a:lnTo>
                  <a:lnTo>
                    <a:pt x="748" y="457"/>
                  </a:lnTo>
                  <a:lnTo>
                    <a:pt x="756" y="462"/>
                  </a:lnTo>
                  <a:lnTo>
                    <a:pt x="763" y="469"/>
                  </a:lnTo>
                  <a:lnTo>
                    <a:pt x="766" y="479"/>
                  </a:lnTo>
                  <a:lnTo>
                    <a:pt x="765" y="495"/>
                  </a:lnTo>
                  <a:lnTo>
                    <a:pt x="760" y="511"/>
                  </a:lnTo>
                  <a:lnTo>
                    <a:pt x="753" y="523"/>
                  </a:lnTo>
                  <a:lnTo>
                    <a:pt x="750" y="530"/>
                  </a:lnTo>
                  <a:lnTo>
                    <a:pt x="736" y="562"/>
                  </a:lnTo>
                  <a:lnTo>
                    <a:pt x="713" y="608"/>
                  </a:lnTo>
                  <a:lnTo>
                    <a:pt x="685" y="661"/>
                  </a:lnTo>
                  <a:lnTo>
                    <a:pt x="655" y="715"/>
                  </a:lnTo>
                  <a:lnTo>
                    <a:pt x="628" y="761"/>
                  </a:lnTo>
                  <a:lnTo>
                    <a:pt x="606" y="791"/>
                  </a:lnTo>
                  <a:lnTo>
                    <a:pt x="594" y="796"/>
                  </a:lnTo>
                  <a:lnTo>
                    <a:pt x="574" y="774"/>
                  </a:lnTo>
                  <a:lnTo>
                    <a:pt x="549" y="762"/>
                  </a:lnTo>
                  <a:lnTo>
                    <a:pt x="523" y="757"/>
                  </a:lnTo>
                  <a:lnTo>
                    <a:pt x="498" y="758"/>
                  </a:lnTo>
                  <a:lnTo>
                    <a:pt x="473" y="762"/>
                  </a:lnTo>
                  <a:lnTo>
                    <a:pt x="451" y="767"/>
                  </a:lnTo>
                  <a:lnTo>
                    <a:pt x="433" y="771"/>
                  </a:lnTo>
                  <a:lnTo>
                    <a:pt x="421" y="771"/>
                  </a:lnTo>
                  <a:lnTo>
                    <a:pt x="412" y="767"/>
                  </a:lnTo>
                  <a:lnTo>
                    <a:pt x="403" y="760"/>
                  </a:lnTo>
                  <a:lnTo>
                    <a:pt x="396" y="750"/>
                  </a:lnTo>
                  <a:lnTo>
                    <a:pt x="387" y="737"/>
                  </a:lnTo>
                  <a:lnTo>
                    <a:pt x="379" y="724"/>
                  </a:lnTo>
                  <a:lnTo>
                    <a:pt x="370" y="711"/>
                  </a:lnTo>
                  <a:lnTo>
                    <a:pt x="361" y="698"/>
                  </a:lnTo>
                  <a:lnTo>
                    <a:pt x="351" y="685"/>
                  </a:lnTo>
                  <a:lnTo>
                    <a:pt x="343" y="680"/>
                  </a:lnTo>
                  <a:lnTo>
                    <a:pt x="329" y="675"/>
                  </a:lnTo>
                  <a:lnTo>
                    <a:pt x="312" y="672"/>
                  </a:lnTo>
                  <a:lnTo>
                    <a:pt x="295" y="668"/>
                  </a:lnTo>
                  <a:lnTo>
                    <a:pt x="277" y="663"/>
                  </a:lnTo>
                  <a:lnTo>
                    <a:pt x="263" y="657"/>
                  </a:lnTo>
                  <a:lnTo>
                    <a:pt x="252" y="651"/>
                  </a:lnTo>
                  <a:lnTo>
                    <a:pt x="250" y="640"/>
                  </a:lnTo>
                  <a:lnTo>
                    <a:pt x="250" y="609"/>
                  </a:lnTo>
                  <a:lnTo>
                    <a:pt x="249" y="587"/>
                  </a:lnTo>
                  <a:lnTo>
                    <a:pt x="243" y="570"/>
                  </a:lnTo>
                  <a:lnTo>
                    <a:pt x="234" y="554"/>
                  </a:lnTo>
                  <a:lnTo>
                    <a:pt x="232" y="549"/>
                  </a:lnTo>
                  <a:lnTo>
                    <a:pt x="233" y="544"/>
                  </a:lnTo>
                  <a:lnTo>
                    <a:pt x="236" y="538"/>
                  </a:lnTo>
                  <a:lnTo>
                    <a:pt x="241" y="533"/>
                  </a:lnTo>
                  <a:lnTo>
                    <a:pt x="246" y="528"/>
                  </a:lnTo>
                  <a:lnTo>
                    <a:pt x="254" y="523"/>
                  </a:lnTo>
                  <a:lnTo>
                    <a:pt x="262" y="517"/>
                  </a:lnTo>
                  <a:lnTo>
                    <a:pt x="269" y="511"/>
                  </a:lnTo>
                  <a:lnTo>
                    <a:pt x="277" y="503"/>
                  </a:lnTo>
                  <a:lnTo>
                    <a:pt x="285" y="494"/>
                  </a:lnTo>
                  <a:lnTo>
                    <a:pt x="292" y="485"/>
                  </a:lnTo>
                  <a:lnTo>
                    <a:pt x="299" y="474"/>
                  </a:lnTo>
                  <a:lnTo>
                    <a:pt x="305" y="464"/>
                  </a:lnTo>
                  <a:lnTo>
                    <a:pt x="309" y="455"/>
                  </a:lnTo>
                  <a:lnTo>
                    <a:pt x="312" y="447"/>
                  </a:lnTo>
                  <a:lnTo>
                    <a:pt x="312" y="439"/>
                  </a:lnTo>
                  <a:lnTo>
                    <a:pt x="309" y="410"/>
                  </a:lnTo>
                  <a:lnTo>
                    <a:pt x="308" y="364"/>
                  </a:lnTo>
                  <a:lnTo>
                    <a:pt x="307" y="318"/>
                  </a:lnTo>
                  <a:lnTo>
                    <a:pt x="308" y="295"/>
                  </a:lnTo>
                  <a:lnTo>
                    <a:pt x="312" y="282"/>
                  </a:lnTo>
                  <a:lnTo>
                    <a:pt x="317" y="262"/>
                  </a:lnTo>
                  <a:lnTo>
                    <a:pt x="323" y="242"/>
                  </a:lnTo>
                  <a:lnTo>
                    <a:pt x="329" y="225"/>
                  </a:lnTo>
                  <a:lnTo>
                    <a:pt x="335" y="206"/>
                  </a:lnTo>
                  <a:lnTo>
                    <a:pt x="343" y="178"/>
                  </a:lnTo>
                  <a:lnTo>
                    <a:pt x="351" y="155"/>
                  </a:lnTo>
                  <a:lnTo>
                    <a:pt x="353" y="144"/>
                  </a:lnTo>
                  <a:lnTo>
                    <a:pt x="314" y="139"/>
                  </a:lnTo>
                  <a:lnTo>
                    <a:pt x="312" y="142"/>
                  </a:lnTo>
                  <a:lnTo>
                    <a:pt x="308" y="148"/>
                  </a:lnTo>
                  <a:lnTo>
                    <a:pt x="305" y="155"/>
                  </a:lnTo>
                  <a:lnTo>
                    <a:pt x="308" y="161"/>
                  </a:lnTo>
                  <a:lnTo>
                    <a:pt x="313" y="168"/>
                  </a:lnTo>
                  <a:lnTo>
                    <a:pt x="317" y="176"/>
                  </a:lnTo>
                  <a:lnTo>
                    <a:pt x="321" y="181"/>
                  </a:lnTo>
                  <a:lnTo>
                    <a:pt x="322" y="183"/>
                  </a:lnTo>
                  <a:lnTo>
                    <a:pt x="295" y="262"/>
                  </a:lnTo>
                  <a:lnTo>
                    <a:pt x="294" y="265"/>
                  </a:lnTo>
                  <a:lnTo>
                    <a:pt x="290" y="271"/>
                  </a:lnTo>
                  <a:lnTo>
                    <a:pt x="285" y="278"/>
                  </a:lnTo>
                  <a:lnTo>
                    <a:pt x="276" y="282"/>
                  </a:lnTo>
                  <a:lnTo>
                    <a:pt x="269" y="283"/>
                  </a:lnTo>
                  <a:lnTo>
                    <a:pt x="258" y="284"/>
                  </a:lnTo>
                  <a:lnTo>
                    <a:pt x="243" y="286"/>
                  </a:lnTo>
                  <a:lnTo>
                    <a:pt x="228" y="287"/>
                  </a:lnTo>
                  <a:lnTo>
                    <a:pt x="212" y="290"/>
                  </a:lnTo>
                  <a:lnTo>
                    <a:pt x="200" y="290"/>
                  </a:lnTo>
                  <a:lnTo>
                    <a:pt x="188" y="290"/>
                  </a:lnTo>
                  <a:lnTo>
                    <a:pt x="182" y="290"/>
                  </a:lnTo>
                  <a:lnTo>
                    <a:pt x="178" y="290"/>
                  </a:lnTo>
                  <a:lnTo>
                    <a:pt x="172" y="291"/>
                  </a:lnTo>
                  <a:lnTo>
                    <a:pt x="166" y="295"/>
                  </a:lnTo>
                  <a:lnTo>
                    <a:pt x="161" y="299"/>
                  </a:lnTo>
                  <a:lnTo>
                    <a:pt x="154" y="303"/>
                  </a:lnTo>
                  <a:lnTo>
                    <a:pt x="149" y="308"/>
                  </a:lnTo>
                  <a:lnTo>
                    <a:pt x="145" y="312"/>
                  </a:lnTo>
                  <a:lnTo>
                    <a:pt x="143" y="316"/>
                  </a:lnTo>
                  <a:lnTo>
                    <a:pt x="140" y="333"/>
                  </a:lnTo>
                  <a:lnTo>
                    <a:pt x="139" y="358"/>
                  </a:lnTo>
                  <a:lnTo>
                    <a:pt x="138" y="383"/>
                  </a:lnTo>
                  <a:lnTo>
                    <a:pt x="138" y="393"/>
                  </a:lnTo>
                  <a:lnTo>
                    <a:pt x="134" y="414"/>
                  </a:lnTo>
                  <a:lnTo>
                    <a:pt x="133" y="414"/>
                  </a:lnTo>
                  <a:lnTo>
                    <a:pt x="127" y="411"/>
                  </a:lnTo>
                  <a:lnTo>
                    <a:pt x="120" y="409"/>
                  </a:lnTo>
                  <a:lnTo>
                    <a:pt x="112" y="406"/>
                  </a:lnTo>
                  <a:lnTo>
                    <a:pt x="103" y="403"/>
                  </a:lnTo>
                  <a:lnTo>
                    <a:pt x="95" y="401"/>
                  </a:lnTo>
                  <a:lnTo>
                    <a:pt x="87" y="398"/>
                  </a:lnTo>
                  <a:lnTo>
                    <a:pt x="82" y="397"/>
                  </a:lnTo>
                  <a:lnTo>
                    <a:pt x="78" y="396"/>
                  </a:lnTo>
                  <a:lnTo>
                    <a:pt x="73" y="393"/>
                  </a:lnTo>
                  <a:lnTo>
                    <a:pt x="68" y="390"/>
                  </a:lnTo>
                  <a:lnTo>
                    <a:pt x="62" y="388"/>
                  </a:lnTo>
                  <a:lnTo>
                    <a:pt x="55" y="386"/>
                  </a:lnTo>
                  <a:lnTo>
                    <a:pt x="47" y="384"/>
                  </a:lnTo>
                  <a:lnTo>
                    <a:pt x="41" y="384"/>
                  </a:lnTo>
                  <a:lnTo>
                    <a:pt x="34" y="385"/>
                  </a:lnTo>
                  <a:lnTo>
                    <a:pt x="22" y="389"/>
                  </a:lnTo>
                  <a:lnTo>
                    <a:pt x="11" y="390"/>
                  </a:lnTo>
                  <a:lnTo>
                    <a:pt x="2" y="393"/>
                  </a:lnTo>
                  <a:lnTo>
                    <a:pt x="0" y="393"/>
                  </a:lnTo>
                  <a:lnTo>
                    <a:pt x="1" y="386"/>
                  </a:lnTo>
                  <a:lnTo>
                    <a:pt x="3" y="369"/>
                  </a:lnTo>
                  <a:lnTo>
                    <a:pt x="7" y="351"/>
                  </a:lnTo>
                  <a:lnTo>
                    <a:pt x="10" y="335"/>
                  </a:lnTo>
                  <a:lnTo>
                    <a:pt x="13" y="320"/>
                  </a:lnTo>
                  <a:lnTo>
                    <a:pt x="18" y="300"/>
                  </a:lnTo>
                  <a:lnTo>
                    <a:pt x="23" y="280"/>
                  </a:lnTo>
                  <a:lnTo>
                    <a:pt x="29" y="265"/>
                  </a:lnTo>
                  <a:lnTo>
                    <a:pt x="33" y="258"/>
                  </a:lnTo>
                  <a:lnTo>
                    <a:pt x="40" y="248"/>
                  </a:lnTo>
                  <a:lnTo>
                    <a:pt x="49" y="237"/>
                  </a:lnTo>
                  <a:lnTo>
                    <a:pt x="59" y="224"/>
                  </a:lnTo>
                  <a:lnTo>
                    <a:pt x="71" y="211"/>
                  </a:lnTo>
                  <a:lnTo>
                    <a:pt x="83" y="199"/>
                  </a:lnTo>
                  <a:lnTo>
                    <a:pt x="98" y="187"/>
                  </a:lnTo>
                  <a:lnTo>
                    <a:pt x="112" y="177"/>
                  </a:lnTo>
                  <a:lnTo>
                    <a:pt x="129" y="166"/>
                  </a:lnTo>
                  <a:lnTo>
                    <a:pt x="148" y="153"/>
                  </a:lnTo>
                  <a:lnTo>
                    <a:pt x="169" y="140"/>
                  </a:lnTo>
                  <a:lnTo>
                    <a:pt x="192" y="126"/>
                  </a:lnTo>
                  <a:lnTo>
                    <a:pt x="214" y="111"/>
                  </a:lnTo>
                  <a:lnTo>
                    <a:pt x="234" y="100"/>
                  </a:lnTo>
                  <a:lnTo>
                    <a:pt x="254" y="89"/>
                  </a:lnTo>
                  <a:lnTo>
                    <a:pt x="271" y="83"/>
                  </a:lnTo>
                  <a:lnTo>
                    <a:pt x="289" y="76"/>
                  </a:lnTo>
                  <a:lnTo>
                    <a:pt x="311" y="66"/>
                  </a:lnTo>
                  <a:lnTo>
                    <a:pt x="335" y="51"/>
                  </a:lnTo>
                  <a:lnTo>
                    <a:pt x="361" y="38"/>
                  </a:lnTo>
                  <a:lnTo>
                    <a:pt x="384" y="24"/>
                  </a:lnTo>
                  <a:lnTo>
                    <a:pt x="403" y="12"/>
                  </a:lnTo>
                  <a:lnTo>
                    <a:pt x="416" y="4"/>
                  </a:lnTo>
                  <a:lnTo>
                    <a:pt x="421" y="1"/>
                  </a:lnTo>
                  <a:close/>
                </a:path>
              </a:pathLst>
            </a:custGeom>
            <a:solidFill>
              <a:srgbClr val="EDDB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39" name="Freeform 99"/>
            <p:cNvSpPr>
              <a:spLocks/>
            </p:cNvSpPr>
            <p:nvPr/>
          </p:nvSpPr>
          <p:spPr bwMode="auto">
            <a:xfrm>
              <a:off x="2213" y="2453"/>
              <a:ext cx="219" cy="307"/>
            </a:xfrm>
            <a:custGeom>
              <a:avLst/>
              <a:gdLst>
                <a:gd name="T0" fmla="*/ 133 w 560"/>
                <a:gd name="T1" fmla="*/ 784 h 1097"/>
                <a:gd name="T2" fmla="*/ 196 w 560"/>
                <a:gd name="T3" fmla="*/ 706 h 1097"/>
                <a:gd name="T4" fmla="*/ 217 w 560"/>
                <a:gd name="T5" fmla="*/ 656 h 1097"/>
                <a:gd name="T6" fmla="*/ 222 w 560"/>
                <a:gd name="T7" fmla="*/ 602 h 1097"/>
                <a:gd name="T8" fmla="*/ 203 w 560"/>
                <a:gd name="T9" fmla="*/ 507 h 1097"/>
                <a:gd name="T10" fmla="*/ 170 w 560"/>
                <a:gd name="T11" fmla="*/ 479 h 1097"/>
                <a:gd name="T12" fmla="*/ 127 w 560"/>
                <a:gd name="T13" fmla="*/ 452 h 1097"/>
                <a:gd name="T14" fmla="*/ 97 w 560"/>
                <a:gd name="T15" fmla="*/ 433 h 1097"/>
                <a:gd name="T16" fmla="*/ 65 w 560"/>
                <a:gd name="T17" fmla="*/ 406 h 1097"/>
                <a:gd name="T18" fmla="*/ 22 w 560"/>
                <a:gd name="T19" fmla="*/ 352 h 1097"/>
                <a:gd name="T20" fmla="*/ 5 w 560"/>
                <a:gd name="T21" fmla="*/ 283 h 1097"/>
                <a:gd name="T22" fmla="*/ 14 w 560"/>
                <a:gd name="T23" fmla="*/ 215 h 1097"/>
                <a:gd name="T24" fmla="*/ 48 w 560"/>
                <a:gd name="T25" fmla="*/ 165 h 1097"/>
                <a:gd name="T26" fmla="*/ 83 w 560"/>
                <a:gd name="T27" fmla="*/ 106 h 1097"/>
                <a:gd name="T28" fmla="*/ 93 w 560"/>
                <a:gd name="T29" fmla="*/ 72 h 1097"/>
                <a:gd name="T30" fmla="*/ 111 w 560"/>
                <a:gd name="T31" fmla="*/ 20 h 1097"/>
                <a:gd name="T32" fmla="*/ 143 w 560"/>
                <a:gd name="T33" fmla="*/ 20 h 1097"/>
                <a:gd name="T34" fmla="*/ 174 w 560"/>
                <a:gd name="T35" fmla="*/ 52 h 1097"/>
                <a:gd name="T36" fmla="*/ 209 w 560"/>
                <a:gd name="T37" fmla="*/ 95 h 1097"/>
                <a:gd name="T38" fmla="*/ 226 w 560"/>
                <a:gd name="T39" fmla="*/ 133 h 1097"/>
                <a:gd name="T40" fmla="*/ 241 w 560"/>
                <a:gd name="T41" fmla="*/ 143 h 1097"/>
                <a:gd name="T42" fmla="*/ 292 w 560"/>
                <a:gd name="T43" fmla="*/ 165 h 1097"/>
                <a:gd name="T44" fmla="*/ 329 w 560"/>
                <a:gd name="T45" fmla="*/ 188 h 1097"/>
                <a:gd name="T46" fmla="*/ 359 w 560"/>
                <a:gd name="T47" fmla="*/ 202 h 1097"/>
                <a:gd name="T48" fmla="*/ 401 w 560"/>
                <a:gd name="T49" fmla="*/ 205 h 1097"/>
                <a:gd name="T50" fmla="*/ 432 w 560"/>
                <a:gd name="T51" fmla="*/ 204 h 1097"/>
                <a:gd name="T52" fmla="*/ 466 w 560"/>
                <a:gd name="T53" fmla="*/ 216 h 1097"/>
                <a:gd name="T54" fmla="*/ 498 w 560"/>
                <a:gd name="T55" fmla="*/ 232 h 1097"/>
                <a:gd name="T56" fmla="*/ 523 w 560"/>
                <a:gd name="T57" fmla="*/ 234 h 1097"/>
                <a:gd name="T58" fmla="*/ 548 w 560"/>
                <a:gd name="T59" fmla="*/ 226 h 1097"/>
                <a:gd name="T60" fmla="*/ 560 w 560"/>
                <a:gd name="T61" fmla="*/ 220 h 1097"/>
                <a:gd name="T62" fmla="*/ 546 w 560"/>
                <a:gd name="T63" fmla="*/ 267 h 1097"/>
                <a:gd name="T64" fmla="*/ 534 w 560"/>
                <a:gd name="T65" fmla="*/ 351 h 1097"/>
                <a:gd name="T66" fmla="*/ 505 w 560"/>
                <a:gd name="T67" fmla="*/ 539 h 1097"/>
                <a:gd name="T68" fmla="*/ 485 w 560"/>
                <a:gd name="T69" fmla="*/ 656 h 1097"/>
                <a:gd name="T70" fmla="*/ 462 w 560"/>
                <a:gd name="T71" fmla="*/ 698 h 1097"/>
                <a:gd name="T72" fmla="*/ 409 w 560"/>
                <a:gd name="T73" fmla="*/ 793 h 1097"/>
                <a:gd name="T74" fmla="*/ 343 w 560"/>
                <a:gd name="T75" fmla="*/ 909 h 1097"/>
                <a:gd name="T76" fmla="*/ 284 w 560"/>
                <a:gd name="T77" fmla="*/ 1013 h 1097"/>
                <a:gd name="T78" fmla="*/ 248 w 560"/>
                <a:gd name="T79" fmla="*/ 1075 h 1097"/>
                <a:gd name="T80" fmla="*/ 234 w 560"/>
                <a:gd name="T81" fmla="*/ 1091 h 1097"/>
                <a:gd name="T82" fmla="*/ 209 w 560"/>
                <a:gd name="T83" fmla="*/ 1097 h 1097"/>
                <a:gd name="T84" fmla="*/ 189 w 560"/>
                <a:gd name="T85" fmla="*/ 1096 h 1097"/>
                <a:gd name="T86" fmla="*/ 168 w 560"/>
                <a:gd name="T87" fmla="*/ 1091 h 1097"/>
                <a:gd name="T88" fmla="*/ 145 w 560"/>
                <a:gd name="T89" fmla="*/ 1078 h 1097"/>
                <a:gd name="T90" fmla="*/ 118 w 560"/>
                <a:gd name="T91" fmla="*/ 1055 h 1097"/>
                <a:gd name="T92" fmla="*/ 103 w 560"/>
                <a:gd name="T93" fmla="*/ 1042 h 1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60" h="1097">
                  <a:moveTo>
                    <a:pt x="103" y="888"/>
                  </a:moveTo>
                  <a:lnTo>
                    <a:pt x="101" y="846"/>
                  </a:lnTo>
                  <a:lnTo>
                    <a:pt x="133" y="784"/>
                  </a:lnTo>
                  <a:lnTo>
                    <a:pt x="181" y="740"/>
                  </a:lnTo>
                  <a:lnTo>
                    <a:pt x="186" y="729"/>
                  </a:lnTo>
                  <a:lnTo>
                    <a:pt x="196" y="706"/>
                  </a:lnTo>
                  <a:lnTo>
                    <a:pt x="207" y="681"/>
                  </a:lnTo>
                  <a:lnTo>
                    <a:pt x="213" y="666"/>
                  </a:lnTo>
                  <a:lnTo>
                    <a:pt x="217" y="656"/>
                  </a:lnTo>
                  <a:lnTo>
                    <a:pt x="221" y="640"/>
                  </a:lnTo>
                  <a:lnTo>
                    <a:pt x="223" y="621"/>
                  </a:lnTo>
                  <a:lnTo>
                    <a:pt x="222" y="602"/>
                  </a:lnTo>
                  <a:lnTo>
                    <a:pt x="217" y="576"/>
                  </a:lnTo>
                  <a:lnTo>
                    <a:pt x="210" y="539"/>
                  </a:lnTo>
                  <a:lnTo>
                    <a:pt x="203" y="507"/>
                  </a:lnTo>
                  <a:lnTo>
                    <a:pt x="191" y="490"/>
                  </a:lnTo>
                  <a:lnTo>
                    <a:pt x="182" y="486"/>
                  </a:lnTo>
                  <a:lnTo>
                    <a:pt x="170" y="479"/>
                  </a:lnTo>
                  <a:lnTo>
                    <a:pt x="156" y="471"/>
                  </a:lnTo>
                  <a:lnTo>
                    <a:pt x="141" y="461"/>
                  </a:lnTo>
                  <a:lnTo>
                    <a:pt x="127" y="452"/>
                  </a:lnTo>
                  <a:lnTo>
                    <a:pt x="114" y="444"/>
                  </a:lnTo>
                  <a:lnTo>
                    <a:pt x="103" y="437"/>
                  </a:lnTo>
                  <a:lnTo>
                    <a:pt x="97" y="433"/>
                  </a:lnTo>
                  <a:lnTo>
                    <a:pt x="90" y="428"/>
                  </a:lnTo>
                  <a:lnTo>
                    <a:pt x="79" y="419"/>
                  </a:lnTo>
                  <a:lnTo>
                    <a:pt x="65" y="406"/>
                  </a:lnTo>
                  <a:lnTo>
                    <a:pt x="49" y="390"/>
                  </a:lnTo>
                  <a:lnTo>
                    <a:pt x="34" y="372"/>
                  </a:lnTo>
                  <a:lnTo>
                    <a:pt x="22" y="352"/>
                  </a:lnTo>
                  <a:lnTo>
                    <a:pt x="13" y="332"/>
                  </a:lnTo>
                  <a:lnTo>
                    <a:pt x="9" y="313"/>
                  </a:lnTo>
                  <a:lnTo>
                    <a:pt x="5" y="283"/>
                  </a:lnTo>
                  <a:lnTo>
                    <a:pt x="0" y="262"/>
                  </a:lnTo>
                  <a:lnTo>
                    <a:pt x="0" y="242"/>
                  </a:lnTo>
                  <a:lnTo>
                    <a:pt x="14" y="215"/>
                  </a:lnTo>
                  <a:lnTo>
                    <a:pt x="23" y="202"/>
                  </a:lnTo>
                  <a:lnTo>
                    <a:pt x="35" y="185"/>
                  </a:lnTo>
                  <a:lnTo>
                    <a:pt x="48" y="165"/>
                  </a:lnTo>
                  <a:lnTo>
                    <a:pt x="61" y="144"/>
                  </a:lnTo>
                  <a:lnTo>
                    <a:pt x="72" y="124"/>
                  </a:lnTo>
                  <a:lnTo>
                    <a:pt x="83" y="106"/>
                  </a:lnTo>
                  <a:lnTo>
                    <a:pt x="89" y="93"/>
                  </a:lnTo>
                  <a:lnTo>
                    <a:pt x="92" y="86"/>
                  </a:lnTo>
                  <a:lnTo>
                    <a:pt x="93" y="72"/>
                  </a:lnTo>
                  <a:lnTo>
                    <a:pt x="97" y="50"/>
                  </a:lnTo>
                  <a:lnTo>
                    <a:pt x="103" y="30"/>
                  </a:lnTo>
                  <a:lnTo>
                    <a:pt x="111" y="20"/>
                  </a:lnTo>
                  <a:lnTo>
                    <a:pt x="147" y="0"/>
                  </a:lnTo>
                  <a:lnTo>
                    <a:pt x="146" y="5"/>
                  </a:lnTo>
                  <a:lnTo>
                    <a:pt x="143" y="20"/>
                  </a:lnTo>
                  <a:lnTo>
                    <a:pt x="147" y="34"/>
                  </a:lnTo>
                  <a:lnTo>
                    <a:pt x="159" y="44"/>
                  </a:lnTo>
                  <a:lnTo>
                    <a:pt x="174" y="52"/>
                  </a:lnTo>
                  <a:lnTo>
                    <a:pt x="189" y="64"/>
                  </a:lnTo>
                  <a:lnTo>
                    <a:pt x="200" y="78"/>
                  </a:lnTo>
                  <a:lnTo>
                    <a:pt x="209" y="95"/>
                  </a:lnTo>
                  <a:lnTo>
                    <a:pt x="217" y="111"/>
                  </a:lnTo>
                  <a:lnTo>
                    <a:pt x="223" y="124"/>
                  </a:lnTo>
                  <a:lnTo>
                    <a:pt x="226" y="133"/>
                  </a:lnTo>
                  <a:lnTo>
                    <a:pt x="227" y="137"/>
                  </a:lnTo>
                  <a:lnTo>
                    <a:pt x="231" y="139"/>
                  </a:lnTo>
                  <a:lnTo>
                    <a:pt x="241" y="143"/>
                  </a:lnTo>
                  <a:lnTo>
                    <a:pt x="256" y="149"/>
                  </a:lnTo>
                  <a:lnTo>
                    <a:pt x="274" y="157"/>
                  </a:lnTo>
                  <a:lnTo>
                    <a:pt x="292" y="165"/>
                  </a:lnTo>
                  <a:lnTo>
                    <a:pt x="307" y="173"/>
                  </a:lnTo>
                  <a:lnTo>
                    <a:pt x="321" y="182"/>
                  </a:lnTo>
                  <a:lnTo>
                    <a:pt x="329" y="188"/>
                  </a:lnTo>
                  <a:lnTo>
                    <a:pt x="336" y="194"/>
                  </a:lnTo>
                  <a:lnTo>
                    <a:pt x="346" y="198"/>
                  </a:lnTo>
                  <a:lnTo>
                    <a:pt x="359" y="202"/>
                  </a:lnTo>
                  <a:lnTo>
                    <a:pt x="373" y="204"/>
                  </a:lnTo>
                  <a:lnTo>
                    <a:pt x="387" y="205"/>
                  </a:lnTo>
                  <a:lnTo>
                    <a:pt x="401" y="205"/>
                  </a:lnTo>
                  <a:lnTo>
                    <a:pt x="413" y="205"/>
                  </a:lnTo>
                  <a:lnTo>
                    <a:pt x="423" y="204"/>
                  </a:lnTo>
                  <a:lnTo>
                    <a:pt x="432" y="204"/>
                  </a:lnTo>
                  <a:lnTo>
                    <a:pt x="443" y="207"/>
                  </a:lnTo>
                  <a:lnTo>
                    <a:pt x="454" y="211"/>
                  </a:lnTo>
                  <a:lnTo>
                    <a:pt x="466" y="216"/>
                  </a:lnTo>
                  <a:lnTo>
                    <a:pt x="478" y="221"/>
                  </a:lnTo>
                  <a:lnTo>
                    <a:pt x="488" y="226"/>
                  </a:lnTo>
                  <a:lnTo>
                    <a:pt x="498" y="232"/>
                  </a:lnTo>
                  <a:lnTo>
                    <a:pt x="506" y="234"/>
                  </a:lnTo>
                  <a:lnTo>
                    <a:pt x="514" y="236"/>
                  </a:lnTo>
                  <a:lnTo>
                    <a:pt x="523" y="234"/>
                  </a:lnTo>
                  <a:lnTo>
                    <a:pt x="532" y="232"/>
                  </a:lnTo>
                  <a:lnTo>
                    <a:pt x="541" y="229"/>
                  </a:lnTo>
                  <a:lnTo>
                    <a:pt x="548" y="226"/>
                  </a:lnTo>
                  <a:lnTo>
                    <a:pt x="555" y="223"/>
                  </a:lnTo>
                  <a:lnTo>
                    <a:pt x="559" y="221"/>
                  </a:lnTo>
                  <a:lnTo>
                    <a:pt x="560" y="220"/>
                  </a:lnTo>
                  <a:lnTo>
                    <a:pt x="557" y="228"/>
                  </a:lnTo>
                  <a:lnTo>
                    <a:pt x="552" y="245"/>
                  </a:lnTo>
                  <a:lnTo>
                    <a:pt x="546" y="267"/>
                  </a:lnTo>
                  <a:lnTo>
                    <a:pt x="543" y="285"/>
                  </a:lnTo>
                  <a:lnTo>
                    <a:pt x="541" y="306"/>
                  </a:lnTo>
                  <a:lnTo>
                    <a:pt x="534" y="351"/>
                  </a:lnTo>
                  <a:lnTo>
                    <a:pt x="525" y="408"/>
                  </a:lnTo>
                  <a:lnTo>
                    <a:pt x="515" y="474"/>
                  </a:lnTo>
                  <a:lnTo>
                    <a:pt x="505" y="539"/>
                  </a:lnTo>
                  <a:lnTo>
                    <a:pt x="494" y="597"/>
                  </a:lnTo>
                  <a:lnTo>
                    <a:pt x="488" y="638"/>
                  </a:lnTo>
                  <a:lnTo>
                    <a:pt x="485" y="656"/>
                  </a:lnTo>
                  <a:lnTo>
                    <a:pt x="483" y="662"/>
                  </a:lnTo>
                  <a:lnTo>
                    <a:pt x="475" y="677"/>
                  </a:lnTo>
                  <a:lnTo>
                    <a:pt x="462" y="698"/>
                  </a:lnTo>
                  <a:lnTo>
                    <a:pt x="448" y="725"/>
                  </a:lnTo>
                  <a:lnTo>
                    <a:pt x="430" y="758"/>
                  </a:lnTo>
                  <a:lnTo>
                    <a:pt x="409" y="793"/>
                  </a:lnTo>
                  <a:lnTo>
                    <a:pt x="387" y="831"/>
                  </a:lnTo>
                  <a:lnTo>
                    <a:pt x="365" y="869"/>
                  </a:lnTo>
                  <a:lnTo>
                    <a:pt x="343" y="909"/>
                  </a:lnTo>
                  <a:lnTo>
                    <a:pt x="321" y="947"/>
                  </a:lnTo>
                  <a:lnTo>
                    <a:pt x="302" y="982"/>
                  </a:lnTo>
                  <a:lnTo>
                    <a:pt x="284" y="1013"/>
                  </a:lnTo>
                  <a:lnTo>
                    <a:pt x="269" y="1040"/>
                  </a:lnTo>
                  <a:lnTo>
                    <a:pt x="256" y="1062"/>
                  </a:lnTo>
                  <a:lnTo>
                    <a:pt x="248" y="1075"/>
                  </a:lnTo>
                  <a:lnTo>
                    <a:pt x="244" y="1081"/>
                  </a:lnTo>
                  <a:lnTo>
                    <a:pt x="239" y="1087"/>
                  </a:lnTo>
                  <a:lnTo>
                    <a:pt x="234" y="1091"/>
                  </a:lnTo>
                  <a:lnTo>
                    <a:pt x="226" y="1093"/>
                  </a:lnTo>
                  <a:lnTo>
                    <a:pt x="216" y="1096"/>
                  </a:lnTo>
                  <a:lnTo>
                    <a:pt x="209" y="1097"/>
                  </a:lnTo>
                  <a:lnTo>
                    <a:pt x="203" y="1097"/>
                  </a:lnTo>
                  <a:lnTo>
                    <a:pt x="196" y="1097"/>
                  </a:lnTo>
                  <a:lnTo>
                    <a:pt x="189" y="1096"/>
                  </a:lnTo>
                  <a:lnTo>
                    <a:pt x="182" y="1095"/>
                  </a:lnTo>
                  <a:lnTo>
                    <a:pt x="174" y="1093"/>
                  </a:lnTo>
                  <a:lnTo>
                    <a:pt x="168" y="1091"/>
                  </a:lnTo>
                  <a:lnTo>
                    <a:pt x="161" y="1088"/>
                  </a:lnTo>
                  <a:lnTo>
                    <a:pt x="154" y="1084"/>
                  </a:lnTo>
                  <a:lnTo>
                    <a:pt x="145" y="1078"/>
                  </a:lnTo>
                  <a:lnTo>
                    <a:pt x="136" y="1071"/>
                  </a:lnTo>
                  <a:lnTo>
                    <a:pt x="127" y="1063"/>
                  </a:lnTo>
                  <a:lnTo>
                    <a:pt x="118" y="1055"/>
                  </a:lnTo>
                  <a:lnTo>
                    <a:pt x="110" y="1049"/>
                  </a:lnTo>
                  <a:lnTo>
                    <a:pt x="105" y="1044"/>
                  </a:lnTo>
                  <a:lnTo>
                    <a:pt x="103" y="1042"/>
                  </a:lnTo>
                  <a:lnTo>
                    <a:pt x="94" y="939"/>
                  </a:lnTo>
                  <a:lnTo>
                    <a:pt x="103" y="888"/>
                  </a:lnTo>
                  <a:close/>
                </a:path>
              </a:pathLst>
            </a:custGeom>
            <a:solidFill>
              <a:srgbClr val="CC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40" name="Freeform 100"/>
            <p:cNvSpPr>
              <a:spLocks/>
            </p:cNvSpPr>
            <p:nvPr/>
          </p:nvSpPr>
          <p:spPr bwMode="auto">
            <a:xfrm>
              <a:off x="2246" y="2585"/>
              <a:ext cx="46" cy="57"/>
            </a:xfrm>
            <a:custGeom>
              <a:avLst/>
              <a:gdLst>
                <a:gd name="T0" fmla="*/ 41 w 119"/>
                <a:gd name="T1" fmla="*/ 0 h 204"/>
                <a:gd name="T2" fmla="*/ 102 w 119"/>
                <a:gd name="T3" fmla="*/ 37 h 204"/>
                <a:gd name="T4" fmla="*/ 105 w 119"/>
                <a:gd name="T5" fmla="*/ 48 h 204"/>
                <a:gd name="T6" fmla="*/ 111 w 119"/>
                <a:gd name="T7" fmla="*/ 75 h 204"/>
                <a:gd name="T8" fmla="*/ 117 w 119"/>
                <a:gd name="T9" fmla="*/ 105 h 204"/>
                <a:gd name="T10" fmla="*/ 119 w 119"/>
                <a:gd name="T11" fmla="*/ 126 h 204"/>
                <a:gd name="T12" fmla="*/ 116 w 119"/>
                <a:gd name="T13" fmla="*/ 144 h 204"/>
                <a:gd name="T14" fmla="*/ 112 w 119"/>
                <a:gd name="T15" fmla="*/ 170 h 204"/>
                <a:gd name="T16" fmla="*/ 108 w 119"/>
                <a:gd name="T17" fmla="*/ 194 h 204"/>
                <a:gd name="T18" fmla="*/ 107 w 119"/>
                <a:gd name="T19" fmla="*/ 204 h 204"/>
                <a:gd name="T20" fmla="*/ 105 w 119"/>
                <a:gd name="T21" fmla="*/ 198 h 204"/>
                <a:gd name="T22" fmla="*/ 99 w 119"/>
                <a:gd name="T23" fmla="*/ 181 h 204"/>
                <a:gd name="T24" fmla="*/ 90 w 119"/>
                <a:gd name="T25" fmla="*/ 162 h 204"/>
                <a:gd name="T26" fmla="*/ 83 w 119"/>
                <a:gd name="T27" fmla="*/ 145 h 204"/>
                <a:gd name="T28" fmla="*/ 76 w 119"/>
                <a:gd name="T29" fmla="*/ 139 h 204"/>
                <a:gd name="T30" fmla="*/ 66 w 119"/>
                <a:gd name="T31" fmla="*/ 131 h 204"/>
                <a:gd name="T32" fmla="*/ 53 w 119"/>
                <a:gd name="T33" fmla="*/ 123 h 204"/>
                <a:gd name="T34" fmla="*/ 37 w 119"/>
                <a:gd name="T35" fmla="*/ 117 h 204"/>
                <a:gd name="T36" fmla="*/ 23 w 119"/>
                <a:gd name="T37" fmla="*/ 110 h 204"/>
                <a:gd name="T38" fmla="*/ 12 w 119"/>
                <a:gd name="T39" fmla="*/ 105 h 204"/>
                <a:gd name="T40" fmla="*/ 3 w 119"/>
                <a:gd name="T41" fmla="*/ 102 h 204"/>
                <a:gd name="T42" fmla="*/ 0 w 119"/>
                <a:gd name="T43" fmla="*/ 101 h 204"/>
                <a:gd name="T44" fmla="*/ 1 w 119"/>
                <a:gd name="T45" fmla="*/ 100 h 204"/>
                <a:gd name="T46" fmla="*/ 5 w 119"/>
                <a:gd name="T47" fmla="*/ 97 h 204"/>
                <a:gd name="T48" fmla="*/ 10 w 119"/>
                <a:gd name="T49" fmla="*/ 93 h 204"/>
                <a:gd name="T50" fmla="*/ 17 w 119"/>
                <a:gd name="T51" fmla="*/ 88 h 204"/>
                <a:gd name="T52" fmla="*/ 23 w 119"/>
                <a:gd name="T53" fmla="*/ 82 h 204"/>
                <a:gd name="T54" fmla="*/ 30 w 119"/>
                <a:gd name="T55" fmla="*/ 77 h 204"/>
                <a:gd name="T56" fmla="*/ 35 w 119"/>
                <a:gd name="T57" fmla="*/ 72 h 204"/>
                <a:gd name="T58" fmla="*/ 39 w 119"/>
                <a:gd name="T59" fmla="*/ 67 h 204"/>
                <a:gd name="T60" fmla="*/ 45 w 119"/>
                <a:gd name="T61" fmla="*/ 55 h 204"/>
                <a:gd name="T62" fmla="*/ 50 w 119"/>
                <a:gd name="T63" fmla="*/ 41 h 204"/>
                <a:gd name="T64" fmla="*/ 54 w 119"/>
                <a:gd name="T65" fmla="*/ 30 h 204"/>
                <a:gd name="T66" fmla="*/ 55 w 119"/>
                <a:gd name="T67" fmla="*/ 25 h 204"/>
                <a:gd name="T68" fmla="*/ 41 w 119"/>
                <a:gd name="T6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9" h="204">
                  <a:moveTo>
                    <a:pt x="41" y="0"/>
                  </a:moveTo>
                  <a:lnTo>
                    <a:pt x="102" y="37"/>
                  </a:lnTo>
                  <a:lnTo>
                    <a:pt x="105" y="48"/>
                  </a:lnTo>
                  <a:lnTo>
                    <a:pt x="111" y="75"/>
                  </a:lnTo>
                  <a:lnTo>
                    <a:pt x="117" y="105"/>
                  </a:lnTo>
                  <a:lnTo>
                    <a:pt x="119" y="126"/>
                  </a:lnTo>
                  <a:lnTo>
                    <a:pt x="116" y="144"/>
                  </a:lnTo>
                  <a:lnTo>
                    <a:pt x="112" y="170"/>
                  </a:lnTo>
                  <a:lnTo>
                    <a:pt x="108" y="194"/>
                  </a:lnTo>
                  <a:lnTo>
                    <a:pt x="107" y="204"/>
                  </a:lnTo>
                  <a:lnTo>
                    <a:pt x="105" y="198"/>
                  </a:lnTo>
                  <a:lnTo>
                    <a:pt x="99" y="181"/>
                  </a:lnTo>
                  <a:lnTo>
                    <a:pt x="90" y="162"/>
                  </a:lnTo>
                  <a:lnTo>
                    <a:pt x="83" y="145"/>
                  </a:lnTo>
                  <a:lnTo>
                    <a:pt x="76" y="139"/>
                  </a:lnTo>
                  <a:lnTo>
                    <a:pt x="66" y="131"/>
                  </a:lnTo>
                  <a:lnTo>
                    <a:pt x="53" y="123"/>
                  </a:lnTo>
                  <a:lnTo>
                    <a:pt x="37" y="117"/>
                  </a:lnTo>
                  <a:lnTo>
                    <a:pt x="23" y="110"/>
                  </a:lnTo>
                  <a:lnTo>
                    <a:pt x="12" y="105"/>
                  </a:lnTo>
                  <a:lnTo>
                    <a:pt x="3" y="102"/>
                  </a:lnTo>
                  <a:lnTo>
                    <a:pt x="0" y="101"/>
                  </a:lnTo>
                  <a:lnTo>
                    <a:pt x="1" y="100"/>
                  </a:lnTo>
                  <a:lnTo>
                    <a:pt x="5" y="97"/>
                  </a:lnTo>
                  <a:lnTo>
                    <a:pt x="10" y="93"/>
                  </a:lnTo>
                  <a:lnTo>
                    <a:pt x="17" y="88"/>
                  </a:lnTo>
                  <a:lnTo>
                    <a:pt x="23" y="82"/>
                  </a:lnTo>
                  <a:lnTo>
                    <a:pt x="30" y="77"/>
                  </a:lnTo>
                  <a:lnTo>
                    <a:pt x="35" y="72"/>
                  </a:lnTo>
                  <a:lnTo>
                    <a:pt x="39" y="67"/>
                  </a:lnTo>
                  <a:lnTo>
                    <a:pt x="45" y="55"/>
                  </a:lnTo>
                  <a:lnTo>
                    <a:pt x="50" y="41"/>
                  </a:lnTo>
                  <a:lnTo>
                    <a:pt x="54" y="30"/>
                  </a:lnTo>
                  <a:lnTo>
                    <a:pt x="55" y="25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0044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41" name="Freeform 101"/>
            <p:cNvSpPr>
              <a:spLocks/>
            </p:cNvSpPr>
            <p:nvPr/>
          </p:nvSpPr>
          <p:spPr bwMode="auto">
            <a:xfrm>
              <a:off x="2278" y="2470"/>
              <a:ext cx="15" cy="12"/>
            </a:xfrm>
            <a:custGeom>
              <a:avLst/>
              <a:gdLst>
                <a:gd name="T0" fmla="*/ 18 w 37"/>
                <a:gd name="T1" fmla="*/ 42 h 42"/>
                <a:gd name="T2" fmla="*/ 25 w 37"/>
                <a:gd name="T3" fmla="*/ 41 h 42"/>
                <a:gd name="T4" fmla="*/ 32 w 37"/>
                <a:gd name="T5" fmla="*/ 35 h 42"/>
                <a:gd name="T6" fmla="*/ 36 w 37"/>
                <a:gd name="T7" fmla="*/ 29 h 42"/>
                <a:gd name="T8" fmla="*/ 37 w 37"/>
                <a:gd name="T9" fmla="*/ 21 h 42"/>
                <a:gd name="T10" fmla="*/ 36 w 37"/>
                <a:gd name="T11" fmla="*/ 13 h 42"/>
                <a:gd name="T12" fmla="*/ 32 w 37"/>
                <a:gd name="T13" fmla="*/ 7 h 42"/>
                <a:gd name="T14" fmla="*/ 25 w 37"/>
                <a:gd name="T15" fmla="*/ 1 h 42"/>
                <a:gd name="T16" fmla="*/ 18 w 37"/>
                <a:gd name="T17" fmla="*/ 0 h 42"/>
                <a:gd name="T18" fmla="*/ 10 w 37"/>
                <a:gd name="T19" fmla="*/ 1 h 42"/>
                <a:gd name="T20" fmla="*/ 5 w 37"/>
                <a:gd name="T21" fmla="*/ 7 h 42"/>
                <a:gd name="T22" fmla="*/ 1 w 37"/>
                <a:gd name="T23" fmla="*/ 13 h 42"/>
                <a:gd name="T24" fmla="*/ 0 w 37"/>
                <a:gd name="T25" fmla="*/ 21 h 42"/>
                <a:gd name="T26" fmla="*/ 1 w 37"/>
                <a:gd name="T27" fmla="*/ 29 h 42"/>
                <a:gd name="T28" fmla="*/ 5 w 37"/>
                <a:gd name="T29" fmla="*/ 35 h 42"/>
                <a:gd name="T30" fmla="*/ 10 w 37"/>
                <a:gd name="T31" fmla="*/ 41 h 42"/>
                <a:gd name="T32" fmla="*/ 18 w 37"/>
                <a:gd name="T33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7" h="42">
                  <a:moveTo>
                    <a:pt x="18" y="42"/>
                  </a:moveTo>
                  <a:lnTo>
                    <a:pt x="25" y="41"/>
                  </a:lnTo>
                  <a:lnTo>
                    <a:pt x="32" y="35"/>
                  </a:lnTo>
                  <a:lnTo>
                    <a:pt x="36" y="29"/>
                  </a:lnTo>
                  <a:lnTo>
                    <a:pt x="37" y="21"/>
                  </a:lnTo>
                  <a:lnTo>
                    <a:pt x="36" y="13"/>
                  </a:lnTo>
                  <a:lnTo>
                    <a:pt x="32" y="7"/>
                  </a:lnTo>
                  <a:lnTo>
                    <a:pt x="25" y="1"/>
                  </a:lnTo>
                  <a:lnTo>
                    <a:pt x="18" y="0"/>
                  </a:lnTo>
                  <a:lnTo>
                    <a:pt x="10" y="1"/>
                  </a:lnTo>
                  <a:lnTo>
                    <a:pt x="5" y="7"/>
                  </a:lnTo>
                  <a:lnTo>
                    <a:pt x="1" y="13"/>
                  </a:lnTo>
                  <a:lnTo>
                    <a:pt x="0" y="21"/>
                  </a:lnTo>
                  <a:lnTo>
                    <a:pt x="1" y="29"/>
                  </a:lnTo>
                  <a:lnTo>
                    <a:pt x="5" y="35"/>
                  </a:lnTo>
                  <a:lnTo>
                    <a:pt x="10" y="41"/>
                  </a:lnTo>
                  <a:lnTo>
                    <a:pt x="18" y="4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42" name="Freeform 102"/>
            <p:cNvSpPr>
              <a:spLocks/>
            </p:cNvSpPr>
            <p:nvPr/>
          </p:nvSpPr>
          <p:spPr bwMode="auto">
            <a:xfrm>
              <a:off x="2341" y="2508"/>
              <a:ext cx="16" cy="12"/>
            </a:xfrm>
            <a:custGeom>
              <a:avLst/>
              <a:gdLst>
                <a:gd name="T0" fmla="*/ 19 w 38"/>
                <a:gd name="T1" fmla="*/ 42 h 42"/>
                <a:gd name="T2" fmla="*/ 27 w 38"/>
                <a:gd name="T3" fmla="*/ 41 h 42"/>
                <a:gd name="T4" fmla="*/ 32 w 38"/>
                <a:gd name="T5" fmla="*/ 36 h 42"/>
                <a:gd name="T6" fmla="*/ 36 w 38"/>
                <a:gd name="T7" fmla="*/ 29 h 42"/>
                <a:gd name="T8" fmla="*/ 38 w 38"/>
                <a:gd name="T9" fmla="*/ 21 h 42"/>
                <a:gd name="T10" fmla="*/ 36 w 38"/>
                <a:gd name="T11" fmla="*/ 13 h 42"/>
                <a:gd name="T12" fmla="*/ 32 w 38"/>
                <a:gd name="T13" fmla="*/ 7 h 42"/>
                <a:gd name="T14" fmla="*/ 27 w 38"/>
                <a:gd name="T15" fmla="*/ 2 h 42"/>
                <a:gd name="T16" fmla="*/ 19 w 38"/>
                <a:gd name="T17" fmla="*/ 0 h 42"/>
                <a:gd name="T18" fmla="*/ 12 w 38"/>
                <a:gd name="T19" fmla="*/ 2 h 42"/>
                <a:gd name="T20" fmla="*/ 7 w 38"/>
                <a:gd name="T21" fmla="*/ 7 h 42"/>
                <a:gd name="T22" fmla="*/ 1 w 38"/>
                <a:gd name="T23" fmla="*/ 13 h 42"/>
                <a:gd name="T24" fmla="*/ 0 w 38"/>
                <a:gd name="T25" fmla="*/ 21 h 42"/>
                <a:gd name="T26" fmla="*/ 1 w 38"/>
                <a:gd name="T27" fmla="*/ 29 h 42"/>
                <a:gd name="T28" fmla="*/ 7 w 38"/>
                <a:gd name="T29" fmla="*/ 36 h 42"/>
                <a:gd name="T30" fmla="*/ 12 w 38"/>
                <a:gd name="T31" fmla="*/ 41 h 42"/>
                <a:gd name="T32" fmla="*/ 19 w 38"/>
                <a:gd name="T33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8" h="42">
                  <a:moveTo>
                    <a:pt x="19" y="42"/>
                  </a:moveTo>
                  <a:lnTo>
                    <a:pt x="27" y="41"/>
                  </a:lnTo>
                  <a:lnTo>
                    <a:pt x="32" y="36"/>
                  </a:lnTo>
                  <a:lnTo>
                    <a:pt x="36" y="29"/>
                  </a:lnTo>
                  <a:lnTo>
                    <a:pt x="38" y="21"/>
                  </a:lnTo>
                  <a:lnTo>
                    <a:pt x="36" y="13"/>
                  </a:lnTo>
                  <a:lnTo>
                    <a:pt x="32" y="7"/>
                  </a:lnTo>
                  <a:lnTo>
                    <a:pt x="27" y="2"/>
                  </a:lnTo>
                  <a:lnTo>
                    <a:pt x="19" y="0"/>
                  </a:lnTo>
                  <a:lnTo>
                    <a:pt x="12" y="2"/>
                  </a:lnTo>
                  <a:lnTo>
                    <a:pt x="7" y="7"/>
                  </a:lnTo>
                  <a:lnTo>
                    <a:pt x="1" y="13"/>
                  </a:lnTo>
                  <a:lnTo>
                    <a:pt x="0" y="21"/>
                  </a:lnTo>
                  <a:lnTo>
                    <a:pt x="1" y="29"/>
                  </a:lnTo>
                  <a:lnTo>
                    <a:pt x="7" y="36"/>
                  </a:lnTo>
                  <a:lnTo>
                    <a:pt x="12" y="41"/>
                  </a:lnTo>
                  <a:lnTo>
                    <a:pt x="19" y="4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43" name="Freeform 103"/>
            <p:cNvSpPr>
              <a:spLocks/>
            </p:cNvSpPr>
            <p:nvPr/>
          </p:nvSpPr>
          <p:spPr bwMode="auto">
            <a:xfrm>
              <a:off x="2410" y="2516"/>
              <a:ext cx="14" cy="11"/>
            </a:xfrm>
            <a:custGeom>
              <a:avLst/>
              <a:gdLst>
                <a:gd name="T0" fmla="*/ 19 w 37"/>
                <a:gd name="T1" fmla="*/ 41 h 41"/>
                <a:gd name="T2" fmla="*/ 27 w 37"/>
                <a:gd name="T3" fmla="*/ 40 h 41"/>
                <a:gd name="T4" fmla="*/ 32 w 37"/>
                <a:gd name="T5" fmla="*/ 35 h 41"/>
                <a:gd name="T6" fmla="*/ 36 w 37"/>
                <a:gd name="T7" fmla="*/ 28 h 41"/>
                <a:gd name="T8" fmla="*/ 37 w 37"/>
                <a:gd name="T9" fmla="*/ 20 h 41"/>
                <a:gd name="T10" fmla="*/ 36 w 37"/>
                <a:gd name="T11" fmla="*/ 13 h 41"/>
                <a:gd name="T12" fmla="*/ 32 w 37"/>
                <a:gd name="T13" fmla="*/ 6 h 41"/>
                <a:gd name="T14" fmla="*/ 27 w 37"/>
                <a:gd name="T15" fmla="*/ 1 h 41"/>
                <a:gd name="T16" fmla="*/ 19 w 37"/>
                <a:gd name="T17" fmla="*/ 0 h 41"/>
                <a:gd name="T18" fmla="*/ 12 w 37"/>
                <a:gd name="T19" fmla="*/ 1 h 41"/>
                <a:gd name="T20" fmla="*/ 6 w 37"/>
                <a:gd name="T21" fmla="*/ 6 h 41"/>
                <a:gd name="T22" fmla="*/ 1 w 37"/>
                <a:gd name="T23" fmla="*/ 13 h 41"/>
                <a:gd name="T24" fmla="*/ 0 w 37"/>
                <a:gd name="T25" fmla="*/ 20 h 41"/>
                <a:gd name="T26" fmla="*/ 1 w 37"/>
                <a:gd name="T27" fmla="*/ 28 h 41"/>
                <a:gd name="T28" fmla="*/ 6 w 37"/>
                <a:gd name="T29" fmla="*/ 35 h 41"/>
                <a:gd name="T30" fmla="*/ 12 w 37"/>
                <a:gd name="T31" fmla="*/ 40 h 41"/>
                <a:gd name="T32" fmla="*/ 19 w 37"/>
                <a:gd name="T33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7" h="41">
                  <a:moveTo>
                    <a:pt x="19" y="41"/>
                  </a:moveTo>
                  <a:lnTo>
                    <a:pt x="27" y="40"/>
                  </a:lnTo>
                  <a:lnTo>
                    <a:pt x="32" y="35"/>
                  </a:lnTo>
                  <a:lnTo>
                    <a:pt x="36" y="28"/>
                  </a:lnTo>
                  <a:lnTo>
                    <a:pt x="37" y="20"/>
                  </a:lnTo>
                  <a:lnTo>
                    <a:pt x="36" y="13"/>
                  </a:lnTo>
                  <a:lnTo>
                    <a:pt x="32" y="6"/>
                  </a:lnTo>
                  <a:lnTo>
                    <a:pt x="27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6"/>
                  </a:lnTo>
                  <a:lnTo>
                    <a:pt x="1" y="13"/>
                  </a:lnTo>
                  <a:lnTo>
                    <a:pt x="0" y="20"/>
                  </a:lnTo>
                  <a:lnTo>
                    <a:pt x="1" y="28"/>
                  </a:lnTo>
                  <a:lnTo>
                    <a:pt x="6" y="35"/>
                  </a:lnTo>
                  <a:lnTo>
                    <a:pt x="12" y="40"/>
                  </a:lnTo>
                  <a:lnTo>
                    <a:pt x="19" y="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44" name="Freeform 104"/>
            <p:cNvSpPr>
              <a:spLocks/>
            </p:cNvSpPr>
            <p:nvPr/>
          </p:nvSpPr>
          <p:spPr bwMode="auto">
            <a:xfrm>
              <a:off x="2463" y="2252"/>
              <a:ext cx="106" cy="72"/>
            </a:xfrm>
            <a:custGeom>
              <a:avLst/>
              <a:gdLst>
                <a:gd name="T0" fmla="*/ 253 w 269"/>
                <a:gd name="T1" fmla="*/ 3 h 260"/>
                <a:gd name="T2" fmla="*/ 262 w 269"/>
                <a:gd name="T3" fmla="*/ 10 h 260"/>
                <a:gd name="T4" fmla="*/ 268 w 269"/>
                <a:gd name="T5" fmla="*/ 19 h 260"/>
                <a:gd name="T6" fmla="*/ 269 w 269"/>
                <a:gd name="T7" fmla="*/ 33 h 260"/>
                <a:gd name="T8" fmla="*/ 264 w 269"/>
                <a:gd name="T9" fmla="*/ 50 h 260"/>
                <a:gd name="T10" fmla="*/ 257 w 269"/>
                <a:gd name="T11" fmla="*/ 74 h 260"/>
                <a:gd name="T12" fmla="*/ 251 w 269"/>
                <a:gd name="T13" fmla="*/ 88 h 260"/>
                <a:gd name="T14" fmla="*/ 238 w 269"/>
                <a:gd name="T15" fmla="*/ 106 h 260"/>
                <a:gd name="T16" fmla="*/ 233 w 269"/>
                <a:gd name="T17" fmla="*/ 120 h 260"/>
                <a:gd name="T18" fmla="*/ 230 w 269"/>
                <a:gd name="T19" fmla="*/ 139 h 260"/>
                <a:gd name="T20" fmla="*/ 226 w 269"/>
                <a:gd name="T21" fmla="*/ 159 h 260"/>
                <a:gd name="T22" fmla="*/ 209 w 269"/>
                <a:gd name="T23" fmla="*/ 190 h 260"/>
                <a:gd name="T24" fmla="*/ 198 w 269"/>
                <a:gd name="T25" fmla="*/ 206 h 260"/>
                <a:gd name="T26" fmla="*/ 180 w 269"/>
                <a:gd name="T27" fmla="*/ 218 h 260"/>
                <a:gd name="T28" fmla="*/ 159 w 269"/>
                <a:gd name="T29" fmla="*/ 231 h 260"/>
                <a:gd name="T30" fmla="*/ 142 w 269"/>
                <a:gd name="T31" fmla="*/ 241 h 260"/>
                <a:gd name="T32" fmla="*/ 132 w 269"/>
                <a:gd name="T33" fmla="*/ 247 h 260"/>
                <a:gd name="T34" fmla="*/ 117 w 269"/>
                <a:gd name="T35" fmla="*/ 251 h 260"/>
                <a:gd name="T36" fmla="*/ 100 w 269"/>
                <a:gd name="T37" fmla="*/ 256 h 260"/>
                <a:gd name="T38" fmla="*/ 83 w 269"/>
                <a:gd name="T39" fmla="*/ 260 h 260"/>
                <a:gd name="T40" fmla="*/ 75 w 269"/>
                <a:gd name="T41" fmla="*/ 254 h 260"/>
                <a:gd name="T42" fmla="*/ 55 w 269"/>
                <a:gd name="T43" fmla="*/ 231 h 260"/>
                <a:gd name="T44" fmla="*/ 43 w 269"/>
                <a:gd name="T45" fmla="*/ 220 h 260"/>
                <a:gd name="T46" fmla="*/ 29 w 269"/>
                <a:gd name="T47" fmla="*/ 213 h 260"/>
                <a:gd name="T48" fmla="*/ 13 w 269"/>
                <a:gd name="T49" fmla="*/ 203 h 260"/>
                <a:gd name="T50" fmla="*/ 2 w 269"/>
                <a:gd name="T51" fmla="*/ 198 h 260"/>
                <a:gd name="T52" fmla="*/ 0 w 269"/>
                <a:gd name="T53" fmla="*/ 196 h 260"/>
                <a:gd name="T54" fmla="*/ 7 w 269"/>
                <a:gd name="T55" fmla="*/ 188 h 260"/>
                <a:gd name="T56" fmla="*/ 19 w 269"/>
                <a:gd name="T57" fmla="*/ 186 h 260"/>
                <a:gd name="T58" fmla="*/ 30 w 269"/>
                <a:gd name="T59" fmla="*/ 186 h 260"/>
                <a:gd name="T60" fmla="*/ 40 w 269"/>
                <a:gd name="T61" fmla="*/ 186 h 260"/>
                <a:gd name="T62" fmla="*/ 52 w 269"/>
                <a:gd name="T63" fmla="*/ 186 h 260"/>
                <a:gd name="T64" fmla="*/ 60 w 269"/>
                <a:gd name="T65" fmla="*/ 185 h 260"/>
                <a:gd name="T66" fmla="*/ 71 w 269"/>
                <a:gd name="T67" fmla="*/ 182 h 260"/>
                <a:gd name="T68" fmla="*/ 84 w 269"/>
                <a:gd name="T69" fmla="*/ 180 h 260"/>
                <a:gd name="T70" fmla="*/ 95 w 269"/>
                <a:gd name="T71" fmla="*/ 175 h 260"/>
                <a:gd name="T72" fmla="*/ 104 w 269"/>
                <a:gd name="T73" fmla="*/ 167 h 260"/>
                <a:gd name="T74" fmla="*/ 111 w 269"/>
                <a:gd name="T75" fmla="*/ 156 h 260"/>
                <a:gd name="T76" fmla="*/ 115 w 269"/>
                <a:gd name="T77" fmla="*/ 144 h 260"/>
                <a:gd name="T78" fmla="*/ 118 w 269"/>
                <a:gd name="T79" fmla="*/ 135 h 260"/>
                <a:gd name="T80" fmla="*/ 114 w 269"/>
                <a:gd name="T81" fmla="*/ 130 h 260"/>
                <a:gd name="T82" fmla="*/ 108 w 269"/>
                <a:gd name="T83" fmla="*/ 126 h 260"/>
                <a:gd name="T84" fmla="*/ 100 w 269"/>
                <a:gd name="T85" fmla="*/ 122 h 260"/>
                <a:gd name="T86" fmla="*/ 86 w 269"/>
                <a:gd name="T87" fmla="*/ 113 h 260"/>
                <a:gd name="T88" fmla="*/ 87 w 269"/>
                <a:gd name="T89" fmla="*/ 96 h 260"/>
                <a:gd name="T90" fmla="*/ 95 w 269"/>
                <a:gd name="T91" fmla="*/ 70 h 260"/>
                <a:gd name="T92" fmla="*/ 109 w 269"/>
                <a:gd name="T93" fmla="*/ 51 h 260"/>
                <a:gd name="T94" fmla="*/ 124 w 269"/>
                <a:gd name="T95" fmla="*/ 34 h 260"/>
                <a:gd name="T96" fmla="*/ 139 w 269"/>
                <a:gd name="T97" fmla="*/ 32 h 260"/>
                <a:gd name="T98" fmla="*/ 149 w 269"/>
                <a:gd name="T99" fmla="*/ 41 h 260"/>
                <a:gd name="T100" fmla="*/ 157 w 269"/>
                <a:gd name="T101" fmla="*/ 58 h 260"/>
                <a:gd name="T102" fmla="*/ 160 w 269"/>
                <a:gd name="T103" fmla="*/ 67 h 260"/>
                <a:gd name="T104" fmla="*/ 169 w 269"/>
                <a:gd name="T105" fmla="*/ 68 h 260"/>
                <a:gd name="T106" fmla="*/ 184 w 269"/>
                <a:gd name="T107" fmla="*/ 68 h 260"/>
                <a:gd name="T108" fmla="*/ 202 w 269"/>
                <a:gd name="T109" fmla="*/ 68 h 260"/>
                <a:gd name="T110" fmla="*/ 217 w 269"/>
                <a:gd name="T111" fmla="*/ 66 h 260"/>
                <a:gd name="T112" fmla="*/ 231 w 269"/>
                <a:gd name="T113" fmla="*/ 62 h 260"/>
                <a:gd name="T114" fmla="*/ 243 w 269"/>
                <a:gd name="T115" fmla="*/ 54 h 260"/>
                <a:gd name="T116" fmla="*/ 248 w 269"/>
                <a:gd name="T117" fmla="*/ 38 h 260"/>
                <a:gd name="T118" fmla="*/ 244 w 269"/>
                <a:gd name="T119" fmla="*/ 27 h 260"/>
                <a:gd name="T120" fmla="*/ 247 w 269"/>
                <a:gd name="T121" fmla="*/ 11 h 260"/>
                <a:gd name="T122" fmla="*/ 252 w 269"/>
                <a:gd name="T123" fmla="*/ 2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9" h="260">
                  <a:moveTo>
                    <a:pt x="253" y="0"/>
                  </a:moveTo>
                  <a:lnTo>
                    <a:pt x="253" y="3"/>
                  </a:lnTo>
                  <a:lnTo>
                    <a:pt x="257" y="6"/>
                  </a:lnTo>
                  <a:lnTo>
                    <a:pt x="262" y="10"/>
                  </a:lnTo>
                  <a:lnTo>
                    <a:pt x="266" y="13"/>
                  </a:lnTo>
                  <a:lnTo>
                    <a:pt x="268" y="19"/>
                  </a:lnTo>
                  <a:lnTo>
                    <a:pt x="269" y="27"/>
                  </a:lnTo>
                  <a:lnTo>
                    <a:pt x="269" y="33"/>
                  </a:lnTo>
                  <a:lnTo>
                    <a:pt x="266" y="41"/>
                  </a:lnTo>
                  <a:lnTo>
                    <a:pt x="264" y="50"/>
                  </a:lnTo>
                  <a:lnTo>
                    <a:pt x="261" y="62"/>
                  </a:lnTo>
                  <a:lnTo>
                    <a:pt x="257" y="74"/>
                  </a:lnTo>
                  <a:lnTo>
                    <a:pt x="255" y="82"/>
                  </a:lnTo>
                  <a:lnTo>
                    <a:pt x="251" y="88"/>
                  </a:lnTo>
                  <a:lnTo>
                    <a:pt x="244" y="97"/>
                  </a:lnTo>
                  <a:lnTo>
                    <a:pt x="238" y="106"/>
                  </a:lnTo>
                  <a:lnTo>
                    <a:pt x="234" y="113"/>
                  </a:lnTo>
                  <a:lnTo>
                    <a:pt x="233" y="120"/>
                  </a:lnTo>
                  <a:lnTo>
                    <a:pt x="231" y="129"/>
                  </a:lnTo>
                  <a:lnTo>
                    <a:pt x="230" y="139"/>
                  </a:lnTo>
                  <a:lnTo>
                    <a:pt x="230" y="147"/>
                  </a:lnTo>
                  <a:lnTo>
                    <a:pt x="226" y="159"/>
                  </a:lnTo>
                  <a:lnTo>
                    <a:pt x="219" y="175"/>
                  </a:lnTo>
                  <a:lnTo>
                    <a:pt x="209" y="190"/>
                  </a:lnTo>
                  <a:lnTo>
                    <a:pt x="202" y="202"/>
                  </a:lnTo>
                  <a:lnTo>
                    <a:pt x="198" y="206"/>
                  </a:lnTo>
                  <a:lnTo>
                    <a:pt x="190" y="213"/>
                  </a:lnTo>
                  <a:lnTo>
                    <a:pt x="180" y="218"/>
                  </a:lnTo>
                  <a:lnTo>
                    <a:pt x="169" y="224"/>
                  </a:lnTo>
                  <a:lnTo>
                    <a:pt x="159" y="231"/>
                  </a:lnTo>
                  <a:lnTo>
                    <a:pt x="150" y="237"/>
                  </a:lnTo>
                  <a:lnTo>
                    <a:pt x="142" y="241"/>
                  </a:lnTo>
                  <a:lnTo>
                    <a:pt x="139" y="244"/>
                  </a:lnTo>
                  <a:lnTo>
                    <a:pt x="132" y="247"/>
                  </a:lnTo>
                  <a:lnTo>
                    <a:pt x="124" y="248"/>
                  </a:lnTo>
                  <a:lnTo>
                    <a:pt x="117" y="251"/>
                  </a:lnTo>
                  <a:lnTo>
                    <a:pt x="109" y="253"/>
                  </a:lnTo>
                  <a:lnTo>
                    <a:pt x="100" y="256"/>
                  </a:lnTo>
                  <a:lnTo>
                    <a:pt x="91" y="258"/>
                  </a:lnTo>
                  <a:lnTo>
                    <a:pt x="83" y="260"/>
                  </a:lnTo>
                  <a:lnTo>
                    <a:pt x="79" y="260"/>
                  </a:lnTo>
                  <a:lnTo>
                    <a:pt x="75" y="254"/>
                  </a:lnTo>
                  <a:lnTo>
                    <a:pt x="66" y="243"/>
                  </a:lnTo>
                  <a:lnTo>
                    <a:pt x="55" y="231"/>
                  </a:lnTo>
                  <a:lnTo>
                    <a:pt x="47" y="223"/>
                  </a:lnTo>
                  <a:lnTo>
                    <a:pt x="43" y="220"/>
                  </a:lnTo>
                  <a:lnTo>
                    <a:pt x="37" y="216"/>
                  </a:lnTo>
                  <a:lnTo>
                    <a:pt x="29" y="213"/>
                  </a:lnTo>
                  <a:lnTo>
                    <a:pt x="21" y="207"/>
                  </a:lnTo>
                  <a:lnTo>
                    <a:pt x="13" y="203"/>
                  </a:lnTo>
                  <a:lnTo>
                    <a:pt x="7" y="201"/>
                  </a:lnTo>
                  <a:lnTo>
                    <a:pt x="2" y="198"/>
                  </a:lnTo>
                  <a:lnTo>
                    <a:pt x="0" y="197"/>
                  </a:lnTo>
                  <a:lnTo>
                    <a:pt x="0" y="196"/>
                  </a:lnTo>
                  <a:lnTo>
                    <a:pt x="3" y="192"/>
                  </a:lnTo>
                  <a:lnTo>
                    <a:pt x="7" y="188"/>
                  </a:lnTo>
                  <a:lnTo>
                    <a:pt x="15" y="186"/>
                  </a:lnTo>
                  <a:lnTo>
                    <a:pt x="19" y="186"/>
                  </a:lnTo>
                  <a:lnTo>
                    <a:pt x="24" y="186"/>
                  </a:lnTo>
                  <a:lnTo>
                    <a:pt x="30" y="186"/>
                  </a:lnTo>
                  <a:lnTo>
                    <a:pt x="35" y="186"/>
                  </a:lnTo>
                  <a:lnTo>
                    <a:pt x="40" y="186"/>
                  </a:lnTo>
                  <a:lnTo>
                    <a:pt x="47" y="186"/>
                  </a:lnTo>
                  <a:lnTo>
                    <a:pt x="52" y="186"/>
                  </a:lnTo>
                  <a:lnTo>
                    <a:pt x="56" y="186"/>
                  </a:lnTo>
                  <a:lnTo>
                    <a:pt x="60" y="185"/>
                  </a:lnTo>
                  <a:lnTo>
                    <a:pt x="65" y="184"/>
                  </a:lnTo>
                  <a:lnTo>
                    <a:pt x="71" y="182"/>
                  </a:lnTo>
                  <a:lnTo>
                    <a:pt x="78" y="181"/>
                  </a:lnTo>
                  <a:lnTo>
                    <a:pt x="84" y="180"/>
                  </a:lnTo>
                  <a:lnTo>
                    <a:pt x="90" y="177"/>
                  </a:lnTo>
                  <a:lnTo>
                    <a:pt x="95" y="175"/>
                  </a:lnTo>
                  <a:lnTo>
                    <a:pt x="99" y="172"/>
                  </a:lnTo>
                  <a:lnTo>
                    <a:pt x="104" y="167"/>
                  </a:lnTo>
                  <a:lnTo>
                    <a:pt x="108" y="161"/>
                  </a:lnTo>
                  <a:lnTo>
                    <a:pt x="111" y="156"/>
                  </a:lnTo>
                  <a:lnTo>
                    <a:pt x="114" y="150"/>
                  </a:lnTo>
                  <a:lnTo>
                    <a:pt x="115" y="144"/>
                  </a:lnTo>
                  <a:lnTo>
                    <a:pt x="117" y="139"/>
                  </a:lnTo>
                  <a:lnTo>
                    <a:pt x="118" y="135"/>
                  </a:lnTo>
                  <a:lnTo>
                    <a:pt x="117" y="133"/>
                  </a:lnTo>
                  <a:lnTo>
                    <a:pt x="114" y="130"/>
                  </a:lnTo>
                  <a:lnTo>
                    <a:pt x="111" y="129"/>
                  </a:lnTo>
                  <a:lnTo>
                    <a:pt x="108" y="126"/>
                  </a:lnTo>
                  <a:lnTo>
                    <a:pt x="105" y="125"/>
                  </a:lnTo>
                  <a:lnTo>
                    <a:pt x="100" y="122"/>
                  </a:lnTo>
                  <a:lnTo>
                    <a:pt x="92" y="117"/>
                  </a:lnTo>
                  <a:lnTo>
                    <a:pt x="86" y="113"/>
                  </a:lnTo>
                  <a:lnTo>
                    <a:pt x="84" y="106"/>
                  </a:lnTo>
                  <a:lnTo>
                    <a:pt x="87" y="96"/>
                  </a:lnTo>
                  <a:lnTo>
                    <a:pt x="91" y="83"/>
                  </a:lnTo>
                  <a:lnTo>
                    <a:pt x="95" y="70"/>
                  </a:lnTo>
                  <a:lnTo>
                    <a:pt x="101" y="61"/>
                  </a:lnTo>
                  <a:lnTo>
                    <a:pt x="109" y="51"/>
                  </a:lnTo>
                  <a:lnTo>
                    <a:pt x="117" y="42"/>
                  </a:lnTo>
                  <a:lnTo>
                    <a:pt x="124" y="34"/>
                  </a:lnTo>
                  <a:lnTo>
                    <a:pt x="132" y="31"/>
                  </a:lnTo>
                  <a:lnTo>
                    <a:pt x="139" y="32"/>
                  </a:lnTo>
                  <a:lnTo>
                    <a:pt x="145" y="36"/>
                  </a:lnTo>
                  <a:lnTo>
                    <a:pt x="149" y="41"/>
                  </a:lnTo>
                  <a:lnTo>
                    <a:pt x="154" y="50"/>
                  </a:lnTo>
                  <a:lnTo>
                    <a:pt x="157" y="58"/>
                  </a:lnTo>
                  <a:lnTo>
                    <a:pt x="158" y="63"/>
                  </a:lnTo>
                  <a:lnTo>
                    <a:pt x="160" y="67"/>
                  </a:lnTo>
                  <a:lnTo>
                    <a:pt x="166" y="68"/>
                  </a:lnTo>
                  <a:lnTo>
                    <a:pt x="169" y="68"/>
                  </a:lnTo>
                  <a:lnTo>
                    <a:pt x="176" y="68"/>
                  </a:lnTo>
                  <a:lnTo>
                    <a:pt x="184" y="68"/>
                  </a:lnTo>
                  <a:lnTo>
                    <a:pt x="193" y="68"/>
                  </a:lnTo>
                  <a:lnTo>
                    <a:pt x="202" y="68"/>
                  </a:lnTo>
                  <a:lnTo>
                    <a:pt x="209" y="67"/>
                  </a:lnTo>
                  <a:lnTo>
                    <a:pt x="217" y="66"/>
                  </a:lnTo>
                  <a:lnTo>
                    <a:pt x="222" y="65"/>
                  </a:lnTo>
                  <a:lnTo>
                    <a:pt x="231" y="62"/>
                  </a:lnTo>
                  <a:lnTo>
                    <a:pt x="238" y="58"/>
                  </a:lnTo>
                  <a:lnTo>
                    <a:pt x="243" y="54"/>
                  </a:lnTo>
                  <a:lnTo>
                    <a:pt x="247" y="46"/>
                  </a:lnTo>
                  <a:lnTo>
                    <a:pt x="248" y="38"/>
                  </a:lnTo>
                  <a:lnTo>
                    <a:pt x="246" y="32"/>
                  </a:lnTo>
                  <a:lnTo>
                    <a:pt x="244" y="27"/>
                  </a:lnTo>
                  <a:lnTo>
                    <a:pt x="244" y="19"/>
                  </a:lnTo>
                  <a:lnTo>
                    <a:pt x="247" y="11"/>
                  </a:lnTo>
                  <a:lnTo>
                    <a:pt x="249" y="6"/>
                  </a:lnTo>
                  <a:lnTo>
                    <a:pt x="252" y="2"/>
                  </a:lnTo>
                  <a:lnTo>
                    <a:pt x="253" y="0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45" name="Freeform 105"/>
            <p:cNvSpPr>
              <a:spLocks/>
            </p:cNvSpPr>
            <p:nvPr/>
          </p:nvSpPr>
          <p:spPr bwMode="auto">
            <a:xfrm>
              <a:off x="2555" y="2386"/>
              <a:ext cx="92" cy="71"/>
            </a:xfrm>
            <a:custGeom>
              <a:avLst/>
              <a:gdLst>
                <a:gd name="T0" fmla="*/ 11 w 234"/>
                <a:gd name="T1" fmla="*/ 108 h 255"/>
                <a:gd name="T2" fmla="*/ 36 w 234"/>
                <a:gd name="T3" fmla="*/ 133 h 255"/>
                <a:gd name="T4" fmla="*/ 53 w 234"/>
                <a:gd name="T5" fmla="*/ 144 h 255"/>
                <a:gd name="T6" fmla="*/ 76 w 234"/>
                <a:gd name="T7" fmla="*/ 159 h 255"/>
                <a:gd name="T8" fmla="*/ 93 w 234"/>
                <a:gd name="T9" fmla="*/ 171 h 255"/>
                <a:gd name="T10" fmla="*/ 106 w 234"/>
                <a:gd name="T11" fmla="*/ 200 h 255"/>
                <a:gd name="T12" fmla="*/ 106 w 234"/>
                <a:gd name="T13" fmla="*/ 247 h 255"/>
                <a:gd name="T14" fmla="*/ 115 w 234"/>
                <a:gd name="T15" fmla="*/ 255 h 255"/>
                <a:gd name="T16" fmla="*/ 137 w 234"/>
                <a:gd name="T17" fmla="*/ 245 h 255"/>
                <a:gd name="T18" fmla="*/ 155 w 234"/>
                <a:gd name="T19" fmla="*/ 225 h 255"/>
                <a:gd name="T20" fmla="*/ 169 w 234"/>
                <a:gd name="T21" fmla="*/ 227 h 255"/>
                <a:gd name="T22" fmla="*/ 191 w 234"/>
                <a:gd name="T23" fmla="*/ 235 h 255"/>
                <a:gd name="T24" fmla="*/ 212 w 234"/>
                <a:gd name="T25" fmla="*/ 230 h 255"/>
                <a:gd name="T26" fmla="*/ 208 w 234"/>
                <a:gd name="T27" fmla="*/ 217 h 255"/>
                <a:gd name="T28" fmla="*/ 183 w 234"/>
                <a:gd name="T29" fmla="*/ 197 h 255"/>
                <a:gd name="T30" fmla="*/ 167 w 234"/>
                <a:gd name="T31" fmla="*/ 176 h 255"/>
                <a:gd name="T32" fmla="*/ 168 w 234"/>
                <a:gd name="T33" fmla="*/ 159 h 255"/>
                <a:gd name="T34" fmla="*/ 190 w 234"/>
                <a:gd name="T35" fmla="*/ 149 h 255"/>
                <a:gd name="T36" fmla="*/ 207 w 234"/>
                <a:gd name="T37" fmla="*/ 141 h 255"/>
                <a:gd name="T38" fmla="*/ 227 w 234"/>
                <a:gd name="T39" fmla="*/ 131 h 255"/>
                <a:gd name="T40" fmla="*/ 234 w 234"/>
                <a:gd name="T41" fmla="*/ 124 h 255"/>
                <a:gd name="T42" fmla="*/ 233 w 234"/>
                <a:gd name="T43" fmla="*/ 112 h 255"/>
                <a:gd name="T44" fmla="*/ 226 w 234"/>
                <a:gd name="T45" fmla="*/ 108 h 255"/>
                <a:gd name="T46" fmla="*/ 212 w 234"/>
                <a:gd name="T47" fmla="*/ 108 h 255"/>
                <a:gd name="T48" fmla="*/ 187 w 234"/>
                <a:gd name="T49" fmla="*/ 111 h 255"/>
                <a:gd name="T50" fmla="*/ 172 w 234"/>
                <a:gd name="T51" fmla="*/ 112 h 255"/>
                <a:gd name="T52" fmla="*/ 158 w 234"/>
                <a:gd name="T53" fmla="*/ 115 h 255"/>
                <a:gd name="T54" fmla="*/ 165 w 234"/>
                <a:gd name="T55" fmla="*/ 102 h 255"/>
                <a:gd name="T56" fmla="*/ 177 w 234"/>
                <a:gd name="T57" fmla="*/ 85 h 255"/>
                <a:gd name="T58" fmla="*/ 193 w 234"/>
                <a:gd name="T59" fmla="*/ 52 h 255"/>
                <a:gd name="T60" fmla="*/ 190 w 234"/>
                <a:gd name="T61" fmla="*/ 40 h 255"/>
                <a:gd name="T62" fmla="*/ 182 w 234"/>
                <a:gd name="T63" fmla="*/ 34 h 255"/>
                <a:gd name="T64" fmla="*/ 169 w 234"/>
                <a:gd name="T65" fmla="*/ 38 h 255"/>
                <a:gd name="T66" fmla="*/ 160 w 234"/>
                <a:gd name="T67" fmla="*/ 48 h 255"/>
                <a:gd name="T68" fmla="*/ 145 w 234"/>
                <a:gd name="T69" fmla="*/ 64 h 255"/>
                <a:gd name="T70" fmla="*/ 134 w 234"/>
                <a:gd name="T71" fmla="*/ 73 h 255"/>
                <a:gd name="T72" fmla="*/ 125 w 234"/>
                <a:gd name="T73" fmla="*/ 78 h 255"/>
                <a:gd name="T74" fmla="*/ 123 w 234"/>
                <a:gd name="T75" fmla="*/ 74 h 255"/>
                <a:gd name="T76" fmla="*/ 134 w 234"/>
                <a:gd name="T77" fmla="*/ 47 h 255"/>
                <a:gd name="T78" fmla="*/ 142 w 234"/>
                <a:gd name="T79" fmla="*/ 28 h 255"/>
                <a:gd name="T80" fmla="*/ 145 w 234"/>
                <a:gd name="T81" fmla="*/ 9 h 255"/>
                <a:gd name="T82" fmla="*/ 138 w 234"/>
                <a:gd name="T83" fmla="*/ 0 h 255"/>
                <a:gd name="T84" fmla="*/ 118 w 234"/>
                <a:gd name="T85" fmla="*/ 17 h 255"/>
                <a:gd name="T86" fmla="*/ 98 w 234"/>
                <a:gd name="T87" fmla="*/ 48 h 255"/>
                <a:gd name="T88" fmla="*/ 76 w 234"/>
                <a:gd name="T89" fmla="*/ 78 h 255"/>
                <a:gd name="T90" fmla="*/ 52 w 234"/>
                <a:gd name="T91" fmla="*/ 90 h 255"/>
                <a:gd name="T92" fmla="*/ 34 w 234"/>
                <a:gd name="T93" fmla="*/ 82 h 255"/>
                <a:gd name="T94" fmla="*/ 18 w 234"/>
                <a:gd name="T95" fmla="*/ 63 h 255"/>
                <a:gd name="T96" fmla="*/ 4 w 234"/>
                <a:gd name="T97" fmla="*/ 52 h 255"/>
                <a:gd name="T98" fmla="*/ 0 w 234"/>
                <a:gd name="T99" fmla="*/ 53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4" h="255">
                  <a:moveTo>
                    <a:pt x="0" y="53"/>
                  </a:moveTo>
                  <a:lnTo>
                    <a:pt x="7" y="104"/>
                  </a:lnTo>
                  <a:lnTo>
                    <a:pt x="11" y="108"/>
                  </a:lnTo>
                  <a:lnTo>
                    <a:pt x="18" y="119"/>
                  </a:lnTo>
                  <a:lnTo>
                    <a:pt x="29" y="128"/>
                  </a:lnTo>
                  <a:lnTo>
                    <a:pt x="36" y="133"/>
                  </a:lnTo>
                  <a:lnTo>
                    <a:pt x="40" y="135"/>
                  </a:lnTo>
                  <a:lnTo>
                    <a:pt x="45" y="138"/>
                  </a:lnTo>
                  <a:lnTo>
                    <a:pt x="53" y="144"/>
                  </a:lnTo>
                  <a:lnTo>
                    <a:pt x="61" y="149"/>
                  </a:lnTo>
                  <a:lnTo>
                    <a:pt x="69" y="154"/>
                  </a:lnTo>
                  <a:lnTo>
                    <a:pt x="76" y="159"/>
                  </a:lnTo>
                  <a:lnTo>
                    <a:pt x="83" y="163"/>
                  </a:lnTo>
                  <a:lnTo>
                    <a:pt x="87" y="166"/>
                  </a:lnTo>
                  <a:lnTo>
                    <a:pt x="93" y="171"/>
                  </a:lnTo>
                  <a:lnTo>
                    <a:pt x="98" y="180"/>
                  </a:lnTo>
                  <a:lnTo>
                    <a:pt x="104" y="191"/>
                  </a:lnTo>
                  <a:lnTo>
                    <a:pt x="106" y="200"/>
                  </a:lnTo>
                  <a:lnTo>
                    <a:pt x="107" y="213"/>
                  </a:lnTo>
                  <a:lnTo>
                    <a:pt x="107" y="231"/>
                  </a:lnTo>
                  <a:lnTo>
                    <a:pt x="106" y="247"/>
                  </a:lnTo>
                  <a:lnTo>
                    <a:pt x="106" y="254"/>
                  </a:lnTo>
                  <a:lnTo>
                    <a:pt x="109" y="255"/>
                  </a:lnTo>
                  <a:lnTo>
                    <a:pt x="115" y="255"/>
                  </a:lnTo>
                  <a:lnTo>
                    <a:pt x="123" y="255"/>
                  </a:lnTo>
                  <a:lnTo>
                    <a:pt x="131" y="251"/>
                  </a:lnTo>
                  <a:lnTo>
                    <a:pt x="137" y="245"/>
                  </a:lnTo>
                  <a:lnTo>
                    <a:pt x="143" y="235"/>
                  </a:lnTo>
                  <a:lnTo>
                    <a:pt x="149" y="227"/>
                  </a:lnTo>
                  <a:lnTo>
                    <a:pt x="155" y="225"/>
                  </a:lnTo>
                  <a:lnTo>
                    <a:pt x="160" y="225"/>
                  </a:lnTo>
                  <a:lnTo>
                    <a:pt x="164" y="225"/>
                  </a:lnTo>
                  <a:lnTo>
                    <a:pt x="169" y="227"/>
                  </a:lnTo>
                  <a:lnTo>
                    <a:pt x="174" y="230"/>
                  </a:lnTo>
                  <a:lnTo>
                    <a:pt x="181" y="233"/>
                  </a:lnTo>
                  <a:lnTo>
                    <a:pt x="191" y="235"/>
                  </a:lnTo>
                  <a:lnTo>
                    <a:pt x="200" y="237"/>
                  </a:lnTo>
                  <a:lnTo>
                    <a:pt x="208" y="234"/>
                  </a:lnTo>
                  <a:lnTo>
                    <a:pt x="212" y="230"/>
                  </a:lnTo>
                  <a:lnTo>
                    <a:pt x="213" y="225"/>
                  </a:lnTo>
                  <a:lnTo>
                    <a:pt x="212" y="220"/>
                  </a:lnTo>
                  <a:lnTo>
                    <a:pt x="208" y="217"/>
                  </a:lnTo>
                  <a:lnTo>
                    <a:pt x="200" y="213"/>
                  </a:lnTo>
                  <a:lnTo>
                    <a:pt x="193" y="205"/>
                  </a:lnTo>
                  <a:lnTo>
                    <a:pt x="183" y="197"/>
                  </a:lnTo>
                  <a:lnTo>
                    <a:pt x="176" y="192"/>
                  </a:lnTo>
                  <a:lnTo>
                    <a:pt x="171" y="186"/>
                  </a:lnTo>
                  <a:lnTo>
                    <a:pt x="167" y="176"/>
                  </a:lnTo>
                  <a:lnTo>
                    <a:pt x="164" y="167"/>
                  </a:lnTo>
                  <a:lnTo>
                    <a:pt x="164" y="162"/>
                  </a:lnTo>
                  <a:lnTo>
                    <a:pt x="168" y="159"/>
                  </a:lnTo>
                  <a:lnTo>
                    <a:pt x="176" y="155"/>
                  </a:lnTo>
                  <a:lnTo>
                    <a:pt x="183" y="152"/>
                  </a:lnTo>
                  <a:lnTo>
                    <a:pt x="190" y="149"/>
                  </a:lnTo>
                  <a:lnTo>
                    <a:pt x="194" y="148"/>
                  </a:lnTo>
                  <a:lnTo>
                    <a:pt x="200" y="145"/>
                  </a:lnTo>
                  <a:lnTo>
                    <a:pt x="207" y="141"/>
                  </a:lnTo>
                  <a:lnTo>
                    <a:pt x="214" y="137"/>
                  </a:lnTo>
                  <a:lnTo>
                    <a:pt x="221" y="135"/>
                  </a:lnTo>
                  <a:lnTo>
                    <a:pt x="227" y="131"/>
                  </a:lnTo>
                  <a:lnTo>
                    <a:pt x="231" y="128"/>
                  </a:lnTo>
                  <a:lnTo>
                    <a:pt x="234" y="127"/>
                  </a:lnTo>
                  <a:lnTo>
                    <a:pt x="234" y="124"/>
                  </a:lnTo>
                  <a:lnTo>
                    <a:pt x="234" y="120"/>
                  </a:lnTo>
                  <a:lnTo>
                    <a:pt x="234" y="116"/>
                  </a:lnTo>
                  <a:lnTo>
                    <a:pt x="233" y="112"/>
                  </a:lnTo>
                  <a:lnTo>
                    <a:pt x="231" y="111"/>
                  </a:lnTo>
                  <a:lnTo>
                    <a:pt x="230" y="110"/>
                  </a:lnTo>
                  <a:lnTo>
                    <a:pt x="226" y="108"/>
                  </a:lnTo>
                  <a:lnTo>
                    <a:pt x="222" y="108"/>
                  </a:lnTo>
                  <a:lnTo>
                    <a:pt x="218" y="108"/>
                  </a:lnTo>
                  <a:lnTo>
                    <a:pt x="212" y="108"/>
                  </a:lnTo>
                  <a:lnTo>
                    <a:pt x="204" y="110"/>
                  </a:lnTo>
                  <a:lnTo>
                    <a:pt x="195" y="110"/>
                  </a:lnTo>
                  <a:lnTo>
                    <a:pt x="187" y="111"/>
                  </a:lnTo>
                  <a:lnTo>
                    <a:pt x="180" y="112"/>
                  </a:lnTo>
                  <a:lnTo>
                    <a:pt x="174" y="112"/>
                  </a:lnTo>
                  <a:lnTo>
                    <a:pt x="172" y="112"/>
                  </a:lnTo>
                  <a:lnTo>
                    <a:pt x="168" y="112"/>
                  </a:lnTo>
                  <a:lnTo>
                    <a:pt x="163" y="114"/>
                  </a:lnTo>
                  <a:lnTo>
                    <a:pt x="158" y="115"/>
                  </a:lnTo>
                  <a:lnTo>
                    <a:pt x="156" y="114"/>
                  </a:lnTo>
                  <a:lnTo>
                    <a:pt x="159" y="110"/>
                  </a:lnTo>
                  <a:lnTo>
                    <a:pt x="165" y="102"/>
                  </a:lnTo>
                  <a:lnTo>
                    <a:pt x="171" y="95"/>
                  </a:lnTo>
                  <a:lnTo>
                    <a:pt x="173" y="91"/>
                  </a:lnTo>
                  <a:lnTo>
                    <a:pt x="177" y="85"/>
                  </a:lnTo>
                  <a:lnTo>
                    <a:pt x="183" y="72"/>
                  </a:lnTo>
                  <a:lnTo>
                    <a:pt x="189" y="59"/>
                  </a:lnTo>
                  <a:lnTo>
                    <a:pt x="193" y="52"/>
                  </a:lnTo>
                  <a:lnTo>
                    <a:pt x="193" y="49"/>
                  </a:lnTo>
                  <a:lnTo>
                    <a:pt x="193" y="44"/>
                  </a:lnTo>
                  <a:lnTo>
                    <a:pt x="190" y="40"/>
                  </a:lnTo>
                  <a:lnTo>
                    <a:pt x="189" y="38"/>
                  </a:lnTo>
                  <a:lnTo>
                    <a:pt x="186" y="36"/>
                  </a:lnTo>
                  <a:lnTo>
                    <a:pt x="182" y="34"/>
                  </a:lnTo>
                  <a:lnTo>
                    <a:pt x="178" y="34"/>
                  </a:lnTo>
                  <a:lnTo>
                    <a:pt x="173" y="35"/>
                  </a:lnTo>
                  <a:lnTo>
                    <a:pt x="169" y="38"/>
                  </a:lnTo>
                  <a:lnTo>
                    <a:pt x="165" y="42"/>
                  </a:lnTo>
                  <a:lnTo>
                    <a:pt x="162" y="45"/>
                  </a:lnTo>
                  <a:lnTo>
                    <a:pt x="160" y="48"/>
                  </a:lnTo>
                  <a:lnTo>
                    <a:pt x="156" y="51"/>
                  </a:lnTo>
                  <a:lnTo>
                    <a:pt x="151" y="57"/>
                  </a:lnTo>
                  <a:lnTo>
                    <a:pt x="145" y="64"/>
                  </a:lnTo>
                  <a:lnTo>
                    <a:pt x="141" y="68"/>
                  </a:lnTo>
                  <a:lnTo>
                    <a:pt x="138" y="70"/>
                  </a:lnTo>
                  <a:lnTo>
                    <a:pt x="134" y="73"/>
                  </a:lnTo>
                  <a:lnTo>
                    <a:pt x="132" y="76"/>
                  </a:lnTo>
                  <a:lnTo>
                    <a:pt x="128" y="77"/>
                  </a:lnTo>
                  <a:lnTo>
                    <a:pt x="125" y="78"/>
                  </a:lnTo>
                  <a:lnTo>
                    <a:pt x="124" y="77"/>
                  </a:lnTo>
                  <a:lnTo>
                    <a:pt x="123" y="77"/>
                  </a:lnTo>
                  <a:lnTo>
                    <a:pt x="123" y="74"/>
                  </a:lnTo>
                  <a:lnTo>
                    <a:pt x="125" y="68"/>
                  </a:lnTo>
                  <a:lnTo>
                    <a:pt x="129" y="57"/>
                  </a:lnTo>
                  <a:lnTo>
                    <a:pt x="134" y="47"/>
                  </a:lnTo>
                  <a:lnTo>
                    <a:pt x="137" y="42"/>
                  </a:lnTo>
                  <a:lnTo>
                    <a:pt x="140" y="36"/>
                  </a:lnTo>
                  <a:lnTo>
                    <a:pt x="142" y="28"/>
                  </a:lnTo>
                  <a:lnTo>
                    <a:pt x="145" y="19"/>
                  </a:lnTo>
                  <a:lnTo>
                    <a:pt x="146" y="13"/>
                  </a:lnTo>
                  <a:lnTo>
                    <a:pt x="145" y="9"/>
                  </a:lnTo>
                  <a:lnTo>
                    <a:pt x="143" y="4"/>
                  </a:lnTo>
                  <a:lnTo>
                    <a:pt x="141" y="1"/>
                  </a:lnTo>
                  <a:lnTo>
                    <a:pt x="138" y="0"/>
                  </a:lnTo>
                  <a:lnTo>
                    <a:pt x="133" y="2"/>
                  </a:lnTo>
                  <a:lnTo>
                    <a:pt x="125" y="9"/>
                  </a:lnTo>
                  <a:lnTo>
                    <a:pt x="118" y="17"/>
                  </a:lnTo>
                  <a:lnTo>
                    <a:pt x="113" y="22"/>
                  </a:lnTo>
                  <a:lnTo>
                    <a:pt x="107" y="32"/>
                  </a:lnTo>
                  <a:lnTo>
                    <a:pt x="98" y="48"/>
                  </a:lnTo>
                  <a:lnTo>
                    <a:pt x="89" y="65"/>
                  </a:lnTo>
                  <a:lnTo>
                    <a:pt x="83" y="74"/>
                  </a:lnTo>
                  <a:lnTo>
                    <a:pt x="76" y="78"/>
                  </a:lnTo>
                  <a:lnTo>
                    <a:pt x="67" y="83"/>
                  </a:lnTo>
                  <a:lnTo>
                    <a:pt x="58" y="89"/>
                  </a:lnTo>
                  <a:lnTo>
                    <a:pt x="52" y="90"/>
                  </a:lnTo>
                  <a:lnTo>
                    <a:pt x="47" y="89"/>
                  </a:lnTo>
                  <a:lnTo>
                    <a:pt x="40" y="85"/>
                  </a:lnTo>
                  <a:lnTo>
                    <a:pt x="34" y="82"/>
                  </a:lnTo>
                  <a:lnTo>
                    <a:pt x="29" y="77"/>
                  </a:lnTo>
                  <a:lnTo>
                    <a:pt x="25" y="70"/>
                  </a:lnTo>
                  <a:lnTo>
                    <a:pt x="18" y="63"/>
                  </a:lnTo>
                  <a:lnTo>
                    <a:pt x="13" y="57"/>
                  </a:lnTo>
                  <a:lnTo>
                    <a:pt x="8" y="53"/>
                  </a:lnTo>
                  <a:lnTo>
                    <a:pt x="4" y="52"/>
                  </a:lnTo>
                  <a:lnTo>
                    <a:pt x="3" y="52"/>
                  </a:lnTo>
                  <a:lnTo>
                    <a:pt x="0" y="53"/>
                  </a:lnTo>
                  <a:lnTo>
                    <a:pt x="0" y="53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46" name="Freeform 106"/>
            <p:cNvSpPr>
              <a:spLocks/>
            </p:cNvSpPr>
            <p:nvPr/>
          </p:nvSpPr>
          <p:spPr bwMode="auto">
            <a:xfrm>
              <a:off x="2122" y="2429"/>
              <a:ext cx="95" cy="51"/>
            </a:xfrm>
            <a:custGeom>
              <a:avLst/>
              <a:gdLst>
                <a:gd name="T0" fmla="*/ 145 w 244"/>
                <a:gd name="T1" fmla="*/ 1 h 182"/>
                <a:gd name="T2" fmla="*/ 164 w 244"/>
                <a:gd name="T3" fmla="*/ 3 h 182"/>
                <a:gd name="T4" fmla="*/ 191 w 244"/>
                <a:gd name="T5" fmla="*/ 12 h 182"/>
                <a:gd name="T6" fmla="*/ 218 w 244"/>
                <a:gd name="T7" fmla="*/ 22 h 182"/>
                <a:gd name="T8" fmla="*/ 232 w 244"/>
                <a:gd name="T9" fmla="*/ 30 h 182"/>
                <a:gd name="T10" fmla="*/ 243 w 244"/>
                <a:gd name="T11" fmla="*/ 47 h 182"/>
                <a:gd name="T12" fmla="*/ 241 w 244"/>
                <a:gd name="T13" fmla="*/ 68 h 182"/>
                <a:gd name="T14" fmla="*/ 232 w 244"/>
                <a:gd name="T15" fmla="*/ 114 h 182"/>
                <a:gd name="T16" fmla="*/ 223 w 244"/>
                <a:gd name="T17" fmla="*/ 128 h 182"/>
                <a:gd name="T18" fmla="*/ 204 w 244"/>
                <a:gd name="T19" fmla="*/ 140 h 182"/>
                <a:gd name="T20" fmla="*/ 190 w 244"/>
                <a:gd name="T21" fmla="*/ 148 h 182"/>
                <a:gd name="T22" fmla="*/ 164 w 244"/>
                <a:gd name="T23" fmla="*/ 170 h 182"/>
                <a:gd name="T24" fmla="*/ 143 w 244"/>
                <a:gd name="T25" fmla="*/ 178 h 182"/>
                <a:gd name="T26" fmla="*/ 120 w 244"/>
                <a:gd name="T27" fmla="*/ 182 h 182"/>
                <a:gd name="T28" fmla="*/ 107 w 244"/>
                <a:gd name="T29" fmla="*/ 177 h 182"/>
                <a:gd name="T30" fmla="*/ 93 w 244"/>
                <a:gd name="T31" fmla="*/ 156 h 182"/>
                <a:gd name="T32" fmla="*/ 101 w 244"/>
                <a:gd name="T33" fmla="*/ 148 h 182"/>
                <a:gd name="T34" fmla="*/ 120 w 244"/>
                <a:gd name="T35" fmla="*/ 143 h 182"/>
                <a:gd name="T36" fmla="*/ 136 w 244"/>
                <a:gd name="T37" fmla="*/ 136 h 182"/>
                <a:gd name="T38" fmla="*/ 146 w 244"/>
                <a:gd name="T39" fmla="*/ 111 h 182"/>
                <a:gd name="T40" fmla="*/ 155 w 244"/>
                <a:gd name="T41" fmla="*/ 96 h 182"/>
                <a:gd name="T42" fmla="*/ 163 w 244"/>
                <a:gd name="T43" fmla="*/ 91 h 182"/>
                <a:gd name="T44" fmla="*/ 160 w 244"/>
                <a:gd name="T45" fmla="*/ 83 h 182"/>
                <a:gd name="T46" fmla="*/ 131 w 244"/>
                <a:gd name="T47" fmla="*/ 54 h 182"/>
                <a:gd name="T48" fmla="*/ 110 w 244"/>
                <a:gd name="T49" fmla="*/ 59 h 182"/>
                <a:gd name="T50" fmla="*/ 107 w 244"/>
                <a:gd name="T51" fmla="*/ 67 h 182"/>
                <a:gd name="T52" fmla="*/ 137 w 244"/>
                <a:gd name="T53" fmla="*/ 80 h 182"/>
                <a:gd name="T54" fmla="*/ 138 w 244"/>
                <a:gd name="T55" fmla="*/ 100 h 182"/>
                <a:gd name="T56" fmla="*/ 131 w 244"/>
                <a:gd name="T57" fmla="*/ 117 h 182"/>
                <a:gd name="T58" fmla="*/ 118 w 244"/>
                <a:gd name="T59" fmla="*/ 130 h 182"/>
                <a:gd name="T60" fmla="*/ 103 w 244"/>
                <a:gd name="T61" fmla="*/ 136 h 182"/>
                <a:gd name="T62" fmla="*/ 83 w 244"/>
                <a:gd name="T63" fmla="*/ 149 h 182"/>
                <a:gd name="T64" fmla="*/ 74 w 244"/>
                <a:gd name="T65" fmla="*/ 159 h 182"/>
                <a:gd name="T66" fmla="*/ 66 w 244"/>
                <a:gd name="T67" fmla="*/ 168 h 182"/>
                <a:gd name="T68" fmla="*/ 57 w 244"/>
                <a:gd name="T69" fmla="*/ 176 h 182"/>
                <a:gd name="T70" fmla="*/ 49 w 244"/>
                <a:gd name="T71" fmla="*/ 177 h 182"/>
                <a:gd name="T72" fmla="*/ 31 w 244"/>
                <a:gd name="T73" fmla="*/ 178 h 182"/>
                <a:gd name="T74" fmla="*/ 18 w 244"/>
                <a:gd name="T75" fmla="*/ 176 h 182"/>
                <a:gd name="T76" fmla="*/ 9 w 244"/>
                <a:gd name="T77" fmla="*/ 157 h 182"/>
                <a:gd name="T78" fmla="*/ 25 w 244"/>
                <a:gd name="T79" fmla="*/ 149 h 182"/>
                <a:gd name="T80" fmla="*/ 47 w 244"/>
                <a:gd name="T81" fmla="*/ 139 h 182"/>
                <a:gd name="T82" fmla="*/ 58 w 244"/>
                <a:gd name="T83" fmla="*/ 135 h 182"/>
                <a:gd name="T84" fmla="*/ 74 w 244"/>
                <a:gd name="T85" fmla="*/ 131 h 182"/>
                <a:gd name="T86" fmla="*/ 78 w 244"/>
                <a:gd name="T87" fmla="*/ 125 h 182"/>
                <a:gd name="T88" fmla="*/ 71 w 244"/>
                <a:gd name="T89" fmla="*/ 121 h 182"/>
                <a:gd name="T90" fmla="*/ 54 w 244"/>
                <a:gd name="T91" fmla="*/ 131 h 182"/>
                <a:gd name="T92" fmla="*/ 40 w 244"/>
                <a:gd name="T93" fmla="*/ 138 h 182"/>
                <a:gd name="T94" fmla="*/ 20 w 244"/>
                <a:gd name="T95" fmla="*/ 147 h 182"/>
                <a:gd name="T96" fmla="*/ 7 w 244"/>
                <a:gd name="T97" fmla="*/ 147 h 182"/>
                <a:gd name="T98" fmla="*/ 2 w 244"/>
                <a:gd name="T99" fmla="*/ 131 h 182"/>
                <a:gd name="T100" fmla="*/ 27 w 244"/>
                <a:gd name="T101" fmla="*/ 117 h 182"/>
                <a:gd name="T102" fmla="*/ 67 w 244"/>
                <a:gd name="T103" fmla="*/ 94 h 182"/>
                <a:gd name="T104" fmla="*/ 82 w 244"/>
                <a:gd name="T105" fmla="*/ 84 h 182"/>
                <a:gd name="T106" fmla="*/ 85 w 244"/>
                <a:gd name="T107" fmla="*/ 64 h 182"/>
                <a:gd name="T108" fmla="*/ 89 w 244"/>
                <a:gd name="T109" fmla="*/ 38 h 182"/>
                <a:gd name="T110" fmla="*/ 114 w 244"/>
                <a:gd name="T111" fmla="*/ 13 h 182"/>
                <a:gd name="T112" fmla="*/ 129 w 244"/>
                <a:gd name="T113" fmla="*/ 1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44" h="182">
                  <a:moveTo>
                    <a:pt x="129" y="1"/>
                  </a:moveTo>
                  <a:lnTo>
                    <a:pt x="134" y="1"/>
                  </a:lnTo>
                  <a:lnTo>
                    <a:pt x="145" y="1"/>
                  </a:lnTo>
                  <a:lnTo>
                    <a:pt x="156" y="1"/>
                  </a:lnTo>
                  <a:lnTo>
                    <a:pt x="161" y="1"/>
                  </a:lnTo>
                  <a:lnTo>
                    <a:pt x="164" y="3"/>
                  </a:lnTo>
                  <a:lnTo>
                    <a:pt x="171" y="4"/>
                  </a:lnTo>
                  <a:lnTo>
                    <a:pt x="181" y="8"/>
                  </a:lnTo>
                  <a:lnTo>
                    <a:pt x="191" y="12"/>
                  </a:lnTo>
                  <a:lnTo>
                    <a:pt x="203" y="16"/>
                  </a:lnTo>
                  <a:lnTo>
                    <a:pt x="212" y="18"/>
                  </a:lnTo>
                  <a:lnTo>
                    <a:pt x="218" y="22"/>
                  </a:lnTo>
                  <a:lnTo>
                    <a:pt x="222" y="24"/>
                  </a:lnTo>
                  <a:lnTo>
                    <a:pt x="226" y="26"/>
                  </a:lnTo>
                  <a:lnTo>
                    <a:pt x="232" y="30"/>
                  </a:lnTo>
                  <a:lnTo>
                    <a:pt x="239" y="36"/>
                  </a:lnTo>
                  <a:lnTo>
                    <a:pt x="241" y="41"/>
                  </a:lnTo>
                  <a:lnTo>
                    <a:pt x="243" y="47"/>
                  </a:lnTo>
                  <a:lnTo>
                    <a:pt x="244" y="54"/>
                  </a:lnTo>
                  <a:lnTo>
                    <a:pt x="243" y="62"/>
                  </a:lnTo>
                  <a:lnTo>
                    <a:pt x="241" y="68"/>
                  </a:lnTo>
                  <a:lnTo>
                    <a:pt x="239" y="79"/>
                  </a:lnTo>
                  <a:lnTo>
                    <a:pt x="235" y="97"/>
                  </a:lnTo>
                  <a:lnTo>
                    <a:pt x="232" y="114"/>
                  </a:lnTo>
                  <a:lnTo>
                    <a:pt x="230" y="123"/>
                  </a:lnTo>
                  <a:lnTo>
                    <a:pt x="229" y="125"/>
                  </a:lnTo>
                  <a:lnTo>
                    <a:pt x="223" y="128"/>
                  </a:lnTo>
                  <a:lnTo>
                    <a:pt x="218" y="132"/>
                  </a:lnTo>
                  <a:lnTo>
                    <a:pt x="211" y="136"/>
                  </a:lnTo>
                  <a:lnTo>
                    <a:pt x="204" y="140"/>
                  </a:lnTo>
                  <a:lnTo>
                    <a:pt x="198" y="144"/>
                  </a:lnTo>
                  <a:lnTo>
                    <a:pt x="192" y="147"/>
                  </a:lnTo>
                  <a:lnTo>
                    <a:pt x="190" y="148"/>
                  </a:lnTo>
                  <a:lnTo>
                    <a:pt x="183" y="153"/>
                  </a:lnTo>
                  <a:lnTo>
                    <a:pt x="174" y="161"/>
                  </a:lnTo>
                  <a:lnTo>
                    <a:pt x="164" y="170"/>
                  </a:lnTo>
                  <a:lnTo>
                    <a:pt x="156" y="176"/>
                  </a:lnTo>
                  <a:lnTo>
                    <a:pt x="151" y="177"/>
                  </a:lnTo>
                  <a:lnTo>
                    <a:pt x="143" y="178"/>
                  </a:lnTo>
                  <a:lnTo>
                    <a:pt x="134" y="181"/>
                  </a:lnTo>
                  <a:lnTo>
                    <a:pt x="125" y="182"/>
                  </a:lnTo>
                  <a:lnTo>
                    <a:pt x="120" y="182"/>
                  </a:lnTo>
                  <a:lnTo>
                    <a:pt x="115" y="180"/>
                  </a:lnTo>
                  <a:lnTo>
                    <a:pt x="111" y="178"/>
                  </a:lnTo>
                  <a:lnTo>
                    <a:pt x="107" y="177"/>
                  </a:lnTo>
                  <a:lnTo>
                    <a:pt x="102" y="172"/>
                  </a:lnTo>
                  <a:lnTo>
                    <a:pt x="97" y="164"/>
                  </a:lnTo>
                  <a:lnTo>
                    <a:pt x="93" y="156"/>
                  </a:lnTo>
                  <a:lnTo>
                    <a:pt x="94" y="151"/>
                  </a:lnTo>
                  <a:lnTo>
                    <a:pt x="97" y="149"/>
                  </a:lnTo>
                  <a:lnTo>
                    <a:pt x="101" y="148"/>
                  </a:lnTo>
                  <a:lnTo>
                    <a:pt x="107" y="147"/>
                  </a:lnTo>
                  <a:lnTo>
                    <a:pt x="114" y="144"/>
                  </a:lnTo>
                  <a:lnTo>
                    <a:pt x="120" y="143"/>
                  </a:lnTo>
                  <a:lnTo>
                    <a:pt x="127" y="140"/>
                  </a:lnTo>
                  <a:lnTo>
                    <a:pt x="132" y="138"/>
                  </a:lnTo>
                  <a:lnTo>
                    <a:pt x="136" y="136"/>
                  </a:lnTo>
                  <a:lnTo>
                    <a:pt x="140" y="131"/>
                  </a:lnTo>
                  <a:lnTo>
                    <a:pt x="143" y="121"/>
                  </a:lnTo>
                  <a:lnTo>
                    <a:pt x="146" y="111"/>
                  </a:lnTo>
                  <a:lnTo>
                    <a:pt x="149" y="104"/>
                  </a:lnTo>
                  <a:lnTo>
                    <a:pt x="152" y="100"/>
                  </a:lnTo>
                  <a:lnTo>
                    <a:pt x="155" y="96"/>
                  </a:lnTo>
                  <a:lnTo>
                    <a:pt x="158" y="93"/>
                  </a:lnTo>
                  <a:lnTo>
                    <a:pt x="160" y="92"/>
                  </a:lnTo>
                  <a:lnTo>
                    <a:pt x="163" y="91"/>
                  </a:lnTo>
                  <a:lnTo>
                    <a:pt x="164" y="89"/>
                  </a:lnTo>
                  <a:lnTo>
                    <a:pt x="163" y="87"/>
                  </a:lnTo>
                  <a:lnTo>
                    <a:pt x="160" y="83"/>
                  </a:lnTo>
                  <a:lnTo>
                    <a:pt x="152" y="73"/>
                  </a:lnTo>
                  <a:lnTo>
                    <a:pt x="142" y="63"/>
                  </a:lnTo>
                  <a:lnTo>
                    <a:pt x="131" y="54"/>
                  </a:lnTo>
                  <a:lnTo>
                    <a:pt x="123" y="51"/>
                  </a:lnTo>
                  <a:lnTo>
                    <a:pt x="116" y="55"/>
                  </a:lnTo>
                  <a:lnTo>
                    <a:pt x="110" y="59"/>
                  </a:lnTo>
                  <a:lnTo>
                    <a:pt x="105" y="64"/>
                  </a:lnTo>
                  <a:lnTo>
                    <a:pt x="102" y="66"/>
                  </a:lnTo>
                  <a:lnTo>
                    <a:pt x="107" y="67"/>
                  </a:lnTo>
                  <a:lnTo>
                    <a:pt x="118" y="71"/>
                  </a:lnTo>
                  <a:lnTo>
                    <a:pt x="131" y="76"/>
                  </a:lnTo>
                  <a:lnTo>
                    <a:pt x="137" y="80"/>
                  </a:lnTo>
                  <a:lnTo>
                    <a:pt x="138" y="85"/>
                  </a:lnTo>
                  <a:lnTo>
                    <a:pt x="140" y="93"/>
                  </a:lnTo>
                  <a:lnTo>
                    <a:pt x="138" y="100"/>
                  </a:lnTo>
                  <a:lnTo>
                    <a:pt x="137" y="105"/>
                  </a:lnTo>
                  <a:lnTo>
                    <a:pt x="134" y="109"/>
                  </a:lnTo>
                  <a:lnTo>
                    <a:pt x="131" y="117"/>
                  </a:lnTo>
                  <a:lnTo>
                    <a:pt x="125" y="123"/>
                  </a:lnTo>
                  <a:lnTo>
                    <a:pt x="121" y="127"/>
                  </a:lnTo>
                  <a:lnTo>
                    <a:pt x="118" y="130"/>
                  </a:lnTo>
                  <a:lnTo>
                    <a:pt x="112" y="132"/>
                  </a:lnTo>
                  <a:lnTo>
                    <a:pt x="107" y="135"/>
                  </a:lnTo>
                  <a:lnTo>
                    <a:pt x="103" y="136"/>
                  </a:lnTo>
                  <a:lnTo>
                    <a:pt x="98" y="139"/>
                  </a:lnTo>
                  <a:lnTo>
                    <a:pt x="91" y="144"/>
                  </a:lnTo>
                  <a:lnTo>
                    <a:pt x="83" y="149"/>
                  </a:lnTo>
                  <a:lnTo>
                    <a:pt x="79" y="152"/>
                  </a:lnTo>
                  <a:lnTo>
                    <a:pt x="76" y="155"/>
                  </a:lnTo>
                  <a:lnTo>
                    <a:pt x="74" y="159"/>
                  </a:lnTo>
                  <a:lnTo>
                    <a:pt x="70" y="163"/>
                  </a:lnTo>
                  <a:lnTo>
                    <a:pt x="67" y="165"/>
                  </a:lnTo>
                  <a:lnTo>
                    <a:pt x="66" y="168"/>
                  </a:lnTo>
                  <a:lnTo>
                    <a:pt x="62" y="170"/>
                  </a:lnTo>
                  <a:lnTo>
                    <a:pt x="60" y="174"/>
                  </a:lnTo>
                  <a:lnTo>
                    <a:pt x="57" y="176"/>
                  </a:lnTo>
                  <a:lnTo>
                    <a:pt x="54" y="177"/>
                  </a:lnTo>
                  <a:lnTo>
                    <a:pt x="52" y="177"/>
                  </a:lnTo>
                  <a:lnTo>
                    <a:pt x="49" y="177"/>
                  </a:lnTo>
                  <a:lnTo>
                    <a:pt x="45" y="177"/>
                  </a:lnTo>
                  <a:lnTo>
                    <a:pt x="40" y="177"/>
                  </a:lnTo>
                  <a:lnTo>
                    <a:pt x="31" y="178"/>
                  </a:lnTo>
                  <a:lnTo>
                    <a:pt x="25" y="180"/>
                  </a:lnTo>
                  <a:lnTo>
                    <a:pt x="21" y="180"/>
                  </a:lnTo>
                  <a:lnTo>
                    <a:pt x="18" y="176"/>
                  </a:lnTo>
                  <a:lnTo>
                    <a:pt x="13" y="169"/>
                  </a:lnTo>
                  <a:lnTo>
                    <a:pt x="9" y="161"/>
                  </a:lnTo>
                  <a:lnTo>
                    <a:pt x="9" y="157"/>
                  </a:lnTo>
                  <a:lnTo>
                    <a:pt x="13" y="156"/>
                  </a:lnTo>
                  <a:lnTo>
                    <a:pt x="18" y="153"/>
                  </a:lnTo>
                  <a:lnTo>
                    <a:pt x="25" y="149"/>
                  </a:lnTo>
                  <a:lnTo>
                    <a:pt x="32" y="146"/>
                  </a:lnTo>
                  <a:lnTo>
                    <a:pt x="40" y="142"/>
                  </a:lnTo>
                  <a:lnTo>
                    <a:pt x="47" y="139"/>
                  </a:lnTo>
                  <a:lnTo>
                    <a:pt x="52" y="136"/>
                  </a:lnTo>
                  <a:lnTo>
                    <a:pt x="54" y="135"/>
                  </a:lnTo>
                  <a:lnTo>
                    <a:pt x="58" y="135"/>
                  </a:lnTo>
                  <a:lnTo>
                    <a:pt x="63" y="134"/>
                  </a:lnTo>
                  <a:lnTo>
                    <a:pt x="70" y="132"/>
                  </a:lnTo>
                  <a:lnTo>
                    <a:pt x="74" y="131"/>
                  </a:lnTo>
                  <a:lnTo>
                    <a:pt x="75" y="128"/>
                  </a:lnTo>
                  <a:lnTo>
                    <a:pt x="76" y="126"/>
                  </a:lnTo>
                  <a:lnTo>
                    <a:pt x="78" y="125"/>
                  </a:lnTo>
                  <a:lnTo>
                    <a:pt x="78" y="123"/>
                  </a:lnTo>
                  <a:lnTo>
                    <a:pt x="74" y="119"/>
                  </a:lnTo>
                  <a:lnTo>
                    <a:pt x="71" y="121"/>
                  </a:lnTo>
                  <a:lnTo>
                    <a:pt x="65" y="125"/>
                  </a:lnTo>
                  <a:lnTo>
                    <a:pt x="58" y="128"/>
                  </a:lnTo>
                  <a:lnTo>
                    <a:pt x="54" y="131"/>
                  </a:lnTo>
                  <a:lnTo>
                    <a:pt x="52" y="132"/>
                  </a:lnTo>
                  <a:lnTo>
                    <a:pt x="47" y="135"/>
                  </a:lnTo>
                  <a:lnTo>
                    <a:pt x="40" y="138"/>
                  </a:lnTo>
                  <a:lnTo>
                    <a:pt x="34" y="140"/>
                  </a:lnTo>
                  <a:lnTo>
                    <a:pt x="26" y="144"/>
                  </a:lnTo>
                  <a:lnTo>
                    <a:pt x="20" y="147"/>
                  </a:lnTo>
                  <a:lnTo>
                    <a:pt x="14" y="148"/>
                  </a:lnTo>
                  <a:lnTo>
                    <a:pt x="12" y="149"/>
                  </a:lnTo>
                  <a:lnTo>
                    <a:pt x="7" y="147"/>
                  </a:lnTo>
                  <a:lnTo>
                    <a:pt x="3" y="142"/>
                  </a:lnTo>
                  <a:lnTo>
                    <a:pt x="0" y="135"/>
                  </a:lnTo>
                  <a:lnTo>
                    <a:pt x="2" y="131"/>
                  </a:lnTo>
                  <a:lnTo>
                    <a:pt x="5" y="128"/>
                  </a:lnTo>
                  <a:lnTo>
                    <a:pt x="16" y="123"/>
                  </a:lnTo>
                  <a:lnTo>
                    <a:pt x="27" y="117"/>
                  </a:lnTo>
                  <a:lnTo>
                    <a:pt x="42" y="109"/>
                  </a:lnTo>
                  <a:lnTo>
                    <a:pt x="56" y="101"/>
                  </a:lnTo>
                  <a:lnTo>
                    <a:pt x="67" y="94"/>
                  </a:lnTo>
                  <a:lnTo>
                    <a:pt x="76" y="91"/>
                  </a:lnTo>
                  <a:lnTo>
                    <a:pt x="80" y="88"/>
                  </a:lnTo>
                  <a:lnTo>
                    <a:pt x="82" y="84"/>
                  </a:lnTo>
                  <a:lnTo>
                    <a:pt x="84" y="77"/>
                  </a:lnTo>
                  <a:lnTo>
                    <a:pt x="85" y="71"/>
                  </a:lnTo>
                  <a:lnTo>
                    <a:pt x="85" y="64"/>
                  </a:lnTo>
                  <a:lnTo>
                    <a:pt x="85" y="58"/>
                  </a:lnTo>
                  <a:lnTo>
                    <a:pt x="87" y="47"/>
                  </a:lnTo>
                  <a:lnTo>
                    <a:pt x="89" y="38"/>
                  </a:lnTo>
                  <a:lnTo>
                    <a:pt x="93" y="32"/>
                  </a:lnTo>
                  <a:lnTo>
                    <a:pt x="101" y="24"/>
                  </a:lnTo>
                  <a:lnTo>
                    <a:pt x="114" y="13"/>
                  </a:lnTo>
                  <a:lnTo>
                    <a:pt x="124" y="4"/>
                  </a:lnTo>
                  <a:lnTo>
                    <a:pt x="129" y="0"/>
                  </a:lnTo>
                  <a:lnTo>
                    <a:pt x="129" y="1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47" name="Freeform 107"/>
            <p:cNvSpPr>
              <a:spLocks/>
            </p:cNvSpPr>
            <p:nvPr/>
          </p:nvSpPr>
          <p:spPr bwMode="auto">
            <a:xfrm>
              <a:off x="2226" y="2784"/>
              <a:ext cx="122" cy="42"/>
            </a:xfrm>
            <a:custGeom>
              <a:avLst/>
              <a:gdLst>
                <a:gd name="T0" fmla="*/ 54 w 313"/>
                <a:gd name="T1" fmla="*/ 16 h 151"/>
                <a:gd name="T2" fmla="*/ 105 w 313"/>
                <a:gd name="T3" fmla="*/ 31 h 151"/>
                <a:gd name="T4" fmla="*/ 140 w 313"/>
                <a:gd name="T5" fmla="*/ 38 h 151"/>
                <a:gd name="T6" fmla="*/ 156 w 313"/>
                <a:gd name="T7" fmla="*/ 31 h 151"/>
                <a:gd name="T8" fmla="*/ 178 w 313"/>
                <a:gd name="T9" fmla="*/ 22 h 151"/>
                <a:gd name="T10" fmla="*/ 188 w 313"/>
                <a:gd name="T11" fmla="*/ 14 h 151"/>
                <a:gd name="T12" fmla="*/ 193 w 313"/>
                <a:gd name="T13" fmla="*/ 4 h 151"/>
                <a:gd name="T14" fmla="*/ 207 w 313"/>
                <a:gd name="T15" fmla="*/ 4 h 151"/>
                <a:gd name="T16" fmla="*/ 242 w 313"/>
                <a:gd name="T17" fmla="*/ 3 h 151"/>
                <a:gd name="T18" fmla="*/ 262 w 313"/>
                <a:gd name="T19" fmla="*/ 0 h 151"/>
                <a:gd name="T20" fmla="*/ 273 w 313"/>
                <a:gd name="T21" fmla="*/ 4 h 151"/>
                <a:gd name="T22" fmla="*/ 278 w 313"/>
                <a:gd name="T23" fmla="*/ 13 h 151"/>
                <a:gd name="T24" fmla="*/ 271 w 313"/>
                <a:gd name="T25" fmla="*/ 39 h 151"/>
                <a:gd name="T26" fmla="*/ 247 w 313"/>
                <a:gd name="T27" fmla="*/ 52 h 151"/>
                <a:gd name="T28" fmla="*/ 247 w 313"/>
                <a:gd name="T29" fmla="*/ 56 h 151"/>
                <a:gd name="T30" fmla="*/ 256 w 313"/>
                <a:gd name="T31" fmla="*/ 55 h 151"/>
                <a:gd name="T32" fmla="*/ 273 w 313"/>
                <a:gd name="T33" fmla="*/ 50 h 151"/>
                <a:gd name="T34" fmla="*/ 290 w 313"/>
                <a:gd name="T35" fmla="*/ 52 h 151"/>
                <a:gd name="T36" fmla="*/ 303 w 313"/>
                <a:gd name="T37" fmla="*/ 63 h 151"/>
                <a:gd name="T38" fmla="*/ 302 w 313"/>
                <a:gd name="T39" fmla="*/ 80 h 151"/>
                <a:gd name="T40" fmla="*/ 286 w 313"/>
                <a:gd name="T41" fmla="*/ 85 h 151"/>
                <a:gd name="T42" fmla="*/ 268 w 313"/>
                <a:gd name="T43" fmla="*/ 83 h 151"/>
                <a:gd name="T44" fmla="*/ 276 w 313"/>
                <a:gd name="T45" fmla="*/ 93 h 151"/>
                <a:gd name="T46" fmla="*/ 293 w 313"/>
                <a:gd name="T47" fmla="*/ 92 h 151"/>
                <a:gd name="T48" fmla="*/ 305 w 313"/>
                <a:gd name="T49" fmla="*/ 92 h 151"/>
                <a:gd name="T50" fmla="*/ 313 w 313"/>
                <a:gd name="T51" fmla="*/ 98 h 151"/>
                <a:gd name="T52" fmla="*/ 309 w 313"/>
                <a:gd name="T53" fmla="*/ 113 h 151"/>
                <a:gd name="T54" fmla="*/ 295 w 313"/>
                <a:gd name="T55" fmla="*/ 118 h 151"/>
                <a:gd name="T56" fmla="*/ 277 w 313"/>
                <a:gd name="T57" fmla="*/ 114 h 151"/>
                <a:gd name="T58" fmla="*/ 264 w 313"/>
                <a:gd name="T59" fmla="*/ 111 h 151"/>
                <a:gd name="T60" fmla="*/ 263 w 313"/>
                <a:gd name="T61" fmla="*/ 118 h 151"/>
                <a:gd name="T62" fmla="*/ 280 w 313"/>
                <a:gd name="T63" fmla="*/ 122 h 151"/>
                <a:gd name="T64" fmla="*/ 299 w 313"/>
                <a:gd name="T65" fmla="*/ 124 h 151"/>
                <a:gd name="T66" fmla="*/ 300 w 313"/>
                <a:gd name="T67" fmla="*/ 131 h 151"/>
                <a:gd name="T68" fmla="*/ 296 w 313"/>
                <a:gd name="T69" fmla="*/ 141 h 151"/>
                <a:gd name="T70" fmla="*/ 286 w 313"/>
                <a:gd name="T71" fmla="*/ 148 h 151"/>
                <a:gd name="T72" fmla="*/ 269 w 313"/>
                <a:gd name="T73" fmla="*/ 145 h 151"/>
                <a:gd name="T74" fmla="*/ 253 w 313"/>
                <a:gd name="T75" fmla="*/ 141 h 151"/>
                <a:gd name="T76" fmla="*/ 237 w 313"/>
                <a:gd name="T77" fmla="*/ 143 h 151"/>
                <a:gd name="T78" fmla="*/ 216 w 313"/>
                <a:gd name="T79" fmla="*/ 149 h 151"/>
                <a:gd name="T80" fmla="*/ 196 w 313"/>
                <a:gd name="T81" fmla="*/ 149 h 151"/>
                <a:gd name="T82" fmla="*/ 174 w 313"/>
                <a:gd name="T83" fmla="*/ 148 h 151"/>
                <a:gd name="T84" fmla="*/ 156 w 313"/>
                <a:gd name="T85" fmla="*/ 145 h 151"/>
                <a:gd name="T86" fmla="*/ 135 w 313"/>
                <a:gd name="T87" fmla="*/ 139 h 151"/>
                <a:gd name="T88" fmla="*/ 113 w 313"/>
                <a:gd name="T89" fmla="*/ 139 h 151"/>
                <a:gd name="T90" fmla="*/ 104 w 313"/>
                <a:gd name="T91" fmla="*/ 147 h 151"/>
                <a:gd name="T92" fmla="*/ 75 w 313"/>
                <a:gd name="T93" fmla="*/ 145 h 151"/>
                <a:gd name="T94" fmla="*/ 45 w 313"/>
                <a:gd name="T95" fmla="*/ 145 h 151"/>
                <a:gd name="T96" fmla="*/ 24 w 313"/>
                <a:gd name="T97" fmla="*/ 140 h 151"/>
                <a:gd name="T98" fmla="*/ 0 w 313"/>
                <a:gd name="T99" fmla="*/ 88 h 151"/>
                <a:gd name="T100" fmla="*/ 26 w 313"/>
                <a:gd name="T101" fmla="*/ 29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13" h="151">
                  <a:moveTo>
                    <a:pt x="40" y="12"/>
                  </a:moveTo>
                  <a:lnTo>
                    <a:pt x="44" y="13"/>
                  </a:lnTo>
                  <a:lnTo>
                    <a:pt x="54" y="16"/>
                  </a:lnTo>
                  <a:lnTo>
                    <a:pt x="69" y="21"/>
                  </a:lnTo>
                  <a:lnTo>
                    <a:pt x="87" y="26"/>
                  </a:lnTo>
                  <a:lnTo>
                    <a:pt x="105" y="31"/>
                  </a:lnTo>
                  <a:lnTo>
                    <a:pt x="122" y="35"/>
                  </a:lnTo>
                  <a:lnTo>
                    <a:pt x="134" y="38"/>
                  </a:lnTo>
                  <a:lnTo>
                    <a:pt x="140" y="38"/>
                  </a:lnTo>
                  <a:lnTo>
                    <a:pt x="144" y="37"/>
                  </a:lnTo>
                  <a:lnTo>
                    <a:pt x="149" y="34"/>
                  </a:lnTo>
                  <a:lnTo>
                    <a:pt x="156" y="31"/>
                  </a:lnTo>
                  <a:lnTo>
                    <a:pt x="164" y="28"/>
                  </a:lnTo>
                  <a:lnTo>
                    <a:pt x="171" y="25"/>
                  </a:lnTo>
                  <a:lnTo>
                    <a:pt x="178" y="22"/>
                  </a:lnTo>
                  <a:lnTo>
                    <a:pt x="183" y="20"/>
                  </a:lnTo>
                  <a:lnTo>
                    <a:pt x="185" y="18"/>
                  </a:lnTo>
                  <a:lnTo>
                    <a:pt x="188" y="14"/>
                  </a:lnTo>
                  <a:lnTo>
                    <a:pt x="191" y="10"/>
                  </a:lnTo>
                  <a:lnTo>
                    <a:pt x="192" y="5"/>
                  </a:lnTo>
                  <a:lnTo>
                    <a:pt x="193" y="4"/>
                  </a:lnTo>
                  <a:lnTo>
                    <a:pt x="195" y="4"/>
                  </a:lnTo>
                  <a:lnTo>
                    <a:pt x="198" y="4"/>
                  </a:lnTo>
                  <a:lnTo>
                    <a:pt x="207" y="4"/>
                  </a:lnTo>
                  <a:lnTo>
                    <a:pt x="224" y="4"/>
                  </a:lnTo>
                  <a:lnTo>
                    <a:pt x="235" y="3"/>
                  </a:lnTo>
                  <a:lnTo>
                    <a:pt x="242" y="3"/>
                  </a:lnTo>
                  <a:lnTo>
                    <a:pt x="250" y="1"/>
                  </a:lnTo>
                  <a:lnTo>
                    <a:pt x="256" y="0"/>
                  </a:lnTo>
                  <a:lnTo>
                    <a:pt x="262" y="0"/>
                  </a:lnTo>
                  <a:lnTo>
                    <a:pt x="267" y="0"/>
                  </a:lnTo>
                  <a:lnTo>
                    <a:pt x="271" y="1"/>
                  </a:lnTo>
                  <a:lnTo>
                    <a:pt x="273" y="4"/>
                  </a:lnTo>
                  <a:lnTo>
                    <a:pt x="276" y="8"/>
                  </a:lnTo>
                  <a:lnTo>
                    <a:pt x="277" y="9"/>
                  </a:lnTo>
                  <a:lnTo>
                    <a:pt x="278" y="13"/>
                  </a:lnTo>
                  <a:lnTo>
                    <a:pt x="280" y="20"/>
                  </a:lnTo>
                  <a:lnTo>
                    <a:pt x="280" y="31"/>
                  </a:lnTo>
                  <a:lnTo>
                    <a:pt x="271" y="39"/>
                  </a:lnTo>
                  <a:lnTo>
                    <a:pt x="260" y="43"/>
                  </a:lnTo>
                  <a:lnTo>
                    <a:pt x="255" y="45"/>
                  </a:lnTo>
                  <a:lnTo>
                    <a:pt x="247" y="52"/>
                  </a:lnTo>
                  <a:lnTo>
                    <a:pt x="247" y="54"/>
                  </a:lnTo>
                  <a:lnTo>
                    <a:pt x="247" y="55"/>
                  </a:lnTo>
                  <a:lnTo>
                    <a:pt x="247" y="56"/>
                  </a:lnTo>
                  <a:lnTo>
                    <a:pt x="251" y="56"/>
                  </a:lnTo>
                  <a:lnTo>
                    <a:pt x="255" y="56"/>
                  </a:lnTo>
                  <a:lnTo>
                    <a:pt x="256" y="55"/>
                  </a:lnTo>
                  <a:lnTo>
                    <a:pt x="259" y="55"/>
                  </a:lnTo>
                  <a:lnTo>
                    <a:pt x="265" y="52"/>
                  </a:lnTo>
                  <a:lnTo>
                    <a:pt x="273" y="50"/>
                  </a:lnTo>
                  <a:lnTo>
                    <a:pt x="280" y="47"/>
                  </a:lnTo>
                  <a:lnTo>
                    <a:pt x="285" y="48"/>
                  </a:lnTo>
                  <a:lnTo>
                    <a:pt x="290" y="52"/>
                  </a:lnTo>
                  <a:lnTo>
                    <a:pt x="295" y="58"/>
                  </a:lnTo>
                  <a:lnTo>
                    <a:pt x="300" y="60"/>
                  </a:lnTo>
                  <a:lnTo>
                    <a:pt x="303" y="63"/>
                  </a:lnTo>
                  <a:lnTo>
                    <a:pt x="304" y="67"/>
                  </a:lnTo>
                  <a:lnTo>
                    <a:pt x="304" y="73"/>
                  </a:lnTo>
                  <a:lnTo>
                    <a:pt x="302" y="80"/>
                  </a:lnTo>
                  <a:lnTo>
                    <a:pt x="299" y="84"/>
                  </a:lnTo>
                  <a:lnTo>
                    <a:pt x="294" y="85"/>
                  </a:lnTo>
                  <a:lnTo>
                    <a:pt x="286" y="85"/>
                  </a:lnTo>
                  <a:lnTo>
                    <a:pt x="277" y="84"/>
                  </a:lnTo>
                  <a:lnTo>
                    <a:pt x="271" y="83"/>
                  </a:lnTo>
                  <a:lnTo>
                    <a:pt x="268" y="83"/>
                  </a:lnTo>
                  <a:lnTo>
                    <a:pt x="268" y="89"/>
                  </a:lnTo>
                  <a:lnTo>
                    <a:pt x="271" y="90"/>
                  </a:lnTo>
                  <a:lnTo>
                    <a:pt x="276" y="93"/>
                  </a:lnTo>
                  <a:lnTo>
                    <a:pt x="282" y="96"/>
                  </a:lnTo>
                  <a:lnTo>
                    <a:pt x="287" y="94"/>
                  </a:lnTo>
                  <a:lnTo>
                    <a:pt x="293" y="92"/>
                  </a:lnTo>
                  <a:lnTo>
                    <a:pt x="296" y="90"/>
                  </a:lnTo>
                  <a:lnTo>
                    <a:pt x="302" y="90"/>
                  </a:lnTo>
                  <a:lnTo>
                    <a:pt x="305" y="92"/>
                  </a:lnTo>
                  <a:lnTo>
                    <a:pt x="309" y="93"/>
                  </a:lnTo>
                  <a:lnTo>
                    <a:pt x="312" y="96"/>
                  </a:lnTo>
                  <a:lnTo>
                    <a:pt x="313" y="98"/>
                  </a:lnTo>
                  <a:lnTo>
                    <a:pt x="313" y="103"/>
                  </a:lnTo>
                  <a:lnTo>
                    <a:pt x="311" y="109"/>
                  </a:lnTo>
                  <a:lnTo>
                    <a:pt x="309" y="113"/>
                  </a:lnTo>
                  <a:lnTo>
                    <a:pt x="305" y="115"/>
                  </a:lnTo>
                  <a:lnTo>
                    <a:pt x="300" y="117"/>
                  </a:lnTo>
                  <a:lnTo>
                    <a:pt x="295" y="118"/>
                  </a:lnTo>
                  <a:lnTo>
                    <a:pt x="289" y="117"/>
                  </a:lnTo>
                  <a:lnTo>
                    <a:pt x="282" y="115"/>
                  </a:lnTo>
                  <a:lnTo>
                    <a:pt x="277" y="114"/>
                  </a:lnTo>
                  <a:lnTo>
                    <a:pt x="272" y="113"/>
                  </a:lnTo>
                  <a:lnTo>
                    <a:pt x="268" y="111"/>
                  </a:lnTo>
                  <a:lnTo>
                    <a:pt x="264" y="111"/>
                  </a:lnTo>
                  <a:lnTo>
                    <a:pt x="263" y="114"/>
                  </a:lnTo>
                  <a:lnTo>
                    <a:pt x="263" y="117"/>
                  </a:lnTo>
                  <a:lnTo>
                    <a:pt x="263" y="118"/>
                  </a:lnTo>
                  <a:lnTo>
                    <a:pt x="264" y="119"/>
                  </a:lnTo>
                  <a:lnTo>
                    <a:pt x="271" y="120"/>
                  </a:lnTo>
                  <a:lnTo>
                    <a:pt x="280" y="122"/>
                  </a:lnTo>
                  <a:lnTo>
                    <a:pt x="289" y="123"/>
                  </a:lnTo>
                  <a:lnTo>
                    <a:pt x="296" y="124"/>
                  </a:lnTo>
                  <a:lnTo>
                    <a:pt x="299" y="124"/>
                  </a:lnTo>
                  <a:lnTo>
                    <a:pt x="299" y="126"/>
                  </a:lnTo>
                  <a:lnTo>
                    <a:pt x="300" y="128"/>
                  </a:lnTo>
                  <a:lnTo>
                    <a:pt x="300" y="131"/>
                  </a:lnTo>
                  <a:lnTo>
                    <a:pt x="300" y="135"/>
                  </a:lnTo>
                  <a:lnTo>
                    <a:pt x="299" y="139"/>
                  </a:lnTo>
                  <a:lnTo>
                    <a:pt x="296" y="141"/>
                  </a:lnTo>
                  <a:lnTo>
                    <a:pt x="293" y="145"/>
                  </a:lnTo>
                  <a:lnTo>
                    <a:pt x="289" y="148"/>
                  </a:lnTo>
                  <a:lnTo>
                    <a:pt x="286" y="148"/>
                  </a:lnTo>
                  <a:lnTo>
                    <a:pt x="281" y="148"/>
                  </a:lnTo>
                  <a:lnTo>
                    <a:pt x="276" y="147"/>
                  </a:lnTo>
                  <a:lnTo>
                    <a:pt x="269" y="145"/>
                  </a:lnTo>
                  <a:lnTo>
                    <a:pt x="263" y="144"/>
                  </a:lnTo>
                  <a:lnTo>
                    <a:pt x="258" y="143"/>
                  </a:lnTo>
                  <a:lnTo>
                    <a:pt x="253" y="141"/>
                  </a:lnTo>
                  <a:lnTo>
                    <a:pt x="250" y="141"/>
                  </a:lnTo>
                  <a:lnTo>
                    <a:pt x="246" y="141"/>
                  </a:lnTo>
                  <a:lnTo>
                    <a:pt x="237" y="143"/>
                  </a:lnTo>
                  <a:lnTo>
                    <a:pt x="228" y="145"/>
                  </a:lnTo>
                  <a:lnTo>
                    <a:pt x="220" y="148"/>
                  </a:lnTo>
                  <a:lnTo>
                    <a:pt x="216" y="149"/>
                  </a:lnTo>
                  <a:lnTo>
                    <a:pt x="213" y="151"/>
                  </a:lnTo>
                  <a:lnTo>
                    <a:pt x="207" y="149"/>
                  </a:lnTo>
                  <a:lnTo>
                    <a:pt x="196" y="149"/>
                  </a:lnTo>
                  <a:lnTo>
                    <a:pt x="188" y="149"/>
                  </a:lnTo>
                  <a:lnTo>
                    <a:pt x="182" y="149"/>
                  </a:lnTo>
                  <a:lnTo>
                    <a:pt x="174" y="148"/>
                  </a:lnTo>
                  <a:lnTo>
                    <a:pt x="167" y="147"/>
                  </a:lnTo>
                  <a:lnTo>
                    <a:pt x="161" y="147"/>
                  </a:lnTo>
                  <a:lnTo>
                    <a:pt x="156" y="145"/>
                  </a:lnTo>
                  <a:lnTo>
                    <a:pt x="149" y="143"/>
                  </a:lnTo>
                  <a:lnTo>
                    <a:pt x="144" y="141"/>
                  </a:lnTo>
                  <a:lnTo>
                    <a:pt x="135" y="139"/>
                  </a:lnTo>
                  <a:lnTo>
                    <a:pt x="127" y="138"/>
                  </a:lnTo>
                  <a:lnTo>
                    <a:pt x="121" y="138"/>
                  </a:lnTo>
                  <a:lnTo>
                    <a:pt x="113" y="139"/>
                  </a:lnTo>
                  <a:lnTo>
                    <a:pt x="109" y="141"/>
                  </a:lnTo>
                  <a:lnTo>
                    <a:pt x="108" y="144"/>
                  </a:lnTo>
                  <a:lnTo>
                    <a:pt x="104" y="147"/>
                  </a:lnTo>
                  <a:lnTo>
                    <a:pt x="93" y="147"/>
                  </a:lnTo>
                  <a:lnTo>
                    <a:pt x="84" y="145"/>
                  </a:lnTo>
                  <a:lnTo>
                    <a:pt x="75" y="145"/>
                  </a:lnTo>
                  <a:lnTo>
                    <a:pt x="64" y="145"/>
                  </a:lnTo>
                  <a:lnTo>
                    <a:pt x="55" y="145"/>
                  </a:lnTo>
                  <a:lnTo>
                    <a:pt x="45" y="145"/>
                  </a:lnTo>
                  <a:lnTo>
                    <a:pt x="37" y="144"/>
                  </a:lnTo>
                  <a:lnTo>
                    <a:pt x="29" y="143"/>
                  </a:lnTo>
                  <a:lnTo>
                    <a:pt x="24" y="140"/>
                  </a:lnTo>
                  <a:lnTo>
                    <a:pt x="14" y="128"/>
                  </a:lnTo>
                  <a:lnTo>
                    <a:pt x="5" y="109"/>
                  </a:lnTo>
                  <a:lnTo>
                    <a:pt x="0" y="88"/>
                  </a:lnTo>
                  <a:lnTo>
                    <a:pt x="4" y="65"/>
                  </a:lnTo>
                  <a:lnTo>
                    <a:pt x="14" y="46"/>
                  </a:lnTo>
                  <a:lnTo>
                    <a:pt x="26" y="29"/>
                  </a:lnTo>
                  <a:lnTo>
                    <a:pt x="36" y="17"/>
                  </a:lnTo>
                  <a:lnTo>
                    <a:pt x="40" y="12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48" name="Freeform 108"/>
            <p:cNvSpPr>
              <a:spLocks/>
            </p:cNvSpPr>
            <p:nvPr/>
          </p:nvSpPr>
          <p:spPr bwMode="auto">
            <a:xfrm>
              <a:off x="2183" y="2637"/>
              <a:ext cx="76" cy="82"/>
            </a:xfrm>
            <a:custGeom>
              <a:avLst/>
              <a:gdLst>
                <a:gd name="T0" fmla="*/ 85 w 193"/>
                <a:gd name="T1" fmla="*/ 4 h 295"/>
                <a:gd name="T2" fmla="*/ 105 w 193"/>
                <a:gd name="T3" fmla="*/ 0 h 295"/>
                <a:gd name="T4" fmla="*/ 119 w 193"/>
                <a:gd name="T5" fmla="*/ 5 h 295"/>
                <a:gd name="T6" fmla="*/ 136 w 193"/>
                <a:gd name="T7" fmla="*/ 25 h 295"/>
                <a:gd name="T8" fmla="*/ 159 w 193"/>
                <a:gd name="T9" fmla="*/ 51 h 295"/>
                <a:gd name="T10" fmla="*/ 176 w 193"/>
                <a:gd name="T11" fmla="*/ 65 h 295"/>
                <a:gd name="T12" fmla="*/ 191 w 193"/>
                <a:gd name="T13" fmla="*/ 97 h 295"/>
                <a:gd name="T14" fmla="*/ 191 w 193"/>
                <a:gd name="T15" fmla="*/ 124 h 295"/>
                <a:gd name="T16" fmla="*/ 174 w 193"/>
                <a:gd name="T17" fmla="*/ 164 h 295"/>
                <a:gd name="T18" fmla="*/ 164 w 193"/>
                <a:gd name="T19" fmla="*/ 204 h 295"/>
                <a:gd name="T20" fmla="*/ 171 w 193"/>
                <a:gd name="T21" fmla="*/ 220 h 295"/>
                <a:gd name="T22" fmla="*/ 164 w 193"/>
                <a:gd name="T23" fmla="*/ 238 h 295"/>
                <a:gd name="T24" fmla="*/ 158 w 193"/>
                <a:gd name="T25" fmla="*/ 262 h 295"/>
                <a:gd name="T26" fmla="*/ 153 w 193"/>
                <a:gd name="T27" fmla="*/ 272 h 295"/>
                <a:gd name="T28" fmla="*/ 138 w 193"/>
                <a:gd name="T29" fmla="*/ 280 h 295"/>
                <a:gd name="T30" fmla="*/ 131 w 193"/>
                <a:gd name="T31" fmla="*/ 281 h 295"/>
                <a:gd name="T32" fmla="*/ 111 w 193"/>
                <a:gd name="T33" fmla="*/ 261 h 295"/>
                <a:gd name="T34" fmla="*/ 105 w 193"/>
                <a:gd name="T35" fmla="*/ 267 h 295"/>
                <a:gd name="T36" fmla="*/ 113 w 193"/>
                <a:gd name="T37" fmla="*/ 271 h 295"/>
                <a:gd name="T38" fmla="*/ 120 w 193"/>
                <a:gd name="T39" fmla="*/ 280 h 295"/>
                <a:gd name="T40" fmla="*/ 118 w 193"/>
                <a:gd name="T41" fmla="*/ 289 h 295"/>
                <a:gd name="T42" fmla="*/ 101 w 193"/>
                <a:gd name="T43" fmla="*/ 293 h 295"/>
                <a:gd name="T44" fmla="*/ 83 w 193"/>
                <a:gd name="T45" fmla="*/ 285 h 295"/>
                <a:gd name="T46" fmla="*/ 71 w 193"/>
                <a:gd name="T47" fmla="*/ 271 h 295"/>
                <a:gd name="T48" fmla="*/ 73 w 193"/>
                <a:gd name="T49" fmla="*/ 259 h 295"/>
                <a:gd name="T50" fmla="*/ 73 w 193"/>
                <a:gd name="T51" fmla="*/ 250 h 295"/>
                <a:gd name="T52" fmla="*/ 62 w 193"/>
                <a:gd name="T53" fmla="*/ 261 h 295"/>
                <a:gd name="T54" fmla="*/ 53 w 193"/>
                <a:gd name="T55" fmla="*/ 254 h 295"/>
                <a:gd name="T56" fmla="*/ 36 w 193"/>
                <a:gd name="T57" fmla="*/ 249 h 295"/>
                <a:gd name="T58" fmla="*/ 30 w 193"/>
                <a:gd name="T59" fmla="*/ 236 h 295"/>
                <a:gd name="T60" fmla="*/ 26 w 193"/>
                <a:gd name="T61" fmla="*/ 258 h 295"/>
                <a:gd name="T62" fmla="*/ 12 w 193"/>
                <a:gd name="T63" fmla="*/ 246 h 295"/>
                <a:gd name="T64" fmla="*/ 13 w 193"/>
                <a:gd name="T65" fmla="*/ 199 h 295"/>
                <a:gd name="T66" fmla="*/ 27 w 193"/>
                <a:gd name="T67" fmla="*/ 178 h 295"/>
                <a:gd name="T68" fmla="*/ 33 w 193"/>
                <a:gd name="T69" fmla="*/ 161 h 295"/>
                <a:gd name="T70" fmla="*/ 31 w 193"/>
                <a:gd name="T71" fmla="*/ 147 h 295"/>
                <a:gd name="T72" fmla="*/ 60 w 193"/>
                <a:gd name="T73" fmla="*/ 137 h 295"/>
                <a:gd name="T74" fmla="*/ 70 w 193"/>
                <a:gd name="T75" fmla="*/ 123 h 295"/>
                <a:gd name="T76" fmla="*/ 65 w 193"/>
                <a:gd name="T77" fmla="*/ 116 h 295"/>
                <a:gd name="T78" fmla="*/ 53 w 193"/>
                <a:gd name="T79" fmla="*/ 123 h 295"/>
                <a:gd name="T80" fmla="*/ 30 w 193"/>
                <a:gd name="T81" fmla="*/ 118 h 295"/>
                <a:gd name="T82" fmla="*/ 7 w 193"/>
                <a:gd name="T83" fmla="*/ 98 h 295"/>
                <a:gd name="T84" fmla="*/ 4 w 193"/>
                <a:gd name="T85" fmla="*/ 60 h 295"/>
                <a:gd name="T86" fmla="*/ 24 w 193"/>
                <a:gd name="T87" fmla="*/ 18 h 295"/>
                <a:gd name="T88" fmla="*/ 65 w 193"/>
                <a:gd name="T89" fmla="*/ 6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93" h="295">
                  <a:moveTo>
                    <a:pt x="75" y="5"/>
                  </a:moveTo>
                  <a:lnTo>
                    <a:pt x="78" y="5"/>
                  </a:lnTo>
                  <a:lnTo>
                    <a:pt x="85" y="4"/>
                  </a:lnTo>
                  <a:lnTo>
                    <a:pt x="93" y="3"/>
                  </a:lnTo>
                  <a:lnTo>
                    <a:pt x="100" y="1"/>
                  </a:lnTo>
                  <a:lnTo>
                    <a:pt x="105" y="0"/>
                  </a:lnTo>
                  <a:lnTo>
                    <a:pt x="110" y="0"/>
                  </a:lnTo>
                  <a:lnTo>
                    <a:pt x="115" y="1"/>
                  </a:lnTo>
                  <a:lnTo>
                    <a:pt x="119" y="5"/>
                  </a:lnTo>
                  <a:lnTo>
                    <a:pt x="123" y="9"/>
                  </a:lnTo>
                  <a:lnTo>
                    <a:pt x="128" y="17"/>
                  </a:lnTo>
                  <a:lnTo>
                    <a:pt x="136" y="25"/>
                  </a:lnTo>
                  <a:lnTo>
                    <a:pt x="144" y="34"/>
                  </a:lnTo>
                  <a:lnTo>
                    <a:pt x="151" y="43"/>
                  </a:lnTo>
                  <a:lnTo>
                    <a:pt x="159" y="51"/>
                  </a:lnTo>
                  <a:lnTo>
                    <a:pt x="165" y="56"/>
                  </a:lnTo>
                  <a:lnTo>
                    <a:pt x="169" y="59"/>
                  </a:lnTo>
                  <a:lnTo>
                    <a:pt x="176" y="65"/>
                  </a:lnTo>
                  <a:lnTo>
                    <a:pt x="182" y="76"/>
                  </a:lnTo>
                  <a:lnTo>
                    <a:pt x="189" y="88"/>
                  </a:lnTo>
                  <a:lnTo>
                    <a:pt x="191" y="97"/>
                  </a:lnTo>
                  <a:lnTo>
                    <a:pt x="193" y="103"/>
                  </a:lnTo>
                  <a:lnTo>
                    <a:pt x="193" y="114"/>
                  </a:lnTo>
                  <a:lnTo>
                    <a:pt x="191" y="124"/>
                  </a:lnTo>
                  <a:lnTo>
                    <a:pt x="187" y="132"/>
                  </a:lnTo>
                  <a:lnTo>
                    <a:pt x="181" y="144"/>
                  </a:lnTo>
                  <a:lnTo>
                    <a:pt x="174" y="164"/>
                  </a:lnTo>
                  <a:lnTo>
                    <a:pt x="168" y="185"/>
                  </a:lnTo>
                  <a:lnTo>
                    <a:pt x="164" y="196"/>
                  </a:lnTo>
                  <a:lnTo>
                    <a:pt x="164" y="204"/>
                  </a:lnTo>
                  <a:lnTo>
                    <a:pt x="167" y="212"/>
                  </a:lnTo>
                  <a:lnTo>
                    <a:pt x="169" y="217"/>
                  </a:lnTo>
                  <a:lnTo>
                    <a:pt x="171" y="220"/>
                  </a:lnTo>
                  <a:lnTo>
                    <a:pt x="169" y="223"/>
                  </a:lnTo>
                  <a:lnTo>
                    <a:pt x="167" y="230"/>
                  </a:lnTo>
                  <a:lnTo>
                    <a:pt x="164" y="238"/>
                  </a:lnTo>
                  <a:lnTo>
                    <a:pt x="162" y="246"/>
                  </a:lnTo>
                  <a:lnTo>
                    <a:pt x="160" y="253"/>
                  </a:lnTo>
                  <a:lnTo>
                    <a:pt x="158" y="262"/>
                  </a:lnTo>
                  <a:lnTo>
                    <a:pt x="155" y="268"/>
                  </a:lnTo>
                  <a:lnTo>
                    <a:pt x="154" y="271"/>
                  </a:lnTo>
                  <a:lnTo>
                    <a:pt x="153" y="272"/>
                  </a:lnTo>
                  <a:lnTo>
                    <a:pt x="149" y="275"/>
                  </a:lnTo>
                  <a:lnTo>
                    <a:pt x="144" y="278"/>
                  </a:lnTo>
                  <a:lnTo>
                    <a:pt x="138" y="280"/>
                  </a:lnTo>
                  <a:lnTo>
                    <a:pt x="136" y="281"/>
                  </a:lnTo>
                  <a:lnTo>
                    <a:pt x="135" y="283"/>
                  </a:lnTo>
                  <a:lnTo>
                    <a:pt x="131" y="281"/>
                  </a:lnTo>
                  <a:lnTo>
                    <a:pt x="124" y="276"/>
                  </a:lnTo>
                  <a:lnTo>
                    <a:pt x="116" y="268"/>
                  </a:lnTo>
                  <a:lnTo>
                    <a:pt x="111" y="261"/>
                  </a:lnTo>
                  <a:lnTo>
                    <a:pt x="109" y="257"/>
                  </a:lnTo>
                  <a:lnTo>
                    <a:pt x="107" y="254"/>
                  </a:lnTo>
                  <a:lnTo>
                    <a:pt x="105" y="267"/>
                  </a:lnTo>
                  <a:lnTo>
                    <a:pt x="106" y="267"/>
                  </a:lnTo>
                  <a:lnTo>
                    <a:pt x="109" y="270"/>
                  </a:lnTo>
                  <a:lnTo>
                    <a:pt x="113" y="271"/>
                  </a:lnTo>
                  <a:lnTo>
                    <a:pt x="116" y="274"/>
                  </a:lnTo>
                  <a:lnTo>
                    <a:pt x="119" y="278"/>
                  </a:lnTo>
                  <a:lnTo>
                    <a:pt x="120" y="280"/>
                  </a:lnTo>
                  <a:lnTo>
                    <a:pt x="122" y="284"/>
                  </a:lnTo>
                  <a:lnTo>
                    <a:pt x="120" y="287"/>
                  </a:lnTo>
                  <a:lnTo>
                    <a:pt x="118" y="289"/>
                  </a:lnTo>
                  <a:lnTo>
                    <a:pt x="113" y="293"/>
                  </a:lnTo>
                  <a:lnTo>
                    <a:pt x="107" y="295"/>
                  </a:lnTo>
                  <a:lnTo>
                    <a:pt x="101" y="293"/>
                  </a:lnTo>
                  <a:lnTo>
                    <a:pt x="96" y="291"/>
                  </a:lnTo>
                  <a:lnTo>
                    <a:pt x="89" y="288"/>
                  </a:lnTo>
                  <a:lnTo>
                    <a:pt x="83" y="285"/>
                  </a:lnTo>
                  <a:lnTo>
                    <a:pt x="78" y="281"/>
                  </a:lnTo>
                  <a:lnTo>
                    <a:pt x="75" y="276"/>
                  </a:lnTo>
                  <a:lnTo>
                    <a:pt x="71" y="271"/>
                  </a:lnTo>
                  <a:lnTo>
                    <a:pt x="70" y="267"/>
                  </a:lnTo>
                  <a:lnTo>
                    <a:pt x="71" y="263"/>
                  </a:lnTo>
                  <a:lnTo>
                    <a:pt x="73" y="259"/>
                  </a:lnTo>
                  <a:lnTo>
                    <a:pt x="74" y="255"/>
                  </a:lnTo>
                  <a:lnTo>
                    <a:pt x="73" y="251"/>
                  </a:lnTo>
                  <a:lnTo>
                    <a:pt x="73" y="250"/>
                  </a:lnTo>
                  <a:lnTo>
                    <a:pt x="62" y="251"/>
                  </a:lnTo>
                  <a:lnTo>
                    <a:pt x="64" y="262"/>
                  </a:lnTo>
                  <a:lnTo>
                    <a:pt x="62" y="261"/>
                  </a:lnTo>
                  <a:lnTo>
                    <a:pt x="61" y="258"/>
                  </a:lnTo>
                  <a:lnTo>
                    <a:pt x="57" y="255"/>
                  </a:lnTo>
                  <a:lnTo>
                    <a:pt x="53" y="254"/>
                  </a:lnTo>
                  <a:lnTo>
                    <a:pt x="48" y="253"/>
                  </a:lnTo>
                  <a:lnTo>
                    <a:pt x="42" y="250"/>
                  </a:lnTo>
                  <a:lnTo>
                    <a:pt x="36" y="249"/>
                  </a:lnTo>
                  <a:lnTo>
                    <a:pt x="35" y="247"/>
                  </a:lnTo>
                  <a:lnTo>
                    <a:pt x="42" y="236"/>
                  </a:lnTo>
                  <a:lnTo>
                    <a:pt x="30" y="236"/>
                  </a:lnTo>
                  <a:lnTo>
                    <a:pt x="29" y="247"/>
                  </a:lnTo>
                  <a:lnTo>
                    <a:pt x="29" y="259"/>
                  </a:lnTo>
                  <a:lnTo>
                    <a:pt x="26" y="258"/>
                  </a:lnTo>
                  <a:lnTo>
                    <a:pt x="21" y="254"/>
                  </a:lnTo>
                  <a:lnTo>
                    <a:pt x="15" y="250"/>
                  </a:lnTo>
                  <a:lnTo>
                    <a:pt x="12" y="246"/>
                  </a:lnTo>
                  <a:lnTo>
                    <a:pt x="11" y="236"/>
                  </a:lnTo>
                  <a:lnTo>
                    <a:pt x="11" y="217"/>
                  </a:lnTo>
                  <a:lnTo>
                    <a:pt x="13" y="199"/>
                  </a:lnTo>
                  <a:lnTo>
                    <a:pt x="18" y="188"/>
                  </a:lnTo>
                  <a:lnTo>
                    <a:pt x="24" y="183"/>
                  </a:lnTo>
                  <a:lnTo>
                    <a:pt x="27" y="178"/>
                  </a:lnTo>
                  <a:lnTo>
                    <a:pt x="29" y="174"/>
                  </a:lnTo>
                  <a:lnTo>
                    <a:pt x="31" y="169"/>
                  </a:lnTo>
                  <a:lnTo>
                    <a:pt x="33" y="161"/>
                  </a:lnTo>
                  <a:lnTo>
                    <a:pt x="33" y="154"/>
                  </a:lnTo>
                  <a:lnTo>
                    <a:pt x="31" y="149"/>
                  </a:lnTo>
                  <a:lnTo>
                    <a:pt x="31" y="147"/>
                  </a:lnTo>
                  <a:lnTo>
                    <a:pt x="56" y="143"/>
                  </a:lnTo>
                  <a:lnTo>
                    <a:pt x="57" y="141"/>
                  </a:lnTo>
                  <a:lnTo>
                    <a:pt x="60" y="137"/>
                  </a:lnTo>
                  <a:lnTo>
                    <a:pt x="64" y="133"/>
                  </a:lnTo>
                  <a:lnTo>
                    <a:pt x="67" y="128"/>
                  </a:lnTo>
                  <a:lnTo>
                    <a:pt x="70" y="123"/>
                  </a:lnTo>
                  <a:lnTo>
                    <a:pt x="70" y="118"/>
                  </a:lnTo>
                  <a:lnTo>
                    <a:pt x="69" y="115"/>
                  </a:lnTo>
                  <a:lnTo>
                    <a:pt x="65" y="116"/>
                  </a:lnTo>
                  <a:lnTo>
                    <a:pt x="61" y="120"/>
                  </a:lnTo>
                  <a:lnTo>
                    <a:pt x="58" y="122"/>
                  </a:lnTo>
                  <a:lnTo>
                    <a:pt x="53" y="123"/>
                  </a:lnTo>
                  <a:lnTo>
                    <a:pt x="48" y="123"/>
                  </a:lnTo>
                  <a:lnTo>
                    <a:pt x="40" y="122"/>
                  </a:lnTo>
                  <a:lnTo>
                    <a:pt x="30" y="118"/>
                  </a:lnTo>
                  <a:lnTo>
                    <a:pt x="20" y="113"/>
                  </a:lnTo>
                  <a:lnTo>
                    <a:pt x="12" y="107"/>
                  </a:lnTo>
                  <a:lnTo>
                    <a:pt x="7" y="98"/>
                  </a:lnTo>
                  <a:lnTo>
                    <a:pt x="2" y="85"/>
                  </a:lnTo>
                  <a:lnTo>
                    <a:pt x="0" y="72"/>
                  </a:lnTo>
                  <a:lnTo>
                    <a:pt x="4" y="60"/>
                  </a:lnTo>
                  <a:lnTo>
                    <a:pt x="11" y="48"/>
                  </a:lnTo>
                  <a:lnTo>
                    <a:pt x="16" y="33"/>
                  </a:lnTo>
                  <a:lnTo>
                    <a:pt x="24" y="18"/>
                  </a:lnTo>
                  <a:lnTo>
                    <a:pt x="38" y="10"/>
                  </a:lnTo>
                  <a:lnTo>
                    <a:pt x="53" y="8"/>
                  </a:lnTo>
                  <a:lnTo>
                    <a:pt x="65" y="6"/>
                  </a:lnTo>
                  <a:lnTo>
                    <a:pt x="73" y="5"/>
                  </a:lnTo>
                  <a:lnTo>
                    <a:pt x="75" y="5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49" name="Freeform 109"/>
            <p:cNvSpPr>
              <a:spLocks/>
            </p:cNvSpPr>
            <p:nvPr/>
          </p:nvSpPr>
          <p:spPr bwMode="auto">
            <a:xfrm>
              <a:off x="2503" y="2265"/>
              <a:ext cx="18" cy="18"/>
            </a:xfrm>
            <a:custGeom>
              <a:avLst/>
              <a:gdLst>
                <a:gd name="T0" fmla="*/ 40 w 46"/>
                <a:gd name="T1" fmla="*/ 0 h 68"/>
                <a:gd name="T2" fmla="*/ 34 w 46"/>
                <a:gd name="T3" fmla="*/ 3 h 68"/>
                <a:gd name="T4" fmla="*/ 22 w 46"/>
                <a:gd name="T5" fmla="*/ 13 h 68"/>
                <a:gd name="T6" fmla="*/ 11 w 46"/>
                <a:gd name="T7" fmla="*/ 22 h 68"/>
                <a:gd name="T8" fmla="*/ 6 w 46"/>
                <a:gd name="T9" fmla="*/ 30 h 68"/>
                <a:gd name="T10" fmla="*/ 4 w 46"/>
                <a:gd name="T11" fmla="*/ 35 h 68"/>
                <a:gd name="T12" fmla="*/ 2 w 46"/>
                <a:gd name="T13" fmla="*/ 43 h 68"/>
                <a:gd name="T14" fmla="*/ 0 w 46"/>
                <a:gd name="T15" fmla="*/ 49 h 68"/>
                <a:gd name="T16" fmla="*/ 0 w 46"/>
                <a:gd name="T17" fmla="*/ 52 h 68"/>
                <a:gd name="T18" fmla="*/ 0 w 46"/>
                <a:gd name="T19" fmla="*/ 53 h 68"/>
                <a:gd name="T20" fmla="*/ 0 w 46"/>
                <a:gd name="T21" fmla="*/ 56 h 68"/>
                <a:gd name="T22" fmla="*/ 2 w 46"/>
                <a:gd name="T23" fmla="*/ 60 h 68"/>
                <a:gd name="T24" fmla="*/ 3 w 46"/>
                <a:gd name="T25" fmla="*/ 64 h 68"/>
                <a:gd name="T26" fmla="*/ 6 w 46"/>
                <a:gd name="T27" fmla="*/ 66 h 68"/>
                <a:gd name="T28" fmla="*/ 9 w 46"/>
                <a:gd name="T29" fmla="*/ 68 h 68"/>
                <a:gd name="T30" fmla="*/ 12 w 46"/>
                <a:gd name="T31" fmla="*/ 68 h 68"/>
                <a:gd name="T32" fmla="*/ 13 w 46"/>
                <a:gd name="T33" fmla="*/ 68 h 68"/>
                <a:gd name="T34" fmla="*/ 15 w 46"/>
                <a:gd name="T35" fmla="*/ 66 h 68"/>
                <a:gd name="T36" fmla="*/ 17 w 46"/>
                <a:gd name="T37" fmla="*/ 64 h 68"/>
                <a:gd name="T38" fmla="*/ 17 w 46"/>
                <a:gd name="T39" fmla="*/ 58 h 68"/>
                <a:gd name="T40" fmla="*/ 16 w 46"/>
                <a:gd name="T41" fmla="*/ 53 h 68"/>
                <a:gd name="T42" fmla="*/ 13 w 46"/>
                <a:gd name="T43" fmla="*/ 45 h 68"/>
                <a:gd name="T44" fmla="*/ 12 w 46"/>
                <a:gd name="T45" fmla="*/ 36 h 68"/>
                <a:gd name="T46" fmla="*/ 12 w 46"/>
                <a:gd name="T47" fmla="*/ 30 h 68"/>
                <a:gd name="T48" fmla="*/ 16 w 46"/>
                <a:gd name="T49" fmla="*/ 27 h 68"/>
                <a:gd name="T50" fmla="*/ 20 w 46"/>
                <a:gd name="T51" fmla="*/ 28 h 68"/>
                <a:gd name="T52" fmla="*/ 21 w 46"/>
                <a:gd name="T53" fmla="*/ 32 h 68"/>
                <a:gd name="T54" fmla="*/ 21 w 46"/>
                <a:gd name="T55" fmla="*/ 38 h 68"/>
                <a:gd name="T56" fmla="*/ 21 w 46"/>
                <a:gd name="T57" fmla="*/ 39 h 68"/>
                <a:gd name="T58" fmla="*/ 22 w 46"/>
                <a:gd name="T59" fmla="*/ 38 h 68"/>
                <a:gd name="T60" fmla="*/ 25 w 46"/>
                <a:gd name="T61" fmla="*/ 35 h 68"/>
                <a:gd name="T62" fmla="*/ 29 w 46"/>
                <a:gd name="T63" fmla="*/ 32 h 68"/>
                <a:gd name="T64" fmla="*/ 31 w 46"/>
                <a:gd name="T65" fmla="*/ 27 h 68"/>
                <a:gd name="T66" fmla="*/ 34 w 46"/>
                <a:gd name="T67" fmla="*/ 23 h 68"/>
                <a:gd name="T68" fmla="*/ 39 w 46"/>
                <a:gd name="T69" fmla="*/ 19 h 68"/>
                <a:gd name="T70" fmla="*/ 43 w 46"/>
                <a:gd name="T71" fmla="*/ 15 h 68"/>
                <a:gd name="T72" fmla="*/ 46 w 46"/>
                <a:gd name="T73" fmla="*/ 10 h 68"/>
                <a:gd name="T74" fmla="*/ 44 w 46"/>
                <a:gd name="T75" fmla="*/ 5 h 68"/>
                <a:gd name="T76" fmla="*/ 43 w 46"/>
                <a:gd name="T77" fmla="*/ 2 h 68"/>
                <a:gd name="T78" fmla="*/ 42 w 46"/>
                <a:gd name="T79" fmla="*/ 0 h 68"/>
                <a:gd name="T80" fmla="*/ 40 w 46"/>
                <a:gd name="T81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6" h="68">
                  <a:moveTo>
                    <a:pt x="40" y="0"/>
                  </a:moveTo>
                  <a:lnTo>
                    <a:pt x="34" y="3"/>
                  </a:lnTo>
                  <a:lnTo>
                    <a:pt x="22" y="13"/>
                  </a:lnTo>
                  <a:lnTo>
                    <a:pt x="11" y="22"/>
                  </a:lnTo>
                  <a:lnTo>
                    <a:pt x="6" y="30"/>
                  </a:lnTo>
                  <a:lnTo>
                    <a:pt x="4" y="35"/>
                  </a:lnTo>
                  <a:lnTo>
                    <a:pt x="2" y="43"/>
                  </a:lnTo>
                  <a:lnTo>
                    <a:pt x="0" y="49"/>
                  </a:lnTo>
                  <a:lnTo>
                    <a:pt x="0" y="52"/>
                  </a:lnTo>
                  <a:lnTo>
                    <a:pt x="0" y="53"/>
                  </a:lnTo>
                  <a:lnTo>
                    <a:pt x="0" y="56"/>
                  </a:lnTo>
                  <a:lnTo>
                    <a:pt x="2" y="60"/>
                  </a:lnTo>
                  <a:lnTo>
                    <a:pt x="3" y="64"/>
                  </a:lnTo>
                  <a:lnTo>
                    <a:pt x="6" y="66"/>
                  </a:lnTo>
                  <a:lnTo>
                    <a:pt x="9" y="68"/>
                  </a:lnTo>
                  <a:lnTo>
                    <a:pt x="12" y="68"/>
                  </a:lnTo>
                  <a:lnTo>
                    <a:pt x="13" y="68"/>
                  </a:lnTo>
                  <a:lnTo>
                    <a:pt x="15" y="66"/>
                  </a:lnTo>
                  <a:lnTo>
                    <a:pt x="17" y="64"/>
                  </a:lnTo>
                  <a:lnTo>
                    <a:pt x="17" y="58"/>
                  </a:lnTo>
                  <a:lnTo>
                    <a:pt x="16" y="53"/>
                  </a:lnTo>
                  <a:lnTo>
                    <a:pt x="13" y="45"/>
                  </a:lnTo>
                  <a:lnTo>
                    <a:pt x="12" y="36"/>
                  </a:lnTo>
                  <a:lnTo>
                    <a:pt x="12" y="30"/>
                  </a:lnTo>
                  <a:lnTo>
                    <a:pt x="16" y="27"/>
                  </a:lnTo>
                  <a:lnTo>
                    <a:pt x="20" y="28"/>
                  </a:lnTo>
                  <a:lnTo>
                    <a:pt x="21" y="32"/>
                  </a:lnTo>
                  <a:lnTo>
                    <a:pt x="21" y="38"/>
                  </a:lnTo>
                  <a:lnTo>
                    <a:pt x="21" y="39"/>
                  </a:lnTo>
                  <a:lnTo>
                    <a:pt x="22" y="38"/>
                  </a:lnTo>
                  <a:lnTo>
                    <a:pt x="25" y="35"/>
                  </a:lnTo>
                  <a:lnTo>
                    <a:pt x="29" y="32"/>
                  </a:lnTo>
                  <a:lnTo>
                    <a:pt x="31" y="27"/>
                  </a:lnTo>
                  <a:lnTo>
                    <a:pt x="34" y="23"/>
                  </a:lnTo>
                  <a:lnTo>
                    <a:pt x="39" y="19"/>
                  </a:lnTo>
                  <a:lnTo>
                    <a:pt x="43" y="15"/>
                  </a:lnTo>
                  <a:lnTo>
                    <a:pt x="46" y="10"/>
                  </a:lnTo>
                  <a:lnTo>
                    <a:pt x="44" y="5"/>
                  </a:lnTo>
                  <a:lnTo>
                    <a:pt x="43" y="2"/>
                  </a:lnTo>
                  <a:lnTo>
                    <a:pt x="42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50" name="Freeform 110"/>
            <p:cNvSpPr>
              <a:spLocks/>
            </p:cNvSpPr>
            <p:nvPr/>
          </p:nvSpPr>
          <p:spPr bwMode="auto">
            <a:xfrm>
              <a:off x="2574" y="2376"/>
              <a:ext cx="86" cy="55"/>
            </a:xfrm>
            <a:custGeom>
              <a:avLst/>
              <a:gdLst>
                <a:gd name="T0" fmla="*/ 130 w 219"/>
                <a:gd name="T1" fmla="*/ 2 h 200"/>
                <a:gd name="T2" fmla="*/ 147 w 219"/>
                <a:gd name="T3" fmla="*/ 3 h 200"/>
                <a:gd name="T4" fmla="*/ 172 w 219"/>
                <a:gd name="T5" fmla="*/ 13 h 200"/>
                <a:gd name="T6" fmla="*/ 196 w 219"/>
                <a:gd name="T7" fmla="*/ 25 h 200"/>
                <a:gd name="T8" fmla="*/ 209 w 219"/>
                <a:gd name="T9" fmla="*/ 33 h 200"/>
                <a:gd name="T10" fmla="*/ 218 w 219"/>
                <a:gd name="T11" fmla="*/ 52 h 200"/>
                <a:gd name="T12" fmla="*/ 217 w 219"/>
                <a:gd name="T13" fmla="*/ 75 h 200"/>
                <a:gd name="T14" fmla="*/ 209 w 219"/>
                <a:gd name="T15" fmla="*/ 125 h 200"/>
                <a:gd name="T16" fmla="*/ 201 w 219"/>
                <a:gd name="T17" fmla="*/ 141 h 200"/>
                <a:gd name="T18" fmla="*/ 183 w 219"/>
                <a:gd name="T19" fmla="*/ 154 h 200"/>
                <a:gd name="T20" fmla="*/ 170 w 219"/>
                <a:gd name="T21" fmla="*/ 163 h 200"/>
                <a:gd name="T22" fmla="*/ 147 w 219"/>
                <a:gd name="T23" fmla="*/ 187 h 200"/>
                <a:gd name="T24" fmla="*/ 129 w 219"/>
                <a:gd name="T25" fmla="*/ 196 h 200"/>
                <a:gd name="T26" fmla="*/ 108 w 219"/>
                <a:gd name="T27" fmla="*/ 200 h 200"/>
                <a:gd name="T28" fmla="*/ 96 w 219"/>
                <a:gd name="T29" fmla="*/ 194 h 200"/>
                <a:gd name="T30" fmla="*/ 83 w 219"/>
                <a:gd name="T31" fmla="*/ 171 h 200"/>
                <a:gd name="T32" fmla="*/ 90 w 219"/>
                <a:gd name="T33" fmla="*/ 163 h 200"/>
                <a:gd name="T34" fmla="*/ 108 w 219"/>
                <a:gd name="T35" fmla="*/ 157 h 200"/>
                <a:gd name="T36" fmla="*/ 122 w 219"/>
                <a:gd name="T37" fmla="*/ 150 h 200"/>
                <a:gd name="T38" fmla="*/ 131 w 219"/>
                <a:gd name="T39" fmla="*/ 122 h 200"/>
                <a:gd name="T40" fmla="*/ 139 w 219"/>
                <a:gd name="T41" fmla="*/ 105 h 200"/>
                <a:gd name="T42" fmla="*/ 146 w 219"/>
                <a:gd name="T43" fmla="*/ 99 h 200"/>
                <a:gd name="T44" fmla="*/ 144 w 219"/>
                <a:gd name="T45" fmla="*/ 91 h 200"/>
                <a:gd name="T46" fmla="*/ 117 w 219"/>
                <a:gd name="T47" fmla="*/ 59 h 200"/>
                <a:gd name="T48" fmla="*/ 99 w 219"/>
                <a:gd name="T49" fmla="*/ 65 h 200"/>
                <a:gd name="T50" fmla="*/ 96 w 219"/>
                <a:gd name="T51" fmla="*/ 74 h 200"/>
                <a:gd name="T52" fmla="*/ 123 w 219"/>
                <a:gd name="T53" fmla="*/ 88 h 200"/>
                <a:gd name="T54" fmla="*/ 124 w 219"/>
                <a:gd name="T55" fmla="*/ 110 h 200"/>
                <a:gd name="T56" fmla="*/ 117 w 219"/>
                <a:gd name="T57" fmla="*/ 128 h 200"/>
                <a:gd name="T58" fmla="*/ 106 w 219"/>
                <a:gd name="T59" fmla="*/ 143 h 200"/>
                <a:gd name="T60" fmla="*/ 93 w 219"/>
                <a:gd name="T61" fmla="*/ 150 h 200"/>
                <a:gd name="T62" fmla="*/ 74 w 219"/>
                <a:gd name="T63" fmla="*/ 164 h 200"/>
                <a:gd name="T64" fmla="*/ 66 w 219"/>
                <a:gd name="T65" fmla="*/ 174 h 200"/>
                <a:gd name="T66" fmla="*/ 59 w 219"/>
                <a:gd name="T67" fmla="*/ 184 h 200"/>
                <a:gd name="T68" fmla="*/ 51 w 219"/>
                <a:gd name="T69" fmla="*/ 193 h 200"/>
                <a:gd name="T70" fmla="*/ 44 w 219"/>
                <a:gd name="T71" fmla="*/ 194 h 200"/>
                <a:gd name="T72" fmla="*/ 28 w 219"/>
                <a:gd name="T73" fmla="*/ 196 h 200"/>
                <a:gd name="T74" fmla="*/ 16 w 219"/>
                <a:gd name="T75" fmla="*/ 193 h 200"/>
                <a:gd name="T76" fmla="*/ 8 w 219"/>
                <a:gd name="T77" fmla="*/ 173 h 200"/>
                <a:gd name="T78" fmla="*/ 22 w 219"/>
                <a:gd name="T79" fmla="*/ 164 h 200"/>
                <a:gd name="T80" fmla="*/ 42 w 219"/>
                <a:gd name="T81" fmla="*/ 153 h 200"/>
                <a:gd name="T82" fmla="*/ 52 w 219"/>
                <a:gd name="T83" fmla="*/ 148 h 200"/>
                <a:gd name="T84" fmla="*/ 66 w 219"/>
                <a:gd name="T85" fmla="*/ 144 h 200"/>
                <a:gd name="T86" fmla="*/ 70 w 219"/>
                <a:gd name="T87" fmla="*/ 137 h 200"/>
                <a:gd name="T88" fmla="*/ 64 w 219"/>
                <a:gd name="T89" fmla="*/ 133 h 200"/>
                <a:gd name="T90" fmla="*/ 49 w 219"/>
                <a:gd name="T91" fmla="*/ 144 h 200"/>
                <a:gd name="T92" fmla="*/ 36 w 219"/>
                <a:gd name="T93" fmla="*/ 151 h 200"/>
                <a:gd name="T94" fmla="*/ 17 w 219"/>
                <a:gd name="T95" fmla="*/ 161 h 200"/>
                <a:gd name="T96" fmla="*/ 6 w 219"/>
                <a:gd name="T97" fmla="*/ 161 h 200"/>
                <a:gd name="T98" fmla="*/ 1 w 219"/>
                <a:gd name="T99" fmla="*/ 144 h 200"/>
                <a:gd name="T100" fmla="*/ 24 w 219"/>
                <a:gd name="T101" fmla="*/ 128 h 200"/>
                <a:gd name="T102" fmla="*/ 60 w 219"/>
                <a:gd name="T103" fmla="*/ 104 h 200"/>
                <a:gd name="T104" fmla="*/ 73 w 219"/>
                <a:gd name="T105" fmla="*/ 92 h 200"/>
                <a:gd name="T106" fmla="*/ 76 w 219"/>
                <a:gd name="T107" fmla="*/ 71 h 200"/>
                <a:gd name="T108" fmla="*/ 80 w 219"/>
                <a:gd name="T109" fmla="*/ 42 h 200"/>
                <a:gd name="T110" fmla="*/ 102 w 219"/>
                <a:gd name="T111" fmla="*/ 15 h 200"/>
                <a:gd name="T112" fmla="*/ 116 w 219"/>
                <a:gd name="T113" fmla="*/ 2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9" h="200">
                  <a:moveTo>
                    <a:pt x="116" y="2"/>
                  </a:moveTo>
                  <a:lnTo>
                    <a:pt x="121" y="2"/>
                  </a:lnTo>
                  <a:lnTo>
                    <a:pt x="130" y="2"/>
                  </a:lnTo>
                  <a:lnTo>
                    <a:pt x="140" y="2"/>
                  </a:lnTo>
                  <a:lnTo>
                    <a:pt x="145" y="2"/>
                  </a:lnTo>
                  <a:lnTo>
                    <a:pt x="147" y="3"/>
                  </a:lnTo>
                  <a:lnTo>
                    <a:pt x="153" y="4"/>
                  </a:lnTo>
                  <a:lnTo>
                    <a:pt x="162" y="9"/>
                  </a:lnTo>
                  <a:lnTo>
                    <a:pt x="172" y="13"/>
                  </a:lnTo>
                  <a:lnTo>
                    <a:pt x="182" y="17"/>
                  </a:lnTo>
                  <a:lnTo>
                    <a:pt x="190" y="20"/>
                  </a:lnTo>
                  <a:lnTo>
                    <a:pt x="196" y="25"/>
                  </a:lnTo>
                  <a:lnTo>
                    <a:pt x="200" y="26"/>
                  </a:lnTo>
                  <a:lnTo>
                    <a:pt x="203" y="29"/>
                  </a:lnTo>
                  <a:lnTo>
                    <a:pt x="209" y="33"/>
                  </a:lnTo>
                  <a:lnTo>
                    <a:pt x="215" y="39"/>
                  </a:lnTo>
                  <a:lnTo>
                    <a:pt x="217" y="45"/>
                  </a:lnTo>
                  <a:lnTo>
                    <a:pt x="218" y="52"/>
                  </a:lnTo>
                  <a:lnTo>
                    <a:pt x="219" y="59"/>
                  </a:lnTo>
                  <a:lnTo>
                    <a:pt x="218" y="68"/>
                  </a:lnTo>
                  <a:lnTo>
                    <a:pt x="217" y="75"/>
                  </a:lnTo>
                  <a:lnTo>
                    <a:pt x="215" y="87"/>
                  </a:lnTo>
                  <a:lnTo>
                    <a:pt x="211" y="107"/>
                  </a:lnTo>
                  <a:lnTo>
                    <a:pt x="209" y="125"/>
                  </a:lnTo>
                  <a:lnTo>
                    <a:pt x="206" y="135"/>
                  </a:lnTo>
                  <a:lnTo>
                    <a:pt x="205" y="137"/>
                  </a:lnTo>
                  <a:lnTo>
                    <a:pt x="201" y="141"/>
                  </a:lnTo>
                  <a:lnTo>
                    <a:pt x="196" y="146"/>
                  </a:lnTo>
                  <a:lnTo>
                    <a:pt x="189" y="150"/>
                  </a:lnTo>
                  <a:lnTo>
                    <a:pt x="183" y="154"/>
                  </a:lnTo>
                  <a:lnTo>
                    <a:pt x="177" y="158"/>
                  </a:lnTo>
                  <a:lnTo>
                    <a:pt x="173" y="161"/>
                  </a:lnTo>
                  <a:lnTo>
                    <a:pt x="170" y="163"/>
                  </a:lnTo>
                  <a:lnTo>
                    <a:pt x="165" y="169"/>
                  </a:lnTo>
                  <a:lnTo>
                    <a:pt x="157" y="177"/>
                  </a:lnTo>
                  <a:lnTo>
                    <a:pt x="147" y="187"/>
                  </a:lnTo>
                  <a:lnTo>
                    <a:pt x="140" y="193"/>
                  </a:lnTo>
                  <a:lnTo>
                    <a:pt x="136" y="194"/>
                  </a:lnTo>
                  <a:lnTo>
                    <a:pt x="129" y="196"/>
                  </a:lnTo>
                  <a:lnTo>
                    <a:pt x="121" y="199"/>
                  </a:lnTo>
                  <a:lnTo>
                    <a:pt x="112" y="200"/>
                  </a:lnTo>
                  <a:lnTo>
                    <a:pt x="108" y="200"/>
                  </a:lnTo>
                  <a:lnTo>
                    <a:pt x="103" y="197"/>
                  </a:lnTo>
                  <a:lnTo>
                    <a:pt x="100" y="196"/>
                  </a:lnTo>
                  <a:lnTo>
                    <a:pt x="96" y="194"/>
                  </a:lnTo>
                  <a:lnTo>
                    <a:pt x="92" y="189"/>
                  </a:lnTo>
                  <a:lnTo>
                    <a:pt x="87" y="180"/>
                  </a:lnTo>
                  <a:lnTo>
                    <a:pt x="83" y="171"/>
                  </a:lnTo>
                  <a:lnTo>
                    <a:pt x="85" y="166"/>
                  </a:lnTo>
                  <a:lnTo>
                    <a:pt x="87" y="164"/>
                  </a:lnTo>
                  <a:lnTo>
                    <a:pt x="90" y="163"/>
                  </a:lnTo>
                  <a:lnTo>
                    <a:pt x="96" y="161"/>
                  </a:lnTo>
                  <a:lnTo>
                    <a:pt x="102" y="158"/>
                  </a:lnTo>
                  <a:lnTo>
                    <a:pt x="108" y="157"/>
                  </a:lnTo>
                  <a:lnTo>
                    <a:pt x="114" y="154"/>
                  </a:lnTo>
                  <a:lnTo>
                    <a:pt x="118" y="151"/>
                  </a:lnTo>
                  <a:lnTo>
                    <a:pt x="122" y="150"/>
                  </a:lnTo>
                  <a:lnTo>
                    <a:pt x="125" y="144"/>
                  </a:lnTo>
                  <a:lnTo>
                    <a:pt x="129" y="133"/>
                  </a:lnTo>
                  <a:lnTo>
                    <a:pt x="131" y="122"/>
                  </a:lnTo>
                  <a:lnTo>
                    <a:pt x="133" y="114"/>
                  </a:lnTo>
                  <a:lnTo>
                    <a:pt x="137" y="110"/>
                  </a:lnTo>
                  <a:lnTo>
                    <a:pt x="139" y="105"/>
                  </a:lnTo>
                  <a:lnTo>
                    <a:pt x="141" y="102"/>
                  </a:lnTo>
                  <a:lnTo>
                    <a:pt x="144" y="101"/>
                  </a:lnTo>
                  <a:lnTo>
                    <a:pt x="146" y="99"/>
                  </a:lnTo>
                  <a:lnTo>
                    <a:pt x="147" y="98"/>
                  </a:lnTo>
                  <a:lnTo>
                    <a:pt x="146" y="95"/>
                  </a:lnTo>
                  <a:lnTo>
                    <a:pt x="144" y="91"/>
                  </a:lnTo>
                  <a:lnTo>
                    <a:pt x="137" y="81"/>
                  </a:lnTo>
                  <a:lnTo>
                    <a:pt x="128" y="69"/>
                  </a:lnTo>
                  <a:lnTo>
                    <a:pt x="117" y="59"/>
                  </a:lnTo>
                  <a:lnTo>
                    <a:pt x="110" y="56"/>
                  </a:lnTo>
                  <a:lnTo>
                    <a:pt x="104" y="61"/>
                  </a:lnTo>
                  <a:lnTo>
                    <a:pt x="99" y="65"/>
                  </a:lnTo>
                  <a:lnTo>
                    <a:pt x="94" y="71"/>
                  </a:lnTo>
                  <a:lnTo>
                    <a:pt x="92" y="72"/>
                  </a:lnTo>
                  <a:lnTo>
                    <a:pt x="96" y="74"/>
                  </a:lnTo>
                  <a:lnTo>
                    <a:pt x="106" y="78"/>
                  </a:lnTo>
                  <a:lnTo>
                    <a:pt x="117" y="84"/>
                  </a:lnTo>
                  <a:lnTo>
                    <a:pt x="123" y="88"/>
                  </a:lnTo>
                  <a:lnTo>
                    <a:pt x="124" y="94"/>
                  </a:lnTo>
                  <a:lnTo>
                    <a:pt x="125" y="102"/>
                  </a:lnTo>
                  <a:lnTo>
                    <a:pt x="124" y="110"/>
                  </a:lnTo>
                  <a:lnTo>
                    <a:pt x="123" y="115"/>
                  </a:lnTo>
                  <a:lnTo>
                    <a:pt x="121" y="120"/>
                  </a:lnTo>
                  <a:lnTo>
                    <a:pt x="117" y="128"/>
                  </a:lnTo>
                  <a:lnTo>
                    <a:pt x="112" y="135"/>
                  </a:lnTo>
                  <a:lnTo>
                    <a:pt x="109" y="140"/>
                  </a:lnTo>
                  <a:lnTo>
                    <a:pt x="106" y="143"/>
                  </a:lnTo>
                  <a:lnTo>
                    <a:pt x="101" y="146"/>
                  </a:lnTo>
                  <a:lnTo>
                    <a:pt x="96" y="148"/>
                  </a:lnTo>
                  <a:lnTo>
                    <a:pt x="93" y="150"/>
                  </a:lnTo>
                  <a:lnTo>
                    <a:pt x="88" y="153"/>
                  </a:lnTo>
                  <a:lnTo>
                    <a:pt x="81" y="158"/>
                  </a:lnTo>
                  <a:lnTo>
                    <a:pt x="74" y="164"/>
                  </a:lnTo>
                  <a:lnTo>
                    <a:pt x="71" y="167"/>
                  </a:lnTo>
                  <a:lnTo>
                    <a:pt x="68" y="170"/>
                  </a:lnTo>
                  <a:lnTo>
                    <a:pt x="66" y="174"/>
                  </a:lnTo>
                  <a:lnTo>
                    <a:pt x="63" y="179"/>
                  </a:lnTo>
                  <a:lnTo>
                    <a:pt x="60" y="181"/>
                  </a:lnTo>
                  <a:lnTo>
                    <a:pt x="59" y="184"/>
                  </a:lnTo>
                  <a:lnTo>
                    <a:pt x="56" y="187"/>
                  </a:lnTo>
                  <a:lnTo>
                    <a:pt x="53" y="192"/>
                  </a:lnTo>
                  <a:lnTo>
                    <a:pt x="51" y="193"/>
                  </a:lnTo>
                  <a:lnTo>
                    <a:pt x="49" y="194"/>
                  </a:lnTo>
                  <a:lnTo>
                    <a:pt x="46" y="194"/>
                  </a:lnTo>
                  <a:lnTo>
                    <a:pt x="44" y="194"/>
                  </a:lnTo>
                  <a:lnTo>
                    <a:pt x="41" y="194"/>
                  </a:lnTo>
                  <a:lnTo>
                    <a:pt x="36" y="194"/>
                  </a:lnTo>
                  <a:lnTo>
                    <a:pt x="28" y="196"/>
                  </a:lnTo>
                  <a:lnTo>
                    <a:pt x="22" y="197"/>
                  </a:lnTo>
                  <a:lnTo>
                    <a:pt x="18" y="197"/>
                  </a:lnTo>
                  <a:lnTo>
                    <a:pt x="16" y="193"/>
                  </a:lnTo>
                  <a:lnTo>
                    <a:pt x="11" y="186"/>
                  </a:lnTo>
                  <a:lnTo>
                    <a:pt x="8" y="177"/>
                  </a:lnTo>
                  <a:lnTo>
                    <a:pt x="8" y="173"/>
                  </a:lnTo>
                  <a:lnTo>
                    <a:pt x="11" y="171"/>
                  </a:lnTo>
                  <a:lnTo>
                    <a:pt x="16" y="169"/>
                  </a:lnTo>
                  <a:lnTo>
                    <a:pt x="22" y="164"/>
                  </a:lnTo>
                  <a:lnTo>
                    <a:pt x="29" y="160"/>
                  </a:lnTo>
                  <a:lnTo>
                    <a:pt x="36" y="156"/>
                  </a:lnTo>
                  <a:lnTo>
                    <a:pt x="42" y="153"/>
                  </a:lnTo>
                  <a:lnTo>
                    <a:pt x="46" y="150"/>
                  </a:lnTo>
                  <a:lnTo>
                    <a:pt x="49" y="148"/>
                  </a:lnTo>
                  <a:lnTo>
                    <a:pt x="52" y="148"/>
                  </a:lnTo>
                  <a:lnTo>
                    <a:pt x="57" y="147"/>
                  </a:lnTo>
                  <a:lnTo>
                    <a:pt x="63" y="146"/>
                  </a:lnTo>
                  <a:lnTo>
                    <a:pt x="66" y="144"/>
                  </a:lnTo>
                  <a:lnTo>
                    <a:pt x="67" y="141"/>
                  </a:lnTo>
                  <a:lnTo>
                    <a:pt x="68" y="138"/>
                  </a:lnTo>
                  <a:lnTo>
                    <a:pt x="70" y="137"/>
                  </a:lnTo>
                  <a:lnTo>
                    <a:pt x="70" y="135"/>
                  </a:lnTo>
                  <a:lnTo>
                    <a:pt x="66" y="131"/>
                  </a:lnTo>
                  <a:lnTo>
                    <a:pt x="64" y="133"/>
                  </a:lnTo>
                  <a:lnTo>
                    <a:pt x="58" y="137"/>
                  </a:lnTo>
                  <a:lnTo>
                    <a:pt x="52" y="141"/>
                  </a:lnTo>
                  <a:lnTo>
                    <a:pt x="49" y="144"/>
                  </a:lnTo>
                  <a:lnTo>
                    <a:pt x="46" y="146"/>
                  </a:lnTo>
                  <a:lnTo>
                    <a:pt x="42" y="148"/>
                  </a:lnTo>
                  <a:lnTo>
                    <a:pt x="36" y="151"/>
                  </a:lnTo>
                  <a:lnTo>
                    <a:pt x="30" y="154"/>
                  </a:lnTo>
                  <a:lnTo>
                    <a:pt x="23" y="158"/>
                  </a:lnTo>
                  <a:lnTo>
                    <a:pt x="17" y="161"/>
                  </a:lnTo>
                  <a:lnTo>
                    <a:pt x="13" y="163"/>
                  </a:lnTo>
                  <a:lnTo>
                    <a:pt x="10" y="164"/>
                  </a:lnTo>
                  <a:lnTo>
                    <a:pt x="6" y="161"/>
                  </a:lnTo>
                  <a:lnTo>
                    <a:pt x="2" y="156"/>
                  </a:lnTo>
                  <a:lnTo>
                    <a:pt x="0" y="148"/>
                  </a:lnTo>
                  <a:lnTo>
                    <a:pt x="1" y="144"/>
                  </a:lnTo>
                  <a:lnTo>
                    <a:pt x="5" y="141"/>
                  </a:lnTo>
                  <a:lnTo>
                    <a:pt x="14" y="135"/>
                  </a:lnTo>
                  <a:lnTo>
                    <a:pt x="24" y="128"/>
                  </a:lnTo>
                  <a:lnTo>
                    <a:pt x="37" y="120"/>
                  </a:lnTo>
                  <a:lnTo>
                    <a:pt x="50" y="111"/>
                  </a:lnTo>
                  <a:lnTo>
                    <a:pt x="60" y="104"/>
                  </a:lnTo>
                  <a:lnTo>
                    <a:pt x="68" y="99"/>
                  </a:lnTo>
                  <a:lnTo>
                    <a:pt x="72" y="97"/>
                  </a:lnTo>
                  <a:lnTo>
                    <a:pt x="73" y="92"/>
                  </a:lnTo>
                  <a:lnTo>
                    <a:pt x="75" y="85"/>
                  </a:lnTo>
                  <a:lnTo>
                    <a:pt x="76" y="78"/>
                  </a:lnTo>
                  <a:lnTo>
                    <a:pt x="76" y="71"/>
                  </a:lnTo>
                  <a:lnTo>
                    <a:pt x="76" y="63"/>
                  </a:lnTo>
                  <a:lnTo>
                    <a:pt x="78" y="52"/>
                  </a:lnTo>
                  <a:lnTo>
                    <a:pt x="80" y="42"/>
                  </a:lnTo>
                  <a:lnTo>
                    <a:pt x="83" y="35"/>
                  </a:lnTo>
                  <a:lnTo>
                    <a:pt x="90" y="26"/>
                  </a:lnTo>
                  <a:lnTo>
                    <a:pt x="102" y="15"/>
                  </a:lnTo>
                  <a:lnTo>
                    <a:pt x="111" y="4"/>
                  </a:lnTo>
                  <a:lnTo>
                    <a:pt x="116" y="0"/>
                  </a:lnTo>
                  <a:lnTo>
                    <a:pt x="116" y="2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51" name="Freeform 111"/>
            <p:cNvSpPr>
              <a:spLocks/>
            </p:cNvSpPr>
            <p:nvPr/>
          </p:nvSpPr>
          <p:spPr bwMode="auto">
            <a:xfrm>
              <a:off x="2588" y="2428"/>
              <a:ext cx="35" cy="23"/>
            </a:xfrm>
            <a:custGeom>
              <a:avLst/>
              <a:gdLst>
                <a:gd name="T0" fmla="*/ 64 w 91"/>
                <a:gd name="T1" fmla="*/ 16 h 86"/>
                <a:gd name="T2" fmla="*/ 69 w 91"/>
                <a:gd name="T3" fmla="*/ 19 h 86"/>
                <a:gd name="T4" fmla="*/ 77 w 91"/>
                <a:gd name="T5" fmla="*/ 19 h 86"/>
                <a:gd name="T6" fmla="*/ 89 w 91"/>
                <a:gd name="T7" fmla="*/ 17 h 86"/>
                <a:gd name="T8" fmla="*/ 90 w 91"/>
                <a:gd name="T9" fmla="*/ 23 h 86"/>
                <a:gd name="T10" fmla="*/ 82 w 91"/>
                <a:gd name="T11" fmla="*/ 49 h 86"/>
                <a:gd name="T12" fmla="*/ 76 w 91"/>
                <a:gd name="T13" fmla="*/ 60 h 86"/>
                <a:gd name="T14" fmla="*/ 62 w 91"/>
                <a:gd name="T15" fmla="*/ 78 h 86"/>
                <a:gd name="T16" fmla="*/ 54 w 91"/>
                <a:gd name="T17" fmla="*/ 83 h 86"/>
                <a:gd name="T18" fmla="*/ 50 w 91"/>
                <a:gd name="T19" fmla="*/ 86 h 86"/>
                <a:gd name="T20" fmla="*/ 39 w 91"/>
                <a:gd name="T21" fmla="*/ 82 h 86"/>
                <a:gd name="T22" fmla="*/ 32 w 91"/>
                <a:gd name="T23" fmla="*/ 78 h 86"/>
                <a:gd name="T24" fmla="*/ 33 w 91"/>
                <a:gd name="T25" fmla="*/ 67 h 86"/>
                <a:gd name="T26" fmla="*/ 46 w 91"/>
                <a:gd name="T27" fmla="*/ 50 h 86"/>
                <a:gd name="T28" fmla="*/ 53 w 91"/>
                <a:gd name="T29" fmla="*/ 42 h 86"/>
                <a:gd name="T30" fmla="*/ 61 w 91"/>
                <a:gd name="T31" fmla="*/ 27 h 86"/>
                <a:gd name="T32" fmla="*/ 58 w 91"/>
                <a:gd name="T33" fmla="*/ 19 h 86"/>
                <a:gd name="T34" fmla="*/ 51 w 91"/>
                <a:gd name="T35" fmla="*/ 29 h 86"/>
                <a:gd name="T36" fmla="*/ 44 w 91"/>
                <a:gd name="T37" fmla="*/ 40 h 86"/>
                <a:gd name="T38" fmla="*/ 38 w 91"/>
                <a:gd name="T39" fmla="*/ 50 h 86"/>
                <a:gd name="T40" fmla="*/ 28 w 91"/>
                <a:gd name="T41" fmla="*/ 60 h 86"/>
                <a:gd name="T42" fmla="*/ 16 w 91"/>
                <a:gd name="T43" fmla="*/ 63 h 86"/>
                <a:gd name="T44" fmla="*/ 7 w 91"/>
                <a:gd name="T45" fmla="*/ 65 h 86"/>
                <a:gd name="T46" fmla="*/ 2 w 91"/>
                <a:gd name="T47" fmla="*/ 52 h 86"/>
                <a:gd name="T48" fmla="*/ 0 w 91"/>
                <a:gd name="T49" fmla="*/ 39 h 86"/>
                <a:gd name="T50" fmla="*/ 10 w 91"/>
                <a:gd name="T51" fmla="*/ 26 h 86"/>
                <a:gd name="T52" fmla="*/ 23 w 91"/>
                <a:gd name="T53" fmla="*/ 14 h 86"/>
                <a:gd name="T54" fmla="*/ 31 w 91"/>
                <a:gd name="T55" fmla="*/ 8 h 86"/>
                <a:gd name="T56" fmla="*/ 38 w 91"/>
                <a:gd name="T57" fmla="*/ 3 h 86"/>
                <a:gd name="T58" fmla="*/ 44 w 91"/>
                <a:gd name="T59" fmla="*/ 0 h 86"/>
                <a:gd name="T60" fmla="*/ 48 w 91"/>
                <a:gd name="T61" fmla="*/ 4 h 86"/>
                <a:gd name="T62" fmla="*/ 57 w 91"/>
                <a:gd name="T63" fmla="*/ 11 h 86"/>
                <a:gd name="T64" fmla="*/ 62 w 91"/>
                <a:gd name="T65" fmla="*/ 1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1" h="86">
                  <a:moveTo>
                    <a:pt x="62" y="14"/>
                  </a:moveTo>
                  <a:lnTo>
                    <a:pt x="64" y="16"/>
                  </a:lnTo>
                  <a:lnTo>
                    <a:pt x="66" y="17"/>
                  </a:lnTo>
                  <a:lnTo>
                    <a:pt x="69" y="19"/>
                  </a:lnTo>
                  <a:lnTo>
                    <a:pt x="73" y="19"/>
                  </a:lnTo>
                  <a:lnTo>
                    <a:pt x="77" y="19"/>
                  </a:lnTo>
                  <a:lnTo>
                    <a:pt x="84" y="17"/>
                  </a:lnTo>
                  <a:lnTo>
                    <a:pt x="89" y="17"/>
                  </a:lnTo>
                  <a:lnTo>
                    <a:pt x="91" y="17"/>
                  </a:lnTo>
                  <a:lnTo>
                    <a:pt x="90" y="23"/>
                  </a:lnTo>
                  <a:lnTo>
                    <a:pt x="87" y="36"/>
                  </a:lnTo>
                  <a:lnTo>
                    <a:pt x="82" y="49"/>
                  </a:lnTo>
                  <a:lnTo>
                    <a:pt x="80" y="56"/>
                  </a:lnTo>
                  <a:lnTo>
                    <a:pt x="76" y="60"/>
                  </a:lnTo>
                  <a:lnTo>
                    <a:pt x="69" y="69"/>
                  </a:lnTo>
                  <a:lnTo>
                    <a:pt x="62" y="78"/>
                  </a:lnTo>
                  <a:lnTo>
                    <a:pt x="58" y="82"/>
                  </a:lnTo>
                  <a:lnTo>
                    <a:pt x="54" y="83"/>
                  </a:lnTo>
                  <a:lnTo>
                    <a:pt x="52" y="85"/>
                  </a:lnTo>
                  <a:lnTo>
                    <a:pt x="50" y="86"/>
                  </a:lnTo>
                  <a:lnTo>
                    <a:pt x="45" y="85"/>
                  </a:lnTo>
                  <a:lnTo>
                    <a:pt x="39" y="82"/>
                  </a:lnTo>
                  <a:lnTo>
                    <a:pt x="35" y="80"/>
                  </a:lnTo>
                  <a:lnTo>
                    <a:pt x="32" y="78"/>
                  </a:lnTo>
                  <a:lnTo>
                    <a:pt x="31" y="73"/>
                  </a:lnTo>
                  <a:lnTo>
                    <a:pt x="33" y="67"/>
                  </a:lnTo>
                  <a:lnTo>
                    <a:pt x="39" y="59"/>
                  </a:lnTo>
                  <a:lnTo>
                    <a:pt x="46" y="50"/>
                  </a:lnTo>
                  <a:lnTo>
                    <a:pt x="50" y="46"/>
                  </a:lnTo>
                  <a:lnTo>
                    <a:pt x="53" y="42"/>
                  </a:lnTo>
                  <a:lnTo>
                    <a:pt x="58" y="34"/>
                  </a:lnTo>
                  <a:lnTo>
                    <a:pt x="61" y="27"/>
                  </a:lnTo>
                  <a:lnTo>
                    <a:pt x="64" y="24"/>
                  </a:lnTo>
                  <a:lnTo>
                    <a:pt x="58" y="19"/>
                  </a:lnTo>
                  <a:lnTo>
                    <a:pt x="55" y="21"/>
                  </a:lnTo>
                  <a:lnTo>
                    <a:pt x="51" y="29"/>
                  </a:lnTo>
                  <a:lnTo>
                    <a:pt x="46" y="36"/>
                  </a:lnTo>
                  <a:lnTo>
                    <a:pt x="44" y="40"/>
                  </a:lnTo>
                  <a:lnTo>
                    <a:pt x="43" y="43"/>
                  </a:lnTo>
                  <a:lnTo>
                    <a:pt x="38" y="50"/>
                  </a:lnTo>
                  <a:lnTo>
                    <a:pt x="32" y="57"/>
                  </a:lnTo>
                  <a:lnTo>
                    <a:pt x="28" y="60"/>
                  </a:lnTo>
                  <a:lnTo>
                    <a:pt x="22" y="62"/>
                  </a:lnTo>
                  <a:lnTo>
                    <a:pt x="16" y="63"/>
                  </a:lnTo>
                  <a:lnTo>
                    <a:pt x="10" y="65"/>
                  </a:lnTo>
                  <a:lnTo>
                    <a:pt x="7" y="65"/>
                  </a:lnTo>
                  <a:lnTo>
                    <a:pt x="4" y="60"/>
                  </a:lnTo>
                  <a:lnTo>
                    <a:pt x="2" y="52"/>
                  </a:lnTo>
                  <a:lnTo>
                    <a:pt x="0" y="43"/>
                  </a:lnTo>
                  <a:lnTo>
                    <a:pt x="0" y="39"/>
                  </a:lnTo>
                  <a:lnTo>
                    <a:pt x="3" y="34"/>
                  </a:lnTo>
                  <a:lnTo>
                    <a:pt x="10" y="26"/>
                  </a:lnTo>
                  <a:lnTo>
                    <a:pt x="17" y="19"/>
                  </a:lnTo>
                  <a:lnTo>
                    <a:pt x="23" y="14"/>
                  </a:lnTo>
                  <a:lnTo>
                    <a:pt x="26" y="11"/>
                  </a:lnTo>
                  <a:lnTo>
                    <a:pt x="31" y="8"/>
                  </a:lnTo>
                  <a:lnTo>
                    <a:pt x="35" y="6"/>
                  </a:lnTo>
                  <a:lnTo>
                    <a:pt x="38" y="3"/>
                  </a:lnTo>
                  <a:lnTo>
                    <a:pt x="41" y="1"/>
                  </a:lnTo>
                  <a:lnTo>
                    <a:pt x="44" y="0"/>
                  </a:lnTo>
                  <a:lnTo>
                    <a:pt x="46" y="1"/>
                  </a:lnTo>
                  <a:lnTo>
                    <a:pt x="48" y="4"/>
                  </a:lnTo>
                  <a:lnTo>
                    <a:pt x="52" y="7"/>
                  </a:lnTo>
                  <a:lnTo>
                    <a:pt x="57" y="11"/>
                  </a:lnTo>
                  <a:lnTo>
                    <a:pt x="61" y="13"/>
                  </a:lnTo>
                  <a:lnTo>
                    <a:pt x="62" y="14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52" name="Freeform 112"/>
            <p:cNvSpPr>
              <a:spLocks/>
            </p:cNvSpPr>
            <p:nvPr/>
          </p:nvSpPr>
          <p:spPr bwMode="auto">
            <a:xfrm>
              <a:off x="2403" y="2160"/>
              <a:ext cx="172" cy="147"/>
            </a:xfrm>
            <a:custGeom>
              <a:avLst/>
              <a:gdLst>
                <a:gd name="T0" fmla="*/ 388 w 584"/>
                <a:gd name="T1" fmla="*/ 27 h 525"/>
                <a:gd name="T2" fmla="*/ 416 w 584"/>
                <a:gd name="T3" fmla="*/ 35 h 525"/>
                <a:gd name="T4" fmla="*/ 444 w 584"/>
                <a:gd name="T5" fmla="*/ 42 h 525"/>
                <a:gd name="T6" fmla="*/ 479 w 584"/>
                <a:gd name="T7" fmla="*/ 61 h 525"/>
                <a:gd name="T8" fmla="*/ 498 w 584"/>
                <a:gd name="T9" fmla="*/ 95 h 525"/>
                <a:gd name="T10" fmla="*/ 521 w 584"/>
                <a:gd name="T11" fmla="*/ 140 h 525"/>
                <a:gd name="T12" fmla="*/ 542 w 584"/>
                <a:gd name="T13" fmla="*/ 187 h 525"/>
                <a:gd name="T14" fmla="*/ 575 w 584"/>
                <a:gd name="T15" fmla="*/ 238 h 525"/>
                <a:gd name="T16" fmla="*/ 583 w 584"/>
                <a:gd name="T17" fmla="*/ 292 h 525"/>
                <a:gd name="T18" fmla="*/ 561 w 584"/>
                <a:gd name="T19" fmla="*/ 330 h 525"/>
                <a:gd name="T20" fmla="*/ 536 w 584"/>
                <a:gd name="T21" fmla="*/ 366 h 525"/>
                <a:gd name="T22" fmla="*/ 504 w 584"/>
                <a:gd name="T23" fmla="*/ 346 h 525"/>
                <a:gd name="T24" fmla="*/ 478 w 584"/>
                <a:gd name="T25" fmla="*/ 372 h 525"/>
                <a:gd name="T26" fmla="*/ 489 w 584"/>
                <a:gd name="T27" fmla="*/ 395 h 525"/>
                <a:gd name="T28" fmla="*/ 465 w 584"/>
                <a:gd name="T29" fmla="*/ 403 h 525"/>
                <a:gd name="T30" fmla="*/ 435 w 584"/>
                <a:gd name="T31" fmla="*/ 398 h 525"/>
                <a:gd name="T32" fmla="*/ 414 w 584"/>
                <a:gd name="T33" fmla="*/ 388 h 525"/>
                <a:gd name="T34" fmla="*/ 396 w 584"/>
                <a:gd name="T35" fmla="*/ 370 h 525"/>
                <a:gd name="T36" fmla="*/ 366 w 584"/>
                <a:gd name="T37" fmla="*/ 382 h 525"/>
                <a:gd name="T38" fmla="*/ 333 w 584"/>
                <a:gd name="T39" fmla="*/ 425 h 525"/>
                <a:gd name="T40" fmla="*/ 340 w 584"/>
                <a:gd name="T41" fmla="*/ 468 h 525"/>
                <a:gd name="T42" fmla="*/ 365 w 584"/>
                <a:gd name="T43" fmla="*/ 485 h 525"/>
                <a:gd name="T44" fmla="*/ 354 w 584"/>
                <a:gd name="T45" fmla="*/ 503 h 525"/>
                <a:gd name="T46" fmla="*/ 336 w 584"/>
                <a:gd name="T47" fmla="*/ 511 h 525"/>
                <a:gd name="T48" fmla="*/ 310 w 584"/>
                <a:gd name="T49" fmla="*/ 514 h 525"/>
                <a:gd name="T50" fmla="*/ 283 w 584"/>
                <a:gd name="T51" fmla="*/ 509 h 525"/>
                <a:gd name="T52" fmla="*/ 256 w 584"/>
                <a:gd name="T53" fmla="*/ 521 h 525"/>
                <a:gd name="T54" fmla="*/ 228 w 584"/>
                <a:gd name="T55" fmla="*/ 524 h 525"/>
                <a:gd name="T56" fmla="*/ 199 w 584"/>
                <a:gd name="T57" fmla="*/ 505 h 525"/>
                <a:gd name="T58" fmla="*/ 184 w 584"/>
                <a:gd name="T59" fmla="*/ 491 h 525"/>
                <a:gd name="T60" fmla="*/ 157 w 584"/>
                <a:gd name="T61" fmla="*/ 487 h 525"/>
                <a:gd name="T62" fmla="*/ 140 w 584"/>
                <a:gd name="T63" fmla="*/ 467 h 525"/>
                <a:gd name="T64" fmla="*/ 137 w 584"/>
                <a:gd name="T65" fmla="*/ 445 h 525"/>
                <a:gd name="T66" fmla="*/ 98 w 584"/>
                <a:gd name="T67" fmla="*/ 443 h 525"/>
                <a:gd name="T68" fmla="*/ 69 w 584"/>
                <a:gd name="T69" fmla="*/ 436 h 525"/>
                <a:gd name="T70" fmla="*/ 45 w 584"/>
                <a:gd name="T71" fmla="*/ 390 h 525"/>
                <a:gd name="T72" fmla="*/ 12 w 584"/>
                <a:gd name="T73" fmla="*/ 350 h 525"/>
                <a:gd name="T74" fmla="*/ 1 w 584"/>
                <a:gd name="T75" fmla="*/ 308 h 525"/>
                <a:gd name="T76" fmla="*/ 32 w 584"/>
                <a:gd name="T77" fmla="*/ 246 h 525"/>
                <a:gd name="T78" fmla="*/ 41 w 584"/>
                <a:gd name="T79" fmla="*/ 172 h 525"/>
                <a:gd name="T80" fmla="*/ 62 w 584"/>
                <a:gd name="T81" fmla="*/ 119 h 525"/>
                <a:gd name="T82" fmla="*/ 96 w 584"/>
                <a:gd name="T83" fmla="*/ 91 h 525"/>
                <a:gd name="T84" fmla="*/ 128 w 584"/>
                <a:gd name="T85" fmla="*/ 65 h 525"/>
                <a:gd name="T86" fmla="*/ 152 w 584"/>
                <a:gd name="T87" fmla="*/ 58 h 525"/>
                <a:gd name="T88" fmla="*/ 176 w 584"/>
                <a:gd name="T89" fmla="*/ 54 h 525"/>
                <a:gd name="T90" fmla="*/ 212 w 584"/>
                <a:gd name="T91" fmla="*/ 32 h 525"/>
                <a:gd name="T92" fmla="*/ 230 w 584"/>
                <a:gd name="T93" fmla="*/ 6 h 525"/>
                <a:gd name="T94" fmla="*/ 277 w 584"/>
                <a:gd name="T95" fmla="*/ 2 h 525"/>
                <a:gd name="T96" fmla="*/ 360 w 584"/>
                <a:gd name="T97" fmla="*/ 19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84" h="525">
                  <a:moveTo>
                    <a:pt x="377" y="22"/>
                  </a:moveTo>
                  <a:lnTo>
                    <a:pt x="378" y="24"/>
                  </a:lnTo>
                  <a:lnTo>
                    <a:pt x="382" y="25"/>
                  </a:lnTo>
                  <a:lnTo>
                    <a:pt x="388" y="27"/>
                  </a:lnTo>
                  <a:lnTo>
                    <a:pt x="394" y="29"/>
                  </a:lnTo>
                  <a:lnTo>
                    <a:pt x="401" y="32"/>
                  </a:lnTo>
                  <a:lnTo>
                    <a:pt x="410" y="34"/>
                  </a:lnTo>
                  <a:lnTo>
                    <a:pt x="416" y="35"/>
                  </a:lnTo>
                  <a:lnTo>
                    <a:pt x="422" y="37"/>
                  </a:lnTo>
                  <a:lnTo>
                    <a:pt x="428" y="38"/>
                  </a:lnTo>
                  <a:lnTo>
                    <a:pt x="436" y="39"/>
                  </a:lnTo>
                  <a:lnTo>
                    <a:pt x="444" y="42"/>
                  </a:lnTo>
                  <a:lnTo>
                    <a:pt x="454" y="46"/>
                  </a:lnTo>
                  <a:lnTo>
                    <a:pt x="464" y="51"/>
                  </a:lnTo>
                  <a:lnTo>
                    <a:pt x="472" y="55"/>
                  </a:lnTo>
                  <a:lnTo>
                    <a:pt x="479" y="61"/>
                  </a:lnTo>
                  <a:lnTo>
                    <a:pt x="483" y="66"/>
                  </a:lnTo>
                  <a:lnTo>
                    <a:pt x="486" y="73"/>
                  </a:lnTo>
                  <a:lnTo>
                    <a:pt x="491" y="84"/>
                  </a:lnTo>
                  <a:lnTo>
                    <a:pt x="498" y="95"/>
                  </a:lnTo>
                  <a:lnTo>
                    <a:pt x="504" y="110"/>
                  </a:lnTo>
                  <a:lnTo>
                    <a:pt x="512" y="121"/>
                  </a:lnTo>
                  <a:lnTo>
                    <a:pt x="518" y="132"/>
                  </a:lnTo>
                  <a:lnTo>
                    <a:pt x="521" y="140"/>
                  </a:lnTo>
                  <a:lnTo>
                    <a:pt x="522" y="143"/>
                  </a:lnTo>
                  <a:lnTo>
                    <a:pt x="525" y="151"/>
                  </a:lnTo>
                  <a:lnTo>
                    <a:pt x="532" y="169"/>
                  </a:lnTo>
                  <a:lnTo>
                    <a:pt x="542" y="187"/>
                  </a:lnTo>
                  <a:lnTo>
                    <a:pt x="550" y="198"/>
                  </a:lnTo>
                  <a:lnTo>
                    <a:pt x="559" y="207"/>
                  </a:lnTo>
                  <a:lnTo>
                    <a:pt x="567" y="223"/>
                  </a:lnTo>
                  <a:lnTo>
                    <a:pt x="575" y="238"/>
                  </a:lnTo>
                  <a:lnTo>
                    <a:pt x="580" y="251"/>
                  </a:lnTo>
                  <a:lnTo>
                    <a:pt x="583" y="264"/>
                  </a:lnTo>
                  <a:lnTo>
                    <a:pt x="584" y="278"/>
                  </a:lnTo>
                  <a:lnTo>
                    <a:pt x="583" y="292"/>
                  </a:lnTo>
                  <a:lnTo>
                    <a:pt x="577" y="304"/>
                  </a:lnTo>
                  <a:lnTo>
                    <a:pt x="572" y="311"/>
                  </a:lnTo>
                  <a:lnTo>
                    <a:pt x="567" y="319"/>
                  </a:lnTo>
                  <a:lnTo>
                    <a:pt x="561" y="330"/>
                  </a:lnTo>
                  <a:lnTo>
                    <a:pt x="555" y="341"/>
                  </a:lnTo>
                  <a:lnTo>
                    <a:pt x="548" y="350"/>
                  </a:lnTo>
                  <a:lnTo>
                    <a:pt x="542" y="359"/>
                  </a:lnTo>
                  <a:lnTo>
                    <a:pt x="536" y="366"/>
                  </a:lnTo>
                  <a:lnTo>
                    <a:pt x="530" y="371"/>
                  </a:lnTo>
                  <a:lnTo>
                    <a:pt x="521" y="369"/>
                  </a:lnTo>
                  <a:lnTo>
                    <a:pt x="513" y="357"/>
                  </a:lnTo>
                  <a:lnTo>
                    <a:pt x="504" y="346"/>
                  </a:lnTo>
                  <a:lnTo>
                    <a:pt x="496" y="344"/>
                  </a:lnTo>
                  <a:lnTo>
                    <a:pt x="486" y="352"/>
                  </a:lnTo>
                  <a:lnTo>
                    <a:pt x="480" y="362"/>
                  </a:lnTo>
                  <a:lnTo>
                    <a:pt x="478" y="372"/>
                  </a:lnTo>
                  <a:lnTo>
                    <a:pt x="483" y="377"/>
                  </a:lnTo>
                  <a:lnTo>
                    <a:pt x="489" y="382"/>
                  </a:lnTo>
                  <a:lnTo>
                    <a:pt x="490" y="388"/>
                  </a:lnTo>
                  <a:lnTo>
                    <a:pt x="489" y="395"/>
                  </a:lnTo>
                  <a:lnTo>
                    <a:pt x="483" y="401"/>
                  </a:lnTo>
                  <a:lnTo>
                    <a:pt x="478" y="403"/>
                  </a:lnTo>
                  <a:lnTo>
                    <a:pt x="472" y="403"/>
                  </a:lnTo>
                  <a:lnTo>
                    <a:pt x="465" y="403"/>
                  </a:lnTo>
                  <a:lnTo>
                    <a:pt x="456" y="403"/>
                  </a:lnTo>
                  <a:lnTo>
                    <a:pt x="449" y="402"/>
                  </a:lnTo>
                  <a:lnTo>
                    <a:pt x="441" y="401"/>
                  </a:lnTo>
                  <a:lnTo>
                    <a:pt x="435" y="398"/>
                  </a:lnTo>
                  <a:lnTo>
                    <a:pt x="429" y="397"/>
                  </a:lnTo>
                  <a:lnTo>
                    <a:pt x="424" y="395"/>
                  </a:lnTo>
                  <a:lnTo>
                    <a:pt x="419" y="391"/>
                  </a:lnTo>
                  <a:lnTo>
                    <a:pt x="414" y="388"/>
                  </a:lnTo>
                  <a:lnTo>
                    <a:pt x="410" y="382"/>
                  </a:lnTo>
                  <a:lnTo>
                    <a:pt x="405" y="377"/>
                  </a:lnTo>
                  <a:lnTo>
                    <a:pt x="401" y="374"/>
                  </a:lnTo>
                  <a:lnTo>
                    <a:pt x="396" y="370"/>
                  </a:lnTo>
                  <a:lnTo>
                    <a:pt x="391" y="368"/>
                  </a:lnTo>
                  <a:lnTo>
                    <a:pt x="384" y="369"/>
                  </a:lnTo>
                  <a:lnTo>
                    <a:pt x="376" y="374"/>
                  </a:lnTo>
                  <a:lnTo>
                    <a:pt x="366" y="382"/>
                  </a:lnTo>
                  <a:lnTo>
                    <a:pt x="355" y="391"/>
                  </a:lnTo>
                  <a:lnTo>
                    <a:pt x="346" y="403"/>
                  </a:lnTo>
                  <a:lnTo>
                    <a:pt x="337" y="415"/>
                  </a:lnTo>
                  <a:lnTo>
                    <a:pt x="333" y="425"/>
                  </a:lnTo>
                  <a:lnTo>
                    <a:pt x="330" y="434"/>
                  </a:lnTo>
                  <a:lnTo>
                    <a:pt x="331" y="448"/>
                  </a:lnTo>
                  <a:lnTo>
                    <a:pt x="336" y="460"/>
                  </a:lnTo>
                  <a:lnTo>
                    <a:pt x="340" y="468"/>
                  </a:lnTo>
                  <a:lnTo>
                    <a:pt x="341" y="470"/>
                  </a:lnTo>
                  <a:lnTo>
                    <a:pt x="364" y="481"/>
                  </a:lnTo>
                  <a:lnTo>
                    <a:pt x="364" y="482"/>
                  </a:lnTo>
                  <a:lnTo>
                    <a:pt x="365" y="485"/>
                  </a:lnTo>
                  <a:lnTo>
                    <a:pt x="364" y="490"/>
                  </a:lnTo>
                  <a:lnTo>
                    <a:pt x="360" y="497"/>
                  </a:lnTo>
                  <a:lnTo>
                    <a:pt x="358" y="501"/>
                  </a:lnTo>
                  <a:lnTo>
                    <a:pt x="354" y="503"/>
                  </a:lnTo>
                  <a:lnTo>
                    <a:pt x="351" y="505"/>
                  </a:lnTo>
                  <a:lnTo>
                    <a:pt x="347" y="508"/>
                  </a:lnTo>
                  <a:lnTo>
                    <a:pt x="342" y="509"/>
                  </a:lnTo>
                  <a:lnTo>
                    <a:pt x="336" y="511"/>
                  </a:lnTo>
                  <a:lnTo>
                    <a:pt x="330" y="513"/>
                  </a:lnTo>
                  <a:lnTo>
                    <a:pt x="323" y="514"/>
                  </a:lnTo>
                  <a:lnTo>
                    <a:pt x="316" y="514"/>
                  </a:lnTo>
                  <a:lnTo>
                    <a:pt x="310" y="514"/>
                  </a:lnTo>
                  <a:lnTo>
                    <a:pt x="303" y="513"/>
                  </a:lnTo>
                  <a:lnTo>
                    <a:pt x="297" y="510"/>
                  </a:lnTo>
                  <a:lnTo>
                    <a:pt x="289" y="510"/>
                  </a:lnTo>
                  <a:lnTo>
                    <a:pt x="283" y="509"/>
                  </a:lnTo>
                  <a:lnTo>
                    <a:pt x="276" y="510"/>
                  </a:lnTo>
                  <a:lnTo>
                    <a:pt x="269" y="514"/>
                  </a:lnTo>
                  <a:lnTo>
                    <a:pt x="262" y="517"/>
                  </a:lnTo>
                  <a:lnTo>
                    <a:pt x="256" y="521"/>
                  </a:lnTo>
                  <a:lnTo>
                    <a:pt x="248" y="523"/>
                  </a:lnTo>
                  <a:lnTo>
                    <a:pt x="242" y="525"/>
                  </a:lnTo>
                  <a:lnTo>
                    <a:pt x="235" y="525"/>
                  </a:lnTo>
                  <a:lnTo>
                    <a:pt x="228" y="524"/>
                  </a:lnTo>
                  <a:lnTo>
                    <a:pt x="221" y="522"/>
                  </a:lnTo>
                  <a:lnTo>
                    <a:pt x="212" y="516"/>
                  </a:lnTo>
                  <a:lnTo>
                    <a:pt x="204" y="510"/>
                  </a:lnTo>
                  <a:lnTo>
                    <a:pt x="199" y="505"/>
                  </a:lnTo>
                  <a:lnTo>
                    <a:pt x="194" y="501"/>
                  </a:lnTo>
                  <a:lnTo>
                    <a:pt x="191" y="497"/>
                  </a:lnTo>
                  <a:lnTo>
                    <a:pt x="187" y="494"/>
                  </a:lnTo>
                  <a:lnTo>
                    <a:pt x="184" y="491"/>
                  </a:lnTo>
                  <a:lnTo>
                    <a:pt x="179" y="490"/>
                  </a:lnTo>
                  <a:lnTo>
                    <a:pt x="172" y="490"/>
                  </a:lnTo>
                  <a:lnTo>
                    <a:pt x="164" y="489"/>
                  </a:lnTo>
                  <a:lnTo>
                    <a:pt x="157" y="487"/>
                  </a:lnTo>
                  <a:lnTo>
                    <a:pt x="151" y="483"/>
                  </a:lnTo>
                  <a:lnTo>
                    <a:pt x="146" y="478"/>
                  </a:lnTo>
                  <a:lnTo>
                    <a:pt x="143" y="472"/>
                  </a:lnTo>
                  <a:lnTo>
                    <a:pt x="140" y="467"/>
                  </a:lnTo>
                  <a:lnTo>
                    <a:pt x="140" y="460"/>
                  </a:lnTo>
                  <a:lnTo>
                    <a:pt x="142" y="454"/>
                  </a:lnTo>
                  <a:lnTo>
                    <a:pt x="142" y="449"/>
                  </a:lnTo>
                  <a:lnTo>
                    <a:pt x="137" y="445"/>
                  </a:lnTo>
                  <a:lnTo>
                    <a:pt x="129" y="443"/>
                  </a:lnTo>
                  <a:lnTo>
                    <a:pt x="120" y="443"/>
                  </a:lnTo>
                  <a:lnTo>
                    <a:pt x="109" y="443"/>
                  </a:lnTo>
                  <a:lnTo>
                    <a:pt x="98" y="443"/>
                  </a:lnTo>
                  <a:lnTo>
                    <a:pt x="89" y="444"/>
                  </a:lnTo>
                  <a:lnTo>
                    <a:pt x="81" y="444"/>
                  </a:lnTo>
                  <a:lnTo>
                    <a:pt x="75" y="442"/>
                  </a:lnTo>
                  <a:lnTo>
                    <a:pt x="69" y="436"/>
                  </a:lnTo>
                  <a:lnTo>
                    <a:pt x="65" y="427"/>
                  </a:lnTo>
                  <a:lnTo>
                    <a:pt x="59" y="415"/>
                  </a:lnTo>
                  <a:lnTo>
                    <a:pt x="53" y="402"/>
                  </a:lnTo>
                  <a:lnTo>
                    <a:pt x="45" y="390"/>
                  </a:lnTo>
                  <a:lnTo>
                    <a:pt x="37" y="378"/>
                  </a:lnTo>
                  <a:lnTo>
                    <a:pt x="27" y="368"/>
                  </a:lnTo>
                  <a:lnTo>
                    <a:pt x="19" y="359"/>
                  </a:lnTo>
                  <a:lnTo>
                    <a:pt x="12" y="350"/>
                  </a:lnTo>
                  <a:lnTo>
                    <a:pt x="6" y="339"/>
                  </a:lnTo>
                  <a:lnTo>
                    <a:pt x="1" y="329"/>
                  </a:lnTo>
                  <a:lnTo>
                    <a:pt x="0" y="318"/>
                  </a:lnTo>
                  <a:lnTo>
                    <a:pt x="1" y="308"/>
                  </a:lnTo>
                  <a:lnTo>
                    <a:pt x="6" y="297"/>
                  </a:lnTo>
                  <a:lnTo>
                    <a:pt x="14" y="288"/>
                  </a:lnTo>
                  <a:lnTo>
                    <a:pt x="27" y="269"/>
                  </a:lnTo>
                  <a:lnTo>
                    <a:pt x="32" y="246"/>
                  </a:lnTo>
                  <a:lnTo>
                    <a:pt x="32" y="222"/>
                  </a:lnTo>
                  <a:lnTo>
                    <a:pt x="35" y="198"/>
                  </a:lnTo>
                  <a:lnTo>
                    <a:pt x="37" y="186"/>
                  </a:lnTo>
                  <a:lnTo>
                    <a:pt x="41" y="172"/>
                  </a:lnTo>
                  <a:lnTo>
                    <a:pt x="44" y="158"/>
                  </a:lnTo>
                  <a:lnTo>
                    <a:pt x="49" y="144"/>
                  </a:lnTo>
                  <a:lnTo>
                    <a:pt x="55" y="131"/>
                  </a:lnTo>
                  <a:lnTo>
                    <a:pt x="62" y="119"/>
                  </a:lnTo>
                  <a:lnTo>
                    <a:pt x="69" y="110"/>
                  </a:lnTo>
                  <a:lnTo>
                    <a:pt x="78" y="103"/>
                  </a:lnTo>
                  <a:lnTo>
                    <a:pt x="86" y="97"/>
                  </a:lnTo>
                  <a:lnTo>
                    <a:pt x="96" y="91"/>
                  </a:lnTo>
                  <a:lnTo>
                    <a:pt x="104" y="84"/>
                  </a:lnTo>
                  <a:lnTo>
                    <a:pt x="113" y="77"/>
                  </a:lnTo>
                  <a:lnTo>
                    <a:pt x="120" y="71"/>
                  </a:lnTo>
                  <a:lnTo>
                    <a:pt x="128" y="65"/>
                  </a:lnTo>
                  <a:lnTo>
                    <a:pt x="135" y="61"/>
                  </a:lnTo>
                  <a:lnTo>
                    <a:pt x="142" y="59"/>
                  </a:lnTo>
                  <a:lnTo>
                    <a:pt x="148" y="59"/>
                  </a:lnTo>
                  <a:lnTo>
                    <a:pt x="152" y="58"/>
                  </a:lnTo>
                  <a:lnTo>
                    <a:pt x="158" y="58"/>
                  </a:lnTo>
                  <a:lnTo>
                    <a:pt x="163" y="58"/>
                  </a:lnTo>
                  <a:lnTo>
                    <a:pt x="169" y="57"/>
                  </a:lnTo>
                  <a:lnTo>
                    <a:pt x="176" y="54"/>
                  </a:lnTo>
                  <a:lnTo>
                    <a:pt x="185" y="51"/>
                  </a:lnTo>
                  <a:lnTo>
                    <a:pt x="196" y="46"/>
                  </a:lnTo>
                  <a:lnTo>
                    <a:pt x="205" y="39"/>
                  </a:lnTo>
                  <a:lnTo>
                    <a:pt x="212" y="32"/>
                  </a:lnTo>
                  <a:lnTo>
                    <a:pt x="217" y="25"/>
                  </a:lnTo>
                  <a:lnTo>
                    <a:pt x="222" y="18"/>
                  </a:lnTo>
                  <a:lnTo>
                    <a:pt x="226" y="12"/>
                  </a:lnTo>
                  <a:lnTo>
                    <a:pt x="230" y="6"/>
                  </a:lnTo>
                  <a:lnTo>
                    <a:pt x="238" y="2"/>
                  </a:lnTo>
                  <a:lnTo>
                    <a:pt x="246" y="0"/>
                  </a:lnTo>
                  <a:lnTo>
                    <a:pt x="259" y="0"/>
                  </a:lnTo>
                  <a:lnTo>
                    <a:pt x="277" y="2"/>
                  </a:lnTo>
                  <a:lnTo>
                    <a:pt x="299" y="6"/>
                  </a:lnTo>
                  <a:lnTo>
                    <a:pt x="322" y="9"/>
                  </a:lnTo>
                  <a:lnTo>
                    <a:pt x="342" y="14"/>
                  </a:lnTo>
                  <a:lnTo>
                    <a:pt x="360" y="19"/>
                  </a:lnTo>
                  <a:lnTo>
                    <a:pt x="372" y="21"/>
                  </a:lnTo>
                  <a:lnTo>
                    <a:pt x="377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353" name="Group 113"/>
          <p:cNvGrpSpPr>
            <a:grpSpLocks/>
          </p:cNvGrpSpPr>
          <p:nvPr/>
        </p:nvGrpSpPr>
        <p:grpSpPr bwMode="auto">
          <a:xfrm rot="-804682">
            <a:off x="5013326" y="1695450"/>
            <a:ext cx="854075" cy="1657350"/>
            <a:chOff x="2122" y="2160"/>
            <a:chExt cx="538" cy="666"/>
          </a:xfrm>
        </p:grpSpPr>
        <p:sp>
          <p:nvSpPr>
            <p:cNvPr id="10354" name="Freeform 114"/>
            <p:cNvSpPr>
              <a:spLocks/>
            </p:cNvSpPr>
            <p:nvPr/>
          </p:nvSpPr>
          <p:spPr bwMode="auto">
            <a:xfrm>
              <a:off x="2400" y="2291"/>
              <a:ext cx="88" cy="39"/>
            </a:xfrm>
            <a:custGeom>
              <a:avLst/>
              <a:gdLst>
                <a:gd name="T0" fmla="*/ 0 w 223"/>
                <a:gd name="T1" fmla="*/ 7 h 139"/>
                <a:gd name="T2" fmla="*/ 1 w 223"/>
                <a:gd name="T3" fmla="*/ 5 h 139"/>
                <a:gd name="T4" fmla="*/ 3 w 223"/>
                <a:gd name="T5" fmla="*/ 3 h 139"/>
                <a:gd name="T6" fmla="*/ 7 w 223"/>
                <a:gd name="T7" fmla="*/ 0 h 139"/>
                <a:gd name="T8" fmla="*/ 12 w 223"/>
                <a:gd name="T9" fmla="*/ 0 h 139"/>
                <a:gd name="T10" fmla="*/ 16 w 223"/>
                <a:gd name="T11" fmla="*/ 3 h 139"/>
                <a:gd name="T12" fmla="*/ 24 w 223"/>
                <a:gd name="T13" fmla="*/ 7 h 139"/>
                <a:gd name="T14" fmla="*/ 33 w 223"/>
                <a:gd name="T15" fmla="*/ 12 h 139"/>
                <a:gd name="T16" fmla="*/ 43 w 223"/>
                <a:gd name="T17" fmla="*/ 18 h 139"/>
                <a:gd name="T18" fmla="*/ 52 w 223"/>
                <a:gd name="T19" fmla="*/ 26 h 139"/>
                <a:gd name="T20" fmla="*/ 63 w 223"/>
                <a:gd name="T21" fmla="*/ 32 h 139"/>
                <a:gd name="T22" fmla="*/ 69 w 223"/>
                <a:gd name="T23" fmla="*/ 37 h 139"/>
                <a:gd name="T24" fmla="*/ 74 w 223"/>
                <a:gd name="T25" fmla="*/ 41 h 139"/>
                <a:gd name="T26" fmla="*/ 78 w 223"/>
                <a:gd name="T27" fmla="*/ 43 h 139"/>
                <a:gd name="T28" fmla="*/ 85 w 223"/>
                <a:gd name="T29" fmla="*/ 46 h 139"/>
                <a:gd name="T30" fmla="*/ 92 w 223"/>
                <a:gd name="T31" fmla="*/ 50 h 139"/>
                <a:gd name="T32" fmla="*/ 101 w 223"/>
                <a:gd name="T33" fmla="*/ 51 h 139"/>
                <a:gd name="T34" fmla="*/ 110 w 223"/>
                <a:gd name="T35" fmla="*/ 54 h 139"/>
                <a:gd name="T36" fmla="*/ 118 w 223"/>
                <a:gd name="T37" fmla="*/ 56 h 139"/>
                <a:gd name="T38" fmla="*/ 126 w 223"/>
                <a:gd name="T39" fmla="*/ 58 h 139"/>
                <a:gd name="T40" fmla="*/ 132 w 223"/>
                <a:gd name="T41" fmla="*/ 59 h 139"/>
                <a:gd name="T42" fmla="*/ 139 w 223"/>
                <a:gd name="T43" fmla="*/ 63 h 139"/>
                <a:gd name="T44" fmla="*/ 150 w 223"/>
                <a:gd name="T45" fmla="*/ 70 h 139"/>
                <a:gd name="T46" fmla="*/ 165 w 223"/>
                <a:gd name="T47" fmla="*/ 77 h 139"/>
                <a:gd name="T48" fmla="*/ 179 w 223"/>
                <a:gd name="T49" fmla="*/ 87 h 139"/>
                <a:gd name="T50" fmla="*/ 193 w 223"/>
                <a:gd name="T51" fmla="*/ 96 h 139"/>
                <a:gd name="T52" fmla="*/ 206 w 223"/>
                <a:gd name="T53" fmla="*/ 104 h 139"/>
                <a:gd name="T54" fmla="*/ 215 w 223"/>
                <a:gd name="T55" fmla="*/ 109 h 139"/>
                <a:gd name="T56" fmla="*/ 218 w 223"/>
                <a:gd name="T57" fmla="*/ 111 h 139"/>
                <a:gd name="T58" fmla="*/ 223 w 223"/>
                <a:gd name="T59" fmla="*/ 131 h 139"/>
                <a:gd name="T60" fmla="*/ 220 w 223"/>
                <a:gd name="T61" fmla="*/ 132 h 139"/>
                <a:gd name="T62" fmla="*/ 212 w 223"/>
                <a:gd name="T63" fmla="*/ 135 h 139"/>
                <a:gd name="T64" fmla="*/ 205 w 223"/>
                <a:gd name="T65" fmla="*/ 138 h 139"/>
                <a:gd name="T66" fmla="*/ 197 w 223"/>
                <a:gd name="T67" fmla="*/ 139 h 139"/>
                <a:gd name="T68" fmla="*/ 192 w 223"/>
                <a:gd name="T69" fmla="*/ 138 h 139"/>
                <a:gd name="T70" fmla="*/ 183 w 223"/>
                <a:gd name="T71" fmla="*/ 135 h 139"/>
                <a:gd name="T72" fmla="*/ 171 w 223"/>
                <a:gd name="T73" fmla="*/ 130 h 139"/>
                <a:gd name="T74" fmla="*/ 158 w 223"/>
                <a:gd name="T75" fmla="*/ 125 h 139"/>
                <a:gd name="T76" fmla="*/ 144 w 223"/>
                <a:gd name="T77" fmla="*/ 118 h 139"/>
                <a:gd name="T78" fmla="*/ 131 w 223"/>
                <a:gd name="T79" fmla="*/ 113 h 139"/>
                <a:gd name="T80" fmla="*/ 119 w 223"/>
                <a:gd name="T81" fmla="*/ 106 h 139"/>
                <a:gd name="T82" fmla="*/ 112 w 223"/>
                <a:gd name="T83" fmla="*/ 102 h 139"/>
                <a:gd name="T84" fmla="*/ 104 w 223"/>
                <a:gd name="T85" fmla="*/ 97 h 139"/>
                <a:gd name="T86" fmla="*/ 92 w 223"/>
                <a:gd name="T87" fmla="*/ 90 h 139"/>
                <a:gd name="T88" fmla="*/ 79 w 223"/>
                <a:gd name="T89" fmla="*/ 83 h 139"/>
                <a:gd name="T90" fmla="*/ 67 w 223"/>
                <a:gd name="T91" fmla="*/ 75 h 139"/>
                <a:gd name="T92" fmla="*/ 52 w 223"/>
                <a:gd name="T93" fmla="*/ 68 h 139"/>
                <a:gd name="T94" fmla="*/ 41 w 223"/>
                <a:gd name="T95" fmla="*/ 62 h 139"/>
                <a:gd name="T96" fmla="*/ 30 w 223"/>
                <a:gd name="T97" fmla="*/ 56 h 139"/>
                <a:gd name="T98" fmla="*/ 23 w 223"/>
                <a:gd name="T99" fmla="*/ 53 h 139"/>
                <a:gd name="T100" fmla="*/ 14 w 223"/>
                <a:gd name="T101" fmla="*/ 46 h 139"/>
                <a:gd name="T102" fmla="*/ 6 w 223"/>
                <a:gd name="T103" fmla="*/ 39 h 139"/>
                <a:gd name="T104" fmla="*/ 1 w 223"/>
                <a:gd name="T105" fmla="*/ 34 h 139"/>
                <a:gd name="T106" fmla="*/ 0 w 223"/>
                <a:gd name="T107" fmla="*/ 32 h 139"/>
                <a:gd name="T108" fmla="*/ 0 w 223"/>
                <a:gd name="T109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23" h="139">
                  <a:moveTo>
                    <a:pt x="0" y="7"/>
                  </a:moveTo>
                  <a:lnTo>
                    <a:pt x="1" y="5"/>
                  </a:lnTo>
                  <a:lnTo>
                    <a:pt x="3" y="3"/>
                  </a:lnTo>
                  <a:lnTo>
                    <a:pt x="7" y="0"/>
                  </a:lnTo>
                  <a:lnTo>
                    <a:pt x="12" y="0"/>
                  </a:lnTo>
                  <a:lnTo>
                    <a:pt x="16" y="3"/>
                  </a:lnTo>
                  <a:lnTo>
                    <a:pt x="24" y="7"/>
                  </a:lnTo>
                  <a:lnTo>
                    <a:pt x="33" y="12"/>
                  </a:lnTo>
                  <a:lnTo>
                    <a:pt x="43" y="18"/>
                  </a:lnTo>
                  <a:lnTo>
                    <a:pt x="52" y="26"/>
                  </a:lnTo>
                  <a:lnTo>
                    <a:pt x="63" y="32"/>
                  </a:lnTo>
                  <a:lnTo>
                    <a:pt x="69" y="37"/>
                  </a:lnTo>
                  <a:lnTo>
                    <a:pt x="74" y="41"/>
                  </a:lnTo>
                  <a:lnTo>
                    <a:pt x="78" y="43"/>
                  </a:lnTo>
                  <a:lnTo>
                    <a:pt x="85" y="46"/>
                  </a:lnTo>
                  <a:lnTo>
                    <a:pt x="92" y="50"/>
                  </a:lnTo>
                  <a:lnTo>
                    <a:pt x="101" y="51"/>
                  </a:lnTo>
                  <a:lnTo>
                    <a:pt x="110" y="54"/>
                  </a:lnTo>
                  <a:lnTo>
                    <a:pt x="118" y="56"/>
                  </a:lnTo>
                  <a:lnTo>
                    <a:pt x="126" y="58"/>
                  </a:lnTo>
                  <a:lnTo>
                    <a:pt x="132" y="59"/>
                  </a:lnTo>
                  <a:lnTo>
                    <a:pt x="139" y="63"/>
                  </a:lnTo>
                  <a:lnTo>
                    <a:pt x="150" y="70"/>
                  </a:lnTo>
                  <a:lnTo>
                    <a:pt x="165" y="77"/>
                  </a:lnTo>
                  <a:lnTo>
                    <a:pt x="179" y="87"/>
                  </a:lnTo>
                  <a:lnTo>
                    <a:pt x="193" y="96"/>
                  </a:lnTo>
                  <a:lnTo>
                    <a:pt x="206" y="104"/>
                  </a:lnTo>
                  <a:lnTo>
                    <a:pt x="215" y="109"/>
                  </a:lnTo>
                  <a:lnTo>
                    <a:pt x="218" y="111"/>
                  </a:lnTo>
                  <a:lnTo>
                    <a:pt x="223" y="131"/>
                  </a:lnTo>
                  <a:lnTo>
                    <a:pt x="220" y="132"/>
                  </a:lnTo>
                  <a:lnTo>
                    <a:pt x="212" y="135"/>
                  </a:lnTo>
                  <a:lnTo>
                    <a:pt x="205" y="138"/>
                  </a:lnTo>
                  <a:lnTo>
                    <a:pt x="197" y="139"/>
                  </a:lnTo>
                  <a:lnTo>
                    <a:pt x="192" y="138"/>
                  </a:lnTo>
                  <a:lnTo>
                    <a:pt x="183" y="135"/>
                  </a:lnTo>
                  <a:lnTo>
                    <a:pt x="171" y="130"/>
                  </a:lnTo>
                  <a:lnTo>
                    <a:pt x="158" y="125"/>
                  </a:lnTo>
                  <a:lnTo>
                    <a:pt x="144" y="118"/>
                  </a:lnTo>
                  <a:lnTo>
                    <a:pt x="131" y="113"/>
                  </a:lnTo>
                  <a:lnTo>
                    <a:pt x="119" y="106"/>
                  </a:lnTo>
                  <a:lnTo>
                    <a:pt x="112" y="102"/>
                  </a:lnTo>
                  <a:lnTo>
                    <a:pt x="104" y="97"/>
                  </a:lnTo>
                  <a:lnTo>
                    <a:pt x="92" y="90"/>
                  </a:lnTo>
                  <a:lnTo>
                    <a:pt x="79" y="83"/>
                  </a:lnTo>
                  <a:lnTo>
                    <a:pt x="67" y="75"/>
                  </a:lnTo>
                  <a:lnTo>
                    <a:pt x="52" y="68"/>
                  </a:lnTo>
                  <a:lnTo>
                    <a:pt x="41" y="62"/>
                  </a:lnTo>
                  <a:lnTo>
                    <a:pt x="30" y="56"/>
                  </a:lnTo>
                  <a:lnTo>
                    <a:pt x="23" y="53"/>
                  </a:lnTo>
                  <a:lnTo>
                    <a:pt x="14" y="46"/>
                  </a:lnTo>
                  <a:lnTo>
                    <a:pt x="6" y="39"/>
                  </a:lnTo>
                  <a:lnTo>
                    <a:pt x="1" y="34"/>
                  </a:lnTo>
                  <a:lnTo>
                    <a:pt x="0" y="32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EDDB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55" name="Freeform 115"/>
            <p:cNvSpPr>
              <a:spLocks/>
            </p:cNvSpPr>
            <p:nvPr/>
          </p:nvSpPr>
          <p:spPr bwMode="auto">
            <a:xfrm>
              <a:off x="2177" y="2409"/>
              <a:ext cx="59" cy="27"/>
            </a:xfrm>
            <a:custGeom>
              <a:avLst/>
              <a:gdLst>
                <a:gd name="T0" fmla="*/ 8 w 148"/>
                <a:gd name="T1" fmla="*/ 4 h 99"/>
                <a:gd name="T2" fmla="*/ 11 w 148"/>
                <a:gd name="T3" fmla="*/ 4 h 99"/>
                <a:gd name="T4" fmla="*/ 17 w 148"/>
                <a:gd name="T5" fmla="*/ 3 h 99"/>
                <a:gd name="T6" fmla="*/ 28 w 148"/>
                <a:gd name="T7" fmla="*/ 2 h 99"/>
                <a:gd name="T8" fmla="*/ 39 w 148"/>
                <a:gd name="T9" fmla="*/ 0 h 99"/>
                <a:gd name="T10" fmla="*/ 52 w 148"/>
                <a:gd name="T11" fmla="*/ 0 h 99"/>
                <a:gd name="T12" fmla="*/ 65 w 148"/>
                <a:gd name="T13" fmla="*/ 0 h 99"/>
                <a:gd name="T14" fmla="*/ 78 w 148"/>
                <a:gd name="T15" fmla="*/ 3 h 99"/>
                <a:gd name="T16" fmla="*/ 88 w 148"/>
                <a:gd name="T17" fmla="*/ 6 h 99"/>
                <a:gd name="T18" fmla="*/ 97 w 148"/>
                <a:gd name="T19" fmla="*/ 11 h 99"/>
                <a:gd name="T20" fmla="*/ 108 w 148"/>
                <a:gd name="T21" fmla="*/ 16 h 99"/>
                <a:gd name="T22" fmla="*/ 117 w 148"/>
                <a:gd name="T23" fmla="*/ 21 h 99"/>
                <a:gd name="T24" fmla="*/ 127 w 148"/>
                <a:gd name="T25" fmla="*/ 25 h 99"/>
                <a:gd name="T26" fmla="*/ 135 w 148"/>
                <a:gd name="T27" fmla="*/ 31 h 99"/>
                <a:gd name="T28" fmla="*/ 141 w 148"/>
                <a:gd name="T29" fmla="*/ 35 h 99"/>
                <a:gd name="T30" fmla="*/ 146 w 148"/>
                <a:gd name="T31" fmla="*/ 36 h 99"/>
                <a:gd name="T32" fmla="*/ 148 w 148"/>
                <a:gd name="T33" fmla="*/ 37 h 99"/>
                <a:gd name="T34" fmla="*/ 145 w 148"/>
                <a:gd name="T35" fmla="*/ 46 h 99"/>
                <a:gd name="T36" fmla="*/ 137 w 148"/>
                <a:gd name="T37" fmla="*/ 66 h 99"/>
                <a:gd name="T38" fmla="*/ 128 w 148"/>
                <a:gd name="T39" fmla="*/ 87 h 99"/>
                <a:gd name="T40" fmla="*/ 120 w 148"/>
                <a:gd name="T41" fmla="*/ 97 h 99"/>
                <a:gd name="T42" fmla="*/ 114 w 148"/>
                <a:gd name="T43" fmla="*/ 99 h 99"/>
                <a:gd name="T44" fmla="*/ 106 w 148"/>
                <a:gd name="T45" fmla="*/ 97 h 99"/>
                <a:gd name="T46" fmla="*/ 98 w 148"/>
                <a:gd name="T47" fmla="*/ 93 h 99"/>
                <a:gd name="T48" fmla="*/ 88 w 148"/>
                <a:gd name="T49" fmla="*/ 87 h 99"/>
                <a:gd name="T50" fmla="*/ 83 w 148"/>
                <a:gd name="T51" fmla="*/ 83 h 99"/>
                <a:gd name="T52" fmla="*/ 79 w 148"/>
                <a:gd name="T53" fmla="*/ 80 h 99"/>
                <a:gd name="T54" fmla="*/ 74 w 148"/>
                <a:gd name="T55" fmla="*/ 78 h 99"/>
                <a:gd name="T56" fmla="*/ 71 w 148"/>
                <a:gd name="T57" fmla="*/ 75 h 99"/>
                <a:gd name="T58" fmla="*/ 66 w 148"/>
                <a:gd name="T59" fmla="*/ 72 h 99"/>
                <a:gd name="T60" fmla="*/ 62 w 148"/>
                <a:gd name="T61" fmla="*/ 71 h 99"/>
                <a:gd name="T62" fmla="*/ 56 w 148"/>
                <a:gd name="T63" fmla="*/ 70 h 99"/>
                <a:gd name="T64" fmla="*/ 49 w 148"/>
                <a:gd name="T65" fmla="*/ 69 h 99"/>
                <a:gd name="T66" fmla="*/ 42 w 148"/>
                <a:gd name="T67" fmla="*/ 69 h 99"/>
                <a:gd name="T68" fmla="*/ 34 w 148"/>
                <a:gd name="T69" fmla="*/ 67 h 99"/>
                <a:gd name="T70" fmla="*/ 26 w 148"/>
                <a:gd name="T71" fmla="*/ 67 h 99"/>
                <a:gd name="T72" fmla="*/ 18 w 148"/>
                <a:gd name="T73" fmla="*/ 66 h 99"/>
                <a:gd name="T74" fmla="*/ 12 w 148"/>
                <a:gd name="T75" fmla="*/ 66 h 99"/>
                <a:gd name="T76" fmla="*/ 8 w 148"/>
                <a:gd name="T77" fmla="*/ 65 h 99"/>
                <a:gd name="T78" fmla="*/ 4 w 148"/>
                <a:gd name="T79" fmla="*/ 65 h 99"/>
                <a:gd name="T80" fmla="*/ 3 w 148"/>
                <a:gd name="T81" fmla="*/ 65 h 99"/>
                <a:gd name="T82" fmla="*/ 2 w 148"/>
                <a:gd name="T83" fmla="*/ 65 h 99"/>
                <a:gd name="T84" fmla="*/ 0 w 148"/>
                <a:gd name="T85" fmla="*/ 62 h 99"/>
                <a:gd name="T86" fmla="*/ 0 w 148"/>
                <a:gd name="T87" fmla="*/ 57 h 99"/>
                <a:gd name="T88" fmla="*/ 3 w 148"/>
                <a:gd name="T89" fmla="*/ 46 h 99"/>
                <a:gd name="T90" fmla="*/ 6 w 148"/>
                <a:gd name="T91" fmla="*/ 33 h 99"/>
                <a:gd name="T92" fmla="*/ 8 w 148"/>
                <a:gd name="T93" fmla="*/ 19 h 99"/>
                <a:gd name="T94" fmla="*/ 8 w 148"/>
                <a:gd name="T95" fmla="*/ 8 h 99"/>
                <a:gd name="T96" fmla="*/ 8 w 148"/>
                <a:gd name="T97" fmla="*/ 4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8" h="99">
                  <a:moveTo>
                    <a:pt x="8" y="4"/>
                  </a:moveTo>
                  <a:lnTo>
                    <a:pt x="11" y="4"/>
                  </a:lnTo>
                  <a:lnTo>
                    <a:pt x="17" y="3"/>
                  </a:lnTo>
                  <a:lnTo>
                    <a:pt x="28" y="2"/>
                  </a:lnTo>
                  <a:lnTo>
                    <a:pt x="39" y="0"/>
                  </a:lnTo>
                  <a:lnTo>
                    <a:pt x="52" y="0"/>
                  </a:lnTo>
                  <a:lnTo>
                    <a:pt x="65" y="0"/>
                  </a:lnTo>
                  <a:lnTo>
                    <a:pt x="78" y="3"/>
                  </a:lnTo>
                  <a:lnTo>
                    <a:pt x="88" y="6"/>
                  </a:lnTo>
                  <a:lnTo>
                    <a:pt x="97" y="11"/>
                  </a:lnTo>
                  <a:lnTo>
                    <a:pt x="108" y="16"/>
                  </a:lnTo>
                  <a:lnTo>
                    <a:pt x="117" y="21"/>
                  </a:lnTo>
                  <a:lnTo>
                    <a:pt x="127" y="25"/>
                  </a:lnTo>
                  <a:lnTo>
                    <a:pt x="135" y="31"/>
                  </a:lnTo>
                  <a:lnTo>
                    <a:pt x="141" y="35"/>
                  </a:lnTo>
                  <a:lnTo>
                    <a:pt x="146" y="36"/>
                  </a:lnTo>
                  <a:lnTo>
                    <a:pt x="148" y="37"/>
                  </a:lnTo>
                  <a:lnTo>
                    <a:pt x="145" y="46"/>
                  </a:lnTo>
                  <a:lnTo>
                    <a:pt x="137" y="66"/>
                  </a:lnTo>
                  <a:lnTo>
                    <a:pt x="128" y="87"/>
                  </a:lnTo>
                  <a:lnTo>
                    <a:pt x="120" y="97"/>
                  </a:lnTo>
                  <a:lnTo>
                    <a:pt x="114" y="99"/>
                  </a:lnTo>
                  <a:lnTo>
                    <a:pt x="106" y="97"/>
                  </a:lnTo>
                  <a:lnTo>
                    <a:pt x="98" y="93"/>
                  </a:lnTo>
                  <a:lnTo>
                    <a:pt x="88" y="87"/>
                  </a:lnTo>
                  <a:lnTo>
                    <a:pt x="83" y="83"/>
                  </a:lnTo>
                  <a:lnTo>
                    <a:pt x="79" y="80"/>
                  </a:lnTo>
                  <a:lnTo>
                    <a:pt x="74" y="78"/>
                  </a:lnTo>
                  <a:lnTo>
                    <a:pt x="71" y="75"/>
                  </a:lnTo>
                  <a:lnTo>
                    <a:pt x="66" y="72"/>
                  </a:lnTo>
                  <a:lnTo>
                    <a:pt x="62" y="71"/>
                  </a:lnTo>
                  <a:lnTo>
                    <a:pt x="56" y="70"/>
                  </a:lnTo>
                  <a:lnTo>
                    <a:pt x="49" y="69"/>
                  </a:lnTo>
                  <a:lnTo>
                    <a:pt x="42" y="69"/>
                  </a:lnTo>
                  <a:lnTo>
                    <a:pt x="34" y="67"/>
                  </a:lnTo>
                  <a:lnTo>
                    <a:pt x="26" y="67"/>
                  </a:lnTo>
                  <a:lnTo>
                    <a:pt x="18" y="66"/>
                  </a:lnTo>
                  <a:lnTo>
                    <a:pt x="12" y="66"/>
                  </a:lnTo>
                  <a:lnTo>
                    <a:pt x="8" y="65"/>
                  </a:lnTo>
                  <a:lnTo>
                    <a:pt x="4" y="65"/>
                  </a:lnTo>
                  <a:lnTo>
                    <a:pt x="3" y="65"/>
                  </a:lnTo>
                  <a:lnTo>
                    <a:pt x="2" y="65"/>
                  </a:lnTo>
                  <a:lnTo>
                    <a:pt x="0" y="62"/>
                  </a:lnTo>
                  <a:lnTo>
                    <a:pt x="0" y="57"/>
                  </a:lnTo>
                  <a:lnTo>
                    <a:pt x="3" y="46"/>
                  </a:lnTo>
                  <a:lnTo>
                    <a:pt x="6" y="33"/>
                  </a:lnTo>
                  <a:lnTo>
                    <a:pt x="8" y="19"/>
                  </a:lnTo>
                  <a:lnTo>
                    <a:pt x="8" y="8"/>
                  </a:lnTo>
                  <a:lnTo>
                    <a:pt x="8" y="4"/>
                  </a:lnTo>
                  <a:close/>
                </a:path>
              </a:pathLst>
            </a:custGeom>
            <a:solidFill>
              <a:srgbClr val="EDDB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56" name="Freeform 116"/>
            <p:cNvSpPr>
              <a:spLocks/>
            </p:cNvSpPr>
            <p:nvPr/>
          </p:nvSpPr>
          <p:spPr bwMode="auto">
            <a:xfrm>
              <a:off x="2568" y="2426"/>
              <a:ext cx="24" cy="40"/>
            </a:xfrm>
            <a:custGeom>
              <a:avLst/>
              <a:gdLst>
                <a:gd name="T0" fmla="*/ 0 w 62"/>
                <a:gd name="T1" fmla="*/ 0 h 142"/>
                <a:gd name="T2" fmla="*/ 3 w 62"/>
                <a:gd name="T3" fmla="*/ 1 h 142"/>
                <a:gd name="T4" fmla="*/ 8 w 62"/>
                <a:gd name="T5" fmla="*/ 4 h 142"/>
                <a:gd name="T6" fmla="*/ 17 w 62"/>
                <a:gd name="T7" fmla="*/ 9 h 142"/>
                <a:gd name="T8" fmla="*/ 26 w 62"/>
                <a:gd name="T9" fmla="*/ 14 h 142"/>
                <a:gd name="T10" fmla="*/ 36 w 62"/>
                <a:gd name="T11" fmla="*/ 21 h 142"/>
                <a:gd name="T12" fmla="*/ 45 w 62"/>
                <a:gd name="T13" fmla="*/ 28 h 142"/>
                <a:gd name="T14" fmla="*/ 52 w 62"/>
                <a:gd name="T15" fmla="*/ 35 h 142"/>
                <a:gd name="T16" fmla="*/ 56 w 62"/>
                <a:gd name="T17" fmla="*/ 40 h 142"/>
                <a:gd name="T18" fmla="*/ 58 w 62"/>
                <a:gd name="T19" fmla="*/ 59 h 142"/>
                <a:gd name="T20" fmla="*/ 60 w 62"/>
                <a:gd name="T21" fmla="*/ 83 h 142"/>
                <a:gd name="T22" fmla="*/ 62 w 62"/>
                <a:gd name="T23" fmla="*/ 107 h 142"/>
                <a:gd name="T24" fmla="*/ 62 w 62"/>
                <a:gd name="T25" fmla="*/ 116 h 142"/>
                <a:gd name="T26" fmla="*/ 31 w 62"/>
                <a:gd name="T27" fmla="*/ 142 h 142"/>
                <a:gd name="T28" fmla="*/ 9 w 62"/>
                <a:gd name="T29" fmla="*/ 142 h 142"/>
                <a:gd name="T30" fmla="*/ 9 w 62"/>
                <a:gd name="T31" fmla="*/ 140 h 142"/>
                <a:gd name="T32" fmla="*/ 11 w 62"/>
                <a:gd name="T33" fmla="*/ 135 h 142"/>
                <a:gd name="T34" fmla="*/ 12 w 62"/>
                <a:gd name="T35" fmla="*/ 125 h 142"/>
                <a:gd name="T36" fmla="*/ 16 w 62"/>
                <a:gd name="T37" fmla="*/ 116 h 142"/>
                <a:gd name="T38" fmla="*/ 18 w 62"/>
                <a:gd name="T39" fmla="*/ 99 h 142"/>
                <a:gd name="T40" fmla="*/ 20 w 62"/>
                <a:gd name="T41" fmla="*/ 73 h 142"/>
                <a:gd name="T42" fmla="*/ 18 w 62"/>
                <a:gd name="T43" fmla="*/ 48 h 142"/>
                <a:gd name="T44" fmla="*/ 16 w 62"/>
                <a:gd name="T45" fmla="*/ 31 h 142"/>
                <a:gd name="T46" fmla="*/ 11 w 62"/>
                <a:gd name="T47" fmla="*/ 21 h 142"/>
                <a:gd name="T48" fmla="*/ 5 w 62"/>
                <a:gd name="T49" fmla="*/ 10 h 142"/>
                <a:gd name="T50" fmla="*/ 2 w 62"/>
                <a:gd name="T51" fmla="*/ 2 h 142"/>
                <a:gd name="T52" fmla="*/ 0 w 62"/>
                <a:gd name="T53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2" h="142">
                  <a:moveTo>
                    <a:pt x="0" y="0"/>
                  </a:moveTo>
                  <a:lnTo>
                    <a:pt x="3" y="1"/>
                  </a:lnTo>
                  <a:lnTo>
                    <a:pt x="8" y="4"/>
                  </a:lnTo>
                  <a:lnTo>
                    <a:pt x="17" y="9"/>
                  </a:lnTo>
                  <a:lnTo>
                    <a:pt x="26" y="14"/>
                  </a:lnTo>
                  <a:lnTo>
                    <a:pt x="36" y="21"/>
                  </a:lnTo>
                  <a:lnTo>
                    <a:pt x="45" y="28"/>
                  </a:lnTo>
                  <a:lnTo>
                    <a:pt x="52" y="35"/>
                  </a:lnTo>
                  <a:lnTo>
                    <a:pt x="56" y="40"/>
                  </a:lnTo>
                  <a:lnTo>
                    <a:pt x="58" y="59"/>
                  </a:lnTo>
                  <a:lnTo>
                    <a:pt x="60" y="83"/>
                  </a:lnTo>
                  <a:lnTo>
                    <a:pt x="62" y="107"/>
                  </a:lnTo>
                  <a:lnTo>
                    <a:pt x="62" y="116"/>
                  </a:lnTo>
                  <a:lnTo>
                    <a:pt x="31" y="142"/>
                  </a:lnTo>
                  <a:lnTo>
                    <a:pt x="9" y="142"/>
                  </a:lnTo>
                  <a:lnTo>
                    <a:pt x="9" y="140"/>
                  </a:lnTo>
                  <a:lnTo>
                    <a:pt x="11" y="135"/>
                  </a:lnTo>
                  <a:lnTo>
                    <a:pt x="12" y="125"/>
                  </a:lnTo>
                  <a:lnTo>
                    <a:pt x="16" y="116"/>
                  </a:lnTo>
                  <a:lnTo>
                    <a:pt x="18" y="99"/>
                  </a:lnTo>
                  <a:lnTo>
                    <a:pt x="20" y="73"/>
                  </a:lnTo>
                  <a:lnTo>
                    <a:pt x="18" y="48"/>
                  </a:lnTo>
                  <a:lnTo>
                    <a:pt x="16" y="31"/>
                  </a:lnTo>
                  <a:lnTo>
                    <a:pt x="11" y="21"/>
                  </a:lnTo>
                  <a:lnTo>
                    <a:pt x="5" y="10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DB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57" name="Freeform 117"/>
            <p:cNvSpPr>
              <a:spLocks/>
            </p:cNvSpPr>
            <p:nvPr/>
          </p:nvSpPr>
          <p:spPr bwMode="auto">
            <a:xfrm>
              <a:off x="2229" y="2618"/>
              <a:ext cx="53" cy="50"/>
            </a:xfrm>
            <a:custGeom>
              <a:avLst/>
              <a:gdLst>
                <a:gd name="T0" fmla="*/ 0 w 134"/>
                <a:gd name="T1" fmla="*/ 63 h 178"/>
                <a:gd name="T2" fmla="*/ 4 w 134"/>
                <a:gd name="T3" fmla="*/ 67 h 178"/>
                <a:gd name="T4" fmla="*/ 14 w 134"/>
                <a:gd name="T5" fmla="*/ 76 h 178"/>
                <a:gd name="T6" fmla="*/ 29 w 134"/>
                <a:gd name="T7" fmla="*/ 89 h 178"/>
                <a:gd name="T8" fmla="*/ 46 w 134"/>
                <a:gd name="T9" fmla="*/ 105 h 178"/>
                <a:gd name="T10" fmla="*/ 63 w 134"/>
                <a:gd name="T11" fmla="*/ 122 h 178"/>
                <a:gd name="T12" fmla="*/ 76 w 134"/>
                <a:gd name="T13" fmla="*/ 137 h 178"/>
                <a:gd name="T14" fmla="*/ 85 w 134"/>
                <a:gd name="T15" fmla="*/ 150 h 178"/>
                <a:gd name="T16" fmla="*/ 86 w 134"/>
                <a:gd name="T17" fmla="*/ 160 h 178"/>
                <a:gd name="T18" fmla="*/ 84 w 134"/>
                <a:gd name="T19" fmla="*/ 170 h 178"/>
                <a:gd name="T20" fmla="*/ 86 w 134"/>
                <a:gd name="T21" fmla="*/ 175 h 178"/>
                <a:gd name="T22" fmla="*/ 90 w 134"/>
                <a:gd name="T23" fmla="*/ 178 h 178"/>
                <a:gd name="T24" fmla="*/ 93 w 134"/>
                <a:gd name="T25" fmla="*/ 178 h 178"/>
                <a:gd name="T26" fmla="*/ 96 w 134"/>
                <a:gd name="T27" fmla="*/ 171 h 178"/>
                <a:gd name="T28" fmla="*/ 107 w 134"/>
                <a:gd name="T29" fmla="*/ 157 h 178"/>
                <a:gd name="T30" fmla="*/ 118 w 134"/>
                <a:gd name="T31" fmla="*/ 140 h 178"/>
                <a:gd name="T32" fmla="*/ 127 w 134"/>
                <a:gd name="T33" fmla="*/ 127 h 178"/>
                <a:gd name="T34" fmla="*/ 131 w 134"/>
                <a:gd name="T35" fmla="*/ 115 h 178"/>
                <a:gd name="T36" fmla="*/ 133 w 134"/>
                <a:gd name="T37" fmla="*/ 101 h 178"/>
                <a:gd name="T38" fmla="*/ 134 w 134"/>
                <a:gd name="T39" fmla="*/ 90 h 178"/>
                <a:gd name="T40" fmla="*/ 134 w 134"/>
                <a:gd name="T41" fmla="*/ 85 h 178"/>
                <a:gd name="T42" fmla="*/ 133 w 134"/>
                <a:gd name="T43" fmla="*/ 82 h 178"/>
                <a:gd name="T44" fmla="*/ 130 w 134"/>
                <a:gd name="T45" fmla="*/ 77 h 178"/>
                <a:gd name="T46" fmla="*/ 126 w 134"/>
                <a:gd name="T47" fmla="*/ 68 h 178"/>
                <a:gd name="T48" fmla="*/ 122 w 134"/>
                <a:gd name="T49" fmla="*/ 57 h 178"/>
                <a:gd name="T50" fmla="*/ 116 w 134"/>
                <a:gd name="T51" fmla="*/ 46 h 178"/>
                <a:gd name="T52" fmla="*/ 109 w 134"/>
                <a:gd name="T53" fmla="*/ 35 h 178"/>
                <a:gd name="T54" fmla="*/ 103 w 134"/>
                <a:gd name="T55" fmla="*/ 25 h 178"/>
                <a:gd name="T56" fmla="*/ 95 w 134"/>
                <a:gd name="T57" fmla="*/ 18 h 178"/>
                <a:gd name="T58" fmla="*/ 86 w 134"/>
                <a:gd name="T59" fmla="*/ 13 h 178"/>
                <a:gd name="T60" fmla="*/ 77 w 134"/>
                <a:gd name="T61" fmla="*/ 9 h 178"/>
                <a:gd name="T62" fmla="*/ 68 w 134"/>
                <a:gd name="T63" fmla="*/ 6 h 178"/>
                <a:gd name="T64" fmla="*/ 59 w 134"/>
                <a:gd name="T65" fmla="*/ 4 h 178"/>
                <a:gd name="T66" fmla="*/ 50 w 134"/>
                <a:gd name="T67" fmla="*/ 2 h 178"/>
                <a:gd name="T68" fmla="*/ 44 w 134"/>
                <a:gd name="T69" fmla="*/ 1 h 178"/>
                <a:gd name="T70" fmla="*/ 38 w 134"/>
                <a:gd name="T71" fmla="*/ 0 h 178"/>
                <a:gd name="T72" fmla="*/ 37 w 134"/>
                <a:gd name="T73" fmla="*/ 0 h 178"/>
                <a:gd name="T74" fmla="*/ 0 w 134"/>
                <a:gd name="T75" fmla="*/ 56 h 178"/>
                <a:gd name="T76" fmla="*/ 0 w 134"/>
                <a:gd name="T77" fmla="*/ 63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34" h="178">
                  <a:moveTo>
                    <a:pt x="0" y="63"/>
                  </a:moveTo>
                  <a:lnTo>
                    <a:pt x="4" y="67"/>
                  </a:lnTo>
                  <a:lnTo>
                    <a:pt x="14" y="76"/>
                  </a:lnTo>
                  <a:lnTo>
                    <a:pt x="29" y="89"/>
                  </a:lnTo>
                  <a:lnTo>
                    <a:pt x="46" y="105"/>
                  </a:lnTo>
                  <a:lnTo>
                    <a:pt x="63" y="122"/>
                  </a:lnTo>
                  <a:lnTo>
                    <a:pt x="76" y="137"/>
                  </a:lnTo>
                  <a:lnTo>
                    <a:pt x="85" y="150"/>
                  </a:lnTo>
                  <a:lnTo>
                    <a:pt x="86" y="160"/>
                  </a:lnTo>
                  <a:lnTo>
                    <a:pt x="84" y="170"/>
                  </a:lnTo>
                  <a:lnTo>
                    <a:pt x="86" y="175"/>
                  </a:lnTo>
                  <a:lnTo>
                    <a:pt x="90" y="178"/>
                  </a:lnTo>
                  <a:lnTo>
                    <a:pt x="93" y="178"/>
                  </a:lnTo>
                  <a:lnTo>
                    <a:pt x="96" y="171"/>
                  </a:lnTo>
                  <a:lnTo>
                    <a:pt x="107" y="157"/>
                  </a:lnTo>
                  <a:lnTo>
                    <a:pt x="118" y="140"/>
                  </a:lnTo>
                  <a:lnTo>
                    <a:pt x="127" y="127"/>
                  </a:lnTo>
                  <a:lnTo>
                    <a:pt x="131" y="115"/>
                  </a:lnTo>
                  <a:lnTo>
                    <a:pt x="133" y="101"/>
                  </a:lnTo>
                  <a:lnTo>
                    <a:pt x="134" y="90"/>
                  </a:lnTo>
                  <a:lnTo>
                    <a:pt x="134" y="85"/>
                  </a:lnTo>
                  <a:lnTo>
                    <a:pt x="133" y="82"/>
                  </a:lnTo>
                  <a:lnTo>
                    <a:pt x="130" y="77"/>
                  </a:lnTo>
                  <a:lnTo>
                    <a:pt x="126" y="68"/>
                  </a:lnTo>
                  <a:lnTo>
                    <a:pt x="122" y="57"/>
                  </a:lnTo>
                  <a:lnTo>
                    <a:pt x="116" y="46"/>
                  </a:lnTo>
                  <a:lnTo>
                    <a:pt x="109" y="35"/>
                  </a:lnTo>
                  <a:lnTo>
                    <a:pt x="103" y="25"/>
                  </a:lnTo>
                  <a:lnTo>
                    <a:pt x="95" y="18"/>
                  </a:lnTo>
                  <a:lnTo>
                    <a:pt x="86" y="13"/>
                  </a:lnTo>
                  <a:lnTo>
                    <a:pt x="77" y="9"/>
                  </a:lnTo>
                  <a:lnTo>
                    <a:pt x="68" y="6"/>
                  </a:lnTo>
                  <a:lnTo>
                    <a:pt x="59" y="4"/>
                  </a:lnTo>
                  <a:lnTo>
                    <a:pt x="50" y="2"/>
                  </a:lnTo>
                  <a:lnTo>
                    <a:pt x="44" y="1"/>
                  </a:lnTo>
                  <a:lnTo>
                    <a:pt x="38" y="0"/>
                  </a:lnTo>
                  <a:lnTo>
                    <a:pt x="37" y="0"/>
                  </a:lnTo>
                  <a:lnTo>
                    <a:pt x="0" y="56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rgbClr val="5B9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58" name="Freeform 118"/>
            <p:cNvSpPr>
              <a:spLocks/>
            </p:cNvSpPr>
            <p:nvPr/>
          </p:nvSpPr>
          <p:spPr bwMode="auto">
            <a:xfrm>
              <a:off x="2242" y="2749"/>
              <a:ext cx="59" cy="41"/>
            </a:xfrm>
            <a:custGeom>
              <a:avLst/>
              <a:gdLst>
                <a:gd name="T0" fmla="*/ 19 w 151"/>
                <a:gd name="T1" fmla="*/ 0 h 149"/>
                <a:gd name="T2" fmla="*/ 21 w 151"/>
                <a:gd name="T3" fmla="*/ 1 h 149"/>
                <a:gd name="T4" fmla="*/ 26 w 151"/>
                <a:gd name="T5" fmla="*/ 7 h 149"/>
                <a:gd name="T6" fmla="*/ 32 w 151"/>
                <a:gd name="T7" fmla="*/ 13 h 149"/>
                <a:gd name="T8" fmla="*/ 41 w 151"/>
                <a:gd name="T9" fmla="*/ 21 h 149"/>
                <a:gd name="T10" fmla="*/ 50 w 151"/>
                <a:gd name="T11" fmla="*/ 30 h 149"/>
                <a:gd name="T12" fmla="*/ 59 w 151"/>
                <a:gd name="T13" fmla="*/ 38 h 149"/>
                <a:gd name="T14" fmla="*/ 68 w 151"/>
                <a:gd name="T15" fmla="*/ 43 h 149"/>
                <a:gd name="T16" fmla="*/ 77 w 151"/>
                <a:gd name="T17" fmla="*/ 47 h 149"/>
                <a:gd name="T18" fmla="*/ 85 w 151"/>
                <a:gd name="T19" fmla="*/ 50 h 149"/>
                <a:gd name="T20" fmla="*/ 95 w 151"/>
                <a:gd name="T21" fmla="*/ 51 h 149"/>
                <a:gd name="T22" fmla="*/ 106 w 151"/>
                <a:gd name="T23" fmla="*/ 52 h 149"/>
                <a:gd name="T24" fmla="*/ 117 w 151"/>
                <a:gd name="T25" fmla="*/ 54 h 149"/>
                <a:gd name="T26" fmla="*/ 126 w 151"/>
                <a:gd name="T27" fmla="*/ 55 h 149"/>
                <a:gd name="T28" fmla="*/ 137 w 151"/>
                <a:gd name="T29" fmla="*/ 55 h 149"/>
                <a:gd name="T30" fmla="*/ 143 w 151"/>
                <a:gd name="T31" fmla="*/ 54 h 149"/>
                <a:gd name="T32" fmla="*/ 148 w 151"/>
                <a:gd name="T33" fmla="*/ 52 h 149"/>
                <a:gd name="T34" fmla="*/ 151 w 151"/>
                <a:gd name="T35" fmla="*/ 54 h 149"/>
                <a:gd name="T36" fmla="*/ 148 w 151"/>
                <a:gd name="T37" fmla="*/ 64 h 149"/>
                <a:gd name="T38" fmla="*/ 143 w 151"/>
                <a:gd name="T39" fmla="*/ 76 h 149"/>
                <a:gd name="T40" fmla="*/ 139 w 151"/>
                <a:gd name="T41" fmla="*/ 84 h 149"/>
                <a:gd name="T42" fmla="*/ 138 w 151"/>
                <a:gd name="T43" fmla="*/ 92 h 149"/>
                <a:gd name="T44" fmla="*/ 138 w 151"/>
                <a:gd name="T45" fmla="*/ 102 h 149"/>
                <a:gd name="T46" fmla="*/ 139 w 151"/>
                <a:gd name="T47" fmla="*/ 111 h 149"/>
                <a:gd name="T48" fmla="*/ 139 w 151"/>
                <a:gd name="T49" fmla="*/ 115 h 149"/>
                <a:gd name="T50" fmla="*/ 146 w 151"/>
                <a:gd name="T51" fmla="*/ 132 h 149"/>
                <a:gd name="T52" fmla="*/ 143 w 151"/>
                <a:gd name="T53" fmla="*/ 134 h 149"/>
                <a:gd name="T54" fmla="*/ 137 w 151"/>
                <a:gd name="T55" fmla="*/ 139 h 149"/>
                <a:gd name="T56" fmla="*/ 125 w 151"/>
                <a:gd name="T57" fmla="*/ 144 h 149"/>
                <a:gd name="T58" fmla="*/ 110 w 151"/>
                <a:gd name="T59" fmla="*/ 149 h 149"/>
                <a:gd name="T60" fmla="*/ 103 w 151"/>
                <a:gd name="T61" fmla="*/ 149 h 149"/>
                <a:gd name="T62" fmla="*/ 90 w 151"/>
                <a:gd name="T63" fmla="*/ 148 h 149"/>
                <a:gd name="T64" fmla="*/ 75 w 151"/>
                <a:gd name="T65" fmla="*/ 147 h 149"/>
                <a:gd name="T66" fmla="*/ 58 w 151"/>
                <a:gd name="T67" fmla="*/ 144 h 149"/>
                <a:gd name="T68" fmla="*/ 40 w 151"/>
                <a:gd name="T69" fmla="*/ 141 h 149"/>
                <a:gd name="T70" fmla="*/ 24 w 151"/>
                <a:gd name="T71" fmla="*/ 139 h 149"/>
                <a:gd name="T72" fmla="*/ 12 w 151"/>
                <a:gd name="T73" fmla="*/ 136 h 149"/>
                <a:gd name="T74" fmla="*/ 5 w 151"/>
                <a:gd name="T75" fmla="*/ 132 h 149"/>
                <a:gd name="T76" fmla="*/ 0 w 151"/>
                <a:gd name="T77" fmla="*/ 124 h 149"/>
                <a:gd name="T78" fmla="*/ 3 w 151"/>
                <a:gd name="T79" fmla="*/ 114 h 149"/>
                <a:gd name="T80" fmla="*/ 9 w 151"/>
                <a:gd name="T81" fmla="*/ 97 h 149"/>
                <a:gd name="T82" fmla="*/ 17 w 151"/>
                <a:gd name="T83" fmla="*/ 72 h 149"/>
                <a:gd name="T84" fmla="*/ 22 w 151"/>
                <a:gd name="T85" fmla="*/ 43 h 149"/>
                <a:gd name="T86" fmla="*/ 22 w 151"/>
                <a:gd name="T87" fmla="*/ 21 h 149"/>
                <a:gd name="T88" fmla="*/ 21 w 151"/>
                <a:gd name="T89" fmla="*/ 5 h 149"/>
                <a:gd name="T90" fmla="*/ 19 w 151"/>
                <a:gd name="T9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51" h="149">
                  <a:moveTo>
                    <a:pt x="19" y="0"/>
                  </a:moveTo>
                  <a:lnTo>
                    <a:pt x="21" y="1"/>
                  </a:lnTo>
                  <a:lnTo>
                    <a:pt x="26" y="7"/>
                  </a:lnTo>
                  <a:lnTo>
                    <a:pt x="32" y="13"/>
                  </a:lnTo>
                  <a:lnTo>
                    <a:pt x="41" y="21"/>
                  </a:lnTo>
                  <a:lnTo>
                    <a:pt x="50" y="30"/>
                  </a:lnTo>
                  <a:lnTo>
                    <a:pt x="59" y="38"/>
                  </a:lnTo>
                  <a:lnTo>
                    <a:pt x="68" y="43"/>
                  </a:lnTo>
                  <a:lnTo>
                    <a:pt x="77" y="47"/>
                  </a:lnTo>
                  <a:lnTo>
                    <a:pt x="85" y="50"/>
                  </a:lnTo>
                  <a:lnTo>
                    <a:pt x="95" y="51"/>
                  </a:lnTo>
                  <a:lnTo>
                    <a:pt x="106" y="52"/>
                  </a:lnTo>
                  <a:lnTo>
                    <a:pt x="117" y="54"/>
                  </a:lnTo>
                  <a:lnTo>
                    <a:pt x="126" y="55"/>
                  </a:lnTo>
                  <a:lnTo>
                    <a:pt x="137" y="55"/>
                  </a:lnTo>
                  <a:lnTo>
                    <a:pt x="143" y="54"/>
                  </a:lnTo>
                  <a:lnTo>
                    <a:pt x="148" y="52"/>
                  </a:lnTo>
                  <a:lnTo>
                    <a:pt x="151" y="54"/>
                  </a:lnTo>
                  <a:lnTo>
                    <a:pt x="148" y="64"/>
                  </a:lnTo>
                  <a:lnTo>
                    <a:pt x="143" y="76"/>
                  </a:lnTo>
                  <a:lnTo>
                    <a:pt x="139" y="84"/>
                  </a:lnTo>
                  <a:lnTo>
                    <a:pt x="138" y="92"/>
                  </a:lnTo>
                  <a:lnTo>
                    <a:pt x="138" y="102"/>
                  </a:lnTo>
                  <a:lnTo>
                    <a:pt x="139" y="111"/>
                  </a:lnTo>
                  <a:lnTo>
                    <a:pt x="139" y="115"/>
                  </a:lnTo>
                  <a:lnTo>
                    <a:pt x="146" y="132"/>
                  </a:lnTo>
                  <a:lnTo>
                    <a:pt x="143" y="134"/>
                  </a:lnTo>
                  <a:lnTo>
                    <a:pt x="137" y="139"/>
                  </a:lnTo>
                  <a:lnTo>
                    <a:pt x="125" y="144"/>
                  </a:lnTo>
                  <a:lnTo>
                    <a:pt x="110" y="149"/>
                  </a:lnTo>
                  <a:lnTo>
                    <a:pt x="103" y="149"/>
                  </a:lnTo>
                  <a:lnTo>
                    <a:pt x="90" y="148"/>
                  </a:lnTo>
                  <a:lnTo>
                    <a:pt x="75" y="147"/>
                  </a:lnTo>
                  <a:lnTo>
                    <a:pt x="58" y="144"/>
                  </a:lnTo>
                  <a:lnTo>
                    <a:pt x="40" y="141"/>
                  </a:lnTo>
                  <a:lnTo>
                    <a:pt x="24" y="139"/>
                  </a:lnTo>
                  <a:lnTo>
                    <a:pt x="12" y="136"/>
                  </a:lnTo>
                  <a:lnTo>
                    <a:pt x="5" y="132"/>
                  </a:lnTo>
                  <a:lnTo>
                    <a:pt x="0" y="124"/>
                  </a:lnTo>
                  <a:lnTo>
                    <a:pt x="3" y="114"/>
                  </a:lnTo>
                  <a:lnTo>
                    <a:pt x="9" y="97"/>
                  </a:lnTo>
                  <a:lnTo>
                    <a:pt x="17" y="72"/>
                  </a:lnTo>
                  <a:lnTo>
                    <a:pt x="22" y="43"/>
                  </a:lnTo>
                  <a:lnTo>
                    <a:pt x="22" y="21"/>
                  </a:lnTo>
                  <a:lnTo>
                    <a:pt x="21" y="5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5B9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59" name="Freeform 119"/>
            <p:cNvSpPr>
              <a:spLocks/>
            </p:cNvSpPr>
            <p:nvPr/>
          </p:nvSpPr>
          <p:spPr bwMode="auto">
            <a:xfrm>
              <a:off x="2183" y="2296"/>
              <a:ext cx="384" cy="223"/>
            </a:xfrm>
            <a:custGeom>
              <a:avLst/>
              <a:gdLst>
                <a:gd name="T0" fmla="*/ 447 w 974"/>
                <a:gd name="T1" fmla="*/ 0 h 796"/>
                <a:gd name="T2" fmla="*/ 496 w 974"/>
                <a:gd name="T3" fmla="*/ 5 h 796"/>
                <a:gd name="T4" fmla="*/ 532 w 974"/>
                <a:gd name="T5" fmla="*/ 29 h 796"/>
                <a:gd name="T6" fmla="*/ 572 w 974"/>
                <a:gd name="T7" fmla="*/ 60 h 796"/>
                <a:gd name="T8" fmla="*/ 628 w 974"/>
                <a:gd name="T9" fmla="*/ 92 h 796"/>
                <a:gd name="T10" fmla="*/ 704 w 974"/>
                <a:gd name="T11" fmla="*/ 130 h 796"/>
                <a:gd name="T12" fmla="*/ 745 w 974"/>
                <a:gd name="T13" fmla="*/ 132 h 796"/>
                <a:gd name="T14" fmla="*/ 789 w 974"/>
                <a:gd name="T15" fmla="*/ 135 h 796"/>
                <a:gd name="T16" fmla="*/ 825 w 974"/>
                <a:gd name="T17" fmla="*/ 155 h 796"/>
                <a:gd name="T18" fmla="*/ 864 w 974"/>
                <a:gd name="T19" fmla="*/ 187 h 796"/>
                <a:gd name="T20" fmla="*/ 894 w 974"/>
                <a:gd name="T21" fmla="*/ 287 h 796"/>
                <a:gd name="T22" fmla="*/ 932 w 974"/>
                <a:gd name="T23" fmla="*/ 431 h 796"/>
                <a:gd name="T24" fmla="*/ 957 w 974"/>
                <a:gd name="T25" fmla="*/ 479 h 796"/>
                <a:gd name="T26" fmla="*/ 974 w 974"/>
                <a:gd name="T27" fmla="*/ 580 h 796"/>
                <a:gd name="T28" fmla="*/ 957 w 974"/>
                <a:gd name="T29" fmla="*/ 618 h 796"/>
                <a:gd name="T30" fmla="*/ 936 w 974"/>
                <a:gd name="T31" fmla="*/ 634 h 796"/>
                <a:gd name="T32" fmla="*/ 889 w 974"/>
                <a:gd name="T33" fmla="*/ 613 h 796"/>
                <a:gd name="T34" fmla="*/ 828 w 974"/>
                <a:gd name="T35" fmla="*/ 559 h 796"/>
                <a:gd name="T36" fmla="*/ 800 w 974"/>
                <a:gd name="T37" fmla="*/ 504 h 796"/>
                <a:gd name="T38" fmla="*/ 793 w 974"/>
                <a:gd name="T39" fmla="*/ 443 h 796"/>
                <a:gd name="T40" fmla="*/ 765 w 974"/>
                <a:gd name="T41" fmla="*/ 434 h 796"/>
                <a:gd name="T42" fmla="*/ 735 w 974"/>
                <a:gd name="T43" fmla="*/ 447 h 796"/>
                <a:gd name="T44" fmla="*/ 756 w 974"/>
                <a:gd name="T45" fmla="*/ 462 h 796"/>
                <a:gd name="T46" fmla="*/ 760 w 974"/>
                <a:gd name="T47" fmla="*/ 511 h 796"/>
                <a:gd name="T48" fmla="*/ 713 w 974"/>
                <a:gd name="T49" fmla="*/ 608 h 796"/>
                <a:gd name="T50" fmla="*/ 606 w 974"/>
                <a:gd name="T51" fmla="*/ 791 h 796"/>
                <a:gd name="T52" fmla="*/ 523 w 974"/>
                <a:gd name="T53" fmla="*/ 757 h 796"/>
                <a:gd name="T54" fmla="*/ 433 w 974"/>
                <a:gd name="T55" fmla="*/ 771 h 796"/>
                <a:gd name="T56" fmla="*/ 396 w 974"/>
                <a:gd name="T57" fmla="*/ 750 h 796"/>
                <a:gd name="T58" fmla="*/ 361 w 974"/>
                <a:gd name="T59" fmla="*/ 698 h 796"/>
                <a:gd name="T60" fmla="*/ 312 w 974"/>
                <a:gd name="T61" fmla="*/ 672 h 796"/>
                <a:gd name="T62" fmla="*/ 252 w 974"/>
                <a:gd name="T63" fmla="*/ 651 h 796"/>
                <a:gd name="T64" fmla="*/ 243 w 974"/>
                <a:gd name="T65" fmla="*/ 570 h 796"/>
                <a:gd name="T66" fmla="*/ 236 w 974"/>
                <a:gd name="T67" fmla="*/ 538 h 796"/>
                <a:gd name="T68" fmla="*/ 262 w 974"/>
                <a:gd name="T69" fmla="*/ 517 h 796"/>
                <a:gd name="T70" fmla="*/ 292 w 974"/>
                <a:gd name="T71" fmla="*/ 485 h 796"/>
                <a:gd name="T72" fmla="*/ 312 w 974"/>
                <a:gd name="T73" fmla="*/ 447 h 796"/>
                <a:gd name="T74" fmla="*/ 307 w 974"/>
                <a:gd name="T75" fmla="*/ 318 h 796"/>
                <a:gd name="T76" fmla="*/ 323 w 974"/>
                <a:gd name="T77" fmla="*/ 242 h 796"/>
                <a:gd name="T78" fmla="*/ 351 w 974"/>
                <a:gd name="T79" fmla="*/ 155 h 796"/>
                <a:gd name="T80" fmla="*/ 308 w 974"/>
                <a:gd name="T81" fmla="*/ 148 h 796"/>
                <a:gd name="T82" fmla="*/ 317 w 974"/>
                <a:gd name="T83" fmla="*/ 176 h 796"/>
                <a:gd name="T84" fmla="*/ 294 w 974"/>
                <a:gd name="T85" fmla="*/ 265 h 796"/>
                <a:gd name="T86" fmla="*/ 269 w 974"/>
                <a:gd name="T87" fmla="*/ 283 h 796"/>
                <a:gd name="T88" fmla="*/ 212 w 974"/>
                <a:gd name="T89" fmla="*/ 290 h 796"/>
                <a:gd name="T90" fmla="*/ 178 w 974"/>
                <a:gd name="T91" fmla="*/ 290 h 796"/>
                <a:gd name="T92" fmla="*/ 154 w 974"/>
                <a:gd name="T93" fmla="*/ 303 h 796"/>
                <a:gd name="T94" fmla="*/ 140 w 974"/>
                <a:gd name="T95" fmla="*/ 333 h 796"/>
                <a:gd name="T96" fmla="*/ 134 w 974"/>
                <a:gd name="T97" fmla="*/ 414 h 796"/>
                <a:gd name="T98" fmla="*/ 112 w 974"/>
                <a:gd name="T99" fmla="*/ 406 h 796"/>
                <a:gd name="T100" fmla="*/ 82 w 974"/>
                <a:gd name="T101" fmla="*/ 397 h 796"/>
                <a:gd name="T102" fmla="*/ 62 w 974"/>
                <a:gd name="T103" fmla="*/ 388 h 796"/>
                <a:gd name="T104" fmla="*/ 34 w 974"/>
                <a:gd name="T105" fmla="*/ 385 h 796"/>
                <a:gd name="T106" fmla="*/ 0 w 974"/>
                <a:gd name="T107" fmla="*/ 393 h 796"/>
                <a:gd name="T108" fmla="*/ 10 w 974"/>
                <a:gd name="T109" fmla="*/ 335 h 796"/>
                <a:gd name="T110" fmla="*/ 29 w 974"/>
                <a:gd name="T111" fmla="*/ 265 h 796"/>
                <a:gd name="T112" fmla="*/ 59 w 974"/>
                <a:gd name="T113" fmla="*/ 224 h 796"/>
                <a:gd name="T114" fmla="*/ 112 w 974"/>
                <a:gd name="T115" fmla="*/ 177 h 796"/>
                <a:gd name="T116" fmla="*/ 192 w 974"/>
                <a:gd name="T117" fmla="*/ 126 h 796"/>
                <a:gd name="T118" fmla="*/ 271 w 974"/>
                <a:gd name="T119" fmla="*/ 83 h 796"/>
                <a:gd name="T120" fmla="*/ 361 w 974"/>
                <a:gd name="T121" fmla="*/ 38 h 796"/>
                <a:gd name="T122" fmla="*/ 421 w 974"/>
                <a:gd name="T123" fmla="*/ 1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74" h="796">
                  <a:moveTo>
                    <a:pt x="421" y="1"/>
                  </a:moveTo>
                  <a:lnTo>
                    <a:pt x="427" y="1"/>
                  </a:lnTo>
                  <a:lnTo>
                    <a:pt x="436" y="0"/>
                  </a:lnTo>
                  <a:lnTo>
                    <a:pt x="447" y="0"/>
                  </a:lnTo>
                  <a:lnTo>
                    <a:pt x="460" y="0"/>
                  </a:lnTo>
                  <a:lnTo>
                    <a:pt x="473" y="1"/>
                  </a:lnTo>
                  <a:lnTo>
                    <a:pt x="486" y="3"/>
                  </a:lnTo>
                  <a:lnTo>
                    <a:pt x="496" y="5"/>
                  </a:lnTo>
                  <a:lnTo>
                    <a:pt x="505" y="9"/>
                  </a:lnTo>
                  <a:lnTo>
                    <a:pt x="513" y="15"/>
                  </a:lnTo>
                  <a:lnTo>
                    <a:pt x="522" y="21"/>
                  </a:lnTo>
                  <a:lnTo>
                    <a:pt x="532" y="29"/>
                  </a:lnTo>
                  <a:lnTo>
                    <a:pt x="543" y="37"/>
                  </a:lnTo>
                  <a:lnTo>
                    <a:pt x="553" y="46"/>
                  </a:lnTo>
                  <a:lnTo>
                    <a:pt x="563" y="54"/>
                  </a:lnTo>
                  <a:lnTo>
                    <a:pt x="572" y="60"/>
                  </a:lnTo>
                  <a:lnTo>
                    <a:pt x="581" y="66"/>
                  </a:lnTo>
                  <a:lnTo>
                    <a:pt x="593" y="72"/>
                  </a:lnTo>
                  <a:lnTo>
                    <a:pt x="609" y="81"/>
                  </a:lnTo>
                  <a:lnTo>
                    <a:pt x="628" y="92"/>
                  </a:lnTo>
                  <a:lnTo>
                    <a:pt x="649" y="102"/>
                  </a:lnTo>
                  <a:lnTo>
                    <a:pt x="669" y="114"/>
                  </a:lnTo>
                  <a:lnTo>
                    <a:pt x="689" y="123"/>
                  </a:lnTo>
                  <a:lnTo>
                    <a:pt x="704" y="130"/>
                  </a:lnTo>
                  <a:lnTo>
                    <a:pt x="714" y="132"/>
                  </a:lnTo>
                  <a:lnTo>
                    <a:pt x="723" y="132"/>
                  </a:lnTo>
                  <a:lnTo>
                    <a:pt x="734" y="132"/>
                  </a:lnTo>
                  <a:lnTo>
                    <a:pt x="745" y="132"/>
                  </a:lnTo>
                  <a:lnTo>
                    <a:pt x="757" y="132"/>
                  </a:lnTo>
                  <a:lnTo>
                    <a:pt x="769" y="132"/>
                  </a:lnTo>
                  <a:lnTo>
                    <a:pt x="779" y="134"/>
                  </a:lnTo>
                  <a:lnTo>
                    <a:pt x="789" y="135"/>
                  </a:lnTo>
                  <a:lnTo>
                    <a:pt x="797" y="139"/>
                  </a:lnTo>
                  <a:lnTo>
                    <a:pt x="805" y="144"/>
                  </a:lnTo>
                  <a:lnTo>
                    <a:pt x="815" y="149"/>
                  </a:lnTo>
                  <a:lnTo>
                    <a:pt x="825" y="155"/>
                  </a:lnTo>
                  <a:lnTo>
                    <a:pt x="837" y="161"/>
                  </a:lnTo>
                  <a:lnTo>
                    <a:pt x="847" y="169"/>
                  </a:lnTo>
                  <a:lnTo>
                    <a:pt x="856" y="177"/>
                  </a:lnTo>
                  <a:lnTo>
                    <a:pt x="864" y="187"/>
                  </a:lnTo>
                  <a:lnTo>
                    <a:pt x="869" y="198"/>
                  </a:lnTo>
                  <a:lnTo>
                    <a:pt x="874" y="218"/>
                  </a:lnTo>
                  <a:lnTo>
                    <a:pt x="883" y="248"/>
                  </a:lnTo>
                  <a:lnTo>
                    <a:pt x="894" y="287"/>
                  </a:lnTo>
                  <a:lnTo>
                    <a:pt x="904" y="328"/>
                  </a:lnTo>
                  <a:lnTo>
                    <a:pt x="916" y="368"/>
                  </a:lnTo>
                  <a:lnTo>
                    <a:pt x="925" y="403"/>
                  </a:lnTo>
                  <a:lnTo>
                    <a:pt x="932" y="431"/>
                  </a:lnTo>
                  <a:lnTo>
                    <a:pt x="938" y="444"/>
                  </a:lnTo>
                  <a:lnTo>
                    <a:pt x="944" y="456"/>
                  </a:lnTo>
                  <a:lnTo>
                    <a:pt x="950" y="468"/>
                  </a:lnTo>
                  <a:lnTo>
                    <a:pt x="957" y="479"/>
                  </a:lnTo>
                  <a:lnTo>
                    <a:pt x="965" y="492"/>
                  </a:lnTo>
                  <a:lnTo>
                    <a:pt x="971" y="515"/>
                  </a:lnTo>
                  <a:lnTo>
                    <a:pt x="974" y="549"/>
                  </a:lnTo>
                  <a:lnTo>
                    <a:pt x="974" y="580"/>
                  </a:lnTo>
                  <a:lnTo>
                    <a:pt x="969" y="601"/>
                  </a:lnTo>
                  <a:lnTo>
                    <a:pt x="965" y="606"/>
                  </a:lnTo>
                  <a:lnTo>
                    <a:pt x="961" y="613"/>
                  </a:lnTo>
                  <a:lnTo>
                    <a:pt x="957" y="618"/>
                  </a:lnTo>
                  <a:lnTo>
                    <a:pt x="953" y="623"/>
                  </a:lnTo>
                  <a:lnTo>
                    <a:pt x="948" y="629"/>
                  </a:lnTo>
                  <a:lnTo>
                    <a:pt x="943" y="631"/>
                  </a:lnTo>
                  <a:lnTo>
                    <a:pt x="936" y="634"/>
                  </a:lnTo>
                  <a:lnTo>
                    <a:pt x="930" y="635"/>
                  </a:lnTo>
                  <a:lnTo>
                    <a:pt x="919" y="633"/>
                  </a:lnTo>
                  <a:lnTo>
                    <a:pt x="905" y="625"/>
                  </a:lnTo>
                  <a:lnTo>
                    <a:pt x="889" y="613"/>
                  </a:lnTo>
                  <a:lnTo>
                    <a:pt x="870" y="600"/>
                  </a:lnTo>
                  <a:lnTo>
                    <a:pt x="854" y="585"/>
                  </a:lnTo>
                  <a:lnTo>
                    <a:pt x="840" y="571"/>
                  </a:lnTo>
                  <a:lnTo>
                    <a:pt x="828" y="559"/>
                  </a:lnTo>
                  <a:lnTo>
                    <a:pt x="824" y="550"/>
                  </a:lnTo>
                  <a:lnTo>
                    <a:pt x="819" y="534"/>
                  </a:lnTo>
                  <a:lnTo>
                    <a:pt x="810" y="519"/>
                  </a:lnTo>
                  <a:lnTo>
                    <a:pt x="800" y="504"/>
                  </a:lnTo>
                  <a:lnTo>
                    <a:pt x="794" y="489"/>
                  </a:lnTo>
                  <a:lnTo>
                    <a:pt x="794" y="473"/>
                  </a:lnTo>
                  <a:lnTo>
                    <a:pt x="794" y="457"/>
                  </a:lnTo>
                  <a:lnTo>
                    <a:pt x="793" y="443"/>
                  </a:lnTo>
                  <a:lnTo>
                    <a:pt x="788" y="434"/>
                  </a:lnTo>
                  <a:lnTo>
                    <a:pt x="781" y="432"/>
                  </a:lnTo>
                  <a:lnTo>
                    <a:pt x="774" y="432"/>
                  </a:lnTo>
                  <a:lnTo>
                    <a:pt x="765" y="434"/>
                  </a:lnTo>
                  <a:lnTo>
                    <a:pt x="754" y="436"/>
                  </a:lnTo>
                  <a:lnTo>
                    <a:pt x="745" y="439"/>
                  </a:lnTo>
                  <a:lnTo>
                    <a:pt x="739" y="443"/>
                  </a:lnTo>
                  <a:lnTo>
                    <a:pt x="735" y="447"/>
                  </a:lnTo>
                  <a:lnTo>
                    <a:pt x="734" y="449"/>
                  </a:lnTo>
                  <a:lnTo>
                    <a:pt x="739" y="453"/>
                  </a:lnTo>
                  <a:lnTo>
                    <a:pt x="748" y="457"/>
                  </a:lnTo>
                  <a:lnTo>
                    <a:pt x="756" y="462"/>
                  </a:lnTo>
                  <a:lnTo>
                    <a:pt x="763" y="469"/>
                  </a:lnTo>
                  <a:lnTo>
                    <a:pt x="766" y="479"/>
                  </a:lnTo>
                  <a:lnTo>
                    <a:pt x="765" y="495"/>
                  </a:lnTo>
                  <a:lnTo>
                    <a:pt x="760" y="511"/>
                  </a:lnTo>
                  <a:lnTo>
                    <a:pt x="753" y="523"/>
                  </a:lnTo>
                  <a:lnTo>
                    <a:pt x="750" y="530"/>
                  </a:lnTo>
                  <a:lnTo>
                    <a:pt x="736" y="562"/>
                  </a:lnTo>
                  <a:lnTo>
                    <a:pt x="713" y="608"/>
                  </a:lnTo>
                  <a:lnTo>
                    <a:pt x="685" y="661"/>
                  </a:lnTo>
                  <a:lnTo>
                    <a:pt x="655" y="715"/>
                  </a:lnTo>
                  <a:lnTo>
                    <a:pt x="628" y="761"/>
                  </a:lnTo>
                  <a:lnTo>
                    <a:pt x="606" y="791"/>
                  </a:lnTo>
                  <a:lnTo>
                    <a:pt x="594" y="796"/>
                  </a:lnTo>
                  <a:lnTo>
                    <a:pt x="574" y="774"/>
                  </a:lnTo>
                  <a:lnTo>
                    <a:pt x="549" y="762"/>
                  </a:lnTo>
                  <a:lnTo>
                    <a:pt x="523" y="757"/>
                  </a:lnTo>
                  <a:lnTo>
                    <a:pt x="498" y="758"/>
                  </a:lnTo>
                  <a:lnTo>
                    <a:pt x="473" y="762"/>
                  </a:lnTo>
                  <a:lnTo>
                    <a:pt x="451" y="767"/>
                  </a:lnTo>
                  <a:lnTo>
                    <a:pt x="433" y="771"/>
                  </a:lnTo>
                  <a:lnTo>
                    <a:pt x="421" y="771"/>
                  </a:lnTo>
                  <a:lnTo>
                    <a:pt x="412" y="767"/>
                  </a:lnTo>
                  <a:lnTo>
                    <a:pt x="403" y="760"/>
                  </a:lnTo>
                  <a:lnTo>
                    <a:pt x="396" y="750"/>
                  </a:lnTo>
                  <a:lnTo>
                    <a:pt x="387" y="737"/>
                  </a:lnTo>
                  <a:lnTo>
                    <a:pt x="379" y="724"/>
                  </a:lnTo>
                  <a:lnTo>
                    <a:pt x="370" y="711"/>
                  </a:lnTo>
                  <a:lnTo>
                    <a:pt x="361" y="698"/>
                  </a:lnTo>
                  <a:lnTo>
                    <a:pt x="351" y="685"/>
                  </a:lnTo>
                  <a:lnTo>
                    <a:pt x="343" y="680"/>
                  </a:lnTo>
                  <a:lnTo>
                    <a:pt x="329" y="675"/>
                  </a:lnTo>
                  <a:lnTo>
                    <a:pt x="312" y="672"/>
                  </a:lnTo>
                  <a:lnTo>
                    <a:pt x="295" y="668"/>
                  </a:lnTo>
                  <a:lnTo>
                    <a:pt x="277" y="663"/>
                  </a:lnTo>
                  <a:lnTo>
                    <a:pt x="263" y="657"/>
                  </a:lnTo>
                  <a:lnTo>
                    <a:pt x="252" y="651"/>
                  </a:lnTo>
                  <a:lnTo>
                    <a:pt x="250" y="640"/>
                  </a:lnTo>
                  <a:lnTo>
                    <a:pt x="250" y="609"/>
                  </a:lnTo>
                  <a:lnTo>
                    <a:pt x="249" y="587"/>
                  </a:lnTo>
                  <a:lnTo>
                    <a:pt x="243" y="570"/>
                  </a:lnTo>
                  <a:lnTo>
                    <a:pt x="234" y="554"/>
                  </a:lnTo>
                  <a:lnTo>
                    <a:pt x="232" y="549"/>
                  </a:lnTo>
                  <a:lnTo>
                    <a:pt x="233" y="544"/>
                  </a:lnTo>
                  <a:lnTo>
                    <a:pt x="236" y="538"/>
                  </a:lnTo>
                  <a:lnTo>
                    <a:pt x="241" y="533"/>
                  </a:lnTo>
                  <a:lnTo>
                    <a:pt x="246" y="528"/>
                  </a:lnTo>
                  <a:lnTo>
                    <a:pt x="254" y="523"/>
                  </a:lnTo>
                  <a:lnTo>
                    <a:pt x="262" y="517"/>
                  </a:lnTo>
                  <a:lnTo>
                    <a:pt x="269" y="511"/>
                  </a:lnTo>
                  <a:lnTo>
                    <a:pt x="277" y="503"/>
                  </a:lnTo>
                  <a:lnTo>
                    <a:pt x="285" y="494"/>
                  </a:lnTo>
                  <a:lnTo>
                    <a:pt x="292" y="485"/>
                  </a:lnTo>
                  <a:lnTo>
                    <a:pt x="299" y="474"/>
                  </a:lnTo>
                  <a:lnTo>
                    <a:pt x="305" y="464"/>
                  </a:lnTo>
                  <a:lnTo>
                    <a:pt x="309" y="455"/>
                  </a:lnTo>
                  <a:lnTo>
                    <a:pt x="312" y="447"/>
                  </a:lnTo>
                  <a:lnTo>
                    <a:pt x="312" y="439"/>
                  </a:lnTo>
                  <a:lnTo>
                    <a:pt x="309" y="410"/>
                  </a:lnTo>
                  <a:lnTo>
                    <a:pt x="308" y="364"/>
                  </a:lnTo>
                  <a:lnTo>
                    <a:pt x="307" y="318"/>
                  </a:lnTo>
                  <a:lnTo>
                    <a:pt x="308" y="295"/>
                  </a:lnTo>
                  <a:lnTo>
                    <a:pt x="312" y="282"/>
                  </a:lnTo>
                  <a:lnTo>
                    <a:pt x="317" y="262"/>
                  </a:lnTo>
                  <a:lnTo>
                    <a:pt x="323" y="242"/>
                  </a:lnTo>
                  <a:lnTo>
                    <a:pt x="329" y="225"/>
                  </a:lnTo>
                  <a:lnTo>
                    <a:pt x="335" y="206"/>
                  </a:lnTo>
                  <a:lnTo>
                    <a:pt x="343" y="178"/>
                  </a:lnTo>
                  <a:lnTo>
                    <a:pt x="351" y="155"/>
                  </a:lnTo>
                  <a:lnTo>
                    <a:pt x="353" y="144"/>
                  </a:lnTo>
                  <a:lnTo>
                    <a:pt x="314" y="139"/>
                  </a:lnTo>
                  <a:lnTo>
                    <a:pt x="312" y="142"/>
                  </a:lnTo>
                  <a:lnTo>
                    <a:pt x="308" y="148"/>
                  </a:lnTo>
                  <a:lnTo>
                    <a:pt x="305" y="155"/>
                  </a:lnTo>
                  <a:lnTo>
                    <a:pt x="308" y="161"/>
                  </a:lnTo>
                  <a:lnTo>
                    <a:pt x="313" y="168"/>
                  </a:lnTo>
                  <a:lnTo>
                    <a:pt x="317" y="176"/>
                  </a:lnTo>
                  <a:lnTo>
                    <a:pt x="321" y="181"/>
                  </a:lnTo>
                  <a:lnTo>
                    <a:pt x="322" y="183"/>
                  </a:lnTo>
                  <a:lnTo>
                    <a:pt x="295" y="262"/>
                  </a:lnTo>
                  <a:lnTo>
                    <a:pt x="294" y="265"/>
                  </a:lnTo>
                  <a:lnTo>
                    <a:pt x="290" y="271"/>
                  </a:lnTo>
                  <a:lnTo>
                    <a:pt x="285" y="278"/>
                  </a:lnTo>
                  <a:lnTo>
                    <a:pt x="276" y="282"/>
                  </a:lnTo>
                  <a:lnTo>
                    <a:pt x="269" y="283"/>
                  </a:lnTo>
                  <a:lnTo>
                    <a:pt x="258" y="284"/>
                  </a:lnTo>
                  <a:lnTo>
                    <a:pt x="243" y="286"/>
                  </a:lnTo>
                  <a:lnTo>
                    <a:pt x="228" y="287"/>
                  </a:lnTo>
                  <a:lnTo>
                    <a:pt x="212" y="290"/>
                  </a:lnTo>
                  <a:lnTo>
                    <a:pt x="200" y="290"/>
                  </a:lnTo>
                  <a:lnTo>
                    <a:pt x="188" y="290"/>
                  </a:lnTo>
                  <a:lnTo>
                    <a:pt x="182" y="290"/>
                  </a:lnTo>
                  <a:lnTo>
                    <a:pt x="178" y="290"/>
                  </a:lnTo>
                  <a:lnTo>
                    <a:pt x="172" y="291"/>
                  </a:lnTo>
                  <a:lnTo>
                    <a:pt x="166" y="295"/>
                  </a:lnTo>
                  <a:lnTo>
                    <a:pt x="161" y="299"/>
                  </a:lnTo>
                  <a:lnTo>
                    <a:pt x="154" y="303"/>
                  </a:lnTo>
                  <a:lnTo>
                    <a:pt x="149" y="308"/>
                  </a:lnTo>
                  <a:lnTo>
                    <a:pt x="145" y="312"/>
                  </a:lnTo>
                  <a:lnTo>
                    <a:pt x="143" y="316"/>
                  </a:lnTo>
                  <a:lnTo>
                    <a:pt x="140" y="333"/>
                  </a:lnTo>
                  <a:lnTo>
                    <a:pt x="139" y="358"/>
                  </a:lnTo>
                  <a:lnTo>
                    <a:pt x="138" y="383"/>
                  </a:lnTo>
                  <a:lnTo>
                    <a:pt x="138" y="393"/>
                  </a:lnTo>
                  <a:lnTo>
                    <a:pt x="134" y="414"/>
                  </a:lnTo>
                  <a:lnTo>
                    <a:pt x="133" y="414"/>
                  </a:lnTo>
                  <a:lnTo>
                    <a:pt x="127" y="411"/>
                  </a:lnTo>
                  <a:lnTo>
                    <a:pt x="120" y="409"/>
                  </a:lnTo>
                  <a:lnTo>
                    <a:pt x="112" y="406"/>
                  </a:lnTo>
                  <a:lnTo>
                    <a:pt x="103" y="403"/>
                  </a:lnTo>
                  <a:lnTo>
                    <a:pt x="95" y="401"/>
                  </a:lnTo>
                  <a:lnTo>
                    <a:pt x="87" y="398"/>
                  </a:lnTo>
                  <a:lnTo>
                    <a:pt x="82" y="397"/>
                  </a:lnTo>
                  <a:lnTo>
                    <a:pt x="78" y="396"/>
                  </a:lnTo>
                  <a:lnTo>
                    <a:pt x="73" y="393"/>
                  </a:lnTo>
                  <a:lnTo>
                    <a:pt x="68" y="390"/>
                  </a:lnTo>
                  <a:lnTo>
                    <a:pt x="62" y="388"/>
                  </a:lnTo>
                  <a:lnTo>
                    <a:pt x="55" y="386"/>
                  </a:lnTo>
                  <a:lnTo>
                    <a:pt x="47" y="384"/>
                  </a:lnTo>
                  <a:lnTo>
                    <a:pt x="41" y="384"/>
                  </a:lnTo>
                  <a:lnTo>
                    <a:pt x="34" y="385"/>
                  </a:lnTo>
                  <a:lnTo>
                    <a:pt x="22" y="389"/>
                  </a:lnTo>
                  <a:lnTo>
                    <a:pt x="11" y="390"/>
                  </a:lnTo>
                  <a:lnTo>
                    <a:pt x="2" y="393"/>
                  </a:lnTo>
                  <a:lnTo>
                    <a:pt x="0" y="393"/>
                  </a:lnTo>
                  <a:lnTo>
                    <a:pt x="1" y="386"/>
                  </a:lnTo>
                  <a:lnTo>
                    <a:pt x="3" y="369"/>
                  </a:lnTo>
                  <a:lnTo>
                    <a:pt x="7" y="351"/>
                  </a:lnTo>
                  <a:lnTo>
                    <a:pt x="10" y="335"/>
                  </a:lnTo>
                  <a:lnTo>
                    <a:pt x="13" y="320"/>
                  </a:lnTo>
                  <a:lnTo>
                    <a:pt x="18" y="300"/>
                  </a:lnTo>
                  <a:lnTo>
                    <a:pt x="23" y="280"/>
                  </a:lnTo>
                  <a:lnTo>
                    <a:pt x="29" y="265"/>
                  </a:lnTo>
                  <a:lnTo>
                    <a:pt x="33" y="258"/>
                  </a:lnTo>
                  <a:lnTo>
                    <a:pt x="40" y="248"/>
                  </a:lnTo>
                  <a:lnTo>
                    <a:pt x="49" y="237"/>
                  </a:lnTo>
                  <a:lnTo>
                    <a:pt x="59" y="224"/>
                  </a:lnTo>
                  <a:lnTo>
                    <a:pt x="71" y="211"/>
                  </a:lnTo>
                  <a:lnTo>
                    <a:pt x="83" y="199"/>
                  </a:lnTo>
                  <a:lnTo>
                    <a:pt x="98" y="187"/>
                  </a:lnTo>
                  <a:lnTo>
                    <a:pt x="112" y="177"/>
                  </a:lnTo>
                  <a:lnTo>
                    <a:pt x="129" y="166"/>
                  </a:lnTo>
                  <a:lnTo>
                    <a:pt x="148" y="153"/>
                  </a:lnTo>
                  <a:lnTo>
                    <a:pt x="169" y="140"/>
                  </a:lnTo>
                  <a:lnTo>
                    <a:pt x="192" y="126"/>
                  </a:lnTo>
                  <a:lnTo>
                    <a:pt x="214" y="111"/>
                  </a:lnTo>
                  <a:lnTo>
                    <a:pt x="234" y="100"/>
                  </a:lnTo>
                  <a:lnTo>
                    <a:pt x="254" y="89"/>
                  </a:lnTo>
                  <a:lnTo>
                    <a:pt x="271" y="83"/>
                  </a:lnTo>
                  <a:lnTo>
                    <a:pt x="289" y="76"/>
                  </a:lnTo>
                  <a:lnTo>
                    <a:pt x="311" y="66"/>
                  </a:lnTo>
                  <a:lnTo>
                    <a:pt x="335" y="51"/>
                  </a:lnTo>
                  <a:lnTo>
                    <a:pt x="361" y="38"/>
                  </a:lnTo>
                  <a:lnTo>
                    <a:pt x="384" y="24"/>
                  </a:lnTo>
                  <a:lnTo>
                    <a:pt x="403" y="12"/>
                  </a:lnTo>
                  <a:lnTo>
                    <a:pt x="416" y="4"/>
                  </a:lnTo>
                  <a:lnTo>
                    <a:pt x="421" y="1"/>
                  </a:lnTo>
                  <a:close/>
                </a:path>
              </a:pathLst>
            </a:custGeom>
            <a:solidFill>
              <a:srgbClr val="EDDB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60" name="Freeform 120"/>
            <p:cNvSpPr>
              <a:spLocks/>
            </p:cNvSpPr>
            <p:nvPr/>
          </p:nvSpPr>
          <p:spPr bwMode="auto">
            <a:xfrm>
              <a:off x="2213" y="2453"/>
              <a:ext cx="219" cy="307"/>
            </a:xfrm>
            <a:custGeom>
              <a:avLst/>
              <a:gdLst>
                <a:gd name="T0" fmla="*/ 133 w 560"/>
                <a:gd name="T1" fmla="*/ 784 h 1097"/>
                <a:gd name="T2" fmla="*/ 196 w 560"/>
                <a:gd name="T3" fmla="*/ 706 h 1097"/>
                <a:gd name="T4" fmla="*/ 217 w 560"/>
                <a:gd name="T5" fmla="*/ 656 h 1097"/>
                <a:gd name="T6" fmla="*/ 222 w 560"/>
                <a:gd name="T7" fmla="*/ 602 h 1097"/>
                <a:gd name="T8" fmla="*/ 203 w 560"/>
                <a:gd name="T9" fmla="*/ 507 h 1097"/>
                <a:gd name="T10" fmla="*/ 170 w 560"/>
                <a:gd name="T11" fmla="*/ 479 h 1097"/>
                <a:gd name="T12" fmla="*/ 127 w 560"/>
                <a:gd name="T13" fmla="*/ 452 h 1097"/>
                <a:gd name="T14" fmla="*/ 97 w 560"/>
                <a:gd name="T15" fmla="*/ 433 h 1097"/>
                <a:gd name="T16" fmla="*/ 65 w 560"/>
                <a:gd name="T17" fmla="*/ 406 h 1097"/>
                <a:gd name="T18" fmla="*/ 22 w 560"/>
                <a:gd name="T19" fmla="*/ 352 h 1097"/>
                <a:gd name="T20" fmla="*/ 5 w 560"/>
                <a:gd name="T21" fmla="*/ 283 h 1097"/>
                <a:gd name="T22" fmla="*/ 14 w 560"/>
                <a:gd name="T23" fmla="*/ 215 h 1097"/>
                <a:gd name="T24" fmla="*/ 48 w 560"/>
                <a:gd name="T25" fmla="*/ 165 h 1097"/>
                <a:gd name="T26" fmla="*/ 83 w 560"/>
                <a:gd name="T27" fmla="*/ 106 h 1097"/>
                <a:gd name="T28" fmla="*/ 93 w 560"/>
                <a:gd name="T29" fmla="*/ 72 h 1097"/>
                <a:gd name="T30" fmla="*/ 111 w 560"/>
                <a:gd name="T31" fmla="*/ 20 h 1097"/>
                <a:gd name="T32" fmla="*/ 143 w 560"/>
                <a:gd name="T33" fmla="*/ 20 h 1097"/>
                <a:gd name="T34" fmla="*/ 174 w 560"/>
                <a:gd name="T35" fmla="*/ 52 h 1097"/>
                <a:gd name="T36" fmla="*/ 209 w 560"/>
                <a:gd name="T37" fmla="*/ 95 h 1097"/>
                <a:gd name="T38" fmla="*/ 226 w 560"/>
                <a:gd name="T39" fmla="*/ 133 h 1097"/>
                <a:gd name="T40" fmla="*/ 241 w 560"/>
                <a:gd name="T41" fmla="*/ 143 h 1097"/>
                <a:gd name="T42" fmla="*/ 292 w 560"/>
                <a:gd name="T43" fmla="*/ 165 h 1097"/>
                <a:gd name="T44" fmla="*/ 329 w 560"/>
                <a:gd name="T45" fmla="*/ 188 h 1097"/>
                <a:gd name="T46" fmla="*/ 359 w 560"/>
                <a:gd name="T47" fmla="*/ 202 h 1097"/>
                <a:gd name="T48" fmla="*/ 401 w 560"/>
                <a:gd name="T49" fmla="*/ 205 h 1097"/>
                <a:gd name="T50" fmla="*/ 432 w 560"/>
                <a:gd name="T51" fmla="*/ 204 h 1097"/>
                <a:gd name="T52" fmla="*/ 466 w 560"/>
                <a:gd name="T53" fmla="*/ 216 h 1097"/>
                <a:gd name="T54" fmla="*/ 498 w 560"/>
                <a:gd name="T55" fmla="*/ 232 h 1097"/>
                <a:gd name="T56" fmla="*/ 523 w 560"/>
                <a:gd name="T57" fmla="*/ 234 h 1097"/>
                <a:gd name="T58" fmla="*/ 548 w 560"/>
                <a:gd name="T59" fmla="*/ 226 h 1097"/>
                <a:gd name="T60" fmla="*/ 560 w 560"/>
                <a:gd name="T61" fmla="*/ 220 h 1097"/>
                <a:gd name="T62" fmla="*/ 546 w 560"/>
                <a:gd name="T63" fmla="*/ 267 h 1097"/>
                <a:gd name="T64" fmla="*/ 534 w 560"/>
                <a:gd name="T65" fmla="*/ 351 h 1097"/>
                <a:gd name="T66" fmla="*/ 505 w 560"/>
                <a:gd name="T67" fmla="*/ 539 h 1097"/>
                <a:gd name="T68" fmla="*/ 485 w 560"/>
                <a:gd name="T69" fmla="*/ 656 h 1097"/>
                <a:gd name="T70" fmla="*/ 462 w 560"/>
                <a:gd name="T71" fmla="*/ 698 h 1097"/>
                <a:gd name="T72" fmla="*/ 409 w 560"/>
                <a:gd name="T73" fmla="*/ 793 h 1097"/>
                <a:gd name="T74" fmla="*/ 343 w 560"/>
                <a:gd name="T75" fmla="*/ 909 h 1097"/>
                <a:gd name="T76" fmla="*/ 284 w 560"/>
                <a:gd name="T77" fmla="*/ 1013 h 1097"/>
                <a:gd name="T78" fmla="*/ 248 w 560"/>
                <a:gd name="T79" fmla="*/ 1075 h 1097"/>
                <a:gd name="T80" fmla="*/ 234 w 560"/>
                <a:gd name="T81" fmla="*/ 1091 h 1097"/>
                <a:gd name="T82" fmla="*/ 209 w 560"/>
                <a:gd name="T83" fmla="*/ 1097 h 1097"/>
                <a:gd name="T84" fmla="*/ 189 w 560"/>
                <a:gd name="T85" fmla="*/ 1096 h 1097"/>
                <a:gd name="T86" fmla="*/ 168 w 560"/>
                <a:gd name="T87" fmla="*/ 1091 h 1097"/>
                <a:gd name="T88" fmla="*/ 145 w 560"/>
                <a:gd name="T89" fmla="*/ 1078 h 1097"/>
                <a:gd name="T90" fmla="*/ 118 w 560"/>
                <a:gd name="T91" fmla="*/ 1055 h 1097"/>
                <a:gd name="T92" fmla="*/ 103 w 560"/>
                <a:gd name="T93" fmla="*/ 1042 h 1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60" h="1097">
                  <a:moveTo>
                    <a:pt x="103" y="888"/>
                  </a:moveTo>
                  <a:lnTo>
                    <a:pt x="101" y="846"/>
                  </a:lnTo>
                  <a:lnTo>
                    <a:pt x="133" y="784"/>
                  </a:lnTo>
                  <a:lnTo>
                    <a:pt x="181" y="740"/>
                  </a:lnTo>
                  <a:lnTo>
                    <a:pt x="186" y="729"/>
                  </a:lnTo>
                  <a:lnTo>
                    <a:pt x="196" y="706"/>
                  </a:lnTo>
                  <a:lnTo>
                    <a:pt x="207" y="681"/>
                  </a:lnTo>
                  <a:lnTo>
                    <a:pt x="213" y="666"/>
                  </a:lnTo>
                  <a:lnTo>
                    <a:pt x="217" y="656"/>
                  </a:lnTo>
                  <a:lnTo>
                    <a:pt x="221" y="640"/>
                  </a:lnTo>
                  <a:lnTo>
                    <a:pt x="223" y="621"/>
                  </a:lnTo>
                  <a:lnTo>
                    <a:pt x="222" y="602"/>
                  </a:lnTo>
                  <a:lnTo>
                    <a:pt x="217" y="576"/>
                  </a:lnTo>
                  <a:lnTo>
                    <a:pt x="210" y="539"/>
                  </a:lnTo>
                  <a:lnTo>
                    <a:pt x="203" y="507"/>
                  </a:lnTo>
                  <a:lnTo>
                    <a:pt x="191" y="490"/>
                  </a:lnTo>
                  <a:lnTo>
                    <a:pt x="182" y="486"/>
                  </a:lnTo>
                  <a:lnTo>
                    <a:pt x="170" y="479"/>
                  </a:lnTo>
                  <a:lnTo>
                    <a:pt x="156" y="471"/>
                  </a:lnTo>
                  <a:lnTo>
                    <a:pt x="141" y="461"/>
                  </a:lnTo>
                  <a:lnTo>
                    <a:pt x="127" y="452"/>
                  </a:lnTo>
                  <a:lnTo>
                    <a:pt x="114" y="444"/>
                  </a:lnTo>
                  <a:lnTo>
                    <a:pt x="103" y="437"/>
                  </a:lnTo>
                  <a:lnTo>
                    <a:pt x="97" y="433"/>
                  </a:lnTo>
                  <a:lnTo>
                    <a:pt x="90" y="428"/>
                  </a:lnTo>
                  <a:lnTo>
                    <a:pt x="79" y="419"/>
                  </a:lnTo>
                  <a:lnTo>
                    <a:pt x="65" y="406"/>
                  </a:lnTo>
                  <a:lnTo>
                    <a:pt x="49" y="390"/>
                  </a:lnTo>
                  <a:lnTo>
                    <a:pt x="34" y="372"/>
                  </a:lnTo>
                  <a:lnTo>
                    <a:pt x="22" y="352"/>
                  </a:lnTo>
                  <a:lnTo>
                    <a:pt x="13" y="332"/>
                  </a:lnTo>
                  <a:lnTo>
                    <a:pt x="9" y="313"/>
                  </a:lnTo>
                  <a:lnTo>
                    <a:pt x="5" y="283"/>
                  </a:lnTo>
                  <a:lnTo>
                    <a:pt x="0" y="262"/>
                  </a:lnTo>
                  <a:lnTo>
                    <a:pt x="0" y="242"/>
                  </a:lnTo>
                  <a:lnTo>
                    <a:pt x="14" y="215"/>
                  </a:lnTo>
                  <a:lnTo>
                    <a:pt x="23" y="202"/>
                  </a:lnTo>
                  <a:lnTo>
                    <a:pt x="35" y="185"/>
                  </a:lnTo>
                  <a:lnTo>
                    <a:pt x="48" y="165"/>
                  </a:lnTo>
                  <a:lnTo>
                    <a:pt x="61" y="144"/>
                  </a:lnTo>
                  <a:lnTo>
                    <a:pt x="72" y="124"/>
                  </a:lnTo>
                  <a:lnTo>
                    <a:pt x="83" y="106"/>
                  </a:lnTo>
                  <a:lnTo>
                    <a:pt x="89" y="93"/>
                  </a:lnTo>
                  <a:lnTo>
                    <a:pt x="92" y="86"/>
                  </a:lnTo>
                  <a:lnTo>
                    <a:pt x="93" y="72"/>
                  </a:lnTo>
                  <a:lnTo>
                    <a:pt x="97" y="50"/>
                  </a:lnTo>
                  <a:lnTo>
                    <a:pt x="103" y="30"/>
                  </a:lnTo>
                  <a:lnTo>
                    <a:pt x="111" y="20"/>
                  </a:lnTo>
                  <a:lnTo>
                    <a:pt x="147" y="0"/>
                  </a:lnTo>
                  <a:lnTo>
                    <a:pt x="146" y="5"/>
                  </a:lnTo>
                  <a:lnTo>
                    <a:pt x="143" y="20"/>
                  </a:lnTo>
                  <a:lnTo>
                    <a:pt x="147" y="34"/>
                  </a:lnTo>
                  <a:lnTo>
                    <a:pt x="159" y="44"/>
                  </a:lnTo>
                  <a:lnTo>
                    <a:pt x="174" y="52"/>
                  </a:lnTo>
                  <a:lnTo>
                    <a:pt x="189" y="64"/>
                  </a:lnTo>
                  <a:lnTo>
                    <a:pt x="200" y="78"/>
                  </a:lnTo>
                  <a:lnTo>
                    <a:pt x="209" y="95"/>
                  </a:lnTo>
                  <a:lnTo>
                    <a:pt x="217" y="111"/>
                  </a:lnTo>
                  <a:lnTo>
                    <a:pt x="223" y="124"/>
                  </a:lnTo>
                  <a:lnTo>
                    <a:pt x="226" y="133"/>
                  </a:lnTo>
                  <a:lnTo>
                    <a:pt x="227" y="137"/>
                  </a:lnTo>
                  <a:lnTo>
                    <a:pt x="231" y="139"/>
                  </a:lnTo>
                  <a:lnTo>
                    <a:pt x="241" y="143"/>
                  </a:lnTo>
                  <a:lnTo>
                    <a:pt x="256" y="149"/>
                  </a:lnTo>
                  <a:lnTo>
                    <a:pt x="274" y="157"/>
                  </a:lnTo>
                  <a:lnTo>
                    <a:pt x="292" y="165"/>
                  </a:lnTo>
                  <a:lnTo>
                    <a:pt x="307" y="173"/>
                  </a:lnTo>
                  <a:lnTo>
                    <a:pt x="321" y="182"/>
                  </a:lnTo>
                  <a:lnTo>
                    <a:pt x="329" y="188"/>
                  </a:lnTo>
                  <a:lnTo>
                    <a:pt x="336" y="194"/>
                  </a:lnTo>
                  <a:lnTo>
                    <a:pt x="346" y="198"/>
                  </a:lnTo>
                  <a:lnTo>
                    <a:pt x="359" y="202"/>
                  </a:lnTo>
                  <a:lnTo>
                    <a:pt x="373" y="204"/>
                  </a:lnTo>
                  <a:lnTo>
                    <a:pt x="387" y="205"/>
                  </a:lnTo>
                  <a:lnTo>
                    <a:pt x="401" y="205"/>
                  </a:lnTo>
                  <a:lnTo>
                    <a:pt x="413" y="205"/>
                  </a:lnTo>
                  <a:lnTo>
                    <a:pt x="423" y="204"/>
                  </a:lnTo>
                  <a:lnTo>
                    <a:pt x="432" y="204"/>
                  </a:lnTo>
                  <a:lnTo>
                    <a:pt x="443" y="207"/>
                  </a:lnTo>
                  <a:lnTo>
                    <a:pt x="454" y="211"/>
                  </a:lnTo>
                  <a:lnTo>
                    <a:pt x="466" y="216"/>
                  </a:lnTo>
                  <a:lnTo>
                    <a:pt x="478" y="221"/>
                  </a:lnTo>
                  <a:lnTo>
                    <a:pt x="488" y="226"/>
                  </a:lnTo>
                  <a:lnTo>
                    <a:pt x="498" y="232"/>
                  </a:lnTo>
                  <a:lnTo>
                    <a:pt x="506" y="234"/>
                  </a:lnTo>
                  <a:lnTo>
                    <a:pt x="514" y="236"/>
                  </a:lnTo>
                  <a:lnTo>
                    <a:pt x="523" y="234"/>
                  </a:lnTo>
                  <a:lnTo>
                    <a:pt x="532" y="232"/>
                  </a:lnTo>
                  <a:lnTo>
                    <a:pt x="541" y="229"/>
                  </a:lnTo>
                  <a:lnTo>
                    <a:pt x="548" y="226"/>
                  </a:lnTo>
                  <a:lnTo>
                    <a:pt x="555" y="223"/>
                  </a:lnTo>
                  <a:lnTo>
                    <a:pt x="559" y="221"/>
                  </a:lnTo>
                  <a:lnTo>
                    <a:pt x="560" y="220"/>
                  </a:lnTo>
                  <a:lnTo>
                    <a:pt x="557" y="228"/>
                  </a:lnTo>
                  <a:lnTo>
                    <a:pt x="552" y="245"/>
                  </a:lnTo>
                  <a:lnTo>
                    <a:pt x="546" y="267"/>
                  </a:lnTo>
                  <a:lnTo>
                    <a:pt x="543" y="285"/>
                  </a:lnTo>
                  <a:lnTo>
                    <a:pt x="541" y="306"/>
                  </a:lnTo>
                  <a:lnTo>
                    <a:pt x="534" y="351"/>
                  </a:lnTo>
                  <a:lnTo>
                    <a:pt x="525" y="408"/>
                  </a:lnTo>
                  <a:lnTo>
                    <a:pt x="515" y="474"/>
                  </a:lnTo>
                  <a:lnTo>
                    <a:pt x="505" y="539"/>
                  </a:lnTo>
                  <a:lnTo>
                    <a:pt x="494" y="597"/>
                  </a:lnTo>
                  <a:lnTo>
                    <a:pt x="488" y="638"/>
                  </a:lnTo>
                  <a:lnTo>
                    <a:pt x="485" y="656"/>
                  </a:lnTo>
                  <a:lnTo>
                    <a:pt x="483" y="662"/>
                  </a:lnTo>
                  <a:lnTo>
                    <a:pt x="475" y="677"/>
                  </a:lnTo>
                  <a:lnTo>
                    <a:pt x="462" y="698"/>
                  </a:lnTo>
                  <a:lnTo>
                    <a:pt x="448" y="725"/>
                  </a:lnTo>
                  <a:lnTo>
                    <a:pt x="430" y="758"/>
                  </a:lnTo>
                  <a:lnTo>
                    <a:pt x="409" y="793"/>
                  </a:lnTo>
                  <a:lnTo>
                    <a:pt x="387" y="831"/>
                  </a:lnTo>
                  <a:lnTo>
                    <a:pt x="365" y="869"/>
                  </a:lnTo>
                  <a:lnTo>
                    <a:pt x="343" y="909"/>
                  </a:lnTo>
                  <a:lnTo>
                    <a:pt x="321" y="947"/>
                  </a:lnTo>
                  <a:lnTo>
                    <a:pt x="302" y="982"/>
                  </a:lnTo>
                  <a:lnTo>
                    <a:pt x="284" y="1013"/>
                  </a:lnTo>
                  <a:lnTo>
                    <a:pt x="269" y="1040"/>
                  </a:lnTo>
                  <a:lnTo>
                    <a:pt x="256" y="1062"/>
                  </a:lnTo>
                  <a:lnTo>
                    <a:pt x="248" y="1075"/>
                  </a:lnTo>
                  <a:lnTo>
                    <a:pt x="244" y="1081"/>
                  </a:lnTo>
                  <a:lnTo>
                    <a:pt x="239" y="1087"/>
                  </a:lnTo>
                  <a:lnTo>
                    <a:pt x="234" y="1091"/>
                  </a:lnTo>
                  <a:lnTo>
                    <a:pt x="226" y="1093"/>
                  </a:lnTo>
                  <a:lnTo>
                    <a:pt x="216" y="1096"/>
                  </a:lnTo>
                  <a:lnTo>
                    <a:pt x="209" y="1097"/>
                  </a:lnTo>
                  <a:lnTo>
                    <a:pt x="203" y="1097"/>
                  </a:lnTo>
                  <a:lnTo>
                    <a:pt x="196" y="1097"/>
                  </a:lnTo>
                  <a:lnTo>
                    <a:pt x="189" y="1096"/>
                  </a:lnTo>
                  <a:lnTo>
                    <a:pt x="182" y="1095"/>
                  </a:lnTo>
                  <a:lnTo>
                    <a:pt x="174" y="1093"/>
                  </a:lnTo>
                  <a:lnTo>
                    <a:pt x="168" y="1091"/>
                  </a:lnTo>
                  <a:lnTo>
                    <a:pt x="161" y="1088"/>
                  </a:lnTo>
                  <a:lnTo>
                    <a:pt x="154" y="1084"/>
                  </a:lnTo>
                  <a:lnTo>
                    <a:pt x="145" y="1078"/>
                  </a:lnTo>
                  <a:lnTo>
                    <a:pt x="136" y="1071"/>
                  </a:lnTo>
                  <a:lnTo>
                    <a:pt x="127" y="1063"/>
                  </a:lnTo>
                  <a:lnTo>
                    <a:pt x="118" y="1055"/>
                  </a:lnTo>
                  <a:lnTo>
                    <a:pt x="110" y="1049"/>
                  </a:lnTo>
                  <a:lnTo>
                    <a:pt x="105" y="1044"/>
                  </a:lnTo>
                  <a:lnTo>
                    <a:pt x="103" y="1042"/>
                  </a:lnTo>
                  <a:lnTo>
                    <a:pt x="94" y="939"/>
                  </a:lnTo>
                  <a:lnTo>
                    <a:pt x="103" y="888"/>
                  </a:lnTo>
                  <a:close/>
                </a:path>
              </a:pathLst>
            </a:custGeom>
            <a:solidFill>
              <a:srgbClr val="CC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61" name="Freeform 121"/>
            <p:cNvSpPr>
              <a:spLocks/>
            </p:cNvSpPr>
            <p:nvPr/>
          </p:nvSpPr>
          <p:spPr bwMode="auto">
            <a:xfrm>
              <a:off x="2246" y="2585"/>
              <a:ext cx="46" cy="57"/>
            </a:xfrm>
            <a:custGeom>
              <a:avLst/>
              <a:gdLst>
                <a:gd name="T0" fmla="*/ 41 w 119"/>
                <a:gd name="T1" fmla="*/ 0 h 204"/>
                <a:gd name="T2" fmla="*/ 102 w 119"/>
                <a:gd name="T3" fmla="*/ 37 h 204"/>
                <a:gd name="T4" fmla="*/ 105 w 119"/>
                <a:gd name="T5" fmla="*/ 48 h 204"/>
                <a:gd name="T6" fmla="*/ 111 w 119"/>
                <a:gd name="T7" fmla="*/ 75 h 204"/>
                <a:gd name="T8" fmla="*/ 117 w 119"/>
                <a:gd name="T9" fmla="*/ 105 h 204"/>
                <a:gd name="T10" fmla="*/ 119 w 119"/>
                <a:gd name="T11" fmla="*/ 126 h 204"/>
                <a:gd name="T12" fmla="*/ 116 w 119"/>
                <a:gd name="T13" fmla="*/ 144 h 204"/>
                <a:gd name="T14" fmla="*/ 112 w 119"/>
                <a:gd name="T15" fmla="*/ 170 h 204"/>
                <a:gd name="T16" fmla="*/ 108 w 119"/>
                <a:gd name="T17" fmla="*/ 194 h 204"/>
                <a:gd name="T18" fmla="*/ 107 w 119"/>
                <a:gd name="T19" fmla="*/ 204 h 204"/>
                <a:gd name="T20" fmla="*/ 105 w 119"/>
                <a:gd name="T21" fmla="*/ 198 h 204"/>
                <a:gd name="T22" fmla="*/ 99 w 119"/>
                <a:gd name="T23" fmla="*/ 181 h 204"/>
                <a:gd name="T24" fmla="*/ 90 w 119"/>
                <a:gd name="T25" fmla="*/ 162 h 204"/>
                <a:gd name="T26" fmla="*/ 83 w 119"/>
                <a:gd name="T27" fmla="*/ 145 h 204"/>
                <a:gd name="T28" fmla="*/ 76 w 119"/>
                <a:gd name="T29" fmla="*/ 139 h 204"/>
                <a:gd name="T30" fmla="*/ 66 w 119"/>
                <a:gd name="T31" fmla="*/ 131 h 204"/>
                <a:gd name="T32" fmla="*/ 53 w 119"/>
                <a:gd name="T33" fmla="*/ 123 h 204"/>
                <a:gd name="T34" fmla="*/ 37 w 119"/>
                <a:gd name="T35" fmla="*/ 117 h 204"/>
                <a:gd name="T36" fmla="*/ 23 w 119"/>
                <a:gd name="T37" fmla="*/ 110 h 204"/>
                <a:gd name="T38" fmla="*/ 12 w 119"/>
                <a:gd name="T39" fmla="*/ 105 h 204"/>
                <a:gd name="T40" fmla="*/ 3 w 119"/>
                <a:gd name="T41" fmla="*/ 102 h 204"/>
                <a:gd name="T42" fmla="*/ 0 w 119"/>
                <a:gd name="T43" fmla="*/ 101 h 204"/>
                <a:gd name="T44" fmla="*/ 1 w 119"/>
                <a:gd name="T45" fmla="*/ 100 h 204"/>
                <a:gd name="T46" fmla="*/ 5 w 119"/>
                <a:gd name="T47" fmla="*/ 97 h 204"/>
                <a:gd name="T48" fmla="*/ 10 w 119"/>
                <a:gd name="T49" fmla="*/ 93 h 204"/>
                <a:gd name="T50" fmla="*/ 17 w 119"/>
                <a:gd name="T51" fmla="*/ 88 h 204"/>
                <a:gd name="T52" fmla="*/ 23 w 119"/>
                <a:gd name="T53" fmla="*/ 82 h 204"/>
                <a:gd name="T54" fmla="*/ 30 w 119"/>
                <a:gd name="T55" fmla="*/ 77 h 204"/>
                <a:gd name="T56" fmla="*/ 35 w 119"/>
                <a:gd name="T57" fmla="*/ 72 h 204"/>
                <a:gd name="T58" fmla="*/ 39 w 119"/>
                <a:gd name="T59" fmla="*/ 67 h 204"/>
                <a:gd name="T60" fmla="*/ 45 w 119"/>
                <a:gd name="T61" fmla="*/ 55 h 204"/>
                <a:gd name="T62" fmla="*/ 50 w 119"/>
                <a:gd name="T63" fmla="*/ 41 h 204"/>
                <a:gd name="T64" fmla="*/ 54 w 119"/>
                <a:gd name="T65" fmla="*/ 30 h 204"/>
                <a:gd name="T66" fmla="*/ 55 w 119"/>
                <a:gd name="T67" fmla="*/ 25 h 204"/>
                <a:gd name="T68" fmla="*/ 41 w 119"/>
                <a:gd name="T6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9" h="204">
                  <a:moveTo>
                    <a:pt x="41" y="0"/>
                  </a:moveTo>
                  <a:lnTo>
                    <a:pt x="102" y="37"/>
                  </a:lnTo>
                  <a:lnTo>
                    <a:pt x="105" y="48"/>
                  </a:lnTo>
                  <a:lnTo>
                    <a:pt x="111" y="75"/>
                  </a:lnTo>
                  <a:lnTo>
                    <a:pt x="117" y="105"/>
                  </a:lnTo>
                  <a:lnTo>
                    <a:pt x="119" y="126"/>
                  </a:lnTo>
                  <a:lnTo>
                    <a:pt x="116" y="144"/>
                  </a:lnTo>
                  <a:lnTo>
                    <a:pt x="112" y="170"/>
                  </a:lnTo>
                  <a:lnTo>
                    <a:pt x="108" y="194"/>
                  </a:lnTo>
                  <a:lnTo>
                    <a:pt x="107" y="204"/>
                  </a:lnTo>
                  <a:lnTo>
                    <a:pt x="105" y="198"/>
                  </a:lnTo>
                  <a:lnTo>
                    <a:pt x="99" y="181"/>
                  </a:lnTo>
                  <a:lnTo>
                    <a:pt x="90" y="162"/>
                  </a:lnTo>
                  <a:lnTo>
                    <a:pt x="83" y="145"/>
                  </a:lnTo>
                  <a:lnTo>
                    <a:pt x="76" y="139"/>
                  </a:lnTo>
                  <a:lnTo>
                    <a:pt x="66" y="131"/>
                  </a:lnTo>
                  <a:lnTo>
                    <a:pt x="53" y="123"/>
                  </a:lnTo>
                  <a:lnTo>
                    <a:pt x="37" y="117"/>
                  </a:lnTo>
                  <a:lnTo>
                    <a:pt x="23" y="110"/>
                  </a:lnTo>
                  <a:lnTo>
                    <a:pt x="12" y="105"/>
                  </a:lnTo>
                  <a:lnTo>
                    <a:pt x="3" y="102"/>
                  </a:lnTo>
                  <a:lnTo>
                    <a:pt x="0" y="101"/>
                  </a:lnTo>
                  <a:lnTo>
                    <a:pt x="1" y="100"/>
                  </a:lnTo>
                  <a:lnTo>
                    <a:pt x="5" y="97"/>
                  </a:lnTo>
                  <a:lnTo>
                    <a:pt x="10" y="93"/>
                  </a:lnTo>
                  <a:lnTo>
                    <a:pt x="17" y="88"/>
                  </a:lnTo>
                  <a:lnTo>
                    <a:pt x="23" y="82"/>
                  </a:lnTo>
                  <a:lnTo>
                    <a:pt x="30" y="77"/>
                  </a:lnTo>
                  <a:lnTo>
                    <a:pt x="35" y="72"/>
                  </a:lnTo>
                  <a:lnTo>
                    <a:pt x="39" y="67"/>
                  </a:lnTo>
                  <a:lnTo>
                    <a:pt x="45" y="55"/>
                  </a:lnTo>
                  <a:lnTo>
                    <a:pt x="50" y="41"/>
                  </a:lnTo>
                  <a:lnTo>
                    <a:pt x="54" y="30"/>
                  </a:lnTo>
                  <a:lnTo>
                    <a:pt x="55" y="25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0044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62" name="Freeform 122"/>
            <p:cNvSpPr>
              <a:spLocks/>
            </p:cNvSpPr>
            <p:nvPr/>
          </p:nvSpPr>
          <p:spPr bwMode="auto">
            <a:xfrm>
              <a:off x="2278" y="2470"/>
              <a:ext cx="15" cy="12"/>
            </a:xfrm>
            <a:custGeom>
              <a:avLst/>
              <a:gdLst>
                <a:gd name="T0" fmla="*/ 18 w 37"/>
                <a:gd name="T1" fmla="*/ 42 h 42"/>
                <a:gd name="T2" fmla="*/ 25 w 37"/>
                <a:gd name="T3" fmla="*/ 41 h 42"/>
                <a:gd name="T4" fmla="*/ 32 w 37"/>
                <a:gd name="T5" fmla="*/ 35 h 42"/>
                <a:gd name="T6" fmla="*/ 36 w 37"/>
                <a:gd name="T7" fmla="*/ 29 h 42"/>
                <a:gd name="T8" fmla="*/ 37 w 37"/>
                <a:gd name="T9" fmla="*/ 21 h 42"/>
                <a:gd name="T10" fmla="*/ 36 w 37"/>
                <a:gd name="T11" fmla="*/ 13 h 42"/>
                <a:gd name="T12" fmla="*/ 32 w 37"/>
                <a:gd name="T13" fmla="*/ 7 h 42"/>
                <a:gd name="T14" fmla="*/ 25 w 37"/>
                <a:gd name="T15" fmla="*/ 1 h 42"/>
                <a:gd name="T16" fmla="*/ 18 w 37"/>
                <a:gd name="T17" fmla="*/ 0 h 42"/>
                <a:gd name="T18" fmla="*/ 10 w 37"/>
                <a:gd name="T19" fmla="*/ 1 h 42"/>
                <a:gd name="T20" fmla="*/ 5 w 37"/>
                <a:gd name="T21" fmla="*/ 7 h 42"/>
                <a:gd name="T22" fmla="*/ 1 w 37"/>
                <a:gd name="T23" fmla="*/ 13 h 42"/>
                <a:gd name="T24" fmla="*/ 0 w 37"/>
                <a:gd name="T25" fmla="*/ 21 h 42"/>
                <a:gd name="T26" fmla="*/ 1 w 37"/>
                <a:gd name="T27" fmla="*/ 29 h 42"/>
                <a:gd name="T28" fmla="*/ 5 w 37"/>
                <a:gd name="T29" fmla="*/ 35 h 42"/>
                <a:gd name="T30" fmla="*/ 10 w 37"/>
                <a:gd name="T31" fmla="*/ 41 h 42"/>
                <a:gd name="T32" fmla="*/ 18 w 37"/>
                <a:gd name="T33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7" h="42">
                  <a:moveTo>
                    <a:pt x="18" y="42"/>
                  </a:moveTo>
                  <a:lnTo>
                    <a:pt x="25" y="41"/>
                  </a:lnTo>
                  <a:lnTo>
                    <a:pt x="32" y="35"/>
                  </a:lnTo>
                  <a:lnTo>
                    <a:pt x="36" y="29"/>
                  </a:lnTo>
                  <a:lnTo>
                    <a:pt x="37" y="21"/>
                  </a:lnTo>
                  <a:lnTo>
                    <a:pt x="36" y="13"/>
                  </a:lnTo>
                  <a:lnTo>
                    <a:pt x="32" y="7"/>
                  </a:lnTo>
                  <a:lnTo>
                    <a:pt x="25" y="1"/>
                  </a:lnTo>
                  <a:lnTo>
                    <a:pt x="18" y="0"/>
                  </a:lnTo>
                  <a:lnTo>
                    <a:pt x="10" y="1"/>
                  </a:lnTo>
                  <a:lnTo>
                    <a:pt x="5" y="7"/>
                  </a:lnTo>
                  <a:lnTo>
                    <a:pt x="1" y="13"/>
                  </a:lnTo>
                  <a:lnTo>
                    <a:pt x="0" y="21"/>
                  </a:lnTo>
                  <a:lnTo>
                    <a:pt x="1" y="29"/>
                  </a:lnTo>
                  <a:lnTo>
                    <a:pt x="5" y="35"/>
                  </a:lnTo>
                  <a:lnTo>
                    <a:pt x="10" y="41"/>
                  </a:lnTo>
                  <a:lnTo>
                    <a:pt x="18" y="4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63" name="Freeform 123"/>
            <p:cNvSpPr>
              <a:spLocks/>
            </p:cNvSpPr>
            <p:nvPr/>
          </p:nvSpPr>
          <p:spPr bwMode="auto">
            <a:xfrm>
              <a:off x="2341" y="2508"/>
              <a:ext cx="16" cy="12"/>
            </a:xfrm>
            <a:custGeom>
              <a:avLst/>
              <a:gdLst>
                <a:gd name="T0" fmla="*/ 19 w 38"/>
                <a:gd name="T1" fmla="*/ 42 h 42"/>
                <a:gd name="T2" fmla="*/ 27 w 38"/>
                <a:gd name="T3" fmla="*/ 41 h 42"/>
                <a:gd name="T4" fmla="*/ 32 w 38"/>
                <a:gd name="T5" fmla="*/ 36 h 42"/>
                <a:gd name="T6" fmla="*/ 36 w 38"/>
                <a:gd name="T7" fmla="*/ 29 h 42"/>
                <a:gd name="T8" fmla="*/ 38 w 38"/>
                <a:gd name="T9" fmla="*/ 21 h 42"/>
                <a:gd name="T10" fmla="*/ 36 w 38"/>
                <a:gd name="T11" fmla="*/ 13 h 42"/>
                <a:gd name="T12" fmla="*/ 32 w 38"/>
                <a:gd name="T13" fmla="*/ 7 h 42"/>
                <a:gd name="T14" fmla="*/ 27 w 38"/>
                <a:gd name="T15" fmla="*/ 2 h 42"/>
                <a:gd name="T16" fmla="*/ 19 w 38"/>
                <a:gd name="T17" fmla="*/ 0 h 42"/>
                <a:gd name="T18" fmla="*/ 12 w 38"/>
                <a:gd name="T19" fmla="*/ 2 h 42"/>
                <a:gd name="T20" fmla="*/ 7 w 38"/>
                <a:gd name="T21" fmla="*/ 7 h 42"/>
                <a:gd name="T22" fmla="*/ 1 w 38"/>
                <a:gd name="T23" fmla="*/ 13 h 42"/>
                <a:gd name="T24" fmla="*/ 0 w 38"/>
                <a:gd name="T25" fmla="*/ 21 h 42"/>
                <a:gd name="T26" fmla="*/ 1 w 38"/>
                <a:gd name="T27" fmla="*/ 29 h 42"/>
                <a:gd name="T28" fmla="*/ 7 w 38"/>
                <a:gd name="T29" fmla="*/ 36 h 42"/>
                <a:gd name="T30" fmla="*/ 12 w 38"/>
                <a:gd name="T31" fmla="*/ 41 h 42"/>
                <a:gd name="T32" fmla="*/ 19 w 38"/>
                <a:gd name="T33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8" h="42">
                  <a:moveTo>
                    <a:pt x="19" y="42"/>
                  </a:moveTo>
                  <a:lnTo>
                    <a:pt x="27" y="41"/>
                  </a:lnTo>
                  <a:lnTo>
                    <a:pt x="32" y="36"/>
                  </a:lnTo>
                  <a:lnTo>
                    <a:pt x="36" y="29"/>
                  </a:lnTo>
                  <a:lnTo>
                    <a:pt x="38" y="21"/>
                  </a:lnTo>
                  <a:lnTo>
                    <a:pt x="36" y="13"/>
                  </a:lnTo>
                  <a:lnTo>
                    <a:pt x="32" y="7"/>
                  </a:lnTo>
                  <a:lnTo>
                    <a:pt x="27" y="2"/>
                  </a:lnTo>
                  <a:lnTo>
                    <a:pt x="19" y="0"/>
                  </a:lnTo>
                  <a:lnTo>
                    <a:pt x="12" y="2"/>
                  </a:lnTo>
                  <a:lnTo>
                    <a:pt x="7" y="7"/>
                  </a:lnTo>
                  <a:lnTo>
                    <a:pt x="1" y="13"/>
                  </a:lnTo>
                  <a:lnTo>
                    <a:pt x="0" y="21"/>
                  </a:lnTo>
                  <a:lnTo>
                    <a:pt x="1" y="29"/>
                  </a:lnTo>
                  <a:lnTo>
                    <a:pt x="7" y="36"/>
                  </a:lnTo>
                  <a:lnTo>
                    <a:pt x="12" y="41"/>
                  </a:lnTo>
                  <a:lnTo>
                    <a:pt x="19" y="4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64" name="Freeform 124"/>
            <p:cNvSpPr>
              <a:spLocks/>
            </p:cNvSpPr>
            <p:nvPr/>
          </p:nvSpPr>
          <p:spPr bwMode="auto">
            <a:xfrm>
              <a:off x="2410" y="2516"/>
              <a:ext cx="14" cy="11"/>
            </a:xfrm>
            <a:custGeom>
              <a:avLst/>
              <a:gdLst>
                <a:gd name="T0" fmla="*/ 19 w 37"/>
                <a:gd name="T1" fmla="*/ 41 h 41"/>
                <a:gd name="T2" fmla="*/ 27 w 37"/>
                <a:gd name="T3" fmla="*/ 40 h 41"/>
                <a:gd name="T4" fmla="*/ 32 w 37"/>
                <a:gd name="T5" fmla="*/ 35 h 41"/>
                <a:gd name="T6" fmla="*/ 36 w 37"/>
                <a:gd name="T7" fmla="*/ 28 h 41"/>
                <a:gd name="T8" fmla="*/ 37 w 37"/>
                <a:gd name="T9" fmla="*/ 20 h 41"/>
                <a:gd name="T10" fmla="*/ 36 w 37"/>
                <a:gd name="T11" fmla="*/ 13 h 41"/>
                <a:gd name="T12" fmla="*/ 32 w 37"/>
                <a:gd name="T13" fmla="*/ 6 h 41"/>
                <a:gd name="T14" fmla="*/ 27 w 37"/>
                <a:gd name="T15" fmla="*/ 1 h 41"/>
                <a:gd name="T16" fmla="*/ 19 w 37"/>
                <a:gd name="T17" fmla="*/ 0 h 41"/>
                <a:gd name="T18" fmla="*/ 12 w 37"/>
                <a:gd name="T19" fmla="*/ 1 h 41"/>
                <a:gd name="T20" fmla="*/ 6 w 37"/>
                <a:gd name="T21" fmla="*/ 6 h 41"/>
                <a:gd name="T22" fmla="*/ 1 w 37"/>
                <a:gd name="T23" fmla="*/ 13 h 41"/>
                <a:gd name="T24" fmla="*/ 0 w 37"/>
                <a:gd name="T25" fmla="*/ 20 h 41"/>
                <a:gd name="T26" fmla="*/ 1 w 37"/>
                <a:gd name="T27" fmla="*/ 28 h 41"/>
                <a:gd name="T28" fmla="*/ 6 w 37"/>
                <a:gd name="T29" fmla="*/ 35 h 41"/>
                <a:gd name="T30" fmla="*/ 12 w 37"/>
                <a:gd name="T31" fmla="*/ 40 h 41"/>
                <a:gd name="T32" fmla="*/ 19 w 37"/>
                <a:gd name="T33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7" h="41">
                  <a:moveTo>
                    <a:pt x="19" y="41"/>
                  </a:moveTo>
                  <a:lnTo>
                    <a:pt x="27" y="40"/>
                  </a:lnTo>
                  <a:lnTo>
                    <a:pt x="32" y="35"/>
                  </a:lnTo>
                  <a:lnTo>
                    <a:pt x="36" y="28"/>
                  </a:lnTo>
                  <a:lnTo>
                    <a:pt x="37" y="20"/>
                  </a:lnTo>
                  <a:lnTo>
                    <a:pt x="36" y="13"/>
                  </a:lnTo>
                  <a:lnTo>
                    <a:pt x="32" y="6"/>
                  </a:lnTo>
                  <a:lnTo>
                    <a:pt x="27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6"/>
                  </a:lnTo>
                  <a:lnTo>
                    <a:pt x="1" y="13"/>
                  </a:lnTo>
                  <a:lnTo>
                    <a:pt x="0" y="20"/>
                  </a:lnTo>
                  <a:lnTo>
                    <a:pt x="1" y="28"/>
                  </a:lnTo>
                  <a:lnTo>
                    <a:pt x="6" y="35"/>
                  </a:lnTo>
                  <a:lnTo>
                    <a:pt x="12" y="40"/>
                  </a:lnTo>
                  <a:lnTo>
                    <a:pt x="19" y="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65" name="Freeform 125"/>
            <p:cNvSpPr>
              <a:spLocks/>
            </p:cNvSpPr>
            <p:nvPr/>
          </p:nvSpPr>
          <p:spPr bwMode="auto">
            <a:xfrm>
              <a:off x="2463" y="2252"/>
              <a:ext cx="106" cy="72"/>
            </a:xfrm>
            <a:custGeom>
              <a:avLst/>
              <a:gdLst>
                <a:gd name="T0" fmla="*/ 253 w 269"/>
                <a:gd name="T1" fmla="*/ 3 h 260"/>
                <a:gd name="T2" fmla="*/ 262 w 269"/>
                <a:gd name="T3" fmla="*/ 10 h 260"/>
                <a:gd name="T4" fmla="*/ 268 w 269"/>
                <a:gd name="T5" fmla="*/ 19 h 260"/>
                <a:gd name="T6" fmla="*/ 269 w 269"/>
                <a:gd name="T7" fmla="*/ 33 h 260"/>
                <a:gd name="T8" fmla="*/ 264 w 269"/>
                <a:gd name="T9" fmla="*/ 50 h 260"/>
                <a:gd name="T10" fmla="*/ 257 w 269"/>
                <a:gd name="T11" fmla="*/ 74 h 260"/>
                <a:gd name="T12" fmla="*/ 251 w 269"/>
                <a:gd name="T13" fmla="*/ 88 h 260"/>
                <a:gd name="T14" fmla="*/ 238 w 269"/>
                <a:gd name="T15" fmla="*/ 106 h 260"/>
                <a:gd name="T16" fmla="*/ 233 w 269"/>
                <a:gd name="T17" fmla="*/ 120 h 260"/>
                <a:gd name="T18" fmla="*/ 230 w 269"/>
                <a:gd name="T19" fmla="*/ 139 h 260"/>
                <a:gd name="T20" fmla="*/ 226 w 269"/>
                <a:gd name="T21" fmla="*/ 159 h 260"/>
                <a:gd name="T22" fmla="*/ 209 w 269"/>
                <a:gd name="T23" fmla="*/ 190 h 260"/>
                <a:gd name="T24" fmla="*/ 198 w 269"/>
                <a:gd name="T25" fmla="*/ 206 h 260"/>
                <a:gd name="T26" fmla="*/ 180 w 269"/>
                <a:gd name="T27" fmla="*/ 218 h 260"/>
                <a:gd name="T28" fmla="*/ 159 w 269"/>
                <a:gd name="T29" fmla="*/ 231 h 260"/>
                <a:gd name="T30" fmla="*/ 142 w 269"/>
                <a:gd name="T31" fmla="*/ 241 h 260"/>
                <a:gd name="T32" fmla="*/ 132 w 269"/>
                <a:gd name="T33" fmla="*/ 247 h 260"/>
                <a:gd name="T34" fmla="*/ 117 w 269"/>
                <a:gd name="T35" fmla="*/ 251 h 260"/>
                <a:gd name="T36" fmla="*/ 100 w 269"/>
                <a:gd name="T37" fmla="*/ 256 h 260"/>
                <a:gd name="T38" fmla="*/ 83 w 269"/>
                <a:gd name="T39" fmla="*/ 260 h 260"/>
                <a:gd name="T40" fmla="*/ 75 w 269"/>
                <a:gd name="T41" fmla="*/ 254 h 260"/>
                <a:gd name="T42" fmla="*/ 55 w 269"/>
                <a:gd name="T43" fmla="*/ 231 h 260"/>
                <a:gd name="T44" fmla="*/ 43 w 269"/>
                <a:gd name="T45" fmla="*/ 220 h 260"/>
                <a:gd name="T46" fmla="*/ 29 w 269"/>
                <a:gd name="T47" fmla="*/ 213 h 260"/>
                <a:gd name="T48" fmla="*/ 13 w 269"/>
                <a:gd name="T49" fmla="*/ 203 h 260"/>
                <a:gd name="T50" fmla="*/ 2 w 269"/>
                <a:gd name="T51" fmla="*/ 198 h 260"/>
                <a:gd name="T52" fmla="*/ 0 w 269"/>
                <a:gd name="T53" fmla="*/ 196 h 260"/>
                <a:gd name="T54" fmla="*/ 7 w 269"/>
                <a:gd name="T55" fmla="*/ 188 h 260"/>
                <a:gd name="T56" fmla="*/ 19 w 269"/>
                <a:gd name="T57" fmla="*/ 186 h 260"/>
                <a:gd name="T58" fmla="*/ 30 w 269"/>
                <a:gd name="T59" fmla="*/ 186 h 260"/>
                <a:gd name="T60" fmla="*/ 40 w 269"/>
                <a:gd name="T61" fmla="*/ 186 h 260"/>
                <a:gd name="T62" fmla="*/ 52 w 269"/>
                <a:gd name="T63" fmla="*/ 186 h 260"/>
                <a:gd name="T64" fmla="*/ 60 w 269"/>
                <a:gd name="T65" fmla="*/ 185 h 260"/>
                <a:gd name="T66" fmla="*/ 71 w 269"/>
                <a:gd name="T67" fmla="*/ 182 h 260"/>
                <a:gd name="T68" fmla="*/ 84 w 269"/>
                <a:gd name="T69" fmla="*/ 180 h 260"/>
                <a:gd name="T70" fmla="*/ 95 w 269"/>
                <a:gd name="T71" fmla="*/ 175 h 260"/>
                <a:gd name="T72" fmla="*/ 104 w 269"/>
                <a:gd name="T73" fmla="*/ 167 h 260"/>
                <a:gd name="T74" fmla="*/ 111 w 269"/>
                <a:gd name="T75" fmla="*/ 156 h 260"/>
                <a:gd name="T76" fmla="*/ 115 w 269"/>
                <a:gd name="T77" fmla="*/ 144 h 260"/>
                <a:gd name="T78" fmla="*/ 118 w 269"/>
                <a:gd name="T79" fmla="*/ 135 h 260"/>
                <a:gd name="T80" fmla="*/ 114 w 269"/>
                <a:gd name="T81" fmla="*/ 130 h 260"/>
                <a:gd name="T82" fmla="*/ 108 w 269"/>
                <a:gd name="T83" fmla="*/ 126 h 260"/>
                <a:gd name="T84" fmla="*/ 100 w 269"/>
                <a:gd name="T85" fmla="*/ 122 h 260"/>
                <a:gd name="T86" fmla="*/ 86 w 269"/>
                <a:gd name="T87" fmla="*/ 113 h 260"/>
                <a:gd name="T88" fmla="*/ 87 w 269"/>
                <a:gd name="T89" fmla="*/ 96 h 260"/>
                <a:gd name="T90" fmla="*/ 95 w 269"/>
                <a:gd name="T91" fmla="*/ 70 h 260"/>
                <a:gd name="T92" fmla="*/ 109 w 269"/>
                <a:gd name="T93" fmla="*/ 51 h 260"/>
                <a:gd name="T94" fmla="*/ 124 w 269"/>
                <a:gd name="T95" fmla="*/ 34 h 260"/>
                <a:gd name="T96" fmla="*/ 139 w 269"/>
                <a:gd name="T97" fmla="*/ 32 h 260"/>
                <a:gd name="T98" fmla="*/ 149 w 269"/>
                <a:gd name="T99" fmla="*/ 41 h 260"/>
                <a:gd name="T100" fmla="*/ 157 w 269"/>
                <a:gd name="T101" fmla="*/ 58 h 260"/>
                <a:gd name="T102" fmla="*/ 160 w 269"/>
                <a:gd name="T103" fmla="*/ 67 h 260"/>
                <a:gd name="T104" fmla="*/ 169 w 269"/>
                <a:gd name="T105" fmla="*/ 68 h 260"/>
                <a:gd name="T106" fmla="*/ 184 w 269"/>
                <a:gd name="T107" fmla="*/ 68 h 260"/>
                <a:gd name="T108" fmla="*/ 202 w 269"/>
                <a:gd name="T109" fmla="*/ 68 h 260"/>
                <a:gd name="T110" fmla="*/ 217 w 269"/>
                <a:gd name="T111" fmla="*/ 66 h 260"/>
                <a:gd name="T112" fmla="*/ 231 w 269"/>
                <a:gd name="T113" fmla="*/ 62 h 260"/>
                <a:gd name="T114" fmla="*/ 243 w 269"/>
                <a:gd name="T115" fmla="*/ 54 h 260"/>
                <a:gd name="T116" fmla="*/ 248 w 269"/>
                <a:gd name="T117" fmla="*/ 38 h 260"/>
                <a:gd name="T118" fmla="*/ 244 w 269"/>
                <a:gd name="T119" fmla="*/ 27 h 260"/>
                <a:gd name="T120" fmla="*/ 247 w 269"/>
                <a:gd name="T121" fmla="*/ 11 h 260"/>
                <a:gd name="T122" fmla="*/ 252 w 269"/>
                <a:gd name="T123" fmla="*/ 2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9" h="260">
                  <a:moveTo>
                    <a:pt x="253" y="0"/>
                  </a:moveTo>
                  <a:lnTo>
                    <a:pt x="253" y="3"/>
                  </a:lnTo>
                  <a:lnTo>
                    <a:pt x="257" y="6"/>
                  </a:lnTo>
                  <a:lnTo>
                    <a:pt x="262" y="10"/>
                  </a:lnTo>
                  <a:lnTo>
                    <a:pt x="266" y="13"/>
                  </a:lnTo>
                  <a:lnTo>
                    <a:pt x="268" y="19"/>
                  </a:lnTo>
                  <a:lnTo>
                    <a:pt x="269" y="27"/>
                  </a:lnTo>
                  <a:lnTo>
                    <a:pt x="269" y="33"/>
                  </a:lnTo>
                  <a:lnTo>
                    <a:pt x="266" y="41"/>
                  </a:lnTo>
                  <a:lnTo>
                    <a:pt x="264" y="50"/>
                  </a:lnTo>
                  <a:lnTo>
                    <a:pt x="261" y="62"/>
                  </a:lnTo>
                  <a:lnTo>
                    <a:pt x="257" y="74"/>
                  </a:lnTo>
                  <a:lnTo>
                    <a:pt x="255" y="82"/>
                  </a:lnTo>
                  <a:lnTo>
                    <a:pt x="251" y="88"/>
                  </a:lnTo>
                  <a:lnTo>
                    <a:pt x="244" y="97"/>
                  </a:lnTo>
                  <a:lnTo>
                    <a:pt x="238" y="106"/>
                  </a:lnTo>
                  <a:lnTo>
                    <a:pt x="234" y="113"/>
                  </a:lnTo>
                  <a:lnTo>
                    <a:pt x="233" y="120"/>
                  </a:lnTo>
                  <a:lnTo>
                    <a:pt x="231" y="129"/>
                  </a:lnTo>
                  <a:lnTo>
                    <a:pt x="230" y="139"/>
                  </a:lnTo>
                  <a:lnTo>
                    <a:pt x="230" y="147"/>
                  </a:lnTo>
                  <a:lnTo>
                    <a:pt x="226" y="159"/>
                  </a:lnTo>
                  <a:lnTo>
                    <a:pt x="219" y="175"/>
                  </a:lnTo>
                  <a:lnTo>
                    <a:pt x="209" y="190"/>
                  </a:lnTo>
                  <a:lnTo>
                    <a:pt x="202" y="202"/>
                  </a:lnTo>
                  <a:lnTo>
                    <a:pt x="198" y="206"/>
                  </a:lnTo>
                  <a:lnTo>
                    <a:pt x="190" y="213"/>
                  </a:lnTo>
                  <a:lnTo>
                    <a:pt x="180" y="218"/>
                  </a:lnTo>
                  <a:lnTo>
                    <a:pt x="169" y="224"/>
                  </a:lnTo>
                  <a:lnTo>
                    <a:pt x="159" y="231"/>
                  </a:lnTo>
                  <a:lnTo>
                    <a:pt x="150" y="237"/>
                  </a:lnTo>
                  <a:lnTo>
                    <a:pt x="142" y="241"/>
                  </a:lnTo>
                  <a:lnTo>
                    <a:pt x="139" y="244"/>
                  </a:lnTo>
                  <a:lnTo>
                    <a:pt x="132" y="247"/>
                  </a:lnTo>
                  <a:lnTo>
                    <a:pt x="124" y="248"/>
                  </a:lnTo>
                  <a:lnTo>
                    <a:pt x="117" y="251"/>
                  </a:lnTo>
                  <a:lnTo>
                    <a:pt x="109" y="253"/>
                  </a:lnTo>
                  <a:lnTo>
                    <a:pt x="100" y="256"/>
                  </a:lnTo>
                  <a:lnTo>
                    <a:pt x="91" y="258"/>
                  </a:lnTo>
                  <a:lnTo>
                    <a:pt x="83" y="260"/>
                  </a:lnTo>
                  <a:lnTo>
                    <a:pt x="79" y="260"/>
                  </a:lnTo>
                  <a:lnTo>
                    <a:pt x="75" y="254"/>
                  </a:lnTo>
                  <a:lnTo>
                    <a:pt x="66" y="243"/>
                  </a:lnTo>
                  <a:lnTo>
                    <a:pt x="55" y="231"/>
                  </a:lnTo>
                  <a:lnTo>
                    <a:pt x="47" y="223"/>
                  </a:lnTo>
                  <a:lnTo>
                    <a:pt x="43" y="220"/>
                  </a:lnTo>
                  <a:lnTo>
                    <a:pt x="37" y="216"/>
                  </a:lnTo>
                  <a:lnTo>
                    <a:pt x="29" y="213"/>
                  </a:lnTo>
                  <a:lnTo>
                    <a:pt x="21" y="207"/>
                  </a:lnTo>
                  <a:lnTo>
                    <a:pt x="13" y="203"/>
                  </a:lnTo>
                  <a:lnTo>
                    <a:pt x="7" y="201"/>
                  </a:lnTo>
                  <a:lnTo>
                    <a:pt x="2" y="198"/>
                  </a:lnTo>
                  <a:lnTo>
                    <a:pt x="0" y="197"/>
                  </a:lnTo>
                  <a:lnTo>
                    <a:pt x="0" y="196"/>
                  </a:lnTo>
                  <a:lnTo>
                    <a:pt x="3" y="192"/>
                  </a:lnTo>
                  <a:lnTo>
                    <a:pt x="7" y="188"/>
                  </a:lnTo>
                  <a:lnTo>
                    <a:pt x="15" y="186"/>
                  </a:lnTo>
                  <a:lnTo>
                    <a:pt x="19" y="186"/>
                  </a:lnTo>
                  <a:lnTo>
                    <a:pt x="24" y="186"/>
                  </a:lnTo>
                  <a:lnTo>
                    <a:pt x="30" y="186"/>
                  </a:lnTo>
                  <a:lnTo>
                    <a:pt x="35" y="186"/>
                  </a:lnTo>
                  <a:lnTo>
                    <a:pt x="40" y="186"/>
                  </a:lnTo>
                  <a:lnTo>
                    <a:pt x="47" y="186"/>
                  </a:lnTo>
                  <a:lnTo>
                    <a:pt x="52" y="186"/>
                  </a:lnTo>
                  <a:lnTo>
                    <a:pt x="56" y="186"/>
                  </a:lnTo>
                  <a:lnTo>
                    <a:pt x="60" y="185"/>
                  </a:lnTo>
                  <a:lnTo>
                    <a:pt x="65" y="184"/>
                  </a:lnTo>
                  <a:lnTo>
                    <a:pt x="71" y="182"/>
                  </a:lnTo>
                  <a:lnTo>
                    <a:pt x="78" y="181"/>
                  </a:lnTo>
                  <a:lnTo>
                    <a:pt x="84" y="180"/>
                  </a:lnTo>
                  <a:lnTo>
                    <a:pt x="90" y="177"/>
                  </a:lnTo>
                  <a:lnTo>
                    <a:pt x="95" y="175"/>
                  </a:lnTo>
                  <a:lnTo>
                    <a:pt x="99" y="172"/>
                  </a:lnTo>
                  <a:lnTo>
                    <a:pt x="104" y="167"/>
                  </a:lnTo>
                  <a:lnTo>
                    <a:pt x="108" y="161"/>
                  </a:lnTo>
                  <a:lnTo>
                    <a:pt x="111" y="156"/>
                  </a:lnTo>
                  <a:lnTo>
                    <a:pt x="114" y="150"/>
                  </a:lnTo>
                  <a:lnTo>
                    <a:pt x="115" y="144"/>
                  </a:lnTo>
                  <a:lnTo>
                    <a:pt x="117" y="139"/>
                  </a:lnTo>
                  <a:lnTo>
                    <a:pt x="118" y="135"/>
                  </a:lnTo>
                  <a:lnTo>
                    <a:pt x="117" y="133"/>
                  </a:lnTo>
                  <a:lnTo>
                    <a:pt x="114" y="130"/>
                  </a:lnTo>
                  <a:lnTo>
                    <a:pt x="111" y="129"/>
                  </a:lnTo>
                  <a:lnTo>
                    <a:pt x="108" y="126"/>
                  </a:lnTo>
                  <a:lnTo>
                    <a:pt x="105" y="125"/>
                  </a:lnTo>
                  <a:lnTo>
                    <a:pt x="100" y="122"/>
                  </a:lnTo>
                  <a:lnTo>
                    <a:pt x="92" y="117"/>
                  </a:lnTo>
                  <a:lnTo>
                    <a:pt x="86" y="113"/>
                  </a:lnTo>
                  <a:lnTo>
                    <a:pt x="84" y="106"/>
                  </a:lnTo>
                  <a:lnTo>
                    <a:pt x="87" y="96"/>
                  </a:lnTo>
                  <a:lnTo>
                    <a:pt x="91" y="83"/>
                  </a:lnTo>
                  <a:lnTo>
                    <a:pt x="95" y="70"/>
                  </a:lnTo>
                  <a:lnTo>
                    <a:pt x="101" y="61"/>
                  </a:lnTo>
                  <a:lnTo>
                    <a:pt x="109" y="51"/>
                  </a:lnTo>
                  <a:lnTo>
                    <a:pt x="117" y="42"/>
                  </a:lnTo>
                  <a:lnTo>
                    <a:pt x="124" y="34"/>
                  </a:lnTo>
                  <a:lnTo>
                    <a:pt x="132" y="31"/>
                  </a:lnTo>
                  <a:lnTo>
                    <a:pt x="139" y="32"/>
                  </a:lnTo>
                  <a:lnTo>
                    <a:pt x="145" y="36"/>
                  </a:lnTo>
                  <a:lnTo>
                    <a:pt x="149" y="41"/>
                  </a:lnTo>
                  <a:lnTo>
                    <a:pt x="154" y="50"/>
                  </a:lnTo>
                  <a:lnTo>
                    <a:pt x="157" y="58"/>
                  </a:lnTo>
                  <a:lnTo>
                    <a:pt x="158" y="63"/>
                  </a:lnTo>
                  <a:lnTo>
                    <a:pt x="160" y="67"/>
                  </a:lnTo>
                  <a:lnTo>
                    <a:pt x="166" y="68"/>
                  </a:lnTo>
                  <a:lnTo>
                    <a:pt x="169" y="68"/>
                  </a:lnTo>
                  <a:lnTo>
                    <a:pt x="176" y="68"/>
                  </a:lnTo>
                  <a:lnTo>
                    <a:pt x="184" y="68"/>
                  </a:lnTo>
                  <a:lnTo>
                    <a:pt x="193" y="68"/>
                  </a:lnTo>
                  <a:lnTo>
                    <a:pt x="202" y="68"/>
                  </a:lnTo>
                  <a:lnTo>
                    <a:pt x="209" y="67"/>
                  </a:lnTo>
                  <a:lnTo>
                    <a:pt x="217" y="66"/>
                  </a:lnTo>
                  <a:lnTo>
                    <a:pt x="222" y="65"/>
                  </a:lnTo>
                  <a:lnTo>
                    <a:pt x="231" y="62"/>
                  </a:lnTo>
                  <a:lnTo>
                    <a:pt x="238" y="58"/>
                  </a:lnTo>
                  <a:lnTo>
                    <a:pt x="243" y="54"/>
                  </a:lnTo>
                  <a:lnTo>
                    <a:pt x="247" y="46"/>
                  </a:lnTo>
                  <a:lnTo>
                    <a:pt x="248" y="38"/>
                  </a:lnTo>
                  <a:lnTo>
                    <a:pt x="246" y="32"/>
                  </a:lnTo>
                  <a:lnTo>
                    <a:pt x="244" y="27"/>
                  </a:lnTo>
                  <a:lnTo>
                    <a:pt x="244" y="19"/>
                  </a:lnTo>
                  <a:lnTo>
                    <a:pt x="247" y="11"/>
                  </a:lnTo>
                  <a:lnTo>
                    <a:pt x="249" y="6"/>
                  </a:lnTo>
                  <a:lnTo>
                    <a:pt x="252" y="2"/>
                  </a:lnTo>
                  <a:lnTo>
                    <a:pt x="253" y="0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66" name="Freeform 126"/>
            <p:cNvSpPr>
              <a:spLocks/>
            </p:cNvSpPr>
            <p:nvPr/>
          </p:nvSpPr>
          <p:spPr bwMode="auto">
            <a:xfrm>
              <a:off x="2555" y="2386"/>
              <a:ext cx="92" cy="71"/>
            </a:xfrm>
            <a:custGeom>
              <a:avLst/>
              <a:gdLst>
                <a:gd name="T0" fmla="*/ 11 w 234"/>
                <a:gd name="T1" fmla="*/ 108 h 255"/>
                <a:gd name="T2" fmla="*/ 36 w 234"/>
                <a:gd name="T3" fmla="*/ 133 h 255"/>
                <a:gd name="T4" fmla="*/ 53 w 234"/>
                <a:gd name="T5" fmla="*/ 144 h 255"/>
                <a:gd name="T6" fmla="*/ 76 w 234"/>
                <a:gd name="T7" fmla="*/ 159 h 255"/>
                <a:gd name="T8" fmla="*/ 93 w 234"/>
                <a:gd name="T9" fmla="*/ 171 h 255"/>
                <a:gd name="T10" fmla="*/ 106 w 234"/>
                <a:gd name="T11" fmla="*/ 200 h 255"/>
                <a:gd name="T12" fmla="*/ 106 w 234"/>
                <a:gd name="T13" fmla="*/ 247 h 255"/>
                <a:gd name="T14" fmla="*/ 115 w 234"/>
                <a:gd name="T15" fmla="*/ 255 h 255"/>
                <a:gd name="T16" fmla="*/ 137 w 234"/>
                <a:gd name="T17" fmla="*/ 245 h 255"/>
                <a:gd name="T18" fmla="*/ 155 w 234"/>
                <a:gd name="T19" fmla="*/ 225 h 255"/>
                <a:gd name="T20" fmla="*/ 169 w 234"/>
                <a:gd name="T21" fmla="*/ 227 h 255"/>
                <a:gd name="T22" fmla="*/ 191 w 234"/>
                <a:gd name="T23" fmla="*/ 235 h 255"/>
                <a:gd name="T24" fmla="*/ 212 w 234"/>
                <a:gd name="T25" fmla="*/ 230 h 255"/>
                <a:gd name="T26" fmla="*/ 208 w 234"/>
                <a:gd name="T27" fmla="*/ 217 h 255"/>
                <a:gd name="T28" fmla="*/ 183 w 234"/>
                <a:gd name="T29" fmla="*/ 197 h 255"/>
                <a:gd name="T30" fmla="*/ 167 w 234"/>
                <a:gd name="T31" fmla="*/ 176 h 255"/>
                <a:gd name="T32" fmla="*/ 168 w 234"/>
                <a:gd name="T33" fmla="*/ 159 h 255"/>
                <a:gd name="T34" fmla="*/ 190 w 234"/>
                <a:gd name="T35" fmla="*/ 149 h 255"/>
                <a:gd name="T36" fmla="*/ 207 w 234"/>
                <a:gd name="T37" fmla="*/ 141 h 255"/>
                <a:gd name="T38" fmla="*/ 227 w 234"/>
                <a:gd name="T39" fmla="*/ 131 h 255"/>
                <a:gd name="T40" fmla="*/ 234 w 234"/>
                <a:gd name="T41" fmla="*/ 124 h 255"/>
                <a:gd name="T42" fmla="*/ 233 w 234"/>
                <a:gd name="T43" fmla="*/ 112 h 255"/>
                <a:gd name="T44" fmla="*/ 226 w 234"/>
                <a:gd name="T45" fmla="*/ 108 h 255"/>
                <a:gd name="T46" fmla="*/ 212 w 234"/>
                <a:gd name="T47" fmla="*/ 108 h 255"/>
                <a:gd name="T48" fmla="*/ 187 w 234"/>
                <a:gd name="T49" fmla="*/ 111 h 255"/>
                <a:gd name="T50" fmla="*/ 172 w 234"/>
                <a:gd name="T51" fmla="*/ 112 h 255"/>
                <a:gd name="T52" fmla="*/ 158 w 234"/>
                <a:gd name="T53" fmla="*/ 115 h 255"/>
                <a:gd name="T54" fmla="*/ 165 w 234"/>
                <a:gd name="T55" fmla="*/ 102 h 255"/>
                <a:gd name="T56" fmla="*/ 177 w 234"/>
                <a:gd name="T57" fmla="*/ 85 h 255"/>
                <a:gd name="T58" fmla="*/ 193 w 234"/>
                <a:gd name="T59" fmla="*/ 52 h 255"/>
                <a:gd name="T60" fmla="*/ 190 w 234"/>
                <a:gd name="T61" fmla="*/ 40 h 255"/>
                <a:gd name="T62" fmla="*/ 182 w 234"/>
                <a:gd name="T63" fmla="*/ 34 h 255"/>
                <a:gd name="T64" fmla="*/ 169 w 234"/>
                <a:gd name="T65" fmla="*/ 38 h 255"/>
                <a:gd name="T66" fmla="*/ 160 w 234"/>
                <a:gd name="T67" fmla="*/ 48 h 255"/>
                <a:gd name="T68" fmla="*/ 145 w 234"/>
                <a:gd name="T69" fmla="*/ 64 h 255"/>
                <a:gd name="T70" fmla="*/ 134 w 234"/>
                <a:gd name="T71" fmla="*/ 73 h 255"/>
                <a:gd name="T72" fmla="*/ 125 w 234"/>
                <a:gd name="T73" fmla="*/ 78 h 255"/>
                <a:gd name="T74" fmla="*/ 123 w 234"/>
                <a:gd name="T75" fmla="*/ 74 h 255"/>
                <a:gd name="T76" fmla="*/ 134 w 234"/>
                <a:gd name="T77" fmla="*/ 47 h 255"/>
                <a:gd name="T78" fmla="*/ 142 w 234"/>
                <a:gd name="T79" fmla="*/ 28 h 255"/>
                <a:gd name="T80" fmla="*/ 145 w 234"/>
                <a:gd name="T81" fmla="*/ 9 h 255"/>
                <a:gd name="T82" fmla="*/ 138 w 234"/>
                <a:gd name="T83" fmla="*/ 0 h 255"/>
                <a:gd name="T84" fmla="*/ 118 w 234"/>
                <a:gd name="T85" fmla="*/ 17 h 255"/>
                <a:gd name="T86" fmla="*/ 98 w 234"/>
                <a:gd name="T87" fmla="*/ 48 h 255"/>
                <a:gd name="T88" fmla="*/ 76 w 234"/>
                <a:gd name="T89" fmla="*/ 78 h 255"/>
                <a:gd name="T90" fmla="*/ 52 w 234"/>
                <a:gd name="T91" fmla="*/ 90 h 255"/>
                <a:gd name="T92" fmla="*/ 34 w 234"/>
                <a:gd name="T93" fmla="*/ 82 h 255"/>
                <a:gd name="T94" fmla="*/ 18 w 234"/>
                <a:gd name="T95" fmla="*/ 63 h 255"/>
                <a:gd name="T96" fmla="*/ 4 w 234"/>
                <a:gd name="T97" fmla="*/ 52 h 255"/>
                <a:gd name="T98" fmla="*/ 0 w 234"/>
                <a:gd name="T99" fmla="*/ 53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4" h="255">
                  <a:moveTo>
                    <a:pt x="0" y="53"/>
                  </a:moveTo>
                  <a:lnTo>
                    <a:pt x="7" y="104"/>
                  </a:lnTo>
                  <a:lnTo>
                    <a:pt x="11" y="108"/>
                  </a:lnTo>
                  <a:lnTo>
                    <a:pt x="18" y="119"/>
                  </a:lnTo>
                  <a:lnTo>
                    <a:pt x="29" y="128"/>
                  </a:lnTo>
                  <a:lnTo>
                    <a:pt x="36" y="133"/>
                  </a:lnTo>
                  <a:lnTo>
                    <a:pt x="40" y="135"/>
                  </a:lnTo>
                  <a:lnTo>
                    <a:pt x="45" y="138"/>
                  </a:lnTo>
                  <a:lnTo>
                    <a:pt x="53" y="144"/>
                  </a:lnTo>
                  <a:lnTo>
                    <a:pt x="61" y="149"/>
                  </a:lnTo>
                  <a:lnTo>
                    <a:pt x="69" y="154"/>
                  </a:lnTo>
                  <a:lnTo>
                    <a:pt x="76" y="159"/>
                  </a:lnTo>
                  <a:lnTo>
                    <a:pt x="83" y="163"/>
                  </a:lnTo>
                  <a:lnTo>
                    <a:pt x="87" y="166"/>
                  </a:lnTo>
                  <a:lnTo>
                    <a:pt x="93" y="171"/>
                  </a:lnTo>
                  <a:lnTo>
                    <a:pt x="98" y="180"/>
                  </a:lnTo>
                  <a:lnTo>
                    <a:pt x="104" y="191"/>
                  </a:lnTo>
                  <a:lnTo>
                    <a:pt x="106" y="200"/>
                  </a:lnTo>
                  <a:lnTo>
                    <a:pt x="107" y="213"/>
                  </a:lnTo>
                  <a:lnTo>
                    <a:pt x="107" y="231"/>
                  </a:lnTo>
                  <a:lnTo>
                    <a:pt x="106" y="247"/>
                  </a:lnTo>
                  <a:lnTo>
                    <a:pt x="106" y="254"/>
                  </a:lnTo>
                  <a:lnTo>
                    <a:pt x="109" y="255"/>
                  </a:lnTo>
                  <a:lnTo>
                    <a:pt x="115" y="255"/>
                  </a:lnTo>
                  <a:lnTo>
                    <a:pt x="123" y="255"/>
                  </a:lnTo>
                  <a:lnTo>
                    <a:pt x="131" y="251"/>
                  </a:lnTo>
                  <a:lnTo>
                    <a:pt x="137" y="245"/>
                  </a:lnTo>
                  <a:lnTo>
                    <a:pt x="143" y="235"/>
                  </a:lnTo>
                  <a:lnTo>
                    <a:pt x="149" y="227"/>
                  </a:lnTo>
                  <a:lnTo>
                    <a:pt x="155" y="225"/>
                  </a:lnTo>
                  <a:lnTo>
                    <a:pt x="160" y="225"/>
                  </a:lnTo>
                  <a:lnTo>
                    <a:pt x="164" y="225"/>
                  </a:lnTo>
                  <a:lnTo>
                    <a:pt x="169" y="227"/>
                  </a:lnTo>
                  <a:lnTo>
                    <a:pt x="174" y="230"/>
                  </a:lnTo>
                  <a:lnTo>
                    <a:pt x="181" y="233"/>
                  </a:lnTo>
                  <a:lnTo>
                    <a:pt x="191" y="235"/>
                  </a:lnTo>
                  <a:lnTo>
                    <a:pt x="200" y="237"/>
                  </a:lnTo>
                  <a:lnTo>
                    <a:pt x="208" y="234"/>
                  </a:lnTo>
                  <a:lnTo>
                    <a:pt x="212" y="230"/>
                  </a:lnTo>
                  <a:lnTo>
                    <a:pt x="213" y="225"/>
                  </a:lnTo>
                  <a:lnTo>
                    <a:pt x="212" y="220"/>
                  </a:lnTo>
                  <a:lnTo>
                    <a:pt x="208" y="217"/>
                  </a:lnTo>
                  <a:lnTo>
                    <a:pt x="200" y="213"/>
                  </a:lnTo>
                  <a:lnTo>
                    <a:pt x="193" y="205"/>
                  </a:lnTo>
                  <a:lnTo>
                    <a:pt x="183" y="197"/>
                  </a:lnTo>
                  <a:lnTo>
                    <a:pt x="176" y="192"/>
                  </a:lnTo>
                  <a:lnTo>
                    <a:pt x="171" y="186"/>
                  </a:lnTo>
                  <a:lnTo>
                    <a:pt x="167" y="176"/>
                  </a:lnTo>
                  <a:lnTo>
                    <a:pt x="164" y="167"/>
                  </a:lnTo>
                  <a:lnTo>
                    <a:pt x="164" y="162"/>
                  </a:lnTo>
                  <a:lnTo>
                    <a:pt x="168" y="159"/>
                  </a:lnTo>
                  <a:lnTo>
                    <a:pt x="176" y="155"/>
                  </a:lnTo>
                  <a:lnTo>
                    <a:pt x="183" y="152"/>
                  </a:lnTo>
                  <a:lnTo>
                    <a:pt x="190" y="149"/>
                  </a:lnTo>
                  <a:lnTo>
                    <a:pt x="194" y="148"/>
                  </a:lnTo>
                  <a:lnTo>
                    <a:pt x="200" y="145"/>
                  </a:lnTo>
                  <a:lnTo>
                    <a:pt x="207" y="141"/>
                  </a:lnTo>
                  <a:lnTo>
                    <a:pt x="214" y="137"/>
                  </a:lnTo>
                  <a:lnTo>
                    <a:pt x="221" y="135"/>
                  </a:lnTo>
                  <a:lnTo>
                    <a:pt x="227" y="131"/>
                  </a:lnTo>
                  <a:lnTo>
                    <a:pt x="231" y="128"/>
                  </a:lnTo>
                  <a:lnTo>
                    <a:pt x="234" y="127"/>
                  </a:lnTo>
                  <a:lnTo>
                    <a:pt x="234" y="124"/>
                  </a:lnTo>
                  <a:lnTo>
                    <a:pt x="234" y="120"/>
                  </a:lnTo>
                  <a:lnTo>
                    <a:pt x="234" y="116"/>
                  </a:lnTo>
                  <a:lnTo>
                    <a:pt x="233" y="112"/>
                  </a:lnTo>
                  <a:lnTo>
                    <a:pt x="231" y="111"/>
                  </a:lnTo>
                  <a:lnTo>
                    <a:pt x="230" y="110"/>
                  </a:lnTo>
                  <a:lnTo>
                    <a:pt x="226" y="108"/>
                  </a:lnTo>
                  <a:lnTo>
                    <a:pt x="222" y="108"/>
                  </a:lnTo>
                  <a:lnTo>
                    <a:pt x="218" y="108"/>
                  </a:lnTo>
                  <a:lnTo>
                    <a:pt x="212" y="108"/>
                  </a:lnTo>
                  <a:lnTo>
                    <a:pt x="204" y="110"/>
                  </a:lnTo>
                  <a:lnTo>
                    <a:pt x="195" y="110"/>
                  </a:lnTo>
                  <a:lnTo>
                    <a:pt x="187" y="111"/>
                  </a:lnTo>
                  <a:lnTo>
                    <a:pt x="180" y="112"/>
                  </a:lnTo>
                  <a:lnTo>
                    <a:pt x="174" y="112"/>
                  </a:lnTo>
                  <a:lnTo>
                    <a:pt x="172" y="112"/>
                  </a:lnTo>
                  <a:lnTo>
                    <a:pt x="168" y="112"/>
                  </a:lnTo>
                  <a:lnTo>
                    <a:pt x="163" y="114"/>
                  </a:lnTo>
                  <a:lnTo>
                    <a:pt x="158" y="115"/>
                  </a:lnTo>
                  <a:lnTo>
                    <a:pt x="156" y="114"/>
                  </a:lnTo>
                  <a:lnTo>
                    <a:pt x="159" y="110"/>
                  </a:lnTo>
                  <a:lnTo>
                    <a:pt x="165" y="102"/>
                  </a:lnTo>
                  <a:lnTo>
                    <a:pt x="171" y="95"/>
                  </a:lnTo>
                  <a:lnTo>
                    <a:pt x="173" y="91"/>
                  </a:lnTo>
                  <a:lnTo>
                    <a:pt x="177" y="85"/>
                  </a:lnTo>
                  <a:lnTo>
                    <a:pt x="183" y="72"/>
                  </a:lnTo>
                  <a:lnTo>
                    <a:pt x="189" y="59"/>
                  </a:lnTo>
                  <a:lnTo>
                    <a:pt x="193" y="52"/>
                  </a:lnTo>
                  <a:lnTo>
                    <a:pt x="193" y="49"/>
                  </a:lnTo>
                  <a:lnTo>
                    <a:pt x="193" y="44"/>
                  </a:lnTo>
                  <a:lnTo>
                    <a:pt x="190" y="40"/>
                  </a:lnTo>
                  <a:lnTo>
                    <a:pt x="189" y="38"/>
                  </a:lnTo>
                  <a:lnTo>
                    <a:pt x="186" y="36"/>
                  </a:lnTo>
                  <a:lnTo>
                    <a:pt x="182" y="34"/>
                  </a:lnTo>
                  <a:lnTo>
                    <a:pt x="178" y="34"/>
                  </a:lnTo>
                  <a:lnTo>
                    <a:pt x="173" y="35"/>
                  </a:lnTo>
                  <a:lnTo>
                    <a:pt x="169" y="38"/>
                  </a:lnTo>
                  <a:lnTo>
                    <a:pt x="165" y="42"/>
                  </a:lnTo>
                  <a:lnTo>
                    <a:pt x="162" y="45"/>
                  </a:lnTo>
                  <a:lnTo>
                    <a:pt x="160" y="48"/>
                  </a:lnTo>
                  <a:lnTo>
                    <a:pt x="156" y="51"/>
                  </a:lnTo>
                  <a:lnTo>
                    <a:pt x="151" y="57"/>
                  </a:lnTo>
                  <a:lnTo>
                    <a:pt x="145" y="64"/>
                  </a:lnTo>
                  <a:lnTo>
                    <a:pt x="141" y="68"/>
                  </a:lnTo>
                  <a:lnTo>
                    <a:pt x="138" y="70"/>
                  </a:lnTo>
                  <a:lnTo>
                    <a:pt x="134" y="73"/>
                  </a:lnTo>
                  <a:lnTo>
                    <a:pt x="132" y="76"/>
                  </a:lnTo>
                  <a:lnTo>
                    <a:pt x="128" y="77"/>
                  </a:lnTo>
                  <a:lnTo>
                    <a:pt x="125" y="78"/>
                  </a:lnTo>
                  <a:lnTo>
                    <a:pt x="124" y="77"/>
                  </a:lnTo>
                  <a:lnTo>
                    <a:pt x="123" y="77"/>
                  </a:lnTo>
                  <a:lnTo>
                    <a:pt x="123" y="74"/>
                  </a:lnTo>
                  <a:lnTo>
                    <a:pt x="125" y="68"/>
                  </a:lnTo>
                  <a:lnTo>
                    <a:pt x="129" y="57"/>
                  </a:lnTo>
                  <a:lnTo>
                    <a:pt x="134" y="47"/>
                  </a:lnTo>
                  <a:lnTo>
                    <a:pt x="137" y="42"/>
                  </a:lnTo>
                  <a:lnTo>
                    <a:pt x="140" y="36"/>
                  </a:lnTo>
                  <a:lnTo>
                    <a:pt x="142" y="28"/>
                  </a:lnTo>
                  <a:lnTo>
                    <a:pt x="145" y="19"/>
                  </a:lnTo>
                  <a:lnTo>
                    <a:pt x="146" y="13"/>
                  </a:lnTo>
                  <a:lnTo>
                    <a:pt x="145" y="9"/>
                  </a:lnTo>
                  <a:lnTo>
                    <a:pt x="143" y="4"/>
                  </a:lnTo>
                  <a:lnTo>
                    <a:pt x="141" y="1"/>
                  </a:lnTo>
                  <a:lnTo>
                    <a:pt x="138" y="0"/>
                  </a:lnTo>
                  <a:lnTo>
                    <a:pt x="133" y="2"/>
                  </a:lnTo>
                  <a:lnTo>
                    <a:pt x="125" y="9"/>
                  </a:lnTo>
                  <a:lnTo>
                    <a:pt x="118" y="17"/>
                  </a:lnTo>
                  <a:lnTo>
                    <a:pt x="113" y="22"/>
                  </a:lnTo>
                  <a:lnTo>
                    <a:pt x="107" y="32"/>
                  </a:lnTo>
                  <a:lnTo>
                    <a:pt x="98" y="48"/>
                  </a:lnTo>
                  <a:lnTo>
                    <a:pt x="89" y="65"/>
                  </a:lnTo>
                  <a:lnTo>
                    <a:pt x="83" y="74"/>
                  </a:lnTo>
                  <a:lnTo>
                    <a:pt x="76" y="78"/>
                  </a:lnTo>
                  <a:lnTo>
                    <a:pt x="67" y="83"/>
                  </a:lnTo>
                  <a:lnTo>
                    <a:pt x="58" y="89"/>
                  </a:lnTo>
                  <a:lnTo>
                    <a:pt x="52" y="90"/>
                  </a:lnTo>
                  <a:lnTo>
                    <a:pt x="47" y="89"/>
                  </a:lnTo>
                  <a:lnTo>
                    <a:pt x="40" y="85"/>
                  </a:lnTo>
                  <a:lnTo>
                    <a:pt x="34" y="82"/>
                  </a:lnTo>
                  <a:lnTo>
                    <a:pt x="29" y="77"/>
                  </a:lnTo>
                  <a:lnTo>
                    <a:pt x="25" y="70"/>
                  </a:lnTo>
                  <a:lnTo>
                    <a:pt x="18" y="63"/>
                  </a:lnTo>
                  <a:lnTo>
                    <a:pt x="13" y="57"/>
                  </a:lnTo>
                  <a:lnTo>
                    <a:pt x="8" y="53"/>
                  </a:lnTo>
                  <a:lnTo>
                    <a:pt x="4" y="52"/>
                  </a:lnTo>
                  <a:lnTo>
                    <a:pt x="3" y="52"/>
                  </a:lnTo>
                  <a:lnTo>
                    <a:pt x="0" y="53"/>
                  </a:lnTo>
                  <a:lnTo>
                    <a:pt x="0" y="53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67" name="Freeform 127"/>
            <p:cNvSpPr>
              <a:spLocks/>
            </p:cNvSpPr>
            <p:nvPr/>
          </p:nvSpPr>
          <p:spPr bwMode="auto">
            <a:xfrm>
              <a:off x="2122" y="2429"/>
              <a:ext cx="95" cy="51"/>
            </a:xfrm>
            <a:custGeom>
              <a:avLst/>
              <a:gdLst>
                <a:gd name="T0" fmla="*/ 145 w 244"/>
                <a:gd name="T1" fmla="*/ 1 h 182"/>
                <a:gd name="T2" fmla="*/ 164 w 244"/>
                <a:gd name="T3" fmla="*/ 3 h 182"/>
                <a:gd name="T4" fmla="*/ 191 w 244"/>
                <a:gd name="T5" fmla="*/ 12 h 182"/>
                <a:gd name="T6" fmla="*/ 218 w 244"/>
                <a:gd name="T7" fmla="*/ 22 h 182"/>
                <a:gd name="T8" fmla="*/ 232 w 244"/>
                <a:gd name="T9" fmla="*/ 30 h 182"/>
                <a:gd name="T10" fmla="*/ 243 w 244"/>
                <a:gd name="T11" fmla="*/ 47 h 182"/>
                <a:gd name="T12" fmla="*/ 241 w 244"/>
                <a:gd name="T13" fmla="*/ 68 h 182"/>
                <a:gd name="T14" fmla="*/ 232 w 244"/>
                <a:gd name="T15" fmla="*/ 114 h 182"/>
                <a:gd name="T16" fmla="*/ 223 w 244"/>
                <a:gd name="T17" fmla="*/ 128 h 182"/>
                <a:gd name="T18" fmla="*/ 204 w 244"/>
                <a:gd name="T19" fmla="*/ 140 h 182"/>
                <a:gd name="T20" fmla="*/ 190 w 244"/>
                <a:gd name="T21" fmla="*/ 148 h 182"/>
                <a:gd name="T22" fmla="*/ 164 w 244"/>
                <a:gd name="T23" fmla="*/ 170 h 182"/>
                <a:gd name="T24" fmla="*/ 143 w 244"/>
                <a:gd name="T25" fmla="*/ 178 h 182"/>
                <a:gd name="T26" fmla="*/ 120 w 244"/>
                <a:gd name="T27" fmla="*/ 182 h 182"/>
                <a:gd name="T28" fmla="*/ 107 w 244"/>
                <a:gd name="T29" fmla="*/ 177 h 182"/>
                <a:gd name="T30" fmla="*/ 93 w 244"/>
                <a:gd name="T31" fmla="*/ 156 h 182"/>
                <a:gd name="T32" fmla="*/ 101 w 244"/>
                <a:gd name="T33" fmla="*/ 148 h 182"/>
                <a:gd name="T34" fmla="*/ 120 w 244"/>
                <a:gd name="T35" fmla="*/ 143 h 182"/>
                <a:gd name="T36" fmla="*/ 136 w 244"/>
                <a:gd name="T37" fmla="*/ 136 h 182"/>
                <a:gd name="T38" fmla="*/ 146 w 244"/>
                <a:gd name="T39" fmla="*/ 111 h 182"/>
                <a:gd name="T40" fmla="*/ 155 w 244"/>
                <a:gd name="T41" fmla="*/ 96 h 182"/>
                <a:gd name="T42" fmla="*/ 163 w 244"/>
                <a:gd name="T43" fmla="*/ 91 h 182"/>
                <a:gd name="T44" fmla="*/ 160 w 244"/>
                <a:gd name="T45" fmla="*/ 83 h 182"/>
                <a:gd name="T46" fmla="*/ 131 w 244"/>
                <a:gd name="T47" fmla="*/ 54 h 182"/>
                <a:gd name="T48" fmla="*/ 110 w 244"/>
                <a:gd name="T49" fmla="*/ 59 h 182"/>
                <a:gd name="T50" fmla="*/ 107 w 244"/>
                <a:gd name="T51" fmla="*/ 67 h 182"/>
                <a:gd name="T52" fmla="*/ 137 w 244"/>
                <a:gd name="T53" fmla="*/ 80 h 182"/>
                <a:gd name="T54" fmla="*/ 138 w 244"/>
                <a:gd name="T55" fmla="*/ 100 h 182"/>
                <a:gd name="T56" fmla="*/ 131 w 244"/>
                <a:gd name="T57" fmla="*/ 117 h 182"/>
                <a:gd name="T58" fmla="*/ 118 w 244"/>
                <a:gd name="T59" fmla="*/ 130 h 182"/>
                <a:gd name="T60" fmla="*/ 103 w 244"/>
                <a:gd name="T61" fmla="*/ 136 h 182"/>
                <a:gd name="T62" fmla="*/ 83 w 244"/>
                <a:gd name="T63" fmla="*/ 149 h 182"/>
                <a:gd name="T64" fmla="*/ 74 w 244"/>
                <a:gd name="T65" fmla="*/ 159 h 182"/>
                <a:gd name="T66" fmla="*/ 66 w 244"/>
                <a:gd name="T67" fmla="*/ 168 h 182"/>
                <a:gd name="T68" fmla="*/ 57 w 244"/>
                <a:gd name="T69" fmla="*/ 176 h 182"/>
                <a:gd name="T70" fmla="*/ 49 w 244"/>
                <a:gd name="T71" fmla="*/ 177 h 182"/>
                <a:gd name="T72" fmla="*/ 31 w 244"/>
                <a:gd name="T73" fmla="*/ 178 h 182"/>
                <a:gd name="T74" fmla="*/ 18 w 244"/>
                <a:gd name="T75" fmla="*/ 176 h 182"/>
                <a:gd name="T76" fmla="*/ 9 w 244"/>
                <a:gd name="T77" fmla="*/ 157 h 182"/>
                <a:gd name="T78" fmla="*/ 25 w 244"/>
                <a:gd name="T79" fmla="*/ 149 h 182"/>
                <a:gd name="T80" fmla="*/ 47 w 244"/>
                <a:gd name="T81" fmla="*/ 139 h 182"/>
                <a:gd name="T82" fmla="*/ 58 w 244"/>
                <a:gd name="T83" fmla="*/ 135 h 182"/>
                <a:gd name="T84" fmla="*/ 74 w 244"/>
                <a:gd name="T85" fmla="*/ 131 h 182"/>
                <a:gd name="T86" fmla="*/ 78 w 244"/>
                <a:gd name="T87" fmla="*/ 125 h 182"/>
                <a:gd name="T88" fmla="*/ 71 w 244"/>
                <a:gd name="T89" fmla="*/ 121 h 182"/>
                <a:gd name="T90" fmla="*/ 54 w 244"/>
                <a:gd name="T91" fmla="*/ 131 h 182"/>
                <a:gd name="T92" fmla="*/ 40 w 244"/>
                <a:gd name="T93" fmla="*/ 138 h 182"/>
                <a:gd name="T94" fmla="*/ 20 w 244"/>
                <a:gd name="T95" fmla="*/ 147 h 182"/>
                <a:gd name="T96" fmla="*/ 7 w 244"/>
                <a:gd name="T97" fmla="*/ 147 h 182"/>
                <a:gd name="T98" fmla="*/ 2 w 244"/>
                <a:gd name="T99" fmla="*/ 131 h 182"/>
                <a:gd name="T100" fmla="*/ 27 w 244"/>
                <a:gd name="T101" fmla="*/ 117 h 182"/>
                <a:gd name="T102" fmla="*/ 67 w 244"/>
                <a:gd name="T103" fmla="*/ 94 h 182"/>
                <a:gd name="T104" fmla="*/ 82 w 244"/>
                <a:gd name="T105" fmla="*/ 84 h 182"/>
                <a:gd name="T106" fmla="*/ 85 w 244"/>
                <a:gd name="T107" fmla="*/ 64 h 182"/>
                <a:gd name="T108" fmla="*/ 89 w 244"/>
                <a:gd name="T109" fmla="*/ 38 h 182"/>
                <a:gd name="T110" fmla="*/ 114 w 244"/>
                <a:gd name="T111" fmla="*/ 13 h 182"/>
                <a:gd name="T112" fmla="*/ 129 w 244"/>
                <a:gd name="T113" fmla="*/ 1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44" h="182">
                  <a:moveTo>
                    <a:pt x="129" y="1"/>
                  </a:moveTo>
                  <a:lnTo>
                    <a:pt x="134" y="1"/>
                  </a:lnTo>
                  <a:lnTo>
                    <a:pt x="145" y="1"/>
                  </a:lnTo>
                  <a:lnTo>
                    <a:pt x="156" y="1"/>
                  </a:lnTo>
                  <a:lnTo>
                    <a:pt x="161" y="1"/>
                  </a:lnTo>
                  <a:lnTo>
                    <a:pt x="164" y="3"/>
                  </a:lnTo>
                  <a:lnTo>
                    <a:pt x="171" y="4"/>
                  </a:lnTo>
                  <a:lnTo>
                    <a:pt x="181" y="8"/>
                  </a:lnTo>
                  <a:lnTo>
                    <a:pt x="191" y="12"/>
                  </a:lnTo>
                  <a:lnTo>
                    <a:pt x="203" y="16"/>
                  </a:lnTo>
                  <a:lnTo>
                    <a:pt x="212" y="18"/>
                  </a:lnTo>
                  <a:lnTo>
                    <a:pt x="218" y="22"/>
                  </a:lnTo>
                  <a:lnTo>
                    <a:pt x="222" y="24"/>
                  </a:lnTo>
                  <a:lnTo>
                    <a:pt x="226" y="26"/>
                  </a:lnTo>
                  <a:lnTo>
                    <a:pt x="232" y="30"/>
                  </a:lnTo>
                  <a:lnTo>
                    <a:pt x="239" y="36"/>
                  </a:lnTo>
                  <a:lnTo>
                    <a:pt x="241" y="41"/>
                  </a:lnTo>
                  <a:lnTo>
                    <a:pt x="243" y="47"/>
                  </a:lnTo>
                  <a:lnTo>
                    <a:pt x="244" y="54"/>
                  </a:lnTo>
                  <a:lnTo>
                    <a:pt x="243" y="62"/>
                  </a:lnTo>
                  <a:lnTo>
                    <a:pt x="241" y="68"/>
                  </a:lnTo>
                  <a:lnTo>
                    <a:pt x="239" y="79"/>
                  </a:lnTo>
                  <a:lnTo>
                    <a:pt x="235" y="97"/>
                  </a:lnTo>
                  <a:lnTo>
                    <a:pt x="232" y="114"/>
                  </a:lnTo>
                  <a:lnTo>
                    <a:pt x="230" y="123"/>
                  </a:lnTo>
                  <a:lnTo>
                    <a:pt x="229" y="125"/>
                  </a:lnTo>
                  <a:lnTo>
                    <a:pt x="223" y="128"/>
                  </a:lnTo>
                  <a:lnTo>
                    <a:pt x="218" y="132"/>
                  </a:lnTo>
                  <a:lnTo>
                    <a:pt x="211" y="136"/>
                  </a:lnTo>
                  <a:lnTo>
                    <a:pt x="204" y="140"/>
                  </a:lnTo>
                  <a:lnTo>
                    <a:pt x="198" y="144"/>
                  </a:lnTo>
                  <a:lnTo>
                    <a:pt x="192" y="147"/>
                  </a:lnTo>
                  <a:lnTo>
                    <a:pt x="190" y="148"/>
                  </a:lnTo>
                  <a:lnTo>
                    <a:pt x="183" y="153"/>
                  </a:lnTo>
                  <a:lnTo>
                    <a:pt x="174" y="161"/>
                  </a:lnTo>
                  <a:lnTo>
                    <a:pt x="164" y="170"/>
                  </a:lnTo>
                  <a:lnTo>
                    <a:pt x="156" y="176"/>
                  </a:lnTo>
                  <a:lnTo>
                    <a:pt x="151" y="177"/>
                  </a:lnTo>
                  <a:lnTo>
                    <a:pt x="143" y="178"/>
                  </a:lnTo>
                  <a:lnTo>
                    <a:pt x="134" y="181"/>
                  </a:lnTo>
                  <a:lnTo>
                    <a:pt x="125" y="182"/>
                  </a:lnTo>
                  <a:lnTo>
                    <a:pt x="120" y="182"/>
                  </a:lnTo>
                  <a:lnTo>
                    <a:pt x="115" y="180"/>
                  </a:lnTo>
                  <a:lnTo>
                    <a:pt x="111" y="178"/>
                  </a:lnTo>
                  <a:lnTo>
                    <a:pt x="107" y="177"/>
                  </a:lnTo>
                  <a:lnTo>
                    <a:pt x="102" y="172"/>
                  </a:lnTo>
                  <a:lnTo>
                    <a:pt x="97" y="164"/>
                  </a:lnTo>
                  <a:lnTo>
                    <a:pt x="93" y="156"/>
                  </a:lnTo>
                  <a:lnTo>
                    <a:pt x="94" y="151"/>
                  </a:lnTo>
                  <a:lnTo>
                    <a:pt x="97" y="149"/>
                  </a:lnTo>
                  <a:lnTo>
                    <a:pt x="101" y="148"/>
                  </a:lnTo>
                  <a:lnTo>
                    <a:pt x="107" y="147"/>
                  </a:lnTo>
                  <a:lnTo>
                    <a:pt x="114" y="144"/>
                  </a:lnTo>
                  <a:lnTo>
                    <a:pt x="120" y="143"/>
                  </a:lnTo>
                  <a:lnTo>
                    <a:pt x="127" y="140"/>
                  </a:lnTo>
                  <a:lnTo>
                    <a:pt x="132" y="138"/>
                  </a:lnTo>
                  <a:lnTo>
                    <a:pt x="136" y="136"/>
                  </a:lnTo>
                  <a:lnTo>
                    <a:pt x="140" y="131"/>
                  </a:lnTo>
                  <a:lnTo>
                    <a:pt x="143" y="121"/>
                  </a:lnTo>
                  <a:lnTo>
                    <a:pt x="146" y="111"/>
                  </a:lnTo>
                  <a:lnTo>
                    <a:pt x="149" y="104"/>
                  </a:lnTo>
                  <a:lnTo>
                    <a:pt x="152" y="100"/>
                  </a:lnTo>
                  <a:lnTo>
                    <a:pt x="155" y="96"/>
                  </a:lnTo>
                  <a:lnTo>
                    <a:pt x="158" y="93"/>
                  </a:lnTo>
                  <a:lnTo>
                    <a:pt x="160" y="92"/>
                  </a:lnTo>
                  <a:lnTo>
                    <a:pt x="163" y="91"/>
                  </a:lnTo>
                  <a:lnTo>
                    <a:pt x="164" y="89"/>
                  </a:lnTo>
                  <a:lnTo>
                    <a:pt x="163" y="87"/>
                  </a:lnTo>
                  <a:lnTo>
                    <a:pt x="160" y="83"/>
                  </a:lnTo>
                  <a:lnTo>
                    <a:pt x="152" y="73"/>
                  </a:lnTo>
                  <a:lnTo>
                    <a:pt x="142" y="63"/>
                  </a:lnTo>
                  <a:lnTo>
                    <a:pt x="131" y="54"/>
                  </a:lnTo>
                  <a:lnTo>
                    <a:pt x="123" y="51"/>
                  </a:lnTo>
                  <a:lnTo>
                    <a:pt x="116" y="55"/>
                  </a:lnTo>
                  <a:lnTo>
                    <a:pt x="110" y="59"/>
                  </a:lnTo>
                  <a:lnTo>
                    <a:pt x="105" y="64"/>
                  </a:lnTo>
                  <a:lnTo>
                    <a:pt x="102" y="66"/>
                  </a:lnTo>
                  <a:lnTo>
                    <a:pt x="107" y="67"/>
                  </a:lnTo>
                  <a:lnTo>
                    <a:pt x="118" y="71"/>
                  </a:lnTo>
                  <a:lnTo>
                    <a:pt x="131" y="76"/>
                  </a:lnTo>
                  <a:lnTo>
                    <a:pt x="137" y="80"/>
                  </a:lnTo>
                  <a:lnTo>
                    <a:pt x="138" y="85"/>
                  </a:lnTo>
                  <a:lnTo>
                    <a:pt x="140" y="93"/>
                  </a:lnTo>
                  <a:lnTo>
                    <a:pt x="138" y="100"/>
                  </a:lnTo>
                  <a:lnTo>
                    <a:pt x="137" y="105"/>
                  </a:lnTo>
                  <a:lnTo>
                    <a:pt x="134" y="109"/>
                  </a:lnTo>
                  <a:lnTo>
                    <a:pt x="131" y="117"/>
                  </a:lnTo>
                  <a:lnTo>
                    <a:pt x="125" y="123"/>
                  </a:lnTo>
                  <a:lnTo>
                    <a:pt x="121" y="127"/>
                  </a:lnTo>
                  <a:lnTo>
                    <a:pt x="118" y="130"/>
                  </a:lnTo>
                  <a:lnTo>
                    <a:pt x="112" y="132"/>
                  </a:lnTo>
                  <a:lnTo>
                    <a:pt x="107" y="135"/>
                  </a:lnTo>
                  <a:lnTo>
                    <a:pt x="103" y="136"/>
                  </a:lnTo>
                  <a:lnTo>
                    <a:pt x="98" y="139"/>
                  </a:lnTo>
                  <a:lnTo>
                    <a:pt x="91" y="144"/>
                  </a:lnTo>
                  <a:lnTo>
                    <a:pt x="83" y="149"/>
                  </a:lnTo>
                  <a:lnTo>
                    <a:pt x="79" y="152"/>
                  </a:lnTo>
                  <a:lnTo>
                    <a:pt x="76" y="155"/>
                  </a:lnTo>
                  <a:lnTo>
                    <a:pt x="74" y="159"/>
                  </a:lnTo>
                  <a:lnTo>
                    <a:pt x="70" y="163"/>
                  </a:lnTo>
                  <a:lnTo>
                    <a:pt x="67" y="165"/>
                  </a:lnTo>
                  <a:lnTo>
                    <a:pt x="66" y="168"/>
                  </a:lnTo>
                  <a:lnTo>
                    <a:pt x="62" y="170"/>
                  </a:lnTo>
                  <a:lnTo>
                    <a:pt x="60" y="174"/>
                  </a:lnTo>
                  <a:lnTo>
                    <a:pt x="57" y="176"/>
                  </a:lnTo>
                  <a:lnTo>
                    <a:pt x="54" y="177"/>
                  </a:lnTo>
                  <a:lnTo>
                    <a:pt x="52" y="177"/>
                  </a:lnTo>
                  <a:lnTo>
                    <a:pt x="49" y="177"/>
                  </a:lnTo>
                  <a:lnTo>
                    <a:pt x="45" y="177"/>
                  </a:lnTo>
                  <a:lnTo>
                    <a:pt x="40" y="177"/>
                  </a:lnTo>
                  <a:lnTo>
                    <a:pt x="31" y="178"/>
                  </a:lnTo>
                  <a:lnTo>
                    <a:pt x="25" y="180"/>
                  </a:lnTo>
                  <a:lnTo>
                    <a:pt x="21" y="180"/>
                  </a:lnTo>
                  <a:lnTo>
                    <a:pt x="18" y="176"/>
                  </a:lnTo>
                  <a:lnTo>
                    <a:pt x="13" y="169"/>
                  </a:lnTo>
                  <a:lnTo>
                    <a:pt x="9" y="161"/>
                  </a:lnTo>
                  <a:lnTo>
                    <a:pt x="9" y="157"/>
                  </a:lnTo>
                  <a:lnTo>
                    <a:pt x="13" y="156"/>
                  </a:lnTo>
                  <a:lnTo>
                    <a:pt x="18" y="153"/>
                  </a:lnTo>
                  <a:lnTo>
                    <a:pt x="25" y="149"/>
                  </a:lnTo>
                  <a:lnTo>
                    <a:pt x="32" y="146"/>
                  </a:lnTo>
                  <a:lnTo>
                    <a:pt x="40" y="142"/>
                  </a:lnTo>
                  <a:lnTo>
                    <a:pt x="47" y="139"/>
                  </a:lnTo>
                  <a:lnTo>
                    <a:pt x="52" y="136"/>
                  </a:lnTo>
                  <a:lnTo>
                    <a:pt x="54" y="135"/>
                  </a:lnTo>
                  <a:lnTo>
                    <a:pt x="58" y="135"/>
                  </a:lnTo>
                  <a:lnTo>
                    <a:pt x="63" y="134"/>
                  </a:lnTo>
                  <a:lnTo>
                    <a:pt x="70" y="132"/>
                  </a:lnTo>
                  <a:lnTo>
                    <a:pt x="74" y="131"/>
                  </a:lnTo>
                  <a:lnTo>
                    <a:pt x="75" y="128"/>
                  </a:lnTo>
                  <a:lnTo>
                    <a:pt x="76" y="126"/>
                  </a:lnTo>
                  <a:lnTo>
                    <a:pt x="78" y="125"/>
                  </a:lnTo>
                  <a:lnTo>
                    <a:pt x="78" y="123"/>
                  </a:lnTo>
                  <a:lnTo>
                    <a:pt x="74" y="119"/>
                  </a:lnTo>
                  <a:lnTo>
                    <a:pt x="71" y="121"/>
                  </a:lnTo>
                  <a:lnTo>
                    <a:pt x="65" y="125"/>
                  </a:lnTo>
                  <a:lnTo>
                    <a:pt x="58" y="128"/>
                  </a:lnTo>
                  <a:lnTo>
                    <a:pt x="54" y="131"/>
                  </a:lnTo>
                  <a:lnTo>
                    <a:pt x="52" y="132"/>
                  </a:lnTo>
                  <a:lnTo>
                    <a:pt x="47" y="135"/>
                  </a:lnTo>
                  <a:lnTo>
                    <a:pt x="40" y="138"/>
                  </a:lnTo>
                  <a:lnTo>
                    <a:pt x="34" y="140"/>
                  </a:lnTo>
                  <a:lnTo>
                    <a:pt x="26" y="144"/>
                  </a:lnTo>
                  <a:lnTo>
                    <a:pt x="20" y="147"/>
                  </a:lnTo>
                  <a:lnTo>
                    <a:pt x="14" y="148"/>
                  </a:lnTo>
                  <a:lnTo>
                    <a:pt x="12" y="149"/>
                  </a:lnTo>
                  <a:lnTo>
                    <a:pt x="7" y="147"/>
                  </a:lnTo>
                  <a:lnTo>
                    <a:pt x="3" y="142"/>
                  </a:lnTo>
                  <a:lnTo>
                    <a:pt x="0" y="135"/>
                  </a:lnTo>
                  <a:lnTo>
                    <a:pt x="2" y="131"/>
                  </a:lnTo>
                  <a:lnTo>
                    <a:pt x="5" y="128"/>
                  </a:lnTo>
                  <a:lnTo>
                    <a:pt x="16" y="123"/>
                  </a:lnTo>
                  <a:lnTo>
                    <a:pt x="27" y="117"/>
                  </a:lnTo>
                  <a:lnTo>
                    <a:pt x="42" y="109"/>
                  </a:lnTo>
                  <a:lnTo>
                    <a:pt x="56" y="101"/>
                  </a:lnTo>
                  <a:lnTo>
                    <a:pt x="67" y="94"/>
                  </a:lnTo>
                  <a:lnTo>
                    <a:pt x="76" y="91"/>
                  </a:lnTo>
                  <a:lnTo>
                    <a:pt x="80" y="88"/>
                  </a:lnTo>
                  <a:lnTo>
                    <a:pt x="82" y="84"/>
                  </a:lnTo>
                  <a:lnTo>
                    <a:pt x="84" y="77"/>
                  </a:lnTo>
                  <a:lnTo>
                    <a:pt x="85" y="71"/>
                  </a:lnTo>
                  <a:lnTo>
                    <a:pt x="85" y="64"/>
                  </a:lnTo>
                  <a:lnTo>
                    <a:pt x="85" y="58"/>
                  </a:lnTo>
                  <a:lnTo>
                    <a:pt x="87" y="47"/>
                  </a:lnTo>
                  <a:lnTo>
                    <a:pt x="89" y="38"/>
                  </a:lnTo>
                  <a:lnTo>
                    <a:pt x="93" y="32"/>
                  </a:lnTo>
                  <a:lnTo>
                    <a:pt x="101" y="24"/>
                  </a:lnTo>
                  <a:lnTo>
                    <a:pt x="114" y="13"/>
                  </a:lnTo>
                  <a:lnTo>
                    <a:pt x="124" y="4"/>
                  </a:lnTo>
                  <a:lnTo>
                    <a:pt x="129" y="0"/>
                  </a:lnTo>
                  <a:lnTo>
                    <a:pt x="129" y="1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68" name="Freeform 128"/>
            <p:cNvSpPr>
              <a:spLocks/>
            </p:cNvSpPr>
            <p:nvPr/>
          </p:nvSpPr>
          <p:spPr bwMode="auto">
            <a:xfrm>
              <a:off x="2226" y="2784"/>
              <a:ext cx="122" cy="42"/>
            </a:xfrm>
            <a:custGeom>
              <a:avLst/>
              <a:gdLst>
                <a:gd name="T0" fmla="*/ 54 w 313"/>
                <a:gd name="T1" fmla="*/ 16 h 151"/>
                <a:gd name="T2" fmla="*/ 105 w 313"/>
                <a:gd name="T3" fmla="*/ 31 h 151"/>
                <a:gd name="T4" fmla="*/ 140 w 313"/>
                <a:gd name="T5" fmla="*/ 38 h 151"/>
                <a:gd name="T6" fmla="*/ 156 w 313"/>
                <a:gd name="T7" fmla="*/ 31 h 151"/>
                <a:gd name="T8" fmla="*/ 178 w 313"/>
                <a:gd name="T9" fmla="*/ 22 h 151"/>
                <a:gd name="T10" fmla="*/ 188 w 313"/>
                <a:gd name="T11" fmla="*/ 14 h 151"/>
                <a:gd name="T12" fmla="*/ 193 w 313"/>
                <a:gd name="T13" fmla="*/ 4 h 151"/>
                <a:gd name="T14" fmla="*/ 207 w 313"/>
                <a:gd name="T15" fmla="*/ 4 h 151"/>
                <a:gd name="T16" fmla="*/ 242 w 313"/>
                <a:gd name="T17" fmla="*/ 3 h 151"/>
                <a:gd name="T18" fmla="*/ 262 w 313"/>
                <a:gd name="T19" fmla="*/ 0 h 151"/>
                <a:gd name="T20" fmla="*/ 273 w 313"/>
                <a:gd name="T21" fmla="*/ 4 h 151"/>
                <a:gd name="T22" fmla="*/ 278 w 313"/>
                <a:gd name="T23" fmla="*/ 13 h 151"/>
                <a:gd name="T24" fmla="*/ 271 w 313"/>
                <a:gd name="T25" fmla="*/ 39 h 151"/>
                <a:gd name="T26" fmla="*/ 247 w 313"/>
                <a:gd name="T27" fmla="*/ 52 h 151"/>
                <a:gd name="T28" fmla="*/ 247 w 313"/>
                <a:gd name="T29" fmla="*/ 56 h 151"/>
                <a:gd name="T30" fmla="*/ 256 w 313"/>
                <a:gd name="T31" fmla="*/ 55 h 151"/>
                <a:gd name="T32" fmla="*/ 273 w 313"/>
                <a:gd name="T33" fmla="*/ 50 h 151"/>
                <a:gd name="T34" fmla="*/ 290 w 313"/>
                <a:gd name="T35" fmla="*/ 52 h 151"/>
                <a:gd name="T36" fmla="*/ 303 w 313"/>
                <a:gd name="T37" fmla="*/ 63 h 151"/>
                <a:gd name="T38" fmla="*/ 302 w 313"/>
                <a:gd name="T39" fmla="*/ 80 h 151"/>
                <a:gd name="T40" fmla="*/ 286 w 313"/>
                <a:gd name="T41" fmla="*/ 85 h 151"/>
                <a:gd name="T42" fmla="*/ 268 w 313"/>
                <a:gd name="T43" fmla="*/ 83 h 151"/>
                <a:gd name="T44" fmla="*/ 276 w 313"/>
                <a:gd name="T45" fmla="*/ 93 h 151"/>
                <a:gd name="T46" fmla="*/ 293 w 313"/>
                <a:gd name="T47" fmla="*/ 92 h 151"/>
                <a:gd name="T48" fmla="*/ 305 w 313"/>
                <a:gd name="T49" fmla="*/ 92 h 151"/>
                <a:gd name="T50" fmla="*/ 313 w 313"/>
                <a:gd name="T51" fmla="*/ 98 h 151"/>
                <a:gd name="T52" fmla="*/ 309 w 313"/>
                <a:gd name="T53" fmla="*/ 113 h 151"/>
                <a:gd name="T54" fmla="*/ 295 w 313"/>
                <a:gd name="T55" fmla="*/ 118 h 151"/>
                <a:gd name="T56" fmla="*/ 277 w 313"/>
                <a:gd name="T57" fmla="*/ 114 h 151"/>
                <a:gd name="T58" fmla="*/ 264 w 313"/>
                <a:gd name="T59" fmla="*/ 111 h 151"/>
                <a:gd name="T60" fmla="*/ 263 w 313"/>
                <a:gd name="T61" fmla="*/ 118 h 151"/>
                <a:gd name="T62" fmla="*/ 280 w 313"/>
                <a:gd name="T63" fmla="*/ 122 h 151"/>
                <a:gd name="T64" fmla="*/ 299 w 313"/>
                <a:gd name="T65" fmla="*/ 124 h 151"/>
                <a:gd name="T66" fmla="*/ 300 w 313"/>
                <a:gd name="T67" fmla="*/ 131 h 151"/>
                <a:gd name="T68" fmla="*/ 296 w 313"/>
                <a:gd name="T69" fmla="*/ 141 h 151"/>
                <a:gd name="T70" fmla="*/ 286 w 313"/>
                <a:gd name="T71" fmla="*/ 148 h 151"/>
                <a:gd name="T72" fmla="*/ 269 w 313"/>
                <a:gd name="T73" fmla="*/ 145 h 151"/>
                <a:gd name="T74" fmla="*/ 253 w 313"/>
                <a:gd name="T75" fmla="*/ 141 h 151"/>
                <a:gd name="T76" fmla="*/ 237 w 313"/>
                <a:gd name="T77" fmla="*/ 143 h 151"/>
                <a:gd name="T78" fmla="*/ 216 w 313"/>
                <a:gd name="T79" fmla="*/ 149 h 151"/>
                <a:gd name="T80" fmla="*/ 196 w 313"/>
                <a:gd name="T81" fmla="*/ 149 h 151"/>
                <a:gd name="T82" fmla="*/ 174 w 313"/>
                <a:gd name="T83" fmla="*/ 148 h 151"/>
                <a:gd name="T84" fmla="*/ 156 w 313"/>
                <a:gd name="T85" fmla="*/ 145 h 151"/>
                <a:gd name="T86" fmla="*/ 135 w 313"/>
                <a:gd name="T87" fmla="*/ 139 h 151"/>
                <a:gd name="T88" fmla="*/ 113 w 313"/>
                <a:gd name="T89" fmla="*/ 139 h 151"/>
                <a:gd name="T90" fmla="*/ 104 w 313"/>
                <a:gd name="T91" fmla="*/ 147 h 151"/>
                <a:gd name="T92" fmla="*/ 75 w 313"/>
                <a:gd name="T93" fmla="*/ 145 h 151"/>
                <a:gd name="T94" fmla="*/ 45 w 313"/>
                <a:gd name="T95" fmla="*/ 145 h 151"/>
                <a:gd name="T96" fmla="*/ 24 w 313"/>
                <a:gd name="T97" fmla="*/ 140 h 151"/>
                <a:gd name="T98" fmla="*/ 0 w 313"/>
                <a:gd name="T99" fmla="*/ 88 h 151"/>
                <a:gd name="T100" fmla="*/ 26 w 313"/>
                <a:gd name="T101" fmla="*/ 29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13" h="151">
                  <a:moveTo>
                    <a:pt x="40" y="12"/>
                  </a:moveTo>
                  <a:lnTo>
                    <a:pt x="44" y="13"/>
                  </a:lnTo>
                  <a:lnTo>
                    <a:pt x="54" y="16"/>
                  </a:lnTo>
                  <a:lnTo>
                    <a:pt x="69" y="21"/>
                  </a:lnTo>
                  <a:lnTo>
                    <a:pt x="87" y="26"/>
                  </a:lnTo>
                  <a:lnTo>
                    <a:pt x="105" y="31"/>
                  </a:lnTo>
                  <a:lnTo>
                    <a:pt x="122" y="35"/>
                  </a:lnTo>
                  <a:lnTo>
                    <a:pt x="134" y="38"/>
                  </a:lnTo>
                  <a:lnTo>
                    <a:pt x="140" y="38"/>
                  </a:lnTo>
                  <a:lnTo>
                    <a:pt x="144" y="37"/>
                  </a:lnTo>
                  <a:lnTo>
                    <a:pt x="149" y="34"/>
                  </a:lnTo>
                  <a:lnTo>
                    <a:pt x="156" y="31"/>
                  </a:lnTo>
                  <a:lnTo>
                    <a:pt x="164" y="28"/>
                  </a:lnTo>
                  <a:lnTo>
                    <a:pt x="171" y="25"/>
                  </a:lnTo>
                  <a:lnTo>
                    <a:pt x="178" y="22"/>
                  </a:lnTo>
                  <a:lnTo>
                    <a:pt x="183" y="20"/>
                  </a:lnTo>
                  <a:lnTo>
                    <a:pt x="185" y="18"/>
                  </a:lnTo>
                  <a:lnTo>
                    <a:pt x="188" y="14"/>
                  </a:lnTo>
                  <a:lnTo>
                    <a:pt x="191" y="10"/>
                  </a:lnTo>
                  <a:lnTo>
                    <a:pt x="192" y="5"/>
                  </a:lnTo>
                  <a:lnTo>
                    <a:pt x="193" y="4"/>
                  </a:lnTo>
                  <a:lnTo>
                    <a:pt x="195" y="4"/>
                  </a:lnTo>
                  <a:lnTo>
                    <a:pt x="198" y="4"/>
                  </a:lnTo>
                  <a:lnTo>
                    <a:pt x="207" y="4"/>
                  </a:lnTo>
                  <a:lnTo>
                    <a:pt x="224" y="4"/>
                  </a:lnTo>
                  <a:lnTo>
                    <a:pt x="235" y="3"/>
                  </a:lnTo>
                  <a:lnTo>
                    <a:pt x="242" y="3"/>
                  </a:lnTo>
                  <a:lnTo>
                    <a:pt x="250" y="1"/>
                  </a:lnTo>
                  <a:lnTo>
                    <a:pt x="256" y="0"/>
                  </a:lnTo>
                  <a:lnTo>
                    <a:pt x="262" y="0"/>
                  </a:lnTo>
                  <a:lnTo>
                    <a:pt x="267" y="0"/>
                  </a:lnTo>
                  <a:lnTo>
                    <a:pt x="271" y="1"/>
                  </a:lnTo>
                  <a:lnTo>
                    <a:pt x="273" y="4"/>
                  </a:lnTo>
                  <a:lnTo>
                    <a:pt x="276" y="8"/>
                  </a:lnTo>
                  <a:lnTo>
                    <a:pt x="277" y="9"/>
                  </a:lnTo>
                  <a:lnTo>
                    <a:pt x="278" y="13"/>
                  </a:lnTo>
                  <a:lnTo>
                    <a:pt x="280" y="20"/>
                  </a:lnTo>
                  <a:lnTo>
                    <a:pt x="280" y="31"/>
                  </a:lnTo>
                  <a:lnTo>
                    <a:pt x="271" y="39"/>
                  </a:lnTo>
                  <a:lnTo>
                    <a:pt x="260" y="43"/>
                  </a:lnTo>
                  <a:lnTo>
                    <a:pt x="255" y="45"/>
                  </a:lnTo>
                  <a:lnTo>
                    <a:pt x="247" y="52"/>
                  </a:lnTo>
                  <a:lnTo>
                    <a:pt x="247" y="54"/>
                  </a:lnTo>
                  <a:lnTo>
                    <a:pt x="247" y="55"/>
                  </a:lnTo>
                  <a:lnTo>
                    <a:pt x="247" y="56"/>
                  </a:lnTo>
                  <a:lnTo>
                    <a:pt x="251" y="56"/>
                  </a:lnTo>
                  <a:lnTo>
                    <a:pt x="255" y="56"/>
                  </a:lnTo>
                  <a:lnTo>
                    <a:pt x="256" y="55"/>
                  </a:lnTo>
                  <a:lnTo>
                    <a:pt x="259" y="55"/>
                  </a:lnTo>
                  <a:lnTo>
                    <a:pt x="265" y="52"/>
                  </a:lnTo>
                  <a:lnTo>
                    <a:pt x="273" y="50"/>
                  </a:lnTo>
                  <a:lnTo>
                    <a:pt x="280" y="47"/>
                  </a:lnTo>
                  <a:lnTo>
                    <a:pt x="285" y="48"/>
                  </a:lnTo>
                  <a:lnTo>
                    <a:pt x="290" y="52"/>
                  </a:lnTo>
                  <a:lnTo>
                    <a:pt x="295" y="58"/>
                  </a:lnTo>
                  <a:lnTo>
                    <a:pt x="300" y="60"/>
                  </a:lnTo>
                  <a:lnTo>
                    <a:pt x="303" y="63"/>
                  </a:lnTo>
                  <a:lnTo>
                    <a:pt x="304" y="67"/>
                  </a:lnTo>
                  <a:lnTo>
                    <a:pt x="304" y="73"/>
                  </a:lnTo>
                  <a:lnTo>
                    <a:pt x="302" y="80"/>
                  </a:lnTo>
                  <a:lnTo>
                    <a:pt x="299" y="84"/>
                  </a:lnTo>
                  <a:lnTo>
                    <a:pt x="294" y="85"/>
                  </a:lnTo>
                  <a:lnTo>
                    <a:pt x="286" y="85"/>
                  </a:lnTo>
                  <a:lnTo>
                    <a:pt x="277" y="84"/>
                  </a:lnTo>
                  <a:lnTo>
                    <a:pt x="271" y="83"/>
                  </a:lnTo>
                  <a:lnTo>
                    <a:pt x="268" y="83"/>
                  </a:lnTo>
                  <a:lnTo>
                    <a:pt x="268" y="89"/>
                  </a:lnTo>
                  <a:lnTo>
                    <a:pt x="271" y="90"/>
                  </a:lnTo>
                  <a:lnTo>
                    <a:pt x="276" y="93"/>
                  </a:lnTo>
                  <a:lnTo>
                    <a:pt x="282" y="96"/>
                  </a:lnTo>
                  <a:lnTo>
                    <a:pt x="287" y="94"/>
                  </a:lnTo>
                  <a:lnTo>
                    <a:pt x="293" y="92"/>
                  </a:lnTo>
                  <a:lnTo>
                    <a:pt x="296" y="90"/>
                  </a:lnTo>
                  <a:lnTo>
                    <a:pt x="302" y="90"/>
                  </a:lnTo>
                  <a:lnTo>
                    <a:pt x="305" y="92"/>
                  </a:lnTo>
                  <a:lnTo>
                    <a:pt x="309" y="93"/>
                  </a:lnTo>
                  <a:lnTo>
                    <a:pt x="312" y="96"/>
                  </a:lnTo>
                  <a:lnTo>
                    <a:pt x="313" y="98"/>
                  </a:lnTo>
                  <a:lnTo>
                    <a:pt x="313" y="103"/>
                  </a:lnTo>
                  <a:lnTo>
                    <a:pt x="311" y="109"/>
                  </a:lnTo>
                  <a:lnTo>
                    <a:pt x="309" y="113"/>
                  </a:lnTo>
                  <a:lnTo>
                    <a:pt x="305" y="115"/>
                  </a:lnTo>
                  <a:lnTo>
                    <a:pt x="300" y="117"/>
                  </a:lnTo>
                  <a:lnTo>
                    <a:pt x="295" y="118"/>
                  </a:lnTo>
                  <a:lnTo>
                    <a:pt x="289" y="117"/>
                  </a:lnTo>
                  <a:lnTo>
                    <a:pt x="282" y="115"/>
                  </a:lnTo>
                  <a:lnTo>
                    <a:pt x="277" y="114"/>
                  </a:lnTo>
                  <a:lnTo>
                    <a:pt x="272" y="113"/>
                  </a:lnTo>
                  <a:lnTo>
                    <a:pt x="268" y="111"/>
                  </a:lnTo>
                  <a:lnTo>
                    <a:pt x="264" y="111"/>
                  </a:lnTo>
                  <a:lnTo>
                    <a:pt x="263" y="114"/>
                  </a:lnTo>
                  <a:lnTo>
                    <a:pt x="263" y="117"/>
                  </a:lnTo>
                  <a:lnTo>
                    <a:pt x="263" y="118"/>
                  </a:lnTo>
                  <a:lnTo>
                    <a:pt x="264" y="119"/>
                  </a:lnTo>
                  <a:lnTo>
                    <a:pt x="271" y="120"/>
                  </a:lnTo>
                  <a:lnTo>
                    <a:pt x="280" y="122"/>
                  </a:lnTo>
                  <a:lnTo>
                    <a:pt x="289" y="123"/>
                  </a:lnTo>
                  <a:lnTo>
                    <a:pt x="296" y="124"/>
                  </a:lnTo>
                  <a:lnTo>
                    <a:pt x="299" y="124"/>
                  </a:lnTo>
                  <a:lnTo>
                    <a:pt x="299" y="126"/>
                  </a:lnTo>
                  <a:lnTo>
                    <a:pt x="300" y="128"/>
                  </a:lnTo>
                  <a:lnTo>
                    <a:pt x="300" y="131"/>
                  </a:lnTo>
                  <a:lnTo>
                    <a:pt x="300" y="135"/>
                  </a:lnTo>
                  <a:lnTo>
                    <a:pt x="299" y="139"/>
                  </a:lnTo>
                  <a:lnTo>
                    <a:pt x="296" y="141"/>
                  </a:lnTo>
                  <a:lnTo>
                    <a:pt x="293" y="145"/>
                  </a:lnTo>
                  <a:lnTo>
                    <a:pt x="289" y="148"/>
                  </a:lnTo>
                  <a:lnTo>
                    <a:pt x="286" y="148"/>
                  </a:lnTo>
                  <a:lnTo>
                    <a:pt x="281" y="148"/>
                  </a:lnTo>
                  <a:lnTo>
                    <a:pt x="276" y="147"/>
                  </a:lnTo>
                  <a:lnTo>
                    <a:pt x="269" y="145"/>
                  </a:lnTo>
                  <a:lnTo>
                    <a:pt x="263" y="144"/>
                  </a:lnTo>
                  <a:lnTo>
                    <a:pt x="258" y="143"/>
                  </a:lnTo>
                  <a:lnTo>
                    <a:pt x="253" y="141"/>
                  </a:lnTo>
                  <a:lnTo>
                    <a:pt x="250" y="141"/>
                  </a:lnTo>
                  <a:lnTo>
                    <a:pt x="246" y="141"/>
                  </a:lnTo>
                  <a:lnTo>
                    <a:pt x="237" y="143"/>
                  </a:lnTo>
                  <a:lnTo>
                    <a:pt x="228" y="145"/>
                  </a:lnTo>
                  <a:lnTo>
                    <a:pt x="220" y="148"/>
                  </a:lnTo>
                  <a:lnTo>
                    <a:pt x="216" y="149"/>
                  </a:lnTo>
                  <a:lnTo>
                    <a:pt x="213" y="151"/>
                  </a:lnTo>
                  <a:lnTo>
                    <a:pt x="207" y="149"/>
                  </a:lnTo>
                  <a:lnTo>
                    <a:pt x="196" y="149"/>
                  </a:lnTo>
                  <a:lnTo>
                    <a:pt x="188" y="149"/>
                  </a:lnTo>
                  <a:lnTo>
                    <a:pt x="182" y="149"/>
                  </a:lnTo>
                  <a:lnTo>
                    <a:pt x="174" y="148"/>
                  </a:lnTo>
                  <a:lnTo>
                    <a:pt x="167" y="147"/>
                  </a:lnTo>
                  <a:lnTo>
                    <a:pt x="161" y="147"/>
                  </a:lnTo>
                  <a:lnTo>
                    <a:pt x="156" y="145"/>
                  </a:lnTo>
                  <a:lnTo>
                    <a:pt x="149" y="143"/>
                  </a:lnTo>
                  <a:lnTo>
                    <a:pt x="144" y="141"/>
                  </a:lnTo>
                  <a:lnTo>
                    <a:pt x="135" y="139"/>
                  </a:lnTo>
                  <a:lnTo>
                    <a:pt x="127" y="138"/>
                  </a:lnTo>
                  <a:lnTo>
                    <a:pt x="121" y="138"/>
                  </a:lnTo>
                  <a:lnTo>
                    <a:pt x="113" y="139"/>
                  </a:lnTo>
                  <a:lnTo>
                    <a:pt x="109" y="141"/>
                  </a:lnTo>
                  <a:lnTo>
                    <a:pt x="108" y="144"/>
                  </a:lnTo>
                  <a:lnTo>
                    <a:pt x="104" y="147"/>
                  </a:lnTo>
                  <a:lnTo>
                    <a:pt x="93" y="147"/>
                  </a:lnTo>
                  <a:lnTo>
                    <a:pt x="84" y="145"/>
                  </a:lnTo>
                  <a:lnTo>
                    <a:pt x="75" y="145"/>
                  </a:lnTo>
                  <a:lnTo>
                    <a:pt x="64" y="145"/>
                  </a:lnTo>
                  <a:lnTo>
                    <a:pt x="55" y="145"/>
                  </a:lnTo>
                  <a:lnTo>
                    <a:pt x="45" y="145"/>
                  </a:lnTo>
                  <a:lnTo>
                    <a:pt x="37" y="144"/>
                  </a:lnTo>
                  <a:lnTo>
                    <a:pt x="29" y="143"/>
                  </a:lnTo>
                  <a:lnTo>
                    <a:pt x="24" y="140"/>
                  </a:lnTo>
                  <a:lnTo>
                    <a:pt x="14" y="128"/>
                  </a:lnTo>
                  <a:lnTo>
                    <a:pt x="5" y="109"/>
                  </a:lnTo>
                  <a:lnTo>
                    <a:pt x="0" y="88"/>
                  </a:lnTo>
                  <a:lnTo>
                    <a:pt x="4" y="65"/>
                  </a:lnTo>
                  <a:lnTo>
                    <a:pt x="14" y="46"/>
                  </a:lnTo>
                  <a:lnTo>
                    <a:pt x="26" y="29"/>
                  </a:lnTo>
                  <a:lnTo>
                    <a:pt x="36" y="17"/>
                  </a:lnTo>
                  <a:lnTo>
                    <a:pt x="40" y="12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69" name="Freeform 129"/>
            <p:cNvSpPr>
              <a:spLocks/>
            </p:cNvSpPr>
            <p:nvPr/>
          </p:nvSpPr>
          <p:spPr bwMode="auto">
            <a:xfrm>
              <a:off x="2183" y="2637"/>
              <a:ext cx="76" cy="82"/>
            </a:xfrm>
            <a:custGeom>
              <a:avLst/>
              <a:gdLst>
                <a:gd name="T0" fmla="*/ 85 w 193"/>
                <a:gd name="T1" fmla="*/ 4 h 295"/>
                <a:gd name="T2" fmla="*/ 105 w 193"/>
                <a:gd name="T3" fmla="*/ 0 h 295"/>
                <a:gd name="T4" fmla="*/ 119 w 193"/>
                <a:gd name="T5" fmla="*/ 5 h 295"/>
                <a:gd name="T6" fmla="*/ 136 w 193"/>
                <a:gd name="T7" fmla="*/ 25 h 295"/>
                <a:gd name="T8" fmla="*/ 159 w 193"/>
                <a:gd name="T9" fmla="*/ 51 h 295"/>
                <a:gd name="T10" fmla="*/ 176 w 193"/>
                <a:gd name="T11" fmla="*/ 65 h 295"/>
                <a:gd name="T12" fmla="*/ 191 w 193"/>
                <a:gd name="T13" fmla="*/ 97 h 295"/>
                <a:gd name="T14" fmla="*/ 191 w 193"/>
                <a:gd name="T15" fmla="*/ 124 h 295"/>
                <a:gd name="T16" fmla="*/ 174 w 193"/>
                <a:gd name="T17" fmla="*/ 164 h 295"/>
                <a:gd name="T18" fmla="*/ 164 w 193"/>
                <a:gd name="T19" fmla="*/ 204 h 295"/>
                <a:gd name="T20" fmla="*/ 171 w 193"/>
                <a:gd name="T21" fmla="*/ 220 h 295"/>
                <a:gd name="T22" fmla="*/ 164 w 193"/>
                <a:gd name="T23" fmla="*/ 238 h 295"/>
                <a:gd name="T24" fmla="*/ 158 w 193"/>
                <a:gd name="T25" fmla="*/ 262 h 295"/>
                <a:gd name="T26" fmla="*/ 153 w 193"/>
                <a:gd name="T27" fmla="*/ 272 h 295"/>
                <a:gd name="T28" fmla="*/ 138 w 193"/>
                <a:gd name="T29" fmla="*/ 280 h 295"/>
                <a:gd name="T30" fmla="*/ 131 w 193"/>
                <a:gd name="T31" fmla="*/ 281 h 295"/>
                <a:gd name="T32" fmla="*/ 111 w 193"/>
                <a:gd name="T33" fmla="*/ 261 h 295"/>
                <a:gd name="T34" fmla="*/ 105 w 193"/>
                <a:gd name="T35" fmla="*/ 267 h 295"/>
                <a:gd name="T36" fmla="*/ 113 w 193"/>
                <a:gd name="T37" fmla="*/ 271 h 295"/>
                <a:gd name="T38" fmla="*/ 120 w 193"/>
                <a:gd name="T39" fmla="*/ 280 h 295"/>
                <a:gd name="T40" fmla="*/ 118 w 193"/>
                <a:gd name="T41" fmla="*/ 289 h 295"/>
                <a:gd name="T42" fmla="*/ 101 w 193"/>
                <a:gd name="T43" fmla="*/ 293 h 295"/>
                <a:gd name="T44" fmla="*/ 83 w 193"/>
                <a:gd name="T45" fmla="*/ 285 h 295"/>
                <a:gd name="T46" fmla="*/ 71 w 193"/>
                <a:gd name="T47" fmla="*/ 271 h 295"/>
                <a:gd name="T48" fmla="*/ 73 w 193"/>
                <a:gd name="T49" fmla="*/ 259 h 295"/>
                <a:gd name="T50" fmla="*/ 73 w 193"/>
                <a:gd name="T51" fmla="*/ 250 h 295"/>
                <a:gd name="T52" fmla="*/ 62 w 193"/>
                <a:gd name="T53" fmla="*/ 261 h 295"/>
                <a:gd name="T54" fmla="*/ 53 w 193"/>
                <a:gd name="T55" fmla="*/ 254 h 295"/>
                <a:gd name="T56" fmla="*/ 36 w 193"/>
                <a:gd name="T57" fmla="*/ 249 h 295"/>
                <a:gd name="T58" fmla="*/ 30 w 193"/>
                <a:gd name="T59" fmla="*/ 236 h 295"/>
                <a:gd name="T60" fmla="*/ 26 w 193"/>
                <a:gd name="T61" fmla="*/ 258 h 295"/>
                <a:gd name="T62" fmla="*/ 12 w 193"/>
                <a:gd name="T63" fmla="*/ 246 h 295"/>
                <a:gd name="T64" fmla="*/ 13 w 193"/>
                <a:gd name="T65" fmla="*/ 199 h 295"/>
                <a:gd name="T66" fmla="*/ 27 w 193"/>
                <a:gd name="T67" fmla="*/ 178 h 295"/>
                <a:gd name="T68" fmla="*/ 33 w 193"/>
                <a:gd name="T69" fmla="*/ 161 h 295"/>
                <a:gd name="T70" fmla="*/ 31 w 193"/>
                <a:gd name="T71" fmla="*/ 147 h 295"/>
                <a:gd name="T72" fmla="*/ 60 w 193"/>
                <a:gd name="T73" fmla="*/ 137 h 295"/>
                <a:gd name="T74" fmla="*/ 70 w 193"/>
                <a:gd name="T75" fmla="*/ 123 h 295"/>
                <a:gd name="T76" fmla="*/ 65 w 193"/>
                <a:gd name="T77" fmla="*/ 116 h 295"/>
                <a:gd name="T78" fmla="*/ 53 w 193"/>
                <a:gd name="T79" fmla="*/ 123 h 295"/>
                <a:gd name="T80" fmla="*/ 30 w 193"/>
                <a:gd name="T81" fmla="*/ 118 h 295"/>
                <a:gd name="T82" fmla="*/ 7 w 193"/>
                <a:gd name="T83" fmla="*/ 98 h 295"/>
                <a:gd name="T84" fmla="*/ 4 w 193"/>
                <a:gd name="T85" fmla="*/ 60 h 295"/>
                <a:gd name="T86" fmla="*/ 24 w 193"/>
                <a:gd name="T87" fmla="*/ 18 h 295"/>
                <a:gd name="T88" fmla="*/ 65 w 193"/>
                <a:gd name="T89" fmla="*/ 6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93" h="295">
                  <a:moveTo>
                    <a:pt x="75" y="5"/>
                  </a:moveTo>
                  <a:lnTo>
                    <a:pt x="78" y="5"/>
                  </a:lnTo>
                  <a:lnTo>
                    <a:pt x="85" y="4"/>
                  </a:lnTo>
                  <a:lnTo>
                    <a:pt x="93" y="3"/>
                  </a:lnTo>
                  <a:lnTo>
                    <a:pt x="100" y="1"/>
                  </a:lnTo>
                  <a:lnTo>
                    <a:pt x="105" y="0"/>
                  </a:lnTo>
                  <a:lnTo>
                    <a:pt x="110" y="0"/>
                  </a:lnTo>
                  <a:lnTo>
                    <a:pt x="115" y="1"/>
                  </a:lnTo>
                  <a:lnTo>
                    <a:pt x="119" y="5"/>
                  </a:lnTo>
                  <a:lnTo>
                    <a:pt x="123" y="9"/>
                  </a:lnTo>
                  <a:lnTo>
                    <a:pt x="128" y="17"/>
                  </a:lnTo>
                  <a:lnTo>
                    <a:pt x="136" y="25"/>
                  </a:lnTo>
                  <a:lnTo>
                    <a:pt x="144" y="34"/>
                  </a:lnTo>
                  <a:lnTo>
                    <a:pt x="151" y="43"/>
                  </a:lnTo>
                  <a:lnTo>
                    <a:pt x="159" y="51"/>
                  </a:lnTo>
                  <a:lnTo>
                    <a:pt x="165" y="56"/>
                  </a:lnTo>
                  <a:lnTo>
                    <a:pt x="169" y="59"/>
                  </a:lnTo>
                  <a:lnTo>
                    <a:pt x="176" y="65"/>
                  </a:lnTo>
                  <a:lnTo>
                    <a:pt x="182" y="76"/>
                  </a:lnTo>
                  <a:lnTo>
                    <a:pt x="189" y="88"/>
                  </a:lnTo>
                  <a:lnTo>
                    <a:pt x="191" y="97"/>
                  </a:lnTo>
                  <a:lnTo>
                    <a:pt x="193" y="103"/>
                  </a:lnTo>
                  <a:lnTo>
                    <a:pt x="193" y="114"/>
                  </a:lnTo>
                  <a:lnTo>
                    <a:pt x="191" y="124"/>
                  </a:lnTo>
                  <a:lnTo>
                    <a:pt x="187" y="132"/>
                  </a:lnTo>
                  <a:lnTo>
                    <a:pt x="181" y="144"/>
                  </a:lnTo>
                  <a:lnTo>
                    <a:pt x="174" y="164"/>
                  </a:lnTo>
                  <a:lnTo>
                    <a:pt x="168" y="185"/>
                  </a:lnTo>
                  <a:lnTo>
                    <a:pt x="164" y="196"/>
                  </a:lnTo>
                  <a:lnTo>
                    <a:pt x="164" y="204"/>
                  </a:lnTo>
                  <a:lnTo>
                    <a:pt x="167" y="212"/>
                  </a:lnTo>
                  <a:lnTo>
                    <a:pt x="169" y="217"/>
                  </a:lnTo>
                  <a:lnTo>
                    <a:pt x="171" y="220"/>
                  </a:lnTo>
                  <a:lnTo>
                    <a:pt x="169" y="223"/>
                  </a:lnTo>
                  <a:lnTo>
                    <a:pt x="167" y="230"/>
                  </a:lnTo>
                  <a:lnTo>
                    <a:pt x="164" y="238"/>
                  </a:lnTo>
                  <a:lnTo>
                    <a:pt x="162" y="246"/>
                  </a:lnTo>
                  <a:lnTo>
                    <a:pt x="160" y="253"/>
                  </a:lnTo>
                  <a:lnTo>
                    <a:pt x="158" y="262"/>
                  </a:lnTo>
                  <a:lnTo>
                    <a:pt x="155" y="268"/>
                  </a:lnTo>
                  <a:lnTo>
                    <a:pt x="154" y="271"/>
                  </a:lnTo>
                  <a:lnTo>
                    <a:pt x="153" y="272"/>
                  </a:lnTo>
                  <a:lnTo>
                    <a:pt x="149" y="275"/>
                  </a:lnTo>
                  <a:lnTo>
                    <a:pt x="144" y="278"/>
                  </a:lnTo>
                  <a:lnTo>
                    <a:pt x="138" y="280"/>
                  </a:lnTo>
                  <a:lnTo>
                    <a:pt x="136" y="281"/>
                  </a:lnTo>
                  <a:lnTo>
                    <a:pt x="135" y="283"/>
                  </a:lnTo>
                  <a:lnTo>
                    <a:pt x="131" y="281"/>
                  </a:lnTo>
                  <a:lnTo>
                    <a:pt x="124" y="276"/>
                  </a:lnTo>
                  <a:lnTo>
                    <a:pt x="116" y="268"/>
                  </a:lnTo>
                  <a:lnTo>
                    <a:pt x="111" y="261"/>
                  </a:lnTo>
                  <a:lnTo>
                    <a:pt x="109" y="257"/>
                  </a:lnTo>
                  <a:lnTo>
                    <a:pt x="107" y="254"/>
                  </a:lnTo>
                  <a:lnTo>
                    <a:pt x="105" y="267"/>
                  </a:lnTo>
                  <a:lnTo>
                    <a:pt x="106" y="267"/>
                  </a:lnTo>
                  <a:lnTo>
                    <a:pt x="109" y="270"/>
                  </a:lnTo>
                  <a:lnTo>
                    <a:pt x="113" y="271"/>
                  </a:lnTo>
                  <a:lnTo>
                    <a:pt x="116" y="274"/>
                  </a:lnTo>
                  <a:lnTo>
                    <a:pt x="119" y="278"/>
                  </a:lnTo>
                  <a:lnTo>
                    <a:pt x="120" y="280"/>
                  </a:lnTo>
                  <a:lnTo>
                    <a:pt x="122" y="284"/>
                  </a:lnTo>
                  <a:lnTo>
                    <a:pt x="120" y="287"/>
                  </a:lnTo>
                  <a:lnTo>
                    <a:pt x="118" y="289"/>
                  </a:lnTo>
                  <a:lnTo>
                    <a:pt x="113" y="293"/>
                  </a:lnTo>
                  <a:lnTo>
                    <a:pt x="107" y="295"/>
                  </a:lnTo>
                  <a:lnTo>
                    <a:pt x="101" y="293"/>
                  </a:lnTo>
                  <a:lnTo>
                    <a:pt x="96" y="291"/>
                  </a:lnTo>
                  <a:lnTo>
                    <a:pt x="89" y="288"/>
                  </a:lnTo>
                  <a:lnTo>
                    <a:pt x="83" y="285"/>
                  </a:lnTo>
                  <a:lnTo>
                    <a:pt x="78" y="281"/>
                  </a:lnTo>
                  <a:lnTo>
                    <a:pt x="75" y="276"/>
                  </a:lnTo>
                  <a:lnTo>
                    <a:pt x="71" y="271"/>
                  </a:lnTo>
                  <a:lnTo>
                    <a:pt x="70" y="267"/>
                  </a:lnTo>
                  <a:lnTo>
                    <a:pt x="71" y="263"/>
                  </a:lnTo>
                  <a:lnTo>
                    <a:pt x="73" y="259"/>
                  </a:lnTo>
                  <a:lnTo>
                    <a:pt x="74" y="255"/>
                  </a:lnTo>
                  <a:lnTo>
                    <a:pt x="73" y="251"/>
                  </a:lnTo>
                  <a:lnTo>
                    <a:pt x="73" y="250"/>
                  </a:lnTo>
                  <a:lnTo>
                    <a:pt x="62" y="251"/>
                  </a:lnTo>
                  <a:lnTo>
                    <a:pt x="64" y="262"/>
                  </a:lnTo>
                  <a:lnTo>
                    <a:pt x="62" y="261"/>
                  </a:lnTo>
                  <a:lnTo>
                    <a:pt x="61" y="258"/>
                  </a:lnTo>
                  <a:lnTo>
                    <a:pt x="57" y="255"/>
                  </a:lnTo>
                  <a:lnTo>
                    <a:pt x="53" y="254"/>
                  </a:lnTo>
                  <a:lnTo>
                    <a:pt x="48" y="253"/>
                  </a:lnTo>
                  <a:lnTo>
                    <a:pt x="42" y="250"/>
                  </a:lnTo>
                  <a:lnTo>
                    <a:pt x="36" y="249"/>
                  </a:lnTo>
                  <a:lnTo>
                    <a:pt x="35" y="247"/>
                  </a:lnTo>
                  <a:lnTo>
                    <a:pt x="42" y="236"/>
                  </a:lnTo>
                  <a:lnTo>
                    <a:pt x="30" y="236"/>
                  </a:lnTo>
                  <a:lnTo>
                    <a:pt x="29" y="247"/>
                  </a:lnTo>
                  <a:lnTo>
                    <a:pt x="29" y="259"/>
                  </a:lnTo>
                  <a:lnTo>
                    <a:pt x="26" y="258"/>
                  </a:lnTo>
                  <a:lnTo>
                    <a:pt x="21" y="254"/>
                  </a:lnTo>
                  <a:lnTo>
                    <a:pt x="15" y="250"/>
                  </a:lnTo>
                  <a:lnTo>
                    <a:pt x="12" y="246"/>
                  </a:lnTo>
                  <a:lnTo>
                    <a:pt x="11" y="236"/>
                  </a:lnTo>
                  <a:lnTo>
                    <a:pt x="11" y="217"/>
                  </a:lnTo>
                  <a:lnTo>
                    <a:pt x="13" y="199"/>
                  </a:lnTo>
                  <a:lnTo>
                    <a:pt x="18" y="188"/>
                  </a:lnTo>
                  <a:lnTo>
                    <a:pt x="24" y="183"/>
                  </a:lnTo>
                  <a:lnTo>
                    <a:pt x="27" y="178"/>
                  </a:lnTo>
                  <a:lnTo>
                    <a:pt x="29" y="174"/>
                  </a:lnTo>
                  <a:lnTo>
                    <a:pt x="31" y="169"/>
                  </a:lnTo>
                  <a:lnTo>
                    <a:pt x="33" y="161"/>
                  </a:lnTo>
                  <a:lnTo>
                    <a:pt x="33" y="154"/>
                  </a:lnTo>
                  <a:lnTo>
                    <a:pt x="31" y="149"/>
                  </a:lnTo>
                  <a:lnTo>
                    <a:pt x="31" y="147"/>
                  </a:lnTo>
                  <a:lnTo>
                    <a:pt x="56" y="143"/>
                  </a:lnTo>
                  <a:lnTo>
                    <a:pt x="57" y="141"/>
                  </a:lnTo>
                  <a:lnTo>
                    <a:pt x="60" y="137"/>
                  </a:lnTo>
                  <a:lnTo>
                    <a:pt x="64" y="133"/>
                  </a:lnTo>
                  <a:lnTo>
                    <a:pt x="67" y="128"/>
                  </a:lnTo>
                  <a:lnTo>
                    <a:pt x="70" y="123"/>
                  </a:lnTo>
                  <a:lnTo>
                    <a:pt x="70" y="118"/>
                  </a:lnTo>
                  <a:lnTo>
                    <a:pt x="69" y="115"/>
                  </a:lnTo>
                  <a:lnTo>
                    <a:pt x="65" y="116"/>
                  </a:lnTo>
                  <a:lnTo>
                    <a:pt x="61" y="120"/>
                  </a:lnTo>
                  <a:lnTo>
                    <a:pt x="58" y="122"/>
                  </a:lnTo>
                  <a:lnTo>
                    <a:pt x="53" y="123"/>
                  </a:lnTo>
                  <a:lnTo>
                    <a:pt x="48" y="123"/>
                  </a:lnTo>
                  <a:lnTo>
                    <a:pt x="40" y="122"/>
                  </a:lnTo>
                  <a:lnTo>
                    <a:pt x="30" y="118"/>
                  </a:lnTo>
                  <a:lnTo>
                    <a:pt x="20" y="113"/>
                  </a:lnTo>
                  <a:lnTo>
                    <a:pt x="12" y="107"/>
                  </a:lnTo>
                  <a:lnTo>
                    <a:pt x="7" y="98"/>
                  </a:lnTo>
                  <a:lnTo>
                    <a:pt x="2" y="85"/>
                  </a:lnTo>
                  <a:lnTo>
                    <a:pt x="0" y="72"/>
                  </a:lnTo>
                  <a:lnTo>
                    <a:pt x="4" y="60"/>
                  </a:lnTo>
                  <a:lnTo>
                    <a:pt x="11" y="48"/>
                  </a:lnTo>
                  <a:lnTo>
                    <a:pt x="16" y="33"/>
                  </a:lnTo>
                  <a:lnTo>
                    <a:pt x="24" y="18"/>
                  </a:lnTo>
                  <a:lnTo>
                    <a:pt x="38" y="10"/>
                  </a:lnTo>
                  <a:lnTo>
                    <a:pt x="53" y="8"/>
                  </a:lnTo>
                  <a:lnTo>
                    <a:pt x="65" y="6"/>
                  </a:lnTo>
                  <a:lnTo>
                    <a:pt x="73" y="5"/>
                  </a:lnTo>
                  <a:lnTo>
                    <a:pt x="75" y="5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70" name="Freeform 130"/>
            <p:cNvSpPr>
              <a:spLocks/>
            </p:cNvSpPr>
            <p:nvPr/>
          </p:nvSpPr>
          <p:spPr bwMode="auto">
            <a:xfrm>
              <a:off x="2503" y="2265"/>
              <a:ext cx="18" cy="18"/>
            </a:xfrm>
            <a:custGeom>
              <a:avLst/>
              <a:gdLst>
                <a:gd name="T0" fmla="*/ 40 w 46"/>
                <a:gd name="T1" fmla="*/ 0 h 68"/>
                <a:gd name="T2" fmla="*/ 34 w 46"/>
                <a:gd name="T3" fmla="*/ 3 h 68"/>
                <a:gd name="T4" fmla="*/ 22 w 46"/>
                <a:gd name="T5" fmla="*/ 13 h 68"/>
                <a:gd name="T6" fmla="*/ 11 w 46"/>
                <a:gd name="T7" fmla="*/ 22 h 68"/>
                <a:gd name="T8" fmla="*/ 6 w 46"/>
                <a:gd name="T9" fmla="*/ 30 h 68"/>
                <a:gd name="T10" fmla="*/ 4 w 46"/>
                <a:gd name="T11" fmla="*/ 35 h 68"/>
                <a:gd name="T12" fmla="*/ 2 w 46"/>
                <a:gd name="T13" fmla="*/ 43 h 68"/>
                <a:gd name="T14" fmla="*/ 0 w 46"/>
                <a:gd name="T15" fmla="*/ 49 h 68"/>
                <a:gd name="T16" fmla="*/ 0 w 46"/>
                <a:gd name="T17" fmla="*/ 52 h 68"/>
                <a:gd name="T18" fmla="*/ 0 w 46"/>
                <a:gd name="T19" fmla="*/ 53 h 68"/>
                <a:gd name="T20" fmla="*/ 0 w 46"/>
                <a:gd name="T21" fmla="*/ 56 h 68"/>
                <a:gd name="T22" fmla="*/ 2 w 46"/>
                <a:gd name="T23" fmla="*/ 60 h 68"/>
                <a:gd name="T24" fmla="*/ 3 w 46"/>
                <a:gd name="T25" fmla="*/ 64 h 68"/>
                <a:gd name="T26" fmla="*/ 6 w 46"/>
                <a:gd name="T27" fmla="*/ 66 h 68"/>
                <a:gd name="T28" fmla="*/ 9 w 46"/>
                <a:gd name="T29" fmla="*/ 68 h 68"/>
                <a:gd name="T30" fmla="*/ 12 w 46"/>
                <a:gd name="T31" fmla="*/ 68 h 68"/>
                <a:gd name="T32" fmla="*/ 13 w 46"/>
                <a:gd name="T33" fmla="*/ 68 h 68"/>
                <a:gd name="T34" fmla="*/ 15 w 46"/>
                <a:gd name="T35" fmla="*/ 66 h 68"/>
                <a:gd name="T36" fmla="*/ 17 w 46"/>
                <a:gd name="T37" fmla="*/ 64 h 68"/>
                <a:gd name="T38" fmla="*/ 17 w 46"/>
                <a:gd name="T39" fmla="*/ 58 h 68"/>
                <a:gd name="T40" fmla="*/ 16 w 46"/>
                <a:gd name="T41" fmla="*/ 53 h 68"/>
                <a:gd name="T42" fmla="*/ 13 w 46"/>
                <a:gd name="T43" fmla="*/ 45 h 68"/>
                <a:gd name="T44" fmla="*/ 12 w 46"/>
                <a:gd name="T45" fmla="*/ 36 h 68"/>
                <a:gd name="T46" fmla="*/ 12 w 46"/>
                <a:gd name="T47" fmla="*/ 30 h 68"/>
                <a:gd name="T48" fmla="*/ 16 w 46"/>
                <a:gd name="T49" fmla="*/ 27 h 68"/>
                <a:gd name="T50" fmla="*/ 20 w 46"/>
                <a:gd name="T51" fmla="*/ 28 h 68"/>
                <a:gd name="T52" fmla="*/ 21 w 46"/>
                <a:gd name="T53" fmla="*/ 32 h 68"/>
                <a:gd name="T54" fmla="*/ 21 w 46"/>
                <a:gd name="T55" fmla="*/ 38 h 68"/>
                <a:gd name="T56" fmla="*/ 21 w 46"/>
                <a:gd name="T57" fmla="*/ 39 h 68"/>
                <a:gd name="T58" fmla="*/ 22 w 46"/>
                <a:gd name="T59" fmla="*/ 38 h 68"/>
                <a:gd name="T60" fmla="*/ 25 w 46"/>
                <a:gd name="T61" fmla="*/ 35 h 68"/>
                <a:gd name="T62" fmla="*/ 29 w 46"/>
                <a:gd name="T63" fmla="*/ 32 h 68"/>
                <a:gd name="T64" fmla="*/ 31 w 46"/>
                <a:gd name="T65" fmla="*/ 27 h 68"/>
                <a:gd name="T66" fmla="*/ 34 w 46"/>
                <a:gd name="T67" fmla="*/ 23 h 68"/>
                <a:gd name="T68" fmla="*/ 39 w 46"/>
                <a:gd name="T69" fmla="*/ 19 h 68"/>
                <a:gd name="T70" fmla="*/ 43 w 46"/>
                <a:gd name="T71" fmla="*/ 15 h 68"/>
                <a:gd name="T72" fmla="*/ 46 w 46"/>
                <a:gd name="T73" fmla="*/ 10 h 68"/>
                <a:gd name="T74" fmla="*/ 44 w 46"/>
                <a:gd name="T75" fmla="*/ 5 h 68"/>
                <a:gd name="T76" fmla="*/ 43 w 46"/>
                <a:gd name="T77" fmla="*/ 2 h 68"/>
                <a:gd name="T78" fmla="*/ 42 w 46"/>
                <a:gd name="T79" fmla="*/ 0 h 68"/>
                <a:gd name="T80" fmla="*/ 40 w 46"/>
                <a:gd name="T81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6" h="68">
                  <a:moveTo>
                    <a:pt x="40" y="0"/>
                  </a:moveTo>
                  <a:lnTo>
                    <a:pt x="34" y="3"/>
                  </a:lnTo>
                  <a:lnTo>
                    <a:pt x="22" y="13"/>
                  </a:lnTo>
                  <a:lnTo>
                    <a:pt x="11" y="22"/>
                  </a:lnTo>
                  <a:lnTo>
                    <a:pt x="6" y="30"/>
                  </a:lnTo>
                  <a:lnTo>
                    <a:pt x="4" y="35"/>
                  </a:lnTo>
                  <a:lnTo>
                    <a:pt x="2" y="43"/>
                  </a:lnTo>
                  <a:lnTo>
                    <a:pt x="0" y="49"/>
                  </a:lnTo>
                  <a:lnTo>
                    <a:pt x="0" y="52"/>
                  </a:lnTo>
                  <a:lnTo>
                    <a:pt x="0" y="53"/>
                  </a:lnTo>
                  <a:lnTo>
                    <a:pt x="0" y="56"/>
                  </a:lnTo>
                  <a:lnTo>
                    <a:pt x="2" y="60"/>
                  </a:lnTo>
                  <a:lnTo>
                    <a:pt x="3" y="64"/>
                  </a:lnTo>
                  <a:lnTo>
                    <a:pt x="6" y="66"/>
                  </a:lnTo>
                  <a:lnTo>
                    <a:pt x="9" y="68"/>
                  </a:lnTo>
                  <a:lnTo>
                    <a:pt x="12" y="68"/>
                  </a:lnTo>
                  <a:lnTo>
                    <a:pt x="13" y="68"/>
                  </a:lnTo>
                  <a:lnTo>
                    <a:pt x="15" y="66"/>
                  </a:lnTo>
                  <a:lnTo>
                    <a:pt x="17" y="64"/>
                  </a:lnTo>
                  <a:lnTo>
                    <a:pt x="17" y="58"/>
                  </a:lnTo>
                  <a:lnTo>
                    <a:pt x="16" y="53"/>
                  </a:lnTo>
                  <a:lnTo>
                    <a:pt x="13" y="45"/>
                  </a:lnTo>
                  <a:lnTo>
                    <a:pt x="12" y="36"/>
                  </a:lnTo>
                  <a:lnTo>
                    <a:pt x="12" y="30"/>
                  </a:lnTo>
                  <a:lnTo>
                    <a:pt x="16" y="27"/>
                  </a:lnTo>
                  <a:lnTo>
                    <a:pt x="20" y="28"/>
                  </a:lnTo>
                  <a:lnTo>
                    <a:pt x="21" y="32"/>
                  </a:lnTo>
                  <a:lnTo>
                    <a:pt x="21" y="38"/>
                  </a:lnTo>
                  <a:lnTo>
                    <a:pt x="21" y="39"/>
                  </a:lnTo>
                  <a:lnTo>
                    <a:pt x="22" y="38"/>
                  </a:lnTo>
                  <a:lnTo>
                    <a:pt x="25" y="35"/>
                  </a:lnTo>
                  <a:lnTo>
                    <a:pt x="29" y="32"/>
                  </a:lnTo>
                  <a:lnTo>
                    <a:pt x="31" y="27"/>
                  </a:lnTo>
                  <a:lnTo>
                    <a:pt x="34" y="23"/>
                  </a:lnTo>
                  <a:lnTo>
                    <a:pt x="39" y="19"/>
                  </a:lnTo>
                  <a:lnTo>
                    <a:pt x="43" y="15"/>
                  </a:lnTo>
                  <a:lnTo>
                    <a:pt x="46" y="10"/>
                  </a:lnTo>
                  <a:lnTo>
                    <a:pt x="44" y="5"/>
                  </a:lnTo>
                  <a:lnTo>
                    <a:pt x="43" y="2"/>
                  </a:lnTo>
                  <a:lnTo>
                    <a:pt x="42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71" name="Freeform 131"/>
            <p:cNvSpPr>
              <a:spLocks/>
            </p:cNvSpPr>
            <p:nvPr/>
          </p:nvSpPr>
          <p:spPr bwMode="auto">
            <a:xfrm>
              <a:off x="2574" y="2376"/>
              <a:ext cx="86" cy="55"/>
            </a:xfrm>
            <a:custGeom>
              <a:avLst/>
              <a:gdLst>
                <a:gd name="T0" fmla="*/ 130 w 219"/>
                <a:gd name="T1" fmla="*/ 2 h 200"/>
                <a:gd name="T2" fmla="*/ 147 w 219"/>
                <a:gd name="T3" fmla="*/ 3 h 200"/>
                <a:gd name="T4" fmla="*/ 172 w 219"/>
                <a:gd name="T5" fmla="*/ 13 h 200"/>
                <a:gd name="T6" fmla="*/ 196 w 219"/>
                <a:gd name="T7" fmla="*/ 25 h 200"/>
                <a:gd name="T8" fmla="*/ 209 w 219"/>
                <a:gd name="T9" fmla="*/ 33 h 200"/>
                <a:gd name="T10" fmla="*/ 218 w 219"/>
                <a:gd name="T11" fmla="*/ 52 h 200"/>
                <a:gd name="T12" fmla="*/ 217 w 219"/>
                <a:gd name="T13" fmla="*/ 75 h 200"/>
                <a:gd name="T14" fmla="*/ 209 w 219"/>
                <a:gd name="T15" fmla="*/ 125 h 200"/>
                <a:gd name="T16" fmla="*/ 201 w 219"/>
                <a:gd name="T17" fmla="*/ 141 h 200"/>
                <a:gd name="T18" fmla="*/ 183 w 219"/>
                <a:gd name="T19" fmla="*/ 154 h 200"/>
                <a:gd name="T20" fmla="*/ 170 w 219"/>
                <a:gd name="T21" fmla="*/ 163 h 200"/>
                <a:gd name="T22" fmla="*/ 147 w 219"/>
                <a:gd name="T23" fmla="*/ 187 h 200"/>
                <a:gd name="T24" fmla="*/ 129 w 219"/>
                <a:gd name="T25" fmla="*/ 196 h 200"/>
                <a:gd name="T26" fmla="*/ 108 w 219"/>
                <a:gd name="T27" fmla="*/ 200 h 200"/>
                <a:gd name="T28" fmla="*/ 96 w 219"/>
                <a:gd name="T29" fmla="*/ 194 h 200"/>
                <a:gd name="T30" fmla="*/ 83 w 219"/>
                <a:gd name="T31" fmla="*/ 171 h 200"/>
                <a:gd name="T32" fmla="*/ 90 w 219"/>
                <a:gd name="T33" fmla="*/ 163 h 200"/>
                <a:gd name="T34" fmla="*/ 108 w 219"/>
                <a:gd name="T35" fmla="*/ 157 h 200"/>
                <a:gd name="T36" fmla="*/ 122 w 219"/>
                <a:gd name="T37" fmla="*/ 150 h 200"/>
                <a:gd name="T38" fmla="*/ 131 w 219"/>
                <a:gd name="T39" fmla="*/ 122 h 200"/>
                <a:gd name="T40" fmla="*/ 139 w 219"/>
                <a:gd name="T41" fmla="*/ 105 h 200"/>
                <a:gd name="T42" fmla="*/ 146 w 219"/>
                <a:gd name="T43" fmla="*/ 99 h 200"/>
                <a:gd name="T44" fmla="*/ 144 w 219"/>
                <a:gd name="T45" fmla="*/ 91 h 200"/>
                <a:gd name="T46" fmla="*/ 117 w 219"/>
                <a:gd name="T47" fmla="*/ 59 h 200"/>
                <a:gd name="T48" fmla="*/ 99 w 219"/>
                <a:gd name="T49" fmla="*/ 65 h 200"/>
                <a:gd name="T50" fmla="*/ 96 w 219"/>
                <a:gd name="T51" fmla="*/ 74 h 200"/>
                <a:gd name="T52" fmla="*/ 123 w 219"/>
                <a:gd name="T53" fmla="*/ 88 h 200"/>
                <a:gd name="T54" fmla="*/ 124 w 219"/>
                <a:gd name="T55" fmla="*/ 110 h 200"/>
                <a:gd name="T56" fmla="*/ 117 w 219"/>
                <a:gd name="T57" fmla="*/ 128 h 200"/>
                <a:gd name="T58" fmla="*/ 106 w 219"/>
                <a:gd name="T59" fmla="*/ 143 h 200"/>
                <a:gd name="T60" fmla="*/ 93 w 219"/>
                <a:gd name="T61" fmla="*/ 150 h 200"/>
                <a:gd name="T62" fmla="*/ 74 w 219"/>
                <a:gd name="T63" fmla="*/ 164 h 200"/>
                <a:gd name="T64" fmla="*/ 66 w 219"/>
                <a:gd name="T65" fmla="*/ 174 h 200"/>
                <a:gd name="T66" fmla="*/ 59 w 219"/>
                <a:gd name="T67" fmla="*/ 184 h 200"/>
                <a:gd name="T68" fmla="*/ 51 w 219"/>
                <a:gd name="T69" fmla="*/ 193 h 200"/>
                <a:gd name="T70" fmla="*/ 44 w 219"/>
                <a:gd name="T71" fmla="*/ 194 h 200"/>
                <a:gd name="T72" fmla="*/ 28 w 219"/>
                <a:gd name="T73" fmla="*/ 196 h 200"/>
                <a:gd name="T74" fmla="*/ 16 w 219"/>
                <a:gd name="T75" fmla="*/ 193 h 200"/>
                <a:gd name="T76" fmla="*/ 8 w 219"/>
                <a:gd name="T77" fmla="*/ 173 h 200"/>
                <a:gd name="T78" fmla="*/ 22 w 219"/>
                <a:gd name="T79" fmla="*/ 164 h 200"/>
                <a:gd name="T80" fmla="*/ 42 w 219"/>
                <a:gd name="T81" fmla="*/ 153 h 200"/>
                <a:gd name="T82" fmla="*/ 52 w 219"/>
                <a:gd name="T83" fmla="*/ 148 h 200"/>
                <a:gd name="T84" fmla="*/ 66 w 219"/>
                <a:gd name="T85" fmla="*/ 144 h 200"/>
                <a:gd name="T86" fmla="*/ 70 w 219"/>
                <a:gd name="T87" fmla="*/ 137 h 200"/>
                <a:gd name="T88" fmla="*/ 64 w 219"/>
                <a:gd name="T89" fmla="*/ 133 h 200"/>
                <a:gd name="T90" fmla="*/ 49 w 219"/>
                <a:gd name="T91" fmla="*/ 144 h 200"/>
                <a:gd name="T92" fmla="*/ 36 w 219"/>
                <a:gd name="T93" fmla="*/ 151 h 200"/>
                <a:gd name="T94" fmla="*/ 17 w 219"/>
                <a:gd name="T95" fmla="*/ 161 h 200"/>
                <a:gd name="T96" fmla="*/ 6 w 219"/>
                <a:gd name="T97" fmla="*/ 161 h 200"/>
                <a:gd name="T98" fmla="*/ 1 w 219"/>
                <a:gd name="T99" fmla="*/ 144 h 200"/>
                <a:gd name="T100" fmla="*/ 24 w 219"/>
                <a:gd name="T101" fmla="*/ 128 h 200"/>
                <a:gd name="T102" fmla="*/ 60 w 219"/>
                <a:gd name="T103" fmla="*/ 104 h 200"/>
                <a:gd name="T104" fmla="*/ 73 w 219"/>
                <a:gd name="T105" fmla="*/ 92 h 200"/>
                <a:gd name="T106" fmla="*/ 76 w 219"/>
                <a:gd name="T107" fmla="*/ 71 h 200"/>
                <a:gd name="T108" fmla="*/ 80 w 219"/>
                <a:gd name="T109" fmla="*/ 42 h 200"/>
                <a:gd name="T110" fmla="*/ 102 w 219"/>
                <a:gd name="T111" fmla="*/ 15 h 200"/>
                <a:gd name="T112" fmla="*/ 116 w 219"/>
                <a:gd name="T113" fmla="*/ 2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9" h="200">
                  <a:moveTo>
                    <a:pt x="116" y="2"/>
                  </a:moveTo>
                  <a:lnTo>
                    <a:pt x="121" y="2"/>
                  </a:lnTo>
                  <a:lnTo>
                    <a:pt x="130" y="2"/>
                  </a:lnTo>
                  <a:lnTo>
                    <a:pt x="140" y="2"/>
                  </a:lnTo>
                  <a:lnTo>
                    <a:pt x="145" y="2"/>
                  </a:lnTo>
                  <a:lnTo>
                    <a:pt x="147" y="3"/>
                  </a:lnTo>
                  <a:lnTo>
                    <a:pt x="153" y="4"/>
                  </a:lnTo>
                  <a:lnTo>
                    <a:pt x="162" y="9"/>
                  </a:lnTo>
                  <a:lnTo>
                    <a:pt x="172" y="13"/>
                  </a:lnTo>
                  <a:lnTo>
                    <a:pt x="182" y="17"/>
                  </a:lnTo>
                  <a:lnTo>
                    <a:pt x="190" y="20"/>
                  </a:lnTo>
                  <a:lnTo>
                    <a:pt x="196" y="25"/>
                  </a:lnTo>
                  <a:lnTo>
                    <a:pt x="200" y="26"/>
                  </a:lnTo>
                  <a:lnTo>
                    <a:pt x="203" y="29"/>
                  </a:lnTo>
                  <a:lnTo>
                    <a:pt x="209" y="33"/>
                  </a:lnTo>
                  <a:lnTo>
                    <a:pt x="215" y="39"/>
                  </a:lnTo>
                  <a:lnTo>
                    <a:pt x="217" y="45"/>
                  </a:lnTo>
                  <a:lnTo>
                    <a:pt x="218" y="52"/>
                  </a:lnTo>
                  <a:lnTo>
                    <a:pt x="219" y="59"/>
                  </a:lnTo>
                  <a:lnTo>
                    <a:pt x="218" y="68"/>
                  </a:lnTo>
                  <a:lnTo>
                    <a:pt x="217" y="75"/>
                  </a:lnTo>
                  <a:lnTo>
                    <a:pt x="215" y="87"/>
                  </a:lnTo>
                  <a:lnTo>
                    <a:pt x="211" y="107"/>
                  </a:lnTo>
                  <a:lnTo>
                    <a:pt x="209" y="125"/>
                  </a:lnTo>
                  <a:lnTo>
                    <a:pt x="206" y="135"/>
                  </a:lnTo>
                  <a:lnTo>
                    <a:pt x="205" y="137"/>
                  </a:lnTo>
                  <a:lnTo>
                    <a:pt x="201" y="141"/>
                  </a:lnTo>
                  <a:lnTo>
                    <a:pt x="196" y="146"/>
                  </a:lnTo>
                  <a:lnTo>
                    <a:pt x="189" y="150"/>
                  </a:lnTo>
                  <a:lnTo>
                    <a:pt x="183" y="154"/>
                  </a:lnTo>
                  <a:lnTo>
                    <a:pt x="177" y="158"/>
                  </a:lnTo>
                  <a:lnTo>
                    <a:pt x="173" y="161"/>
                  </a:lnTo>
                  <a:lnTo>
                    <a:pt x="170" y="163"/>
                  </a:lnTo>
                  <a:lnTo>
                    <a:pt x="165" y="169"/>
                  </a:lnTo>
                  <a:lnTo>
                    <a:pt x="157" y="177"/>
                  </a:lnTo>
                  <a:lnTo>
                    <a:pt x="147" y="187"/>
                  </a:lnTo>
                  <a:lnTo>
                    <a:pt x="140" y="193"/>
                  </a:lnTo>
                  <a:lnTo>
                    <a:pt x="136" y="194"/>
                  </a:lnTo>
                  <a:lnTo>
                    <a:pt x="129" y="196"/>
                  </a:lnTo>
                  <a:lnTo>
                    <a:pt x="121" y="199"/>
                  </a:lnTo>
                  <a:lnTo>
                    <a:pt x="112" y="200"/>
                  </a:lnTo>
                  <a:lnTo>
                    <a:pt x="108" y="200"/>
                  </a:lnTo>
                  <a:lnTo>
                    <a:pt x="103" y="197"/>
                  </a:lnTo>
                  <a:lnTo>
                    <a:pt x="100" y="196"/>
                  </a:lnTo>
                  <a:lnTo>
                    <a:pt x="96" y="194"/>
                  </a:lnTo>
                  <a:lnTo>
                    <a:pt x="92" y="189"/>
                  </a:lnTo>
                  <a:lnTo>
                    <a:pt x="87" y="180"/>
                  </a:lnTo>
                  <a:lnTo>
                    <a:pt x="83" y="171"/>
                  </a:lnTo>
                  <a:lnTo>
                    <a:pt x="85" y="166"/>
                  </a:lnTo>
                  <a:lnTo>
                    <a:pt x="87" y="164"/>
                  </a:lnTo>
                  <a:lnTo>
                    <a:pt x="90" y="163"/>
                  </a:lnTo>
                  <a:lnTo>
                    <a:pt x="96" y="161"/>
                  </a:lnTo>
                  <a:lnTo>
                    <a:pt x="102" y="158"/>
                  </a:lnTo>
                  <a:lnTo>
                    <a:pt x="108" y="157"/>
                  </a:lnTo>
                  <a:lnTo>
                    <a:pt x="114" y="154"/>
                  </a:lnTo>
                  <a:lnTo>
                    <a:pt x="118" y="151"/>
                  </a:lnTo>
                  <a:lnTo>
                    <a:pt x="122" y="150"/>
                  </a:lnTo>
                  <a:lnTo>
                    <a:pt x="125" y="144"/>
                  </a:lnTo>
                  <a:lnTo>
                    <a:pt x="129" y="133"/>
                  </a:lnTo>
                  <a:lnTo>
                    <a:pt x="131" y="122"/>
                  </a:lnTo>
                  <a:lnTo>
                    <a:pt x="133" y="114"/>
                  </a:lnTo>
                  <a:lnTo>
                    <a:pt x="137" y="110"/>
                  </a:lnTo>
                  <a:lnTo>
                    <a:pt x="139" y="105"/>
                  </a:lnTo>
                  <a:lnTo>
                    <a:pt x="141" y="102"/>
                  </a:lnTo>
                  <a:lnTo>
                    <a:pt x="144" y="101"/>
                  </a:lnTo>
                  <a:lnTo>
                    <a:pt x="146" y="99"/>
                  </a:lnTo>
                  <a:lnTo>
                    <a:pt x="147" y="98"/>
                  </a:lnTo>
                  <a:lnTo>
                    <a:pt x="146" y="95"/>
                  </a:lnTo>
                  <a:lnTo>
                    <a:pt x="144" y="91"/>
                  </a:lnTo>
                  <a:lnTo>
                    <a:pt x="137" y="81"/>
                  </a:lnTo>
                  <a:lnTo>
                    <a:pt x="128" y="69"/>
                  </a:lnTo>
                  <a:lnTo>
                    <a:pt x="117" y="59"/>
                  </a:lnTo>
                  <a:lnTo>
                    <a:pt x="110" y="56"/>
                  </a:lnTo>
                  <a:lnTo>
                    <a:pt x="104" y="61"/>
                  </a:lnTo>
                  <a:lnTo>
                    <a:pt x="99" y="65"/>
                  </a:lnTo>
                  <a:lnTo>
                    <a:pt x="94" y="71"/>
                  </a:lnTo>
                  <a:lnTo>
                    <a:pt x="92" y="72"/>
                  </a:lnTo>
                  <a:lnTo>
                    <a:pt x="96" y="74"/>
                  </a:lnTo>
                  <a:lnTo>
                    <a:pt x="106" y="78"/>
                  </a:lnTo>
                  <a:lnTo>
                    <a:pt x="117" y="84"/>
                  </a:lnTo>
                  <a:lnTo>
                    <a:pt x="123" y="88"/>
                  </a:lnTo>
                  <a:lnTo>
                    <a:pt x="124" y="94"/>
                  </a:lnTo>
                  <a:lnTo>
                    <a:pt x="125" y="102"/>
                  </a:lnTo>
                  <a:lnTo>
                    <a:pt x="124" y="110"/>
                  </a:lnTo>
                  <a:lnTo>
                    <a:pt x="123" y="115"/>
                  </a:lnTo>
                  <a:lnTo>
                    <a:pt x="121" y="120"/>
                  </a:lnTo>
                  <a:lnTo>
                    <a:pt x="117" y="128"/>
                  </a:lnTo>
                  <a:lnTo>
                    <a:pt x="112" y="135"/>
                  </a:lnTo>
                  <a:lnTo>
                    <a:pt x="109" y="140"/>
                  </a:lnTo>
                  <a:lnTo>
                    <a:pt x="106" y="143"/>
                  </a:lnTo>
                  <a:lnTo>
                    <a:pt x="101" y="146"/>
                  </a:lnTo>
                  <a:lnTo>
                    <a:pt x="96" y="148"/>
                  </a:lnTo>
                  <a:lnTo>
                    <a:pt x="93" y="150"/>
                  </a:lnTo>
                  <a:lnTo>
                    <a:pt x="88" y="153"/>
                  </a:lnTo>
                  <a:lnTo>
                    <a:pt x="81" y="158"/>
                  </a:lnTo>
                  <a:lnTo>
                    <a:pt x="74" y="164"/>
                  </a:lnTo>
                  <a:lnTo>
                    <a:pt x="71" y="167"/>
                  </a:lnTo>
                  <a:lnTo>
                    <a:pt x="68" y="170"/>
                  </a:lnTo>
                  <a:lnTo>
                    <a:pt x="66" y="174"/>
                  </a:lnTo>
                  <a:lnTo>
                    <a:pt x="63" y="179"/>
                  </a:lnTo>
                  <a:lnTo>
                    <a:pt x="60" y="181"/>
                  </a:lnTo>
                  <a:lnTo>
                    <a:pt x="59" y="184"/>
                  </a:lnTo>
                  <a:lnTo>
                    <a:pt x="56" y="187"/>
                  </a:lnTo>
                  <a:lnTo>
                    <a:pt x="53" y="192"/>
                  </a:lnTo>
                  <a:lnTo>
                    <a:pt x="51" y="193"/>
                  </a:lnTo>
                  <a:lnTo>
                    <a:pt x="49" y="194"/>
                  </a:lnTo>
                  <a:lnTo>
                    <a:pt x="46" y="194"/>
                  </a:lnTo>
                  <a:lnTo>
                    <a:pt x="44" y="194"/>
                  </a:lnTo>
                  <a:lnTo>
                    <a:pt x="41" y="194"/>
                  </a:lnTo>
                  <a:lnTo>
                    <a:pt x="36" y="194"/>
                  </a:lnTo>
                  <a:lnTo>
                    <a:pt x="28" y="196"/>
                  </a:lnTo>
                  <a:lnTo>
                    <a:pt x="22" y="197"/>
                  </a:lnTo>
                  <a:lnTo>
                    <a:pt x="18" y="197"/>
                  </a:lnTo>
                  <a:lnTo>
                    <a:pt x="16" y="193"/>
                  </a:lnTo>
                  <a:lnTo>
                    <a:pt x="11" y="186"/>
                  </a:lnTo>
                  <a:lnTo>
                    <a:pt x="8" y="177"/>
                  </a:lnTo>
                  <a:lnTo>
                    <a:pt x="8" y="173"/>
                  </a:lnTo>
                  <a:lnTo>
                    <a:pt x="11" y="171"/>
                  </a:lnTo>
                  <a:lnTo>
                    <a:pt x="16" y="169"/>
                  </a:lnTo>
                  <a:lnTo>
                    <a:pt x="22" y="164"/>
                  </a:lnTo>
                  <a:lnTo>
                    <a:pt x="29" y="160"/>
                  </a:lnTo>
                  <a:lnTo>
                    <a:pt x="36" y="156"/>
                  </a:lnTo>
                  <a:lnTo>
                    <a:pt x="42" y="153"/>
                  </a:lnTo>
                  <a:lnTo>
                    <a:pt x="46" y="150"/>
                  </a:lnTo>
                  <a:lnTo>
                    <a:pt x="49" y="148"/>
                  </a:lnTo>
                  <a:lnTo>
                    <a:pt x="52" y="148"/>
                  </a:lnTo>
                  <a:lnTo>
                    <a:pt x="57" y="147"/>
                  </a:lnTo>
                  <a:lnTo>
                    <a:pt x="63" y="146"/>
                  </a:lnTo>
                  <a:lnTo>
                    <a:pt x="66" y="144"/>
                  </a:lnTo>
                  <a:lnTo>
                    <a:pt x="67" y="141"/>
                  </a:lnTo>
                  <a:lnTo>
                    <a:pt x="68" y="138"/>
                  </a:lnTo>
                  <a:lnTo>
                    <a:pt x="70" y="137"/>
                  </a:lnTo>
                  <a:lnTo>
                    <a:pt x="70" y="135"/>
                  </a:lnTo>
                  <a:lnTo>
                    <a:pt x="66" y="131"/>
                  </a:lnTo>
                  <a:lnTo>
                    <a:pt x="64" y="133"/>
                  </a:lnTo>
                  <a:lnTo>
                    <a:pt x="58" y="137"/>
                  </a:lnTo>
                  <a:lnTo>
                    <a:pt x="52" y="141"/>
                  </a:lnTo>
                  <a:lnTo>
                    <a:pt x="49" y="144"/>
                  </a:lnTo>
                  <a:lnTo>
                    <a:pt x="46" y="146"/>
                  </a:lnTo>
                  <a:lnTo>
                    <a:pt x="42" y="148"/>
                  </a:lnTo>
                  <a:lnTo>
                    <a:pt x="36" y="151"/>
                  </a:lnTo>
                  <a:lnTo>
                    <a:pt x="30" y="154"/>
                  </a:lnTo>
                  <a:lnTo>
                    <a:pt x="23" y="158"/>
                  </a:lnTo>
                  <a:lnTo>
                    <a:pt x="17" y="161"/>
                  </a:lnTo>
                  <a:lnTo>
                    <a:pt x="13" y="163"/>
                  </a:lnTo>
                  <a:lnTo>
                    <a:pt x="10" y="164"/>
                  </a:lnTo>
                  <a:lnTo>
                    <a:pt x="6" y="161"/>
                  </a:lnTo>
                  <a:lnTo>
                    <a:pt x="2" y="156"/>
                  </a:lnTo>
                  <a:lnTo>
                    <a:pt x="0" y="148"/>
                  </a:lnTo>
                  <a:lnTo>
                    <a:pt x="1" y="144"/>
                  </a:lnTo>
                  <a:lnTo>
                    <a:pt x="5" y="141"/>
                  </a:lnTo>
                  <a:lnTo>
                    <a:pt x="14" y="135"/>
                  </a:lnTo>
                  <a:lnTo>
                    <a:pt x="24" y="128"/>
                  </a:lnTo>
                  <a:lnTo>
                    <a:pt x="37" y="120"/>
                  </a:lnTo>
                  <a:lnTo>
                    <a:pt x="50" y="111"/>
                  </a:lnTo>
                  <a:lnTo>
                    <a:pt x="60" y="104"/>
                  </a:lnTo>
                  <a:lnTo>
                    <a:pt x="68" y="99"/>
                  </a:lnTo>
                  <a:lnTo>
                    <a:pt x="72" y="97"/>
                  </a:lnTo>
                  <a:lnTo>
                    <a:pt x="73" y="92"/>
                  </a:lnTo>
                  <a:lnTo>
                    <a:pt x="75" y="85"/>
                  </a:lnTo>
                  <a:lnTo>
                    <a:pt x="76" y="78"/>
                  </a:lnTo>
                  <a:lnTo>
                    <a:pt x="76" y="71"/>
                  </a:lnTo>
                  <a:lnTo>
                    <a:pt x="76" y="63"/>
                  </a:lnTo>
                  <a:lnTo>
                    <a:pt x="78" y="52"/>
                  </a:lnTo>
                  <a:lnTo>
                    <a:pt x="80" y="42"/>
                  </a:lnTo>
                  <a:lnTo>
                    <a:pt x="83" y="35"/>
                  </a:lnTo>
                  <a:lnTo>
                    <a:pt x="90" y="26"/>
                  </a:lnTo>
                  <a:lnTo>
                    <a:pt x="102" y="15"/>
                  </a:lnTo>
                  <a:lnTo>
                    <a:pt x="111" y="4"/>
                  </a:lnTo>
                  <a:lnTo>
                    <a:pt x="116" y="0"/>
                  </a:lnTo>
                  <a:lnTo>
                    <a:pt x="116" y="2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72" name="Freeform 132"/>
            <p:cNvSpPr>
              <a:spLocks/>
            </p:cNvSpPr>
            <p:nvPr/>
          </p:nvSpPr>
          <p:spPr bwMode="auto">
            <a:xfrm>
              <a:off x="2588" y="2428"/>
              <a:ext cx="35" cy="23"/>
            </a:xfrm>
            <a:custGeom>
              <a:avLst/>
              <a:gdLst>
                <a:gd name="T0" fmla="*/ 64 w 91"/>
                <a:gd name="T1" fmla="*/ 16 h 86"/>
                <a:gd name="T2" fmla="*/ 69 w 91"/>
                <a:gd name="T3" fmla="*/ 19 h 86"/>
                <a:gd name="T4" fmla="*/ 77 w 91"/>
                <a:gd name="T5" fmla="*/ 19 h 86"/>
                <a:gd name="T6" fmla="*/ 89 w 91"/>
                <a:gd name="T7" fmla="*/ 17 h 86"/>
                <a:gd name="T8" fmla="*/ 90 w 91"/>
                <a:gd name="T9" fmla="*/ 23 h 86"/>
                <a:gd name="T10" fmla="*/ 82 w 91"/>
                <a:gd name="T11" fmla="*/ 49 h 86"/>
                <a:gd name="T12" fmla="*/ 76 w 91"/>
                <a:gd name="T13" fmla="*/ 60 h 86"/>
                <a:gd name="T14" fmla="*/ 62 w 91"/>
                <a:gd name="T15" fmla="*/ 78 h 86"/>
                <a:gd name="T16" fmla="*/ 54 w 91"/>
                <a:gd name="T17" fmla="*/ 83 h 86"/>
                <a:gd name="T18" fmla="*/ 50 w 91"/>
                <a:gd name="T19" fmla="*/ 86 h 86"/>
                <a:gd name="T20" fmla="*/ 39 w 91"/>
                <a:gd name="T21" fmla="*/ 82 h 86"/>
                <a:gd name="T22" fmla="*/ 32 w 91"/>
                <a:gd name="T23" fmla="*/ 78 h 86"/>
                <a:gd name="T24" fmla="*/ 33 w 91"/>
                <a:gd name="T25" fmla="*/ 67 h 86"/>
                <a:gd name="T26" fmla="*/ 46 w 91"/>
                <a:gd name="T27" fmla="*/ 50 h 86"/>
                <a:gd name="T28" fmla="*/ 53 w 91"/>
                <a:gd name="T29" fmla="*/ 42 h 86"/>
                <a:gd name="T30" fmla="*/ 61 w 91"/>
                <a:gd name="T31" fmla="*/ 27 h 86"/>
                <a:gd name="T32" fmla="*/ 58 w 91"/>
                <a:gd name="T33" fmla="*/ 19 h 86"/>
                <a:gd name="T34" fmla="*/ 51 w 91"/>
                <a:gd name="T35" fmla="*/ 29 h 86"/>
                <a:gd name="T36" fmla="*/ 44 w 91"/>
                <a:gd name="T37" fmla="*/ 40 h 86"/>
                <a:gd name="T38" fmla="*/ 38 w 91"/>
                <a:gd name="T39" fmla="*/ 50 h 86"/>
                <a:gd name="T40" fmla="*/ 28 w 91"/>
                <a:gd name="T41" fmla="*/ 60 h 86"/>
                <a:gd name="T42" fmla="*/ 16 w 91"/>
                <a:gd name="T43" fmla="*/ 63 h 86"/>
                <a:gd name="T44" fmla="*/ 7 w 91"/>
                <a:gd name="T45" fmla="*/ 65 h 86"/>
                <a:gd name="T46" fmla="*/ 2 w 91"/>
                <a:gd name="T47" fmla="*/ 52 h 86"/>
                <a:gd name="T48" fmla="*/ 0 w 91"/>
                <a:gd name="T49" fmla="*/ 39 h 86"/>
                <a:gd name="T50" fmla="*/ 10 w 91"/>
                <a:gd name="T51" fmla="*/ 26 h 86"/>
                <a:gd name="T52" fmla="*/ 23 w 91"/>
                <a:gd name="T53" fmla="*/ 14 h 86"/>
                <a:gd name="T54" fmla="*/ 31 w 91"/>
                <a:gd name="T55" fmla="*/ 8 h 86"/>
                <a:gd name="T56" fmla="*/ 38 w 91"/>
                <a:gd name="T57" fmla="*/ 3 h 86"/>
                <a:gd name="T58" fmla="*/ 44 w 91"/>
                <a:gd name="T59" fmla="*/ 0 h 86"/>
                <a:gd name="T60" fmla="*/ 48 w 91"/>
                <a:gd name="T61" fmla="*/ 4 h 86"/>
                <a:gd name="T62" fmla="*/ 57 w 91"/>
                <a:gd name="T63" fmla="*/ 11 h 86"/>
                <a:gd name="T64" fmla="*/ 62 w 91"/>
                <a:gd name="T65" fmla="*/ 1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1" h="86">
                  <a:moveTo>
                    <a:pt x="62" y="14"/>
                  </a:moveTo>
                  <a:lnTo>
                    <a:pt x="64" y="16"/>
                  </a:lnTo>
                  <a:lnTo>
                    <a:pt x="66" y="17"/>
                  </a:lnTo>
                  <a:lnTo>
                    <a:pt x="69" y="19"/>
                  </a:lnTo>
                  <a:lnTo>
                    <a:pt x="73" y="19"/>
                  </a:lnTo>
                  <a:lnTo>
                    <a:pt x="77" y="19"/>
                  </a:lnTo>
                  <a:lnTo>
                    <a:pt x="84" y="17"/>
                  </a:lnTo>
                  <a:lnTo>
                    <a:pt x="89" y="17"/>
                  </a:lnTo>
                  <a:lnTo>
                    <a:pt x="91" y="17"/>
                  </a:lnTo>
                  <a:lnTo>
                    <a:pt x="90" y="23"/>
                  </a:lnTo>
                  <a:lnTo>
                    <a:pt x="87" y="36"/>
                  </a:lnTo>
                  <a:lnTo>
                    <a:pt x="82" y="49"/>
                  </a:lnTo>
                  <a:lnTo>
                    <a:pt x="80" y="56"/>
                  </a:lnTo>
                  <a:lnTo>
                    <a:pt x="76" y="60"/>
                  </a:lnTo>
                  <a:lnTo>
                    <a:pt x="69" y="69"/>
                  </a:lnTo>
                  <a:lnTo>
                    <a:pt x="62" y="78"/>
                  </a:lnTo>
                  <a:lnTo>
                    <a:pt x="58" y="82"/>
                  </a:lnTo>
                  <a:lnTo>
                    <a:pt x="54" y="83"/>
                  </a:lnTo>
                  <a:lnTo>
                    <a:pt x="52" y="85"/>
                  </a:lnTo>
                  <a:lnTo>
                    <a:pt x="50" y="86"/>
                  </a:lnTo>
                  <a:lnTo>
                    <a:pt x="45" y="85"/>
                  </a:lnTo>
                  <a:lnTo>
                    <a:pt x="39" y="82"/>
                  </a:lnTo>
                  <a:lnTo>
                    <a:pt x="35" y="80"/>
                  </a:lnTo>
                  <a:lnTo>
                    <a:pt x="32" y="78"/>
                  </a:lnTo>
                  <a:lnTo>
                    <a:pt x="31" y="73"/>
                  </a:lnTo>
                  <a:lnTo>
                    <a:pt x="33" y="67"/>
                  </a:lnTo>
                  <a:lnTo>
                    <a:pt x="39" y="59"/>
                  </a:lnTo>
                  <a:lnTo>
                    <a:pt x="46" y="50"/>
                  </a:lnTo>
                  <a:lnTo>
                    <a:pt x="50" y="46"/>
                  </a:lnTo>
                  <a:lnTo>
                    <a:pt x="53" y="42"/>
                  </a:lnTo>
                  <a:lnTo>
                    <a:pt x="58" y="34"/>
                  </a:lnTo>
                  <a:lnTo>
                    <a:pt x="61" y="27"/>
                  </a:lnTo>
                  <a:lnTo>
                    <a:pt x="64" y="24"/>
                  </a:lnTo>
                  <a:lnTo>
                    <a:pt x="58" y="19"/>
                  </a:lnTo>
                  <a:lnTo>
                    <a:pt x="55" y="21"/>
                  </a:lnTo>
                  <a:lnTo>
                    <a:pt x="51" y="29"/>
                  </a:lnTo>
                  <a:lnTo>
                    <a:pt x="46" y="36"/>
                  </a:lnTo>
                  <a:lnTo>
                    <a:pt x="44" y="40"/>
                  </a:lnTo>
                  <a:lnTo>
                    <a:pt x="43" y="43"/>
                  </a:lnTo>
                  <a:lnTo>
                    <a:pt x="38" y="50"/>
                  </a:lnTo>
                  <a:lnTo>
                    <a:pt x="32" y="57"/>
                  </a:lnTo>
                  <a:lnTo>
                    <a:pt x="28" y="60"/>
                  </a:lnTo>
                  <a:lnTo>
                    <a:pt x="22" y="62"/>
                  </a:lnTo>
                  <a:lnTo>
                    <a:pt x="16" y="63"/>
                  </a:lnTo>
                  <a:lnTo>
                    <a:pt x="10" y="65"/>
                  </a:lnTo>
                  <a:lnTo>
                    <a:pt x="7" y="65"/>
                  </a:lnTo>
                  <a:lnTo>
                    <a:pt x="4" y="60"/>
                  </a:lnTo>
                  <a:lnTo>
                    <a:pt x="2" y="52"/>
                  </a:lnTo>
                  <a:lnTo>
                    <a:pt x="0" y="43"/>
                  </a:lnTo>
                  <a:lnTo>
                    <a:pt x="0" y="39"/>
                  </a:lnTo>
                  <a:lnTo>
                    <a:pt x="3" y="34"/>
                  </a:lnTo>
                  <a:lnTo>
                    <a:pt x="10" y="26"/>
                  </a:lnTo>
                  <a:lnTo>
                    <a:pt x="17" y="19"/>
                  </a:lnTo>
                  <a:lnTo>
                    <a:pt x="23" y="14"/>
                  </a:lnTo>
                  <a:lnTo>
                    <a:pt x="26" y="11"/>
                  </a:lnTo>
                  <a:lnTo>
                    <a:pt x="31" y="8"/>
                  </a:lnTo>
                  <a:lnTo>
                    <a:pt x="35" y="6"/>
                  </a:lnTo>
                  <a:lnTo>
                    <a:pt x="38" y="3"/>
                  </a:lnTo>
                  <a:lnTo>
                    <a:pt x="41" y="1"/>
                  </a:lnTo>
                  <a:lnTo>
                    <a:pt x="44" y="0"/>
                  </a:lnTo>
                  <a:lnTo>
                    <a:pt x="46" y="1"/>
                  </a:lnTo>
                  <a:lnTo>
                    <a:pt x="48" y="4"/>
                  </a:lnTo>
                  <a:lnTo>
                    <a:pt x="52" y="7"/>
                  </a:lnTo>
                  <a:lnTo>
                    <a:pt x="57" y="11"/>
                  </a:lnTo>
                  <a:lnTo>
                    <a:pt x="61" y="13"/>
                  </a:lnTo>
                  <a:lnTo>
                    <a:pt x="62" y="14"/>
                  </a:lnTo>
                  <a:close/>
                </a:path>
              </a:pathLst>
            </a:custGeom>
            <a:solidFill>
              <a:srgbClr val="7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73" name="Freeform 133"/>
            <p:cNvSpPr>
              <a:spLocks/>
            </p:cNvSpPr>
            <p:nvPr/>
          </p:nvSpPr>
          <p:spPr bwMode="auto">
            <a:xfrm>
              <a:off x="2403" y="2160"/>
              <a:ext cx="172" cy="147"/>
            </a:xfrm>
            <a:custGeom>
              <a:avLst/>
              <a:gdLst>
                <a:gd name="T0" fmla="*/ 388 w 584"/>
                <a:gd name="T1" fmla="*/ 27 h 525"/>
                <a:gd name="T2" fmla="*/ 416 w 584"/>
                <a:gd name="T3" fmla="*/ 35 h 525"/>
                <a:gd name="T4" fmla="*/ 444 w 584"/>
                <a:gd name="T5" fmla="*/ 42 h 525"/>
                <a:gd name="T6" fmla="*/ 479 w 584"/>
                <a:gd name="T7" fmla="*/ 61 h 525"/>
                <a:gd name="T8" fmla="*/ 498 w 584"/>
                <a:gd name="T9" fmla="*/ 95 h 525"/>
                <a:gd name="T10" fmla="*/ 521 w 584"/>
                <a:gd name="T11" fmla="*/ 140 h 525"/>
                <a:gd name="T12" fmla="*/ 542 w 584"/>
                <a:gd name="T13" fmla="*/ 187 h 525"/>
                <a:gd name="T14" fmla="*/ 575 w 584"/>
                <a:gd name="T15" fmla="*/ 238 h 525"/>
                <a:gd name="T16" fmla="*/ 583 w 584"/>
                <a:gd name="T17" fmla="*/ 292 h 525"/>
                <a:gd name="T18" fmla="*/ 561 w 584"/>
                <a:gd name="T19" fmla="*/ 330 h 525"/>
                <a:gd name="T20" fmla="*/ 536 w 584"/>
                <a:gd name="T21" fmla="*/ 366 h 525"/>
                <a:gd name="T22" fmla="*/ 504 w 584"/>
                <a:gd name="T23" fmla="*/ 346 h 525"/>
                <a:gd name="T24" fmla="*/ 478 w 584"/>
                <a:gd name="T25" fmla="*/ 372 h 525"/>
                <a:gd name="T26" fmla="*/ 489 w 584"/>
                <a:gd name="T27" fmla="*/ 395 h 525"/>
                <a:gd name="T28" fmla="*/ 465 w 584"/>
                <a:gd name="T29" fmla="*/ 403 h 525"/>
                <a:gd name="T30" fmla="*/ 435 w 584"/>
                <a:gd name="T31" fmla="*/ 398 h 525"/>
                <a:gd name="T32" fmla="*/ 414 w 584"/>
                <a:gd name="T33" fmla="*/ 388 h 525"/>
                <a:gd name="T34" fmla="*/ 396 w 584"/>
                <a:gd name="T35" fmla="*/ 370 h 525"/>
                <a:gd name="T36" fmla="*/ 366 w 584"/>
                <a:gd name="T37" fmla="*/ 382 h 525"/>
                <a:gd name="T38" fmla="*/ 333 w 584"/>
                <a:gd name="T39" fmla="*/ 425 h 525"/>
                <a:gd name="T40" fmla="*/ 340 w 584"/>
                <a:gd name="T41" fmla="*/ 468 h 525"/>
                <a:gd name="T42" fmla="*/ 365 w 584"/>
                <a:gd name="T43" fmla="*/ 485 h 525"/>
                <a:gd name="T44" fmla="*/ 354 w 584"/>
                <a:gd name="T45" fmla="*/ 503 h 525"/>
                <a:gd name="T46" fmla="*/ 336 w 584"/>
                <a:gd name="T47" fmla="*/ 511 h 525"/>
                <a:gd name="T48" fmla="*/ 310 w 584"/>
                <a:gd name="T49" fmla="*/ 514 h 525"/>
                <a:gd name="T50" fmla="*/ 283 w 584"/>
                <a:gd name="T51" fmla="*/ 509 h 525"/>
                <a:gd name="T52" fmla="*/ 256 w 584"/>
                <a:gd name="T53" fmla="*/ 521 h 525"/>
                <a:gd name="T54" fmla="*/ 228 w 584"/>
                <a:gd name="T55" fmla="*/ 524 h 525"/>
                <a:gd name="T56" fmla="*/ 199 w 584"/>
                <a:gd name="T57" fmla="*/ 505 h 525"/>
                <a:gd name="T58" fmla="*/ 184 w 584"/>
                <a:gd name="T59" fmla="*/ 491 h 525"/>
                <a:gd name="T60" fmla="*/ 157 w 584"/>
                <a:gd name="T61" fmla="*/ 487 h 525"/>
                <a:gd name="T62" fmla="*/ 140 w 584"/>
                <a:gd name="T63" fmla="*/ 467 h 525"/>
                <a:gd name="T64" fmla="*/ 137 w 584"/>
                <a:gd name="T65" fmla="*/ 445 h 525"/>
                <a:gd name="T66" fmla="*/ 98 w 584"/>
                <a:gd name="T67" fmla="*/ 443 h 525"/>
                <a:gd name="T68" fmla="*/ 69 w 584"/>
                <a:gd name="T69" fmla="*/ 436 h 525"/>
                <a:gd name="T70" fmla="*/ 45 w 584"/>
                <a:gd name="T71" fmla="*/ 390 h 525"/>
                <a:gd name="T72" fmla="*/ 12 w 584"/>
                <a:gd name="T73" fmla="*/ 350 h 525"/>
                <a:gd name="T74" fmla="*/ 1 w 584"/>
                <a:gd name="T75" fmla="*/ 308 h 525"/>
                <a:gd name="T76" fmla="*/ 32 w 584"/>
                <a:gd name="T77" fmla="*/ 246 h 525"/>
                <a:gd name="T78" fmla="*/ 41 w 584"/>
                <a:gd name="T79" fmla="*/ 172 h 525"/>
                <a:gd name="T80" fmla="*/ 62 w 584"/>
                <a:gd name="T81" fmla="*/ 119 h 525"/>
                <a:gd name="T82" fmla="*/ 96 w 584"/>
                <a:gd name="T83" fmla="*/ 91 h 525"/>
                <a:gd name="T84" fmla="*/ 128 w 584"/>
                <a:gd name="T85" fmla="*/ 65 h 525"/>
                <a:gd name="T86" fmla="*/ 152 w 584"/>
                <a:gd name="T87" fmla="*/ 58 h 525"/>
                <a:gd name="T88" fmla="*/ 176 w 584"/>
                <a:gd name="T89" fmla="*/ 54 h 525"/>
                <a:gd name="T90" fmla="*/ 212 w 584"/>
                <a:gd name="T91" fmla="*/ 32 h 525"/>
                <a:gd name="T92" fmla="*/ 230 w 584"/>
                <a:gd name="T93" fmla="*/ 6 h 525"/>
                <a:gd name="T94" fmla="*/ 277 w 584"/>
                <a:gd name="T95" fmla="*/ 2 h 525"/>
                <a:gd name="T96" fmla="*/ 360 w 584"/>
                <a:gd name="T97" fmla="*/ 19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84" h="525">
                  <a:moveTo>
                    <a:pt x="377" y="22"/>
                  </a:moveTo>
                  <a:lnTo>
                    <a:pt x="378" y="24"/>
                  </a:lnTo>
                  <a:lnTo>
                    <a:pt x="382" y="25"/>
                  </a:lnTo>
                  <a:lnTo>
                    <a:pt x="388" y="27"/>
                  </a:lnTo>
                  <a:lnTo>
                    <a:pt x="394" y="29"/>
                  </a:lnTo>
                  <a:lnTo>
                    <a:pt x="401" y="32"/>
                  </a:lnTo>
                  <a:lnTo>
                    <a:pt x="410" y="34"/>
                  </a:lnTo>
                  <a:lnTo>
                    <a:pt x="416" y="35"/>
                  </a:lnTo>
                  <a:lnTo>
                    <a:pt x="422" y="37"/>
                  </a:lnTo>
                  <a:lnTo>
                    <a:pt x="428" y="38"/>
                  </a:lnTo>
                  <a:lnTo>
                    <a:pt x="436" y="39"/>
                  </a:lnTo>
                  <a:lnTo>
                    <a:pt x="444" y="42"/>
                  </a:lnTo>
                  <a:lnTo>
                    <a:pt x="454" y="46"/>
                  </a:lnTo>
                  <a:lnTo>
                    <a:pt x="464" y="51"/>
                  </a:lnTo>
                  <a:lnTo>
                    <a:pt x="472" y="55"/>
                  </a:lnTo>
                  <a:lnTo>
                    <a:pt x="479" y="61"/>
                  </a:lnTo>
                  <a:lnTo>
                    <a:pt x="483" y="66"/>
                  </a:lnTo>
                  <a:lnTo>
                    <a:pt x="486" y="73"/>
                  </a:lnTo>
                  <a:lnTo>
                    <a:pt x="491" y="84"/>
                  </a:lnTo>
                  <a:lnTo>
                    <a:pt x="498" y="95"/>
                  </a:lnTo>
                  <a:lnTo>
                    <a:pt x="504" y="110"/>
                  </a:lnTo>
                  <a:lnTo>
                    <a:pt x="512" y="121"/>
                  </a:lnTo>
                  <a:lnTo>
                    <a:pt x="518" y="132"/>
                  </a:lnTo>
                  <a:lnTo>
                    <a:pt x="521" y="140"/>
                  </a:lnTo>
                  <a:lnTo>
                    <a:pt x="522" y="143"/>
                  </a:lnTo>
                  <a:lnTo>
                    <a:pt x="525" y="151"/>
                  </a:lnTo>
                  <a:lnTo>
                    <a:pt x="532" y="169"/>
                  </a:lnTo>
                  <a:lnTo>
                    <a:pt x="542" y="187"/>
                  </a:lnTo>
                  <a:lnTo>
                    <a:pt x="550" y="198"/>
                  </a:lnTo>
                  <a:lnTo>
                    <a:pt x="559" y="207"/>
                  </a:lnTo>
                  <a:lnTo>
                    <a:pt x="567" y="223"/>
                  </a:lnTo>
                  <a:lnTo>
                    <a:pt x="575" y="238"/>
                  </a:lnTo>
                  <a:lnTo>
                    <a:pt x="580" y="251"/>
                  </a:lnTo>
                  <a:lnTo>
                    <a:pt x="583" y="264"/>
                  </a:lnTo>
                  <a:lnTo>
                    <a:pt x="584" y="278"/>
                  </a:lnTo>
                  <a:lnTo>
                    <a:pt x="583" y="292"/>
                  </a:lnTo>
                  <a:lnTo>
                    <a:pt x="577" y="304"/>
                  </a:lnTo>
                  <a:lnTo>
                    <a:pt x="572" y="311"/>
                  </a:lnTo>
                  <a:lnTo>
                    <a:pt x="567" y="319"/>
                  </a:lnTo>
                  <a:lnTo>
                    <a:pt x="561" y="330"/>
                  </a:lnTo>
                  <a:lnTo>
                    <a:pt x="555" y="341"/>
                  </a:lnTo>
                  <a:lnTo>
                    <a:pt x="548" y="350"/>
                  </a:lnTo>
                  <a:lnTo>
                    <a:pt x="542" y="359"/>
                  </a:lnTo>
                  <a:lnTo>
                    <a:pt x="536" y="366"/>
                  </a:lnTo>
                  <a:lnTo>
                    <a:pt x="530" y="371"/>
                  </a:lnTo>
                  <a:lnTo>
                    <a:pt x="521" y="369"/>
                  </a:lnTo>
                  <a:lnTo>
                    <a:pt x="513" y="357"/>
                  </a:lnTo>
                  <a:lnTo>
                    <a:pt x="504" y="346"/>
                  </a:lnTo>
                  <a:lnTo>
                    <a:pt x="496" y="344"/>
                  </a:lnTo>
                  <a:lnTo>
                    <a:pt x="486" y="352"/>
                  </a:lnTo>
                  <a:lnTo>
                    <a:pt x="480" y="362"/>
                  </a:lnTo>
                  <a:lnTo>
                    <a:pt x="478" y="372"/>
                  </a:lnTo>
                  <a:lnTo>
                    <a:pt x="483" y="377"/>
                  </a:lnTo>
                  <a:lnTo>
                    <a:pt x="489" y="382"/>
                  </a:lnTo>
                  <a:lnTo>
                    <a:pt x="490" y="388"/>
                  </a:lnTo>
                  <a:lnTo>
                    <a:pt x="489" y="395"/>
                  </a:lnTo>
                  <a:lnTo>
                    <a:pt x="483" y="401"/>
                  </a:lnTo>
                  <a:lnTo>
                    <a:pt x="478" y="403"/>
                  </a:lnTo>
                  <a:lnTo>
                    <a:pt x="472" y="403"/>
                  </a:lnTo>
                  <a:lnTo>
                    <a:pt x="465" y="403"/>
                  </a:lnTo>
                  <a:lnTo>
                    <a:pt x="456" y="403"/>
                  </a:lnTo>
                  <a:lnTo>
                    <a:pt x="449" y="402"/>
                  </a:lnTo>
                  <a:lnTo>
                    <a:pt x="441" y="401"/>
                  </a:lnTo>
                  <a:lnTo>
                    <a:pt x="435" y="398"/>
                  </a:lnTo>
                  <a:lnTo>
                    <a:pt x="429" y="397"/>
                  </a:lnTo>
                  <a:lnTo>
                    <a:pt x="424" y="395"/>
                  </a:lnTo>
                  <a:lnTo>
                    <a:pt x="419" y="391"/>
                  </a:lnTo>
                  <a:lnTo>
                    <a:pt x="414" y="388"/>
                  </a:lnTo>
                  <a:lnTo>
                    <a:pt x="410" y="382"/>
                  </a:lnTo>
                  <a:lnTo>
                    <a:pt x="405" y="377"/>
                  </a:lnTo>
                  <a:lnTo>
                    <a:pt x="401" y="374"/>
                  </a:lnTo>
                  <a:lnTo>
                    <a:pt x="396" y="370"/>
                  </a:lnTo>
                  <a:lnTo>
                    <a:pt x="391" y="368"/>
                  </a:lnTo>
                  <a:lnTo>
                    <a:pt x="384" y="369"/>
                  </a:lnTo>
                  <a:lnTo>
                    <a:pt x="376" y="374"/>
                  </a:lnTo>
                  <a:lnTo>
                    <a:pt x="366" y="382"/>
                  </a:lnTo>
                  <a:lnTo>
                    <a:pt x="355" y="391"/>
                  </a:lnTo>
                  <a:lnTo>
                    <a:pt x="346" y="403"/>
                  </a:lnTo>
                  <a:lnTo>
                    <a:pt x="337" y="415"/>
                  </a:lnTo>
                  <a:lnTo>
                    <a:pt x="333" y="425"/>
                  </a:lnTo>
                  <a:lnTo>
                    <a:pt x="330" y="434"/>
                  </a:lnTo>
                  <a:lnTo>
                    <a:pt x="331" y="448"/>
                  </a:lnTo>
                  <a:lnTo>
                    <a:pt x="336" y="460"/>
                  </a:lnTo>
                  <a:lnTo>
                    <a:pt x="340" y="468"/>
                  </a:lnTo>
                  <a:lnTo>
                    <a:pt x="341" y="470"/>
                  </a:lnTo>
                  <a:lnTo>
                    <a:pt x="364" y="481"/>
                  </a:lnTo>
                  <a:lnTo>
                    <a:pt x="364" y="482"/>
                  </a:lnTo>
                  <a:lnTo>
                    <a:pt x="365" y="485"/>
                  </a:lnTo>
                  <a:lnTo>
                    <a:pt x="364" y="490"/>
                  </a:lnTo>
                  <a:lnTo>
                    <a:pt x="360" y="497"/>
                  </a:lnTo>
                  <a:lnTo>
                    <a:pt x="358" y="501"/>
                  </a:lnTo>
                  <a:lnTo>
                    <a:pt x="354" y="503"/>
                  </a:lnTo>
                  <a:lnTo>
                    <a:pt x="351" y="505"/>
                  </a:lnTo>
                  <a:lnTo>
                    <a:pt x="347" y="508"/>
                  </a:lnTo>
                  <a:lnTo>
                    <a:pt x="342" y="509"/>
                  </a:lnTo>
                  <a:lnTo>
                    <a:pt x="336" y="511"/>
                  </a:lnTo>
                  <a:lnTo>
                    <a:pt x="330" y="513"/>
                  </a:lnTo>
                  <a:lnTo>
                    <a:pt x="323" y="514"/>
                  </a:lnTo>
                  <a:lnTo>
                    <a:pt x="316" y="514"/>
                  </a:lnTo>
                  <a:lnTo>
                    <a:pt x="310" y="514"/>
                  </a:lnTo>
                  <a:lnTo>
                    <a:pt x="303" y="513"/>
                  </a:lnTo>
                  <a:lnTo>
                    <a:pt x="297" y="510"/>
                  </a:lnTo>
                  <a:lnTo>
                    <a:pt x="289" y="510"/>
                  </a:lnTo>
                  <a:lnTo>
                    <a:pt x="283" y="509"/>
                  </a:lnTo>
                  <a:lnTo>
                    <a:pt x="276" y="510"/>
                  </a:lnTo>
                  <a:lnTo>
                    <a:pt x="269" y="514"/>
                  </a:lnTo>
                  <a:lnTo>
                    <a:pt x="262" y="517"/>
                  </a:lnTo>
                  <a:lnTo>
                    <a:pt x="256" y="521"/>
                  </a:lnTo>
                  <a:lnTo>
                    <a:pt x="248" y="523"/>
                  </a:lnTo>
                  <a:lnTo>
                    <a:pt x="242" y="525"/>
                  </a:lnTo>
                  <a:lnTo>
                    <a:pt x="235" y="525"/>
                  </a:lnTo>
                  <a:lnTo>
                    <a:pt x="228" y="524"/>
                  </a:lnTo>
                  <a:lnTo>
                    <a:pt x="221" y="522"/>
                  </a:lnTo>
                  <a:lnTo>
                    <a:pt x="212" y="516"/>
                  </a:lnTo>
                  <a:lnTo>
                    <a:pt x="204" y="510"/>
                  </a:lnTo>
                  <a:lnTo>
                    <a:pt x="199" y="505"/>
                  </a:lnTo>
                  <a:lnTo>
                    <a:pt x="194" y="501"/>
                  </a:lnTo>
                  <a:lnTo>
                    <a:pt x="191" y="497"/>
                  </a:lnTo>
                  <a:lnTo>
                    <a:pt x="187" y="494"/>
                  </a:lnTo>
                  <a:lnTo>
                    <a:pt x="184" y="491"/>
                  </a:lnTo>
                  <a:lnTo>
                    <a:pt x="179" y="490"/>
                  </a:lnTo>
                  <a:lnTo>
                    <a:pt x="172" y="490"/>
                  </a:lnTo>
                  <a:lnTo>
                    <a:pt x="164" y="489"/>
                  </a:lnTo>
                  <a:lnTo>
                    <a:pt x="157" y="487"/>
                  </a:lnTo>
                  <a:lnTo>
                    <a:pt x="151" y="483"/>
                  </a:lnTo>
                  <a:lnTo>
                    <a:pt x="146" y="478"/>
                  </a:lnTo>
                  <a:lnTo>
                    <a:pt x="143" y="472"/>
                  </a:lnTo>
                  <a:lnTo>
                    <a:pt x="140" y="467"/>
                  </a:lnTo>
                  <a:lnTo>
                    <a:pt x="140" y="460"/>
                  </a:lnTo>
                  <a:lnTo>
                    <a:pt x="142" y="454"/>
                  </a:lnTo>
                  <a:lnTo>
                    <a:pt x="142" y="449"/>
                  </a:lnTo>
                  <a:lnTo>
                    <a:pt x="137" y="445"/>
                  </a:lnTo>
                  <a:lnTo>
                    <a:pt x="129" y="443"/>
                  </a:lnTo>
                  <a:lnTo>
                    <a:pt x="120" y="443"/>
                  </a:lnTo>
                  <a:lnTo>
                    <a:pt x="109" y="443"/>
                  </a:lnTo>
                  <a:lnTo>
                    <a:pt x="98" y="443"/>
                  </a:lnTo>
                  <a:lnTo>
                    <a:pt x="89" y="444"/>
                  </a:lnTo>
                  <a:lnTo>
                    <a:pt x="81" y="444"/>
                  </a:lnTo>
                  <a:lnTo>
                    <a:pt x="75" y="442"/>
                  </a:lnTo>
                  <a:lnTo>
                    <a:pt x="69" y="436"/>
                  </a:lnTo>
                  <a:lnTo>
                    <a:pt x="65" y="427"/>
                  </a:lnTo>
                  <a:lnTo>
                    <a:pt x="59" y="415"/>
                  </a:lnTo>
                  <a:lnTo>
                    <a:pt x="53" y="402"/>
                  </a:lnTo>
                  <a:lnTo>
                    <a:pt x="45" y="390"/>
                  </a:lnTo>
                  <a:lnTo>
                    <a:pt x="37" y="378"/>
                  </a:lnTo>
                  <a:lnTo>
                    <a:pt x="27" y="368"/>
                  </a:lnTo>
                  <a:lnTo>
                    <a:pt x="19" y="359"/>
                  </a:lnTo>
                  <a:lnTo>
                    <a:pt x="12" y="350"/>
                  </a:lnTo>
                  <a:lnTo>
                    <a:pt x="6" y="339"/>
                  </a:lnTo>
                  <a:lnTo>
                    <a:pt x="1" y="329"/>
                  </a:lnTo>
                  <a:lnTo>
                    <a:pt x="0" y="318"/>
                  </a:lnTo>
                  <a:lnTo>
                    <a:pt x="1" y="308"/>
                  </a:lnTo>
                  <a:lnTo>
                    <a:pt x="6" y="297"/>
                  </a:lnTo>
                  <a:lnTo>
                    <a:pt x="14" y="288"/>
                  </a:lnTo>
                  <a:lnTo>
                    <a:pt x="27" y="269"/>
                  </a:lnTo>
                  <a:lnTo>
                    <a:pt x="32" y="246"/>
                  </a:lnTo>
                  <a:lnTo>
                    <a:pt x="32" y="222"/>
                  </a:lnTo>
                  <a:lnTo>
                    <a:pt x="35" y="198"/>
                  </a:lnTo>
                  <a:lnTo>
                    <a:pt x="37" y="186"/>
                  </a:lnTo>
                  <a:lnTo>
                    <a:pt x="41" y="172"/>
                  </a:lnTo>
                  <a:lnTo>
                    <a:pt x="44" y="158"/>
                  </a:lnTo>
                  <a:lnTo>
                    <a:pt x="49" y="144"/>
                  </a:lnTo>
                  <a:lnTo>
                    <a:pt x="55" y="131"/>
                  </a:lnTo>
                  <a:lnTo>
                    <a:pt x="62" y="119"/>
                  </a:lnTo>
                  <a:lnTo>
                    <a:pt x="69" y="110"/>
                  </a:lnTo>
                  <a:lnTo>
                    <a:pt x="78" y="103"/>
                  </a:lnTo>
                  <a:lnTo>
                    <a:pt x="86" y="97"/>
                  </a:lnTo>
                  <a:lnTo>
                    <a:pt x="96" y="91"/>
                  </a:lnTo>
                  <a:lnTo>
                    <a:pt x="104" y="84"/>
                  </a:lnTo>
                  <a:lnTo>
                    <a:pt x="113" y="77"/>
                  </a:lnTo>
                  <a:lnTo>
                    <a:pt x="120" y="71"/>
                  </a:lnTo>
                  <a:lnTo>
                    <a:pt x="128" y="65"/>
                  </a:lnTo>
                  <a:lnTo>
                    <a:pt x="135" y="61"/>
                  </a:lnTo>
                  <a:lnTo>
                    <a:pt x="142" y="59"/>
                  </a:lnTo>
                  <a:lnTo>
                    <a:pt x="148" y="59"/>
                  </a:lnTo>
                  <a:lnTo>
                    <a:pt x="152" y="58"/>
                  </a:lnTo>
                  <a:lnTo>
                    <a:pt x="158" y="58"/>
                  </a:lnTo>
                  <a:lnTo>
                    <a:pt x="163" y="58"/>
                  </a:lnTo>
                  <a:lnTo>
                    <a:pt x="169" y="57"/>
                  </a:lnTo>
                  <a:lnTo>
                    <a:pt x="176" y="54"/>
                  </a:lnTo>
                  <a:lnTo>
                    <a:pt x="185" y="51"/>
                  </a:lnTo>
                  <a:lnTo>
                    <a:pt x="196" y="46"/>
                  </a:lnTo>
                  <a:lnTo>
                    <a:pt x="205" y="39"/>
                  </a:lnTo>
                  <a:lnTo>
                    <a:pt x="212" y="32"/>
                  </a:lnTo>
                  <a:lnTo>
                    <a:pt x="217" y="25"/>
                  </a:lnTo>
                  <a:lnTo>
                    <a:pt x="222" y="18"/>
                  </a:lnTo>
                  <a:lnTo>
                    <a:pt x="226" y="12"/>
                  </a:lnTo>
                  <a:lnTo>
                    <a:pt x="230" y="6"/>
                  </a:lnTo>
                  <a:lnTo>
                    <a:pt x="238" y="2"/>
                  </a:lnTo>
                  <a:lnTo>
                    <a:pt x="246" y="0"/>
                  </a:lnTo>
                  <a:lnTo>
                    <a:pt x="259" y="0"/>
                  </a:lnTo>
                  <a:lnTo>
                    <a:pt x="277" y="2"/>
                  </a:lnTo>
                  <a:lnTo>
                    <a:pt x="299" y="6"/>
                  </a:lnTo>
                  <a:lnTo>
                    <a:pt x="322" y="9"/>
                  </a:lnTo>
                  <a:lnTo>
                    <a:pt x="342" y="14"/>
                  </a:lnTo>
                  <a:lnTo>
                    <a:pt x="360" y="19"/>
                  </a:lnTo>
                  <a:lnTo>
                    <a:pt x="372" y="21"/>
                  </a:lnTo>
                  <a:lnTo>
                    <a:pt x="377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374" name="AutoShape 134" descr="bata01"/>
          <p:cNvSpPr>
            <a:spLocks noChangeArrowheads="1"/>
          </p:cNvSpPr>
          <p:nvPr/>
        </p:nvSpPr>
        <p:spPr bwMode="auto">
          <a:xfrm>
            <a:off x="2590800" y="5181600"/>
            <a:ext cx="609600" cy="914400"/>
          </a:xfrm>
          <a:prstGeom prst="flowChartProcess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75" name="AutoShape 135" descr="bata01"/>
          <p:cNvSpPr>
            <a:spLocks noChangeArrowheads="1"/>
          </p:cNvSpPr>
          <p:nvPr/>
        </p:nvSpPr>
        <p:spPr bwMode="auto">
          <a:xfrm>
            <a:off x="3200400" y="4724400"/>
            <a:ext cx="609600" cy="1371600"/>
          </a:xfrm>
          <a:prstGeom prst="flowChartProcess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76" name="AutoShape 136" descr="bata01"/>
          <p:cNvSpPr>
            <a:spLocks noChangeArrowheads="1"/>
          </p:cNvSpPr>
          <p:nvPr/>
        </p:nvSpPr>
        <p:spPr bwMode="auto">
          <a:xfrm>
            <a:off x="3810000" y="4267200"/>
            <a:ext cx="609600" cy="1828800"/>
          </a:xfrm>
          <a:prstGeom prst="flowChartProcess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77" name="AutoShape 137" descr="bata01"/>
          <p:cNvSpPr>
            <a:spLocks noChangeArrowheads="1"/>
          </p:cNvSpPr>
          <p:nvPr/>
        </p:nvSpPr>
        <p:spPr bwMode="auto">
          <a:xfrm>
            <a:off x="4419600" y="3733800"/>
            <a:ext cx="609600" cy="2362200"/>
          </a:xfrm>
          <a:prstGeom prst="flowChartProcess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78" name="AutoShape 138" descr="bata01"/>
          <p:cNvSpPr>
            <a:spLocks noChangeArrowheads="1"/>
          </p:cNvSpPr>
          <p:nvPr/>
        </p:nvSpPr>
        <p:spPr bwMode="auto">
          <a:xfrm>
            <a:off x="5029200" y="3200400"/>
            <a:ext cx="609600" cy="2895600"/>
          </a:xfrm>
          <a:prstGeom prst="flowChartProcess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0379" name="Group 139"/>
          <p:cNvGrpSpPr>
            <a:grpSpLocks/>
          </p:cNvGrpSpPr>
          <p:nvPr/>
        </p:nvGrpSpPr>
        <p:grpSpPr bwMode="auto">
          <a:xfrm>
            <a:off x="1981200" y="3352800"/>
            <a:ext cx="3657600" cy="2743200"/>
            <a:chOff x="432" y="1920"/>
            <a:chExt cx="2304" cy="1728"/>
          </a:xfrm>
        </p:grpSpPr>
        <p:sp>
          <p:nvSpPr>
            <p:cNvPr id="10380" name="AutoShape 140" descr="bata01"/>
            <p:cNvSpPr>
              <a:spLocks noChangeArrowheads="1"/>
            </p:cNvSpPr>
            <p:nvPr/>
          </p:nvSpPr>
          <p:spPr bwMode="auto">
            <a:xfrm>
              <a:off x="432" y="3360"/>
              <a:ext cx="384" cy="288"/>
            </a:xfrm>
            <a:prstGeom prst="flowChartProcess">
              <a:avLst/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99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81" name="AutoShape 141" descr="bata01"/>
            <p:cNvSpPr>
              <a:spLocks noChangeArrowheads="1"/>
            </p:cNvSpPr>
            <p:nvPr/>
          </p:nvSpPr>
          <p:spPr bwMode="auto">
            <a:xfrm>
              <a:off x="816" y="3360"/>
              <a:ext cx="384" cy="288"/>
            </a:xfrm>
            <a:prstGeom prst="flowChartProcess">
              <a:avLst/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99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82" name="AutoShape 142" descr="bata01"/>
            <p:cNvSpPr>
              <a:spLocks noChangeArrowheads="1"/>
            </p:cNvSpPr>
            <p:nvPr/>
          </p:nvSpPr>
          <p:spPr bwMode="auto">
            <a:xfrm>
              <a:off x="816" y="3072"/>
              <a:ext cx="384" cy="288"/>
            </a:xfrm>
            <a:prstGeom prst="flowChartProcess">
              <a:avLst/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99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83" name="AutoShape 143" descr="bata01"/>
            <p:cNvSpPr>
              <a:spLocks noChangeArrowheads="1"/>
            </p:cNvSpPr>
            <p:nvPr/>
          </p:nvSpPr>
          <p:spPr bwMode="auto">
            <a:xfrm>
              <a:off x="1200" y="3360"/>
              <a:ext cx="384" cy="288"/>
            </a:xfrm>
            <a:prstGeom prst="flowChartProcess">
              <a:avLst/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99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84" name="AutoShape 144" descr="bata01"/>
            <p:cNvSpPr>
              <a:spLocks noChangeArrowheads="1"/>
            </p:cNvSpPr>
            <p:nvPr/>
          </p:nvSpPr>
          <p:spPr bwMode="auto">
            <a:xfrm>
              <a:off x="1200" y="3072"/>
              <a:ext cx="384" cy="288"/>
            </a:xfrm>
            <a:prstGeom prst="flowChartProcess">
              <a:avLst/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99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85" name="AutoShape 145" descr="bata01"/>
            <p:cNvSpPr>
              <a:spLocks noChangeArrowheads="1"/>
            </p:cNvSpPr>
            <p:nvPr/>
          </p:nvSpPr>
          <p:spPr bwMode="auto">
            <a:xfrm>
              <a:off x="1200" y="2784"/>
              <a:ext cx="384" cy="288"/>
            </a:xfrm>
            <a:prstGeom prst="flowChartProcess">
              <a:avLst/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99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86" name="AutoShape 146" descr="bata01"/>
            <p:cNvSpPr>
              <a:spLocks noChangeArrowheads="1"/>
            </p:cNvSpPr>
            <p:nvPr/>
          </p:nvSpPr>
          <p:spPr bwMode="auto">
            <a:xfrm>
              <a:off x="1584" y="3360"/>
              <a:ext cx="384" cy="288"/>
            </a:xfrm>
            <a:prstGeom prst="flowChartProcess">
              <a:avLst/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99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87" name="AutoShape 147" descr="bata01"/>
            <p:cNvSpPr>
              <a:spLocks noChangeArrowheads="1"/>
            </p:cNvSpPr>
            <p:nvPr/>
          </p:nvSpPr>
          <p:spPr bwMode="auto">
            <a:xfrm>
              <a:off x="1584" y="3072"/>
              <a:ext cx="384" cy="288"/>
            </a:xfrm>
            <a:prstGeom prst="flowChartProcess">
              <a:avLst/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99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88" name="AutoShape 148" descr="bata01"/>
            <p:cNvSpPr>
              <a:spLocks noChangeArrowheads="1"/>
            </p:cNvSpPr>
            <p:nvPr/>
          </p:nvSpPr>
          <p:spPr bwMode="auto">
            <a:xfrm>
              <a:off x="1584" y="2784"/>
              <a:ext cx="384" cy="288"/>
            </a:xfrm>
            <a:prstGeom prst="flowChartProcess">
              <a:avLst/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99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89" name="AutoShape 149" descr="bata01"/>
            <p:cNvSpPr>
              <a:spLocks noChangeArrowheads="1"/>
            </p:cNvSpPr>
            <p:nvPr/>
          </p:nvSpPr>
          <p:spPr bwMode="auto">
            <a:xfrm>
              <a:off x="1584" y="2496"/>
              <a:ext cx="384" cy="288"/>
            </a:xfrm>
            <a:prstGeom prst="flowChartProcess">
              <a:avLst/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99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90" name="AutoShape 150" descr="bata01"/>
            <p:cNvSpPr>
              <a:spLocks noChangeArrowheads="1"/>
            </p:cNvSpPr>
            <p:nvPr/>
          </p:nvSpPr>
          <p:spPr bwMode="auto">
            <a:xfrm>
              <a:off x="1968" y="3360"/>
              <a:ext cx="384" cy="288"/>
            </a:xfrm>
            <a:prstGeom prst="flowChartProcess">
              <a:avLst/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99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91" name="AutoShape 151" descr="bata01"/>
            <p:cNvSpPr>
              <a:spLocks noChangeArrowheads="1"/>
            </p:cNvSpPr>
            <p:nvPr/>
          </p:nvSpPr>
          <p:spPr bwMode="auto">
            <a:xfrm>
              <a:off x="1968" y="3072"/>
              <a:ext cx="384" cy="288"/>
            </a:xfrm>
            <a:prstGeom prst="flowChartProcess">
              <a:avLst/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99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92" name="AutoShape 152" descr="bata01"/>
            <p:cNvSpPr>
              <a:spLocks noChangeArrowheads="1"/>
            </p:cNvSpPr>
            <p:nvPr/>
          </p:nvSpPr>
          <p:spPr bwMode="auto">
            <a:xfrm>
              <a:off x="1968" y="2784"/>
              <a:ext cx="384" cy="288"/>
            </a:xfrm>
            <a:prstGeom prst="flowChartProcess">
              <a:avLst/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99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93" name="AutoShape 153" descr="bata01"/>
            <p:cNvSpPr>
              <a:spLocks noChangeArrowheads="1"/>
            </p:cNvSpPr>
            <p:nvPr/>
          </p:nvSpPr>
          <p:spPr bwMode="auto">
            <a:xfrm>
              <a:off x="1968" y="2496"/>
              <a:ext cx="384" cy="288"/>
            </a:xfrm>
            <a:prstGeom prst="flowChartProcess">
              <a:avLst/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99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94" name="AutoShape 154" descr="bata01"/>
            <p:cNvSpPr>
              <a:spLocks noChangeArrowheads="1"/>
            </p:cNvSpPr>
            <p:nvPr/>
          </p:nvSpPr>
          <p:spPr bwMode="auto">
            <a:xfrm>
              <a:off x="1968" y="2208"/>
              <a:ext cx="384" cy="288"/>
            </a:xfrm>
            <a:prstGeom prst="flowChartProcess">
              <a:avLst/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99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95" name="AutoShape 155" descr="bata01"/>
            <p:cNvSpPr>
              <a:spLocks noChangeArrowheads="1"/>
            </p:cNvSpPr>
            <p:nvPr/>
          </p:nvSpPr>
          <p:spPr bwMode="auto">
            <a:xfrm>
              <a:off x="2352" y="3360"/>
              <a:ext cx="384" cy="288"/>
            </a:xfrm>
            <a:prstGeom prst="flowChartProcess">
              <a:avLst/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99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96" name="AutoShape 156" descr="bata01"/>
            <p:cNvSpPr>
              <a:spLocks noChangeArrowheads="1"/>
            </p:cNvSpPr>
            <p:nvPr/>
          </p:nvSpPr>
          <p:spPr bwMode="auto">
            <a:xfrm>
              <a:off x="2352" y="3072"/>
              <a:ext cx="384" cy="288"/>
            </a:xfrm>
            <a:prstGeom prst="flowChartProcess">
              <a:avLst/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99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97" name="AutoShape 157" descr="bata01"/>
            <p:cNvSpPr>
              <a:spLocks noChangeArrowheads="1"/>
            </p:cNvSpPr>
            <p:nvPr/>
          </p:nvSpPr>
          <p:spPr bwMode="auto">
            <a:xfrm>
              <a:off x="2352" y="2784"/>
              <a:ext cx="384" cy="288"/>
            </a:xfrm>
            <a:prstGeom prst="flowChartProcess">
              <a:avLst/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99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98" name="AutoShape 158" descr="bata01"/>
            <p:cNvSpPr>
              <a:spLocks noChangeArrowheads="1"/>
            </p:cNvSpPr>
            <p:nvPr/>
          </p:nvSpPr>
          <p:spPr bwMode="auto">
            <a:xfrm>
              <a:off x="2352" y="2496"/>
              <a:ext cx="384" cy="288"/>
            </a:xfrm>
            <a:prstGeom prst="flowChartProcess">
              <a:avLst/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99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99" name="AutoShape 159" descr="bata01"/>
            <p:cNvSpPr>
              <a:spLocks noChangeArrowheads="1"/>
            </p:cNvSpPr>
            <p:nvPr/>
          </p:nvSpPr>
          <p:spPr bwMode="auto">
            <a:xfrm>
              <a:off x="2352" y="2208"/>
              <a:ext cx="384" cy="288"/>
            </a:xfrm>
            <a:prstGeom prst="flowChartProcess">
              <a:avLst/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99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00" name="AutoShape 160" descr="bata01"/>
            <p:cNvSpPr>
              <a:spLocks noChangeArrowheads="1"/>
            </p:cNvSpPr>
            <p:nvPr/>
          </p:nvSpPr>
          <p:spPr bwMode="auto">
            <a:xfrm>
              <a:off x="2352" y="1920"/>
              <a:ext cx="384" cy="288"/>
            </a:xfrm>
            <a:prstGeom prst="flowChartProcess">
              <a:avLst/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99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0401" name="Text Box 161"/>
          <p:cNvSpPr txBox="1">
            <a:spLocks noChangeArrowheads="1"/>
          </p:cNvSpPr>
          <p:nvPr/>
        </p:nvSpPr>
        <p:spPr bwMode="auto">
          <a:xfrm>
            <a:off x="1524001" y="76200"/>
            <a:ext cx="56618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fld id="{70426C07-3824-4CB8-8A4D-614108D260AF}" type="slidenum">
              <a:rPr lang="en-US" sz="2000">
                <a:latin typeface="Tahoma" panose="020B0604030504040204" pitchFamily="34" charset="0"/>
              </a:rPr>
              <a:pPr eaLnBrk="1" hangingPunct="1"/>
              <a:t>3</a:t>
            </a:fld>
            <a:endParaRPr lang="en-US" sz="2000">
              <a:latin typeface="Tahoma" panose="020B0604030504040204" pitchFamily="34" charset="0"/>
            </a:endParaRPr>
          </a:p>
        </p:txBody>
      </p:sp>
      <p:sp>
        <p:nvSpPr>
          <p:cNvPr id="10402" name="Text Box 162"/>
          <p:cNvSpPr txBox="1">
            <a:spLocks noChangeArrowheads="1"/>
          </p:cNvSpPr>
          <p:nvPr/>
        </p:nvSpPr>
        <p:spPr bwMode="auto">
          <a:xfrm>
            <a:off x="5943601" y="6248400"/>
            <a:ext cx="40925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anose="02020603050405020304" pitchFamily="18" charset="0"/>
              </a:rPr>
              <a:t>Contoh lebih besar, lebih tinggi</a:t>
            </a:r>
          </a:p>
        </p:txBody>
      </p:sp>
    </p:spTree>
    <p:extLst>
      <p:ext uri="{BB962C8B-B14F-4D97-AF65-F5344CB8AC3E}">
        <p14:creationId xmlns:p14="http://schemas.microsoft.com/office/powerpoint/2010/main" val="21360844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CC3300"/>
          </a:solidFill>
        </p:spPr>
        <p:txBody>
          <a:bodyPr/>
          <a:lstStyle/>
          <a:p>
            <a:r>
              <a:rPr lang="en-US" sz="4000">
                <a:solidFill>
                  <a:schemeClr val="bg1"/>
                </a:solidFill>
              </a:rPr>
              <a:t>Memantau Pertumbuhan Dg Kartu Menuju Sehat (KMS)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Masukkan/plot hasil pengukuran Berat Badan dan Tinggi Badan pada KMS</a:t>
            </a:r>
          </a:p>
          <a:p>
            <a:r>
              <a:rPr lang="en-US"/>
              <a:t>KMS laki-laki dan perempuan berbeda</a:t>
            </a:r>
          </a:p>
          <a:p>
            <a:r>
              <a:rPr lang="en-US"/>
              <a:t>Pantau kenaikan pertumbuhannya setiap bulan secara rutin</a:t>
            </a:r>
          </a:p>
          <a:p>
            <a:r>
              <a:rPr lang="en-US"/>
              <a:t>Kewaspadaan bila minimal 2 bulan tidak ada peningkatan</a:t>
            </a:r>
          </a:p>
        </p:txBody>
      </p:sp>
    </p:spTree>
    <p:extLst>
      <p:ext uri="{BB962C8B-B14F-4D97-AF65-F5344CB8AC3E}">
        <p14:creationId xmlns:p14="http://schemas.microsoft.com/office/powerpoint/2010/main" val="962594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1" name="WordArt 5"/>
          <p:cNvSpPr>
            <a:spLocks noChangeArrowheads="1" noChangeShapeType="1" noTextEdit="1"/>
          </p:cNvSpPr>
          <p:nvPr/>
        </p:nvSpPr>
        <p:spPr bwMode="auto">
          <a:xfrm>
            <a:off x="2590800" y="1447800"/>
            <a:ext cx="7391400" cy="40386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Perkembangan</a:t>
            </a:r>
          </a:p>
        </p:txBody>
      </p:sp>
    </p:spTree>
    <p:extLst>
      <p:ext uri="{BB962C8B-B14F-4D97-AF65-F5344CB8AC3E}">
        <p14:creationId xmlns:p14="http://schemas.microsoft.com/office/powerpoint/2010/main" val="1699362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2"/>
          <p:cNvGrpSpPr>
            <a:grpSpLocks/>
          </p:cNvGrpSpPr>
          <p:nvPr/>
        </p:nvGrpSpPr>
        <p:grpSpPr bwMode="auto">
          <a:xfrm>
            <a:off x="2057400" y="1371600"/>
            <a:ext cx="3962400" cy="5029200"/>
            <a:chOff x="336" y="864"/>
            <a:chExt cx="2496" cy="3168"/>
          </a:xfrm>
        </p:grpSpPr>
        <p:sp>
          <p:nvSpPr>
            <p:cNvPr id="11267" name="Rectangle 3"/>
            <p:cNvSpPr>
              <a:spLocks noChangeArrowheads="1"/>
            </p:cNvSpPr>
            <p:nvPr/>
          </p:nvSpPr>
          <p:spPr bwMode="auto">
            <a:xfrm>
              <a:off x="336" y="864"/>
              <a:ext cx="2496" cy="316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en-US" sz="1200">
                <a:latin typeface="Tahoma" panose="020B0604030504040204" pitchFamily="34" charset="0"/>
              </a:endParaRPr>
            </a:p>
          </p:txBody>
        </p:sp>
        <p:pic>
          <p:nvPicPr>
            <p:cNvPr id="11268" name="Picture 4" descr="UMUR00B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" y="1056"/>
              <a:ext cx="302" cy="2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69" name="Picture 5" descr="UMUR01B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4" y="1008"/>
              <a:ext cx="410" cy="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0" name="Picture 6" descr="UMUR02B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5" y="1008"/>
              <a:ext cx="407" cy="2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1" name="Picture 7" descr="UMUR03B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85" y="960"/>
              <a:ext cx="419" cy="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2" name="Picture 8" descr="UMUR04B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0" y="1664"/>
              <a:ext cx="355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3" name="Picture 9" descr="UMUR05B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1632"/>
              <a:ext cx="321" cy="4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4" name="Picture 10" descr="UMUR06B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48" y="1584"/>
              <a:ext cx="385" cy="4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5" name="Picture 11" descr="UMUR07B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0" y="1632"/>
              <a:ext cx="378" cy="4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6" name="Picture 12" descr="UMUR10B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96" y="2426"/>
              <a:ext cx="454" cy="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7" name="Picture 13" descr="UMUR11B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0" y="2256"/>
              <a:ext cx="403" cy="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8" name="Picture 14" descr="UMUR08B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2" y="2276"/>
              <a:ext cx="360" cy="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9" name="Picture 15" descr="UMUR09B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4" y="2289"/>
              <a:ext cx="392" cy="5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0" name="Picture 16" descr="UMUR12B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2" y="3175"/>
              <a:ext cx="460" cy="5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1" name="Picture 17" descr="UMUR13B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4" y="3154"/>
              <a:ext cx="616" cy="5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2" name="Picture 18" descr="UMUR14B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44" y="3113"/>
              <a:ext cx="325" cy="5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3" name="Picture 19" descr="UMUR15B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72" y="3092"/>
              <a:ext cx="422" cy="6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84" name="Text Box 20"/>
            <p:cNvSpPr txBox="1">
              <a:spLocks noChangeArrowheads="1"/>
            </p:cNvSpPr>
            <p:nvPr/>
          </p:nvSpPr>
          <p:spPr bwMode="auto">
            <a:xfrm>
              <a:off x="549" y="1315"/>
              <a:ext cx="327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sz="1200">
                  <a:latin typeface="Tahoma" panose="020B0604030504040204" pitchFamily="34" charset="0"/>
                </a:rPr>
                <a:t>0 bln</a:t>
              </a:r>
            </a:p>
          </p:txBody>
        </p:sp>
        <p:sp>
          <p:nvSpPr>
            <p:cNvPr id="11285" name="Text Box 21"/>
            <p:cNvSpPr txBox="1">
              <a:spLocks noChangeArrowheads="1"/>
            </p:cNvSpPr>
            <p:nvPr/>
          </p:nvSpPr>
          <p:spPr bwMode="auto">
            <a:xfrm>
              <a:off x="1077" y="1296"/>
              <a:ext cx="327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sz="1200">
                  <a:latin typeface="Tahoma" panose="020B0604030504040204" pitchFamily="34" charset="0"/>
                </a:rPr>
                <a:t>1 bln</a:t>
              </a:r>
            </a:p>
          </p:txBody>
        </p:sp>
        <p:sp>
          <p:nvSpPr>
            <p:cNvPr id="11286" name="Text Box 22"/>
            <p:cNvSpPr txBox="1">
              <a:spLocks noChangeArrowheads="1"/>
            </p:cNvSpPr>
            <p:nvPr/>
          </p:nvSpPr>
          <p:spPr bwMode="auto">
            <a:xfrm>
              <a:off x="1557" y="1296"/>
              <a:ext cx="327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sz="1200">
                  <a:latin typeface="Tahoma" panose="020B0604030504040204" pitchFamily="34" charset="0"/>
                </a:rPr>
                <a:t>2 bln</a:t>
              </a:r>
            </a:p>
          </p:txBody>
        </p:sp>
        <p:sp>
          <p:nvSpPr>
            <p:cNvPr id="11287" name="Text Box 23"/>
            <p:cNvSpPr txBox="1">
              <a:spLocks noChangeArrowheads="1"/>
            </p:cNvSpPr>
            <p:nvPr/>
          </p:nvSpPr>
          <p:spPr bwMode="auto">
            <a:xfrm>
              <a:off x="2277" y="1296"/>
              <a:ext cx="327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sz="1200">
                  <a:latin typeface="Tahoma" panose="020B0604030504040204" pitchFamily="34" charset="0"/>
                </a:rPr>
                <a:t>3 bln</a:t>
              </a:r>
            </a:p>
          </p:txBody>
        </p:sp>
        <p:sp>
          <p:nvSpPr>
            <p:cNvPr id="11288" name="Text Box 24"/>
            <p:cNvSpPr txBox="1">
              <a:spLocks noChangeArrowheads="1"/>
            </p:cNvSpPr>
            <p:nvPr/>
          </p:nvSpPr>
          <p:spPr bwMode="auto">
            <a:xfrm>
              <a:off x="540" y="2035"/>
              <a:ext cx="327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sz="1200">
                  <a:latin typeface="Tahoma" panose="020B0604030504040204" pitchFamily="34" charset="0"/>
                </a:rPr>
                <a:t>4 bln</a:t>
              </a:r>
            </a:p>
          </p:txBody>
        </p:sp>
        <p:sp>
          <p:nvSpPr>
            <p:cNvPr id="11289" name="Text Box 25"/>
            <p:cNvSpPr txBox="1">
              <a:spLocks noChangeArrowheads="1"/>
            </p:cNvSpPr>
            <p:nvPr/>
          </p:nvSpPr>
          <p:spPr bwMode="auto">
            <a:xfrm>
              <a:off x="1029" y="2035"/>
              <a:ext cx="327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sz="1200">
                  <a:latin typeface="Tahoma" panose="020B0604030504040204" pitchFamily="34" charset="0"/>
                </a:rPr>
                <a:t>5 bln</a:t>
              </a:r>
            </a:p>
          </p:txBody>
        </p:sp>
        <p:sp>
          <p:nvSpPr>
            <p:cNvPr id="11290" name="Text Box 26"/>
            <p:cNvSpPr txBox="1">
              <a:spLocks noChangeArrowheads="1"/>
            </p:cNvSpPr>
            <p:nvPr/>
          </p:nvSpPr>
          <p:spPr bwMode="auto">
            <a:xfrm>
              <a:off x="1596" y="2035"/>
              <a:ext cx="327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sz="1200">
                  <a:latin typeface="Tahoma" panose="020B0604030504040204" pitchFamily="34" charset="0"/>
                </a:rPr>
                <a:t>6 bln</a:t>
              </a:r>
            </a:p>
          </p:txBody>
        </p:sp>
        <p:sp>
          <p:nvSpPr>
            <p:cNvPr id="11291" name="Text Box 27"/>
            <p:cNvSpPr txBox="1">
              <a:spLocks noChangeArrowheads="1"/>
            </p:cNvSpPr>
            <p:nvPr/>
          </p:nvSpPr>
          <p:spPr bwMode="auto">
            <a:xfrm>
              <a:off x="2277" y="2035"/>
              <a:ext cx="327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sz="1200">
                  <a:latin typeface="Tahoma" panose="020B0604030504040204" pitchFamily="34" charset="0"/>
                </a:rPr>
                <a:t>7 bln</a:t>
              </a:r>
            </a:p>
          </p:txBody>
        </p:sp>
        <p:sp>
          <p:nvSpPr>
            <p:cNvPr id="11292" name="Text Box 28"/>
            <p:cNvSpPr txBox="1">
              <a:spLocks noChangeArrowheads="1"/>
            </p:cNvSpPr>
            <p:nvPr/>
          </p:nvSpPr>
          <p:spPr bwMode="auto">
            <a:xfrm>
              <a:off x="549" y="2851"/>
              <a:ext cx="327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sz="1200">
                  <a:latin typeface="Tahoma" panose="020B0604030504040204" pitchFamily="34" charset="0"/>
                </a:rPr>
                <a:t>8 bln</a:t>
              </a:r>
            </a:p>
          </p:txBody>
        </p:sp>
        <p:sp>
          <p:nvSpPr>
            <p:cNvPr id="11293" name="Text Box 29"/>
            <p:cNvSpPr txBox="1">
              <a:spLocks noChangeArrowheads="1"/>
            </p:cNvSpPr>
            <p:nvPr/>
          </p:nvSpPr>
          <p:spPr bwMode="auto">
            <a:xfrm>
              <a:off x="1029" y="2851"/>
              <a:ext cx="327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sz="1200">
                  <a:latin typeface="Tahoma" panose="020B0604030504040204" pitchFamily="34" charset="0"/>
                </a:rPr>
                <a:t>9 bln</a:t>
              </a:r>
            </a:p>
          </p:txBody>
        </p:sp>
        <p:sp>
          <p:nvSpPr>
            <p:cNvPr id="11294" name="Text Box 30"/>
            <p:cNvSpPr txBox="1">
              <a:spLocks noChangeArrowheads="1"/>
            </p:cNvSpPr>
            <p:nvPr/>
          </p:nvSpPr>
          <p:spPr bwMode="auto">
            <a:xfrm>
              <a:off x="1653" y="2851"/>
              <a:ext cx="379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sz="1200">
                  <a:latin typeface="Tahoma" panose="020B0604030504040204" pitchFamily="34" charset="0"/>
                </a:rPr>
                <a:t>10 bln</a:t>
              </a:r>
            </a:p>
          </p:txBody>
        </p:sp>
        <p:sp>
          <p:nvSpPr>
            <p:cNvPr id="11295" name="Text Box 31"/>
            <p:cNvSpPr txBox="1">
              <a:spLocks noChangeArrowheads="1"/>
            </p:cNvSpPr>
            <p:nvPr/>
          </p:nvSpPr>
          <p:spPr bwMode="auto">
            <a:xfrm>
              <a:off x="2225" y="2851"/>
              <a:ext cx="379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sz="1200">
                  <a:latin typeface="Tahoma" panose="020B0604030504040204" pitchFamily="34" charset="0"/>
                </a:rPr>
                <a:t>11 bln</a:t>
              </a:r>
            </a:p>
          </p:txBody>
        </p:sp>
        <p:sp>
          <p:nvSpPr>
            <p:cNvPr id="11296" name="Text Box 32"/>
            <p:cNvSpPr txBox="1">
              <a:spLocks noChangeArrowheads="1"/>
            </p:cNvSpPr>
            <p:nvPr/>
          </p:nvSpPr>
          <p:spPr bwMode="auto">
            <a:xfrm>
              <a:off x="444" y="3763"/>
              <a:ext cx="379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sz="1200">
                  <a:latin typeface="Tahoma" panose="020B0604030504040204" pitchFamily="34" charset="0"/>
                </a:rPr>
                <a:t>12 bln</a:t>
              </a:r>
            </a:p>
          </p:txBody>
        </p:sp>
        <p:sp>
          <p:nvSpPr>
            <p:cNvPr id="11297" name="Text Box 33"/>
            <p:cNvSpPr txBox="1">
              <a:spLocks noChangeArrowheads="1"/>
            </p:cNvSpPr>
            <p:nvPr/>
          </p:nvSpPr>
          <p:spPr bwMode="auto">
            <a:xfrm>
              <a:off x="977" y="3763"/>
              <a:ext cx="379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sz="1200">
                  <a:latin typeface="Tahoma" panose="020B0604030504040204" pitchFamily="34" charset="0"/>
                </a:rPr>
                <a:t>13 bln</a:t>
              </a:r>
            </a:p>
          </p:txBody>
        </p:sp>
        <p:sp>
          <p:nvSpPr>
            <p:cNvPr id="11298" name="Text Box 34"/>
            <p:cNvSpPr txBox="1">
              <a:spLocks noChangeArrowheads="1"/>
            </p:cNvSpPr>
            <p:nvPr/>
          </p:nvSpPr>
          <p:spPr bwMode="auto">
            <a:xfrm>
              <a:off x="1601" y="3763"/>
              <a:ext cx="379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sz="1200">
                  <a:latin typeface="Tahoma" panose="020B0604030504040204" pitchFamily="34" charset="0"/>
                </a:rPr>
                <a:t>14 bln</a:t>
              </a:r>
            </a:p>
          </p:txBody>
        </p:sp>
        <p:sp>
          <p:nvSpPr>
            <p:cNvPr id="11299" name="Text Box 35"/>
            <p:cNvSpPr txBox="1">
              <a:spLocks noChangeArrowheads="1"/>
            </p:cNvSpPr>
            <p:nvPr/>
          </p:nvSpPr>
          <p:spPr bwMode="auto">
            <a:xfrm>
              <a:off x="2225" y="3763"/>
              <a:ext cx="379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sz="1200">
                  <a:latin typeface="Tahoma" panose="020B0604030504040204" pitchFamily="34" charset="0"/>
                </a:rPr>
                <a:t>15 bln</a:t>
              </a:r>
            </a:p>
          </p:txBody>
        </p:sp>
      </p:grpSp>
      <p:sp>
        <p:nvSpPr>
          <p:cNvPr id="11300" name="Text Box 36"/>
          <p:cNvSpPr txBox="1">
            <a:spLocks noChangeArrowheads="1"/>
          </p:cNvSpPr>
          <p:nvPr/>
        </p:nvSpPr>
        <p:spPr bwMode="auto">
          <a:xfrm>
            <a:off x="6311901" y="1619250"/>
            <a:ext cx="3858749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sz="2400" b="1">
                <a:latin typeface="Tahoma" panose="020B0604030504040204" pitchFamily="34" charset="0"/>
              </a:rPr>
              <a:t>ADALAH:</a:t>
            </a:r>
            <a:br>
              <a:rPr lang="en-US" sz="2400" b="1">
                <a:latin typeface="Tahoma" panose="020B0604030504040204" pitchFamily="34" charset="0"/>
              </a:rPr>
            </a:br>
            <a:r>
              <a:rPr lang="en-US" sz="2400" b="1">
                <a:latin typeface="Tahoma" panose="020B0604030504040204" pitchFamily="34" charset="0"/>
              </a:rPr>
              <a:t>Perubahan kemampuan</a:t>
            </a:r>
            <a:br>
              <a:rPr lang="en-US" sz="2400" b="1">
                <a:latin typeface="Tahoma" panose="020B0604030504040204" pitchFamily="34" charset="0"/>
              </a:rPr>
            </a:br>
            <a:r>
              <a:rPr lang="en-US" sz="2400" b="1">
                <a:latin typeface="Tahoma" panose="020B0604030504040204" pitchFamily="34" charset="0"/>
              </a:rPr>
              <a:t>anak dalam gerakan</a:t>
            </a:r>
            <a:br>
              <a:rPr lang="en-US" sz="2400" b="1">
                <a:latin typeface="Tahoma" panose="020B0604030504040204" pitchFamily="34" charset="0"/>
              </a:rPr>
            </a:br>
            <a:r>
              <a:rPr lang="en-US" sz="2400" b="1">
                <a:latin typeface="Tahoma" panose="020B0604030504040204" pitchFamily="34" charset="0"/>
              </a:rPr>
              <a:t>motorik kasar/halus,</a:t>
            </a:r>
            <a:br>
              <a:rPr lang="en-US" sz="2400" b="1">
                <a:latin typeface="Tahoma" panose="020B0604030504040204" pitchFamily="34" charset="0"/>
              </a:rPr>
            </a:br>
            <a:r>
              <a:rPr lang="en-US" sz="2400" b="1">
                <a:latin typeface="Tahoma" panose="020B0604030504040204" pitchFamily="34" charset="0"/>
              </a:rPr>
              <a:t>kecerdasan, mental,</a:t>
            </a:r>
            <a:br>
              <a:rPr lang="en-US" sz="2400" b="1">
                <a:latin typeface="Tahoma" panose="020B0604030504040204" pitchFamily="34" charset="0"/>
              </a:rPr>
            </a:br>
            <a:r>
              <a:rPr lang="en-US" sz="2400" b="1">
                <a:latin typeface="Tahoma" panose="020B0604030504040204" pitchFamily="34" charset="0"/>
              </a:rPr>
              <a:t>perilaku dari waktu ke</a:t>
            </a:r>
            <a:br>
              <a:rPr lang="en-US" sz="2400" b="1">
                <a:latin typeface="Tahoma" panose="020B0604030504040204" pitchFamily="34" charset="0"/>
              </a:rPr>
            </a:br>
            <a:r>
              <a:rPr lang="en-US" sz="2400" b="1">
                <a:latin typeface="Tahoma" panose="020B0604030504040204" pitchFamily="34" charset="0"/>
              </a:rPr>
              <a:t>waktu</a:t>
            </a:r>
          </a:p>
        </p:txBody>
      </p:sp>
      <p:sp>
        <p:nvSpPr>
          <p:cNvPr id="11301" name="Text Box 37"/>
          <p:cNvSpPr txBox="1">
            <a:spLocks noChangeArrowheads="1"/>
          </p:cNvSpPr>
          <p:nvPr/>
        </p:nvSpPr>
        <p:spPr bwMode="auto">
          <a:xfrm>
            <a:off x="7439025" y="4968876"/>
            <a:ext cx="233589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sz="2400" b="1">
                <a:latin typeface="Tahoma" panose="020B0604030504040204" pitchFamily="34" charset="0"/>
              </a:rPr>
              <a:t>Perubahan</a:t>
            </a:r>
            <a:br>
              <a:rPr lang="en-US" sz="2400" b="1">
                <a:latin typeface="Tahoma" panose="020B0604030504040204" pitchFamily="34" charset="0"/>
              </a:rPr>
            </a:br>
            <a:r>
              <a:rPr lang="en-US" sz="2400" b="1">
                <a:latin typeface="Tahoma" panose="020B0604030504040204" pitchFamily="34" charset="0"/>
              </a:rPr>
              <a:t>motorik kasar</a:t>
            </a:r>
          </a:p>
        </p:txBody>
      </p:sp>
      <p:sp>
        <p:nvSpPr>
          <p:cNvPr id="11302" name="AutoShape 38"/>
          <p:cNvSpPr>
            <a:spLocks noChangeArrowheads="1"/>
          </p:cNvSpPr>
          <p:nvPr/>
        </p:nvSpPr>
        <p:spPr bwMode="auto">
          <a:xfrm>
            <a:off x="6172201" y="5181601"/>
            <a:ext cx="976313" cy="485775"/>
          </a:xfrm>
          <a:prstGeom prst="leftArrow">
            <a:avLst>
              <a:gd name="adj1" fmla="val 50000"/>
              <a:gd name="adj2" fmla="val 50245"/>
            </a:avLst>
          </a:prstGeom>
          <a:solidFill>
            <a:srgbClr val="990000"/>
          </a:solid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folHlink"/>
            </a:extrusionClr>
            <a:contourClr>
              <a:srgbClr val="99000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11303" name="Text Box 39"/>
          <p:cNvSpPr txBox="1">
            <a:spLocks noChangeArrowheads="1"/>
          </p:cNvSpPr>
          <p:nvPr/>
        </p:nvSpPr>
        <p:spPr bwMode="auto">
          <a:xfrm>
            <a:off x="4062414" y="334963"/>
            <a:ext cx="40909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sz="3600" b="1">
                <a:solidFill>
                  <a:srgbClr val="000099"/>
                </a:solidFill>
                <a:latin typeface="Tahoma" panose="020B0604030504040204" pitchFamily="34" charset="0"/>
              </a:rPr>
              <a:t>PERKEMBANGAN</a:t>
            </a:r>
          </a:p>
        </p:txBody>
      </p:sp>
      <p:sp>
        <p:nvSpPr>
          <p:cNvPr id="11304" name="Text Box 40"/>
          <p:cNvSpPr txBox="1">
            <a:spLocks noChangeArrowheads="1"/>
          </p:cNvSpPr>
          <p:nvPr/>
        </p:nvSpPr>
        <p:spPr bwMode="auto">
          <a:xfrm>
            <a:off x="1520826" y="47625"/>
            <a:ext cx="56618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fld id="{2178F1BD-6215-42DC-9551-02051697496B}" type="slidenum">
              <a:rPr lang="en-US" sz="2000">
                <a:latin typeface="Tahoma" panose="020B0604030504040204" pitchFamily="34" charset="0"/>
              </a:rPr>
              <a:pPr eaLnBrk="1" hangingPunct="1"/>
              <a:t>6</a:t>
            </a:fld>
            <a:endParaRPr lang="en-US" sz="2000">
              <a:latin typeface="Tahoma" panose="020B0604030504040204" pitchFamily="34" charset="0"/>
            </a:endParaRPr>
          </a:p>
        </p:txBody>
      </p:sp>
      <p:sp>
        <p:nvSpPr>
          <p:cNvPr id="11305" name="Text Box 41"/>
          <p:cNvSpPr txBox="1">
            <a:spLocks noChangeArrowheads="1"/>
          </p:cNvSpPr>
          <p:nvPr/>
        </p:nvSpPr>
        <p:spPr bwMode="auto">
          <a:xfrm>
            <a:off x="6118226" y="6392863"/>
            <a:ext cx="40163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1306" name="Text Box 42"/>
          <p:cNvSpPr txBox="1">
            <a:spLocks noChangeArrowheads="1"/>
          </p:cNvSpPr>
          <p:nvPr/>
        </p:nvSpPr>
        <p:spPr bwMode="auto">
          <a:xfrm>
            <a:off x="6156326" y="5832475"/>
            <a:ext cx="9302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1307" name="Text Box 43"/>
          <p:cNvSpPr txBox="1">
            <a:spLocks noChangeArrowheads="1"/>
          </p:cNvSpPr>
          <p:nvPr/>
        </p:nvSpPr>
        <p:spPr bwMode="auto">
          <a:xfrm>
            <a:off x="6156326" y="5984875"/>
            <a:ext cx="33194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sz="2400">
                <a:latin typeface="Times New Roman" panose="02020603050405020304" pitchFamily="18" charset="0"/>
              </a:rPr>
              <a:t>Contoh berlari, melompat</a:t>
            </a:r>
          </a:p>
        </p:txBody>
      </p:sp>
    </p:spTree>
    <p:extLst>
      <p:ext uri="{BB962C8B-B14F-4D97-AF65-F5344CB8AC3E}">
        <p14:creationId xmlns:p14="http://schemas.microsoft.com/office/powerpoint/2010/main" val="24954342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Aspek-aspek Perkembangan yang Dipantau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0"/>
            <a:ext cx="8229600" cy="4876800"/>
          </a:xfrm>
        </p:spPr>
        <p:txBody>
          <a:bodyPr/>
          <a:lstStyle/>
          <a:p>
            <a:pPr marL="609600" indent="-609600">
              <a:buFontTx/>
              <a:buAutoNum type="arabicPeriod"/>
            </a:pPr>
            <a:r>
              <a:rPr lang="en-US"/>
              <a:t>Gerak Kasar / Motorik </a:t>
            </a:r>
            <a:r>
              <a:rPr lang="en-US">
                <a:sym typeface="Wingdings" panose="05000000000000000000" pitchFamily="2" charset="2"/>
              </a:rPr>
              <a:t> Berhub dg kemamp anak melakk perherakan &amp; sikap tubuh yg melibatkan otot2 besar spt duduk, berdiri, dsb</a:t>
            </a:r>
            <a:endParaRPr lang="en-US"/>
          </a:p>
          <a:p>
            <a:pPr marL="609600" indent="-609600">
              <a:buFontTx/>
              <a:buAutoNum type="arabicPeriod"/>
            </a:pPr>
            <a:r>
              <a:rPr lang="en-US"/>
              <a:t>Gerak Halus / Motorik halus </a:t>
            </a:r>
            <a:r>
              <a:rPr lang="en-US">
                <a:sym typeface="Wingdings" panose="05000000000000000000" pitchFamily="2" charset="2"/>
              </a:rPr>
              <a:t> gerakan yg melibatkan otot2 kecil &amp; koordinasi mengamati sesuatu, menjumput, </a:t>
            </a:r>
            <a:endParaRPr lang="en-US"/>
          </a:p>
          <a:p>
            <a:pPr marL="609600" indent="-609600">
              <a:buFontTx/>
              <a:buAutoNum type="arabicPeriod"/>
            </a:pPr>
            <a:r>
              <a:rPr lang="en-US"/>
              <a:t>Kemampuan bicara dan bahasa</a:t>
            </a:r>
            <a:r>
              <a:rPr lang="en-US">
                <a:sym typeface="Wingdings" panose="05000000000000000000" pitchFamily="2" charset="2"/>
              </a:rPr>
              <a:t>respon thd suara, bicara, komunikasi, ikuti perintah.</a:t>
            </a:r>
            <a:endParaRPr lang="en-US"/>
          </a:p>
          <a:p>
            <a:pPr marL="609600" indent="-609600">
              <a:buFontTx/>
              <a:buAutoNum type="arabicPeriod"/>
            </a:pPr>
            <a:r>
              <a:rPr lang="en-US"/>
              <a:t>Sosialisasi dan Kemandirian</a:t>
            </a:r>
            <a:r>
              <a:rPr lang="en-US">
                <a:sym typeface="Wingdings" panose="05000000000000000000" pitchFamily="2" charset="2"/>
              </a:rPr>
              <a:t> kemamp mandiri anak, bersosialisasi &amp; interaksi thd lingk.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08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Cara Merangsang Perkembangan Anak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0"/>
            <a:ext cx="8229600" cy="5257800"/>
          </a:xfrm>
        </p:spPr>
        <p:txBody>
          <a:bodyPr/>
          <a:lstStyle/>
          <a:p>
            <a:pPr marL="609600" indent="-609600">
              <a:buFont typeface="Wingdings" panose="05000000000000000000" pitchFamily="2" charset="2"/>
              <a:buAutoNum type="alphaUcPeriod"/>
            </a:pPr>
            <a:r>
              <a:rPr lang="en-US"/>
              <a:t>Umur 0 – 4 Bulan</a:t>
            </a:r>
          </a:p>
          <a:p>
            <a:pPr marL="1104900" lvl="2" indent="-190500"/>
            <a:r>
              <a:rPr lang="en-US"/>
              <a:t>Sering memeluk dan menimang bayi dengan penuh kasih sayang</a:t>
            </a:r>
          </a:p>
          <a:p>
            <a:pPr marL="1104900" lvl="2" indent="-190500"/>
            <a:r>
              <a:rPr lang="en-US"/>
              <a:t>Gantung benda berwarna cerah yg bergerak dan bisa dilihat bayi</a:t>
            </a:r>
          </a:p>
          <a:p>
            <a:pPr marL="1104900" lvl="2" indent="-190500"/>
            <a:r>
              <a:rPr lang="en-US"/>
              <a:t>Ajak bayi tersenyum dan bicara</a:t>
            </a:r>
          </a:p>
          <a:p>
            <a:pPr marL="1104900" lvl="2" indent="-190500"/>
            <a:r>
              <a:rPr lang="en-US"/>
              <a:t>Perdengarkan musik pada bayi</a:t>
            </a:r>
          </a:p>
          <a:p>
            <a:pPr marL="1104900" lvl="2" indent="-190500"/>
            <a:r>
              <a:rPr lang="en-US"/>
              <a:t>Umur 1 bl, bayi bisa menatap ibu, mengeluarkan suara o..o…, tersenyum, menggerakkan tangan dan kaki.</a:t>
            </a:r>
          </a:p>
        </p:txBody>
      </p:sp>
    </p:spTree>
    <p:extLst>
      <p:ext uri="{BB962C8B-B14F-4D97-AF65-F5344CB8AC3E}">
        <p14:creationId xmlns:p14="http://schemas.microsoft.com/office/powerpoint/2010/main" val="384082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2"/>
            <a:r>
              <a:rPr lang="en-US"/>
              <a:t>Umur 3 bl bisa mengangkat kepala tegak ketika tengkurap </a:t>
            </a:r>
          </a:p>
          <a:p>
            <a:pPr lvl="2"/>
            <a:r>
              <a:rPr lang="en-US"/>
              <a:t>Tertawa</a:t>
            </a:r>
          </a:p>
          <a:p>
            <a:pPr lvl="2"/>
            <a:r>
              <a:rPr lang="en-US"/>
              <a:t>Menggerakkan kepala ke kiri dan kanan</a:t>
            </a:r>
          </a:p>
          <a:p>
            <a:pPr lvl="2"/>
            <a:r>
              <a:rPr lang="en-US"/>
              <a:t>Membalas tersenyum ketika diajak bicara / tersenyum</a:t>
            </a:r>
          </a:p>
          <a:p>
            <a:pPr lvl="2"/>
            <a:r>
              <a:rPr lang="en-US"/>
              <a:t>Mengoceh spontan atau bereaksi dengan mengoceh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993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Cara Merangsang Perkembangan Anak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0"/>
            <a:ext cx="8229600" cy="5257800"/>
          </a:xfrm>
        </p:spPr>
        <p:txBody>
          <a:bodyPr/>
          <a:lstStyle/>
          <a:p>
            <a:pPr marL="609600" indent="-609600">
              <a:buFont typeface="Wingdings" panose="05000000000000000000" pitchFamily="2" charset="2"/>
              <a:buAutoNum type="alphaUcPeriod" startAt="2"/>
            </a:pPr>
            <a:r>
              <a:rPr lang="en-US"/>
              <a:t>Umur 4 – 6 Bulan</a:t>
            </a:r>
          </a:p>
          <a:p>
            <a:pPr marL="1371600" lvl="2" indent="-457200"/>
            <a:r>
              <a:rPr lang="en-US"/>
              <a:t>Sering tengkurapkan bayi</a:t>
            </a:r>
          </a:p>
          <a:p>
            <a:pPr marL="1371600" lvl="2" indent="-457200"/>
            <a:r>
              <a:rPr lang="en-US"/>
              <a:t>Gerakkan benda ke kiri dan kanan, di depan matanya</a:t>
            </a:r>
          </a:p>
          <a:p>
            <a:pPr marL="1371600" lvl="2" indent="-457200"/>
            <a:r>
              <a:rPr lang="en-US"/>
              <a:t>Perdengarkan berbagai bunyi-bunyian</a:t>
            </a:r>
          </a:p>
          <a:p>
            <a:pPr marL="1371600" lvl="2" indent="-457200"/>
            <a:r>
              <a:rPr lang="en-US"/>
              <a:t>Beri mainan benda yang besar dan berwarna</a:t>
            </a:r>
          </a:p>
          <a:p>
            <a:pPr marL="1371600" lvl="2" indent="-457200"/>
            <a:r>
              <a:rPr lang="en-US"/>
              <a:t>Umur 6 bl bayi bisa berbalik dan telungkup ke telentang, mempertahankan posisi kepala tetap tegak, meraih benda yg ada di dekatnya, menirukan bunyi, menggenggam mainan, tersenyum ketika melihat mainan / gambar yg menarik.</a:t>
            </a:r>
          </a:p>
        </p:txBody>
      </p:sp>
    </p:spTree>
    <p:extLst>
      <p:ext uri="{BB962C8B-B14F-4D97-AF65-F5344CB8AC3E}">
        <p14:creationId xmlns:p14="http://schemas.microsoft.com/office/powerpoint/2010/main" val="15501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Cara Merangsang Perkembangan Anak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0"/>
            <a:ext cx="8229600" cy="5257800"/>
          </a:xfrm>
        </p:spPr>
        <p:txBody>
          <a:bodyPr/>
          <a:lstStyle/>
          <a:p>
            <a:pPr marL="609600" indent="-609600">
              <a:buFont typeface="Wingdings" panose="05000000000000000000" pitchFamily="2" charset="2"/>
              <a:buAutoNum type="alphaUcPeriod" startAt="3"/>
            </a:pPr>
            <a:r>
              <a:rPr lang="en-US"/>
              <a:t>Umur 6 – 12 Bulan</a:t>
            </a:r>
          </a:p>
          <a:p>
            <a:pPr marL="1371600" lvl="2" indent="-457200"/>
            <a:r>
              <a:rPr lang="en-US"/>
              <a:t>Ajari bayi duduk</a:t>
            </a:r>
          </a:p>
          <a:p>
            <a:pPr marL="1371600" lvl="2" indent="-457200"/>
            <a:r>
              <a:rPr lang="en-US"/>
              <a:t>Ajak main ci luk ba</a:t>
            </a:r>
          </a:p>
          <a:p>
            <a:pPr marL="1371600" lvl="2" indent="-457200"/>
            <a:r>
              <a:rPr lang="en-US"/>
              <a:t>Ajari memegang dan makan biskuit</a:t>
            </a:r>
          </a:p>
          <a:p>
            <a:pPr marL="1371600" lvl="2" indent="-457200"/>
            <a:r>
              <a:rPr lang="en-US"/>
              <a:t>Ajari memegang benda kecil dengan 2 jari</a:t>
            </a:r>
          </a:p>
          <a:p>
            <a:pPr marL="1371600" lvl="2" indent="-457200"/>
            <a:r>
              <a:rPr lang="en-US"/>
              <a:t>Ajari berdiri dan berjalan dg berpegangan</a:t>
            </a:r>
          </a:p>
          <a:p>
            <a:pPr marL="1371600" lvl="2" indent="-457200"/>
            <a:r>
              <a:rPr lang="en-US"/>
              <a:t>Ajak bicara sesering mungkin</a:t>
            </a:r>
          </a:p>
          <a:p>
            <a:pPr marL="1371600" lvl="2" indent="-457200"/>
            <a:r>
              <a:rPr lang="en-US"/>
              <a:t>Latih mengucap ma..ma…pa…pa</a:t>
            </a:r>
          </a:p>
          <a:p>
            <a:pPr marL="1371600" lvl="2" indent="-457200"/>
            <a:r>
              <a:rPr lang="en-US"/>
              <a:t>Beri mainan yg aman dipukul-pukul</a:t>
            </a:r>
          </a:p>
        </p:txBody>
      </p:sp>
    </p:spTree>
    <p:extLst>
      <p:ext uri="{BB962C8B-B14F-4D97-AF65-F5344CB8AC3E}">
        <p14:creationId xmlns:p14="http://schemas.microsoft.com/office/powerpoint/2010/main" val="2935602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Cara Merangsang Perkembangan Anak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0"/>
            <a:ext cx="8229600" cy="5257800"/>
          </a:xfrm>
        </p:spPr>
        <p:txBody>
          <a:bodyPr/>
          <a:lstStyle/>
          <a:p>
            <a:pPr marL="609600" indent="-609600">
              <a:buFont typeface="Wingdings" panose="05000000000000000000" pitchFamily="2" charset="2"/>
              <a:buAutoNum type="alphaUcPeriod" startAt="3"/>
            </a:pPr>
            <a:r>
              <a:rPr lang="en-US"/>
              <a:t>Umur 6 – 12 Bulan</a:t>
            </a:r>
          </a:p>
          <a:p>
            <a:pPr marL="1371600" lvl="2" indent="-457200"/>
            <a:r>
              <a:rPr lang="en-US"/>
              <a:t>Pada umur 9 bl, bayi bisa merambat</a:t>
            </a:r>
          </a:p>
          <a:p>
            <a:pPr marL="1371600" lvl="2" indent="-457200"/>
            <a:r>
              <a:rPr lang="en-US"/>
              <a:t>Mengucapkan ma…ma…da…da…</a:t>
            </a:r>
          </a:p>
          <a:p>
            <a:pPr marL="1371600" lvl="2" indent="-457200"/>
            <a:r>
              <a:rPr lang="en-US"/>
              <a:t>Meraih benda sebesar kacang</a:t>
            </a:r>
          </a:p>
          <a:p>
            <a:pPr marL="1371600" lvl="2" indent="-457200"/>
            <a:r>
              <a:rPr lang="en-US"/>
              <a:t>Mencari benda/mainan yang dijatuhkan</a:t>
            </a:r>
          </a:p>
          <a:p>
            <a:pPr marL="1371600" lvl="2" indent="-457200"/>
            <a:r>
              <a:rPr lang="en-US"/>
              <a:t>Bermain tepuk tangan atau ci-luk-ba</a:t>
            </a:r>
          </a:p>
          <a:p>
            <a:pPr marL="1371600" lvl="2" indent="-457200"/>
            <a:r>
              <a:rPr lang="en-US"/>
              <a:t>Makan kue / biskuit sendiri</a:t>
            </a:r>
          </a:p>
        </p:txBody>
      </p:sp>
    </p:spTree>
    <p:extLst>
      <p:ext uri="{BB962C8B-B14F-4D97-AF65-F5344CB8AC3E}">
        <p14:creationId xmlns:p14="http://schemas.microsoft.com/office/powerpoint/2010/main" val="787035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Cara Merangsang Perkembangan Anak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0"/>
            <a:ext cx="8229600" cy="5257800"/>
          </a:xfrm>
        </p:spPr>
        <p:txBody>
          <a:bodyPr/>
          <a:lstStyle/>
          <a:p>
            <a:pPr marL="609600" indent="-609600">
              <a:buFont typeface="Wingdings" panose="05000000000000000000" pitchFamily="2" charset="2"/>
              <a:buAutoNum type="alphaUcPeriod" startAt="3"/>
            </a:pPr>
            <a:r>
              <a:rPr lang="en-US"/>
              <a:t>Umur 6 – 12 Bulan</a:t>
            </a:r>
          </a:p>
          <a:p>
            <a:pPr marL="1371600" lvl="2" indent="-457200"/>
            <a:r>
              <a:rPr lang="en-US"/>
              <a:t>Pada umur 12 bl, bayi bisa berdiri dan berjalan berpegangan</a:t>
            </a:r>
          </a:p>
          <a:p>
            <a:pPr marL="1371600" lvl="2" indent="-457200"/>
            <a:r>
              <a:rPr lang="en-US"/>
              <a:t>Memegang benda kecil</a:t>
            </a:r>
          </a:p>
          <a:p>
            <a:pPr marL="1371600" lvl="2" indent="-457200"/>
            <a:r>
              <a:rPr lang="en-US"/>
              <a:t>Meniru kata sederhana</a:t>
            </a:r>
          </a:p>
          <a:p>
            <a:pPr marL="1371600" lvl="2" indent="-457200"/>
            <a:r>
              <a:rPr lang="en-US"/>
              <a:t>Mengenal anggota keluarga</a:t>
            </a:r>
          </a:p>
          <a:p>
            <a:pPr marL="1371600" lvl="2" indent="-457200"/>
            <a:r>
              <a:rPr lang="en-US"/>
              <a:t>Takut pada orang yg belum dikenal</a:t>
            </a:r>
          </a:p>
          <a:p>
            <a:pPr marL="1371600" lvl="2" indent="-457200"/>
            <a:r>
              <a:rPr lang="en-US"/>
              <a:t>Menunjuk apa yg diinginkan tanpa menangis / merengek</a:t>
            </a:r>
          </a:p>
        </p:txBody>
      </p:sp>
    </p:spTree>
    <p:extLst>
      <p:ext uri="{BB962C8B-B14F-4D97-AF65-F5344CB8AC3E}">
        <p14:creationId xmlns:p14="http://schemas.microsoft.com/office/powerpoint/2010/main" val="3817854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Cara Merangsang Perkembangan Anak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0"/>
            <a:ext cx="8229600" cy="5257800"/>
          </a:xfrm>
        </p:spPr>
        <p:txBody>
          <a:bodyPr/>
          <a:lstStyle/>
          <a:p>
            <a:pPr marL="609600" indent="-609600">
              <a:buFont typeface="Wingdings" panose="05000000000000000000" pitchFamily="2" charset="2"/>
              <a:buAutoNum type="alphaUcPeriod" startAt="4"/>
            </a:pPr>
            <a:r>
              <a:rPr lang="en-US"/>
              <a:t>Umur 1 – 2 Tahun</a:t>
            </a:r>
          </a:p>
          <a:p>
            <a:pPr marL="1371600" lvl="2" indent="-457200"/>
            <a:r>
              <a:rPr lang="en-US"/>
              <a:t>Ajari berjalan di undakan/tangga</a:t>
            </a:r>
          </a:p>
          <a:p>
            <a:pPr marL="1371600" lvl="2" indent="-457200"/>
            <a:r>
              <a:rPr lang="en-US"/>
              <a:t>Ajak membersihkan meja dan menyapu</a:t>
            </a:r>
          </a:p>
          <a:p>
            <a:pPr marL="1371600" lvl="2" indent="-457200"/>
            <a:r>
              <a:rPr lang="en-US"/>
              <a:t>Ajak membereskan mainan</a:t>
            </a:r>
          </a:p>
          <a:p>
            <a:pPr marL="1371600" lvl="2" indent="-457200"/>
            <a:r>
              <a:rPr lang="en-US"/>
              <a:t>Ajari mencoret-coret di kertas</a:t>
            </a:r>
          </a:p>
          <a:p>
            <a:pPr marL="1371600" lvl="2" indent="-457200"/>
            <a:r>
              <a:rPr lang="en-US"/>
              <a:t>Ajari menyebut bagian tubuhnya</a:t>
            </a:r>
          </a:p>
          <a:p>
            <a:pPr marL="1371600" lvl="2" indent="-457200"/>
            <a:r>
              <a:rPr lang="en-US"/>
              <a:t>Bacakan cerita anak</a:t>
            </a:r>
          </a:p>
          <a:p>
            <a:pPr marL="1371600" lvl="2" indent="-457200"/>
            <a:r>
              <a:rPr lang="en-US"/>
              <a:t>Ajak bernyanyi</a:t>
            </a:r>
          </a:p>
          <a:p>
            <a:pPr marL="1371600" lvl="2" indent="-457200"/>
            <a:r>
              <a:rPr lang="en-US"/>
              <a:t>Ajak bermain</a:t>
            </a:r>
          </a:p>
          <a:p>
            <a:pPr marL="1371600" lvl="2" indent="-457200"/>
            <a:r>
              <a:rPr lang="en-US"/>
              <a:t>Beripujian kalau ia berhasil melakukan sesuatu</a:t>
            </a:r>
          </a:p>
        </p:txBody>
      </p:sp>
    </p:spTree>
    <p:extLst>
      <p:ext uri="{BB962C8B-B14F-4D97-AF65-F5344CB8AC3E}">
        <p14:creationId xmlns:p14="http://schemas.microsoft.com/office/powerpoint/2010/main" val="549673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Cara Merangsang Perkembangan Anak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0"/>
            <a:ext cx="8229600" cy="5257800"/>
          </a:xfrm>
        </p:spPr>
        <p:txBody>
          <a:bodyPr/>
          <a:lstStyle/>
          <a:p>
            <a:pPr marL="609600" indent="-609600">
              <a:buFont typeface="Wingdings" panose="05000000000000000000" pitchFamily="2" charset="2"/>
              <a:buAutoNum type="alphaUcPeriod" startAt="4"/>
            </a:pPr>
            <a:r>
              <a:rPr lang="en-US"/>
              <a:t>Umur 1 – 2 Tahun</a:t>
            </a:r>
          </a:p>
          <a:p>
            <a:pPr marL="1371600" lvl="2" indent="-457200"/>
            <a:r>
              <a:rPr lang="en-US"/>
              <a:t>Pd umur 2 th, anak bisa naik tangga dan berlari</a:t>
            </a:r>
          </a:p>
          <a:p>
            <a:pPr marL="1371600" lvl="2" indent="-457200"/>
            <a:r>
              <a:rPr lang="en-US"/>
              <a:t>Mencoret-coret pensil pd kertas</a:t>
            </a:r>
          </a:p>
          <a:p>
            <a:pPr marL="1371600" lvl="2" indent="-457200"/>
            <a:r>
              <a:rPr lang="en-US"/>
              <a:t>Dapat menunjuk 1 atau &gt; bagian tubuh</a:t>
            </a:r>
          </a:p>
          <a:p>
            <a:pPr marL="1371600" lvl="2" indent="-457200"/>
            <a:r>
              <a:rPr lang="en-US"/>
              <a:t>Menyebut 3-6 kata yg mempunyai arti</a:t>
            </a:r>
          </a:p>
          <a:p>
            <a:pPr marL="1371600" lvl="2" indent="-457200"/>
            <a:r>
              <a:rPr lang="en-US"/>
              <a:t>Memegang cangkir sendiri</a:t>
            </a:r>
          </a:p>
          <a:p>
            <a:pPr marL="1371600" lvl="2" indent="-457200"/>
            <a:r>
              <a:rPr lang="en-US"/>
              <a:t>Belajar makan minum sendiri</a:t>
            </a:r>
          </a:p>
        </p:txBody>
      </p:sp>
    </p:spTree>
    <p:extLst>
      <p:ext uri="{BB962C8B-B14F-4D97-AF65-F5344CB8AC3E}">
        <p14:creationId xmlns:p14="http://schemas.microsoft.com/office/powerpoint/2010/main" val="3208246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Cara Merangsang Perkembangan Anak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0"/>
            <a:ext cx="8229600" cy="5257800"/>
          </a:xfrm>
        </p:spPr>
        <p:txBody>
          <a:bodyPr/>
          <a:lstStyle/>
          <a:p>
            <a:pPr marL="609600" indent="-609600">
              <a:buFont typeface="Wingdings" panose="05000000000000000000" pitchFamily="2" charset="2"/>
              <a:buAutoNum type="alphaUcPeriod" startAt="5"/>
            </a:pPr>
            <a:r>
              <a:rPr lang="en-US"/>
              <a:t>Umur 2 – 3 Tahun</a:t>
            </a:r>
          </a:p>
          <a:p>
            <a:pPr marL="1371600" lvl="2" indent="-457200"/>
            <a:r>
              <a:rPr lang="en-US"/>
              <a:t>Ajari berpakaian sendiri</a:t>
            </a:r>
          </a:p>
          <a:p>
            <a:pPr marL="1371600" lvl="2" indent="-457200"/>
            <a:r>
              <a:rPr lang="en-US"/>
              <a:t>Ajak melihat buku bergambar</a:t>
            </a:r>
          </a:p>
          <a:p>
            <a:pPr marL="1371600" lvl="2" indent="-457200"/>
            <a:r>
              <a:rPr lang="en-US"/>
              <a:t>Bacakan cerita anak</a:t>
            </a:r>
          </a:p>
          <a:p>
            <a:pPr marL="1371600" lvl="2" indent="-457200"/>
            <a:r>
              <a:rPr lang="en-US"/>
              <a:t>Ajari makan di piringnya sendiri</a:t>
            </a:r>
          </a:p>
          <a:p>
            <a:pPr marL="1371600" lvl="2" indent="-457200"/>
            <a:r>
              <a:rPr lang="en-US"/>
              <a:t>Ajari cuci tangan</a:t>
            </a:r>
          </a:p>
          <a:p>
            <a:pPr marL="1371600" lvl="2" indent="-457200"/>
            <a:r>
              <a:rPr lang="en-US"/>
              <a:t>Ajari buang air besar dan kecil di tempatnya</a:t>
            </a:r>
          </a:p>
        </p:txBody>
      </p:sp>
    </p:spTree>
    <p:extLst>
      <p:ext uri="{BB962C8B-B14F-4D97-AF65-F5344CB8AC3E}">
        <p14:creationId xmlns:p14="http://schemas.microsoft.com/office/powerpoint/2010/main" val="3893166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Cara Merangsang Perkembangan Anak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0"/>
            <a:ext cx="8229600" cy="5257800"/>
          </a:xfrm>
        </p:spPr>
        <p:txBody>
          <a:bodyPr/>
          <a:lstStyle/>
          <a:p>
            <a:pPr marL="609600" indent="-609600">
              <a:buFont typeface="Wingdings" panose="05000000000000000000" pitchFamily="2" charset="2"/>
              <a:buAutoNum type="alphaUcPeriod" startAt="5"/>
            </a:pPr>
            <a:r>
              <a:rPr lang="en-US"/>
              <a:t>Umur 2 – 3 Tahun</a:t>
            </a:r>
          </a:p>
          <a:p>
            <a:pPr marL="1371600" lvl="2" indent="-457200"/>
            <a:r>
              <a:rPr lang="en-US"/>
              <a:t>Pd umur 3 th, anak bisa mengayuh sepeda roda tiga</a:t>
            </a:r>
          </a:p>
          <a:p>
            <a:pPr marL="1371600" lvl="2" indent="-457200"/>
            <a:r>
              <a:rPr lang="en-US"/>
              <a:t>Berdiri di atas satu kaki tanpa berpegangan</a:t>
            </a:r>
          </a:p>
          <a:p>
            <a:pPr marL="1371600" lvl="2" indent="-457200"/>
            <a:r>
              <a:rPr lang="en-US"/>
              <a:t>Bicara dg baik menggunakan 2 kata</a:t>
            </a:r>
          </a:p>
          <a:p>
            <a:pPr marL="1371600" lvl="2" indent="-457200"/>
            <a:r>
              <a:rPr lang="en-US"/>
              <a:t>Mengenal 2-4 warna</a:t>
            </a:r>
          </a:p>
          <a:p>
            <a:pPr marL="1371600" lvl="2" indent="-457200"/>
            <a:r>
              <a:rPr lang="en-US"/>
              <a:t>Menyebut nama, umur dan tempat</a:t>
            </a:r>
          </a:p>
          <a:p>
            <a:pPr marL="1371600" lvl="2" indent="-457200"/>
            <a:r>
              <a:rPr lang="en-US"/>
              <a:t>Menggambar garis lurus</a:t>
            </a:r>
          </a:p>
          <a:p>
            <a:pPr marL="1371600" lvl="2" indent="-457200"/>
            <a:r>
              <a:rPr lang="en-US"/>
              <a:t>Bermain dg teman</a:t>
            </a:r>
          </a:p>
          <a:p>
            <a:pPr marL="1371600" lvl="2" indent="-457200"/>
            <a:r>
              <a:rPr lang="en-US"/>
              <a:t>Melepas pakaiannya sendiri</a:t>
            </a:r>
          </a:p>
          <a:p>
            <a:pPr marL="1371600" lvl="2" indent="-457200"/>
            <a:r>
              <a:rPr lang="en-US"/>
              <a:t>Mengenakan sepatu sendiri</a:t>
            </a:r>
          </a:p>
        </p:txBody>
      </p:sp>
    </p:spTree>
    <p:extLst>
      <p:ext uri="{BB962C8B-B14F-4D97-AF65-F5344CB8AC3E}">
        <p14:creationId xmlns:p14="http://schemas.microsoft.com/office/powerpoint/2010/main" val="190849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Cara Merangsang Perkembangan Anak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0"/>
            <a:ext cx="8229600" cy="5257800"/>
          </a:xfrm>
        </p:spPr>
        <p:txBody>
          <a:bodyPr/>
          <a:lstStyle/>
          <a:p>
            <a:pPr marL="609600" indent="-609600">
              <a:buFont typeface="Wingdings" panose="05000000000000000000" pitchFamily="2" charset="2"/>
              <a:buAutoNum type="alphaUcPeriod" startAt="6"/>
            </a:pPr>
            <a:r>
              <a:rPr lang="en-US"/>
              <a:t>Umur 3 - 5 Tahun</a:t>
            </a:r>
          </a:p>
          <a:p>
            <a:pPr marL="1371600" lvl="2" indent="-457200"/>
            <a:r>
              <a:rPr lang="en-US"/>
              <a:t>Minta anak menceritakan apa yg ia lakukan</a:t>
            </a:r>
          </a:p>
          <a:p>
            <a:pPr marL="1371600" lvl="2" indent="-457200"/>
            <a:r>
              <a:rPr lang="en-US"/>
              <a:t>Dengarkan ia ketika bicara</a:t>
            </a:r>
          </a:p>
          <a:p>
            <a:pPr marL="1371600" lvl="2" indent="-457200"/>
            <a:r>
              <a:rPr lang="en-US"/>
              <a:t>Jika ia gagap ajari bicara pelan-pelan</a:t>
            </a:r>
          </a:p>
          <a:p>
            <a:pPr marL="1371600" lvl="2" indent="-457200"/>
            <a:r>
              <a:rPr lang="en-US"/>
              <a:t>Awasi dia mencoba hal baru</a:t>
            </a:r>
          </a:p>
        </p:txBody>
      </p:sp>
    </p:spTree>
    <p:extLst>
      <p:ext uri="{BB962C8B-B14F-4D97-AF65-F5344CB8AC3E}">
        <p14:creationId xmlns:p14="http://schemas.microsoft.com/office/powerpoint/2010/main" val="1431101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Cara Merangsang Perkembangan Anak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0"/>
            <a:ext cx="8229600" cy="5257800"/>
          </a:xfrm>
        </p:spPr>
        <p:txBody>
          <a:bodyPr/>
          <a:lstStyle/>
          <a:p>
            <a:pPr marL="609600" indent="-609600">
              <a:buFont typeface="Wingdings" panose="05000000000000000000" pitchFamily="2" charset="2"/>
              <a:buAutoNum type="alphaUcPeriod" startAt="6"/>
            </a:pPr>
            <a:r>
              <a:rPr lang="en-US"/>
              <a:t>Umur 3 - 5 Tahun</a:t>
            </a:r>
          </a:p>
          <a:p>
            <a:pPr marL="1371600" lvl="2" indent="-457200"/>
            <a:r>
              <a:rPr lang="en-US"/>
              <a:t>Pd umur 5 th, anak bisa melompat-lompat 1 kaki, menari dan berjalan lurus</a:t>
            </a:r>
          </a:p>
          <a:p>
            <a:pPr marL="1371600" lvl="2" indent="-457200"/>
            <a:r>
              <a:rPr lang="en-US"/>
              <a:t>Menggambar orang 3 bagian (kepala, badan, tangan/kaki)</a:t>
            </a:r>
          </a:p>
          <a:p>
            <a:pPr marL="1371600" lvl="2" indent="-457200"/>
            <a:r>
              <a:rPr lang="en-US"/>
              <a:t>Menggambar tanda silang dan lingkaran</a:t>
            </a:r>
          </a:p>
          <a:p>
            <a:pPr marL="1371600" lvl="2" indent="-457200"/>
            <a:r>
              <a:rPr lang="en-US"/>
              <a:t>Menangkap bola kecil dg ke2 tangan</a:t>
            </a:r>
          </a:p>
          <a:p>
            <a:pPr marL="1371600" lvl="2" indent="-457200"/>
            <a:r>
              <a:rPr lang="en-US"/>
              <a:t>Menjawab pertanyaan dg kata2 yg benar</a:t>
            </a:r>
          </a:p>
          <a:p>
            <a:pPr marL="1371600" lvl="2" indent="-457200"/>
            <a:r>
              <a:rPr lang="en-US"/>
              <a:t>Menyebut angka, menghitung jari</a:t>
            </a:r>
          </a:p>
          <a:p>
            <a:pPr marL="1371600" lvl="2" indent="-457200"/>
            <a:r>
              <a:rPr lang="en-US"/>
              <a:t>Bicaranya mudah dimengerti</a:t>
            </a:r>
          </a:p>
          <a:p>
            <a:pPr marL="1371600" lvl="2" indent="-457200"/>
            <a:r>
              <a:rPr lang="en-US"/>
              <a:t>Berpakaian sendiri tanpa dibantu</a:t>
            </a:r>
          </a:p>
          <a:p>
            <a:pPr marL="1371600" lvl="2" indent="-457200"/>
            <a:r>
              <a:rPr lang="en-US"/>
              <a:t>Mengancing baju / pakaian sendiri/boneka</a:t>
            </a:r>
          </a:p>
          <a:p>
            <a:pPr marL="1371600" lvl="2" indent="-457200"/>
            <a:r>
              <a:rPr lang="en-US"/>
              <a:t>Menggosok gigi tanpa bantuan</a:t>
            </a:r>
          </a:p>
        </p:txBody>
      </p:sp>
    </p:spTree>
    <p:extLst>
      <p:ext uri="{BB962C8B-B14F-4D97-AF65-F5344CB8AC3E}">
        <p14:creationId xmlns:p14="http://schemas.microsoft.com/office/powerpoint/2010/main" val="13403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905000" y="928670"/>
          <a:ext cx="8477280" cy="5167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582AB1-3BDB-4CEE-BD9D-9BAEABA14EAD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2661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2095472" y="857232"/>
          <a:ext cx="8072494" cy="571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582AB1-3BDB-4CEE-BD9D-9BAEABA14EAD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7248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524000" y="44624"/>
            <a:ext cx="752432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d-ID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KEBUTUHAN DASAR </a:t>
            </a:r>
            <a:r>
              <a:rPr lang="id-ID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ANAK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71219" y="2967335"/>
            <a:ext cx="2383986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d-ID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cs typeface="Arial" pitchFamily="34" charset="0"/>
              </a:rPr>
              <a:t>2. Asih</a:t>
            </a:r>
            <a:endParaRPr lang="en-US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670231" y="837710"/>
            <a:ext cx="258596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d-ID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cs typeface="Arial" pitchFamily="34" charset="0"/>
              </a:rPr>
              <a:t>1. Asuh</a:t>
            </a:r>
            <a:endParaRPr lang="en-US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09520" y="4997512"/>
            <a:ext cx="258596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d-ID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cs typeface="Arial" pitchFamily="34" charset="0"/>
              </a:rPr>
              <a:t>3. Asah</a:t>
            </a:r>
            <a:endParaRPr lang="en-US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11676" y="836614"/>
            <a:ext cx="5616575" cy="18002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Tx/>
              <a:buChar char="-"/>
              <a:defRPr/>
            </a:pPr>
            <a:r>
              <a:rPr lang="id-ID" sz="2800" dirty="0">
                <a:solidFill>
                  <a:srgbClr val="FF0000"/>
                </a:solidFill>
              </a:rPr>
              <a:t>Asupan gizi</a:t>
            </a:r>
          </a:p>
          <a:p>
            <a:pPr marL="285750" indent="-285750">
              <a:buFontTx/>
              <a:buChar char="-"/>
              <a:defRPr/>
            </a:pPr>
            <a:r>
              <a:rPr lang="id-ID" sz="2800" dirty="0">
                <a:solidFill>
                  <a:srgbClr val="FF0000"/>
                </a:solidFill>
              </a:rPr>
              <a:t>Perawatan kesehatan</a:t>
            </a:r>
          </a:p>
          <a:p>
            <a:pPr marL="285750" indent="-285750">
              <a:buFontTx/>
              <a:buChar char="-"/>
              <a:defRPr/>
            </a:pPr>
            <a:r>
              <a:rPr lang="id-ID" sz="2800" dirty="0">
                <a:solidFill>
                  <a:srgbClr val="FF0000"/>
                </a:solidFill>
              </a:rPr>
              <a:t>Pakaian</a:t>
            </a:r>
          </a:p>
          <a:p>
            <a:pPr marL="285750" indent="-285750">
              <a:buFontTx/>
              <a:buChar char="-"/>
              <a:defRPr/>
            </a:pPr>
            <a:r>
              <a:rPr lang="id-ID" sz="2800" dirty="0">
                <a:solidFill>
                  <a:srgbClr val="FF0000"/>
                </a:solidFill>
              </a:rPr>
              <a:t>Deteksi dini dan intervensi penyakit</a:t>
            </a:r>
          </a:p>
          <a:p>
            <a:pPr marL="285750" indent="-285750" algn="ctr">
              <a:buFontTx/>
              <a:buChar char="-"/>
              <a:defRPr/>
            </a:pPr>
            <a:endParaRPr lang="id-ID" dirty="0"/>
          </a:p>
        </p:txBody>
      </p:sp>
      <p:sp>
        <p:nvSpPr>
          <p:cNvPr id="7" name="Rectangle 6"/>
          <p:cNvSpPr/>
          <p:nvPr/>
        </p:nvSpPr>
        <p:spPr>
          <a:xfrm>
            <a:off x="4511676" y="2967039"/>
            <a:ext cx="5616575" cy="180022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Tx/>
              <a:buChar char="-"/>
              <a:defRPr/>
            </a:pPr>
            <a:r>
              <a:rPr lang="id-ID" sz="2800" dirty="0">
                <a:solidFill>
                  <a:srgbClr val="FF0000"/>
                </a:solidFill>
              </a:rPr>
              <a:t>Keteladanan</a:t>
            </a:r>
          </a:p>
          <a:p>
            <a:pPr marL="285750" indent="-285750">
              <a:buFontTx/>
              <a:buChar char="-"/>
              <a:defRPr/>
            </a:pPr>
            <a:r>
              <a:rPr lang="id-ID" sz="2800" dirty="0">
                <a:solidFill>
                  <a:srgbClr val="FF0000"/>
                </a:solidFill>
              </a:rPr>
              <a:t>Aman secara fisik dan psikis</a:t>
            </a:r>
          </a:p>
          <a:p>
            <a:pPr marL="285750" indent="-285750">
              <a:buFontTx/>
              <a:buChar char="-"/>
              <a:defRPr/>
            </a:pPr>
            <a:r>
              <a:rPr lang="id-ID" sz="2800" dirty="0">
                <a:solidFill>
                  <a:srgbClr val="FF0000"/>
                </a:solidFill>
              </a:rPr>
              <a:t>Pujian</a:t>
            </a:r>
          </a:p>
          <a:p>
            <a:pPr marL="285750" indent="-285750">
              <a:buFontTx/>
              <a:buChar char="-"/>
              <a:defRPr/>
            </a:pPr>
            <a:r>
              <a:rPr lang="id-ID" sz="2800" dirty="0">
                <a:solidFill>
                  <a:srgbClr val="FF0000"/>
                </a:solidFill>
              </a:rPr>
              <a:t>Mandiri dan tanggungjawab</a:t>
            </a:r>
          </a:p>
          <a:p>
            <a:pPr marL="285750" indent="-285750" algn="ctr">
              <a:buFontTx/>
              <a:buChar char="-"/>
              <a:defRPr/>
            </a:pPr>
            <a:endParaRPr lang="id-ID" dirty="0"/>
          </a:p>
        </p:txBody>
      </p:sp>
      <p:sp>
        <p:nvSpPr>
          <p:cNvPr id="8" name="Rectangle 7"/>
          <p:cNvSpPr/>
          <p:nvPr/>
        </p:nvSpPr>
        <p:spPr>
          <a:xfrm>
            <a:off x="4556126" y="4957764"/>
            <a:ext cx="5616575" cy="180022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Tx/>
              <a:buChar char="-"/>
              <a:defRPr/>
            </a:pPr>
            <a:r>
              <a:rPr lang="id-ID" sz="2800" dirty="0">
                <a:solidFill>
                  <a:srgbClr val="FF0000"/>
                </a:solidFill>
              </a:rPr>
              <a:t>Etika dan arif</a:t>
            </a:r>
          </a:p>
          <a:p>
            <a:pPr marL="285750" indent="-285750">
              <a:buFontTx/>
              <a:buChar char="-"/>
              <a:defRPr/>
            </a:pPr>
            <a:r>
              <a:rPr lang="id-ID" sz="2800" dirty="0">
                <a:solidFill>
                  <a:srgbClr val="FF0000"/>
                </a:solidFill>
              </a:rPr>
              <a:t>Kepribadian mantap</a:t>
            </a:r>
          </a:p>
          <a:p>
            <a:pPr marL="285750" indent="-285750">
              <a:buFontTx/>
              <a:buChar char="-"/>
              <a:defRPr/>
            </a:pPr>
            <a:r>
              <a:rPr lang="id-ID" sz="2800" dirty="0">
                <a:solidFill>
                  <a:srgbClr val="FF0000"/>
                </a:solidFill>
              </a:rPr>
              <a:t>Cerdas dan trampil</a:t>
            </a:r>
          </a:p>
          <a:p>
            <a:pPr marL="285750" indent="-285750">
              <a:buFontTx/>
              <a:buChar char="-"/>
              <a:defRPr/>
            </a:pPr>
            <a:r>
              <a:rPr lang="id-ID" sz="2800" dirty="0">
                <a:solidFill>
                  <a:srgbClr val="FF0000"/>
                </a:solidFill>
              </a:rPr>
              <a:t>Produktif</a:t>
            </a:r>
          </a:p>
          <a:p>
            <a:pPr marL="285750" indent="-285750" algn="ctr">
              <a:buFontTx/>
              <a:buChar char="-"/>
              <a:defRPr/>
            </a:pPr>
            <a:endParaRPr lang="id-ID" dirty="0"/>
          </a:p>
        </p:txBody>
      </p:sp>
      <p:sp>
        <p:nvSpPr>
          <p:cNvPr id="9" name="Rectangle 8"/>
          <p:cNvSpPr/>
          <p:nvPr/>
        </p:nvSpPr>
        <p:spPr>
          <a:xfrm>
            <a:off x="2566988" y="1760538"/>
            <a:ext cx="1587500" cy="58896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d-ID" dirty="0"/>
              <a:t>Kebutuhan</a:t>
            </a:r>
          </a:p>
          <a:p>
            <a:pPr algn="ctr">
              <a:defRPr/>
            </a:pPr>
            <a:r>
              <a:rPr lang="id-ID" dirty="0"/>
              <a:t>Biomedis</a:t>
            </a:r>
          </a:p>
        </p:txBody>
      </p:sp>
      <p:sp>
        <p:nvSpPr>
          <p:cNvPr id="10" name="Rectangle 9"/>
          <p:cNvSpPr/>
          <p:nvPr/>
        </p:nvSpPr>
        <p:spPr>
          <a:xfrm>
            <a:off x="2566988" y="3890964"/>
            <a:ext cx="1587500" cy="58737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d-ID" dirty="0"/>
              <a:t>Kebutuhan</a:t>
            </a:r>
          </a:p>
          <a:p>
            <a:pPr algn="ctr">
              <a:defRPr/>
            </a:pPr>
            <a:r>
              <a:rPr lang="id-ID" dirty="0"/>
              <a:t>Kasih Sayang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6988" y="5857876"/>
            <a:ext cx="1587500" cy="58737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d-ID" dirty="0"/>
              <a:t>Kebutuhan</a:t>
            </a:r>
          </a:p>
          <a:p>
            <a:pPr algn="ctr">
              <a:defRPr/>
            </a:pPr>
            <a:r>
              <a:rPr lang="id-ID" dirty="0"/>
              <a:t>Stimulasi Dini</a:t>
            </a:r>
          </a:p>
        </p:txBody>
      </p:sp>
    </p:spTree>
    <p:extLst>
      <p:ext uri="{BB962C8B-B14F-4D97-AF65-F5344CB8AC3E}">
        <p14:creationId xmlns:p14="http://schemas.microsoft.com/office/powerpoint/2010/main" val="590612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910</Words>
  <Application>Microsoft Office PowerPoint</Application>
  <PresentationFormat>Widescreen</PresentationFormat>
  <Paragraphs>184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2" baseType="lpstr">
      <vt:lpstr>Arial</vt:lpstr>
      <vt:lpstr>Arial Black</vt:lpstr>
      <vt:lpstr>Berlin Sans FB</vt:lpstr>
      <vt:lpstr>Calibri</vt:lpstr>
      <vt:lpstr>Calibri Light</vt:lpstr>
      <vt:lpstr>Impact</vt:lpstr>
      <vt:lpstr>Tahoma</vt:lpstr>
      <vt:lpstr>Times New Roman</vt:lpstr>
      <vt:lpstr>Wingdings</vt:lpstr>
      <vt:lpstr>Office Theme</vt:lpstr>
      <vt:lpstr>3 ASPEK Developmentally appropriate practise </vt:lpstr>
      <vt:lpstr>PowerPoint Presentation</vt:lpstr>
      <vt:lpstr>PowerPoint Presentation</vt:lpstr>
      <vt:lpstr>Memantau Pertumbuhan Dg Kartu Menuju Sehat (KMS)</vt:lpstr>
      <vt:lpstr>PowerPoint Presentation</vt:lpstr>
      <vt:lpstr>PowerPoint Presentation</vt:lpstr>
      <vt:lpstr>Aspek-aspek Perkembangan yang Dipantau</vt:lpstr>
      <vt:lpstr>Cara Merangsang Perkembangan Anak</vt:lpstr>
      <vt:lpstr>PowerPoint Presentation</vt:lpstr>
      <vt:lpstr>Cara Merangsang Perkembangan Anak</vt:lpstr>
      <vt:lpstr>Cara Merangsang Perkembangan Anak</vt:lpstr>
      <vt:lpstr>Cara Merangsang Perkembangan Anak</vt:lpstr>
      <vt:lpstr>Cara Merangsang Perkembangan Anak</vt:lpstr>
      <vt:lpstr>Cara Merangsang Perkembangan Anak</vt:lpstr>
      <vt:lpstr>Cara Merangsang Perkembangan Anak</vt:lpstr>
      <vt:lpstr>Cara Merangsang Perkembangan Anak</vt:lpstr>
      <vt:lpstr>Cara Merangsang Perkembangan Anak</vt:lpstr>
      <vt:lpstr>Cara Merangsang Perkembangan Anak</vt:lpstr>
      <vt:lpstr>Cara Merangsang Perkembangan Anak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 ASPEK Developmentally appropriate practise</dc:title>
  <dc:creator>user</dc:creator>
  <cp:lastModifiedBy>user</cp:lastModifiedBy>
  <cp:revision>3</cp:revision>
  <dcterms:created xsi:type="dcterms:W3CDTF">2016-12-15T05:05:12Z</dcterms:created>
  <dcterms:modified xsi:type="dcterms:W3CDTF">2016-12-15T05:58:45Z</dcterms:modified>
</cp:coreProperties>
</file>