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5" r:id="rId2"/>
    <p:sldMasterId id="2147483681" r:id="rId3"/>
    <p:sldMasterId id="2147483683" r:id="rId4"/>
    <p:sldMasterId id="2147483689" r:id="rId5"/>
    <p:sldMasterId id="2147483694" r:id="rId6"/>
    <p:sldMasterId id="2147483695" r:id="rId7"/>
    <p:sldMasterId id="2147483697" r:id="rId8"/>
    <p:sldMasterId id="2147483699" r:id="rId9"/>
    <p:sldMasterId id="2147483701" r:id="rId10"/>
    <p:sldMasterId id="2147483704" r:id="rId11"/>
    <p:sldMasterId id="2147483706" r:id="rId12"/>
  </p:sldMasterIdLst>
  <p:handoutMasterIdLst>
    <p:handoutMasterId r:id="rId34"/>
  </p:handoutMasterIdLst>
  <p:sldIdLst>
    <p:sldId id="256" r:id="rId13"/>
    <p:sldId id="401" r:id="rId14"/>
    <p:sldId id="398" r:id="rId15"/>
    <p:sldId id="400" r:id="rId16"/>
    <p:sldId id="399" r:id="rId17"/>
    <p:sldId id="402" r:id="rId18"/>
    <p:sldId id="323" r:id="rId19"/>
    <p:sldId id="386" r:id="rId20"/>
    <p:sldId id="384" r:id="rId21"/>
    <p:sldId id="385" r:id="rId22"/>
    <p:sldId id="381" r:id="rId23"/>
    <p:sldId id="388" r:id="rId24"/>
    <p:sldId id="389" r:id="rId25"/>
    <p:sldId id="257" r:id="rId26"/>
    <p:sldId id="373" r:id="rId27"/>
    <p:sldId id="390" r:id="rId28"/>
    <p:sldId id="391" r:id="rId29"/>
    <p:sldId id="392" r:id="rId30"/>
    <p:sldId id="394" r:id="rId31"/>
    <p:sldId id="403" r:id="rId32"/>
    <p:sldId id="404" r:id="rId3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>
            <a:extLst>
              <a:ext uri="{FF2B5EF4-FFF2-40B4-BE49-F238E27FC236}">
                <a16:creationId xmlns:a16="http://schemas.microsoft.com/office/drawing/2014/main" id="{967C1ABA-6A1F-45FF-95C6-8B373D45DDE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4451" name="Rectangle 3">
            <a:extLst>
              <a:ext uri="{FF2B5EF4-FFF2-40B4-BE49-F238E27FC236}">
                <a16:creationId xmlns:a16="http://schemas.microsoft.com/office/drawing/2014/main" id="{8F6706B6-7A07-46FD-B245-BA36C58D9A0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4452" name="Rectangle 4">
            <a:extLst>
              <a:ext uri="{FF2B5EF4-FFF2-40B4-BE49-F238E27FC236}">
                <a16:creationId xmlns:a16="http://schemas.microsoft.com/office/drawing/2014/main" id="{6C4E3A98-C2E3-410B-ADCD-6F324211443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4453" name="Rectangle 5">
            <a:extLst>
              <a:ext uri="{FF2B5EF4-FFF2-40B4-BE49-F238E27FC236}">
                <a16:creationId xmlns:a16="http://schemas.microsoft.com/office/drawing/2014/main" id="{34B602D5-D421-4421-87B5-5EF7CB4D863E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049BE7D-DA62-48F8-B695-0696B3FDB6F9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>
            <a:extLst>
              <a:ext uri="{FF2B5EF4-FFF2-40B4-BE49-F238E27FC236}">
                <a16:creationId xmlns:a16="http://schemas.microsoft.com/office/drawing/2014/main" id="{E29D1A8C-8F19-44F7-B55A-ABC4F8FA71E9}"/>
              </a:ext>
            </a:extLst>
          </p:cNvPr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2822 w 3985"/>
              <a:gd name="T1" fmla="*/ 0 h 3619"/>
              <a:gd name="T2" fmla="*/ 0 w 3985"/>
              <a:gd name="T3" fmla="*/ 975 h 3619"/>
              <a:gd name="T4" fmla="*/ 2169 w 3985"/>
              <a:gd name="T5" fmla="*/ 3619 h 3619"/>
              <a:gd name="T6" fmla="*/ 3985 w 3985"/>
              <a:gd name="T7" fmla="*/ 1125 h 3619"/>
              <a:gd name="T8" fmla="*/ 2822 w 3985"/>
              <a:gd name="T9" fmla="*/ 0 h 3619"/>
              <a:gd name="T10" fmla="*/ 2822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d-ID"/>
          </a:p>
        </p:txBody>
      </p:sp>
      <p:grpSp>
        <p:nvGrpSpPr>
          <p:cNvPr id="5" name="Group 8">
            <a:extLst>
              <a:ext uri="{FF2B5EF4-FFF2-40B4-BE49-F238E27FC236}">
                <a16:creationId xmlns:a16="http://schemas.microsoft.com/office/drawing/2014/main" id="{C964BA09-086F-4797-9A82-D3F3838DCD42}"/>
              </a:ext>
            </a:extLst>
          </p:cNvPr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>
              <a:extLst>
                <a:ext uri="{FF2B5EF4-FFF2-40B4-BE49-F238E27FC236}">
                  <a16:creationId xmlns:a16="http://schemas.microsoft.com/office/drawing/2014/main" id="{4665F81E-95BA-4C4E-8F47-E0C19D31438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7" name="Freeform 10">
              <a:extLst>
                <a:ext uri="{FF2B5EF4-FFF2-40B4-BE49-F238E27FC236}">
                  <a16:creationId xmlns:a16="http://schemas.microsoft.com/office/drawing/2014/main" id="{C55856D4-3004-44FC-BC36-20E64439B5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Freeform 11">
              <a:extLst>
                <a:ext uri="{FF2B5EF4-FFF2-40B4-BE49-F238E27FC236}">
                  <a16:creationId xmlns:a16="http://schemas.microsoft.com/office/drawing/2014/main" id="{12F5F7B1-68BD-4D21-AF29-407A6F55FE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grpSp>
          <p:nvGrpSpPr>
            <p:cNvPr id="9" name="Group 12">
              <a:extLst>
                <a:ext uri="{FF2B5EF4-FFF2-40B4-BE49-F238E27FC236}">
                  <a16:creationId xmlns:a16="http://schemas.microsoft.com/office/drawing/2014/main" id="{F29676EA-1350-4335-B6AA-3BBD248A1BC2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>
                <a:extLst>
                  <a:ext uri="{FF2B5EF4-FFF2-40B4-BE49-F238E27FC236}">
                    <a16:creationId xmlns:a16="http://schemas.microsoft.com/office/drawing/2014/main" id="{A0867722-9012-434F-8C96-BBD23848005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11" name="Freeform 14">
                <a:extLst>
                  <a:ext uri="{FF2B5EF4-FFF2-40B4-BE49-F238E27FC236}">
                    <a16:creationId xmlns:a16="http://schemas.microsoft.com/office/drawing/2014/main" id="{6595E9B9-ACB6-4520-9AC2-4D6B8F50DD9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12" name="Freeform 15">
                <a:extLst>
                  <a:ext uri="{FF2B5EF4-FFF2-40B4-BE49-F238E27FC236}">
                    <a16:creationId xmlns:a16="http://schemas.microsoft.com/office/drawing/2014/main" id="{2C40385B-6551-45A1-9401-8839D299E97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13" name="Freeform 16">
                <a:extLst>
                  <a:ext uri="{FF2B5EF4-FFF2-40B4-BE49-F238E27FC236}">
                    <a16:creationId xmlns:a16="http://schemas.microsoft.com/office/drawing/2014/main" id="{36C77BC3-5BC2-4AC2-A2C0-EEC03A25B92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14" name="Freeform 17">
                <a:extLst>
                  <a:ext uri="{FF2B5EF4-FFF2-40B4-BE49-F238E27FC236}">
                    <a16:creationId xmlns:a16="http://schemas.microsoft.com/office/drawing/2014/main" id="{52AB194B-41FD-4086-A722-BB16295890D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</p:grpSp>
      </p:grpSp>
      <p:grpSp>
        <p:nvGrpSpPr>
          <p:cNvPr id="15" name="Group 18">
            <a:extLst>
              <a:ext uri="{FF2B5EF4-FFF2-40B4-BE49-F238E27FC236}">
                <a16:creationId xmlns:a16="http://schemas.microsoft.com/office/drawing/2014/main" id="{27101FFF-006E-4176-8616-8E65C7F37F83}"/>
              </a:ext>
            </a:extLst>
          </p:cNvPr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>
              <a:extLst>
                <a:ext uri="{FF2B5EF4-FFF2-40B4-BE49-F238E27FC236}">
                  <a16:creationId xmlns:a16="http://schemas.microsoft.com/office/drawing/2014/main" id="{EC74CEB4-AC01-48E0-A358-AD9190DA8BF2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Freeform 20">
              <a:extLst>
                <a:ext uri="{FF2B5EF4-FFF2-40B4-BE49-F238E27FC236}">
                  <a16:creationId xmlns:a16="http://schemas.microsoft.com/office/drawing/2014/main" id="{344E6682-B797-44D9-A676-86F77424DD9B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Freeform 21">
              <a:extLst>
                <a:ext uri="{FF2B5EF4-FFF2-40B4-BE49-F238E27FC236}">
                  <a16:creationId xmlns:a16="http://schemas.microsoft.com/office/drawing/2014/main" id="{DBA19C74-7455-4565-B19B-A840131D6914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grpSp>
          <p:nvGrpSpPr>
            <p:cNvPr id="19" name="Group 22">
              <a:extLst>
                <a:ext uri="{FF2B5EF4-FFF2-40B4-BE49-F238E27FC236}">
                  <a16:creationId xmlns:a16="http://schemas.microsoft.com/office/drawing/2014/main" id="{C5D5A495-5C1F-4F43-BA58-811DB64D2FBD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20" name="Freeform 23">
                <a:extLst>
                  <a:ext uri="{FF2B5EF4-FFF2-40B4-BE49-F238E27FC236}">
                    <a16:creationId xmlns:a16="http://schemas.microsoft.com/office/drawing/2014/main" id="{C7396B1C-38D0-4B24-A3FB-2B3A2ED6DA6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21" name="Freeform 24">
                <a:extLst>
                  <a:ext uri="{FF2B5EF4-FFF2-40B4-BE49-F238E27FC236}">
                    <a16:creationId xmlns:a16="http://schemas.microsoft.com/office/drawing/2014/main" id="{183936DD-02CA-41BA-AD5A-64B34265219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22" name="Freeform 25">
                <a:extLst>
                  <a:ext uri="{FF2B5EF4-FFF2-40B4-BE49-F238E27FC236}">
                    <a16:creationId xmlns:a16="http://schemas.microsoft.com/office/drawing/2014/main" id="{1AF1C083-241D-4F5F-BC0D-08E30FF18CA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23" name="Freeform 26">
                <a:extLst>
                  <a:ext uri="{FF2B5EF4-FFF2-40B4-BE49-F238E27FC236}">
                    <a16:creationId xmlns:a16="http://schemas.microsoft.com/office/drawing/2014/main" id="{93CAFA96-8B3A-448C-9026-159887A3A44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24" name="Freeform 27">
                <a:extLst>
                  <a:ext uri="{FF2B5EF4-FFF2-40B4-BE49-F238E27FC236}">
                    <a16:creationId xmlns:a16="http://schemas.microsoft.com/office/drawing/2014/main" id="{DB99C98A-1AE0-4E26-8FF7-C9287BA6149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</p:grpSp>
      </p:grpSp>
      <p:sp>
        <p:nvSpPr>
          <p:cNvPr id="25" name="Freeform 28">
            <a:extLst>
              <a:ext uri="{FF2B5EF4-FFF2-40B4-BE49-F238E27FC236}">
                <a16:creationId xmlns:a16="http://schemas.microsoft.com/office/drawing/2014/main" id="{D5AC8A5D-318F-4F5C-ABA8-E3C031FE132E}"/>
              </a:ext>
            </a:extLst>
          </p:cNvPr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816 w 4288"/>
              <a:gd name="T3" fmla="*/ 256 h 459"/>
              <a:gd name="T4" fmla="*/ 1560 w 4288"/>
              <a:gd name="T5" fmla="*/ 144 h 459"/>
              <a:gd name="T6" fmla="*/ 1856 w 4288"/>
              <a:gd name="T7" fmla="*/ 376 h 459"/>
              <a:gd name="T8" fmla="*/ 2344 w 4288"/>
              <a:gd name="T9" fmla="*/ 152 h 459"/>
              <a:gd name="T10" fmla="*/ 3536 w 4288"/>
              <a:gd name="T11" fmla="*/ 456 h 459"/>
              <a:gd name="T12" fmla="*/ 4288 w 4288"/>
              <a:gd name="T13" fmla="*/ 136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6" name="Freeform 29">
            <a:extLst>
              <a:ext uri="{FF2B5EF4-FFF2-40B4-BE49-F238E27FC236}">
                <a16:creationId xmlns:a16="http://schemas.microsoft.com/office/drawing/2014/main" id="{05AFCB7C-60CC-4403-8C2B-85A756E2C977}"/>
              </a:ext>
            </a:extLst>
          </p:cNvPr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32 h 240"/>
              <a:gd name="T2" fmla="*/ 280 w 560"/>
              <a:gd name="T3" fmla="*/ 144 h 240"/>
              <a:gd name="T4" fmla="*/ 448 w 560"/>
              <a:gd name="T5" fmla="*/ 16 h 240"/>
              <a:gd name="T6" fmla="*/ 560 w 560"/>
              <a:gd name="T7" fmla="*/ 240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7" name="Rectangle 5">
            <a:extLst>
              <a:ext uri="{FF2B5EF4-FFF2-40B4-BE49-F238E27FC236}">
                <a16:creationId xmlns:a16="http://schemas.microsoft.com/office/drawing/2014/main" id="{8590C4F8-4AE9-4417-9B1D-3E0812635F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Rectangle 6">
            <a:extLst>
              <a:ext uri="{FF2B5EF4-FFF2-40B4-BE49-F238E27FC236}">
                <a16:creationId xmlns:a16="http://schemas.microsoft.com/office/drawing/2014/main" id="{3CCB78EF-D557-40CD-88B3-D316161612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" name="Rectangle 7">
            <a:extLst>
              <a:ext uri="{FF2B5EF4-FFF2-40B4-BE49-F238E27FC236}">
                <a16:creationId xmlns:a16="http://schemas.microsoft.com/office/drawing/2014/main" id="{01654C27-073C-4C63-946F-50355D21EA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EC74004-F609-4FAE-9211-9B4AD7987C2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39583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F9C4BBC-93A3-487C-8760-433781C18F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C518F3B-8D73-44A5-BCAE-A5157F2274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13772054-DA2F-4944-BB87-AD4180EF0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2B1E7-50DE-4B0E-9809-7DC43B0BD40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09835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F348DD8-748B-4EC7-B7FB-9846E9272F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5653347-EB82-4A35-B2D4-8AFA266A6B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6E7E5293-881E-4673-A70D-BCCDEFBB09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0326BE-D8BC-4F23-977E-8C4319A310C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483254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5FD2A8A-B491-4417-BFAC-4056B1A08D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72604B5-FFD1-47FC-AD2A-1676C4E6EF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E69DFE9-8D2E-4AD0-B12D-4E35482231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6A6D0B-2C76-4630-A135-2B428E3E54B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49787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F88FDABE-3D7A-4484-A43C-8C808D2444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5CB21827-0CDA-4D02-9F77-652E216F84F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7CB5F994-7EAA-46E7-9043-6928BFD9E1F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D247E-F02E-47B6-AD4B-4345558EE7F8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04116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3C888DB-CFDE-4BBF-B191-67AF429C2E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9F20992-3946-4AC0-97D0-1E55E696DB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9AD037C5-A4F4-4639-B274-498E09864F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AA1519-E509-46C1-AD82-7245C94E476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19843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3430DCE9-995B-4E07-AFF8-D1838AC7F8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0415FDE6-10FC-4F03-AB89-0D4B5E38B9D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85BE288B-7708-456D-88F2-D2A7ECA8958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DA563-0693-4FD9-9133-480846F63AE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82884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73FA228-0DBA-4A6F-8F18-241DC4C4FCA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65E710E-1026-42CE-AD33-018337AF8B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F90D98CE-6424-4A75-8D05-5C9E000BB31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E30D14-8AA2-42CC-996D-A3D2E257744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08327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8F3ECC8-CD7F-437B-B404-BDEE5F87208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94B79FF-762F-467F-BE6D-9C3A5D7DB1F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021AF7C-24B3-466E-AFDF-164DA4A8F4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ADEC8-5A08-4B90-8F18-3C1F4FC2DCE5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12278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152234E-4CB8-47A8-9690-9493A449F73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3398852-886E-4AEF-87EE-DC9DCFF4E2E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336C1507-4B78-40E9-B467-F674873D201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C2B82-D2F2-4C4E-8A96-3B72BFFFE1F3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32656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CF5D068-BB77-4DD3-BFA8-43B143A135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C6273C9-9F5F-46AF-BA37-A1CE7CD8F1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DD7F5F1C-AFD1-42D2-B297-70CEB54B82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2DB52-124A-45E8-BE16-2F71E8FFD852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252380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>
            <a:extLst>
              <a:ext uri="{FF2B5EF4-FFF2-40B4-BE49-F238E27FC236}">
                <a16:creationId xmlns:a16="http://schemas.microsoft.com/office/drawing/2014/main" id="{11DA13D0-3C49-4A20-A6E3-92CD03BB98D0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grpSp>
        <p:nvGrpSpPr>
          <p:cNvPr id="5" name="Group 8">
            <a:extLst>
              <a:ext uri="{FF2B5EF4-FFF2-40B4-BE49-F238E27FC236}">
                <a16:creationId xmlns:a16="http://schemas.microsoft.com/office/drawing/2014/main" id="{7F81E877-CF9D-4F39-A7A4-C726A202D634}"/>
              </a:ext>
            </a:extLst>
          </p:cNvPr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>
              <a:extLst>
                <a:ext uri="{FF2B5EF4-FFF2-40B4-BE49-F238E27FC236}">
                  <a16:creationId xmlns:a16="http://schemas.microsoft.com/office/drawing/2014/main" id="{2D6A1B91-DEB8-4DC5-A12C-3C8D246D25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7" name="Oval 10">
              <a:extLst>
                <a:ext uri="{FF2B5EF4-FFF2-40B4-BE49-F238E27FC236}">
                  <a16:creationId xmlns:a16="http://schemas.microsoft.com/office/drawing/2014/main" id="{D109DF3D-1D66-4E19-A6E6-A8BE8F2608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8" name="Oval 11">
              <a:extLst>
                <a:ext uri="{FF2B5EF4-FFF2-40B4-BE49-F238E27FC236}">
                  <a16:creationId xmlns:a16="http://schemas.microsoft.com/office/drawing/2014/main" id="{27F50BB5-8338-43C5-9D5D-E28CBD72D0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9" name="Oval 12">
              <a:extLst>
                <a:ext uri="{FF2B5EF4-FFF2-40B4-BE49-F238E27FC236}">
                  <a16:creationId xmlns:a16="http://schemas.microsoft.com/office/drawing/2014/main" id="{1A242D4A-355C-4715-AF91-DD239B4C1A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10" name="Oval 13">
              <a:extLst>
                <a:ext uri="{FF2B5EF4-FFF2-40B4-BE49-F238E27FC236}">
                  <a16:creationId xmlns:a16="http://schemas.microsoft.com/office/drawing/2014/main" id="{3ABE41AB-CC5A-4D40-8570-F5CD035D31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11" name="Oval 14">
              <a:extLst>
                <a:ext uri="{FF2B5EF4-FFF2-40B4-BE49-F238E27FC236}">
                  <a16:creationId xmlns:a16="http://schemas.microsoft.com/office/drawing/2014/main" id="{5B69221B-D268-4465-9CF7-FB372F3C1D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12" name="Oval 15">
              <a:extLst>
                <a:ext uri="{FF2B5EF4-FFF2-40B4-BE49-F238E27FC236}">
                  <a16:creationId xmlns:a16="http://schemas.microsoft.com/office/drawing/2014/main" id="{601BAE3E-CAEA-4A22-A3EF-104DC46ABC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13" name="Oval 16">
              <a:extLst>
                <a:ext uri="{FF2B5EF4-FFF2-40B4-BE49-F238E27FC236}">
                  <a16:creationId xmlns:a16="http://schemas.microsoft.com/office/drawing/2014/main" id="{A286315A-BD25-48FD-82A4-3E66E986EA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14" name="Oval 17">
              <a:extLst>
                <a:ext uri="{FF2B5EF4-FFF2-40B4-BE49-F238E27FC236}">
                  <a16:creationId xmlns:a16="http://schemas.microsoft.com/office/drawing/2014/main" id="{BC363544-4B46-4453-9B1E-C96F995B85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15" name="Oval 18">
              <a:extLst>
                <a:ext uri="{FF2B5EF4-FFF2-40B4-BE49-F238E27FC236}">
                  <a16:creationId xmlns:a16="http://schemas.microsoft.com/office/drawing/2014/main" id="{1838AC08-1EE8-420F-BEDA-3D245F271A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16" name="Oval 19">
              <a:extLst>
                <a:ext uri="{FF2B5EF4-FFF2-40B4-BE49-F238E27FC236}">
                  <a16:creationId xmlns:a16="http://schemas.microsoft.com/office/drawing/2014/main" id="{6630D293-2080-4519-A6F9-D8A1D81D76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17" name="Oval 20">
              <a:extLst>
                <a:ext uri="{FF2B5EF4-FFF2-40B4-BE49-F238E27FC236}">
                  <a16:creationId xmlns:a16="http://schemas.microsoft.com/office/drawing/2014/main" id="{5D460AD2-812F-4140-9B80-92C311E54C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18" name="Oval 21">
              <a:extLst>
                <a:ext uri="{FF2B5EF4-FFF2-40B4-BE49-F238E27FC236}">
                  <a16:creationId xmlns:a16="http://schemas.microsoft.com/office/drawing/2014/main" id="{D4FE0960-431E-452F-A21A-C49AA9E81F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19" name="Oval 22">
              <a:extLst>
                <a:ext uri="{FF2B5EF4-FFF2-40B4-BE49-F238E27FC236}">
                  <a16:creationId xmlns:a16="http://schemas.microsoft.com/office/drawing/2014/main" id="{12D6E290-6C43-421C-A75A-101EEDAABF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" name="Oval 23">
              <a:extLst>
                <a:ext uri="{FF2B5EF4-FFF2-40B4-BE49-F238E27FC236}">
                  <a16:creationId xmlns:a16="http://schemas.microsoft.com/office/drawing/2014/main" id="{A693B0F0-E69B-4E48-9F6C-5B6983D4BC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1" name="Oval 24">
              <a:extLst>
                <a:ext uri="{FF2B5EF4-FFF2-40B4-BE49-F238E27FC236}">
                  <a16:creationId xmlns:a16="http://schemas.microsoft.com/office/drawing/2014/main" id="{48BFD4DD-A10F-4EBF-8344-607B5D2767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2" name="Oval 25">
              <a:extLst>
                <a:ext uri="{FF2B5EF4-FFF2-40B4-BE49-F238E27FC236}">
                  <a16:creationId xmlns:a16="http://schemas.microsoft.com/office/drawing/2014/main" id="{C789B44C-E9CC-4383-B5B8-3E1690C1DE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3" name="Oval 26">
              <a:extLst>
                <a:ext uri="{FF2B5EF4-FFF2-40B4-BE49-F238E27FC236}">
                  <a16:creationId xmlns:a16="http://schemas.microsoft.com/office/drawing/2014/main" id="{5EA5B292-84DD-4893-B0D2-9FE9778112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4" name="Oval 27">
              <a:extLst>
                <a:ext uri="{FF2B5EF4-FFF2-40B4-BE49-F238E27FC236}">
                  <a16:creationId xmlns:a16="http://schemas.microsoft.com/office/drawing/2014/main" id="{7DA54ECC-265B-4FE1-AE74-20E6E85389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5" name="Oval 28">
              <a:extLst>
                <a:ext uri="{FF2B5EF4-FFF2-40B4-BE49-F238E27FC236}">
                  <a16:creationId xmlns:a16="http://schemas.microsoft.com/office/drawing/2014/main" id="{CB6C43DC-661D-4DE9-98C7-018C92CD50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6" name="Oval 29">
              <a:extLst>
                <a:ext uri="{FF2B5EF4-FFF2-40B4-BE49-F238E27FC236}">
                  <a16:creationId xmlns:a16="http://schemas.microsoft.com/office/drawing/2014/main" id="{6954C4F0-04F0-4B8C-9072-EF6163BFBF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7" name="Oval 30">
              <a:extLst>
                <a:ext uri="{FF2B5EF4-FFF2-40B4-BE49-F238E27FC236}">
                  <a16:creationId xmlns:a16="http://schemas.microsoft.com/office/drawing/2014/main" id="{A5CAC772-3B6E-447F-AC96-AAC02DDD73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8" name="Oval 31">
              <a:extLst>
                <a:ext uri="{FF2B5EF4-FFF2-40B4-BE49-F238E27FC236}">
                  <a16:creationId xmlns:a16="http://schemas.microsoft.com/office/drawing/2014/main" id="{536402D5-698E-4B25-A4B1-B9EA9A18DD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9" name="Oval 32">
              <a:extLst>
                <a:ext uri="{FF2B5EF4-FFF2-40B4-BE49-F238E27FC236}">
                  <a16:creationId xmlns:a16="http://schemas.microsoft.com/office/drawing/2014/main" id="{B23A53A1-4B1C-4535-B583-FC50C16F4D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30" name="Oval 33">
              <a:extLst>
                <a:ext uri="{FF2B5EF4-FFF2-40B4-BE49-F238E27FC236}">
                  <a16:creationId xmlns:a16="http://schemas.microsoft.com/office/drawing/2014/main" id="{FE37021C-6C89-49F0-8C27-0EB39E401A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31" name="Oval 34">
              <a:extLst>
                <a:ext uri="{FF2B5EF4-FFF2-40B4-BE49-F238E27FC236}">
                  <a16:creationId xmlns:a16="http://schemas.microsoft.com/office/drawing/2014/main" id="{948D9198-3BE6-4106-BF88-33DEB9001B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32" name="Oval 35">
              <a:extLst>
                <a:ext uri="{FF2B5EF4-FFF2-40B4-BE49-F238E27FC236}">
                  <a16:creationId xmlns:a16="http://schemas.microsoft.com/office/drawing/2014/main" id="{EE6B78E9-3F77-40D0-9212-F76DAC13B1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33" name="Oval 36">
              <a:extLst>
                <a:ext uri="{FF2B5EF4-FFF2-40B4-BE49-F238E27FC236}">
                  <a16:creationId xmlns:a16="http://schemas.microsoft.com/office/drawing/2014/main" id="{30EA2A14-6704-496F-974A-3AC114986D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34" name="Oval 37">
              <a:extLst>
                <a:ext uri="{FF2B5EF4-FFF2-40B4-BE49-F238E27FC236}">
                  <a16:creationId xmlns:a16="http://schemas.microsoft.com/office/drawing/2014/main" id="{6635F9B3-F61D-459C-B2D3-4E45043E59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35" name="Oval 38">
              <a:extLst>
                <a:ext uri="{FF2B5EF4-FFF2-40B4-BE49-F238E27FC236}">
                  <a16:creationId xmlns:a16="http://schemas.microsoft.com/office/drawing/2014/main" id="{60742ADB-FDAD-439E-BC45-DF1700C57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36" name="Oval 39">
              <a:extLst>
                <a:ext uri="{FF2B5EF4-FFF2-40B4-BE49-F238E27FC236}">
                  <a16:creationId xmlns:a16="http://schemas.microsoft.com/office/drawing/2014/main" id="{DEB33770-3BD7-405E-8D24-E451B0275C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</p:grpSp>
      <p:sp>
        <p:nvSpPr>
          <p:cNvPr id="37" name="Line 40">
            <a:extLst>
              <a:ext uri="{FF2B5EF4-FFF2-40B4-BE49-F238E27FC236}">
                <a16:creationId xmlns:a16="http://schemas.microsoft.com/office/drawing/2014/main" id="{EB9ECDE3-A229-4BE1-B4EB-D03C9D5F78AF}"/>
              </a:ext>
            </a:extLst>
          </p:cNvPr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307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33075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38" name="Rectangle 5">
            <a:extLst>
              <a:ext uri="{FF2B5EF4-FFF2-40B4-BE49-F238E27FC236}">
                <a16:creationId xmlns:a16="http://schemas.microsoft.com/office/drawing/2014/main" id="{0B032BE5-4EB3-4CF6-9610-4E69817FB9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9" name="Rectangle 6">
            <a:extLst>
              <a:ext uri="{FF2B5EF4-FFF2-40B4-BE49-F238E27FC236}">
                <a16:creationId xmlns:a16="http://schemas.microsoft.com/office/drawing/2014/main" id="{F512C4ED-121E-403A-8A88-FB26602E41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0" name="Rectangle 7">
            <a:extLst>
              <a:ext uri="{FF2B5EF4-FFF2-40B4-BE49-F238E27FC236}">
                <a16:creationId xmlns:a16="http://schemas.microsoft.com/office/drawing/2014/main" id="{3918C7C7-D85A-4380-B2AD-ECBFD38674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D354A84-AC48-4397-99C4-C37265BD64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19388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0CE1B2B-BD3D-49C9-BACA-4F97182FA0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FE2E65A-01B8-4FBF-9317-188F381D4B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F76F2FFA-A1C4-4DE5-88D0-D4EE94FA10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D20CB-9E08-478B-A320-644A7CF6382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80089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33F6152-CBE2-4CF1-9624-87E310AFB5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8F354E4-A162-470C-ABC2-85C2A79789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6A2A07BC-0598-4966-957A-59AC6727357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207D8E-FE93-4BE1-A3AD-CE7D4A0E7B6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2368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3D89C58-1C16-4433-A284-9DD00CCA7C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0DA8B14-EDAF-4B99-B9CE-C1FEA2904F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C25A797-6678-489C-91CF-321064CD04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BD089F-3872-4E2D-AAF2-E4C09A668B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23519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F7C78864-0278-4CD5-A48A-43D7B3681DC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DC82D0BB-CFC4-4B85-A3C7-8920ABDFFB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8E7D2A0-0673-4780-970C-5B67476384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E2A47-70D2-46C2-99A9-7866BC3DA87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79404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41E668C-AA63-4DBD-AA55-71D2805A4B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CE349D8-73F9-48CF-93D2-2D1EC8CB116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38B9EB9E-BA4E-4B2D-B4A9-B937DB7FFAB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2991C0-12E5-4D60-9394-33BEE42946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47082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7B9C3C92-7FD9-46EF-83C5-D25F3D04B4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A0F65126-4CFC-442E-A410-A7DFAD2A8E2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20D3E099-4E8C-4DA1-B401-979CBD9C470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A74E0-D81F-4F0F-8458-7FA0DB6691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5546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EB78F6D-666C-4623-9D30-B61848C4215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379744D-0F6F-467B-B3CB-319D6314C8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0764DCEB-D477-4B12-B5D0-CF78027611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A0F50E-255E-4128-A513-9DBEE2F78E1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27043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C03D979-C8B6-48D1-A2B2-B35A835CA15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32CDAC8-C4D8-4875-AB73-6C342FBDCA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2CD9897-BE05-4917-8255-1B8A73B01E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4BF18-4371-47B0-9790-7903AA0307B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32558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8C608BE-B1EB-4F79-9865-F7DB02B791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3857AAE-F62F-4ECE-A833-4E6E7D4997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EC8BA05F-151F-473C-98B4-D1B6577E45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B0C38-E166-48FE-A203-BC0F21752C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216510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EB7060B-0F82-4D2C-9268-D6121FA0C9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E47BA9E-8C9C-4394-8FBF-CEC99F87D7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49DAD41F-12AF-47EB-9A46-1C1F742A05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B5CC7F-6540-4D3F-8D58-A88E00ED0B2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41986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60EB35C2-584F-4E03-9903-A21FDB7CA4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0"/>
            <a:ext cx="7924800" cy="6858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endParaRPr lang="id-ID" altLang="id-ID"/>
          </a:p>
        </p:txBody>
      </p:sp>
      <p:pic>
        <p:nvPicPr>
          <p:cNvPr id="5" name="Picture 3" descr="art">
            <a:extLst>
              <a:ext uri="{FF2B5EF4-FFF2-40B4-BE49-F238E27FC236}">
                <a16:creationId xmlns:a16="http://schemas.microsoft.com/office/drawing/2014/main" id="{DB289EE0-441F-4939-900E-9C422F7D6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6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09800" y="1447800"/>
            <a:ext cx="6248400" cy="2152650"/>
          </a:xfrm>
        </p:spPr>
        <p:txBody>
          <a:bodyPr/>
          <a:lstStyle>
            <a:lvl1pPr>
              <a:defRPr sz="6000" b="1">
                <a:solidFill>
                  <a:srgbClr val="CC000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86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09800" y="4038600"/>
            <a:ext cx="6248400" cy="1600200"/>
          </a:xfrm>
        </p:spPr>
        <p:txBody>
          <a:bodyPr/>
          <a:lstStyle>
            <a:lvl1pPr marL="0" indent="0" algn="ctr">
              <a:buFontTx/>
              <a:buNone/>
              <a:defRPr sz="2800" b="1" i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910C708-84E2-407C-8FDF-591A69514702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6EAFE227-58B0-4D35-B420-F521C254A19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z="14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E2AB125-1C15-42A1-B42E-F89BA8E0A68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011844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369680E-E979-47A8-8E01-FD8DDD62A8B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9D1373BE-AA2A-48C4-8117-512D50DF596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A1EB55-93C1-420B-BEAF-9E87FCC89AC2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463942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3D8973A-7F9E-4E48-AB11-E3F567B69F3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C1783B8E-96D9-4F0C-8E3B-9586ABF472E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54391-4100-496A-BAA0-A7625BF3E7C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5321159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400" y="1600200"/>
            <a:ext cx="34290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7800" y="1600200"/>
            <a:ext cx="34290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F2B5CE9-E76B-4C8C-B3D1-E3D95018D21F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5E79FC4D-2916-4D60-B4A6-96EFD3BB1D9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35F111-A17C-4CB4-B7FA-BE110EE56286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697544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235F10-0696-4FA6-88E6-59AE19F1D7AA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E8451C-4E87-4DD6-89A4-7FF01FE5AE9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4AC86-3063-4290-A650-A7CEC1985B5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172243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EA269F2F-46A5-45E1-B75D-7D41B59D6A05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7F25EEC8-2064-4B76-8107-323D3CA15B9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B36B6-1D75-4441-99AC-93096676B27F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148367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D48BF123-B6F5-4803-8D37-C56E89745A5D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36D19E44-9ADE-469C-AD2D-C0D47E445E9B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E1370-A5AD-4994-B25B-F674B9D35A8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232219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80485A8-4697-4A21-A4C2-2AC05ED54BE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B9653EF4-C163-4F2A-A1A7-768CC1B03584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5638EB-BB9F-4E81-8E8C-C3C9E9FBC96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3126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12198EB-790F-48DB-882C-CE23F458DA5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B0BAAA7C-90BC-4B61-8BE7-7B471B84140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C409BA-19D5-458B-A8C9-F5915AFEC78F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4342797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3F4D33E-39C4-4BBC-9B36-AB411FBDCDEE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050D7922-48E1-4194-873A-4EA523FA071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16BB4-D09D-4063-8664-299EC689A9A5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168408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34200" y="274638"/>
            <a:ext cx="17526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400" y="274638"/>
            <a:ext cx="5105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ACCF2D5-418D-4783-86C5-ED7A4EC3C48F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A51E3AE0-C296-47E2-8422-190038FD749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A5D9C-65F6-4F0F-ACA7-5D3746DE58B9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032426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4EB46202-E73E-451F-88B0-AF0D858DF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89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b="1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9E4B819-0A88-44A6-ABA8-9676FC62615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8DAE91D-D5A0-4C5F-9175-A6679CFDFB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C5363A8C-08A2-4902-9421-6522CE2AA6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9B28114-87B4-406F-8B29-648267CCB62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8612326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D2515C1-E68B-4ADC-82D8-B354A3526B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7C44F8B-C864-4042-B4E1-50EA7CCE37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63D5CBCD-F545-4DF2-9496-63D1F2DD86C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F7852-E3AB-4F4C-9C0E-5F958483118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2294139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087C972-57CD-4D17-8A2C-107D312336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F17F2BD-9085-4E1A-A707-483BDB5060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F35517A2-C449-4C14-B2DA-7FE8E21230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A8553-F45C-445C-AB95-4640316F90CE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1773749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E829F3B-49BA-4311-BDA1-58A14F16860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4055E9E-AE09-4414-B48F-ADC40B5B61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2F4B5AF3-22A5-49EC-8E7A-6386F194830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83287A-91C7-48A8-8725-EB033535092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8690648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DE57D36E-2859-4DEC-985C-40829BC3FE7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83EC1F68-8CB7-4F96-B1FB-B4C0D813C8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A927994B-C51D-4888-B0A2-556E4F696C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15A07-703A-407F-80BE-8DCF84A2B893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2908856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38FB4A3-8C36-4938-B278-1FC3DCF7D45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6016F79-8DC6-4F0C-AE7F-9672827831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44723E64-6863-4F7F-BF77-1A12B9BAB3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91218-3EED-4749-8781-7493AB875CEB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666701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583571B3-E560-44B3-B4A0-5C56D2A10A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C4A38D40-D052-4CAF-B7A2-946536A6D4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BB06A9D1-3266-418A-839F-B0D07C2E86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1C78F-36DA-4B9F-9213-7773DE3AFC3E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7161090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5D06C85-A5EE-4B96-BA5A-FA3711E6E6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7A001FC-0BF8-44C0-924E-054B1E80295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98CCC5D2-71E0-4FDE-BEE2-8896FD219A7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537709-B952-4542-89DB-97D50123D6E6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661540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451E0F5-7C04-4437-BD09-796A547A70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9975B1F-4786-4E60-B0F8-A71D4ED90D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639C5B13-CADF-4A22-B633-4EB75E26A9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8194E-25F9-41B7-9A24-8ED9DF9565CF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531762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A8D72F5-B171-43B1-B55B-0A2CFC56AA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34232DE-DA73-4CF5-9F68-32589F05DA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1126FBA8-1329-4437-9BB4-2CE49722E74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057CE-1F13-4694-960F-4D13161BB74E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200209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E5D4AB5-3478-43EE-9A53-7AE7853295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2B8AD77-5AD3-453B-8098-7E45BE5D64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F6F01C0D-6796-41D0-ACFB-70C402D806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D5EBA-0FFE-4123-8D40-38F464DAAF3E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743601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7EDD90D3-8838-41B9-902B-FBE51DBEA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6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6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 b="1">
                <a:solidFill>
                  <a:schemeClr val="folHlink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49FCE1C-FFC0-4BC4-9946-7C417B6925A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C6775FB-5131-4484-BB30-C0AA6B281F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9F443BB8-C5C8-46E4-8BE6-672727CCD7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E9AE52F-B814-4A12-969A-C081479F13AC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100373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1CFECF1-A66A-4C3E-BD07-0F6F3F6B51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4F27BD4-F965-439D-B9C8-3068FCADCD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4B6056B5-CE7F-4F00-8E5A-8FD137B93C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121B0-3678-46C3-852D-140D1D83F85E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2520591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6E46625-2AD1-4F99-A719-BB28CBD094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9F58081-F466-4342-9319-E933BFD7F9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38FEF6D9-2EB1-458A-81F5-7D5B9781F0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E18EB-7251-46FC-9028-EB6571A75AD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88945717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767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2057400"/>
            <a:ext cx="40767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A32A6AC-DBB5-4453-8DDD-71E8897560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5B25B98-ADD5-4A61-B9E3-A5574819BD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E2A1BB7F-F409-438C-8949-E149622CC0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E9928-0B4B-44FD-8B3E-C5EF873ED79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8052361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497050D5-2E79-4597-8E21-13E2B08D26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18F61E15-7E71-439F-B213-429FC3E2C8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B58AEA44-DC72-4938-8190-07D6799CA4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6249C-416F-481F-B4AB-CB8897889E4B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4919252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FAB40FD4-8942-43D2-9E2D-B5C4C13A515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6E415C6-94E7-448E-9FCB-D971AE63157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831ACB98-2AB4-4C07-AE61-8078CDF86F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1E7FE-8163-4772-A660-7D3BEB0C1F5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0087216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213B3480-ADCB-4DCC-9374-7F2E13623D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C3A48BE6-C028-460D-B49F-F980764658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418BC347-2350-4CAD-812B-44D2AA194C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F0A9A-8D0E-4818-9FA9-FEC1D9FA01E6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5814213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56D317F-B154-4AE9-A32A-32D8A9D149E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E6B289A-2854-490E-8D8E-7A106BE8652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060DF38A-6D1E-4335-92C8-28053FD6CB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E6A47-AB2D-4335-B0EB-D8B6B8FAD1C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45008024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73732F-43E1-4B7B-A604-206707B212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7AB642F-D9E6-42FE-B80C-334E9CF86D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EECEAA-066E-44C4-8B03-6F449AC4AC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EFB15-BBD9-44D6-9B43-7D74C7D8BFD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064333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F0642EE-3D6A-42B7-964E-675811B6290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747515A-7D01-4245-A792-630C79A1F1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F78C16F8-0648-42DF-AE0C-97C4C36EE37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AA32F-B020-48AB-B0C8-21E7F4FD9FC6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5440377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838200"/>
            <a:ext cx="207645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76950" cy="5181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C30CA41-40C7-4A1B-9D95-4E49EBE9EA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C3DE9BB-2AE9-4353-89FC-27F68A21B8C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FF391B94-6F63-4BD6-A601-50BE2C3B6D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334F76-1F28-4CA2-A66A-50F34AF4B7F5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3731262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BEFF75A-BE6E-4B15-8398-3DBAA6A3613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CFDDE2F-4D8F-4A4E-8B21-4442057177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D4004FF-E0BA-4AE0-A796-F207A48F5B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6F75E-4645-459D-861C-3969AD8A1E96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9441030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64724B7-8D9E-4BAE-86D5-FB692765FD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61738CA-42DE-4FE8-87D0-C01E3357F2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1181BE5-D22B-4154-81B6-305B4227D3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153A7-C707-45D0-9BAE-3ECEF5EB2489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1232281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801AAAD-2051-46AE-B5A8-57F6B9A2AB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6372D5C-9D73-449E-A96B-1562B768B9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2C32F6A-6395-4808-84BD-4CB1A640716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97106-A54A-4BC5-86A4-15AF2634E2D5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4003619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981200"/>
            <a:ext cx="3390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7300" y="1981200"/>
            <a:ext cx="3390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80344A-6DA3-4B34-8670-7A0A36A1B36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2FA2D5-D209-4E8B-A59B-3646F2B0D8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BA2129-9196-4B60-8A14-8B077C41380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FC97C4-F9FA-4F46-8D28-6AB9F78FC30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0151708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D12C8BD-61E0-4696-852E-2FEC7ECCCF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D6454BD-E196-419A-9091-E77FCC388E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F578B63-B1AC-40B3-89E8-688D98433C0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AE2CB-CE70-45A5-B54A-8B2891796CC3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0978000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0D2DEEF-6C0B-41C4-8419-E65165087B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9D12354-A83A-4EB2-A7E4-2782676B6F3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507A21C-DE89-463F-9BEA-EB42C7E7EBB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A3CE0-17E0-4C4F-9706-4F7670616B6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85546995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FF3C781-600B-4E0D-8A28-823E4D849BB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A21193B-03FB-4F38-B458-55315F58A9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1EB8168-6DF1-4AB0-B170-42753A180F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F5436-F31C-4DA1-A64A-339AA5D1B0A5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7813699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0AE3CB-6324-48D3-992F-5BBFE53B6D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D94748F-1063-4173-B885-813603BC912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F1A7453-251F-4202-A45F-C3A099C37F0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36C86-12EE-4C40-A1A0-B1DC40FEA22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96219013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FCB5A1-9439-45DE-AB67-7C92546FA3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5893EA-297B-401C-AD8A-274DCD593E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249D6A-82F8-4C90-BC63-4FF0C72CFD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8B0AC-53C5-48B9-A151-927EF4BD9B4F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7644129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5C854A4-946A-4CD2-90D7-A70ADB28B6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E296694-4B0B-4C44-A8E0-25F95B22805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B109192-C0E4-422E-998B-4F41D18D93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3C445-1DA7-47FB-B133-7A6E40B3ACB3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89720170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609600"/>
            <a:ext cx="17526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7800" y="609600"/>
            <a:ext cx="51054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CED6217-577A-4894-A4F9-AB4F2548243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613E7AD-6B2C-4108-8330-E4A5F000AF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6B718E-4206-4ED8-A395-5E1C236B31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D223D-DC26-48B2-9F7D-2789AD5AC5B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2862375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j0384872">
            <a:extLst>
              <a:ext uri="{FF2B5EF4-FFF2-40B4-BE49-F238E27FC236}">
                <a16:creationId xmlns:a16="http://schemas.microsoft.com/office/drawing/2014/main" id="{92EED715-967B-4F60-A49C-6D4DC54F5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05475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18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810000" y="685800"/>
            <a:ext cx="5029200" cy="2686050"/>
          </a:xfrm>
        </p:spPr>
        <p:txBody>
          <a:bodyPr/>
          <a:lstStyle>
            <a:lvl1pPr algn="l">
              <a:defRPr sz="60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218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810000" y="3581400"/>
            <a:ext cx="3886200" cy="1905000"/>
          </a:xfrm>
        </p:spPr>
        <p:txBody>
          <a:bodyPr/>
          <a:lstStyle>
            <a:lvl1pPr marL="0" indent="0">
              <a:buFontTx/>
              <a:buNone/>
              <a:defRPr sz="2800" b="1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C0C816E-C8BD-4F04-87CF-3C83E5A6A09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361DBAD-0C51-4103-A4E4-5E62A31EAD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000"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CBF8525-8469-4D53-B45C-62064F8051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 sz="1000" b="1" smtClean="0"/>
            </a:lvl1pPr>
          </a:lstStyle>
          <a:p>
            <a:pPr>
              <a:defRPr/>
            </a:pPr>
            <a:fld id="{D2770C88-D611-458A-A9B1-3DA1BC9954A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49440045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62C7FC0-123B-4228-B289-A900B5DC7D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3B29BD2-4AF2-42A5-BADF-E50AE9CAF6E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E8C14E16-369A-4EEB-9FD9-521B979BAF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DDDCD-1102-4323-93B9-6A03AA48ED6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4386123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94F3635-474D-486B-A192-D5995DEB1F7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27DC580-C7BE-4F7C-898C-80EB76E4B3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863E94AB-739B-435E-9A88-F85C2045A4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E982E-D40D-43BF-B8C7-569E3F30EAD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3687973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19400" y="1600200"/>
            <a:ext cx="2857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9300" y="1600200"/>
            <a:ext cx="2857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74E05D7-C547-4BCC-A2F2-2A564F5CBF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7AD5172-1012-46FF-9328-1CA237816F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FAE7955-0BA3-442F-AC26-FD52B65E687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49DA5-3DA0-4B2D-9A5B-5A4280808BC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9764567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28890C8B-F6DE-48CC-BBAE-4F349CE4FB3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D6DF4D42-D1D9-4B9F-8941-03F28147B1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7B9135A2-91F5-4B1B-8702-788991A3296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E89E0-C4B5-41E4-AE64-7AA507A56833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6900717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A4CD1D0-A52C-42A6-9CFB-554BD406FEC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ECACDE8-1601-4120-A371-3092787396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A74B49EC-E1E1-4107-B5B4-085D330C2E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EED09-4D91-45B7-8EE3-C635D107E969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1307805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A100BF49-F842-48C6-BC2C-4FFD7E0AC9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40F1D2AA-D035-44F3-8140-67E93B95C8F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3999A275-9D3E-4471-A4A5-B8C5115E7A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B2D57-1738-43F2-95B3-4DD6EBA6C23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6058853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65C825A-EC8E-437C-888C-FA1801E9AE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E68223A-6794-4043-BDF2-D667243B04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60645896-7B9B-4D45-9553-5318057EFA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541CCA-B98B-459D-8452-14765D440646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1589435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E5D6993-0A61-40A0-8455-CCA65344C1B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1903C29-C27B-49FE-A1A0-4CE369D6FE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6F4D191D-8560-4D47-931A-7AFCE3C1C5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437D7-E209-47C4-A48F-E29E868323D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6625687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3651490-9A85-48E5-B555-75DC786E2B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6CF22A4-3D25-420D-8236-D85727B2DA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93BFDF9C-ACC2-42DD-9375-01D21483E58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61E78-E431-417B-A922-3FE3407E3E2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7357575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9950" y="274638"/>
            <a:ext cx="1466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19400" y="274638"/>
            <a:ext cx="42481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B14E5A9-5DB2-4889-A694-2BDDD35274A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DDCD482-AEDF-4EC3-ADEA-CFF4B1B5C1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EC6A510D-C45B-45A2-8BB3-75FD7491FA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05789-5F4F-4E3A-A82F-DD9E0E22FABF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26559753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21FDA70E-70AF-495C-A4C8-4395E77501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096000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reeform 3">
            <a:extLst>
              <a:ext uri="{FF2B5EF4-FFF2-40B4-BE49-F238E27FC236}">
                <a16:creationId xmlns:a16="http://schemas.microsoft.com/office/drawing/2014/main" id="{2DEE6CB8-0B6A-4A73-83C0-FDFB8708B56B}"/>
              </a:ext>
            </a:extLst>
          </p:cNvPr>
          <p:cNvSpPr>
            <a:spLocks/>
          </p:cNvSpPr>
          <p:nvPr/>
        </p:nvSpPr>
        <p:spPr bwMode="auto">
          <a:xfrm>
            <a:off x="-3175" y="1588"/>
            <a:ext cx="9140825" cy="2597150"/>
          </a:xfrm>
          <a:custGeom>
            <a:avLst/>
            <a:gdLst/>
            <a:ahLst/>
            <a:cxnLst>
              <a:cxn ang="0">
                <a:pos x="2879" y="459"/>
              </a:cxn>
              <a:cxn ang="0">
                <a:pos x="5758" y="3272"/>
              </a:cxn>
              <a:cxn ang="0">
                <a:pos x="2879" y="0"/>
              </a:cxn>
              <a:cxn ang="0">
                <a:pos x="0" y="3272"/>
              </a:cxn>
              <a:cxn ang="0">
                <a:pos x="2879" y="459"/>
              </a:cxn>
            </a:cxnLst>
            <a:rect l="0" t="0" r="r" b="b"/>
            <a:pathLst>
              <a:path w="5758" h="3272">
                <a:moveTo>
                  <a:pt x="2879" y="459"/>
                </a:moveTo>
                <a:lnTo>
                  <a:pt x="5758" y="3272"/>
                </a:lnTo>
                <a:lnTo>
                  <a:pt x="2879" y="0"/>
                </a:lnTo>
                <a:lnTo>
                  <a:pt x="0" y="3272"/>
                </a:lnTo>
                <a:lnTo>
                  <a:pt x="2879" y="459"/>
                </a:lnTo>
                <a:close/>
              </a:path>
            </a:pathLst>
          </a:cu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4">
            <a:extLst>
              <a:ext uri="{FF2B5EF4-FFF2-40B4-BE49-F238E27FC236}">
                <a16:creationId xmlns:a16="http://schemas.microsoft.com/office/drawing/2014/main" id="{14B8F7A1-FA6E-4C6B-A910-221F61942588}"/>
              </a:ext>
            </a:extLst>
          </p:cNvPr>
          <p:cNvSpPr>
            <a:spLocks/>
          </p:cNvSpPr>
          <p:nvPr/>
        </p:nvSpPr>
        <p:spPr bwMode="auto">
          <a:xfrm>
            <a:off x="-3175" y="528638"/>
            <a:ext cx="9140825" cy="2598737"/>
          </a:xfrm>
          <a:custGeom>
            <a:avLst/>
            <a:gdLst/>
            <a:ahLst/>
            <a:cxnLst>
              <a:cxn ang="0">
                <a:pos x="2879" y="459"/>
              </a:cxn>
              <a:cxn ang="0">
                <a:pos x="5758" y="3272"/>
              </a:cxn>
              <a:cxn ang="0">
                <a:pos x="2879" y="0"/>
              </a:cxn>
              <a:cxn ang="0">
                <a:pos x="0" y="3272"/>
              </a:cxn>
              <a:cxn ang="0">
                <a:pos x="2879" y="459"/>
              </a:cxn>
            </a:cxnLst>
            <a:rect l="0" t="0" r="r" b="b"/>
            <a:pathLst>
              <a:path w="5758" h="3272">
                <a:moveTo>
                  <a:pt x="2879" y="459"/>
                </a:moveTo>
                <a:lnTo>
                  <a:pt x="5758" y="3272"/>
                </a:lnTo>
                <a:lnTo>
                  <a:pt x="2879" y="0"/>
                </a:lnTo>
                <a:lnTo>
                  <a:pt x="0" y="3272"/>
                </a:lnTo>
                <a:lnTo>
                  <a:pt x="2879" y="459"/>
                </a:lnTo>
                <a:close/>
              </a:path>
            </a:pathLst>
          </a:cu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F045CF46-46B4-4D96-8BB7-7256E433BDDF}"/>
              </a:ext>
            </a:extLst>
          </p:cNvPr>
          <p:cNvSpPr>
            <a:spLocks/>
          </p:cNvSpPr>
          <p:nvPr/>
        </p:nvSpPr>
        <p:spPr bwMode="auto">
          <a:xfrm>
            <a:off x="-3175" y="1057275"/>
            <a:ext cx="9140825" cy="2597150"/>
          </a:xfrm>
          <a:custGeom>
            <a:avLst/>
            <a:gdLst/>
            <a:ahLst/>
            <a:cxnLst>
              <a:cxn ang="0">
                <a:pos x="2879" y="459"/>
              </a:cxn>
              <a:cxn ang="0">
                <a:pos x="5758" y="3272"/>
              </a:cxn>
              <a:cxn ang="0">
                <a:pos x="2879" y="0"/>
              </a:cxn>
              <a:cxn ang="0">
                <a:pos x="0" y="3272"/>
              </a:cxn>
              <a:cxn ang="0">
                <a:pos x="2879" y="459"/>
              </a:cxn>
            </a:cxnLst>
            <a:rect l="0" t="0" r="r" b="b"/>
            <a:pathLst>
              <a:path w="5758" h="3272">
                <a:moveTo>
                  <a:pt x="2879" y="459"/>
                </a:moveTo>
                <a:lnTo>
                  <a:pt x="5758" y="3272"/>
                </a:lnTo>
                <a:lnTo>
                  <a:pt x="2879" y="0"/>
                </a:lnTo>
                <a:lnTo>
                  <a:pt x="0" y="3272"/>
                </a:lnTo>
                <a:lnTo>
                  <a:pt x="2879" y="459"/>
                </a:lnTo>
                <a:close/>
              </a:path>
            </a:pathLst>
          </a:cu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55497312-96F7-4C20-A33B-A5344C1044DE}"/>
              </a:ext>
            </a:extLst>
          </p:cNvPr>
          <p:cNvSpPr>
            <a:spLocks/>
          </p:cNvSpPr>
          <p:nvPr/>
        </p:nvSpPr>
        <p:spPr bwMode="auto">
          <a:xfrm>
            <a:off x="-3175" y="1584325"/>
            <a:ext cx="9140825" cy="2598738"/>
          </a:xfrm>
          <a:custGeom>
            <a:avLst/>
            <a:gdLst/>
            <a:ahLst/>
            <a:cxnLst>
              <a:cxn ang="0">
                <a:pos x="2879" y="459"/>
              </a:cxn>
              <a:cxn ang="0">
                <a:pos x="5758" y="3272"/>
              </a:cxn>
              <a:cxn ang="0">
                <a:pos x="2879" y="0"/>
              </a:cxn>
              <a:cxn ang="0">
                <a:pos x="0" y="3272"/>
              </a:cxn>
              <a:cxn ang="0">
                <a:pos x="2879" y="459"/>
              </a:cxn>
            </a:cxnLst>
            <a:rect l="0" t="0" r="r" b="b"/>
            <a:pathLst>
              <a:path w="5758" h="3272">
                <a:moveTo>
                  <a:pt x="2879" y="459"/>
                </a:moveTo>
                <a:lnTo>
                  <a:pt x="5758" y="3272"/>
                </a:lnTo>
                <a:lnTo>
                  <a:pt x="2879" y="0"/>
                </a:lnTo>
                <a:lnTo>
                  <a:pt x="0" y="3272"/>
                </a:lnTo>
                <a:lnTo>
                  <a:pt x="2879" y="459"/>
                </a:lnTo>
                <a:close/>
              </a:path>
            </a:pathLst>
          </a:cu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7">
            <a:extLst>
              <a:ext uri="{FF2B5EF4-FFF2-40B4-BE49-F238E27FC236}">
                <a16:creationId xmlns:a16="http://schemas.microsoft.com/office/drawing/2014/main" id="{A67F0EA8-E59A-46BF-8419-6CEF04BBB31D}"/>
              </a:ext>
            </a:extLst>
          </p:cNvPr>
          <p:cNvSpPr>
            <a:spLocks/>
          </p:cNvSpPr>
          <p:nvPr/>
        </p:nvSpPr>
        <p:spPr bwMode="auto">
          <a:xfrm>
            <a:off x="-3175" y="2112963"/>
            <a:ext cx="9140825" cy="2597150"/>
          </a:xfrm>
          <a:custGeom>
            <a:avLst/>
            <a:gdLst/>
            <a:ahLst/>
            <a:cxnLst>
              <a:cxn ang="0">
                <a:pos x="2879" y="459"/>
              </a:cxn>
              <a:cxn ang="0">
                <a:pos x="5758" y="3272"/>
              </a:cxn>
              <a:cxn ang="0">
                <a:pos x="2879" y="0"/>
              </a:cxn>
              <a:cxn ang="0">
                <a:pos x="0" y="3272"/>
              </a:cxn>
              <a:cxn ang="0">
                <a:pos x="2879" y="459"/>
              </a:cxn>
            </a:cxnLst>
            <a:rect l="0" t="0" r="r" b="b"/>
            <a:pathLst>
              <a:path w="5758" h="3272">
                <a:moveTo>
                  <a:pt x="2879" y="459"/>
                </a:moveTo>
                <a:lnTo>
                  <a:pt x="5758" y="3272"/>
                </a:lnTo>
                <a:lnTo>
                  <a:pt x="2879" y="0"/>
                </a:lnTo>
                <a:lnTo>
                  <a:pt x="0" y="3272"/>
                </a:lnTo>
                <a:lnTo>
                  <a:pt x="2879" y="459"/>
                </a:lnTo>
                <a:close/>
              </a:path>
            </a:pathLst>
          </a:cu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24968" name="Rectangle 8"/>
          <p:cNvSpPr>
            <a:spLocks noGrp="1" noChangeArrowheads="1"/>
          </p:cNvSpPr>
          <p:nvPr>
            <p:ph type="ctrTitle"/>
          </p:nvPr>
        </p:nvSpPr>
        <p:spPr>
          <a:xfrm>
            <a:off x="685800" y="1371600"/>
            <a:ext cx="7772400" cy="2057400"/>
          </a:xfrm>
          <a:noFill/>
        </p:spPr>
        <p:txBody>
          <a:bodyPr/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24969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609600"/>
          </a:xfrm>
          <a:noFill/>
        </p:spPr>
        <p:txBody>
          <a:bodyPr/>
          <a:lstStyle>
            <a:lvl1pPr marL="0" indent="23495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F2B1D357-95EB-494A-A734-2FC6AF625AD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14369869-8250-4442-A276-BBE37FAAE60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Rectangle 12">
            <a:extLst>
              <a:ext uri="{FF2B5EF4-FFF2-40B4-BE49-F238E27FC236}">
                <a16:creationId xmlns:a16="http://schemas.microsoft.com/office/drawing/2014/main" id="{D4C887F2-1AF4-434B-80AA-F6D0A598A8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83D6987-10E6-4C93-B28A-64A57DC9846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0336677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B0BF4266-5605-45EE-BB93-80A55FD0BA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AB16F16B-FB54-408F-AAA8-CC5C5638086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6A0F6E4A-E48C-4B81-BF28-45E57960D6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6B669-58A8-4EDA-8F44-39CB0A928439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9878618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5625D29D-13E9-4572-B0C0-8267FF3D1D9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DE6072B9-16A8-4A7A-BB60-70F91DAB41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4C35EE18-6313-43C0-8BF2-E7FFA0A83A0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90449-D803-41C7-9120-6652DFA4CB09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48710607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95400"/>
            <a:ext cx="44958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44958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4F28E346-A8DD-4F67-AA46-56D0901C9B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4932F3CF-8DDE-496B-980E-D27355C9A0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0EE8F2D0-3550-4075-8A5D-F76D77581C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011D57-055F-4339-9896-4B23DDCEA1E2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8649925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45044353-3CC1-4F49-A60A-7C364C23783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431313EF-E93F-4F6D-8652-4BA55EB18A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AAB6110F-19F8-4C07-BAC2-55D5551011C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BE1CAD-1764-4C72-8BDC-A7E490CAD4E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6974210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7E0E29D3-EF5E-4CD1-973A-5CD4F2BACF8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B7AABF6-0628-45A5-AEEA-5B4AF6C974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E009B818-1450-4D94-87E3-33C473D5AD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8909CA-C386-4C08-B5CD-76F5D34A30BE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90587651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23CB6B80-8C93-4997-B6A3-88D2A32A96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5CFF97CF-DD61-4A48-95DB-DE4E3ADE494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9EC824A3-A433-4289-B347-572007CD29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FDD46-2E02-4888-A7A8-BF99027A6EDF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5313951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3B3BE805-60EF-4EDF-9383-956D7EECE9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148E233F-95AD-407C-AD12-48E9D63E8D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B2A4445B-0B00-4FAA-9632-05DF4F4FE3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26C9E-BD68-487A-B51A-672235583278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6692345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005CC25B-1003-44DE-8329-A0E534C3662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6023B5CC-3078-4529-9BCC-6A50C9C0B1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39648A3A-968D-4A9F-80D7-0EA7F7C78D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19F6A-E2C9-40AA-9B24-D4E5DFA2520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5111601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FCFD66DA-49E4-4C8C-8F1A-8ED02C80BDF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CDA69412-28DF-44F1-ADF5-F81CF936DC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5F4423D7-98B3-489F-A70B-857C5C9416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CC532-A959-4575-9B89-34360FEB8A8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7121684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096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096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FEF4A7E2-2809-4F1A-AEB0-6B23FB8F96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6CE26E2C-A373-452F-98CB-14A481F3C9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B3BAFC9B-F773-427D-8FA1-ADCDD2B0B0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E8BDE-3569-4B84-B6D2-CE0D3D5C0839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2943415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662D297C-E4B9-4C7F-BAC0-374D05387B02}"/>
              </a:ext>
            </a:extLst>
          </p:cNvPr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68DAABC2-A5AA-4C73-9E77-A275CBCCF4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9BABDFF4-17DA-461E-BD31-BD924AAB0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44083 w 64000"/>
                <a:gd name="T1" fmla="*/ 2368 h 64000"/>
                <a:gd name="T2" fmla="*/ 64000 w 64000"/>
                <a:gd name="T3" fmla="*/ 32000 h 64000"/>
                <a:gd name="T4" fmla="*/ 44083 w 64000"/>
                <a:gd name="T5" fmla="*/ 61631 h 64000"/>
                <a:gd name="T6" fmla="*/ 44083 w 64000"/>
                <a:gd name="T7" fmla="*/ 61631 h 64000"/>
                <a:gd name="T8" fmla="*/ 44082 w 64000"/>
                <a:gd name="T9" fmla="*/ 61631 h 64000"/>
                <a:gd name="T10" fmla="*/ 44083 w 64000"/>
                <a:gd name="T11" fmla="*/ 61632 h 64000"/>
                <a:gd name="T12" fmla="*/ 44083 w 64000"/>
                <a:gd name="T13" fmla="*/ 2368 h 64000"/>
                <a:gd name="T14" fmla="*/ 44082 w 64000"/>
                <a:gd name="T15" fmla="*/ 2368 h 64000"/>
                <a:gd name="T16" fmla="*/ 44083 w 64000"/>
                <a:gd name="T17" fmla="*/ 2368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FF8765BC-8DA2-4C6F-89BB-529EA6771E60}"/>
                </a:ext>
              </a:extLst>
            </p:cNvPr>
            <p:cNvSpPr>
              <a:spLocks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50994 w 64000"/>
                <a:gd name="T1" fmla="*/ 6246 h 64000"/>
                <a:gd name="T2" fmla="*/ 64000 w 64000"/>
                <a:gd name="T3" fmla="*/ 32000 h 64000"/>
                <a:gd name="T4" fmla="*/ 50994 w 64000"/>
                <a:gd name="T5" fmla="*/ 57753 h 64000"/>
                <a:gd name="T6" fmla="*/ 50994 w 64000"/>
                <a:gd name="T7" fmla="*/ 57753 h 64000"/>
                <a:gd name="T8" fmla="*/ 50993 w 64000"/>
                <a:gd name="T9" fmla="*/ 57753 h 64000"/>
                <a:gd name="T10" fmla="*/ 50994 w 64000"/>
                <a:gd name="T11" fmla="*/ 57754 h 64000"/>
                <a:gd name="T12" fmla="*/ 50994 w 64000"/>
                <a:gd name="T13" fmla="*/ 6246 h 64000"/>
                <a:gd name="T14" fmla="*/ 50993 w 64000"/>
                <a:gd name="T15" fmla="*/ 6246 h 64000"/>
                <a:gd name="T16" fmla="*/ 50994 w 64000"/>
                <a:gd name="T17" fmla="*/ 6246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28038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2803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9FD9A828-E8DF-4E01-87F8-895E9246EC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C44041A6-90D8-4042-B73F-9B45A031DA0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8A4A2B1A-AF37-438D-AAE2-BACD7B8CED6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56CBBA9-C558-4022-BB73-5A92F6887B7C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0240546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68215DE3-9905-4F98-A375-EEBA3C1F2F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2860F0C0-D12A-4A8A-AC86-721F7B6229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685D60E7-9B54-4D93-88CD-907283B668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657B2-820B-420B-9A6B-B0194964D94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0458510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131F4336-2B5E-48A8-9265-BD4575967B9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A5C1688C-DFF4-4131-89A8-64DBD5EA72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D1604C6D-CD7C-41C2-B090-B23985F924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75536-4D99-4646-9F28-A222FA32715E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9750754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EC755210-CD9E-4993-820D-30863BCFAB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B0CB6059-F634-4F2C-A4EA-2AB0A0DC18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B14E0791-226E-4B88-8FB7-D3CC05E397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00117-AA61-49E3-A607-C7498AD951E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8416734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71A1BE65-30F0-49EE-8847-C3F2DC24B7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6C293D45-A8DC-440F-95E4-8FB2B8E7EE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C551A260-F030-46AB-AAEC-E49E25D32D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65E71B-CE75-4EE1-977B-BF38AD5BF93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096788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4673C388-C5C6-468B-8A90-00385275F38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50E722B3-C20E-4E3F-B585-3637A858C6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4F026C3F-D256-4E20-BF82-F3FF27DBA7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FCDE7-E81E-46F5-8B2C-E5FF93F385E2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1260921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C75CDD6B-9FB0-405B-A7A3-D16D34C222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73955775-BD10-4F8B-BE8B-196ED264467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259DAA16-0551-4BCA-B787-D456DD3D81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67005-8A8E-42B8-9199-6790FBE70D59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9165993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7895F671-8180-45A9-9D0F-107FD01FED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8AE730D5-6985-49CD-9CAC-AE954004F09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14F3F4DD-0E01-42EE-A960-68555E951E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DB7168-B4CB-479A-AC02-5C18E59471D6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1063095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A6BD27B8-6E26-4271-9C58-57353E0A71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A85B44B2-3D9F-45C1-AECA-40108FB8732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D319E229-DF4F-4521-949D-0587189CC2E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C84CD-B705-4350-9418-313B88CAF368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7389024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ED9602DC-9E52-4A02-BD61-FC013DD955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4AF63605-A3AA-4FBB-9273-4AF7B32D5A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0BC1AC51-E733-480F-896E-5977E11E61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29148-F1FE-42BD-8F47-50C102282CEB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47841953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CA715AA6-BFA0-42F7-B278-EA6FF7860DB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118350A9-AB13-403B-87B4-D427419D3B9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A6876ADE-6536-4D9A-9CD6-5B33380FF6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3A78F-1DF7-45FA-A61D-F72A8022A01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9712860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300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2C67BA9-5D4A-4C9E-888E-E220C60B2A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F0FBD4F-5D79-47CF-B5C9-46734610D28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3E521B8-64D2-4BE4-91AC-9BF7D4FC71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8E20F7A-3418-4129-80F1-AE43EDEDE2A2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2666425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70F472E-DBEC-439F-9C06-F58B353EF6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90E76C1-A4FB-46BF-9211-979C0861AE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E7E1344-477D-4D48-B598-BEC672E4884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71575-13B9-40EB-B9A6-C251554BFA3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8804772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672782C-2EEE-43B6-B8AC-EF17FA51B78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181342B-7604-4D34-ACAC-61D66FB62E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FAACE4E-128E-4353-94D0-1432985CB9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7A3C0-3606-49F8-8588-EC5775C04DC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0906861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D4EC9F-4F19-49CE-B1CC-17600CD0CB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4DD48E-1718-49C1-A26A-C60C5AE06B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E185EE-5CB9-4A3C-AE1E-C4EF22A440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4255-C8ED-45DD-B782-ADF22022D6A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5326836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D9462BE-8E03-47D0-8559-A26751867B4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F4C9B88-D36A-4885-85DA-C499595C63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0D7B186-B5B6-46D0-83D5-D434DD7BAF0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B72E8-AA0A-40D4-8355-B436323474C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8839141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987A6CB-0DA8-4112-901C-424A34D6DA3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BD6B488-A95B-4D83-B1E3-59F04C17124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16FE7EF-E005-4656-805D-32274ED75A1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C1FDE-10B7-4569-9AF0-D5D0F24A7A1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7300832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FB812E2-AF5E-4450-93CB-1B70E4B54DB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BBEB2C2-648A-4E17-8661-52F8C9C7AA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CF9B000-AA12-4633-9032-2184C741A1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824E0-A08B-42FB-9503-71526D0C609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5346346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E97FAA-DB71-4924-BCD4-12B51B4989A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721991-A309-4E02-B3BE-1A6BDD03D5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8190A3-FE68-4E44-84FF-10C17CD44B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B0CCE2-7BF8-4C3C-8A58-4B2A7C514A43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9566018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571BBE-E6D7-480F-8054-EA595FCEB2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828EE3D-3264-4DBF-8255-CC6FFA5F03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12D0DB-FB6F-45F5-AE79-52E2866D5C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C66FB-72F9-4050-873F-910F01004E0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6840090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54BB802-AB6C-45A4-921C-72B8B354D8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F4F4B63-5A9E-4F19-8977-E7AAB38DE12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1DE5DE9-C10C-4F7B-8AE9-DC5B504C7D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171B9-71CD-4C64-A864-80FCCC1C034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1523553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5CA709E-2752-4E20-82DF-DAA8E1626A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82EAD37-46D7-4117-9531-5E9207F7D0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04F8114-D4DA-485C-9758-08E146B77B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92E47-7495-481E-A4ED-FBB9DA251182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23217675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9A9CF59-2F3D-4636-9ED4-201FF36095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5B1AB87-DF43-4AD7-AE42-3B99FE7B3F6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FE41BB4-6B59-4D23-B454-A5777CD2CB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ECC6464-1B40-4F1E-845A-68DB396C5FD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9134131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1C89915-F9B0-4C99-89BB-7F0AAD2262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BA1EEF6-9303-4195-8DB7-43D5F73E6C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8448FC5-92C9-4344-B6F7-3AD67F4FBB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3C65C-14D6-48F8-99BE-98C79008926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1105658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26EC2D2-2EC1-4998-8D38-5E8927C01C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E3E7728-133A-49E6-863B-40FEEBEF07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74FD701-2377-44A9-94B6-C5D516BB637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9BFCC1-379B-469E-A1BB-EDEFDBFFE89C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92017779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E09EE2-E5C7-46A8-AC97-675F23DD303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BB91A0-890D-4667-BFAB-6D8208D39D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D4C9F4-FCF3-444F-B7A6-B7D7CE205A4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AEB5C-A721-4E77-84C9-CF7D310072F5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9241241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27FF63C-BEE4-4258-BBF7-5DC7F8B22D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C4932E7-EE6F-4666-9F38-E1E0FBDB731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5BECE7B-8B71-4E8E-A9F5-249E1DAE2C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0BACF-AAC2-4471-8068-E3E0F015AA22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1218855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F8A3E0F-546E-449E-B180-8660A64117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FE47E21-0210-4FA2-A178-A51290416B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CDA039A-7F89-4CE3-AD0A-5D2058C201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6FD3F-FDE0-48A5-8A4F-7E521ADC639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473218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AAC6441-5C0C-4309-8959-4DC115D0E1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606709C-A4AF-4DC4-BA56-BA8645FAA3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1889558-D684-4C7E-884C-05167D01093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D3631-968F-4C0E-8EB7-F5C188274426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62765924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E3C787-2DAF-463A-A77B-54E89E4AD4D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E5414E-067D-43CB-96C0-B382C05E3D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1F2996-5E14-47B5-8BBA-818AC14D32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1ADA0-830F-4422-BA80-88D2E502303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088917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7EF07A-AF32-4C3A-A4C5-CBC3F2EDB3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ADBFFF-A7D2-4188-9ED1-69B59BB4FF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B81CC7-E5B4-46F3-AD4C-29A3AACF684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78BC5-3C1A-4DDB-A9D5-4E3A928ADA7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75357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8EFEFE0-5856-40FC-A95A-1831E54EA0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39A3163-CE05-48C7-B617-1E613402E2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670DCC3-3EF1-4963-B158-481A2555F86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65F3A-2C4A-4032-90F1-AEC5E8A92448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7611400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BD5F742-9CDF-424D-8B36-127AED051F4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CC1F98B-D316-4D7E-A56B-AAA135B128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157D28F-6CAB-4455-B402-98402479B4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E5DA4-5504-4DA5-8368-33ABBBAB069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521189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143000"/>
            <a:ext cx="7772400" cy="2155825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433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886200"/>
            <a:ext cx="6400800" cy="1447800"/>
          </a:xfrm>
        </p:spPr>
        <p:txBody>
          <a:bodyPr/>
          <a:lstStyle>
            <a:lvl1pPr marL="0" indent="0" algn="ctr">
              <a:buFontTx/>
              <a:buNone/>
              <a:defRPr sz="4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50612C9-9A2D-4E2C-9347-618F33E7B7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45A01AD-2A11-403F-9F04-946ADE6107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1152295-7334-41EA-B9E5-6EFC0FBE5E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4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22F5FA1C-B054-4B7F-AD67-7204998A511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6618779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7B99759-5A0F-4027-9201-EA0A771FDD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E3BEF1D-E61C-472D-AE40-99B93AC0A46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97D3AFF-61E9-43D5-8049-8197C0A73F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85F5B-C5D0-472C-ABF8-BF721E3484E0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4956783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9B7E171-A85B-497C-8810-302443D250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9F54D19-9BC5-4540-B4C9-FD4590B25A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4186E83-F1AE-419E-BD0E-18CEF9B1593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6766F-4C0C-4842-9C4B-189E7191DC7F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67563850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225C21-A2A7-4955-BA0C-E6CEDB7A8D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A5AE79-8CA9-4D23-A190-36EE6E6794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C914E4-5260-490E-82DC-B213335BEF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72E6CF-5B20-47A2-A0F9-FD8CDEB49CF8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7961077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C43907-EF37-486E-983D-51E183B0EE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8A80C33-7026-4DAE-9AE4-A9D6B082643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007B5A7-E8CE-4167-97E8-0590C2AD50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A0E60-8423-495E-9D3B-187A336AF048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8575312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D315292-1662-476C-8292-C220B8DC07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B88AFAE-AAEB-451D-977D-32DFB92CAD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6E9C0D1-4483-4936-81C5-A7D24379AE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A43B9-7C22-47FB-8DEF-E25EDEF004C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40264121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86AA44C-7550-4FBC-91C0-1D8E2DD844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BA60997-3CE6-4D4C-BFA5-267C9AB198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E1B5FB9-2C6A-4861-BB48-FD0C0495BF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2F58D-A94B-4088-86C3-0582523717AF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7776327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AA793D-7C9B-4AC3-A143-C469F37F15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7E812D8-845F-4B7D-87BF-D879FC4CF0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780632-6C87-459F-8867-9778E093BC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44CE78-3A4E-4BC8-9010-23E3FF6446BC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06875342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70420D-511E-4440-AF80-881367FA57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9ADFEF-11E1-444C-800E-6F4D94E9A0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DC3168-F56B-4FB0-8B77-516A789CC7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5B70E-4206-465D-8A52-9134AD6D7638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6347212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ADE8644-EDE0-4361-82BE-D3AFC9D343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DC90E4-DABC-454E-9733-F01C8BF0062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04D2D2-7763-43A4-963D-3344F8C1634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01CE1-46F3-46D0-A4DA-D9663740DFAC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3290481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4BDDF3A-26B6-4271-9057-7AEE757AAE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52C51B-E6D3-49DD-AD1E-CBE2776DCC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80DFFA7-74DF-4ABA-BF40-91F0F9F6B9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C5692-9C62-4B5A-B906-2C7F677CEB5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54684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5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2">
            <a:extLst>
              <a:ext uri="{FF2B5EF4-FFF2-40B4-BE49-F238E27FC236}">
                <a16:creationId xmlns:a16="http://schemas.microsoft.com/office/drawing/2014/main" id="{06DA1911-B75A-49C1-8875-44EDB3A8CC5E}"/>
              </a:ext>
            </a:extLst>
          </p:cNvPr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2903 w 2903"/>
              <a:gd name="T1" fmla="*/ 433 h 3686"/>
              <a:gd name="T2" fmla="*/ 2565 w 2903"/>
              <a:gd name="T3" fmla="*/ 80 h 3686"/>
              <a:gd name="T4" fmla="*/ 2241 w 2903"/>
              <a:gd name="T5" fmla="*/ 0 h 3686"/>
              <a:gd name="T6" fmla="*/ 110 w 2903"/>
              <a:gd name="T7" fmla="*/ 2811 h 3686"/>
              <a:gd name="T8" fmla="*/ 110 w 2903"/>
              <a:gd name="T9" fmla="*/ 3228 h 3686"/>
              <a:gd name="T10" fmla="*/ 0 w 2903"/>
              <a:gd name="T11" fmla="*/ 3631 h 3686"/>
              <a:gd name="T12" fmla="*/ 72 w 2903"/>
              <a:gd name="T13" fmla="*/ 3686 h 3686"/>
              <a:gd name="T14" fmla="*/ 441 w 2903"/>
              <a:gd name="T15" fmla="*/ 3355 h 3686"/>
              <a:gd name="T16" fmla="*/ 740 w 2903"/>
              <a:gd name="T17" fmla="*/ 3228 h 3686"/>
              <a:gd name="T18" fmla="*/ 2903 w 2903"/>
              <a:gd name="T19" fmla="*/ 433 h 3686"/>
              <a:gd name="T20" fmla="*/ 2903 w 2903"/>
              <a:gd name="T21" fmla="*/ 433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DB26B4DF-FF66-49F5-97E0-ECC998A98B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998DA87D-5B4A-472E-BF6D-2CB334FF54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3C145DC-0024-497C-A18A-861D522FEDE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9DFB4991-E854-425F-B7CF-09DCAF2FB1B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71534DB8-9567-4400-9387-669BC1E63D0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699D4769-DC64-4772-9DAE-C64660AB4319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  <p:sp>
        <p:nvSpPr>
          <p:cNvPr id="1032" name="Freeform 8">
            <a:extLst>
              <a:ext uri="{FF2B5EF4-FFF2-40B4-BE49-F238E27FC236}">
                <a16:creationId xmlns:a16="http://schemas.microsoft.com/office/drawing/2014/main" id="{AB9C0235-40D7-4A72-B133-FB23F49EAA2E}"/>
              </a:ext>
            </a:extLst>
          </p:cNvPr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2293 w 2911"/>
              <a:gd name="T1" fmla="*/ 0 h 3703"/>
              <a:gd name="T2" fmla="*/ 130 w 2911"/>
              <a:gd name="T3" fmla="*/ 2835 h 3703"/>
              <a:gd name="T4" fmla="*/ 131 w 2911"/>
              <a:gd name="T5" fmla="*/ 3201 h 3703"/>
              <a:gd name="T6" fmla="*/ 0 w 2911"/>
              <a:gd name="T7" fmla="*/ 3633 h 3703"/>
              <a:gd name="T8" fmla="*/ 50 w 2911"/>
              <a:gd name="T9" fmla="*/ 3703 h 3703"/>
              <a:gd name="T10" fmla="*/ 422 w 2911"/>
              <a:gd name="T11" fmla="*/ 3352 h 3703"/>
              <a:gd name="T12" fmla="*/ 763 w 2911"/>
              <a:gd name="T13" fmla="*/ 3220 h 3703"/>
              <a:gd name="T14" fmla="*/ 2911 w 2911"/>
              <a:gd name="T15" fmla="*/ 428 h 3703"/>
              <a:gd name="T16" fmla="*/ 2589 w 2911"/>
              <a:gd name="T17" fmla="*/ 96 h 3703"/>
              <a:gd name="T18" fmla="*/ 2293 w 2911"/>
              <a:gd name="T19" fmla="*/ 0 h 3703"/>
              <a:gd name="T20" fmla="*/ 2293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33" name="Freeform 9">
            <a:extLst>
              <a:ext uri="{FF2B5EF4-FFF2-40B4-BE49-F238E27FC236}">
                <a16:creationId xmlns:a16="http://schemas.microsoft.com/office/drawing/2014/main" id="{E477F754-8530-4015-9B5C-BD3EA6A05CBC}"/>
              </a:ext>
            </a:extLst>
          </p:cNvPr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2485 h 2777"/>
              <a:gd name="T2" fmla="*/ 432 w 2561"/>
              <a:gd name="T3" fmla="*/ 2553 h 2777"/>
              <a:gd name="T4" fmla="*/ 736 w 2561"/>
              <a:gd name="T5" fmla="*/ 2777 h 2777"/>
              <a:gd name="T6" fmla="*/ 2561 w 2561"/>
              <a:gd name="T7" fmla="*/ 399 h 2777"/>
              <a:gd name="T8" fmla="*/ 2118 w 2561"/>
              <a:gd name="T9" fmla="*/ 82 h 2777"/>
              <a:gd name="T10" fmla="*/ 1898 w 2561"/>
              <a:gd name="T11" fmla="*/ 0 h 2777"/>
              <a:gd name="T12" fmla="*/ 0 w 2561"/>
              <a:gd name="T13" fmla="*/ 2485 h 2777"/>
              <a:gd name="T14" fmla="*/ 0 w 2561"/>
              <a:gd name="T15" fmla="*/ 2485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d-ID"/>
          </a:p>
        </p:txBody>
      </p:sp>
      <p:grpSp>
        <p:nvGrpSpPr>
          <p:cNvPr id="1034" name="Group 10">
            <a:extLst>
              <a:ext uri="{FF2B5EF4-FFF2-40B4-BE49-F238E27FC236}">
                <a16:creationId xmlns:a16="http://schemas.microsoft.com/office/drawing/2014/main" id="{025CEA4C-10BE-417C-81AB-12888CD81909}"/>
              </a:ext>
            </a:extLst>
          </p:cNvPr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051" name="Freeform 11">
              <a:extLst>
                <a:ext uri="{FF2B5EF4-FFF2-40B4-BE49-F238E27FC236}">
                  <a16:creationId xmlns:a16="http://schemas.microsoft.com/office/drawing/2014/main" id="{86495660-DF95-449B-8407-B73331AF0B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1587 w 2177"/>
                <a:gd name="T1" fmla="*/ 1260 h 1298"/>
                <a:gd name="T2" fmla="*/ 1420 w 2177"/>
                <a:gd name="T3" fmla="*/ 1106 h 1298"/>
                <a:gd name="T4" fmla="*/ 1331 w 2177"/>
                <a:gd name="T5" fmla="*/ 477 h 1298"/>
                <a:gd name="T6" fmla="*/ 2139 w 2177"/>
                <a:gd name="T7" fmla="*/ 330 h 1298"/>
                <a:gd name="T8" fmla="*/ 2177 w 2177"/>
                <a:gd name="T9" fmla="*/ 203 h 1298"/>
                <a:gd name="T10" fmla="*/ 2099 w 2177"/>
                <a:gd name="T11" fmla="*/ 100 h 1298"/>
                <a:gd name="T12" fmla="*/ 1276 w 2177"/>
                <a:gd name="T13" fmla="*/ 211 h 1298"/>
                <a:gd name="T14" fmla="*/ 1219 w 2177"/>
                <a:gd name="T15" fmla="*/ 32 h 1298"/>
                <a:gd name="T16" fmla="*/ 1085 w 2177"/>
                <a:gd name="T17" fmla="*/ 0 h 1298"/>
                <a:gd name="T18" fmla="*/ 958 w 2177"/>
                <a:gd name="T19" fmla="*/ 28 h 1298"/>
                <a:gd name="T20" fmla="*/ 888 w 2177"/>
                <a:gd name="T21" fmla="*/ 106 h 1298"/>
                <a:gd name="T22" fmla="*/ 937 w 2177"/>
                <a:gd name="T23" fmla="*/ 285 h 1298"/>
                <a:gd name="T24" fmla="*/ 660 w 2177"/>
                <a:gd name="T25" fmla="*/ 441 h 1298"/>
                <a:gd name="T26" fmla="*/ 983 w 2177"/>
                <a:gd name="T27" fmla="*/ 473 h 1298"/>
                <a:gd name="T28" fmla="*/ 1112 w 2177"/>
                <a:gd name="T29" fmla="*/ 889 h 1298"/>
                <a:gd name="T30" fmla="*/ 141 w 2177"/>
                <a:gd name="T31" fmla="*/ 469 h 1298"/>
                <a:gd name="T32" fmla="*/ 46 w 2177"/>
                <a:gd name="T33" fmla="*/ 509 h 1298"/>
                <a:gd name="T34" fmla="*/ 0 w 2177"/>
                <a:gd name="T35" fmla="*/ 636 h 1298"/>
                <a:gd name="T36" fmla="*/ 55 w 2177"/>
                <a:gd name="T37" fmla="*/ 779 h 1298"/>
                <a:gd name="T38" fmla="*/ 1139 w 2177"/>
                <a:gd name="T39" fmla="*/ 1288 h 1298"/>
                <a:gd name="T40" fmla="*/ 1378 w 2177"/>
                <a:gd name="T41" fmla="*/ 1256 h 1298"/>
                <a:gd name="T42" fmla="*/ 1570 w 2177"/>
                <a:gd name="T43" fmla="*/ 1298 h 1298"/>
                <a:gd name="T44" fmla="*/ 1587 w 2177"/>
                <a:gd name="T45" fmla="*/ 1260 h 1298"/>
                <a:gd name="T46" fmla="*/ 1587 w 2177"/>
                <a:gd name="T47" fmla="*/ 126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052" name="Freeform 12">
              <a:extLst>
                <a:ext uri="{FF2B5EF4-FFF2-40B4-BE49-F238E27FC236}">
                  <a16:creationId xmlns:a16="http://schemas.microsoft.com/office/drawing/2014/main" id="{1D878A33-6A03-48ED-82EB-735F0AA3573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7 h 258"/>
                <a:gd name="T2" fmla="*/ 120 w 143"/>
                <a:gd name="T3" fmla="*/ 0 h 258"/>
                <a:gd name="T4" fmla="*/ 143 w 143"/>
                <a:gd name="T5" fmla="*/ 233 h 258"/>
                <a:gd name="T6" fmla="*/ 8 w 143"/>
                <a:gd name="T7" fmla="*/ 258 h 258"/>
                <a:gd name="T8" fmla="*/ 0 w 143"/>
                <a:gd name="T9" fmla="*/ 7 h 258"/>
                <a:gd name="T10" fmla="*/ 0 w 143"/>
                <a:gd name="T11" fmla="*/ 7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053" name="Freeform 13">
              <a:extLst>
                <a:ext uri="{FF2B5EF4-FFF2-40B4-BE49-F238E27FC236}">
                  <a16:creationId xmlns:a16="http://schemas.microsoft.com/office/drawing/2014/main" id="{D583591A-AB4F-4358-B531-D534674EA6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054" name="Freeform 14">
              <a:extLst>
                <a:ext uri="{FF2B5EF4-FFF2-40B4-BE49-F238E27FC236}">
                  <a16:creationId xmlns:a16="http://schemas.microsoft.com/office/drawing/2014/main" id="{70CA8275-D63A-45EF-82F0-A78537FBBB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055" name="Freeform 15">
              <a:extLst>
                <a:ext uri="{FF2B5EF4-FFF2-40B4-BE49-F238E27FC236}">
                  <a16:creationId xmlns:a16="http://schemas.microsoft.com/office/drawing/2014/main" id="{12FBAA31-8C79-4181-BD30-E61EB31021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28 h 241"/>
                <a:gd name="T2" fmla="*/ 160 w 272"/>
                <a:gd name="T3" fmla="*/ 0 h 241"/>
                <a:gd name="T4" fmla="*/ 251 w 272"/>
                <a:gd name="T5" fmla="*/ 36 h 241"/>
                <a:gd name="T6" fmla="*/ 272 w 272"/>
                <a:gd name="T7" fmla="*/ 139 h 241"/>
                <a:gd name="T8" fmla="*/ 164 w 272"/>
                <a:gd name="T9" fmla="*/ 146 h 241"/>
                <a:gd name="T10" fmla="*/ 32 w 272"/>
                <a:gd name="T11" fmla="*/ 241 h 241"/>
                <a:gd name="T12" fmla="*/ 0 w 272"/>
                <a:gd name="T13" fmla="*/ 28 h 241"/>
                <a:gd name="T14" fmla="*/ 0 w 272"/>
                <a:gd name="T15" fmla="*/ 28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056" name="Freeform 16">
              <a:extLst>
                <a:ext uri="{FF2B5EF4-FFF2-40B4-BE49-F238E27FC236}">
                  <a16:creationId xmlns:a16="http://schemas.microsoft.com/office/drawing/2014/main" id="{0FC80CC6-DB74-46EA-9CC2-C793BC5989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152 w 152"/>
                <a:gd name="T1" fmla="*/ 4 h 224"/>
                <a:gd name="T2" fmla="*/ 152 w 152"/>
                <a:gd name="T3" fmla="*/ 224 h 224"/>
                <a:gd name="T4" fmla="*/ 0 w 152"/>
                <a:gd name="T5" fmla="*/ 8 h 224"/>
                <a:gd name="T6" fmla="*/ 72 w 152"/>
                <a:gd name="T7" fmla="*/ 0 h 224"/>
                <a:gd name="T8" fmla="*/ 152 w 152"/>
                <a:gd name="T9" fmla="*/ 4 h 224"/>
                <a:gd name="T10" fmla="*/ 152 w 152"/>
                <a:gd name="T11" fmla="*/ 4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057" name="Freeform 17">
              <a:extLst>
                <a:ext uri="{FF2B5EF4-FFF2-40B4-BE49-F238E27FC236}">
                  <a16:creationId xmlns:a16="http://schemas.microsoft.com/office/drawing/2014/main" id="{C1B93282-49A9-4EC9-8B3B-11F74C208B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80 h 764"/>
                <a:gd name="T2" fmla="*/ 87 w 386"/>
                <a:gd name="T3" fmla="*/ 0 h 764"/>
                <a:gd name="T4" fmla="*/ 232 w 386"/>
                <a:gd name="T5" fmla="*/ 6 h 764"/>
                <a:gd name="T6" fmla="*/ 386 w 386"/>
                <a:gd name="T7" fmla="*/ 764 h 764"/>
                <a:gd name="T8" fmla="*/ 279 w 386"/>
                <a:gd name="T9" fmla="*/ 720 h 764"/>
                <a:gd name="T10" fmla="*/ 152 w 386"/>
                <a:gd name="T11" fmla="*/ 677 h 764"/>
                <a:gd name="T12" fmla="*/ 0 w 386"/>
                <a:gd name="T13" fmla="*/ 80 h 764"/>
                <a:gd name="T14" fmla="*/ 0 w 386"/>
                <a:gd name="T15" fmla="*/ 80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058" name="Freeform 18">
              <a:extLst>
                <a:ext uri="{FF2B5EF4-FFF2-40B4-BE49-F238E27FC236}">
                  <a16:creationId xmlns:a16="http://schemas.microsoft.com/office/drawing/2014/main" id="{F0258D6E-3044-479C-BE24-33988AB7B6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692 w 728"/>
                <a:gd name="T1" fmla="*/ 0 h 348"/>
                <a:gd name="T2" fmla="*/ 0 w 728"/>
                <a:gd name="T3" fmla="*/ 106 h 348"/>
                <a:gd name="T4" fmla="*/ 28 w 728"/>
                <a:gd name="T5" fmla="*/ 348 h 348"/>
                <a:gd name="T6" fmla="*/ 715 w 728"/>
                <a:gd name="T7" fmla="*/ 237 h 348"/>
                <a:gd name="T8" fmla="*/ 728 w 728"/>
                <a:gd name="T9" fmla="*/ 43 h 348"/>
                <a:gd name="T10" fmla="*/ 692 w 728"/>
                <a:gd name="T11" fmla="*/ 0 h 348"/>
                <a:gd name="T12" fmla="*/ 692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059" name="Freeform 19">
              <a:extLst>
                <a:ext uri="{FF2B5EF4-FFF2-40B4-BE49-F238E27FC236}">
                  <a16:creationId xmlns:a16="http://schemas.microsoft.com/office/drawing/2014/main" id="{57D3919B-480F-470B-B292-C6FF9EFE64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272 w 312"/>
                <a:gd name="T1" fmla="*/ 0 h 135"/>
                <a:gd name="T2" fmla="*/ 0 w 312"/>
                <a:gd name="T3" fmla="*/ 78 h 135"/>
                <a:gd name="T4" fmla="*/ 312 w 312"/>
                <a:gd name="T5" fmla="*/ 135 h 135"/>
                <a:gd name="T6" fmla="*/ 272 w 312"/>
                <a:gd name="T7" fmla="*/ 0 h 135"/>
                <a:gd name="T8" fmla="*/ 272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grpSp>
          <p:nvGrpSpPr>
            <p:cNvPr id="1060" name="Group 20">
              <a:extLst>
                <a:ext uri="{FF2B5EF4-FFF2-40B4-BE49-F238E27FC236}">
                  <a16:creationId xmlns:a16="http://schemas.microsoft.com/office/drawing/2014/main" id="{0880D740-FBF9-40D7-8403-593480408DEE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>
                <a:extLst>
                  <a:ext uri="{FF2B5EF4-FFF2-40B4-BE49-F238E27FC236}">
                    <a16:creationId xmlns:a16="http://schemas.microsoft.com/office/drawing/2014/main" id="{E34B0091-2358-4478-A3E6-3864EEA517B2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074" name="Freeform 22">
                  <a:extLst>
                    <a:ext uri="{FF2B5EF4-FFF2-40B4-BE49-F238E27FC236}">
                      <a16:creationId xmlns:a16="http://schemas.microsoft.com/office/drawing/2014/main" id="{B8790168-DF49-4193-BED8-504C44671A98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107 h 175"/>
                    <a:gd name="T2" fmla="*/ 114 w 313"/>
                    <a:gd name="T3" fmla="*/ 10 h 175"/>
                    <a:gd name="T4" fmla="*/ 213 w 313"/>
                    <a:gd name="T5" fmla="*/ 0 h 175"/>
                    <a:gd name="T6" fmla="*/ 292 w 313"/>
                    <a:gd name="T7" fmla="*/ 27 h 175"/>
                    <a:gd name="T8" fmla="*/ 313 w 313"/>
                    <a:gd name="T9" fmla="*/ 91 h 175"/>
                    <a:gd name="T10" fmla="*/ 167 w 313"/>
                    <a:gd name="T11" fmla="*/ 67 h 175"/>
                    <a:gd name="T12" fmla="*/ 74 w 313"/>
                    <a:gd name="T13" fmla="*/ 101 h 175"/>
                    <a:gd name="T14" fmla="*/ 13 w 313"/>
                    <a:gd name="T15" fmla="*/ 175 h 175"/>
                    <a:gd name="T16" fmla="*/ 0 w 313"/>
                    <a:gd name="T17" fmla="*/ 107 h 175"/>
                    <a:gd name="T18" fmla="*/ 0 w 313"/>
                    <a:gd name="T19" fmla="*/ 107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75" name="Freeform 23">
                  <a:extLst>
                    <a:ext uri="{FF2B5EF4-FFF2-40B4-BE49-F238E27FC236}">
                      <a16:creationId xmlns:a16="http://schemas.microsoft.com/office/drawing/2014/main" id="{B9A1A05F-0D43-494A-AC5D-25661B67C4FC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40 h 266"/>
                    <a:gd name="T2" fmla="*/ 160 w 230"/>
                    <a:gd name="T3" fmla="*/ 266 h 266"/>
                    <a:gd name="T4" fmla="*/ 230 w 230"/>
                    <a:gd name="T5" fmla="*/ 251 h 266"/>
                    <a:gd name="T6" fmla="*/ 223 w 230"/>
                    <a:gd name="T7" fmla="*/ 17 h 266"/>
                    <a:gd name="T8" fmla="*/ 166 w 230"/>
                    <a:gd name="T9" fmla="*/ 0 h 266"/>
                    <a:gd name="T10" fmla="*/ 179 w 230"/>
                    <a:gd name="T11" fmla="*/ 197 h 266"/>
                    <a:gd name="T12" fmla="*/ 71 w 230"/>
                    <a:gd name="T13" fmla="*/ 4 h 266"/>
                    <a:gd name="T14" fmla="*/ 0 w 230"/>
                    <a:gd name="T15" fmla="*/ 40 h 266"/>
                    <a:gd name="T16" fmla="*/ 0 w 230"/>
                    <a:gd name="T17" fmla="*/ 40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76" name="Freeform 24">
                  <a:extLst>
                    <a:ext uri="{FF2B5EF4-FFF2-40B4-BE49-F238E27FC236}">
                      <a16:creationId xmlns:a16="http://schemas.microsoft.com/office/drawing/2014/main" id="{4AF04720-18D3-43F5-AFD4-CAE800760AF3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9 h 234"/>
                    <a:gd name="T2" fmla="*/ 36 w 87"/>
                    <a:gd name="T3" fmla="*/ 93 h 234"/>
                    <a:gd name="T4" fmla="*/ 44 w 87"/>
                    <a:gd name="T5" fmla="*/ 154 h 234"/>
                    <a:gd name="T6" fmla="*/ 27 w 87"/>
                    <a:gd name="T7" fmla="*/ 234 h 234"/>
                    <a:gd name="T8" fmla="*/ 80 w 87"/>
                    <a:gd name="T9" fmla="*/ 220 h 234"/>
                    <a:gd name="T10" fmla="*/ 87 w 87"/>
                    <a:gd name="T11" fmla="*/ 116 h 234"/>
                    <a:gd name="T12" fmla="*/ 46 w 87"/>
                    <a:gd name="T13" fmla="*/ 0 h 234"/>
                    <a:gd name="T14" fmla="*/ 0 w 87"/>
                    <a:gd name="T15" fmla="*/ 19 h 234"/>
                    <a:gd name="T16" fmla="*/ 0 w 87"/>
                    <a:gd name="T17" fmla="*/ 19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</p:grpSp>
          <p:sp>
            <p:nvSpPr>
              <p:cNvPr id="1062" name="Freeform 25">
                <a:extLst>
                  <a:ext uri="{FF2B5EF4-FFF2-40B4-BE49-F238E27FC236}">
                    <a16:creationId xmlns:a16="http://schemas.microsoft.com/office/drawing/2014/main" id="{7CEFA5FC-3689-40C4-8DEA-0604A32D65A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1063" name="Freeform 26">
                <a:extLst>
                  <a:ext uri="{FF2B5EF4-FFF2-40B4-BE49-F238E27FC236}">
                    <a16:creationId xmlns:a16="http://schemas.microsoft.com/office/drawing/2014/main" id="{EED228C9-86B0-4AE8-83C5-4C960F83B2A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1064" name="Freeform 27">
                <a:extLst>
                  <a:ext uri="{FF2B5EF4-FFF2-40B4-BE49-F238E27FC236}">
                    <a16:creationId xmlns:a16="http://schemas.microsoft.com/office/drawing/2014/main" id="{ED9C3549-63D5-4427-8A15-39AA60F9126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24 w 213"/>
                  <a:gd name="T1" fmla="*/ 0 h 478"/>
                  <a:gd name="T2" fmla="*/ 91 w 213"/>
                  <a:gd name="T3" fmla="*/ 25 h 478"/>
                  <a:gd name="T4" fmla="*/ 80 w 213"/>
                  <a:gd name="T5" fmla="*/ 192 h 478"/>
                  <a:gd name="T6" fmla="*/ 106 w 213"/>
                  <a:gd name="T7" fmla="*/ 327 h 478"/>
                  <a:gd name="T8" fmla="*/ 213 w 213"/>
                  <a:gd name="T9" fmla="*/ 451 h 478"/>
                  <a:gd name="T10" fmla="*/ 97 w 213"/>
                  <a:gd name="T11" fmla="*/ 478 h 478"/>
                  <a:gd name="T12" fmla="*/ 30 w 213"/>
                  <a:gd name="T13" fmla="*/ 344 h 478"/>
                  <a:gd name="T14" fmla="*/ 0 w 213"/>
                  <a:gd name="T15" fmla="*/ 57 h 478"/>
                  <a:gd name="T16" fmla="*/ 24 w 213"/>
                  <a:gd name="T17" fmla="*/ 0 h 478"/>
                  <a:gd name="T18" fmla="*/ 24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grpSp>
            <p:nvGrpSpPr>
              <p:cNvPr id="1065" name="Group 28">
                <a:extLst>
                  <a:ext uri="{FF2B5EF4-FFF2-40B4-BE49-F238E27FC236}">
                    <a16:creationId xmlns:a16="http://schemas.microsoft.com/office/drawing/2014/main" id="{9E6B38D2-C980-465D-9F20-0C59DECDD4A1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066" name="Freeform 29">
                  <a:extLst>
                    <a:ext uri="{FF2B5EF4-FFF2-40B4-BE49-F238E27FC236}">
                      <a16:creationId xmlns:a16="http://schemas.microsoft.com/office/drawing/2014/main" id="{1E8295AD-6D26-403E-A343-66A50928FB0E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110 w 150"/>
                    <a:gd name="T1" fmla="*/ 0 h 173"/>
                    <a:gd name="T2" fmla="*/ 40 w 150"/>
                    <a:gd name="T3" fmla="*/ 66 h 173"/>
                    <a:gd name="T4" fmla="*/ 0 w 150"/>
                    <a:gd name="T5" fmla="*/ 173 h 173"/>
                    <a:gd name="T6" fmla="*/ 80 w 150"/>
                    <a:gd name="T7" fmla="*/ 160 h 173"/>
                    <a:gd name="T8" fmla="*/ 103 w 150"/>
                    <a:gd name="T9" fmla="*/ 84 h 173"/>
                    <a:gd name="T10" fmla="*/ 150 w 150"/>
                    <a:gd name="T11" fmla="*/ 27 h 173"/>
                    <a:gd name="T12" fmla="*/ 110 w 150"/>
                    <a:gd name="T13" fmla="*/ 0 h 173"/>
                    <a:gd name="T14" fmla="*/ 110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67" name="Freeform 30">
                  <a:extLst>
                    <a:ext uri="{FF2B5EF4-FFF2-40B4-BE49-F238E27FC236}">
                      <a16:creationId xmlns:a16="http://schemas.microsoft.com/office/drawing/2014/main" id="{30AAA8C7-C7FD-4781-AD1B-528FBACDF31F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156 w 1684"/>
                    <a:gd name="T1" fmla="*/ 0 h 880"/>
                    <a:gd name="T2" fmla="*/ 63 w 1684"/>
                    <a:gd name="T3" fmla="*/ 52 h 880"/>
                    <a:gd name="T4" fmla="*/ 0 w 1684"/>
                    <a:gd name="T5" fmla="*/ 208 h 880"/>
                    <a:gd name="T6" fmla="*/ 67 w 1684"/>
                    <a:gd name="T7" fmla="*/ 358 h 880"/>
                    <a:gd name="T8" fmla="*/ 1182 w 1684"/>
                    <a:gd name="T9" fmla="*/ 867 h 880"/>
                    <a:gd name="T10" fmla="*/ 1422 w 1684"/>
                    <a:gd name="T11" fmla="*/ 835 h 880"/>
                    <a:gd name="T12" fmla="*/ 1616 w 1684"/>
                    <a:gd name="T13" fmla="*/ 880 h 880"/>
                    <a:gd name="T14" fmla="*/ 1684 w 1684"/>
                    <a:gd name="T15" fmla="*/ 808 h 880"/>
                    <a:gd name="T16" fmla="*/ 1502 w 1684"/>
                    <a:gd name="T17" fmla="*/ 664 h 880"/>
                    <a:gd name="T18" fmla="*/ 1428 w 1684"/>
                    <a:gd name="T19" fmla="*/ 512 h 880"/>
                    <a:gd name="T20" fmla="*/ 1369 w 1684"/>
                    <a:gd name="T21" fmla="*/ 527 h 880"/>
                    <a:gd name="T22" fmla="*/ 1439 w 1684"/>
                    <a:gd name="T23" fmla="*/ 664 h 880"/>
                    <a:gd name="T24" fmla="*/ 1578 w 1684"/>
                    <a:gd name="T25" fmla="*/ 810 h 880"/>
                    <a:gd name="T26" fmla="*/ 1413 w 1684"/>
                    <a:gd name="T27" fmla="*/ 787 h 880"/>
                    <a:gd name="T28" fmla="*/ 1219 w 1684"/>
                    <a:gd name="T29" fmla="*/ 814 h 880"/>
                    <a:gd name="T30" fmla="*/ 1255 w 1684"/>
                    <a:gd name="T31" fmla="*/ 650 h 880"/>
                    <a:gd name="T32" fmla="*/ 1338 w 1684"/>
                    <a:gd name="T33" fmla="*/ 538 h 880"/>
                    <a:gd name="T34" fmla="*/ 1241 w 1684"/>
                    <a:gd name="T35" fmla="*/ 552 h 880"/>
                    <a:gd name="T36" fmla="*/ 1165 w 1684"/>
                    <a:gd name="T37" fmla="*/ 658 h 880"/>
                    <a:gd name="T38" fmla="*/ 1139 w 1684"/>
                    <a:gd name="T39" fmla="*/ 791 h 880"/>
                    <a:gd name="T40" fmla="*/ 107 w 1684"/>
                    <a:gd name="T41" fmla="*/ 310 h 880"/>
                    <a:gd name="T42" fmla="*/ 80 w 1684"/>
                    <a:gd name="T43" fmla="*/ 215 h 880"/>
                    <a:gd name="T44" fmla="*/ 103 w 1684"/>
                    <a:gd name="T45" fmla="*/ 95 h 880"/>
                    <a:gd name="T46" fmla="*/ 217 w 1684"/>
                    <a:gd name="T47" fmla="*/ 0 h 880"/>
                    <a:gd name="T48" fmla="*/ 156 w 1684"/>
                    <a:gd name="T49" fmla="*/ 0 h 880"/>
                    <a:gd name="T50" fmla="*/ 156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68" name="Freeform 31">
                  <a:extLst>
                    <a:ext uri="{FF2B5EF4-FFF2-40B4-BE49-F238E27FC236}">
                      <a16:creationId xmlns:a16="http://schemas.microsoft.com/office/drawing/2014/main" id="{1B16F94D-A958-44CB-A06F-956025968081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116 w 160"/>
                    <a:gd name="T1" fmla="*/ 0 h 335"/>
                    <a:gd name="T2" fmla="*/ 19 w 160"/>
                    <a:gd name="T3" fmla="*/ 106 h 335"/>
                    <a:gd name="T4" fmla="*/ 0 w 160"/>
                    <a:gd name="T5" fmla="*/ 230 h 335"/>
                    <a:gd name="T6" fmla="*/ 33 w 160"/>
                    <a:gd name="T7" fmla="*/ 314 h 335"/>
                    <a:gd name="T8" fmla="*/ 94 w 160"/>
                    <a:gd name="T9" fmla="*/ 335 h 335"/>
                    <a:gd name="T10" fmla="*/ 76 w 160"/>
                    <a:gd name="T11" fmla="*/ 154 h 335"/>
                    <a:gd name="T12" fmla="*/ 160 w 160"/>
                    <a:gd name="T13" fmla="*/ 17 h 335"/>
                    <a:gd name="T14" fmla="*/ 116 w 160"/>
                    <a:gd name="T15" fmla="*/ 0 h 335"/>
                    <a:gd name="T16" fmla="*/ 116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69" name="Freeform 32">
                  <a:extLst>
                    <a:ext uri="{FF2B5EF4-FFF2-40B4-BE49-F238E27FC236}">
                      <a16:creationId xmlns:a16="http://schemas.microsoft.com/office/drawing/2014/main" id="{49FF72D0-343C-4CD8-9C4A-064E1E3796B2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218 w 642"/>
                    <a:gd name="T1" fmla="*/ 896 h 1188"/>
                    <a:gd name="T2" fmla="*/ 0 w 642"/>
                    <a:gd name="T3" fmla="*/ 124 h 1188"/>
                    <a:gd name="T4" fmla="*/ 81 w 642"/>
                    <a:gd name="T5" fmla="*/ 38 h 1188"/>
                    <a:gd name="T6" fmla="*/ 258 w 642"/>
                    <a:gd name="T7" fmla="*/ 0 h 1188"/>
                    <a:gd name="T8" fmla="*/ 399 w 642"/>
                    <a:gd name="T9" fmla="*/ 57 h 1188"/>
                    <a:gd name="T10" fmla="*/ 642 w 642"/>
                    <a:gd name="T11" fmla="*/ 1188 h 1188"/>
                    <a:gd name="T12" fmla="*/ 555 w 642"/>
                    <a:gd name="T13" fmla="*/ 1091 h 1188"/>
                    <a:gd name="T14" fmla="*/ 355 w 642"/>
                    <a:gd name="T15" fmla="*/ 97 h 1188"/>
                    <a:gd name="T16" fmla="*/ 226 w 642"/>
                    <a:gd name="T17" fmla="*/ 61 h 1188"/>
                    <a:gd name="T18" fmla="*/ 119 w 642"/>
                    <a:gd name="T19" fmla="*/ 74 h 1188"/>
                    <a:gd name="T20" fmla="*/ 76 w 642"/>
                    <a:gd name="T21" fmla="*/ 141 h 1188"/>
                    <a:gd name="T22" fmla="*/ 306 w 642"/>
                    <a:gd name="T23" fmla="*/ 924 h 1188"/>
                    <a:gd name="T24" fmla="*/ 218 w 642"/>
                    <a:gd name="T25" fmla="*/ 896 h 1188"/>
                    <a:gd name="T26" fmla="*/ 218 w 642"/>
                    <a:gd name="T27" fmla="*/ 896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70" name="Freeform 33">
                  <a:extLst>
                    <a:ext uri="{FF2B5EF4-FFF2-40B4-BE49-F238E27FC236}">
                      <a16:creationId xmlns:a16="http://schemas.microsoft.com/office/drawing/2014/main" id="{A70EA43D-8670-4DDA-9447-7A0E2A5EE258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27 h 504"/>
                    <a:gd name="T2" fmla="*/ 76 w 192"/>
                    <a:gd name="T3" fmla="*/ 194 h 504"/>
                    <a:gd name="T4" fmla="*/ 113 w 192"/>
                    <a:gd name="T5" fmla="*/ 318 h 504"/>
                    <a:gd name="T6" fmla="*/ 116 w 192"/>
                    <a:gd name="T7" fmla="*/ 504 h 504"/>
                    <a:gd name="T8" fmla="*/ 192 w 192"/>
                    <a:gd name="T9" fmla="*/ 504 h 504"/>
                    <a:gd name="T10" fmla="*/ 187 w 192"/>
                    <a:gd name="T11" fmla="*/ 360 h 504"/>
                    <a:gd name="T12" fmla="*/ 162 w 192"/>
                    <a:gd name="T13" fmla="*/ 208 h 504"/>
                    <a:gd name="T14" fmla="*/ 99 w 192"/>
                    <a:gd name="T15" fmla="*/ 59 h 504"/>
                    <a:gd name="T16" fmla="*/ 63 w 192"/>
                    <a:gd name="T17" fmla="*/ 0 h 504"/>
                    <a:gd name="T18" fmla="*/ 0 w 192"/>
                    <a:gd name="T19" fmla="*/ 27 h 504"/>
                    <a:gd name="T20" fmla="*/ 0 w 192"/>
                    <a:gd name="T21" fmla="*/ 27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71" name="Freeform 34">
                  <a:extLst>
                    <a:ext uri="{FF2B5EF4-FFF2-40B4-BE49-F238E27FC236}">
                      <a16:creationId xmlns:a16="http://schemas.microsoft.com/office/drawing/2014/main" id="{14E8A5D8-4464-4AEF-997A-A1F9CB97CC85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297 w 390"/>
                    <a:gd name="T1" fmla="*/ 0 h 269"/>
                    <a:gd name="T2" fmla="*/ 257 w 390"/>
                    <a:gd name="T3" fmla="*/ 17 h 269"/>
                    <a:gd name="T4" fmla="*/ 253 w 390"/>
                    <a:gd name="T5" fmla="*/ 66 h 269"/>
                    <a:gd name="T6" fmla="*/ 0 w 390"/>
                    <a:gd name="T7" fmla="*/ 169 h 269"/>
                    <a:gd name="T8" fmla="*/ 0 w 390"/>
                    <a:gd name="T9" fmla="*/ 222 h 269"/>
                    <a:gd name="T10" fmla="*/ 284 w 390"/>
                    <a:gd name="T11" fmla="*/ 226 h 269"/>
                    <a:gd name="T12" fmla="*/ 320 w 390"/>
                    <a:gd name="T13" fmla="*/ 269 h 269"/>
                    <a:gd name="T14" fmla="*/ 390 w 390"/>
                    <a:gd name="T15" fmla="*/ 266 h 269"/>
                    <a:gd name="T16" fmla="*/ 383 w 390"/>
                    <a:gd name="T17" fmla="*/ 190 h 269"/>
                    <a:gd name="T18" fmla="*/ 116 w 390"/>
                    <a:gd name="T19" fmla="*/ 176 h 269"/>
                    <a:gd name="T20" fmla="*/ 333 w 390"/>
                    <a:gd name="T21" fmla="*/ 89 h 269"/>
                    <a:gd name="T22" fmla="*/ 297 w 390"/>
                    <a:gd name="T23" fmla="*/ 0 h 269"/>
                    <a:gd name="T24" fmla="*/ 297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72" name="Freeform 35">
                  <a:extLst>
                    <a:ext uri="{FF2B5EF4-FFF2-40B4-BE49-F238E27FC236}">
                      <a16:creationId xmlns:a16="http://schemas.microsoft.com/office/drawing/2014/main" id="{61982139-2F41-4193-9122-82D248D0AA60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131 h 424"/>
                    <a:gd name="T2" fmla="*/ 863 w 941"/>
                    <a:gd name="T3" fmla="*/ 0 h 424"/>
                    <a:gd name="T4" fmla="*/ 926 w 941"/>
                    <a:gd name="T5" fmla="*/ 78 h 424"/>
                    <a:gd name="T6" fmla="*/ 941 w 941"/>
                    <a:gd name="T7" fmla="*/ 181 h 424"/>
                    <a:gd name="T8" fmla="*/ 903 w 941"/>
                    <a:gd name="T9" fmla="*/ 282 h 424"/>
                    <a:gd name="T10" fmla="*/ 57 w 941"/>
                    <a:gd name="T11" fmla="*/ 424 h 424"/>
                    <a:gd name="T12" fmla="*/ 53 w 941"/>
                    <a:gd name="T13" fmla="*/ 384 h 424"/>
                    <a:gd name="T14" fmla="*/ 863 w 941"/>
                    <a:gd name="T15" fmla="*/ 242 h 424"/>
                    <a:gd name="T16" fmla="*/ 893 w 941"/>
                    <a:gd name="T17" fmla="*/ 145 h 424"/>
                    <a:gd name="T18" fmla="*/ 840 w 941"/>
                    <a:gd name="T19" fmla="*/ 57 h 424"/>
                    <a:gd name="T20" fmla="*/ 0 w 941"/>
                    <a:gd name="T21" fmla="*/ 185 h 424"/>
                    <a:gd name="T22" fmla="*/ 0 w 941"/>
                    <a:gd name="T23" fmla="*/ 131 h 424"/>
                    <a:gd name="T24" fmla="*/ 0 w 941"/>
                    <a:gd name="T25" fmla="*/ 131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73" name="Freeform 36">
                  <a:extLst>
                    <a:ext uri="{FF2B5EF4-FFF2-40B4-BE49-F238E27FC236}">
                      <a16:creationId xmlns:a16="http://schemas.microsoft.com/office/drawing/2014/main" id="{DC540FB2-0359-4A88-B387-722845A0E6ED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126 h 173"/>
                    <a:gd name="T2" fmla="*/ 66 w 488"/>
                    <a:gd name="T3" fmla="*/ 173 h 173"/>
                    <a:gd name="T4" fmla="*/ 222 w 488"/>
                    <a:gd name="T5" fmla="*/ 166 h 173"/>
                    <a:gd name="T6" fmla="*/ 418 w 488"/>
                    <a:gd name="T7" fmla="*/ 116 h 173"/>
                    <a:gd name="T8" fmla="*/ 488 w 488"/>
                    <a:gd name="T9" fmla="*/ 42 h 173"/>
                    <a:gd name="T10" fmla="*/ 443 w 488"/>
                    <a:gd name="T11" fmla="*/ 2 h 173"/>
                    <a:gd name="T12" fmla="*/ 253 w 488"/>
                    <a:gd name="T13" fmla="*/ 0 h 173"/>
                    <a:gd name="T14" fmla="*/ 110 w 488"/>
                    <a:gd name="T15" fmla="*/ 12 h 173"/>
                    <a:gd name="T16" fmla="*/ 15 w 488"/>
                    <a:gd name="T17" fmla="*/ 76 h 173"/>
                    <a:gd name="T18" fmla="*/ 112 w 488"/>
                    <a:gd name="T19" fmla="*/ 95 h 173"/>
                    <a:gd name="T20" fmla="*/ 275 w 488"/>
                    <a:gd name="T21" fmla="*/ 53 h 173"/>
                    <a:gd name="T22" fmla="*/ 416 w 488"/>
                    <a:gd name="T23" fmla="*/ 53 h 173"/>
                    <a:gd name="T24" fmla="*/ 268 w 488"/>
                    <a:gd name="T25" fmla="*/ 110 h 173"/>
                    <a:gd name="T26" fmla="*/ 142 w 488"/>
                    <a:gd name="T27" fmla="*/ 126 h 173"/>
                    <a:gd name="T28" fmla="*/ 0 w 488"/>
                    <a:gd name="T29" fmla="*/ 126 h 173"/>
                    <a:gd name="T30" fmla="*/ 0 w 488"/>
                    <a:gd name="T31" fmla="*/ 126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</p:grpSp>
        </p:grpSp>
      </p:grpSp>
      <p:grpSp>
        <p:nvGrpSpPr>
          <p:cNvPr id="1035" name="Group 37">
            <a:extLst>
              <a:ext uri="{FF2B5EF4-FFF2-40B4-BE49-F238E27FC236}">
                <a16:creationId xmlns:a16="http://schemas.microsoft.com/office/drawing/2014/main" id="{448C6A52-C8EF-4651-9D06-AE74C01B2975}"/>
              </a:ext>
            </a:extLst>
          </p:cNvPr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049" name="Freeform 38">
              <a:extLst>
                <a:ext uri="{FF2B5EF4-FFF2-40B4-BE49-F238E27FC236}">
                  <a16:creationId xmlns:a16="http://schemas.microsoft.com/office/drawing/2014/main" id="{FE2CA45D-F5B1-4857-9153-1732BED47510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050" name="Freeform 39">
              <a:extLst>
                <a:ext uri="{FF2B5EF4-FFF2-40B4-BE49-F238E27FC236}">
                  <a16:creationId xmlns:a16="http://schemas.microsoft.com/office/drawing/2014/main" id="{D48D145A-9064-44AC-9450-9AAEC8533821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036" name="Group 40">
            <a:extLst>
              <a:ext uri="{FF2B5EF4-FFF2-40B4-BE49-F238E27FC236}">
                <a16:creationId xmlns:a16="http://schemas.microsoft.com/office/drawing/2014/main" id="{EF7635AF-B2E7-419E-95D5-4AB5A3EC0547}"/>
              </a:ext>
            </a:extLst>
          </p:cNvPr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>
              <a:extLst>
                <a:ext uri="{FF2B5EF4-FFF2-40B4-BE49-F238E27FC236}">
                  <a16:creationId xmlns:a16="http://schemas.microsoft.com/office/drawing/2014/main" id="{F70C3B7B-D979-463C-A020-6EE876F8FAB3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039" name="Freeform 42">
                <a:extLst>
                  <a:ext uri="{FF2B5EF4-FFF2-40B4-BE49-F238E27FC236}">
                    <a16:creationId xmlns:a16="http://schemas.microsoft.com/office/drawing/2014/main" id="{E99FB1A8-6103-4E0B-9ACD-65D1BB3E105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123 w 245"/>
                  <a:gd name="T1" fmla="*/ 9 h 806"/>
                  <a:gd name="T2" fmla="*/ 131 w 245"/>
                  <a:gd name="T3" fmla="*/ 342 h 806"/>
                  <a:gd name="T4" fmla="*/ 0 w 245"/>
                  <a:gd name="T5" fmla="*/ 806 h 806"/>
                  <a:gd name="T6" fmla="*/ 79 w 245"/>
                  <a:gd name="T7" fmla="*/ 789 h 806"/>
                  <a:gd name="T8" fmla="*/ 218 w 245"/>
                  <a:gd name="T9" fmla="*/ 376 h 806"/>
                  <a:gd name="T10" fmla="*/ 245 w 245"/>
                  <a:gd name="T11" fmla="*/ 0 h 806"/>
                  <a:gd name="T12" fmla="*/ 123 w 245"/>
                  <a:gd name="T13" fmla="*/ 9 h 806"/>
                  <a:gd name="T14" fmla="*/ 123 w 245"/>
                  <a:gd name="T15" fmla="*/ 9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d-ID"/>
              </a:p>
            </p:txBody>
          </p:sp>
          <p:grpSp>
            <p:nvGrpSpPr>
              <p:cNvPr id="1040" name="Group 43">
                <a:extLst>
                  <a:ext uri="{FF2B5EF4-FFF2-40B4-BE49-F238E27FC236}">
                    <a16:creationId xmlns:a16="http://schemas.microsoft.com/office/drawing/2014/main" id="{B64212D1-4799-44C6-BA16-241E6294D4E3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041" name="Freeform 44">
                  <a:extLst>
                    <a:ext uri="{FF2B5EF4-FFF2-40B4-BE49-F238E27FC236}">
                      <a16:creationId xmlns:a16="http://schemas.microsoft.com/office/drawing/2014/main" id="{8F1AE492-5E6A-4E41-84AC-23AEC071F857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298 w 604"/>
                    <a:gd name="T3" fmla="*/ 184 h 349"/>
                    <a:gd name="T4" fmla="*/ 500 w 604"/>
                    <a:gd name="T5" fmla="*/ 349 h 349"/>
                    <a:gd name="T6" fmla="*/ 604 w 604"/>
                    <a:gd name="T7" fmla="*/ 140 h 349"/>
                    <a:gd name="T8" fmla="*/ 359 w 604"/>
                    <a:gd name="T9" fmla="*/ 9 h 349"/>
                    <a:gd name="T10" fmla="*/ 464 w 604"/>
                    <a:gd name="T11" fmla="*/ 184 h 349"/>
                    <a:gd name="T12" fmla="*/ 131 w 604"/>
                    <a:gd name="T13" fmla="*/ 17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42" name="Freeform 45">
                  <a:extLst>
                    <a:ext uri="{FF2B5EF4-FFF2-40B4-BE49-F238E27FC236}">
                      <a16:creationId xmlns:a16="http://schemas.microsoft.com/office/drawing/2014/main" id="{D0218A15-FB02-4CC5-9EB0-3734D3055F61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049" y="331"/>
                  <a:ext cx="269" cy="438"/>
                </a:xfrm>
                <a:custGeom>
                  <a:avLst/>
                  <a:gdLst>
                    <a:gd name="T0" fmla="*/ 741 w 1064"/>
                    <a:gd name="T1" fmla="*/ 129 h 1230"/>
                    <a:gd name="T2" fmla="*/ 485 w 1064"/>
                    <a:gd name="T3" fmla="*/ 352 h 1230"/>
                    <a:gd name="T4" fmla="*/ 163 w 1064"/>
                    <a:gd name="T5" fmla="*/ 762 h 1230"/>
                    <a:gd name="T6" fmla="*/ 0 w 1064"/>
                    <a:gd name="T7" fmla="*/ 1101 h 1230"/>
                    <a:gd name="T8" fmla="*/ 59 w 1064"/>
                    <a:gd name="T9" fmla="*/ 1230 h 1230"/>
                    <a:gd name="T10" fmla="*/ 262 w 1064"/>
                    <a:gd name="T11" fmla="*/ 1201 h 1230"/>
                    <a:gd name="T12" fmla="*/ 578 w 1064"/>
                    <a:gd name="T13" fmla="*/ 914 h 1230"/>
                    <a:gd name="T14" fmla="*/ 876 w 1064"/>
                    <a:gd name="T15" fmla="*/ 534 h 1230"/>
                    <a:gd name="T16" fmla="*/ 1034 w 1064"/>
                    <a:gd name="T17" fmla="*/ 270 h 1230"/>
                    <a:gd name="T18" fmla="*/ 1064 w 1064"/>
                    <a:gd name="T19" fmla="*/ 84 h 1230"/>
                    <a:gd name="T20" fmla="*/ 977 w 1064"/>
                    <a:gd name="T21" fmla="*/ 0 h 1230"/>
                    <a:gd name="T22" fmla="*/ 836 w 1064"/>
                    <a:gd name="T23" fmla="*/ 65 h 1230"/>
                    <a:gd name="T24" fmla="*/ 969 w 1064"/>
                    <a:gd name="T25" fmla="*/ 107 h 1230"/>
                    <a:gd name="T26" fmla="*/ 876 w 1064"/>
                    <a:gd name="T27" fmla="*/ 352 h 1230"/>
                    <a:gd name="T28" fmla="*/ 690 w 1064"/>
                    <a:gd name="T29" fmla="*/ 656 h 1230"/>
                    <a:gd name="T30" fmla="*/ 350 w 1064"/>
                    <a:gd name="T31" fmla="*/ 1008 h 1230"/>
                    <a:gd name="T32" fmla="*/ 116 w 1064"/>
                    <a:gd name="T33" fmla="*/ 1114 h 1230"/>
                    <a:gd name="T34" fmla="*/ 135 w 1064"/>
                    <a:gd name="T35" fmla="*/ 943 h 1230"/>
                    <a:gd name="T36" fmla="*/ 437 w 1064"/>
                    <a:gd name="T37" fmla="*/ 504 h 1230"/>
                    <a:gd name="T38" fmla="*/ 831 w 1064"/>
                    <a:gd name="T39" fmla="*/ 118 h 1230"/>
                    <a:gd name="T40" fmla="*/ 741 w 1064"/>
                    <a:gd name="T41" fmla="*/ 129 h 1230"/>
                    <a:gd name="T42" fmla="*/ 741 w 1064"/>
                    <a:gd name="T43" fmla="*/ 129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43" name="Freeform 46">
                  <a:extLst>
                    <a:ext uri="{FF2B5EF4-FFF2-40B4-BE49-F238E27FC236}">
                      <a16:creationId xmlns:a16="http://schemas.microsoft.com/office/drawing/2014/main" id="{D4923F2E-BDD1-4E54-9369-739BC33D3FAE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859" y="181"/>
                  <a:ext cx="505" cy="898"/>
                </a:xfrm>
                <a:custGeom>
                  <a:avLst/>
                  <a:gdLst>
                    <a:gd name="T0" fmla="*/ 1941 w 2002"/>
                    <a:gd name="T1" fmla="*/ 0 h 2521"/>
                    <a:gd name="T2" fmla="*/ 0 w 2002"/>
                    <a:gd name="T3" fmla="*/ 2521 h 2521"/>
                    <a:gd name="T4" fmla="*/ 192 w 2002"/>
                    <a:gd name="T5" fmla="*/ 2450 h 2521"/>
                    <a:gd name="T6" fmla="*/ 2002 w 2002"/>
                    <a:gd name="T7" fmla="*/ 61 h 2521"/>
                    <a:gd name="T8" fmla="*/ 1941 w 2002"/>
                    <a:gd name="T9" fmla="*/ 0 h 2521"/>
                    <a:gd name="T10" fmla="*/ 1941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44" name="Freeform 47">
                  <a:extLst>
                    <a:ext uri="{FF2B5EF4-FFF2-40B4-BE49-F238E27FC236}">
                      <a16:creationId xmlns:a16="http://schemas.microsoft.com/office/drawing/2014/main" id="{B0605E1F-4FEE-4D78-9A18-2F13D0DFB3AB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95 w 3007"/>
                    <a:gd name="T1" fmla="*/ 2844 h 3771"/>
                    <a:gd name="T2" fmla="*/ 394 w 3007"/>
                    <a:gd name="T3" fmla="*/ 2834 h 3771"/>
                    <a:gd name="T4" fmla="*/ 821 w 3007"/>
                    <a:gd name="T5" fmla="*/ 3009 h 3771"/>
                    <a:gd name="T6" fmla="*/ 681 w 3007"/>
                    <a:gd name="T7" fmla="*/ 2817 h 3771"/>
                    <a:gd name="T8" fmla="*/ 367 w 3007"/>
                    <a:gd name="T9" fmla="*/ 2703 h 3771"/>
                    <a:gd name="T10" fmla="*/ 637 w 3007"/>
                    <a:gd name="T11" fmla="*/ 2720 h 3771"/>
                    <a:gd name="T12" fmla="*/ 979 w 3007"/>
                    <a:gd name="T13" fmla="*/ 2870 h 3771"/>
                    <a:gd name="T14" fmla="*/ 2859 w 3007"/>
                    <a:gd name="T15" fmla="*/ 420 h 3771"/>
                    <a:gd name="T16" fmla="*/ 2578 w 3007"/>
                    <a:gd name="T17" fmla="*/ 148 h 3771"/>
                    <a:gd name="T18" fmla="*/ 2308 w 3007"/>
                    <a:gd name="T19" fmla="*/ 0 h 3771"/>
                    <a:gd name="T20" fmla="*/ 2692 w 3007"/>
                    <a:gd name="T21" fmla="*/ 78 h 3771"/>
                    <a:gd name="T22" fmla="*/ 3007 w 3007"/>
                    <a:gd name="T23" fmla="*/ 428 h 3771"/>
                    <a:gd name="T24" fmla="*/ 831 w 3007"/>
                    <a:gd name="T25" fmla="*/ 3273 h 3771"/>
                    <a:gd name="T26" fmla="*/ 481 w 3007"/>
                    <a:gd name="T27" fmla="*/ 3412 h 3771"/>
                    <a:gd name="T28" fmla="*/ 105 w 3007"/>
                    <a:gd name="T29" fmla="*/ 3771 h 3771"/>
                    <a:gd name="T30" fmla="*/ 0 w 3007"/>
                    <a:gd name="T31" fmla="*/ 3667 h 3771"/>
                    <a:gd name="T32" fmla="*/ 131 w 3007"/>
                    <a:gd name="T33" fmla="*/ 3631 h 3771"/>
                    <a:gd name="T34" fmla="*/ 376 w 3007"/>
                    <a:gd name="T35" fmla="*/ 3385 h 3771"/>
                    <a:gd name="T36" fmla="*/ 165 w 3007"/>
                    <a:gd name="T37" fmla="*/ 3273 h 3771"/>
                    <a:gd name="T38" fmla="*/ 165 w 3007"/>
                    <a:gd name="T39" fmla="*/ 3176 h 3771"/>
                    <a:gd name="T40" fmla="*/ 411 w 3007"/>
                    <a:gd name="T41" fmla="*/ 3298 h 3771"/>
                    <a:gd name="T42" fmla="*/ 411 w 3007"/>
                    <a:gd name="T43" fmla="*/ 3186 h 3771"/>
                    <a:gd name="T44" fmla="*/ 603 w 3007"/>
                    <a:gd name="T45" fmla="*/ 3220 h 3771"/>
                    <a:gd name="T46" fmla="*/ 428 w 3007"/>
                    <a:gd name="T47" fmla="*/ 3079 h 3771"/>
                    <a:gd name="T48" fmla="*/ 629 w 3007"/>
                    <a:gd name="T49" fmla="*/ 3062 h 3771"/>
                    <a:gd name="T50" fmla="*/ 95 w 3007"/>
                    <a:gd name="T51" fmla="*/ 2844 h 3771"/>
                    <a:gd name="T52" fmla="*/ 95 w 3007"/>
                    <a:gd name="T53" fmla="*/ 2844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45" name="Freeform 48">
                  <a:extLst>
                    <a:ext uri="{FF2B5EF4-FFF2-40B4-BE49-F238E27FC236}">
                      <a16:creationId xmlns:a16="http://schemas.microsoft.com/office/drawing/2014/main" id="{31D3739E-A154-405A-8B9A-F4FAA80AE87C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298" y="896"/>
                  <a:ext cx="169" cy="122"/>
                </a:xfrm>
                <a:custGeom>
                  <a:avLst/>
                  <a:gdLst>
                    <a:gd name="T0" fmla="*/ 0 w 673"/>
                    <a:gd name="T1" fmla="*/ 80 h 342"/>
                    <a:gd name="T2" fmla="*/ 255 w 673"/>
                    <a:gd name="T3" fmla="*/ 106 h 342"/>
                    <a:gd name="T4" fmla="*/ 639 w 673"/>
                    <a:gd name="T5" fmla="*/ 342 h 342"/>
                    <a:gd name="T6" fmla="*/ 673 w 673"/>
                    <a:gd name="T7" fmla="*/ 289 h 342"/>
                    <a:gd name="T8" fmla="*/ 447 w 673"/>
                    <a:gd name="T9" fmla="*/ 114 h 342"/>
                    <a:gd name="T10" fmla="*/ 26 w 673"/>
                    <a:gd name="T11" fmla="*/ 0 h 342"/>
                    <a:gd name="T12" fmla="*/ 0 w 673"/>
                    <a:gd name="T13" fmla="*/ 80 h 342"/>
                    <a:gd name="T14" fmla="*/ 0 w 673"/>
                    <a:gd name="T15" fmla="*/ 80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46" name="Freeform 49">
                  <a:extLst>
                    <a:ext uri="{FF2B5EF4-FFF2-40B4-BE49-F238E27FC236}">
                      <a16:creationId xmlns:a16="http://schemas.microsoft.com/office/drawing/2014/main" id="{6341DE28-A05A-45DE-9468-CCB30670EEED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253" y="805"/>
                  <a:ext cx="181" cy="144"/>
                </a:xfrm>
                <a:custGeom>
                  <a:avLst/>
                  <a:gdLst>
                    <a:gd name="T0" fmla="*/ 0 w 716"/>
                    <a:gd name="T1" fmla="*/ 78 h 403"/>
                    <a:gd name="T2" fmla="*/ 340 w 716"/>
                    <a:gd name="T3" fmla="*/ 148 h 403"/>
                    <a:gd name="T4" fmla="*/ 638 w 716"/>
                    <a:gd name="T5" fmla="*/ 403 h 403"/>
                    <a:gd name="T6" fmla="*/ 716 w 716"/>
                    <a:gd name="T7" fmla="*/ 296 h 403"/>
                    <a:gd name="T8" fmla="*/ 420 w 716"/>
                    <a:gd name="T9" fmla="*/ 114 h 403"/>
                    <a:gd name="T10" fmla="*/ 70 w 716"/>
                    <a:gd name="T11" fmla="*/ 0 h 403"/>
                    <a:gd name="T12" fmla="*/ 0 w 716"/>
                    <a:gd name="T13" fmla="*/ 78 h 403"/>
                    <a:gd name="T14" fmla="*/ 0 w 716"/>
                    <a:gd name="T15" fmla="*/ 78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47" name="Freeform 50">
                  <a:extLst>
                    <a:ext uri="{FF2B5EF4-FFF2-40B4-BE49-F238E27FC236}">
                      <a16:creationId xmlns:a16="http://schemas.microsoft.com/office/drawing/2014/main" id="{86A090B0-0DA7-4A91-97F2-AA5A16300CDA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78 h 411"/>
                    <a:gd name="T2" fmla="*/ 316 w 717"/>
                    <a:gd name="T3" fmla="*/ 139 h 411"/>
                    <a:gd name="T4" fmla="*/ 649 w 717"/>
                    <a:gd name="T5" fmla="*/ 411 h 411"/>
                    <a:gd name="T6" fmla="*/ 717 w 717"/>
                    <a:gd name="T7" fmla="*/ 314 h 411"/>
                    <a:gd name="T8" fmla="*/ 394 w 717"/>
                    <a:gd name="T9" fmla="*/ 87 h 411"/>
                    <a:gd name="T10" fmla="*/ 54 w 717"/>
                    <a:gd name="T11" fmla="*/ 0 h 411"/>
                    <a:gd name="T12" fmla="*/ 0 w 717"/>
                    <a:gd name="T13" fmla="*/ 78 h 411"/>
                    <a:gd name="T14" fmla="*/ 0 w 717"/>
                    <a:gd name="T15" fmla="*/ 78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1048" name="Freeform 51">
                  <a:extLst>
                    <a:ext uri="{FF2B5EF4-FFF2-40B4-BE49-F238E27FC236}">
                      <a16:creationId xmlns:a16="http://schemas.microsoft.com/office/drawing/2014/main" id="{8723040E-03AE-4609-8D17-CC46622F4A5F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49" y="141"/>
                  <a:ext cx="179" cy="138"/>
                </a:xfrm>
                <a:custGeom>
                  <a:avLst/>
                  <a:gdLst>
                    <a:gd name="T0" fmla="*/ 0 w 709"/>
                    <a:gd name="T1" fmla="*/ 88 h 386"/>
                    <a:gd name="T2" fmla="*/ 272 w 709"/>
                    <a:gd name="T3" fmla="*/ 131 h 386"/>
                    <a:gd name="T4" fmla="*/ 665 w 709"/>
                    <a:gd name="T5" fmla="*/ 386 h 386"/>
                    <a:gd name="T6" fmla="*/ 709 w 709"/>
                    <a:gd name="T7" fmla="*/ 308 h 386"/>
                    <a:gd name="T8" fmla="*/ 306 w 709"/>
                    <a:gd name="T9" fmla="*/ 53 h 386"/>
                    <a:gd name="T10" fmla="*/ 43 w 709"/>
                    <a:gd name="T11" fmla="*/ 0 h 386"/>
                    <a:gd name="T12" fmla="*/ 0 w 709"/>
                    <a:gd name="T13" fmla="*/ 88 h 386"/>
                    <a:gd name="T14" fmla="*/ 0 w 709"/>
                    <a:gd name="T15" fmla="*/ 88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id-ID"/>
                </a:p>
              </p:txBody>
            </p:sp>
          </p:grpSp>
        </p:grpSp>
        <p:sp>
          <p:nvSpPr>
            <p:cNvPr id="1038" name="Line 52">
              <a:extLst>
                <a:ext uri="{FF2B5EF4-FFF2-40B4-BE49-F238E27FC236}">
                  <a16:creationId xmlns:a16="http://schemas.microsoft.com/office/drawing/2014/main" id="{385BBB9A-CB45-4509-A394-792ABECA4DE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4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100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100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100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100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10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2">
            <a:extLst>
              <a:ext uri="{FF2B5EF4-FFF2-40B4-BE49-F238E27FC236}">
                <a16:creationId xmlns:a16="http://schemas.microsoft.com/office/drawing/2014/main" id="{096C9F30-9D4E-440B-AE2C-DC59DBFE8181}"/>
              </a:ext>
            </a:extLst>
          </p:cNvPr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29731" name="Rectangle 3">
            <a:extLst>
              <a:ext uri="{FF2B5EF4-FFF2-40B4-BE49-F238E27FC236}">
                <a16:creationId xmlns:a16="http://schemas.microsoft.com/office/drawing/2014/main" id="{2C78D1AC-2296-42EF-8F24-F0E4245A8B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29732" name="Rectangle 4">
            <a:extLst>
              <a:ext uri="{FF2B5EF4-FFF2-40B4-BE49-F238E27FC236}">
                <a16:creationId xmlns:a16="http://schemas.microsoft.com/office/drawing/2014/main" id="{C4B9CA96-DDD0-4DCE-AAC8-14704F705D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29733" name="Rectangle 5">
            <a:extLst>
              <a:ext uri="{FF2B5EF4-FFF2-40B4-BE49-F238E27FC236}">
                <a16:creationId xmlns:a16="http://schemas.microsoft.com/office/drawing/2014/main" id="{98D7B77E-D5D7-4E6F-849B-5B34259919B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29734" name="Rectangle 6">
            <a:extLst>
              <a:ext uri="{FF2B5EF4-FFF2-40B4-BE49-F238E27FC236}">
                <a16:creationId xmlns:a16="http://schemas.microsoft.com/office/drawing/2014/main" id="{8748DA36-DA1A-400F-9288-22968CAFC86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29735" name="Rectangle 7">
            <a:extLst>
              <a:ext uri="{FF2B5EF4-FFF2-40B4-BE49-F238E27FC236}">
                <a16:creationId xmlns:a16="http://schemas.microsoft.com/office/drawing/2014/main" id="{D83AB443-0CE5-456A-9AD1-1E3DC74794F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E062CFD-F2B7-4059-B4EE-8156EF4375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grpSp>
        <p:nvGrpSpPr>
          <p:cNvPr id="2056" name="Group 8">
            <a:extLst>
              <a:ext uri="{FF2B5EF4-FFF2-40B4-BE49-F238E27FC236}">
                <a16:creationId xmlns:a16="http://schemas.microsoft.com/office/drawing/2014/main" id="{E80B88E3-6C5C-4792-98CB-85B16C3B818F}"/>
              </a:ext>
            </a:extLst>
          </p:cNvPr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2057" name="Oval 9">
              <a:extLst>
                <a:ext uri="{FF2B5EF4-FFF2-40B4-BE49-F238E27FC236}">
                  <a16:creationId xmlns:a16="http://schemas.microsoft.com/office/drawing/2014/main" id="{1B3E2466-C043-4E9A-A2AE-070C5ACBBD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58" name="Oval 10">
              <a:extLst>
                <a:ext uri="{FF2B5EF4-FFF2-40B4-BE49-F238E27FC236}">
                  <a16:creationId xmlns:a16="http://schemas.microsoft.com/office/drawing/2014/main" id="{C2B682B7-DB67-425A-8C07-2049DDCCDB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59" name="Oval 11">
              <a:extLst>
                <a:ext uri="{FF2B5EF4-FFF2-40B4-BE49-F238E27FC236}">
                  <a16:creationId xmlns:a16="http://schemas.microsoft.com/office/drawing/2014/main" id="{0789D084-69BD-45D8-8D06-251B5B77D9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60" name="Oval 12">
              <a:extLst>
                <a:ext uri="{FF2B5EF4-FFF2-40B4-BE49-F238E27FC236}">
                  <a16:creationId xmlns:a16="http://schemas.microsoft.com/office/drawing/2014/main" id="{3F904563-B1CB-4E02-B790-F4876E92D3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072"/>
              <a:ext cx="80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61" name="Oval 13">
              <a:extLst>
                <a:ext uri="{FF2B5EF4-FFF2-40B4-BE49-F238E27FC236}">
                  <a16:creationId xmlns:a16="http://schemas.microsoft.com/office/drawing/2014/main" id="{BF908E10-7FF2-482C-AE9E-D63D167677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072"/>
              <a:ext cx="79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62" name="Oval 14">
              <a:extLst>
                <a:ext uri="{FF2B5EF4-FFF2-40B4-BE49-F238E27FC236}">
                  <a16:creationId xmlns:a16="http://schemas.microsoft.com/office/drawing/2014/main" id="{AAC68AE7-C135-48CE-AAC2-6A2F00F6B7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072"/>
              <a:ext cx="79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63" name="Oval 15">
              <a:extLst>
                <a:ext uri="{FF2B5EF4-FFF2-40B4-BE49-F238E27FC236}">
                  <a16:creationId xmlns:a16="http://schemas.microsoft.com/office/drawing/2014/main" id="{651BB7EA-7381-48E3-80A6-3D18D5EE5A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072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64" name="Oval 16">
              <a:extLst>
                <a:ext uri="{FF2B5EF4-FFF2-40B4-BE49-F238E27FC236}">
                  <a16:creationId xmlns:a16="http://schemas.microsoft.com/office/drawing/2014/main" id="{E25E9D1D-064D-47F8-A245-6CBEA1E0C9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184"/>
              <a:ext cx="80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65" name="Oval 17">
              <a:extLst>
                <a:ext uri="{FF2B5EF4-FFF2-40B4-BE49-F238E27FC236}">
                  <a16:creationId xmlns:a16="http://schemas.microsoft.com/office/drawing/2014/main" id="{10BDA7DA-A0AB-464B-A409-E9E5AEF49E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184"/>
              <a:ext cx="79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66" name="Oval 18">
              <a:extLst>
                <a:ext uri="{FF2B5EF4-FFF2-40B4-BE49-F238E27FC236}">
                  <a16:creationId xmlns:a16="http://schemas.microsoft.com/office/drawing/2014/main" id="{DA98101F-6F1E-41EB-8C7B-B5F1A820E5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184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67" name="Oval 19">
              <a:extLst>
                <a:ext uri="{FF2B5EF4-FFF2-40B4-BE49-F238E27FC236}">
                  <a16:creationId xmlns:a16="http://schemas.microsoft.com/office/drawing/2014/main" id="{D5F819D3-00BE-4FAC-BBA5-6C864BF55F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184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68" name="Oval 20">
              <a:extLst>
                <a:ext uri="{FF2B5EF4-FFF2-40B4-BE49-F238E27FC236}">
                  <a16:creationId xmlns:a16="http://schemas.microsoft.com/office/drawing/2014/main" id="{A2684857-A0FB-4A10-A1C9-7D097BF5BB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184"/>
              <a:ext cx="80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69" name="Oval 21">
              <a:extLst>
                <a:ext uri="{FF2B5EF4-FFF2-40B4-BE49-F238E27FC236}">
                  <a16:creationId xmlns:a16="http://schemas.microsoft.com/office/drawing/2014/main" id="{3E86B405-E1B3-4274-8C43-D406283FDC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70" name="Oval 22">
              <a:extLst>
                <a:ext uri="{FF2B5EF4-FFF2-40B4-BE49-F238E27FC236}">
                  <a16:creationId xmlns:a16="http://schemas.microsoft.com/office/drawing/2014/main" id="{57131983-AE28-421D-88FD-A87072CE7D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71" name="Oval 23">
              <a:extLst>
                <a:ext uri="{FF2B5EF4-FFF2-40B4-BE49-F238E27FC236}">
                  <a16:creationId xmlns:a16="http://schemas.microsoft.com/office/drawing/2014/main" id="{0EA779EC-9345-43D3-BF05-F9A20CF213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72" name="Oval 24">
              <a:extLst>
                <a:ext uri="{FF2B5EF4-FFF2-40B4-BE49-F238E27FC236}">
                  <a16:creationId xmlns:a16="http://schemas.microsoft.com/office/drawing/2014/main" id="{B977332B-A0FB-4E85-95D4-BB09E6E165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296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73" name="Oval 25">
              <a:extLst>
                <a:ext uri="{FF2B5EF4-FFF2-40B4-BE49-F238E27FC236}">
                  <a16:creationId xmlns:a16="http://schemas.microsoft.com/office/drawing/2014/main" id="{B9576814-F7D2-4BBE-BAD4-F9882BC99F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74" name="Oval 26">
              <a:extLst>
                <a:ext uri="{FF2B5EF4-FFF2-40B4-BE49-F238E27FC236}">
                  <a16:creationId xmlns:a16="http://schemas.microsoft.com/office/drawing/2014/main" id="{B00FB360-A6BB-43CB-A745-6720849EDE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75" name="Oval 27">
              <a:extLst>
                <a:ext uri="{FF2B5EF4-FFF2-40B4-BE49-F238E27FC236}">
                  <a16:creationId xmlns:a16="http://schemas.microsoft.com/office/drawing/2014/main" id="{FFC39B13-0AB2-4443-99EC-F47A52649A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408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76" name="Oval 28">
              <a:extLst>
                <a:ext uri="{FF2B5EF4-FFF2-40B4-BE49-F238E27FC236}">
                  <a16:creationId xmlns:a16="http://schemas.microsoft.com/office/drawing/2014/main" id="{5602E686-4A9C-4E87-97F2-46CB25121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408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77" name="Oval 29">
              <a:extLst>
                <a:ext uri="{FF2B5EF4-FFF2-40B4-BE49-F238E27FC236}">
                  <a16:creationId xmlns:a16="http://schemas.microsoft.com/office/drawing/2014/main" id="{B83AEE87-FCC7-4597-BD10-CBA7C1119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78" name="Oval 30">
              <a:extLst>
                <a:ext uri="{FF2B5EF4-FFF2-40B4-BE49-F238E27FC236}">
                  <a16:creationId xmlns:a16="http://schemas.microsoft.com/office/drawing/2014/main" id="{8C8B0F2A-2A86-4924-8E71-23703C28B4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79" name="Oval 31">
              <a:extLst>
                <a:ext uri="{FF2B5EF4-FFF2-40B4-BE49-F238E27FC236}">
                  <a16:creationId xmlns:a16="http://schemas.microsoft.com/office/drawing/2014/main" id="{B8A0695A-6FE7-4928-9484-28446F3121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80" name="Oval 32">
              <a:extLst>
                <a:ext uri="{FF2B5EF4-FFF2-40B4-BE49-F238E27FC236}">
                  <a16:creationId xmlns:a16="http://schemas.microsoft.com/office/drawing/2014/main" id="{9DC79363-1786-4365-B954-72184D1CC3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81" name="Oval 33">
              <a:extLst>
                <a:ext uri="{FF2B5EF4-FFF2-40B4-BE49-F238E27FC236}">
                  <a16:creationId xmlns:a16="http://schemas.microsoft.com/office/drawing/2014/main" id="{5974F2F7-E123-4F89-ACE8-3C979F6B97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520"/>
              <a:ext cx="79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82" name="Oval 34">
              <a:extLst>
                <a:ext uri="{FF2B5EF4-FFF2-40B4-BE49-F238E27FC236}">
                  <a16:creationId xmlns:a16="http://schemas.microsoft.com/office/drawing/2014/main" id="{389F6CF8-D93E-4766-B120-5049C95DA8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632"/>
              <a:ext cx="80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83" name="Oval 35">
              <a:extLst>
                <a:ext uri="{FF2B5EF4-FFF2-40B4-BE49-F238E27FC236}">
                  <a16:creationId xmlns:a16="http://schemas.microsoft.com/office/drawing/2014/main" id="{A3E8F4C6-ED16-4E88-9797-DE88339636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632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84" name="Oval 36">
              <a:extLst>
                <a:ext uri="{FF2B5EF4-FFF2-40B4-BE49-F238E27FC236}">
                  <a16:creationId xmlns:a16="http://schemas.microsoft.com/office/drawing/2014/main" id="{DE95BBA9-4B48-420E-A7AF-4940F0B93A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632"/>
              <a:ext cx="79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85" name="Oval 37">
              <a:extLst>
                <a:ext uri="{FF2B5EF4-FFF2-40B4-BE49-F238E27FC236}">
                  <a16:creationId xmlns:a16="http://schemas.microsoft.com/office/drawing/2014/main" id="{25B3778C-66E3-4272-9C46-54D4C7884E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632"/>
              <a:ext cx="79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86" name="Oval 38">
              <a:extLst>
                <a:ext uri="{FF2B5EF4-FFF2-40B4-BE49-F238E27FC236}">
                  <a16:creationId xmlns:a16="http://schemas.microsoft.com/office/drawing/2014/main" id="{5E68D828-0BC6-472D-AD5B-7582DBA3A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2087" name="Oval 39">
              <a:extLst>
                <a:ext uri="{FF2B5EF4-FFF2-40B4-BE49-F238E27FC236}">
                  <a16:creationId xmlns:a16="http://schemas.microsoft.com/office/drawing/2014/main" id="{B993478B-DB15-4FAB-88D8-3824705EAE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endParaRPr lang="id-ID" altLang="id-ID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3993" r:id="rId2"/>
    <p:sldLayoutId id="2147483994" r:id="rId3"/>
    <p:sldLayoutId id="2147483995" r:id="rId4"/>
    <p:sldLayoutId id="2147483996" r:id="rId5"/>
    <p:sldLayoutId id="2147483997" r:id="rId6"/>
    <p:sldLayoutId id="2147483998" r:id="rId7"/>
    <p:sldLayoutId id="2147483999" r:id="rId8"/>
    <p:sldLayoutId id="2147484000" r:id="rId9"/>
    <p:sldLayoutId id="2147484001" r:id="rId10"/>
    <p:sldLayoutId id="214748400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9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9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1" grpId="0"/>
      <p:bldP spid="329732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97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29732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97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29732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97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29732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97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29732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97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2973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8B5D9C9E-A00B-49DF-8872-4056E80706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0"/>
            <a:ext cx="7924800" cy="6858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endParaRPr lang="id-ID" altLang="id-ID"/>
          </a:p>
        </p:txBody>
      </p:sp>
      <p:pic>
        <p:nvPicPr>
          <p:cNvPr id="3075" name="Picture 3" descr="art">
            <a:extLst>
              <a:ext uri="{FF2B5EF4-FFF2-40B4-BE49-F238E27FC236}">
                <a16:creationId xmlns:a16="http://schemas.microsoft.com/office/drawing/2014/main" id="{01F0F4B8-595B-4CD1-85FB-866E185BE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5028" name="Rectangle 4">
            <a:extLst>
              <a:ext uri="{FF2B5EF4-FFF2-40B4-BE49-F238E27FC236}">
                <a16:creationId xmlns:a16="http://schemas.microsoft.com/office/drawing/2014/main" id="{FF78AC14-9D02-4A35-8B20-0CE9A3DF5B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274638"/>
            <a:ext cx="7010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385029" name="Rectangle 5">
            <a:extLst>
              <a:ext uri="{FF2B5EF4-FFF2-40B4-BE49-F238E27FC236}">
                <a16:creationId xmlns:a16="http://schemas.microsoft.com/office/drawing/2014/main" id="{9A90AE05-EAAE-429F-A8CC-AADF64ADF5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1600200"/>
            <a:ext cx="7010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385030" name="Rectangle 6">
            <a:extLst>
              <a:ext uri="{FF2B5EF4-FFF2-40B4-BE49-F238E27FC236}">
                <a16:creationId xmlns:a16="http://schemas.microsoft.com/office/drawing/2014/main" id="{0D1D57FB-F1FF-470D-B3CB-C3F2B40FCE2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5031" name="Rectangle 7">
            <a:extLst>
              <a:ext uri="{FF2B5EF4-FFF2-40B4-BE49-F238E27FC236}">
                <a16:creationId xmlns:a16="http://schemas.microsoft.com/office/drawing/2014/main" id="{39873EF4-443A-470A-AC56-DD8122E85BA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mtClean="0">
                <a:solidFill>
                  <a:srgbClr val="CC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DAA4FCA-F102-4C2C-8852-DC237A7B4461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6" r:id="rId1"/>
    <p:sldLayoutId id="2147484003" r:id="rId2"/>
    <p:sldLayoutId id="2147484004" r:id="rId3"/>
    <p:sldLayoutId id="2147484005" r:id="rId4"/>
    <p:sldLayoutId id="2147484006" r:id="rId5"/>
    <p:sldLayoutId id="2147484007" r:id="rId6"/>
    <p:sldLayoutId id="2147484008" r:id="rId7"/>
    <p:sldLayoutId id="2147484009" r:id="rId8"/>
    <p:sldLayoutId id="2147484010" r:id="rId9"/>
    <p:sldLayoutId id="2147484011" r:id="rId10"/>
    <p:sldLayoutId id="214748401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5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5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5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5028" grpId="0"/>
      <p:bldP spid="385029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5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85029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5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85029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5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85029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5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85029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5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850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419564F7-0663-41D8-AB26-4D514B881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8099" name="Rectangle 3">
            <a:extLst>
              <a:ext uri="{FF2B5EF4-FFF2-40B4-BE49-F238E27FC236}">
                <a16:creationId xmlns:a16="http://schemas.microsoft.com/office/drawing/2014/main" id="{652D454A-4240-4CC1-990D-A22C6BD8BE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388100" name="Rectangle 4">
            <a:extLst>
              <a:ext uri="{FF2B5EF4-FFF2-40B4-BE49-F238E27FC236}">
                <a16:creationId xmlns:a16="http://schemas.microsoft.com/office/drawing/2014/main" id="{0B960A3E-BCF9-4810-BF7D-7F3861718D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388101" name="Rectangle 5">
            <a:extLst>
              <a:ext uri="{FF2B5EF4-FFF2-40B4-BE49-F238E27FC236}">
                <a16:creationId xmlns:a16="http://schemas.microsoft.com/office/drawing/2014/main" id="{C2F4E841-2699-453A-ABA8-7911B72CCF1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8102" name="Rectangle 6">
            <a:extLst>
              <a:ext uri="{FF2B5EF4-FFF2-40B4-BE49-F238E27FC236}">
                <a16:creationId xmlns:a16="http://schemas.microsoft.com/office/drawing/2014/main" id="{01E315CA-33EF-410C-8090-61861295668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8103" name="Rectangle 7">
            <a:extLst>
              <a:ext uri="{FF2B5EF4-FFF2-40B4-BE49-F238E27FC236}">
                <a16:creationId xmlns:a16="http://schemas.microsoft.com/office/drawing/2014/main" id="{4DA017AF-B18E-441B-AE36-665E79F859E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E62540-5EFA-4D60-A1F9-982E45C69499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7" r:id="rId1"/>
    <p:sldLayoutId id="2147484013" r:id="rId2"/>
    <p:sldLayoutId id="2147484014" r:id="rId3"/>
    <p:sldLayoutId id="2147484015" r:id="rId4"/>
    <p:sldLayoutId id="2147484016" r:id="rId5"/>
    <p:sldLayoutId id="2147484017" r:id="rId6"/>
    <p:sldLayoutId id="2147484018" r:id="rId7"/>
    <p:sldLayoutId id="2147484019" r:id="rId8"/>
    <p:sldLayoutId id="2147484020" r:id="rId9"/>
    <p:sldLayoutId id="2147484021" r:id="rId10"/>
    <p:sldLayoutId id="214748402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8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9" grpId="0"/>
      <p:bldP spid="388100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8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88100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8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88100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8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88100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8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88100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8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8810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C0066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CC0066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CC0066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C0066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CC0066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CC0066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CC0066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CC0066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CC0066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7B9AB133-2DE6-492E-AF6D-8693782F9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5267" name="Rectangle 3">
            <a:extLst>
              <a:ext uri="{FF2B5EF4-FFF2-40B4-BE49-F238E27FC236}">
                <a16:creationId xmlns:a16="http://schemas.microsoft.com/office/drawing/2014/main" id="{C902A7EA-FE67-4A30-9A96-2ED2231BA4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305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395268" name="Rectangle 4">
            <a:extLst>
              <a:ext uri="{FF2B5EF4-FFF2-40B4-BE49-F238E27FC236}">
                <a16:creationId xmlns:a16="http://schemas.microsoft.com/office/drawing/2014/main" id="{02E02015-CBCE-45A1-8A45-DA415226E0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3058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395269" name="Rectangle 5">
            <a:extLst>
              <a:ext uri="{FF2B5EF4-FFF2-40B4-BE49-F238E27FC236}">
                <a16:creationId xmlns:a16="http://schemas.microsoft.com/office/drawing/2014/main" id="{DD7C44D1-532C-48A5-A675-C7E207A88AA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66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5270" name="Rectangle 6">
            <a:extLst>
              <a:ext uri="{FF2B5EF4-FFF2-40B4-BE49-F238E27FC236}">
                <a16:creationId xmlns:a16="http://schemas.microsoft.com/office/drawing/2014/main" id="{29F90F41-9BF4-4437-AFD0-321422F3609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66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5271" name="Rectangle 7">
            <a:extLst>
              <a:ext uri="{FF2B5EF4-FFF2-40B4-BE49-F238E27FC236}">
                <a16:creationId xmlns:a16="http://schemas.microsoft.com/office/drawing/2014/main" id="{0DEA7259-D313-41FD-AA75-8CF1A614C33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rgbClr val="000066"/>
                </a:solidFill>
                <a:latin typeface="Pizzicato-Swash" pitchFamily="2" charset="0"/>
              </a:defRPr>
            </a:lvl1pPr>
          </a:lstStyle>
          <a:p>
            <a:pPr>
              <a:defRPr/>
            </a:pPr>
            <a:fld id="{1EE664F9-B8BD-43AF-AA6D-70F2E2FF987D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8" r:id="rId1"/>
    <p:sldLayoutId id="2147484023" r:id="rId2"/>
    <p:sldLayoutId id="2147484024" r:id="rId3"/>
    <p:sldLayoutId id="2147484025" r:id="rId4"/>
    <p:sldLayoutId id="2147484026" r:id="rId5"/>
    <p:sldLayoutId id="2147484027" r:id="rId6"/>
    <p:sldLayoutId id="2147484028" r:id="rId7"/>
    <p:sldLayoutId id="2147484029" r:id="rId8"/>
    <p:sldLayoutId id="2147484030" r:id="rId9"/>
    <p:sldLayoutId id="2147484031" r:id="rId10"/>
    <p:sldLayoutId id="214748403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5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5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5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267" grpId="0"/>
      <p:bldP spid="395268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52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95268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52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95268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52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95268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52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95268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52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39526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Pizzicato-Swash" pitchFamily="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Pizzicato-Swash" pitchFamily="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Pizzicato-Swash" pitchFamily="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Pizzicato-Swash" pitchFamily="2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Pizzicato-Swash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Pizzicato-Swash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Pizzicato-Swash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CC0066"/>
          </a:solidFill>
          <a:latin typeface="Pizzicato-Swash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>
            <a:extLst>
              <a:ext uri="{FF2B5EF4-FFF2-40B4-BE49-F238E27FC236}">
                <a16:creationId xmlns:a16="http://schemas.microsoft.com/office/drawing/2014/main" id="{66064541-65AE-4193-8164-7BEB9CF8BB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447800" y="609600"/>
            <a:ext cx="7010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401411" name="Rectangle 3">
            <a:extLst>
              <a:ext uri="{FF2B5EF4-FFF2-40B4-BE49-F238E27FC236}">
                <a16:creationId xmlns:a16="http://schemas.microsoft.com/office/drawing/2014/main" id="{CA3B00CC-C021-4634-BDDA-4864430038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981200"/>
            <a:ext cx="6934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401412" name="Rectangle 4">
            <a:extLst>
              <a:ext uri="{FF2B5EF4-FFF2-40B4-BE49-F238E27FC236}">
                <a16:creationId xmlns:a16="http://schemas.microsoft.com/office/drawing/2014/main" id="{D039E0A8-8FF9-4A50-A4BF-8D6E76250B4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5532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1413" name="Rectangle 5">
            <a:extLst>
              <a:ext uri="{FF2B5EF4-FFF2-40B4-BE49-F238E27FC236}">
                <a16:creationId xmlns:a16="http://schemas.microsoft.com/office/drawing/2014/main" id="{542B9004-37A9-4297-A906-0447CB0455C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33600" y="6553200"/>
            <a:ext cx="480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1414" name="Rectangle 6">
            <a:extLst>
              <a:ext uri="{FF2B5EF4-FFF2-40B4-BE49-F238E27FC236}">
                <a16:creationId xmlns:a16="http://schemas.microsoft.com/office/drawing/2014/main" id="{97AEB39F-37C2-4D0D-9F2A-FC71EA04712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553200"/>
            <a:ext cx="83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54E290DE-B050-449C-82FB-0A3C4E2CD905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  <p:pic>
        <p:nvPicPr>
          <p:cNvPr id="6151" name="Picture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05C4FFBF-725E-4E7F-98E0-A64A54CD9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28600"/>
            <a:ext cx="11430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9F61B8A-160E-4E0C-968C-13DE75687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228600"/>
            <a:ext cx="11430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1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1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1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1410" grpId="0"/>
      <p:bldP spid="401411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14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01411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14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01411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14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01411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14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01411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14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014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C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CC"/>
          </a:solidFill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CC"/>
          </a:solidFill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CC"/>
          </a:solidFill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CC"/>
          </a:solidFill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0000CC"/>
          </a:solidFill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0000CC"/>
          </a:solidFill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0000CC"/>
          </a:solidFill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0000CC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j0384872">
            <a:extLst>
              <a:ext uri="{FF2B5EF4-FFF2-40B4-BE49-F238E27FC236}">
                <a16:creationId xmlns:a16="http://schemas.microsoft.com/office/drawing/2014/main" id="{9035C051-7BCC-4321-BAD0-87F80759D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242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867" name="Rectangle 3">
            <a:extLst>
              <a:ext uri="{FF2B5EF4-FFF2-40B4-BE49-F238E27FC236}">
                <a16:creationId xmlns:a16="http://schemas.microsoft.com/office/drawing/2014/main" id="{8FC9A1C7-2E75-4486-9A24-9209FBA832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819400" y="274638"/>
            <a:ext cx="5867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420868" name="Rectangle 4">
            <a:extLst>
              <a:ext uri="{FF2B5EF4-FFF2-40B4-BE49-F238E27FC236}">
                <a16:creationId xmlns:a16="http://schemas.microsoft.com/office/drawing/2014/main" id="{69242EB6-1422-4BCF-9532-E57563049D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819400" y="1600200"/>
            <a:ext cx="5867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420869" name="Rectangle 5">
            <a:extLst>
              <a:ext uri="{FF2B5EF4-FFF2-40B4-BE49-F238E27FC236}">
                <a16:creationId xmlns:a16="http://schemas.microsoft.com/office/drawing/2014/main" id="{07AB463C-92B6-41BD-8015-BAA94A7216E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rgbClr val="FF6600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0870" name="Rectangle 6">
            <a:extLst>
              <a:ext uri="{FF2B5EF4-FFF2-40B4-BE49-F238E27FC236}">
                <a16:creationId xmlns:a16="http://schemas.microsoft.com/office/drawing/2014/main" id="{D701CB4F-3DA0-4C41-ACEA-6DD6141DCA7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600">
                <a:solidFill>
                  <a:srgbClr val="FF6600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0871" name="Rectangle 7">
            <a:extLst>
              <a:ext uri="{FF2B5EF4-FFF2-40B4-BE49-F238E27FC236}">
                <a16:creationId xmlns:a16="http://schemas.microsoft.com/office/drawing/2014/main" id="{7B925E96-B7B5-44EF-8980-48DF38A82B6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600" smtClean="0">
                <a:solidFill>
                  <a:srgbClr val="FF66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A71D0E-655F-4019-A64A-B86C6E741467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9" r:id="rId1"/>
    <p:sldLayoutId id="2147484044" r:id="rId2"/>
    <p:sldLayoutId id="2147484045" r:id="rId3"/>
    <p:sldLayoutId id="2147484046" r:id="rId4"/>
    <p:sldLayoutId id="2147484047" r:id="rId5"/>
    <p:sldLayoutId id="2147484048" r:id="rId6"/>
    <p:sldLayoutId id="2147484049" r:id="rId7"/>
    <p:sldLayoutId id="2147484050" r:id="rId8"/>
    <p:sldLayoutId id="2147484051" r:id="rId9"/>
    <p:sldLayoutId id="2147484052" r:id="rId10"/>
    <p:sldLayoutId id="214748405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0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0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0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867" grpId="0"/>
      <p:bldP spid="420868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08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0868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08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0868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08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0868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08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0868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08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086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6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6600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6600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6600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660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FF6600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FF6600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FF6600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FF66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FF6600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FF6600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FF6600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FF6600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/>
            </a:gs>
            <a:gs pos="100000">
              <a:srgbClr val="5E5E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8" name="Rectangle 2">
            <a:extLst>
              <a:ext uri="{FF2B5EF4-FFF2-40B4-BE49-F238E27FC236}">
                <a16:creationId xmlns:a16="http://schemas.microsoft.com/office/drawing/2014/main" id="{0CBEC2B2-E074-4FC6-B14F-9DBE56E9A6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096000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23939" name="Freeform 3">
            <a:extLst>
              <a:ext uri="{FF2B5EF4-FFF2-40B4-BE49-F238E27FC236}">
                <a16:creationId xmlns:a16="http://schemas.microsoft.com/office/drawing/2014/main" id="{A0D12AD4-328B-4B82-A471-B8D9CD943ADD}"/>
              </a:ext>
            </a:extLst>
          </p:cNvPr>
          <p:cNvSpPr>
            <a:spLocks/>
          </p:cNvSpPr>
          <p:nvPr/>
        </p:nvSpPr>
        <p:spPr bwMode="auto">
          <a:xfrm>
            <a:off x="-3175" y="1588"/>
            <a:ext cx="9140825" cy="2597150"/>
          </a:xfrm>
          <a:custGeom>
            <a:avLst/>
            <a:gdLst/>
            <a:ahLst/>
            <a:cxnLst>
              <a:cxn ang="0">
                <a:pos x="2879" y="459"/>
              </a:cxn>
              <a:cxn ang="0">
                <a:pos x="5758" y="3272"/>
              </a:cxn>
              <a:cxn ang="0">
                <a:pos x="2879" y="0"/>
              </a:cxn>
              <a:cxn ang="0">
                <a:pos x="0" y="3272"/>
              </a:cxn>
              <a:cxn ang="0">
                <a:pos x="2879" y="459"/>
              </a:cxn>
            </a:cxnLst>
            <a:rect l="0" t="0" r="r" b="b"/>
            <a:pathLst>
              <a:path w="5758" h="3272">
                <a:moveTo>
                  <a:pt x="2879" y="459"/>
                </a:moveTo>
                <a:lnTo>
                  <a:pt x="5758" y="3272"/>
                </a:lnTo>
                <a:lnTo>
                  <a:pt x="2879" y="0"/>
                </a:lnTo>
                <a:lnTo>
                  <a:pt x="0" y="3272"/>
                </a:lnTo>
                <a:lnTo>
                  <a:pt x="2879" y="459"/>
                </a:lnTo>
                <a:close/>
              </a:path>
            </a:pathLst>
          </a:cu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23940" name="Freeform 4">
            <a:extLst>
              <a:ext uri="{FF2B5EF4-FFF2-40B4-BE49-F238E27FC236}">
                <a16:creationId xmlns:a16="http://schemas.microsoft.com/office/drawing/2014/main" id="{42B2C679-81D6-4BD2-B014-E76005974F45}"/>
              </a:ext>
            </a:extLst>
          </p:cNvPr>
          <p:cNvSpPr>
            <a:spLocks/>
          </p:cNvSpPr>
          <p:nvPr/>
        </p:nvSpPr>
        <p:spPr bwMode="auto">
          <a:xfrm>
            <a:off x="-3175" y="528638"/>
            <a:ext cx="9140825" cy="2598737"/>
          </a:xfrm>
          <a:custGeom>
            <a:avLst/>
            <a:gdLst/>
            <a:ahLst/>
            <a:cxnLst>
              <a:cxn ang="0">
                <a:pos x="2879" y="459"/>
              </a:cxn>
              <a:cxn ang="0">
                <a:pos x="5758" y="3272"/>
              </a:cxn>
              <a:cxn ang="0">
                <a:pos x="2879" y="0"/>
              </a:cxn>
              <a:cxn ang="0">
                <a:pos x="0" y="3272"/>
              </a:cxn>
              <a:cxn ang="0">
                <a:pos x="2879" y="459"/>
              </a:cxn>
            </a:cxnLst>
            <a:rect l="0" t="0" r="r" b="b"/>
            <a:pathLst>
              <a:path w="5758" h="3272">
                <a:moveTo>
                  <a:pt x="2879" y="459"/>
                </a:moveTo>
                <a:lnTo>
                  <a:pt x="5758" y="3272"/>
                </a:lnTo>
                <a:lnTo>
                  <a:pt x="2879" y="0"/>
                </a:lnTo>
                <a:lnTo>
                  <a:pt x="0" y="3272"/>
                </a:lnTo>
                <a:lnTo>
                  <a:pt x="2879" y="459"/>
                </a:lnTo>
                <a:close/>
              </a:path>
            </a:pathLst>
          </a:cu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23941" name="Freeform 5">
            <a:extLst>
              <a:ext uri="{FF2B5EF4-FFF2-40B4-BE49-F238E27FC236}">
                <a16:creationId xmlns:a16="http://schemas.microsoft.com/office/drawing/2014/main" id="{634AA034-4FE3-48BE-817C-BDED5B69F889}"/>
              </a:ext>
            </a:extLst>
          </p:cNvPr>
          <p:cNvSpPr>
            <a:spLocks/>
          </p:cNvSpPr>
          <p:nvPr/>
        </p:nvSpPr>
        <p:spPr bwMode="auto">
          <a:xfrm>
            <a:off x="-3175" y="1057275"/>
            <a:ext cx="9140825" cy="2597150"/>
          </a:xfrm>
          <a:custGeom>
            <a:avLst/>
            <a:gdLst/>
            <a:ahLst/>
            <a:cxnLst>
              <a:cxn ang="0">
                <a:pos x="2879" y="459"/>
              </a:cxn>
              <a:cxn ang="0">
                <a:pos x="5758" y="3272"/>
              </a:cxn>
              <a:cxn ang="0">
                <a:pos x="2879" y="0"/>
              </a:cxn>
              <a:cxn ang="0">
                <a:pos x="0" y="3272"/>
              </a:cxn>
              <a:cxn ang="0">
                <a:pos x="2879" y="459"/>
              </a:cxn>
            </a:cxnLst>
            <a:rect l="0" t="0" r="r" b="b"/>
            <a:pathLst>
              <a:path w="5758" h="3272">
                <a:moveTo>
                  <a:pt x="2879" y="459"/>
                </a:moveTo>
                <a:lnTo>
                  <a:pt x="5758" y="3272"/>
                </a:lnTo>
                <a:lnTo>
                  <a:pt x="2879" y="0"/>
                </a:lnTo>
                <a:lnTo>
                  <a:pt x="0" y="3272"/>
                </a:lnTo>
                <a:lnTo>
                  <a:pt x="2879" y="459"/>
                </a:lnTo>
                <a:close/>
              </a:path>
            </a:pathLst>
          </a:cu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23942" name="Freeform 6">
            <a:extLst>
              <a:ext uri="{FF2B5EF4-FFF2-40B4-BE49-F238E27FC236}">
                <a16:creationId xmlns:a16="http://schemas.microsoft.com/office/drawing/2014/main" id="{29E5FFC7-FA7E-4CA5-8291-453A259CC506}"/>
              </a:ext>
            </a:extLst>
          </p:cNvPr>
          <p:cNvSpPr>
            <a:spLocks/>
          </p:cNvSpPr>
          <p:nvPr/>
        </p:nvSpPr>
        <p:spPr bwMode="auto">
          <a:xfrm>
            <a:off x="-3175" y="1584325"/>
            <a:ext cx="9140825" cy="2598738"/>
          </a:xfrm>
          <a:custGeom>
            <a:avLst/>
            <a:gdLst/>
            <a:ahLst/>
            <a:cxnLst>
              <a:cxn ang="0">
                <a:pos x="2879" y="459"/>
              </a:cxn>
              <a:cxn ang="0">
                <a:pos x="5758" y="3272"/>
              </a:cxn>
              <a:cxn ang="0">
                <a:pos x="2879" y="0"/>
              </a:cxn>
              <a:cxn ang="0">
                <a:pos x="0" y="3272"/>
              </a:cxn>
              <a:cxn ang="0">
                <a:pos x="2879" y="459"/>
              </a:cxn>
            </a:cxnLst>
            <a:rect l="0" t="0" r="r" b="b"/>
            <a:pathLst>
              <a:path w="5758" h="3272">
                <a:moveTo>
                  <a:pt x="2879" y="459"/>
                </a:moveTo>
                <a:lnTo>
                  <a:pt x="5758" y="3272"/>
                </a:lnTo>
                <a:lnTo>
                  <a:pt x="2879" y="0"/>
                </a:lnTo>
                <a:lnTo>
                  <a:pt x="0" y="3272"/>
                </a:lnTo>
                <a:lnTo>
                  <a:pt x="2879" y="459"/>
                </a:lnTo>
                <a:close/>
              </a:path>
            </a:pathLst>
          </a:cu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23943" name="Freeform 7">
            <a:extLst>
              <a:ext uri="{FF2B5EF4-FFF2-40B4-BE49-F238E27FC236}">
                <a16:creationId xmlns:a16="http://schemas.microsoft.com/office/drawing/2014/main" id="{AF6A3733-92E3-4137-8169-0C19C80F74D7}"/>
              </a:ext>
            </a:extLst>
          </p:cNvPr>
          <p:cNvSpPr>
            <a:spLocks/>
          </p:cNvSpPr>
          <p:nvPr/>
        </p:nvSpPr>
        <p:spPr bwMode="auto">
          <a:xfrm>
            <a:off x="-3175" y="2112963"/>
            <a:ext cx="9140825" cy="2597150"/>
          </a:xfrm>
          <a:custGeom>
            <a:avLst/>
            <a:gdLst/>
            <a:ahLst/>
            <a:cxnLst>
              <a:cxn ang="0">
                <a:pos x="2879" y="459"/>
              </a:cxn>
              <a:cxn ang="0">
                <a:pos x="5758" y="3272"/>
              </a:cxn>
              <a:cxn ang="0">
                <a:pos x="2879" y="0"/>
              </a:cxn>
              <a:cxn ang="0">
                <a:pos x="0" y="3272"/>
              </a:cxn>
              <a:cxn ang="0">
                <a:pos x="2879" y="459"/>
              </a:cxn>
            </a:cxnLst>
            <a:rect l="0" t="0" r="r" b="b"/>
            <a:pathLst>
              <a:path w="5758" h="3272">
                <a:moveTo>
                  <a:pt x="2879" y="459"/>
                </a:moveTo>
                <a:lnTo>
                  <a:pt x="5758" y="3272"/>
                </a:lnTo>
                <a:lnTo>
                  <a:pt x="2879" y="0"/>
                </a:lnTo>
                <a:lnTo>
                  <a:pt x="0" y="3272"/>
                </a:lnTo>
                <a:lnTo>
                  <a:pt x="2879" y="459"/>
                </a:lnTo>
                <a:close/>
              </a:path>
            </a:pathLst>
          </a:cu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23944" name="Rectangle 8">
            <a:extLst>
              <a:ext uri="{FF2B5EF4-FFF2-40B4-BE49-F238E27FC236}">
                <a16:creationId xmlns:a16="http://schemas.microsoft.com/office/drawing/2014/main" id="{2FF98FD2-6F6A-49E0-9DAD-BC1CC9E9BB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295400"/>
          </a:xfrm>
          <a:prstGeom prst="rect">
            <a:avLst/>
          </a:prstGeom>
          <a:solidFill>
            <a:srgbClr val="666699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23945" name="Rectangle 9">
            <a:extLst>
              <a:ext uri="{FF2B5EF4-FFF2-40B4-BE49-F238E27FC236}">
                <a16:creationId xmlns:a16="http://schemas.microsoft.com/office/drawing/2014/main" id="{C3EFB8C7-2B89-4C57-A9D8-7C95191953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295400"/>
            <a:ext cx="9144000" cy="4800600"/>
          </a:xfrm>
          <a:prstGeom prst="rect">
            <a:avLst/>
          </a:prstGeom>
          <a:solidFill>
            <a:srgbClr val="666699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23946" name="Rectangle 10">
            <a:extLst>
              <a:ext uri="{FF2B5EF4-FFF2-40B4-BE49-F238E27FC236}">
                <a16:creationId xmlns:a16="http://schemas.microsoft.com/office/drawing/2014/main" id="{E1A97E15-A8EF-463B-B773-70EE8AD7BA9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3947" name="Rectangle 11">
            <a:extLst>
              <a:ext uri="{FF2B5EF4-FFF2-40B4-BE49-F238E27FC236}">
                <a16:creationId xmlns:a16="http://schemas.microsoft.com/office/drawing/2014/main" id="{84FFFD64-8E44-4E9A-AF7C-8F047E72B2F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3948" name="Rectangle 12">
            <a:extLst>
              <a:ext uri="{FF2B5EF4-FFF2-40B4-BE49-F238E27FC236}">
                <a16:creationId xmlns:a16="http://schemas.microsoft.com/office/drawing/2014/main" id="{5F5D4E46-EE8A-4F7B-A0AB-2CEF626B0B2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chemeClr val="bg1"/>
                </a:solidFill>
                <a:latin typeface="Symphony" pitchFamily="34" charset="0"/>
              </a:defRPr>
            </a:lvl1pPr>
          </a:lstStyle>
          <a:p>
            <a:pPr>
              <a:defRPr/>
            </a:pPr>
            <a:fld id="{B86E8078-BE4D-44FF-B0C0-3D4091CF38D9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394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394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394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3944" grpId="0"/>
      <p:bldP spid="423945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39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394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39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394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39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394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39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394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39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394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Symphony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Symphony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Symphony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Symphony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Symphony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Symphony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Symphony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Symphony" pitchFamily="34" charset="0"/>
        </a:defRPr>
      </a:lvl9pPr>
    </p:titleStyle>
    <p:bodyStyle>
      <a:lvl1pPr marL="457200" indent="-222250" algn="l" rtl="0" eaLnBrk="0" fontAlgn="base" hangingPunct="0">
        <a:spcBef>
          <a:spcPct val="20000"/>
        </a:spcBef>
        <a:spcAft>
          <a:spcPct val="0"/>
        </a:spcAft>
        <a:buSzPct val="80000"/>
        <a:buChar char="•"/>
        <a:defRPr sz="32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857250" indent="-285750" algn="l" rtl="0" eaLnBrk="0" fontAlgn="base" hangingPunct="0">
        <a:spcBef>
          <a:spcPct val="20000"/>
        </a:spcBef>
        <a:spcAft>
          <a:spcPct val="0"/>
        </a:spcAft>
        <a:buSzPct val="80000"/>
        <a:buChar char="–"/>
        <a:defRPr sz="28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200150" indent="-228600" algn="l" rtl="0" eaLnBrk="0" fontAlgn="base" hangingPunct="0">
        <a:spcBef>
          <a:spcPct val="20000"/>
        </a:spcBef>
        <a:spcAft>
          <a:spcPct val="0"/>
        </a:spcAft>
        <a:buSzPct val="80000"/>
        <a:buChar char="•"/>
        <a:defRPr sz="2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80000"/>
        <a:buChar char="–"/>
        <a:defRPr sz="20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80000"/>
        <a:buChar char="»"/>
        <a:defRPr sz="20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80000"/>
        <a:buChar char="»"/>
        <a:defRPr sz="20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80000"/>
        <a:buChar char="»"/>
        <a:defRPr sz="20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80000"/>
        <a:buChar char="»"/>
        <a:defRPr sz="20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80000"/>
        <a:buChar char="»"/>
        <a:defRPr sz="20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>
            <a:extLst>
              <a:ext uri="{FF2B5EF4-FFF2-40B4-BE49-F238E27FC236}">
                <a16:creationId xmlns:a16="http://schemas.microsoft.com/office/drawing/2014/main" id="{17647627-DC6D-48F4-A645-AACA3757E3EA}"/>
              </a:ext>
            </a:extLst>
          </p:cNvPr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9224" name="AutoShape 3">
              <a:extLst>
                <a:ext uri="{FF2B5EF4-FFF2-40B4-BE49-F238E27FC236}">
                  <a16:creationId xmlns:a16="http://schemas.microsoft.com/office/drawing/2014/main" id="{3CDE8E1E-9FBF-4CF6-B1A9-701FFFA0FCFF}"/>
                </a:ext>
              </a:extLst>
            </p:cNvPr>
            <p:cNvSpPr>
              <a:spLocks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50296 w 64000"/>
                <a:gd name="T1" fmla="*/ 5746 h 64000"/>
                <a:gd name="T2" fmla="*/ 64000 w 64000"/>
                <a:gd name="T3" fmla="*/ 32000 h 64000"/>
                <a:gd name="T4" fmla="*/ 50296 w 64000"/>
                <a:gd name="T5" fmla="*/ 58253 h 64000"/>
                <a:gd name="T6" fmla="*/ 50296 w 64000"/>
                <a:gd name="T7" fmla="*/ 58253 h 64000"/>
                <a:gd name="T8" fmla="*/ 50295 w 64000"/>
                <a:gd name="T9" fmla="*/ 58253 h 64000"/>
                <a:gd name="T10" fmla="*/ 50296 w 64000"/>
                <a:gd name="T11" fmla="*/ 58254 h 64000"/>
                <a:gd name="T12" fmla="*/ 50296 w 64000"/>
                <a:gd name="T13" fmla="*/ 5746 h 64000"/>
                <a:gd name="T14" fmla="*/ 50295 w 64000"/>
                <a:gd name="T15" fmla="*/ 5746 h 64000"/>
                <a:gd name="T16" fmla="*/ 50296 w 64000"/>
                <a:gd name="T17" fmla="*/ 5746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9225" name="AutoShape 4">
              <a:extLst>
                <a:ext uri="{FF2B5EF4-FFF2-40B4-BE49-F238E27FC236}">
                  <a16:creationId xmlns:a16="http://schemas.microsoft.com/office/drawing/2014/main" id="{443FFDAE-C758-4E7E-9FB8-390B375154EF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50077 w 64000"/>
                <a:gd name="T1" fmla="*/ 5595 h 64000"/>
                <a:gd name="T2" fmla="*/ 64000 w 64000"/>
                <a:gd name="T3" fmla="*/ 32000 h 64000"/>
                <a:gd name="T4" fmla="*/ 50077 w 64000"/>
                <a:gd name="T5" fmla="*/ 58404 h 64000"/>
                <a:gd name="T6" fmla="*/ 50077 w 64000"/>
                <a:gd name="T7" fmla="*/ 58404 h 64000"/>
                <a:gd name="T8" fmla="*/ 50076 w 64000"/>
                <a:gd name="T9" fmla="*/ 58404 h 64000"/>
                <a:gd name="T10" fmla="*/ 50077 w 64000"/>
                <a:gd name="T11" fmla="*/ 58405 h 64000"/>
                <a:gd name="T12" fmla="*/ 50077 w 64000"/>
                <a:gd name="T13" fmla="*/ 5595 h 64000"/>
                <a:gd name="T14" fmla="*/ 50076 w 64000"/>
                <a:gd name="T15" fmla="*/ 5595 h 64000"/>
                <a:gd name="T16" fmla="*/ 50077 w 64000"/>
                <a:gd name="T17" fmla="*/ 5595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9226" name="Line 5">
              <a:extLst>
                <a:ext uri="{FF2B5EF4-FFF2-40B4-BE49-F238E27FC236}">
                  <a16:creationId xmlns:a16="http://schemas.microsoft.com/office/drawing/2014/main" id="{DC545C11-C243-479A-96B9-F750C65E93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27014" name="Rectangle 6">
            <a:extLst>
              <a:ext uri="{FF2B5EF4-FFF2-40B4-BE49-F238E27FC236}">
                <a16:creationId xmlns:a16="http://schemas.microsoft.com/office/drawing/2014/main" id="{C28500E0-C734-47C5-9E5D-C81F8135C9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427015" name="Rectangle 7">
            <a:extLst>
              <a:ext uri="{FF2B5EF4-FFF2-40B4-BE49-F238E27FC236}">
                <a16:creationId xmlns:a16="http://schemas.microsoft.com/office/drawing/2014/main" id="{8E342A20-9ECA-4184-A320-F289AB9203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427016" name="Rectangle 8">
            <a:extLst>
              <a:ext uri="{FF2B5EF4-FFF2-40B4-BE49-F238E27FC236}">
                <a16:creationId xmlns:a16="http://schemas.microsoft.com/office/drawing/2014/main" id="{909281C5-A951-4648-9F55-2E357D742FE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7017" name="Rectangle 9">
            <a:extLst>
              <a:ext uri="{FF2B5EF4-FFF2-40B4-BE49-F238E27FC236}">
                <a16:creationId xmlns:a16="http://schemas.microsoft.com/office/drawing/2014/main" id="{AD6F6170-BA02-4417-BEF6-754DDEACB64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7018" name="Rectangle 10">
            <a:extLst>
              <a:ext uri="{FF2B5EF4-FFF2-40B4-BE49-F238E27FC236}">
                <a16:creationId xmlns:a16="http://schemas.microsoft.com/office/drawing/2014/main" id="{E92E185C-F798-4908-82A0-56B04BCE56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BAA33CC9-02B4-4656-AA38-CCFA0BFABB4F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064" r:id="rId2"/>
    <p:sldLayoutId id="2147484065" r:id="rId3"/>
    <p:sldLayoutId id="2147484066" r:id="rId4"/>
    <p:sldLayoutId id="2147484067" r:id="rId5"/>
    <p:sldLayoutId id="2147484068" r:id="rId6"/>
    <p:sldLayoutId id="2147484069" r:id="rId7"/>
    <p:sldLayoutId id="2147484070" r:id="rId8"/>
    <p:sldLayoutId id="2147484071" r:id="rId9"/>
    <p:sldLayoutId id="2147484072" r:id="rId10"/>
    <p:sldLayoutId id="214748407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7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7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7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7014" grpId="0"/>
      <p:bldP spid="427015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70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701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70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701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70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701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70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701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70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70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anose="05000000000000000000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058" name="Rectangle 2">
            <a:extLst>
              <a:ext uri="{FF2B5EF4-FFF2-40B4-BE49-F238E27FC236}">
                <a16:creationId xmlns:a16="http://schemas.microsoft.com/office/drawing/2014/main" id="{AACB0655-43F0-42B2-B797-E59E5CFB64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429059" name="Rectangle 3">
            <a:extLst>
              <a:ext uri="{FF2B5EF4-FFF2-40B4-BE49-F238E27FC236}">
                <a16:creationId xmlns:a16="http://schemas.microsoft.com/office/drawing/2014/main" id="{6293B8AE-2806-4EAF-9B12-676E1D13E4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429060" name="Rectangle 4">
            <a:extLst>
              <a:ext uri="{FF2B5EF4-FFF2-40B4-BE49-F238E27FC236}">
                <a16:creationId xmlns:a16="http://schemas.microsoft.com/office/drawing/2014/main" id="{C039F79E-F7B9-4A76-8A96-4B0330D818F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9061" name="Rectangle 5">
            <a:extLst>
              <a:ext uri="{FF2B5EF4-FFF2-40B4-BE49-F238E27FC236}">
                <a16:creationId xmlns:a16="http://schemas.microsoft.com/office/drawing/2014/main" id="{8139FA03-334A-4C53-8CCA-E0699510F1C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9062" name="Rectangle 6">
            <a:extLst>
              <a:ext uri="{FF2B5EF4-FFF2-40B4-BE49-F238E27FC236}">
                <a16:creationId xmlns:a16="http://schemas.microsoft.com/office/drawing/2014/main" id="{366056DD-F6A9-49ED-8F99-E06ED8EBC12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CC25CE5-7442-4198-B9A0-375EF017B728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2" r:id="rId1"/>
    <p:sldLayoutId id="2147484074" r:id="rId2"/>
    <p:sldLayoutId id="2147484075" r:id="rId3"/>
    <p:sldLayoutId id="2147484076" r:id="rId4"/>
    <p:sldLayoutId id="2147484077" r:id="rId5"/>
    <p:sldLayoutId id="2147484078" r:id="rId6"/>
    <p:sldLayoutId id="2147484079" r:id="rId7"/>
    <p:sldLayoutId id="2147484080" r:id="rId8"/>
    <p:sldLayoutId id="2147484081" r:id="rId9"/>
    <p:sldLayoutId id="2147484082" r:id="rId10"/>
    <p:sldLayoutId id="214748408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9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9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9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9058" grpId="0"/>
      <p:bldP spid="429059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90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9059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90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9059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90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9059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90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9059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90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290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154" name="Rectangle 2">
            <a:extLst>
              <a:ext uri="{FF2B5EF4-FFF2-40B4-BE49-F238E27FC236}">
                <a16:creationId xmlns:a16="http://schemas.microsoft.com/office/drawing/2014/main" id="{F0A8D0F1-73BF-40D3-9EB0-7D540BC682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433155" name="Rectangle 3">
            <a:extLst>
              <a:ext uri="{FF2B5EF4-FFF2-40B4-BE49-F238E27FC236}">
                <a16:creationId xmlns:a16="http://schemas.microsoft.com/office/drawing/2014/main" id="{E2DF77B6-7F13-497B-9885-1786C3A576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433156" name="Rectangle 4">
            <a:extLst>
              <a:ext uri="{FF2B5EF4-FFF2-40B4-BE49-F238E27FC236}">
                <a16:creationId xmlns:a16="http://schemas.microsoft.com/office/drawing/2014/main" id="{199F5E1D-E0C4-4F82-BB1E-E7469B2162F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3157" name="Rectangle 5">
            <a:extLst>
              <a:ext uri="{FF2B5EF4-FFF2-40B4-BE49-F238E27FC236}">
                <a16:creationId xmlns:a16="http://schemas.microsoft.com/office/drawing/2014/main" id="{6EAA7007-6A97-452E-9112-882DCA29F7D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3158" name="Rectangle 6">
            <a:extLst>
              <a:ext uri="{FF2B5EF4-FFF2-40B4-BE49-F238E27FC236}">
                <a16:creationId xmlns:a16="http://schemas.microsoft.com/office/drawing/2014/main" id="{2E1FE84F-65BE-4F8A-8AE4-596FCDBD398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F8A2727-A435-4E1D-BFFC-37B224AF260B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  <p:sldLayoutId id="2147484084" r:id="rId2"/>
    <p:sldLayoutId id="2147484085" r:id="rId3"/>
    <p:sldLayoutId id="2147484086" r:id="rId4"/>
    <p:sldLayoutId id="2147484087" r:id="rId5"/>
    <p:sldLayoutId id="2147484088" r:id="rId6"/>
    <p:sldLayoutId id="2147484089" r:id="rId7"/>
    <p:sldLayoutId id="2147484090" r:id="rId8"/>
    <p:sldLayoutId id="2147484091" r:id="rId9"/>
    <p:sldLayoutId id="2147484092" r:id="rId10"/>
    <p:sldLayoutId id="214748409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3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3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3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3154" grpId="0"/>
      <p:bldP spid="433155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31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3315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31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3315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31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3315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31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3315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31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3315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0" name="Rectangle 2">
            <a:extLst>
              <a:ext uri="{FF2B5EF4-FFF2-40B4-BE49-F238E27FC236}">
                <a16:creationId xmlns:a16="http://schemas.microsoft.com/office/drawing/2014/main" id="{CE6ABB59-CA8A-4FC5-9C78-8174ABCAE6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442371" name="Rectangle 3">
            <a:extLst>
              <a:ext uri="{FF2B5EF4-FFF2-40B4-BE49-F238E27FC236}">
                <a16:creationId xmlns:a16="http://schemas.microsoft.com/office/drawing/2014/main" id="{EB9EBAC1-BBB0-47D8-8A63-5FFE69BE26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442372" name="Rectangle 4">
            <a:extLst>
              <a:ext uri="{FF2B5EF4-FFF2-40B4-BE49-F238E27FC236}">
                <a16:creationId xmlns:a16="http://schemas.microsoft.com/office/drawing/2014/main" id="{3EE34702-A478-4430-852A-8180CEB2375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29400"/>
            <a:ext cx="2133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bg1"/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2373" name="Rectangle 5">
            <a:extLst>
              <a:ext uri="{FF2B5EF4-FFF2-40B4-BE49-F238E27FC236}">
                <a16:creationId xmlns:a16="http://schemas.microsoft.com/office/drawing/2014/main" id="{A8DB1744-3125-4E8D-B166-26DF721A138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629400"/>
            <a:ext cx="4876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chemeClr val="bg1"/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2374" name="Rectangle 6">
            <a:extLst>
              <a:ext uri="{FF2B5EF4-FFF2-40B4-BE49-F238E27FC236}">
                <a16:creationId xmlns:a16="http://schemas.microsoft.com/office/drawing/2014/main" id="{418957AE-93BE-40F5-B8F2-2311462C0CB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629400"/>
            <a:ext cx="1066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bg1"/>
                </a:solidFill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3954869-5525-4DA0-9379-86E33DBACD74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4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0" grpId="0"/>
      <p:bldP spid="442371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23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42371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23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42371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23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42371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23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42371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23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44237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3200">
          <a:solidFill>
            <a:schemeClr val="bg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5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7" Type="http://schemas.openxmlformats.org/officeDocument/2006/relationships/image" Target="../media/image32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2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6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olphins-ANIM2">
            <a:extLst>
              <a:ext uri="{FF2B5EF4-FFF2-40B4-BE49-F238E27FC236}">
                <a16:creationId xmlns:a16="http://schemas.microsoft.com/office/drawing/2014/main" id="{BB064522-63EC-44EA-9108-62E3F21877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819400"/>
            <a:ext cx="17145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" name="Rectangle 2">
            <a:extLst>
              <a:ext uri="{FF2B5EF4-FFF2-40B4-BE49-F238E27FC236}">
                <a16:creationId xmlns:a16="http://schemas.microsoft.com/office/drawing/2014/main" id="{8A612BDC-6610-4A0E-B906-3E0F1FEBCF7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SISTEM OPERASI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6558B071-6C26-4CFD-80B2-359C1FDA1F7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d-ID" dirty="0"/>
              <a:t>Rahmat Robi Waliyansyah, M.Kom.</a:t>
            </a:r>
            <a:endParaRPr lang="en-US" dirty="0"/>
          </a:p>
        </p:txBody>
      </p:sp>
      <p:pic>
        <p:nvPicPr>
          <p:cNvPr id="25605" name="Picture 5" descr="three_dolphins">
            <a:extLst>
              <a:ext uri="{FF2B5EF4-FFF2-40B4-BE49-F238E27FC236}">
                <a16:creationId xmlns:a16="http://schemas.microsoft.com/office/drawing/2014/main" id="{3AF62A49-43AA-49D5-89CB-D7A41D57BF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447800"/>
            <a:ext cx="1038225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images">
            <a:extLst>
              <a:ext uri="{FF2B5EF4-FFF2-40B4-BE49-F238E27FC236}">
                <a16:creationId xmlns:a16="http://schemas.microsoft.com/office/drawing/2014/main" id="{02EBF24A-DE23-4AC4-B88D-B8B323EF8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533400"/>
            <a:ext cx="11430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0624 C 0.07483 0.003 0.18681 0.00092 0.31146 0.00092 C 0.43594 0.00092 0.54792 0.003 0.62292 0.00624 C 0.54792 0.00948 0.43594 0.01179 0.31146 0.01179 C 0.18681 0.01179 0.07483 0.00948 -3.33333E-6 0.00624 Z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4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93C8C2E9-58B6-4002-AAB1-A3657FDB38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Tujuan Mempelajari SO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FFF40039-E81D-4322-A7CA-17F7E21010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92325" y="1600200"/>
            <a:ext cx="6594475" cy="4525963"/>
          </a:xfrm>
        </p:spPr>
        <p:txBody>
          <a:bodyPr/>
          <a:lstStyle/>
          <a:p>
            <a:pPr marL="609600" indent="-609600" algn="just" eaLnBrk="1" hangingPunct="1"/>
            <a:r>
              <a:rPr lang="sv-SE" altLang="id-ID" sz="2800" dirty="0"/>
              <a:t>Mahasiswa mengetahui peran system operasi dalam s</a:t>
            </a:r>
            <a:r>
              <a:rPr lang="id-ID" altLang="id-ID" sz="2800" dirty="0"/>
              <a:t>i</a:t>
            </a:r>
            <a:r>
              <a:rPr lang="sv-SE" altLang="id-ID" sz="2800" dirty="0"/>
              <a:t>stem </a:t>
            </a:r>
            <a:r>
              <a:rPr lang="id-ID" altLang="id-ID" sz="2800" dirty="0"/>
              <a:t>k</a:t>
            </a:r>
            <a:r>
              <a:rPr lang="sv-SE" altLang="id-ID" sz="2800" dirty="0"/>
              <a:t>omputer</a:t>
            </a:r>
            <a:endParaRPr lang="en-GB" altLang="id-ID" sz="2800" dirty="0"/>
          </a:p>
          <a:p>
            <a:pPr marL="609600" indent="-609600" algn="just" eaLnBrk="1" hangingPunct="1"/>
            <a:r>
              <a:rPr lang="en-US" altLang="id-ID" sz="2800" dirty="0" err="1"/>
              <a:t>Mengenal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macam-macam</a:t>
            </a:r>
            <a:r>
              <a:rPr lang="en-US" altLang="id-ID" sz="2800" dirty="0"/>
              <a:t>/</a:t>
            </a:r>
            <a:r>
              <a:rPr lang="en-US" altLang="id-ID" sz="2800" dirty="0" err="1"/>
              <a:t>jenis</a:t>
            </a:r>
            <a:r>
              <a:rPr lang="en-US" altLang="id-ID" sz="2800" dirty="0"/>
              <a:t> s</a:t>
            </a:r>
            <a:r>
              <a:rPr lang="id-ID" altLang="id-ID" sz="2800" dirty="0"/>
              <a:t>i</a:t>
            </a:r>
            <a:r>
              <a:rPr lang="en-US" altLang="id-ID" sz="2800" dirty="0"/>
              <a:t>stem </a:t>
            </a:r>
            <a:r>
              <a:rPr lang="en-US" altLang="id-ID" sz="2800" dirty="0" err="1"/>
              <a:t>operasi</a:t>
            </a:r>
            <a:endParaRPr lang="en-GB" altLang="id-ID" sz="2800" dirty="0"/>
          </a:p>
          <a:p>
            <a:pPr marL="609600" indent="-609600" algn="just" eaLnBrk="1" hangingPunct="1"/>
            <a:r>
              <a:rPr lang="en-US" altLang="id-ID" sz="2800" dirty="0" err="1"/>
              <a:t>Memahami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cara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kerja</a:t>
            </a:r>
            <a:r>
              <a:rPr lang="en-US" altLang="id-ID" sz="2800" dirty="0"/>
              <a:t>/</a:t>
            </a:r>
            <a:r>
              <a:rPr lang="en-US" altLang="id-ID" sz="2800" dirty="0" err="1"/>
              <a:t>pelayanan</a:t>
            </a:r>
            <a:r>
              <a:rPr lang="en-US" altLang="id-ID" sz="2800" dirty="0"/>
              <a:t> s</a:t>
            </a:r>
            <a:r>
              <a:rPr lang="id-ID" altLang="id-ID" sz="2800" dirty="0"/>
              <a:t>i</a:t>
            </a:r>
            <a:r>
              <a:rPr lang="en-US" altLang="id-ID" sz="2800" dirty="0"/>
              <a:t>stem </a:t>
            </a:r>
            <a:r>
              <a:rPr lang="id-ID" altLang="id-ID" sz="2800" dirty="0"/>
              <a:t>o</a:t>
            </a:r>
            <a:r>
              <a:rPr lang="en-US" altLang="id-ID" sz="2800" dirty="0" err="1"/>
              <a:t>perasi</a:t>
            </a:r>
            <a:endParaRPr lang="en-US" altLang="id-ID" sz="2800" dirty="0"/>
          </a:p>
        </p:txBody>
      </p:sp>
      <p:pic>
        <p:nvPicPr>
          <p:cNvPr id="371716" name="Picture 4" descr="CA6IK9AY">
            <a:extLst>
              <a:ext uri="{FF2B5EF4-FFF2-40B4-BE49-F238E27FC236}">
                <a16:creationId xmlns:a16="http://schemas.microsoft.com/office/drawing/2014/main" id="{8AC7E46D-0F54-4873-9DBB-50504316B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334000"/>
            <a:ext cx="90487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9653E-6 C 0.00851 -0.0252 0.02014 -0.04925 0.04323 -0.04925 C 0.06945 -0.04925 0.07847 -0.0252 0.08716 -2.19653E-6 C 0.09861 0.02798 0.10729 0.05619 0.13646 0.05619 C 0.16268 0.05619 0.17118 0.02798 0.18282 -2.19653E-6 C 0.18837 -0.0252 0.2 -0.04925 0.22622 -0.04925 C 0.24931 -0.04925 0.26094 -0.0252 0.26997 -2.19653E-6 C 0.27847 0.02798 0.29011 0.05619 0.31632 0.05619 C 0.34254 0.05619 0.36268 -2.19653E-6 0.36268 0.00023 C 0.37118 -0.0252 0.38038 -0.04925 0.40608 -0.04925 C 0.43212 -0.04925 0.44132 -0.0252 0.44983 -2.19653E-6 C 0.46146 0.02798 0.46997 0.05619 0.49913 0.05619 C 0.52535 0.05619 0.53403 0.02798 0.54254 -2.19653E-6 C 0.55417 -0.0252 0.56268 -0.04925 0.58889 -0.04925 C 0.61216 -0.04925 0.62361 -0.0252 0.63282 -2.19653E-6 C 0.64132 0.02798 0.65295 0.05619 0.67917 0.05619 C 0.70521 0.05619 0.71389 0.02798 0.72552 -2.19653E-6 " pathEditMode="relative" rAng="0" ptsTypes="fffffffffffffffff">
                                      <p:cBhvr>
                                        <p:cTn id="6" dur="2000" fill="hold"/>
                                        <p:tgtEl>
                                          <p:spTgt spid="3717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67" y="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7865F0DB-A277-4CB9-A77F-CACB855B67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Materi Sistem Operasi</a:t>
            </a:r>
          </a:p>
        </p:txBody>
      </p:sp>
      <p:sp>
        <p:nvSpPr>
          <p:cNvPr id="368643" name="Rectangle 3">
            <a:extLst>
              <a:ext uri="{FF2B5EF4-FFF2-40B4-BE49-F238E27FC236}">
                <a16:creationId xmlns:a16="http://schemas.microsoft.com/office/drawing/2014/main" id="{93765EAD-5B2C-4412-BDB5-CAE8B978A2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19200" y="1447800"/>
            <a:ext cx="7162800" cy="4525963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defRPr/>
            </a:pP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Pengantar</a:t>
            </a: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Sistem</a:t>
            </a: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Operasi</a:t>
            </a:r>
            <a:endParaRPr lang="en-GB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just" eaLnBrk="1" hangingPunct="1">
              <a:lnSpc>
                <a:spcPct val="90000"/>
              </a:lnSpc>
              <a:defRPr/>
            </a:pP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Manajemen</a:t>
            </a: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Proses</a:t>
            </a:r>
            <a:endParaRPr lang="en-GB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just" eaLnBrk="1" hangingPunct="1">
              <a:lnSpc>
                <a:spcPct val="90000"/>
              </a:lnSpc>
              <a:defRPr/>
            </a:pP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Manajemen</a:t>
            </a: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Memori</a:t>
            </a:r>
            <a:endParaRPr lang="en-GB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just" eaLnBrk="1" hangingPunct="1">
              <a:lnSpc>
                <a:spcPct val="90000"/>
              </a:lnSpc>
              <a:defRPr/>
            </a:pP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I/O Disk</a:t>
            </a:r>
            <a:endParaRPr lang="en-GB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just" eaLnBrk="1" hangingPunct="1">
              <a:lnSpc>
                <a:spcPct val="90000"/>
              </a:lnSpc>
              <a:defRPr/>
            </a:pP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Manajemen</a:t>
            </a: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File</a:t>
            </a:r>
            <a:endParaRPr lang="en-GB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just" eaLnBrk="1" hangingPunct="1">
              <a:lnSpc>
                <a:spcPct val="90000"/>
              </a:lnSpc>
              <a:defRPr/>
            </a:pP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Manajemen</a:t>
            </a: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User</a:t>
            </a:r>
            <a:endParaRPr lang="en-GB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just" eaLnBrk="1" hangingPunct="1">
              <a:lnSpc>
                <a:spcPct val="90000"/>
              </a:lnSpc>
              <a:defRPr/>
            </a:pP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Sistem</a:t>
            </a: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Operasi</a:t>
            </a: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Linux (pada </a:t>
            </a: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saat</a:t>
            </a: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Praktikum</a:t>
            </a: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</p:txBody>
      </p:sp>
      <p:pic>
        <p:nvPicPr>
          <p:cNvPr id="368644" name="Picture 4" descr="images3">
            <a:extLst>
              <a:ext uri="{FF2B5EF4-FFF2-40B4-BE49-F238E27FC236}">
                <a16:creationId xmlns:a16="http://schemas.microsoft.com/office/drawing/2014/main" id="{19B5458E-516E-4A41-818E-0846C32A2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525780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686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6" descr="2q2mvl3">
            <a:extLst>
              <a:ext uri="{FF2B5EF4-FFF2-40B4-BE49-F238E27FC236}">
                <a16:creationId xmlns:a16="http://schemas.microsoft.com/office/drawing/2014/main" id="{BB02EBC9-CF07-486D-88D7-21BE31846EC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75" y="2352675"/>
            <a:ext cx="1685925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2">
            <a:extLst>
              <a:ext uri="{FF2B5EF4-FFF2-40B4-BE49-F238E27FC236}">
                <a16:creationId xmlns:a16="http://schemas.microsoft.com/office/drawing/2014/main" id="{8E315241-6AB1-44DA-99CD-7BF2AD0A0E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3400" y="609600"/>
            <a:ext cx="8305800" cy="914400"/>
          </a:xfrm>
        </p:spPr>
        <p:txBody>
          <a:bodyPr/>
          <a:lstStyle/>
          <a:p>
            <a:pPr eaLnBrk="1" hangingPunct="1"/>
            <a:r>
              <a:rPr lang="en-US" altLang="id-ID"/>
              <a:t>Buku Yang Digunakan</a:t>
            </a: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94CE64E5-7979-4EB1-9E48-48A35CE3B8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305800" cy="3962400"/>
          </a:xfrm>
        </p:spPr>
        <p:txBody>
          <a:bodyPr/>
          <a:lstStyle/>
          <a:p>
            <a:pPr algn="just"/>
            <a:r>
              <a:rPr lang="en-US" altLang="id-ID"/>
              <a:t>Modern Operating System 4th Edition Andrew S Tanembaun 2015</a:t>
            </a:r>
            <a:endParaRPr lang="id-ID" altLang="id-ID"/>
          </a:p>
          <a:p>
            <a:pPr algn="just"/>
            <a:r>
              <a:rPr lang="en-US" altLang="id-ID"/>
              <a:t>Operating System, Internals and design Principles, William Stallings 6th Edition 2008</a:t>
            </a:r>
            <a:endParaRPr lang="en-US" altLang="id-ID" sz="2800"/>
          </a:p>
        </p:txBody>
      </p:sp>
      <p:pic>
        <p:nvPicPr>
          <p:cNvPr id="28677" name="Picture 5" descr="Happy_1">
            <a:extLst>
              <a:ext uri="{FF2B5EF4-FFF2-40B4-BE49-F238E27FC236}">
                <a16:creationId xmlns:a16="http://schemas.microsoft.com/office/drawing/2014/main" id="{482F6AFC-B50E-48B5-BB2A-F0707A75A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5429250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94355953-11E3-43A1-9A5C-5DAD9C7ED6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Sistem Penilaian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8DF03114-67C1-4D0D-900B-5B6C5E04F7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 err="1"/>
              <a:t>Kuliah</a:t>
            </a:r>
            <a:r>
              <a:rPr lang="en-US" altLang="id-ID" dirty="0"/>
              <a:t> Satu </a:t>
            </a:r>
            <a:r>
              <a:rPr lang="en-US" altLang="id-ID" dirty="0" err="1"/>
              <a:t>Minggu</a:t>
            </a:r>
            <a:r>
              <a:rPr lang="en-US" altLang="id-ID" dirty="0"/>
              <a:t> </a:t>
            </a:r>
            <a:r>
              <a:rPr lang="id-ID" altLang="id-ID" dirty="0"/>
              <a:t>1</a:t>
            </a:r>
            <a:r>
              <a:rPr lang="en-US" altLang="id-ID" dirty="0"/>
              <a:t> kali</a:t>
            </a:r>
          </a:p>
          <a:p>
            <a:pPr algn="just" eaLnBrk="1" hangingPunct="1"/>
            <a:r>
              <a:rPr lang="en-US" altLang="id-ID" dirty="0"/>
              <a:t>3 SKS </a:t>
            </a:r>
            <a:r>
              <a:rPr lang="en-US" altLang="id-ID" dirty="0" err="1"/>
              <a:t>Teori</a:t>
            </a:r>
            <a:endParaRPr lang="en-US" altLang="id-ID" dirty="0"/>
          </a:p>
          <a:p>
            <a:pPr algn="just" eaLnBrk="1" hangingPunct="1"/>
            <a:r>
              <a:rPr lang="en-US" altLang="id-ID" dirty="0"/>
              <a:t>UTS </a:t>
            </a:r>
            <a:r>
              <a:rPr lang="en-US" altLang="id-ID" dirty="0">
                <a:sym typeface="Wingdings" panose="05000000000000000000" pitchFamily="2" charset="2"/>
              </a:rPr>
              <a:t></a:t>
            </a:r>
            <a:r>
              <a:rPr lang="en-US" altLang="id-ID" dirty="0"/>
              <a:t> </a:t>
            </a:r>
            <a:r>
              <a:rPr lang="id-ID" altLang="id-ID" dirty="0"/>
              <a:t>20</a:t>
            </a:r>
            <a:r>
              <a:rPr lang="en-US" altLang="id-ID" dirty="0"/>
              <a:t>%</a:t>
            </a:r>
          </a:p>
          <a:p>
            <a:pPr algn="just" eaLnBrk="1" hangingPunct="1"/>
            <a:r>
              <a:rPr lang="en-US" altLang="id-ID" dirty="0"/>
              <a:t>UAS </a:t>
            </a:r>
            <a:r>
              <a:rPr lang="en-US" altLang="id-ID" dirty="0">
                <a:sym typeface="Wingdings" panose="05000000000000000000" pitchFamily="2" charset="2"/>
              </a:rPr>
              <a:t></a:t>
            </a:r>
            <a:r>
              <a:rPr lang="en-US" altLang="id-ID" dirty="0"/>
              <a:t> </a:t>
            </a:r>
            <a:r>
              <a:rPr lang="id-ID" altLang="id-ID" dirty="0"/>
              <a:t>40</a:t>
            </a:r>
            <a:r>
              <a:rPr lang="en-US" altLang="id-ID" dirty="0"/>
              <a:t>%</a:t>
            </a:r>
          </a:p>
          <a:p>
            <a:pPr algn="just" eaLnBrk="1" hangingPunct="1"/>
            <a:r>
              <a:rPr lang="en-US" altLang="id-ID" dirty="0"/>
              <a:t>TUGAS </a:t>
            </a:r>
            <a:r>
              <a:rPr lang="en-US" altLang="id-ID" dirty="0">
                <a:sym typeface="Wingdings" panose="05000000000000000000" pitchFamily="2" charset="2"/>
              </a:rPr>
              <a:t></a:t>
            </a:r>
            <a:r>
              <a:rPr lang="en-US" altLang="id-ID" dirty="0"/>
              <a:t> </a:t>
            </a:r>
            <a:r>
              <a:rPr lang="id-ID" altLang="id-ID" dirty="0"/>
              <a:t>28</a:t>
            </a:r>
            <a:r>
              <a:rPr lang="en-US" altLang="id-ID" dirty="0"/>
              <a:t>% </a:t>
            </a:r>
            <a:endParaRPr lang="id-ID" altLang="id-ID" dirty="0"/>
          </a:p>
          <a:p>
            <a:pPr algn="just" eaLnBrk="1" hangingPunct="1"/>
            <a:r>
              <a:rPr lang="id-ID" altLang="id-ID" dirty="0"/>
              <a:t>SIKAP </a:t>
            </a:r>
            <a:r>
              <a:rPr lang="en-US" altLang="id-ID" dirty="0">
                <a:sym typeface="Wingdings" panose="05000000000000000000" pitchFamily="2" charset="2"/>
              </a:rPr>
              <a:t></a:t>
            </a:r>
            <a:r>
              <a:rPr lang="id-ID" altLang="id-ID" dirty="0">
                <a:sym typeface="Wingdings" panose="05000000000000000000" pitchFamily="2" charset="2"/>
              </a:rPr>
              <a:t> 12%</a:t>
            </a:r>
            <a:endParaRPr lang="en-US" altLang="id-ID" dirty="0"/>
          </a:p>
        </p:txBody>
      </p:sp>
      <p:pic>
        <p:nvPicPr>
          <p:cNvPr id="29700" name="Picture 5" descr="wavecomp">
            <a:extLst>
              <a:ext uri="{FF2B5EF4-FFF2-40B4-BE49-F238E27FC236}">
                <a16:creationId xmlns:a16="http://schemas.microsoft.com/office/drawing/2014/main" id="{BFFF6916-04B1-400F-8466-90BD233E2E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2895600"/>
            <a:ext cx="8953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WordArt 7">
            <a:extLst>
              <a:ext uri="{FF2B5EF4-FFF2-40B4-BE49-F238E27FC236}">
                <a16:creationId xmlns:a16="http://schemas.microsoft.com/office/drawing/2014/main" id="{EE8F68AD-0DF9-4D14-B6A3-13D2F3521BE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5400000">
            <a:off x="-2228850" y="3371850"/>
            <a:ext cx="5715000" cy="647700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fi-FI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 panose="020B0A04020102020204" pitchFamily="34" charset="0"/>
              </a:rPr>
              <a:t>Presensi 70% Dapat Ikut Ujian</a:t>
            </a:r>
            <a:endParaRPr lang="id-ID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40" name="Rectangle 4">
            <a:extLst>
              <a:ext uri="{FF2B5EF4-FFF2-40B4-BE49-F238E27FC236}">
                <a16:creationId xmlns:a16="http://schemas.microsoft.com/office/drawing/2014/main" id="{A6E4767C-8493-4B1E-8CE2-35B26AAE34C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133600"/>
            <a:ext cx="7620000" cy="22733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/>
              <a:t>Semoga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mencintai</a:t>
            </a:r>
            <a:r>
              <a:rPr lang="en-US" dirty="0"/>
              <a:t> </a:t>
            </a:r>
            <a:r>
              <a:rPr lang="en-US" dirty="0" err="1"/>
              <a:t>matakuliah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dan </a:t>
            </a:r>
            <a:r>
              <a:rPr lang="en-US" dirty="0" err="1"/>
              <a:t>marilah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mulai</a:t>
            </a:r>
            <a:r>
              <a:rPr lang="en-US" dirty="0"/>
              <a:t> </a:t>
            </a:r>
            <a:r>
              <a:rPr lang="en-US" dirty="0" err="1"/>
              <a:t>mempelajarinya</a:t>
            </a:r>
            <a:r>
              <a:rPr lang="en-US" dirty="0"/>
              <a:t> !!!</a:t>
            </a:r>
          </a:p>
        </p:txBody>
      </p:sp>
      <p:sp>
        <p:nvSpPr>
          <p:cNvPr id="372741" name="Rectangle 5">
            <a:extLst>
              <a:ext uri="{FF2B5EF4-FFF2-40B4-BE49-F238E27FC236}">
                <a16:creationId xmlns:a16="http://schemas.microsoft.com/office/drawing/2014/main" id="{70E4EFCB-DBBF-4586-A115-E7D7A4EB3FE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990600" y="4953000"/>
            <a:ext cx="7162800" cy="10033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3200"/>
              <a:t>INGAT</a:t>
            </a:r>
            <a:r>
              <a:rPr lang="en-US" sz="2000"/>
              <a:t> INI </a:t>
            </a:r>
            <a:r>
              <a:rPr lang="en-US" sz="2400" b="1"/>
              <a:t>MATAKULIAH WAJIB</a:t>
            </a:r>
            <a:r>
              <a:rPr lang="en-US" sz="2000"/>
              <a:t> NILAI AKHIR MINIMAL </a:t>
            </a:r>
            <a:r>
              <a:rPr lang="en-US" sz="3600" b="1"/>
              <a:t>“C”</a:t>
            </a:r>
          </a:p>
        </p:txBody>
      </p:sp>
      <p:pic>
        <p:nvPicPr>
          <p:cNvPr id="372742" name="Picture 6" descr="CA63KTIB">
            <a:extLst>
              <a:ext uri="{FF2B5EF4-FFF2-40B4-BE49-F238E27FC236}">
                <a16:creationId xmlns:a16="http://schemas.microsoft.com/office/drawing/2014/main" id="{2540803F-2464-48F6-AE6A-83ED1F29F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81000"/>
            <a:ext cx="1420813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9" descr="Fw_ _V-A-L-E-N-T-I-N-E">
            <a:extLst>
              <a:ext uri="{FF2B5EF4-FFF2-40B4-BE49-F238E27FC236}">
                <a16:creationId xmlns:a16="http://schemas.microsoft.com/office/drawing/2014/main" id="{0ED776B7-9E7D-4CA0-B5B9-46EE29600B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3086100"/>
            <a:ext cx="1905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10" descr="val1">
            <a:extLst>
              <a:ext uri="{FF2B5EF4-FFF2-40B4-BE49-F238E27FC236}">
                <a16:creationId xmlns:a16="http://schemas.microsoft.com/office/drawing/2014/main" id="{E77E89C1-D949-4CA4-AE03-AD3B3CAB8D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75" y="5324475"/>
            <a:ext cx="11525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27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27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7" name="Picture 3" descr="j0299125">
            <a:extLst>
              <a:ext uri="{FF2B5EF4-FFF2-40B4-BE49-F238E27FC236}">
                <a16:creationId xmlns:a16="http://schemas.microsoft.com/office/drawing/2014/main" id="{7B8437EC-D07A-4BE1-9D2F-6E81BB30A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990600"/>
            <a:ext cx="1100138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4">
            <a:extLst>
              <a:ext uri="{FF2B5EF4-FFF2-40B4-BE49-F238E27FC236}">
                <a16:creationId xmlns:a16="http://schemas.microsoft.com/office/drawing/2014/main" id="{7439C4F0-F7CC-44CB-BF7C-087123EAB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2667000"/>
            <a:ext cx="68040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id-ID" b="1">
                <a:latin typeface="Arial" panose="020B0604020202020204" pitchFamily="34" charset="0"/>
              </a:rPr>
              <a:t>Apa yang dimaksud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id-ID" b="1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id-ID" b="1">
                <a:latin typeface="Arial" panose="020B0604020202020204" pitchFamily="34" charset="0"/>
              </a:rPr>
              <a:t>			Sistem Operasi ???</a:t>
            </a:r>
          </a:p>
        </p:txBody>
      </p:sp>
      <p:pic>
        <p:nvPicPr>
          <p:cNvPr id="31748" name="Picture 5" descr="DANCINGDOL">
            <a:extLst>
              <a:ext uri="{FF2B5EF4-FFF2-40B4-BE49-F238E27FC236}">
                <a16:creationId xmlns:a16="http://schemas.microsoft.com/office/drawing/2014/main" id="{BAB75DAB-8979-4C37-806A-FAADA663B6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7620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6" descr="1sckz6">
            <a:extLst>
              <a:ext uri="{FF2B5EF4-FFF2-40B4-BE49-F238E27FC236}">
                <a16:creationId xmlns:a16="http://schemas.microsoft.com/office/drawing/2014/main" id="{E45F45A1-051C-4B03-B17A-53CFFA4AA3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4629150"/>
            <a:ext cx="93345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262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2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A6DA24E6-EDA0-45EB-B3D9-044B5C55E1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Kilas Balik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A68F8129-6A15-45CF-B3FE-7CB490ECF9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id-ID"/>
              <a:t>Sebelum kita tahu t</a:t>
            </a:r>
            <a:r>
              <a:rPr lang="id-ID" altLang="id-ID"/>
              <a:t>en</a:t>
            </a:r>
            <a:r>
              <a:rPr lang="en-US" altLang="id-ID"/>
              <a:t>t</a:t>
            </a:r>
            <a:r>
              <a:rPr lang="id-ID" altLang="id-ID"/>
              <a:t>an</a:t>
            </a:r>
            <a:r>
              <a:rPr lang="en-US" altLang="id-ID"/>
              <a:t>g Sistem Operasi, Kita harus tahu beberapa hal terlebih dahulu ????</a:t>
            </a:r>
          </a:p>
        </p:txBody>
      </p:sp>
      <p:pic>
        <p:nvPicPr>
          <p:cNvPr id="355332" name="Picture 4" descr="CAYN9VXQ">
            <a:extLst>
              <a:ext uri="{FF2B5EF4-FFF2-40B4-BE49-F238E27FC236}">
                <a16:creationId xmlns:a16="http://schemas.microsoft.com/office/drawing/2014/main" id="{29E1480B-D0FF-4AF9-976F-05CD50C5D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572000"/>
            <a:ext cx="100965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3553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8B0F7D56-F7CE-438E-BDDE-A1F5397ACF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Sistem Komputer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076BE9A7-12EC-4095-AEEE-FEC46D0D16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 err="1"/>
              <a:t>Apa</a:t>
            </a:r>
            <a:r>
              <a:rPr lang="en-US" altLang="id-ID" dirty="0"/>
              <a:t> </a:t>
            </a:r>
            <a:r>
              <a:rPr lang="en-US" altLang="id-ID" dirty="0" err="1"/>
              <a:t>itu</a:t>
            </a:r>
            <a:r>
              <a:rPr lang="en-US" altLang="id-ID" dirty="0"/>
              <a:t> </a:t>
            </a:r>
            <a:r>
              <a:rPr lang="en-US" altLang="id-ID" dirty="0" err="1"/>
              <a:t>Sistem</a:t>
            </a:r>
            <a:r>
              <a:rPr lang="en-US" altLang="id-ID" dirty="0"/>
              <a:t> </a:t>
            </a:r>
            <a:r>
              <a:rPr lang="en-US" altLang="id-ID" dirty="0" err="1"/>
              <a:t>Komputer</a:t>
            </a:r>
            <a:r>
              <a:rPr lang="en-US" altLang="id-ID" dirty="0"/>
              <a:t> ?</a:t>
            </a:r>
          </a:p>
          <a:p>
            <a:pPr algn="just" eaLnBrk="1" hangingPunct="1"/>
            <a:r>
              <a:rPr lang="id-ID" altLang="id-ID" dirty="0"/>
              <a:t>P</a:t>
            </a:r>
            <a:r>
              <a:rPr lang="en-US" altLang="id-ID" dirty="0" err="1"/>
              <a:t>eralatan</a:t>
            </a:r>
            <a:r>
              <a:rPr lang="en-US" altLang="id-ID" dirty="0"/>
              <a:t> </a:t>
            </a:r>
            <a:r>
              <a:rPr lang="en-US" altLang="id-ID" dirty="0" err="1"/>
              <a:t>elektronik</a:t>
            </a:r>
            <a:r>
              <a:rPr lang="en-US" altLang="id-ID" dirty="0"/>
              <a:t>, yang </a:t>
            </a:r>
            <a:r>
              <a:rPr lang="en-US" altLang="id-ID" dirty="0" err="1"/>
              <a:t>beroperasi</a:t>
            </a:r>
            <a:r>
              <a:rPr lang="en-US" altLang="id-ID" dirty="0"/>
              <a:t> </a:t>
            </a:r>
            <a:r>
              <a:rPr lang="en-US" altLang="id-ID" dirty="0" err="1"/>
              <a:t>dibawah</a:t>
            </a:r>
            <a:r>
              <a:rPr lang="en-US" altLang="id-ID" dirty="0"/>
              <a:t> </a:t>
            </a:r>
            <a:r>
              <a:rPr lang="en-US" altLang="id-ID" dirty="0" err="1"/>
              <a:t>kendali</a:t>
            </a:r>
            <a:r>
              <a:rPr lang="en-US" altLang="id-ID" dirty="0"/>
              <a:t> </a:t>
            </a:r>
            <a:r>
              <a:rPr lang="en-US" altLang="id-ID" dirty="0" err="1"/>
              <a:t>perangkat</a:t>
            </a:r>
            <a:r>
              <a:rPr lang="en-US" altLang="id-ID" dirty="0"/>
              <a:t> </a:t>
            </a:r>
            <a:r>
              <a:rPr lang="en-US" altLang="id-ID" dirty="0" err="1"/>
              <a:t>lunak</a:t>
            </a:r>
            <a:r>
              <a:rPr lang="en-US" altLang="id-ID" dirty="0"/>
              <a:t> (</a:t>
            </a:r>
            <a:r>
              <a:rPr lang="en-US" altLang="id-ID" b="1" u="sng" dirty="0" err="1"/>
              <a:t>sistem</a:t>
            </a:r>
            <a:r>
              <a:rPr lang="en-US" altLang="id-ID" b="1" u="sng" dirty="0"/>
              <a:t> </a:t>
            </a:r>
            <a:r>
              <a:rPr lang="en-US" altLang="id-ID" b="1" u="sng" dirty="0" err="1"/>
              <a:t>operasi</a:t>
            </a:r>
            <a:r>
              <a:rPr lang="en-US" altLang="id-ID" dirty="0"/>
              <a:t>) yang </a:t>
            </a:r>
            <a:r>
              <a:rPr lang="en-US" altLang="id-ID" dirty="0" err="1"/>
              <a:t>bisa</a:t>
            </a:r>
            <a:r>
              <a:rPr lang="en-US" altLang="id-ID" dirty="0"/>
              <a:t> </a:t>
            </a:r>
            <a:r>
              <a:rPr lang="en-US" altLang="id-ID" dirty="0" err="1"/>
              <a:t>menerima</a:t>
            </a:r>
            <a:r>
              <a:rPr lang="en-US" altLang="id-ID" dirty="0"/>
              <a:t> data input, </a:t>
            </a:r>
            <a:r>
              <a:rPr lang="en-US" altLang="id-ID" dirty="0" err="1"/>
              <a:t>bisa</a:t>
            </a:r>
            <a:r>
              <a:rPr lang="en-US" altLang="id-ID" dirty="0"/>
              <a:t> </a:t>
            </a:r>
            <a:r>
              <a:rPr lang="en-US" altLang="id-ID" dirty="0" err="1"/>
              <a:t>memanipulasi</a:t>
            </a:r>
            <a:r>
              <a:rPr lang="en-US" altLang="id-ID" dirty="0"/>
              <a:t> data (processing) dan </a:t>
            </a:r>
            <a:r>
              <a:rPr lang="en-US" altLang="id-ID" dirty="0" err="1"/>
              <a:t>menghasilkan</a:t>
            </a:r>
            <a:r>
              <a:rPr lang="en-US" altLang="id-ID" dirty="0"/>
              <a:t> </a:t>
            </a:r>
            <a:r>
              <a:rPr lang="en-US" altLang="id-ID" dirty="0" err="1"/>
              <a:t>informasi</a:t>
            </a:r>
            <a:r>
              <a:rPr lang="en-US" altLang="id-ID" dirty="0"/>
              <a:t> (output).</a:t>
            </a:r>
          </a:p>
        </p:txBody>
      </p:sp>
      <p:pic>
        <p:nvPicPr>
          <p:cNvPr id="33796" name="Picture 6" descr="Computer_2">
            <a:extLst>
              <a:ext uri="{FF2B5EF4-FFF2-40B4-BE49-F238E27FC236}">
                <a16:creationId xmlns:a16="http://schemas.microsoft.com/office/drawing/2014/main" id="{98240BAE-F2AA-4263-990E-6C0D2F10E0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410200"/>
            <a:ext cx="1066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7061AF8E-3270-4137-B0DE-DB7A9886C9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Apa Saja Komponen Sistem Komputer ?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D85BF8BE-D5EA-40C7-A34C-DBCA538AE8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en-US" altLang="id-ID" sz="2800"/>
              <a:t>Peralatan Input (Keyboard, Scanner, Mouse).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altLang="id-ID" sz="2800"/>
              <a:t>Central Processing Unit</a:t>
            </a:r>
            <a:r>
              <a:rPr lang="id-ID" altLang="id-ID" sz="2800"/>
              <a:t> </a:t>
            </a:r>
            <a:r>
              <a:rPr lang="en-US" altLang="id-ID" sz="2800"/>
              <a:t>(termasuk control unit dan arithmetic/logic unit).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altLang="id-ID" sz="2800"/>
              <a:t>Memory.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altLang="id-ID" sz="2800"/>
              <a:t>Peralatan Output (printer, monitor, Speaker).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altLang="id-ID" sz="2800"/>
              <a:t>Peralatan penyimpanan (Cd_RW, Diskette, FlashDisk, Hardisk).</a:t>
            </a:r>
          </a:p>
        </p:txBody>
      </p:sp>
      <p:pic>
        <p:nvPicPr>
          <p:cNvPr id="34820" name="Picture 4" descr="Cdrom_spins">
            <a:extLst>
              <a:ext uri="{FF2B5EF4-FFF2-40B4-BE49-F238E27FC236}">
                <a16:creationId xmlns:a16="http://schemas.microsoft.com/office/drawing/2014/main" id="{60600D42-D0E4-4BC5-9FA5-7035E67605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5791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5" descr="Computer_mouse">
            <a:extLst>
              <a:ext uri="{FF2B5EF4-FFF2-40B4-BE49-F238E27FC236}">
                <a16:creationId xmlns:a16="http://schemas.microsoft.com/office/drawing/2014/main" id="{571B2BBA-1C05-430D-9D02-FA6251F3F5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5638800"/>
            <a:ext cx="7334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6" descr="Disk_1">
            <a:extLst>
              <a:ext uri="{FF2B5EF4-FFF2-40B4-BE49-F238E27FC236}">
                <a16:creationId xmlns:a16="http://schemas.microsoft.com/office/drawing/2014/main" id="{4297773D-4C4F-4075-A5DF-60476A6311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638800"/>
            <a:ext cx="52387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7" descr="3497880271">
            <a:extLst>
              <a:ext uri="{FF2B5EF4-FFF2-40B4-BE49-F238E27FC236}">
                <a16:creationId xmlns:a16="http://schemas.microsoft.com/office/drawing/2014/main" id="{304A0529-03B2-49F1-9270-A1BC6357B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486400"/>
            <a:ext cx="11906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Picture 8" descr="2933797318">
            <a:extLst>
              <a:ext uri="{FF2B5EF4-FFF2-40B4-BE49-F238E27FC236}">
                <a16:creationId xmlns:a16="http://schemas.microsoft.com/office/drawing/2014/main" id="{1F642B27-8FD5-4D48-A914-98C0A5B7B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638800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13" descr="Computer_4">
            <a:extLst>
              <a:ext uri="{FF2B5EF4-FFF2-40B4-BE49-F238E27FC236}">
                <a16:creationId xmlns:a16="http://schemas.microsoft.com/office/drawing/2014/main" id="{BC7014BE-E345-4B5A-9207-E134C18481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5486400"/>
            <a:ext cx="9144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B16F4074-EE4B-4666-8B4E-84A874D404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Jadi Sistem Operasi ???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68B76DC8-6AC7-4E4E-BEDF-FD81BDB350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sv-SE" altLang="id-ID" b="1"/>
              <a:t>Sistem Operasi </a:t>
            </a:r>
            <a:r>
              <a:rPr lang="sv-SE" altLang="id-ID"/>
              <a:t>adalah kumpulan program yang bertindak sebagai perantara/penjalin/penghubung</a:t>
            </a:r>
            <a:r>
              <a:rPr lang="id-ID" altLang="id-ID"/>
              <a:t> </a:t>
            </a:r>
            <a:r>
              <a:rPr lang="sv-SE" altLang="id-ID"/>
              <a:t>antara pemakai, perangkat lunak dengan perangkat keras komputer sehingga </a:t>
            </a:r>
            <a:r>
              <a:rPr lang="sv-SE" altLang="id-ID" b="1"/>
              <a:t>sistem</a:t>
            </a:r>
            <a:r>
              <a:rPr lang="sv-SE" altLang="id-ID"/>
              <a:t> komputer mudah dipakai, perangkat lunak komputer dapat digunakan secara efiesien.</a:t>
            </a:r>
            <a:endParaRPr lang="en-US" altLang="id-ID"/>
          </a:p>
        </p:txBody>
      </p:sp>
      <p:pic>
        <p:nvPicPr>
          <p:cNvPr id="35844" name="Picture 4" descr="Game">
            <a:extLst>
              <a:ext uri="{FF2B5EF4-FFF2-40B4-BE49-F238E27FC236}">
                <a16:creationId xmlns:a16="http://schemas.microsoft.com/office/drawing/2014/main" id="{13F9C6D9-D402-4D09-BC38-CA811C9A4E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5410200"/>
            <a:ext cx="85725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>
            <a:extLst>
              <a:ext uri="{FF2B5EF4-FFF2-40B4-BE49-F238E27FC236}">
                <a16:creationId xmlns:a16="http://schemas.microsoft.com/office/drawing/2014/main" id="{98A770A6-C84C-4B9D-B2EF-16C15B840A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2667000"/>
            <a:ext cx="6738938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id-ID" b="1">
                <a:latin typeface="Arial" panose="020B0604020202020204" pitchFamily="34" charset="0"/>
              </a:rPr>
              <a:t>Mengapa Mempelajari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id-ID" b="1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id-ID" b="1">
                <a:latin typeface="Arial" panose="020B0604020202020204" pitchFamily="34" charset="0"/>
              </a:rPr>
              <a:t>			Sistem Operasi ???</a:t>
            </a:r>
          </a:p>
        </p:txBody>
      </p:sp>
      <p:pic>
        <p:nvPicPr>
          <p:cNvPr id="36867" name="Picture 5" descr="misc11">
            <a:extLst>
              <a:ext uri="{FF2B5EF4-FFF2-40B4-BE49-F238E27FC236}">
                <a16:creationId xmlns:a16="http://schemas.microsoft.com/office/drawing/2014/main" id="{F288D650-845F-4136-817E-314E11838E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066800"/>
            <a:ext cx="108585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C57A09CB-BA4C-496B-AABC-EE83C9D378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Apa Jawabannya ??</a:t>
            </a:r>
          </a:p>
        </p:txBody>
      </p:sp>
      <p:pic>
        <p:nvPicPr>
          <p:cNvPr id="37891" name="Picture 5" descr="Happy_2">
            <a:extLst>
              <a:ext uri="{FF2B5EF4-FFF2-40B4-BE49-F238E27FC236}">
                <a16:creationId xmlns:a16="http://schemas.microsoft.com/office/drawing/2014/main" id="{E675E688-D2BE-4EBB-8516-7BF06F75D3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57200"/>
            <a:ext cx="12192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Rectangle 3">
            <a:extLst>
              <a:ext uri="{FF2B5EF4-FFF2-40B4-BE49-F238E27FC236}">
                <a16:creationId xmlns:a16="http://schemas.microsoft.com/office/drawing/2014/main" id="{7C93CFD3-3405-43DA-83AC-4BBB3C2A9D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/>
            <a:r>
              <a:rPr lang="sv-SE" altLang="id-ID" sz="2800"/>
              <a:t>Merupakan kajian mendasar untuk pendidik</a:t>
            </a:r>
            <a:r>
              <a:rPr lang="id-ID" altLang="id-ID" sz="2800"/>
              <a:t>a</a:t>
            </a:r>
            <a:r>
              <a:rPr lang="sv-SE" altLang="id-ID" sz="2800"/>
              <a:t>n ilmu-ilmu komputer &amp; informatika</a:t>
            </a:r>
          </a:p>
          <a:p>
            <a:pPr algn="ctr" eaLnBrk="1" hangingPunct="1"/>
            <a:r>
              <a:rPr lang="sv-SE" altLang="id-ID" sz="2800"/>
              <a:t>Rekayasawan</a:t>
            </a:r>
            <a:r>
              <a:rPr lang="id-ID" altLang="id-ID" sz="2800"/>
              <a:t> </a:t>
            </a:r>
            <a:r>
              <a:rPr lang="sv-SE" altLang="id-ID" sz="2800"/>
              <a:t>dan ilmuwan komputer/informatika mutlak memahami </a:t>
            </a:r>
            <a:r>
              <a:rPr lang="sv-SE" altLang="id-ID" sz="2800" b="1"/>
              <a:t>Sistem</a:t>
            </a:r>
            <a:r>
              <a:rPr lang="sv-SE" altLang="id-ID" sz="2800"/>
              <a:t> </a:t>
            </a:r>
            <a:r>
              <a:rPr lang="sv-SE" altLang="id-ID" sz="2800" b="1"/>
              <a:t>Operasi</a:t>
            </a:r>
            <a:r>
              <a:rPr lang="sv-SE" altLang="id-ID" sz="2800"/>
              <a:t>, karena </a:t>
            </a:r>
            <a:r>
              <a:rPr lang="sv-SE" altLang="id-ID" sz="2800" b="1"/>
              <a:t>Sistem</a:t>
            </a:r>
            <a:r>
              <a:rPr lang="sv-SE" altLang="id-ID" sz="2800"/>
              <a:t> </a:t>
            </a:r>
            <a:r>
              <a:rPr lang="sv-SE" altLang="id-ID" sz="2800" b="1"/>
              <a:t>Operasi</a:t>
            </a:r>
            <a:r>
              <a:rPr lang="sv-SE" altLang="id-ID" sz="2800"/>
              <a:t> ibarat roh bagi manusia.</a:t>
            </a:r>
            <a:endParaRPr lang="en-US" altLang="id-ID" sz="2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>
            <a:extLst>
              <a:ext uri="{FF2B5EF4-FFF2-40B4-BE49-F238E27FC236}">
                <a16:creationId xmlns:a16="http://schemas.microsoft.com/office/drawing/2014/main" id="{10F0FA3F-5481-4C5E-8292-72353D0912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6019800"/>
            <a:ext cx="19812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US" altLang="id-ID"/>
              <a:t>Hardware</a:t>
            </a:r>
          </a:p>
        </p:txBody>
      </p:sp>
      <p:sp>
        <p:nvSpPr>
          <p:cNvPr id="38915" name="Rectangle 5">
            <a:extLst>
              <a:ext uri="{FF2B5EF4-FFF2-40B4-BE49-F238E27FC236}">
                <a16:creationId xmlns:a16="http://schemas.microsoft.com/office/drawing/2014/main" id="{AF71EFF3-CB99-4592-8D81-CF31320BF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334000"/>
            <a:ext cx="3886200" cy="838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endParaRPr lang="id-ID" altLang="id-ID"/>
          </a:p>
        </p:txBody>
      </p:sp>
      <p:sp>
        <p:nvSpPr>
          <p:cNvPr id="38916" name="Rectangle 6">
            <a:extLst>
              <a:ext uri="{FF2B5EF4-FFF2-40B4-BE49-F238E27FC236}">
                <a16:creationId xmlns:a16="http://schemas.microsoft.com/office/drawing/2014/main" id="{746A7D0A-6E26-4F88-8112-23188C21F7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4048125"/>
            <a:ext cx="8077200" cy="14382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endParaRPr lang="id-ID" altLang="id-ID"/>
          </a:p>
        </p:txBody>
      </p:sp>
      <p:sp>
        <p:nvSpPr>
          <p:cNvPr id="38917" name="Rectangle 2">
            <a:extLst>
              <a:ext uri="{FF2B5EF4-FFF2-40B4-BE49-F238E27FC236}">
                <a16:creationId xmlns:a16="http://schemas.microsoft.com/office/drawing/2014/main" id="{1429DFB4-4E91-4EDC-853C-E98B609DF1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152400"/>
            <a:ext cx="6870700" cy="762000"/>
          </a:xfrm>
        </p:spPr>
        <p:txBody>
          <a:bodyPr/>
          <a:lstStyle/>
          <a:p>
            <a:pPr eaLnBrk="1" hangingPunct="1"/>
            <a:r>
              <a:rPr lang="en-US" altLang="id-ID" sz="3000"/>
              <a:t>Dimana Letak SISTEM OPERASI?</a:t>
            </a:r>
          </a:p>
        </p:txBody>
      </p:sp>
      <p:sp>
        <p:nvSpPr>
          <p:cNvPr id="38918" name="Rectangle 7">
            <a:extLst>
              <a:ext uri="{FF2B5EF4-FFF2-40B4-BE49-F238E27FC236}">
                <a16:creationId xmlns:a16="http://schemas.microsoft.com/office/drawing/2014/main" id="{AE6F53A5-6308-46DF-BDF9-D53A1B3960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2895600"/>
            <a:ext cx="9144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endParaRPr lang="id-ID" altLang="id-ID"/>
          </a:p>
        </p:txBody>
      </p:sp>
      <p:sp>
        <p:nvSpPr>
          <p:cNvPr id="38919" name="Rectangle 11">
            <a:extLst>
              <a:ext uri="{FF2B5EF4-FFF2-40B4-BE49-F238E27FC236}">
                <a16:creationId xmlns:a16="http://schemas.microsoft.com/office/drawing/2014/main" id="{83A5CF5E-B1C4-48C8-A7DB-F41704EBD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2895600"/>
            <a:ext cx="9144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endParaRPr lang="id-ID" altLang="id-ID"/>
          </a:p>
        </p:txBody>
      </p:sp>
      <p:sp>
        <p:nvSpPr>
          <p:cNvPr id="38920" name="Rectangle 12">
            <a:extLst>
              <a:ext uri="{FF2B5EF4-FFF2-40B4-BE49-F238E27FC236}">
                <a16:creationId xmlns:a16="http://schemas.microsoft.com/office/drawing/2014/main" id="{47B4607E-5E9B-4DC3-BC3D-A6F1E98663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2895600"/>
            <a:ext cx="9144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endParaRPr lang="id-ID" altLang="id-ID"/>
          </a:p>
        </p:txBody>
      </p:sp>
      <p:sp>
        <p:nvSpPr>
          <p:cNvPr id="38921" name="Rectangle 13">
            <a:extLst>
              <a:ext uri="{FF2B5EF4-FFF2-40B4-BE49-F238E27FC236}">
                <a16:creationId xmlns:a16="http://schemas.microsoft.com/office/drawing/2014/main" id="{E329F8EC-01C9-428D-96E2-38DEEBFFF7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2895600"/>
            <a:ext cx="9144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endParaRPr lang="id-ID" altLang="id-ID"/>
          </a:p>
        </p:txBody>
      </p:sp>
      <p:sp>
        <p:nvSpPr>
          <p:cNvPr id="38922" name="Line 14">
            <a:extLst>
              <a:ext uri="{FF2B5EF4-FFF2-40B4-BE49-F238E27FC236}">
                <a16:creationId xmlns:a16="http://schemas.microsoft.com/office/drawing/2014/main" id="{312FA20B-5790-4D19-B120-ABA03D950DEB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" y="35814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8923" name="Line 15">
            <a:extLst>
              <a:ext uri="{FF2B5EF4-FFF2-40B4-BE49-F238E27FC236}">
                <a16:creationId xmlns:a16="http://schemas.microsoft.com/office/drawing/2014/main" id="{1BD81010-01FC-4FFA-9640-15F439C7DA0C}"/>
              </a:ext>
            </a:extLst>
          </p:cNvPr>
          <p:cNvSpPr>
            <a:spLocks noChangeShapeType="1"/>
          </p:cNvSpPr>
          <p:nvPr/>
        </p:nvSpPr>
        <p:spPr bwMode="auto">
          <a:xfrm>
            <a:off x="2406650" y="35814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8924" name="Line 16">
            <a:extLst>
              <a:ext uri="{FF2B5EF4-FFF2-40B4-BE49-F238E27FC236}">
                <a16:creationId xmlns:a16="http://schemas.microsoft.com/office/drawing/2014/main" id="{327A2E5B-B4D9-4AB6-81AF-E0EEA82BC4A2}"/>
              </a:ext>
            </a:extLst>
          </p:cNvPr>
          <p:cNvSpPr>
            <a:spLocks noChangeShapeType="1"/>
          </p:cNvSpPr>
          <p:nvPr/>
        </p:nvSpPr>
        <p:spPr bwMode="auto">
          <a:xfrm>
            <a:off x="4616450" y="35814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8925" name="Line 17">
            <a:extLst>
              <a:ext uri="{FF2B5EF4-FFF2-40B4-BE49-F238E27FC236}">
                <a16:creationId xmlns:a16="http://schemas.microsoft.com/office/drawing/2014/main" id="{461AD20A-37F3-4EA5-B1A4-14DC01217D3B}"/>
              </a:ext>
            </a:extLst>
          </p:cNvPr>
          <p:cNvSpPr>
            <a:spLocks noChangeShapeType="1"/>
          </p:cNvSpPr>
          <p:nvPr/>
        </p:nvSpPr>
        <p:spPr bwMode="auto">
          <a:xfrm>
            <a:off x="7448550" y="35814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38926" name="Rectangle 3">
            <a:extLst>
              <a:ext uri="{FF2B5EF4-FFF2-40B4-BE49-F238E27FC236}">
                <a16:creationId xmlns:a16="http://schemas.microsoft.com/office/drawing/2014/main" id="{639FF95D-1877-441C-B246-5BFD414A78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04800" y="1143000"/>
            <a:ext cx="8305800" cy="5486400"/>
          </a:xfrm>
        </p:spPr>
        <p:txBody>
          <a:bodyPr/>
          <a:lstStyle/>
          <a:p>
            <a:pPr algn="just" eaLnBrk="1" hangingPunct="1"/>
            <a:r>
              <a:rPr lang="en-US" altLang="id-ID" sz="2100"/>
              <a:t>Karena SO adalah bagian yang sangat penting bagi semua sistem komputer</a:t>
            </a:r>
          </a:p>
          <a:p>
            <a:pPr algn="just" eaLnBrk="1" hangingPunct="1"/>
            <a:r>
              <a:rPr lang="en-US" altLang="id-ID" sz="2100"/>
              <a:t>Sistem komputer, terbagi atas Hardware, SO, Program aplikasi dan user.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100"/>
              <a:t>User	           User		    User			    User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altLang="id-ID" sz="2100"/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altLang="id-ID" sz="2100"/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100"/>
              <a:t>Compiler     Assembler		Text editor	      database Sytem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altLang="id-ID" sz="2100"/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100"/>
              <a:t>				Program-program Aplikasi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altLang="id-ID" sz="2100"/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100"/>
              <a:t>				      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altLang="id-ID" sz="2100"/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id-ID" sz="2100"/>
              <a:t>				         </a:t>
            </a:r>
          </a:p>
        </p:txBody>
      </p:sp>
      <p:sp>
        <p:nvSpPr>
          <p:cNvPr id="38927" name="Text Box 18">
            <a:extLst>
              <a:ext uri="{FF2B5EF4-FFF2-40B4-BE49-F238E27FC236}">
                <a16:creationId xmlns:a16="http://schemas.microsoft.com/office/drawing/2014/main" id="{60B1D3E8-C622-4BB7-82F6-2DA2DC1885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2125" y="5656263"/>
            <a:ext cx="2835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US" altLang="id-ID"/>
              <a:t>Sistem Operasi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4B327C51-8AE6-40A5-A29D-F36B92E4A7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SISTEM SO 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A82D0EAD-CB88-4ADC-B6EE-D2891EF69F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70013" y="2665413"/>
            <a:ext cx="7313612" cy="3963987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en-US" altLang="id-ID" sz="2000" b="1"/>
              <a:t>Perangkat lunak secara garis besar dibagi lagi menjadi dua yaitu "program aplikasi" dan "sistem operasi". 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altLang="id-ID" sz="2000" b="1"/>
              <a:t>"Program aplikasi" merupakan perangkat lunak yang dijalankan oleh para pengguna untuk mencapat tujuan tertentu. </a:t>
            </a:r>
            <a:r>
              <a:rPr lang="id-ID" altLang="id-ID" sz="2000" b="1"/>
              <a:t>Contohnya</a:t>
            </a:r>
            <a:r>
              <a:rPr lang="en-US" altLang="id-ID" sz="2000" b="1"/>
              <a:t>, kita menjelajah internet dengan menggunakan aplikasi "</a:t>
            </a:r>
            <a:r>
              <a:rPr lang="en-US" altLang="id-ID" sz="2000" b="1" i="1"/>
              <a:t>Browser</a:t>
            </a:r>
            <a:r>
              <a:rPr lang="en-US" altLang="id-ID" sz="2000" b="1"/>
              <a:t>". Atau mengubah (edit) sebuah berkas dengan aplikasi "</a:t>
            </a:r>
            <a:r>
              <a:rPr lang="en-US" altLang="id-ID" sz="2000" b="1" i="1"/>
              <a:t>Editor</a:t>
            </a:r>
            <a:r>
              <a:rPr lang="en-US" altLang="id-ID" sz="2000" b="1"/>
              <a:t>". 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altLang="id-ID" sz="2000" b="1"/>
              <a:t>Sedangkan, "sistem operasi" dapat dikatakan merupakan sebuah perangkat lunak yang "membungkus" perangkat keras agar lebih mudah dimanfaatkan oleh para pengguna melalui program-program aplikasi tersebut.</a:t>
            </a:r>
          </a:p>
          <a:p>
            <a:pPr algn="just" eaLnBrk="1" hangingPunct="1">
              <a:lnSpc>
                <a:spcPct val="80000"/>
              </a:lnSpc>
            </a:pPr>
            <a:endParaRPr lang="en-US" altLang="id-ID" sz="2000"/>
          </a:p>
        </p:txBody>
      </p:sp>
      <p:pic>
        <p:nvPicPr>
          <p:cNvPr id="39940" name="Picture 4">
            <a:extLst>
              <a:ext uri="{FF2B5EF4-FFF2-40B4-BE49-F238E27FC236}">
                <a16:creationId xmlns:a16="http://schemas.microsoft.com/office/drawing/2014/main" id="{EFCE2905-64CD-4CDC-92D1-E3E46535F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28600"/>
            <a:ext cx="3124200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C66366F7-B760-45B2-AC63-E052B50B58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Apa Saja Jenis Sistem Operasi??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89334591-DEAF-424F-B805-B74E03B68A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sv-SE" altLang="id-ID"/>
              <a:t>DOS</a:t>
            </a:r>
          </a:p>
          <a:p>
            <a:pPr algn="just" eaLnBrk="1" hangingPunct="1"/>
            <a:r>
              <a:rPr lang="sv-SE" altLang="id-ID"/>
              <a:t>OS/2</a:t>
            </a:r>
          </a:p>
          <a:p>
            <a:pPr algn="just" eaLnBrk="1" hangingPunct="1"/>
            <a:r>
              <a:rPr lang="sv-SE" altLang="id-ID"/>
              <a:t>Macintosh (Mac OS)</a:t>
            </a:r>
            <a:endParaRPr lang="en-US" altLang="id-ID"/>
          </a:p>
          <a:p>
            <a:pPr algn="just" eaLnBrk="1" hangingPunct="1"/>
            <a:r>
              <a:rPr lang="en-US" altLang="id-ID"/>
              <a:t>UNIX</a:t>
            </a:r>
          </a:p>
          <a:p>
            <a:pPr algn="just" eaLnBrk="1" hangingPunct="1"/>
            <a:r>
              <a:rPr lang="en-US" altLang="id-ID"/>
              <a:t>Microsoft windows </a:t>
            </a:r>
          </a:p>
          <a:p>
            <a:pPr algn="just" eaLnBrk="1" hangingPunct="1"/>
            <a:r>
              <a:rPr lang="en-US" altLang="id-ID"/>
              <a:t>Linux (open source)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9D5BFED7-198D-46F3-AFC3-2BD1E5DE3F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Sejarah Perkembangan SO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AD3B2B3A-D439-4DDE-8828-AF34257011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417638"/>
            <a:ext cx="7769225" cy="5364162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sv-SE" altLang="id-ID" sz="2400" b="1"/>
              <a:t>Generasi Pertama (1945-1955)</a:t>
            </a:r>
            <a:endParaRPr lang="sv-SE" altLang="id-ID" sz="2400"/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sv-SE" altLang="id-ID" sz="2400"/>
              <a:t>	Belum ada </a:t>
            </a:r>
            <a:r>
              <a:rPr lang="sv-SE" altLang="id-ID" sz="2400" b="1"/>
              <a:t>sistem</a:t>
            </a:r>
            <a:r>
              <a:rPr lang="sv-SE" altLang="id-ID" sz="2400"/>
              <a:t> </a:t>
            </a:r>
            <a:r>
              <a:rPr lang="sv-SE" altLang="id-ID" sz="2400" b="1"/>
              <a:t>operasi</a:t>
            </a:r>
            <a:r>
              <a:rPr lang="sv-SE" altLang="id-ID" sz="2400"/>
              <a:t>, </a:t>
            </a:r>
            <a:r>
              <a:rPr lang="sv-SE" altLang="id-ID" sz="2400" b="1"/>
              <a:t>sistem</a:t>
            </a:r>
            <a:r>
              <a:rPr lang="sv-SE" altLang="id-ID" sz="2400"/>
              <a:t> komputer diberi instruksi yang harus dikerjakan secara langsung.</a:t>
            </a:r>
          </a:p>
          <a:p>
            <a:pPr algn="just" eaLnBrk="1" hangingPunct="1">
              <a:lnSpc>
                <a:spcPct val="80000"/>
              </a:lnSpc>
            </a:pPr>
            <a:r>
              <a:rPr lang="sv-SE" altLang="id-ID" sz="2400" b="1"/>
              <a:t>Generasi Kedua (1955-1965)</a:t>
            </a:r>
            <a:endParaRPr lang="sv-SE" altLang="id-ID" sz="2400"/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sv-SE" altLang="id-ID" sz="2400" b="1"/>
              <a:t>	Sistem</a:t>
            </a:r>
            <a:r>
              <a:rPr lang="sv-SE" altLang="id-ID" sz="2400"/>
              <a:t> komputer belum dilengkapi SO, tetapi beberapa fungsi dasar SO telah ada.</a:t>
            </a:r>
          </a:p>
          <a:p>
            <a:pPr algn="just" eaLnBrk="1" hangingPunct="1">
              <a:lnSpc>
                <a:spcPct val="80000"/>
              </a:lnSpc>
            </a:pPr>
            <a:r>
              <a:rPr lang="sv-SE" altLang="id-ID" sz="2400" b="1"/>
              <a:t>Generasi Ketiga (1965-1980)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sv-SE" altLang="id-ID" sz="2400" b="1"/>
              <a:t>	Sistem komputer masa ini ciri-cirinya adalah:</a:t>
            </a:r>
            <a:r>
              <a:rPr lang="en-US" altLang="id-ID" sz="2400" b="1"/>
              <a:t> </a:t>
            </a:r>
            <a:r>
              <a:rPr lang="en-US" altLang="id-ID" sz="2400" b="1" i="1"/>
              <a:t>Multiuser, Multiprogramming</a:t>
            </a:r>
            <a:r>
              <a:rPr lang="en-US" altLang="id-ID" sz="2400" b="1"/>
              <a:t> Berbagi waktu (</a:t>
            </a:r>
            <a:r>
              <a:rPr lang="en-US" altLang="id-ID" sz="2400" b="1" i="1"/>
              <a:t>time sharing</a:t>
            </a:r>
            <a:r>
              <a:rPr lang="en-US" altLang="id-ID" sz="2400" b="1"/>
              <a:t>)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altLang="id-ID" sz="2400" b="1">
                <a:sym typeface="Symbol" panose="05050102010706020507" pitchFamily="18" charset="2"/>
              </a:rPr>
              <a:t>Generasi Keempat (1980-199x &amp; sampai saat ini)</a:t>
            </a:r>
          </a:p>
          <a:p>
            <a:pPr algn="just" eaLnBrk="1" hangingPunct="1">
              <a:lnSpc>
                <a:spcPct val="80000"/>
              </a:lnSpc>
            </a:pPr>
            <a:r>
              <a:rPr lang="sv-SE" altLang="id-ID" sz="2400" b="1">
                <a:sym typeface="Symbol" panose="05050102010706020507" pitchFamily="18" charset="2"/>
              </a:rPr>
              <a:t>	Ditandai dengan berkembangnya dan Meningkatnya kemampuan komputer desktop dan teknologi jaringan</a:t>
            </a:r>
            <a:r>
              <a:rPr lang="en-US" altLang="id-ID" sz="2400">
                <a:sym typeface="Symbol" panose="05050102010706020507" pitchFamily="18" charset="2"/>
              </a:rPr>
              <a:t> (</a:t>
            </a:r>
            <a:r>
              <a:rPr lang="en-US" altLang="id-ID" sz="2400" i="1">
                <a:sym typeface="Symbol" panose="05050102010706020507" pitchFamily="18" charset="2"/>
              </a:rPr>
              <a:t>batch processing</a:t>
            </a:r>
            <a:r>
              <a:rPr lang="en-US" altLang="id-ID" sz="2400">
                <a:sym typeface="Symbol" panose="05050102010706020507" pitchFamily="18" charset="2"/>
              </a:rPr>
              <a:t>, </a:t>
            </a:r>
            <a:r>
              <a:rPr lang="en-US" altLang="id-ID" sz="2400" i="1">
                <a:sym typeface="Symbol" panose="05050102010706020507" pitchFamily="18" charset="2"/>
              </a:rPr>
              <a:t>timesharing </a:t>
            </a:r>
            <a:r>
              <a:rPr lang="en-US" altLang="id-ID" sz="2400">
                <a:sym typeface="Symbol" panose="05050102010706020507" pitchFamily="18" charset="2"/>
              </a:rPr>
              <a:t>dan </a:t>
            </a:r>
            <a:r>
              <a:rPr lang="en-US" altLang="id-ID" sz="2400" i="1">
                <a:sym typeface="Symbol" panose="05050102010706020507" pitchFamily="18" charset="2"/>
              </a:rPr>
              <a:t>real-</a:t>
            </a:r>
            <a:r>
              <a:rPr lang="sv-SE" altLang="id-ID" sz="2400" i="1">
                <a:sym typeface="Symbol" panose="05050102010706020507" pitchFamily="18" charset="2"/>
              </a:rPr>
              <a:t>time applications)</a:t>
            </a:r>
            <a:r>
              <a:rPr lang="sv-SE" altLang="id-ID" sz="2400">
                <a:sym typeface="Symbol" panose="05050102010706020507" pitchFamily="18" charset="2"/>
              </a:rPr>
              <a:t>.</a:t>
            </a:r>
            <a:r>
              <a:rPr lang="en-US" altLang="id-ID" sz="2400">
                <a:sym typeface="Symbol" panose="05050102010706020507" pitchFamily="18" charset="2"/>
              </a:rPr>
              <a:t> </a:t>
            </a:r>
            <a:endParaRPr lang="en-US" altLang="id-ID" sz="2400" b="1">
              <a:sym typeface="Symbol" panose="05050102010706020507" pitchFamily="18" charset="2"/>
            </a:endParaRPr>
          </a:p>
          <a:p>
            <a:pPr algn="just" eaLnBrk="1" hangingPunct="1">
              <a:lnSpc>
                <a:spcPct val="80000"/>
              </a:lnSpc>
            </a:pPr>
            <a:endParaRPr lang="en-US" altLang="id-ID" sz="2400" b="1" i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C3FA973D-3BFF-46EC-BEBD-95684046FB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 sz="3500"/>
              <a:t>Apa</a:t>
            </a:r>
            <a:br>
              <a:rPr lang="en-US" altLang="id-ID" sz="3500"/>
            </a:br>
            <a:r>
              <a:rPr lang="en-US" altLang="id-ID" sz="3500"/>
              <a:t>Hubungan Manusia dengan SO ?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6198737F-4BE5-415F-AA8F-55FA6CDCED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sv-SE" altLang="id-ID"/>
              <a:t>Adalah antarmuka yang digunakan oleh pemakai untuk</a:t>
            </a:r>
            <a:r>
              <a:rPr lang="id-ID" altLang="id-ID"/>
              <a:t> </a:t>
            </a:r>
            <a:r>
              <a:rPr lang="sv-SE" altLang="id-ID"/>
              <a:t>berhubungan dengan komputer. Ada dua cara, yaitu:</a:t>
            </a:r>
          </a:p>
          <a:p>
            <a:pPr algn="just" eaLnBrk="1" hangingPunct="1"/>
            <a:r>
              <a:rPr lang="sv-SE" altLang="id-ID"/>
              <a:t>Kendali perintah (command driven) dan </a:t>
            </a:r>
          </a:p>
          <a:p>
            <a:pPr algn="just" eaLnBrk="1" hangingPunct="1"/>
            <a:r>
              <a:rPr lang="sv-SE" altLang="id-ID"/>
              <a:t>Kendali menu (menu driven)</a:t>
            </a:r>
            <a:endParaRPr lang="en-US" altLang="id-ID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>
            <a:extLst>
              <a:ext uri="{FF2B5EF4-FFF2-40B4-BE49-F238E27FC236}">
                <a16:creationId xmlns:a16="http://schemas.microsoft.com/office/drawing/2014/main" id="{3030B774-CD08-4718-9AA4-3F8525E70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2667000"/>
            <a:ext cx="664845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6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32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id-ID" sz="3200" b="1">
                <a:solidFill>
                  <a:srgbClr val="FF0000"/>
                </a:solidFill>
                <a:latin typeface="Arial" panose="020B0604020202020204" pitchFamily="34" charset="0"/>
              </a:rPr>
              <a:t>Dinama Posisi Sistem Operasi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id-ID" sz="32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id-ID" sz="3200" b="1">
                <a:solidFill>
                  <a:srgbClr val="FF0000"/>
                </a:solidFill>
                <a:latin typeface="Arial" panose="020B0604020202020204" pitchFamily="34" charset="0"/>
              </a:rPr>
              <a:t>	Dalam Sistem Komputer ???</a:t>
            </a:r>
          </a:p>
        </p:txBody>
      </p:sp>
      <p:pic>
        <p:nvPicPr>
          <p:cNvPr id="44035" name="Picture 5" descr="misc6">
            <a:extLst>
              <a:ext uri="{FF2B5EF4-FFF2-40B4-BE49-F238E27FC236}">
                <a16:creationId xmlns:a16="http://schemas.microsoft.com/office/drawing/2014/main" id="{C8DBB1AA-B652-4B69-BE1F-46370165BCB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990600"/>
            <a:ext cx="2457450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>
            <a:extLst>
              <a:ext uri="{FF2B5EF4-FFF2-40B4-BE49-F238E27FC236}">
                <a16:creationId xmlns:a16="http://schemas.microsoft.com/office/drawing/2014/main" id="{2A4F2E0F-0202-443C-B80B-B30C54927C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Bisakah Anda menjawabnya ???</a:t>
            </a:r>
          </a:p>
        </p:txBody>
      </p:sp>
      <p:sp>
        <p:nvSpPr>
          <p:cNvPr id="403459" name="Rectangle 3">
            <a:extLst>
              <a:ext uri="{FF2B5EF4-FFF2-40B4-BE49-F238E27FC236}">
                <a16:creationId xmlns:a16="http://schemas.microsoft.com/office/drawing/2014/main" id="{8C250BF3-538D-4A61-892F-20F6D37ED0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sv-SE" sz="2800" dirty="0"/>
              <a:t>Bagi Pemakai Awam</a:t>
            </a: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sv-SE" sz="2800" dirty="0"/>
              <a:t>	Memandang </a:t>
            </a:r>
            <a:r>
              <a:rPr lang="sv-SE" sz="2800" b="1" dirty="0"/>
              <a:t>sistem</a:t>
            </a:r>
            <a:r>
              <a:rPr lang="sv-SE" sz="2800" dirty="0"/>
              <a:t> komputer sebagai aplikasi untuk menyelesaikan masalah yang dihadapinya. Pemakai awam hanya mengetahui command language untuk memanggil atau memuatkan program apl</a:t>
            </a:r>
            <a:r>
              <a:rPr lang="id-ID" sz="2800" dirty="0"/>
              <a:t>i</a:t>
            </a:r>
            <a:r>
              <a:rPr lang="sv-SE" sz="2800" dirty="0"/>
              <a:t>kasi yang dipakainya.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sv-SE" sz="2800" dirty="0"/>
              <a:t>Bagi Pandangan Programmer</a:t>
            </a: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sv-SE" sz="2800" dirty="0"/>
              <a:t>	Untuk mengekspresikan pembuatan sebuah aplikasi dalam bahasa pemrograman.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sv-SE" sz="2800" dirty="0"/>
              <a:t>Bagi Percancang </a:t>
            </a:r>
            <a:r>
              <a:rPr lang="sv-SE" sz="2800" b="1" dirty="0"/>
              <a:t>Sistem</a:t>
            </a:r>
            <a:r>
              <a:rPr lang="sv-SE" sz="2800" dirty="0"/>
              <a:t> </a:t>
            </a:r>
            <a:r>
              <a:rPr lang="sv-SE" sz="2800" b="1" dirty="0"/>
              <a:t>Operasi</a:t>
            </a: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sv-SE" sz="2800" b="1" dirty="0"/>
              <a:t>	Sistem</a:t>
            </a:r>
            <a:r>
              <a:rPr lang="sv-SE" sz="2800" dirty="0"/>
              <a:t> </a:t>
            </a:r>
            <a:r>
              <a:rPr lang="sv-SE" sz="2800" b="1" dirty="0"/>
              <a:t>operasi</a:t>
            </a:r>
            <a:r>
              <a:rPr lang="sv-SE" sz="2800" dirty="0"/>
              <a:t> bertugas mendandani perangkat keras komputer agar tampil indah, mudah dan nyaman bagi progr</a:t>
            </a:r>
            <a:r>
              <a:rPr lang="id-ID" sz="2800" dirty="0"/>
              <a:t>a</a:t>
            </a:r>
            <a:r>
              <a:rPr lang="sv-SE" sz="2800" dirty="0"/>
              <a:t>mmer.</a:t>
            </a:r>
            <a:r>
              <a:rPr lang="en-US" sz="2800" dirty="0"/>
              <a:t>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4">
            <a:extLst>
              <a:ext uri="{FF2B5EF4-FFF2-40B4-BE49-F238E27FC236}">
                <a16:creationId xmlns:a16="http://schemas.microsoft.com/office/drawing/2014/main" id="{27812EDD-557D-4973-AD56-CF3CE462989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581400" y="685800"/>
            <a:ext cx="5257800" cy="2686050"/>
          </a:xfrm>
        </p:spPr>
        <p:txBody>
          <a:bodyPr/>
          <a:lstStyle/>
          <a:p>
            <a:pPr eaLnBrk="1" hangingPunct="1"/>
            <a:r>
              <a:rPr lang="en-US" altLang="id-ID"/>
              <a:t>SELESAI…!!!!</a:t>
            </a:r>
          </a:p>
        </p:txBody>
      </p:sp>
      <p:sp>
        <p:nvSpPr>
          <p:cNvPr id="46083" name="Rectangle 5">
            <a:extLst>
              <a:ext uri="{FF2B5EF4-FFF2-40B4-BE49-F238E27FC236}">
                <a16:creationId xmlns:a16="http://schemas.microsoft.com/office/drawing/2014/main" id="{F2DF663C-39A2-447B-80A4-AC60731BE10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362200" y="3581400"/>
            <a:ext cx="5334000" cy="1905000"/>
          </a:xfrm>
        </p:spPr>
        <p:txBody>
          <a:bodyPr/>
          <a:lstStyle/>
          <a:p>
            <a:pPr eaLnBrk="1" hangingPunct="1"/>
            <a:r>
              <a:rPr lang="en-US" altLang="id-ID"/>
              <a:t>Bagaimana menurut anda?</a:t>
            </a:r>
          </a:p>
          <a:p>
            <a:pPr eaLnBrk="1" hangingPunct="1"/>
            <a:r>
              <a:rPr lang="en-US" altLang="id-ID"/>
              <a:t>Menyenangkankah belajar Sistem Operasi????</a:t>
            </a:r>
          </a:p>
        </p:txBody>
      </p:sp>
      <p:pic>
        <p:nvPicPr>
          <p:cNvPr id="46084" name="Picture 6" descr="244pb3c">
            <a:extLst>
              <a:ext uri="{FF2B5EF4-FFF2-40B4-BE49-F238E27FC236}">
                <a16:creationId xmlns:a16="http://schemas.microsoft.com/office/drawing/2014/main" id="{D43D2B64-7A1A-42AD-8A18-B3A439B572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403860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Picture 7" descr="2u74y91">
            <a:extLst>
              <a:ext uri="{FF2B5EF4-FFF2-40B4-BE49-F238E27FC236}">
                <a16:creationId xmlns:a16="http://schemas.microsoft.com/office/drawing/2014/main" id="{FECF2DB4-07A8-489E-A428-266EB92AB9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2667000"/>
            <a:ext cx="1000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ART">
  <a:themeElements>
    <a:clrScheme name="AR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R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AR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ButtonsBackground">
  <a:themeElements>
    <a:clrScheme name="ButtonsBackgroun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ttonsBackgroun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ButtonsBackgroun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ttonsBackgroun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ttonsBackgroun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ttonsBackgroun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ttonsBackgroun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ttonsBackgroun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ttonsBackgroun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ttonsBackgroun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ttonsBackgroun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ttonsBackgroun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ttonsBackgroun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ttonsBackgroun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RetroBackground">
  <a:themeElements>
    <a:clrScheme name="RetroBackgroun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etroBackground">
      <a:majorFont>
        <a:latin typeface="Pizzicato-Swash"/>
        <a:ea typeface=""/>
        <a:cs typeface=""/>
      </a:majorFont>
      <a:minorFont>
        <a:latin typeface="Pizzicato-Swash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RetroBackgroun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troBackgroun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troBackgroun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troBackgroun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troBackgroun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troBackgroun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roBackgroun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roBackgroun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roBackgroun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roBackgroun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roBackgroun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roBackgroun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ModernModular">
  <a:themeElements>
    <a:clrScheme name="ModernModula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ernModular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ModernModula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rnModula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rnModula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rnModula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rnModula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rnModula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rnModula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HipDaddyO">
  <a:themeElements>
    <a:clrScheme name="HipDaddy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ipDaddy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HipDaddy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pDaddy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pDaddy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pDaddy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pDaddy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pDaddy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pDaddy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pDaddy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pDaddy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pDaddy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pDaddy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pDaddy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Corporate Statement">
  <a:themeElements>
    <a:clrScheme name="Corporate Statemen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Corporate Statement">
      <a:majorFont>
        <a:latin typeface="Symphony"/>
        <a:ea typeface=""/>
        <a:cs typeface=""/>
      </a:majorFont>
      <a:minorFont>
        <a:latin typeface="Symphon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Corporate Statemen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porate Statemen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Statemen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Statemen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Statemen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Statemen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Statemen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Eclipse">
  <a:themeElements>
    <a:clrScheme name="Eclipse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comp14">
  <a:themeElements>
    <a:clrScheme name="comp1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mp1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comp1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1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1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1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1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1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1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1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1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1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1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1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Presentation10">
  <a:themeElements>
    <a:clrScheme name="Presentation10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tion1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Presentation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Abstract2">
  <a:themeElements>
    <a:clrScheme name="Abstract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bstract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Abstract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stract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stract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stract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stract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stract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stract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stract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stract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stract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stract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stract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3929</TotalTime>
  <Words>545</Words>
  <Application>Microsoft Office PowerPoint</Application>
  <PresentationFormat>On-screen Show (4:3)</PresentationFormat>
  <Paragraphs>101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21</vt:i4>
      </vt:variant>
    </vt:vector>
  </HeadingPairs>
  <TitlesOfParts>
    <vt:vector size="43" baseType="lpstr">
      <vt:lpstr>Arial</vt:lpstr>
      <vt:lpstr>Arial Black</vt:lpstr>
      <vt:lpstr>Comic Sans MS</vt:lpstr>
      <vt:lpstr>Pizzicato-Swash</vt:lpstr>
      <vt:lpstr>Symbol</vt:lpstr>
      <vt:lpstr>Symphony</vt:lpstr>
      <vt:lpstr>Tahoma</vt:lpstr>
      <vt:lpstr>Times New Roman</vt:lpstr>
      <vt:lpstr>Verdana</vt:lpstr>
      <vt:lpstr>Wingdings</vt:lpstr>
      <vt:lpstr>Crayons</vt:lpstr>
      <vt:lpstr>Network</vt:lpstr>
      <vt:lpstr>ART</vt:lpstr>
      <vt:lpstr>ButtonsBackground</vt:lpstr>
      <vt:lpstr>RetroBackground</vt:lpstr>
      <vt:lpstr>ModernModular</vt:lpstr>
      <vt:lpstr>HipDaddyO</vt:lpstr>
      <vt:lpstr>Corporate Statement</vt:lpstr>
      <vt:lpstr>Eclipse</vt:lpstr>
      <vt:lpstr>comp14</vt:lpstr>
      <vt:lpstr>Presentation10</vt:lpstr>
      <vt:lpstr>Abstract2</vt:lpstr>
      <vt:lpstr>SISTEM OPERASI</vt:lpstr>
      <vt:lpstr>Tujuan Mempelajari SO</vt:lpstr>
      <vt:lpstr>Materi Sistem Operasi</vt:lpstr>
      <vt:lpstr>Buku Yang Digunakan</vt:lpstr>
      <vt:lpstr>Sistem Penilaian</vt:lpstr>
      <vt:lpstr>Semoga anda mencintai matakuliah ini dan marilah kita mulai mempelajarinya !!!</vt:lpstr>
      <vt:lpstr>PowerPoint Presentation</vt:lpstr>
      <vt:lpstr>Kilas Balik</vt:lpstr>
      <vt:lpstr>Sistem Komputer</vt:lpstr>
      <vt:lpstr>Apa Saja Komponen Sistem Komputer ?</vt:lpstr>
      <vt:lpstr>Jadi Sistem Operasi ???</vt:lpstr>
      <vt:lpstr>PowerPoint Presentation</vt:lpstr>
      <vt:lpstr>Apa Jawabannya ??</vt:lpstr>
      <vt:lpstr>Dimana Letak SISTEM OPERASI?</vt:lpstr>
      <vt:lpstr>SISTEM SO </vt:lpstr>
      <vt:lpstr>Apa Saja Jenis Sistem Operasi??</vt:lpstr>
      <vt:lpstr>Sejarah Perkembangan SO</vt:lpstr>
      <vt:lpstr>Apa Hubungan Manusia dengan SO ?</vt:lpstr>
      <vt:lpstr>PowerPoint Presentation</vt:lpstr>
      <vt:lpstr>Bisakah Anda menjawabnya ???</vt:lpstr>
      <vt:lpstr>SELESAI…!!!!</vt:lpstr>
    </vt:vector>
  </TitlesOfParts>
  <Company>puslitbang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 OPERASI</dc:title>
  <dc:creator>indra</dc:creator>
  <cp:lastModifiedBy>Row_Bee</cp:lastModifiedBy>
  <cp:revision>110</cp:revision>
  <dcterms:created xsi:type="dcterms:W3CDTF">2005-01-25T08:08:54Z</dcterms:created>
  <dcterms:modified xsi:type="dcterms:W3CDTF">2018-09-02T22:35:31Z</dcterms:modified>
</cp:coreProperties>
</file>