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0.xml" ContentType="application/inkml+xml"/>
  <Override PartName="/ppt/ink/ink111.xml" ContentType="application/inkml+xml"/>
  <Override PartName="/ppt/ink/ink112.xml" ContentType="application/inkml+xml"/>
  <Override PartName="/ppt/ink/ink113.xml" ContentType="application/inkml+xml"/>
  <Override PartName="/ppt/ink/ink114.xml" ContentType="application/inkml+xml"/>
  <Override PartName="/ppt/ink/ink115.xml" ContentType="application/inkml+xml"/>
  <Override PartName="/ppt/ink/ink116.xml" ContentType="application/inkml+xml"/>
  <Override PartName="/ppt/ink/ink117.xml" ContentType="application/inkml+xml"/>
  <Override PartName="/ppt/ink/ink118.xml" ContentType="application/inkml+xml"/>
  <Override PartName="/ppt/ink/ink119.xml" ContentType="application/inkml+xml"/>
  <Override PartName="/ppt/ink/ink120.xml" ContentType="application/inkml+xml"/>
  <Override PartName="/ppt/ink/ink121.xml" ContentType="application/inkml+xml"/>
  <Override PartName="/ppt/ink/ink122.xml" ContentType="application/inkml+xml"/>
  <Override PartName="/ppt/ink/ink123.xml" ContentType="application/inkml+xml"/>
  <Override PartName="/ppt/ink/ink124.xml" ContentType="application/inkml+xml"/>
  <Override PartName="/ppt/ink/ink125.xml" ContentType="application/inkml+xml"/>
  <Override PartName="/ppt/ink/ink126.xml" ContentType="application/inkml+xml"/>
  <Override PartName="/ppt/ink/ink127.xml" ContentType="application/inkml+xml"/>
  <Override PartName="/ppt/ink/ink128.xml" ContentType="application/inkml+xml"/>
  <Override PartName="/ppt/ink/ink129.xml" ContentType="application/inkml+xml"/>
  <Override PartName="/ppt/ink/ink130.xml" ContentType="application/inkml+xml"/>
  <Override PartName="/ppt/ink/ink131.xml" ContentType="application/inkml+xml"/>
  <Override PartName="/ppt/ink/ink132.xml" ContentType="application/inkml+xml"/>
  <Override PartName="/ppt/ink/ink133.xml" ContentType="application/inkml+xml"/>
  <Override PartName="/ppt/ink/ink134.xml" ContentType="application/inkml+xml"/>
  <Override PartName="/ppt/ink/ink135.xml" ContentType="application/inkml+xml"/>
  <Override PartName="/ppt/ink/ink136.xml" ContentType="application/inkml+xml"/>
  <Override PartName="/ppt/ink/ink137.xml" ContentType="application/inkml+xml"/>
  <Override PartName="/ppt/ink/ink138.xml" ContentType="application/inkml+xml"/>
  <Override PartName="/ppt/ink/ink139.xml" ContentType="application/inkml+xml"/>
  <Override PartName="/ppt/ink/ink140.xml" ContentType="application/inkml+xml"/>
  <Override PartName="/ppt/ink/ink141.xml" ContentType="application/inkml+xml"/>
  <Override PartName="/ppt/ink/ink142.xml" ContentType="application/inkml+xml"/>
  <Override PartName="/ppt/ink/ink143.xml" ContentType="application/inkml+xml"/>
  <Override PartName="/ppt/ink/ink144.xml" ContentType="application/inkml+xml"/>
  <Override PartName="/ppt/ink/ink145.xml" ContentType="application/inkml+xml"/>
  <Override PartName="/ppt/ink/ink146.xml" ContentType="application/inkml+xml"/>
  <Override PartName="/ppt/ink/ink147.xml" ContentType="application/inkml+xml"/>
  <Override PartName="/ppt/ink/ink148.xml" ContentType="application/inkml+xml"/>
  <Override PartName="/ppt/ink/ink149.xml" ContentType="application/inkml+xml"/>
  <Override PartName="/ppt/ink/ink150.xml" ContentType="application/inkml+xml"/>
  <Override PartName="/ppt/ink/ink151.xml" ContentType="application/inkml+xml"/>
  <Override PartName="/ppt/ink/ink152.xml" ContentType="application/inkml+xml"/>
  <Override PartName="/ppt/ink/ink153.xml" ContentType="application/inkml+xml"/>
  <Override PartName="/ppt/ink/ink154.xml" ContentType="application/inkml+xml"/>
  <Override PartName="/ppt/ink/ink155.xml" ContentType="application/inkml+xml"/>
  <Override PartName="/ppt/ink/ink156.xml" ContentType="application/inkml+xml"/>
  <Override PartName="/ppt/ink/ink157.xml" ContentType="application/inkml+xml"/>
  <Override PartName="/ppt/ink/ink158.xml" ContentType="application/inkml+xml"/>
  <Override PartName="/ppt/ink/ink159.xml" ContentType="application/inkml+xml"/>
  <Override PartName="/ppt/ink/ink160.xml" ContentType="application/inkml+xml"/>
  <Override PartName="/ppt/ink/ink161.xml" ContentType="application/inkml+xml"/>
  <Override PartName="/ppt/ink/ink162.xml" ContentType="application/inkml+xml"/>
  <Override PartName="/ppt/ink/ink163.xml" ContentType="application/inkml+xml"/>
  <Override PartName="/ppt/ink/ink164.xml" ContentType="application/inkml+xml"/>
  <Override PartName="/ppt/ink/ink165.xml" ContentType="application/inkml+xml"/>
  <Override PartName="/ppt/ink/ink166.xml" ContentType="application/inkml+xml"/>
  <Override PartName="/ppt/ink/ink167.xml" ContentType="application/inkml+xml"/>
  <Override PartName="/ppt/ink/ink168.xml" ContentType="application/inkml+xml"/>
  <Override PartName="/ppt/ink/ink169.xml" ContentType="application/inkml+xml"/>
  <Override PartName="/ppt/ink/ink170.xml" ContentType="application/inkml+xml"/>
  <Override PartName="/ppt/ink/ink171.xml" ContentType="application/inkml+xml"/>
  <Override PartName="/ppt/ink/ink172.xml" ContentType="application/inkml+xml"/>
  <Override PartName="/ppt/ink/ink173.xml" ContentType="application/inkml+xml"/>
  <Override PartName="/ppt/ink/ink174.xml" ContentType="application/inkml+xml"/>
  <Override PartName="/ppt/ink/ink175.xml" ContentType="application/inkml+xml"/>
  <Override PartName="/ppt/ink/ink176.xml" ContentType="application/inkml+xml"/>
  <Override PartName="/ppt/ink/ink177.xml" ContentType="application/inkml+xml"/>
  <Override PartName="/ppt/ink/ink178.xml" ContentType="application/inkml+xml"/>
  <Override PartName="/ppt/ink/ink179.xml" ContentType="application/inkml+xml"/>
  <Override PartName="/ppt/ink/ink180.xml" ContentType="application/inkml+xml"/>
  <Override PartName="/ppt/ink/ink181.xml" ContentType="application/inkml+xml"/>
  <Override PartName="/ppt/ink/ink182.xml" ContentType="application/inkml+xml"/>
  <Override PartName="/ppt/ink/ink183.xml" ContentType="application/inkml+xml"/>
  <Override PartName="/ppt/ink/ink184.xml" ContentType="application/inkml+xml"/>
  <Override PartName="/ppt/ink/ink185.xml" ContentType="application/inkml+xml"/>
  <Override PartName="/ppt/ink/ink186.xml" ContentType="application/inkml+xml"/>
  <Override PartName="/ppt/ink/ink187.xml" ContentType="application/inkml+xml"/>
  <Override PartName="/ppt/ink/ink188.xml" ContentType="application/inkml+xml"/>
  <Override PartName="/ppt/ink/ink189.xml" ContentType="application/inkml+xml"/>
  <Override PartName="/ppt/ink/ink190.xml" ContentType="application/inkml+xml"/>
  <Override PartName="/ppt/ink/ink191.xml" ContentType="application/inkml+xml"/>
  <Override PartName="/ppt/ink/ink192.xml" ContentType="application/inkml+xml"/>
  <Override PartName="/ppt/ink/ink193.xml" ContentType="application/inkml+xml"/>
  <Override PartName="/ppt/ink/ink194.xml" ContentType="application/inkml+xml"/>
  <Override PartName="/ppt/ink/ink195.xml" ContentType="application/inkml+xml"/>
  <Override PartName="/ppt/ink/ink196.xml" ContentType="application/inkml+xml"/>
  <Override PartName="/ppt/ink/ink197.xml" ContentType="application/inkml+xml"/>
  <Override PartName="/ppt/ink/ink198.xml" ContentType="application/inkml+xml"/>
  <Override PartName="/ppt/ink/ink199.xml" ContentType="application/inkml+xml"/>
  <Override PartName="/ppt/ink/ink200.xml" ContentType="application/inkml+xml"/>
  <Override PartName="/ppt/ink/ink201.xml" ContentType="application/inkml+xml"/>
  <Override PartName="/ppt/ink/ink202.xml" ContentType="application/inkml+xml"/>
  <Override PartName="/ppt/ink/ink203.xml" ContentType="application/inkml+xml"/>
  <Override PartName="/ppt/ink/ink204.xml" ContentType="application/inkml+xml"/>
  <Override PartName="/ppt/ink/ink205.xml" ContentType="application/inkml+xml"/>
  <Override PartName="/ppt/ink/ink206.xml" ContentType="application/inkml+xml"/>
  <Override PartName="/ppt/ink/ink207.xml" ContentType="application/inkml+xml"/>
  <Override PartName="/ppt/ink/ink208.xml" ContentType="application/inkml+xml"/>
  <Override PartName="/ppt/ink/ink209.xml" ContentType="application/inkml+xml"/>
  <Override PartName="/ppt/ink/ink210.xml" ContentType="application/inkml+xml"/>
  <Override PartName="/ppt/ink/ink211.xml" ContentType="application/inkml+xml"/>
  <Override PartName="/ppt/ink/ink212.xml" ContentType="application/inkml+xml"/>
  <Override PartName="/ppt/ink/ink213.xml" ContentType="application/inkml+xml"/>
  <Override PartName="/ppt/ink/ink214.xml" ContentType="application/inkml+xml"/>
  <Override PartName="/ppt/ink/ink215.xml" ContentType="application/inkml+xml"/>
  <Override PartName="/ppt/ink/ink216.xml" ContentType="application/inkml+xml"/>
  <Override PartName="/ppt/ink/ink217.xml" ContentType="application/inkml+xml"/>
  <Override PartName="/ppt/ink/ink218.xml" ContentType="application/inkml+xml"/>
  <Override PartName="/ppt/ink/ink219.xml" ContentType="application/inkml+xml"/>
  <Override PartName="/ppt/ink/ink220.xml" ContentType="application/inkml+xml"/>
  <Override PartName="/ppt/ink/ink221.xml" ContentType="application/inkml+xml"/>
  <Override PartName="/ppt/ink/ink222.xml" ContentType="application/inkml+xml"/>
  <Override PartName="/ppt/ink/ink223.xml" ContentType="application/inkml+xml"/>
  <Override PartName="/ppt/ink/ink224.xml" ContentType="application/inkml+xml"/>
  <Override PartName="/ppt/ink/ink225.xml" ContentType="application/inkml+xml"/>
  <Override PartName="/ppt/ink/ink226.xml" ContentType="application/inkml+xml"/>
  <Override PartName="/ppt/ink/ink227.xml" ContentType="application/inkml+xml"/>
  <Override PartName="/ppt/ink/ink228.xml" ContentType="application/inkml+xml"/>
  <Override PartName="/ppt/ink/ink229.xml" ContentType="application/inkml+xml"/>
  <Override PartName="/ppt/ink/ink230.xml" ContentType="application/inkml+xml"/>
  <Override PartName="/ppt/ink/ink231.xml" ContentType="application/inkml+xml"/>
  <Override PartName="/ppt/ink/ink232.xml" ContentType="application/inkml+xml"/>
  <Override PartName="/ppt/ink/ink233.xml" ContentType="application/inkml+xml"/>
  <Override PartName="/ppt/ink/ink234.xml" ContentType="application/inkml+xml"/>
  <Override PartName="/ppt/ink/ink235.xml" ContentType="application/inkml+xml"/>
  <Override PartName="/ppt/ink/ink236.xml" ContentType="application/inkml+xml"/>
  <Override PartName="/ppt/ink/ink237.xml" ContentType="application/inkml+xml"/>
  <Override PartName="/ppt/ink/ink238.xml" ContentType="application/inkml+xml"/>
  <Override PartName="/ppt/ink/ink239.xml" ContentType="application/inkml+xml"/>
  <Override PartName="/ppt/ink/ink240.xml" ContentType="application/inkml+xml"/>
  <Override PartName="/ppt/ink/ink241.xml" ContentType="application/inkml+xml"/>
  <Override PartName="/ppt/ink/ink242.xml" ContentType="application/inkml+xml"/>
  <Override PartName="/ppt/ink/ink243.xml" ContentType="application/inkml+xml"/>
  <Override PartName="/ppt/ink/ink244.xml" ContentType="application/inkml+xml"/>
  <Override PartName="/ppt/ink/ink245.xml" ContentType="application/inkml+xml"/>
  <Override PartName="/ppt/ink/ink246.xml" ContentType="application/inkml+xml"/>
  <Override PartName="/ppt/ink/ink247.xml" ContentType="application/inkml+xml"/>
  <Override PartName="/ppt/ink/ink248.xml" ContentType="application/inkml+xml"/>
  <Override PartName="/ppt/ink/ink249.xml" ContentType="application/inkml+xml"/>
  <Override PartName="/ppt/ink/ink250.xml" ContentType="application/inkml+xml"/>
  <Override PartName="/ppt/ink/ink251.xml" ContentType="application/inkml+xml"/>
  <Override PartName="/ppt/ink/ink252.xml" ContentType="application/inkml+xml"/>
  <Override PartName="/ppt/ink/ink253.xml" ContentType="application/inkml+xml"/>
  <Override PartName="/ppt/ink/ink254.xml" ContentType="application/inkml+xml"/>
  <Override PartName="/ppt/ink/ink255.xml" ContentType="application/inkml+xml"/>
  <Override PartName="/ppt/ink/ink256.xml" ContentType="application/inkml+xml"/>
  <Override PartName="/ppt/ink/ink257.xml" ContentType="application/inkml+xml"/>
  <Override PartName="/ppt/ink/ink258.xml" ContentType="application/inkml+xml"/>
  <Override PartName="/ppt/ink/ink259.xml" ContentType="application/inkml+xml"/>
  <Override PartName="/ppt/ink/ink260.xml" ContentType="application/inkml+xml"/>
  <Override PartName="/ppt/ink/ink261.xml" ContentType="application/inkml+xml"/>
  <Override PartName="/ppt/ink/ink262.xml" ContentType="application/inkml+xml"/>
  <Override PartName="/ppt/ink/ink263.xml" ContentType="application/inkml+xml"/>
  <Override PartName="/ppt/ink/ink264.xml" ContentType="application/inkml+xml"/>
  <Override PartName="/ppt/ink/ink265.xml" ContentType="application/inkml+xml"/>
  <Override PartName="/ppt/ink/ink266.xml" ContentType="application/inkml+xml"/>
  <Override PartName="/ppt/ink/ink267.xml" ContentType="application/inkml+xml"/>
  <Override PartName="/ppt/ink/ink268.xml" ContentType="application/inkml+xml"/>
  <Override PartName="/ppt/ink/ink269.xml" ContentType="application/inkml+xml"/>
  <Override PartName="/ppt/ink/ink270.xml" ContentType="application/inkml+xml"/>
  <Override PartName="/ppt/ink/ink271.xml" ContentType="application/inkml+xml"/>
  <Override PartName="/ppt/ink/ink272.xml" ContentType="application/inkml+xml"/>
  <Override PartName="/ppt/ink/ink273.xml" ContentType="application/inkml+xml"/>
  <Override PartName="/ppt/ink/ink274.xml" ContentType="application/inkml+xml"/>
  <Override PartName="/ppt/ink/ink275.xml" ContentType="application/inkml+xml"/>
  <Override PartName="/ppt/ink/ink276.xml" ContentType="application/inkml+xml"/>
  <Override PartName="/ppt/ink/ink277.xml" ContentType="application/inkml+xml"/>
  <Override PartName="/ppt/ink/ink278.xml" ContentType="application/inkml+xml"/>
  <Override PartName="/ppt/ink/ink279.xml" ContentType="application/inkml+xml"/>
  <Override PartName="/ppt/ink/ink280.xml" ContentType="application/inkml+xml"/>
  <Override PartName="/ppt/ink/ink281.xml" ContentType="application/inkml+xml"/>
  <Override PartName="/ppt/ink/ink282.xml" ContentType="application/inkml+xml"/>
  <Override PartName="/ppt/ink/ink283.xml" ContentType="application/inkml+xml"/>
  <Override PartName="/ppt/ink/ink284.xml" ContentType="application/inkml+xml"/>
  <Override PartName="/ppt/ink/ink285.xml" ContentType="application/inkml+xml"/>
  <Override PartName="/ppt/ink/ink286.xml" ContentType="application/inkml+xml"/>
  <Override PartName="/ppt/ink/ink287.xml" ContentType="application/inkml+xml"/>
  <Override PartName="/ppt/ink/ink288.xml" ContentType="application/inkml+xml"/>
  <Override PartName="/ppt/ink/ink289.xml" ContentType="application/inkml+xml"/>
  <Override PartName="/ppt/ink/ink290.xml" ContentType="application/inkml+xml"/>
  <Override PartName="/ppt/ink/ink291.xml" ContentType="application/inkml+xml"/>
  <Override PartName="/ppt/ink/ink292.xml" ContentType="application/inkml+xml"/>
  <Override PartName="/ppt/ink/ink293.xml" ContentType="application/inkml+xml"/>
  <Override PartName="/ppt/ink/ink294.xml" ContentType="application/inkml+xml"/>
  <Override PartName="/ppt/ink/ink295.xml" ContentType="application/inkml+xml"/>
  <Override PartName="/ppt/ink/ink296.xml" ContentType="application/inkml+xml"/>
  <Override PartName="/ppt/ink/ink297.xml" ContentType="application/inkml+xml"/>
  <Override PartName="/ppt/ink/ink298.xml" ContentType="application/inkml+xml"/>
  <Override PartName="/ppt/ink/ink299.xml" ContentType="application/inkml+xml"/>
  <Override PartName="/ppt/ink/ink300.xml" ContentType="application/inkml+xml"/>
  <Override PartName="/ppt/ink/ink301.xml" ContentType="application/inkml+xml"/>
  <Override PartName="/ppt/ink/ink302.xml" ContentType="application/inkml+xml"/>
  <Override PartName="/ppt/ink/ink303.xml" ContentType="application/inkml+xml"/>
  <Override PartName="/ppt/ink/ink304.xml" ContentType="application/inkml+xml"/>
  <Override PartName="/ppt/ink/ink305.xml" ContentType="application/inkml+xml"/>
  <Override PartName="/ppt/ink/ink306.xml" ContentType="application/inkml+xml"/>
  <Override PartName="/ppt/ink/ink307.xml" ContentType="application/inkml+xml"/>
  <Override PartName="/ppt/ink/ink308.xml" ContentType="application/inkml+xml"/>
  <Override PartName="/ppt/ink/ink309.xml" ContentType="application/inkml+xml"/>
  <Override PartName="/ppt/ink/ink310.xml" ContentType="application/inkml+xml"/>
  <Override PartName="/ppt/ink/ink311.xml" ContentType="application/inkml+xml"/>
  <Override PartName="/ppt/ink/ink312.xml" ContentType="application/inkml+xml"/>
  <Override PartName="/ppt/ink/ink313.xml" ContentType="application/inkml+xml"/>
  <Override PartName="/ppt/ink/ink314.xml" ContentType="application/inkml+xml"/>
  <Override PartName="/ppt/ink/ink315.xml" ContentType="application/inkml+xml"/>
  <Override PartName="/ppt/ink/ink316.xml" ContentType="application/inkml+xml"/>
  <Override PartName="/ppt/ink/ink317.xml" ContentType="application/inkml+xml"/>
  <Override PartName="/ppt/ink/ink318.xml" ContentType="application/inkml+xml"/>
  <Override PartName="/ppt/ink/ink319.xml" ContentType="application/inkml+xml"/>
  <Override PartName="/ppt/ink/ink320.xml" ContentType="application/inkml+xml"/>
  <Override PartName="/ppt/ink/ink321.xml" ContentType="application/inkml+xml"/>
  <Override PartName="/ppt/ink/ink322.xml" ContentType="application/inkml+xml"/>
  <Override PartName="/ppt/ink/ink323.xml" ContentType="application/inkml+xml"/>
  <Override PartName="/ppt/ink/ink324.xml" ContentType="application/inkml+xml"/>
  <Override PartName="/ppt/ink/ink325.xml" ContentType="application/inkml+xml"/>
  <Override PartName="/ppt/ink/ink326.xml" ContentType="application/inkml+xml"/>
  <Override PartName="/ppt/ink/ink327.xml" ContentType="application/inkml+xml"/>
  <Override PartName="/ppt/ink/ink328.xml" ContentType="application/inkml+xml"/>
  <Override PartName="/ppt/ink/ink329.xml" ContentType="application/inkml+xml"/>
  <Override PartName="/ppt/ink/ink330.xml" ContentType="application/inkml+xml"/>
  <Override PartName="/ppt/ink/ink331.xml" ContentType="application/inkml+xml"/>
  <Override PartName="/ppt/ink/ink332.xml" ContentType="application/inkml+xml"/>
  <Override PartName="/ppt/ink/ink333.xml" ContentType="application/inkml+xml"/>
  <Override PartName="/ppt/ink/ink334.xml" ContentType="application/inkml+xml"/>
  <Override PartName="/ppt/ink/ink335.xml" ContentType="application/inkml+xml"/>
  <Override PartName="/ppt/ink/ink336.xml" ContentType="application/inkml+xml"/>
  <Override PartName="/ppt/ink/ink337.xml" ContentType="application/inkml+xml"/>
  <Override PartName="/ppt/ink/ink338.xml" ContentType="application/inkml+xml"/>
  <Override PartName="/ppt/ink/ink339.xml" ContentType="application/inkml+xml"/>
  <Override PartName="/ppt/ink/ink340.xml" ContentType="application/inkml+xml"/>
  <Override PartName="/ppt/ink/ink341.xml" ContentType="application/inkml+xml"/>
  <Override PartName="/ppt/ink/ink342.xml" ContentType="application/inkml+xml"/>
  <Override PartName="/ppt/ink/ink343.xml" ContentType="application/inkml+xml"/>
  <Override PartName="/ppt/ink/ink344.xml" ContentType="application/inkml+xml"/>
  <Override PartName="/ppt/ink/ink345.xml" ContentType="application/inkml+xml"/>
  <Override PartName="/ppt/ink/ink346.xml" ContentType="application/inkml+xml"/>
  <Override PartName="/ppt/ink/ink347.xml" ContentType="application/inkml+xml"/>
  <Override PartName="/ppt/ink/ink348.xml" ContentType="application/inkml+xml"/>
  <Override PartName="/ppt/ink/ink349.xml" ContentType="application/inkml+xml"/>
  <Override PartName="/ppt/ink/ink350.xml" ContentType="application/inkml+xml"/>
  <Override PartName="/ppt/ink/ink351.xml" ContentType="application/inkml+xml"/>
  <Override PartName="/ppt/ink/ink352.xml" ContentType="application/inkml+xml"/>
  <Override PartName="/ppt/ink/ink353.xml" ContentType="application/inkml+xml"/>
  <Override PartName="/ppt/ink/ink354.xml" ContentType="application/inkml+xml"/>
  <Override PartName="/ppt/ink/ink355.xml" ContentType="application/inkml+xml"/>
  <Override PartName="/ppt/ink/ink356.xml" ContentType="application/inkml+xml"/>
  <Override PartName="/ppt/ink/ink357.xml" ContentType="application/inkml+xml"/>
  <Override PartName="/ppt/ink/ink358.xml" ContentType="application/inkml+xml"/>
  <Override PartName="/ppt/ink/ink359.xml" ContentType="application/inkml+xml"/>
  <Override PartName="/ppt/ink/ink360.xml" ContentType="application/inkml+xml"/>
  <Override PartName="/ppt/ink/ink361.xml" ContentType="application/inkml+xml"/>
  <Override PartName="/ppt/ink/ink362.xml" ContentType="application/inkml+xml"/>
  <Override PartName="/ppt/ink/ink363.xml" ContentType="application/inkml+xml"/>
  <Override PartName="/ppt/ink/ink364.xml" ContentType="application/inkml+xml"/>
  <Override PartName="/ppt/ink/ink365.xml" ContentType="application/inkml+xml"/>
  <Override PartName="/ppt/ink/ink366.xml" ContentType="application/inkml+xml"/>
  <Override PartName="/ppt/ink/ink367.xml" ContentType="application/inkml+xml"/>
  <Override PartName="/ppt/ink/ink368.xml" ContentType="application/inkml+xml"/>
  <Override PartName="/ppt/ink/ink369.xml" ContentType="application/inkml+xml"/>
  <Override PartName="/ppt/ink/ink370.xml" ContentType="application/inkml+xml"/>
  <Override PartName="/ppt/ink/ink371.xml" ContentType="application/inkml+xml"/>
  <Override PartName="/ppt/ink/ink372.xml" ContentType="application/inkml+xml"/>
  <Override PartName="/ppt/ink/ink373.xml" ContentType="application/inkml+xml"/>
  <Override PartName="/ppt/ink/ink374.xml" ContentType="application/inkml+xml"/>
  <Override PartName="/ppt/ink/ink375.xml" ContentType="application/inkml+xml"/>
  <Override PartName="/ppt/ink/ink376.xml" ContentType="application/inkml+xml"/>
  <Override PartName="/ppt/ink/ink377.xml" ContentType="application/inkml+xml"/>
  <Override PartName="/ppt/ink/ink378.xml" ContentType="application/inkml+xml"/>
  <Override PartName="/ppt/ink/ink379.xml" ContentType="application/inkml+xml"/>
  <Override PartName="/ppt/ink/ink380.xml" ContentType="application/inkml+xml"/>
  <Override PartName="/ppt/ink/ink381.xml" ContentType="application/inkml+xml"/>
  <Override PartName="/ppt/ink/ink382.xml" ContentType="application/inkml+xml"/>
  <Override PartName="/ppt/ink/ink383.xml" ContentType="application/inkml+xml"/>
  <Override PartName="/ppt/ink/ink384.xml" ContentType="application/inkml+xml"/>
  <Override PartName="/ppt/ink/ink385.xml" ContentType="application/inkml+xml"/>
  <Override PartName="/ppt/ink/ink386.xml" ContentType="application/inkml+xml"/>
  <Override PartName="/ppt/ink/ink387.xml" ContentType="application/inkml+xml"/>
  <Override PartName="/ppt/ink/ink388.xml" ContentType="application/inkml+xml"/>
  <Override PartName="/ppt/ink/ink389.xml" ContentType="application/inkml+xml"/>
  <Override PartName="/ppt/ink/ink390.xml" ContentType="application/inkml+xml"/>
  <Override PartName="/ppt/ink/ink391.xml" ContentType="application/inkml+xml"/>
  <Override PartName="/ppt/ink/ink392.xml" ContentType="application/inkml+xml"/>
  <Override PartName="/ppt/ink/ink393.xml" ContentType="application/inkml+xml"/>
  <Override PartName="/ppt/ink/ink394.xml" ContentType="application/inkml+xml"/>
  <Override PartName="/ppt/ink/ink395.xml" ContentType="application/inkml+xml"/>
  <Override PartName="/ppt/ink/ink396.xml" ContentType="application/inkml+xml"/>
  <Override PartName="/ppt/ink/ink397.xml" ContentType="application/inkml+xml"/>
  <Override PartName="/ppt/ink/ink398.xml" ContentType="application/inkml+xml"/>
  <Override PartName="/ppt/ink/ink399.xml" ContentType="application/inkml+xml"/>
  <Override PartName="/ppt/ink/ink400.xml" ContentType="application/inkml+xml"/>
  <Override PartName="/ppt/ink/ink401.xml" ContentType="application/inkml+xml"/>
  <Override PartName="/ppt/ink/ink402.xml" ContentType="application/inkml+xml"/>
  <Override PartName="/ppt/ink/ink403.xml" ContentType="application/inkml+xml"/>
  <Override PartName="/ppt/ink/ink404.xml" ContentType="application/inkml+xml"/>
  <Override PartName="/ppt/ink/ink405.xml" ContentType="application/inkml+xml"/>
  <Override PartName="/ppt/ink/ink406.xml" ContentType="application/inkml+xml"/>
  <Override PartName="/ppt/ink/ink407.xml" ContentType="application/inkml+xml"/>
  <Override PartName="/ppt/ink/ink408.xml" ContentType="application/inkml+xml"/>
  <Override PartName="/ppt/ink/ink409.xml" ContentType="application/inkml+xml"/>
  <Override PartName="/ppt/ink/ink410.xml" ContentType="application/inkml+xml"/>
  <Override PartName="/ppt/ink/ink411.xml" ContentType="application/inkml+xml"/>
  <Override PartName="/ppt/ink/ink412.xml" ContentType="application/inkml+xml"/>
  <Override PartName="/ppt/ink/ink413.xml" ContentType="application/inkml+xml"/>
  <Override PartName="/ppt/ink/ink414.xml" ContentType="application/inkml+xml"/>
  <Override PartName="/ppt/ink/ink415.xml" ContentType="application/inkml+xml"/>
  <Override PartName="/ppt/ink/ink416.xml" ContentType="application/inkml+xml"/>
  <Override PartName="/ppt/ink/ink417.xml" ContentType="application/inkml+xml"/>
  <Override PartName="/ppt/ink/ink418.xml" ContentType="application/inkml+xml"/>
  <Override PartName="/ppt/ink/ink419.xml" ContentType="application/inkml+xml"/>
  <Override PartName="/ppt/ink/ink420.xml" ContentType="application/inkml+xml"/>
  <Override PartName="/ppt/ink/ink421.xml" ContentType="application/inkml+xml"/>
  <Override PartName="/ppt/ink/ink422.xml" ContentType="application/inkml+xml"/>
  <Override PartName="/ppt/ink/ink423.xml" ContentType="application/inkml+xml"/>
  <Override PartName="/ppt/ink/ink424.xml" ContentType="application/inkml+xml"/>
  <Override PartName="/ppt/ink/ink425.xml" ContentType="application/inkml+xml"/>
  <Override PartName="/ppt/ink/ink426.xml" ContentType="application/inkml+xml"/>
  <Override PartName="/ppt/ink/ink427.xml" ContentType="application/inkml+xml"/>
  <Override PartName="/ppt/ink/ink428.xml" ContentType="application/inkml+xml"/>
  <Override PartName="/ppt/ink/ink429.xml" ContentType="application/inkml+xml"/>
  <Override PartName="/ppt/ink/ink430.xml" ContentType="application/inkml+xml"/>
  <Override PartName="/ppt/ink/ink431.xml" ContentType="application/inkml+xml"/>
  <Override PartName="/ppt/ink/ink432.xml" ContentType="application/inkml+xml"/>
  <Override PartName="/ppt/ink/ink433.xml" ContentType="application/inkml+xml"/>
  <Override PartName="/ppt/ink/ink434.xml" ContentType="application/inkml+xml"/>
  <Override PartName="/ppt/ink/ink435.xml" ContentType="application/inkml+xml"/>
  <Override PartName="/ppt/ink/ink436.xml" ContentType="application/inkml+xml"/>
  <Override PartName="/ppt/ink/ink437.xml" ContentType="application/inkml+xml"/>
  <Override PartName="/ppt/ink/ink438.xml" ContentType="application/inkml+xml"/>
  <Override PartName="/ppt/ink/ink439.xml" ContentType="application/inkml+xml"/>
  <Override PartName="/ppt/ink/ink440.xml" ContentType="application/inkml+xml"/>
  <Override PartName="/ppt/ink/ink441.xml" ContentType="application/inkml+xml"/>
  <Override PartName="/ppt/ink/ink442.xml" ContentType="application/inkml+xml"/>
  <Override PartName="/ppt/ink/ink443.xml" ContentType="application/inkml+xml"/>
  <Override PartName="/ppt/ink/ink444.xml" ContentType="application/inkml+xml"/>
  <Override PartName="/ppt/ink/ink445.xml" ContentType="application/inkml+xml"/>
  <Override PartName="/ppt/ink/ink446.xml" ContentType="application/inkml+xml"/>
  <Override PartName="/ppt/ink/ink447.xml" ContentType="application/inkml+xml"/>
  <Override PartName="/ppt/ink/ink448.xml" ContentType="application/inkml+xml"/>
  <Override PartName="/ppt/ink/ink449.xml" ContentType="application/inkml+xml"/>
  <Override PartName="/ppt/ink/ink450.xml" ContentType="application/inkml+xml"/>
  <Override PartName="/ppt/ink/ink451.xml" ContentType="application/inkml+xml"/>
  <Override PartName="/ppt/ink/ink452.xml" ContentType="application/inkml+xml"/>
  <Override PartName="/ppt/ink/ink453.xml" ContentType="application/inkml+xml"/>
  <Override PartName="/ppt/ink/ink454.xml" ContentType="application/inkml+xml"/>
  <Override PartName="/ppt/ink/ink455.xml" ContentType="application/inkml+xml"/>
  <Override PartName="/ppt/ink/ink456.xml" ContentType="application/inkml+xml"/>
  <Override PartName="/ppt/ink/ink457.xml" ContentType="application/inkml+xml"/>
  <Override PartName="/ppt/ink/ink458.xml" ContentType="application/inkml+xml"/>
  <Override PartName="/ppt/ink/ink459.xml" ContentType="application/inkml+xml"/>
  <Override PartName="/ppt/ink/ink460.xml" ContentType="application/inkml+xml"/>
  <Override PartName="/ppt/ink/ink461.xml" ContentType="application/inkml+xml"/>
  <Override PartName="/ppt/ink/ink462.xml" ContentType="application/inkml+xml"/>
  <Override PartName="/ppt/ink/ink463.xml" ContentType="application/inkml+xml"/>
  <Override PartName="/ppt/ink/ink464.xml" ContentType="application/inkml+xml"/>
  <Override PartName="/ppt/ink/ink465.xml" ContentType="application/inkml+xml"/>
  <Override PartName="/ppt/ink/ink466.xml" ContentType="application/inkml+xml"/>
  <Override PartName="/ppt/ink/ink467.xml" ContentType="application/inkml+xml"/>
  <Override PartName="/ppt/ink/ink468.xml" ContentType="application/inkml+xml"/>
  <Override PartName="/ppt/ink/ink469.xml" ContentType="application/inkml+xml"/>
  <Override PartName="/ppt/ink/ink470.xml" ContentType="application/inkml+xml"/>
  <Override PartName="/ppt/ink/ink471.xml" ContentType="application/inkml+xml"/>
  <Override PartName="/ppt/ink/ink472.xml" ContentType="application/inkml+xml"/>
  <Override PartName="/ppt/ink/ink473.xml" ContentType="application/inkml+xml"/>
  <Override PartName="/ppt/ink/ink474.xml" ContentType="application/inkml+xml"/>
  <Override PartName="/ppt/ink/ink475.xml" ContentType="application/inkml+xml"/>
  <Override PartName="/ppt/ink/ink476.xml" ContentType="application/inkml+xml"/>
  <Override PartName="/ppt/ink/ink477.xml" ContentType="application/inkml+xml"/>
  <Override PartName="/ppt/ink/ink478.xml" ContentType="application/inkml+xml"/>
  <Override PartName="/ppt/ink/ink479.xml" ContentType="application/inkml+xml"/>
  <Override PartName="/ppt/ink/ink480.xml" ContentType="application/inkml+xml"/>
  <Override PartName="/ppt/ink/ink481.xml" ContentType="application/inkml+xml"/>
  <Override PartName="/ppt/ink/ink482.xml" ContentType="application/inkml+xml"/>
  <Override PartName="/ppt/ink/ink483.xml" ContentType="application/inkml+xml"/>
  <Override PartName="/ppt/ink/ink484.xml" ContentType="application/inkml+xml"/>
  <Override PartName="/ppt/ink/ink485.xml" ContentType="application/inkml+xml"/>
  <Override PartName="/ppt/ink/ink486.xml" ContentType="application/inkml+xml"/>
  <Override PartName="/ppt/ink/ink487.xml" ContentType="application/inkml+xml"/>
  <Override PartName="/ppt/ink/ink488.xml" ContentType="application/inkml+xml"/>
  <Override PartName="/ppt/ink/ink489.xml" ContentType="application/inkml+xml"/>
  <Override PartName="/ppt/ink/ink490.xml" ContentType="application/inkml+xml"/>
  <Override PartName="/ppt/ink/ink491.xml" ContentType="application/inkml+xml"/>
  <Override PartName="/ppt/ink/ink492.xml" ContentType="application/inkml+xml"/>
  <Override PartName="/ppt/ink/ink493.xml" ContentType="application/inkml+xml"/>
  <Override PartName="/ppt/ink/ink494.xml" ContentType="application/inkml+xml"/>
  <Override PartName="/ppt/ink/ink495.xml" ContentType="application/inkml+xml"/>
  <Override PartName="/ppt/ink/ink496.xml" ContentType="application/inkml+xml"/>
  <Override PartName="/ppt/ink/ink497.xml" ContentType="application/inkml+xml"/>
  <Override PartName="/ppt/ink/ink498.xml" ContentType="application/inkml+xml"/>
  <Override PartName="/ppt/ink/ink499.xml" ContentType="application/inkml+xml"/>
  <Override PartName="/ppt/ink/ink500.xml" ContentType="application/inkml+xml"/>
  <Override PartName="/ppt/ink/ink501.xml" ContentType="application/inkml+xml"/>
  <Override PartName="/ppt/ink/ink502.xml" ContentType="application/inkml+xml"/>
  <Override PartName="/ppt/ink/ink503.xml" ContentType="application/inkml+xml"/>
  <Override PartName="/ppt/ink/ink504.xml" ContentType="application/inkml+xml"/>
  <Override PartName="/ppt/ink/ink505.xml" ContentType="application/inkml+xml"/>
  <Override PartName="/ppt/ink/ink506.xml" ContentType="application/inkml+xml"/>
  <Override PartName="/ppt/ink/ink507.xml" ContentType="application/inkml+xml"/>
  <Override PartName="/ppt/ink/ink508.xml" ContentType="application/inkml+xml"/>
  <Override PartName="/ppt/ink/ink509.xml" ContentType="application/inkml+xml"/>
  <Override PartName="/ppt/ink/ink510.xml" ContentType="application/inkml+xml"/>
  <Override PartName="/ppt/ink/ink511.xml" ContentType="application/inkml+xml"/>
  <Override PartName="/ppt/ink/ink512.xml" ContentType="application/inkml+xml"/>
  <Override PartName="/ppt/ink/ink513.xml" ContentType="application/inkml+xml"/>
  <Override PartName="/ppt/ink/ink514.xml" ContentType="application/inkml+xml"/>
  <Override PartName="/ppt/ink/ink515.xml" ContentType="application/inkml+xml"/>
  <Override PartName="/ppt/ink/ink516.xml" ContentType="application/inkml+xml"/>
  <Override PartName="/ppt/ink/ink517.xml" ContentType="application/inkml+xml"/>
  <Override PartName="/ppt/ink/ink518.xml" ContentType="application/inkml+xml"/>
  <Override PartName="/ppt/ink/ink519.xml" ContentType="application/inkml+xml"/>
  <Override PartName="/ppt/ink/ink520.xml" ContentType="application/inkml+xml"/>
  <Override PartName="/ppt/ink/ink521.xml" ContentType="application/inkml+xml"/>
  <Override PartName="/ppt/ink/ink522.xml" ContentType="application/inkml+xml"/>
  <Override PartName="/ppt/ink/ink523.xml" ContentType="application/inkml+xml"/>
  <Override PartName="/ppt/ink/ink524.xml" ContentType="application/inkml+xml"/>
  <Override PartName="/ppt/ink/ink525.xml" ContentType="application/inkml+xml"/>
  <Override PartName="/ppt/ink/ink526.xml" ContentType="application/inkml+xml"/>
  <Override PartName="/ppt/ink/ink527.xml" ContentType="application/inkml+xml"/>
  <Override PartName="/ppt/ink/ink528.xml" ContentType="application/inkml+xml"/>
  <Override PartName="/ppt/ink/ink529.xml" ContentType="application/inkml+xml"/>
  <Override PartName="/ppt/ink/ink530.xml" ContentType="application/inkml+xml"/>
  <Override PartName="/ppt/ink/ink531.xml" ContentType="application/inkml+xml"/>
  <Override PartName="/ppt/ink/ink532.xml" ContentType="application/inkml+xml"/>
  <Override PartName="/ppt/ink/ink533.xml" ContentType="application/inkml+xml"/>
  <Override PartName="/ppt/ink/ink534.xml" ContentType="application/inkml+xml"/>
  <Override PartName="/ppt/ink/ink535.xml" ContentType="application/inkml+xml"/>
  <Override PartName="/ppt/ink/ink536.xml" ContentType="application/inkml+xml"/>
  <Override PartName="/ppt/ink/ink537.xml" ContentType="application/inkml+xml"/>
  <Override PartName="/ppt/ink/ink538.xml" ContentType="application/inkml+xml"/>
  <Override PartName="/ppt/ink/ink539.xml" ContentType="application/inkml+xml"/>
  <Override PartName="/ppt/ink/ink540.xml" ContentType="application/inkml+xml"/>
  <Override PartName="/ppt/ink/ink541.xml" ContentType="application/inkml+xml"/>
  <Override PartName="/ppt/ink/ink542.xml" ContentType="application/inkml+xml"/>
  <Override PartName="/ppt/ink/ink543.xml" ContentType="application/inkml+xml"/>
  <Override PartName="/ppt/ink/ink544.xml" ContentType="application/inkml+xml"/>
  <Override PartName="/ppt/ink/ink545.xml" ContentType="application/inkml+xml"/>
  <Override PartName="/ppt/ink/ink546.xml" ContentType="application/inkml+xml"/>
  <Override PartName="/ppt/ink/ink547.xml" ContentType="application/inkml+xml"/>
  <Override PartName="/ppt/ink/ink548.xml" ContentType="application/inkml+xml"/>
  <Override PartName="/ppt/ink/ink549.xml" ContentType="application/inkml+xml"/>
  <Override PartName="/ppt/ink/ink550.xml" ContentType="application/inkml+xml"/>
  <Override PartName="/ppt/ink/ink551.xml" ContentType="application/inkml+xml"/>
  <Override PartName="/ppt/ink/ink552.xml" ContentType="application/inkml+xml"/>
  <Override PartName="/ppt/ink/ink553.xml" ContentType="application/inkml+xml"/>
  <Override PartName="/ppt/ink/ink554.xml" ContentType="application/inkml+xml"/>
  <Override PartName="/ppt/ink/ink555.xml" ContentType="application/inkml+xml"/>
  <Override PartName="/ppt/ink/ink556.xml" ContentType="application/inkml+xml"/>
  <Override PartName="/ppt/ink/ink557.xml" ContentType="application/inkml+xml"/>
  <Override PartName="/ppt/ink/ink558.xml" ContentType="application/inkml+xml"/>
  <Override PartName="/ppt/ink/ink559.xml" ContentType="application/inkml+xml"/>
  <Override PartName="/ppt/ink/ink560.xml" ContentType="application/inkml+xml"/>
  <Override PartName="/ppt/ink/ink561.xml" ContentType="application/inkml+xml"/>
  <Override PartName="/ppt/ink/ink562.xml" ContentType="application/inkml+xml"/>
  <Override PartName="/ppt/ink/ink563.xml" ContentType="application/inkml+xml"/>
  <Override PartName="/ppt/ink/ink564.xml" ContentType="application/inkml+xml"/>
  <Override PartName="/ppt/ink/ink565.xml" ContentType="application/inkml+xml"/>
  <Override PartName="/ppt/ink/ink566.xml" ContentType="application/inkml+xml"/>
  <Override PartName="/ppt/ink/ink567.xml" ContentType="application/inkml+xml"/>
  <Override PartName="/ppt/ink/ink568.xml" ContentType="application/inkml+xml"/>
  <Override PartName="/ppt/ink/ink569.xml" ContentType="application/inkml+xml"/>
  <Override PartName="/ppt/ink/ink570.xml" ContentType="application/inkml+xml"/>
  <Override PartName="/ppt/ink/ink571.xml" ContentType="application/inkml+xml"/>
  <Override PartName="/ppt/ink/ink572.xml" ContentType="application/inkml+xml"/>
  <Override PartName="/ppt/ink/ink573.xml" ContentType="application/inkml+xml"/>
  <Override PartName="/ppt/ink/ink574.xml" ContentType="application/inkml+xml"/>
  <Override PartName="/ppt/ink/ink575.xml" ContentType="application/inkml+xml"/>
  <Override PartName="/ppt/ink/ink576.xml" ContentType="application/inkml+xml"/>
  <Override PartName="/ppt/ink/ink577.xml" ContentType="application/inkml+xml"/>
  <Override PartName="/ppt/ink/ink578.xml" ContentType="application/inkml+xml"/>
  <Override PartName="/ppt/ink/ink579.xml" ContentType="application/inkml+xml"/>
  <Override PartName="/ppt/ink/ink580.xml" ContentType="application/inkml+xml"/>
  <Override PartName="/ppt/ink/ink581.xml" ContentType="application/inkml+xml"/>
  <Override PartName="/ppt/ink/ink582.xml" ContentType="application/inkml+xml"/>
  <Override PartName="/ppt/ink/ink583.xml" ContentType="application/inkml+xml"/>
  <Override PartName="/ppt/ink/ink584.xml" ContentType="application/inkml+xml"/>
  <Override PartName="/ppt/ink/ink585.xml" ContentType="application/inkml+xml"/>
  <Override PartName="/ppt/ink/ink586.xml" ContentType="application/inkml+xml"/>
  <Override PartName="/ppt/ink/ink587.xml" ContentType="application/inkml+xml"/>
  <Override PartName="/ppt/ink/ink588.xml" ContentType="application/inkml+xml"/>
  <Override PartName="/ppt/ink/ink589.xml" ContentType="application/inkml+xml"/>
  <Override PartName="/ppt/ink/ink590.xml" ContentType="application/inkml+xml"/>
  <Override PartName="/ppt/ink/ink591.xml" ContentType="application/inkml+xml"/>
  <Override PartName="/ppt/ink/ink592.xml" ContentType="application/inkml+xml"/>
  <Override PartName="/ppt/ink/ink593.xml" ContentType="application/inkml+xml"/>
  <Override PartName="/ppt/ink/ink594.xml" ContentType="application/inkml+xml"/>
  <Override PartName="/ppt/ink/ink595.xml" ContentType="application/inkml+xml"/>
  <Override PartName="/ppt/ink/ink596.xml" ContentType="application/inkml+xml"/>
  <Override PartName="/ppt/ink/ink597.xml" ContentType="application/inkml+xml"/>
  <Override PartName="/ppt/ink/ink598.xml" ContentType="application/inkml+xml"/>
  <Override PartName="/ppt/ink/ink599.xml" ContentType="application/inkml+xml"/>
  <Override PartName="/ppt/ink/ink600.xml" ContentType="application/inkml+xml"/>
  <Override PartName="/ppt/ink/ink601.xml" ContentType="application/inkml+xml"/>
  <Override PartName="/ppt/ink/ink602.xml" ContentType="application/inkml+xml"/>
  <Override PartName="/ppt/ink/ink603.xml" ContentType="application/inkml+xml"/>
  <Override PartName="/ppt/ink/ink604.xml" ContentType="application/inkml+xml"/>
  <Override PartName="/ppt/ink/ink605.xml" ContentType="application/inkml+xml"/>
  <Override PartName="/ppt/ink/ink606.xml" ContentType="application/inkml+xml"/>
  <Override PartName="/ppt/ink/ink607.xml" ContentType="application/inkml+xml"/>
  <Override PartName="/ppt/ink/ink608.xml" ContentType="application/inkml+xml"/>
  <Override PartName="/ppt/ink/ink609.xml" ContentType="application/inkml+xml"/>
  <Override PartName="/ppt/ink/ink610.xml" ContentType="application/inkml+xml"/>
  <Override PartName="/ppt/ink/ink611.xml" ContentType="application/inkml+xml"/>
  <Override PartName="/ppt/ink/ink612.xml" ContentType="application/inkml+xml"/>
  <Override PartName="/ppt/ink/ink613.xml" ContentType="application/inkml+xml"/>
  <Override PartName="/ppt/ink/ink614.xml" ContentType="application/inkml+xml"/>
  <Override PartName="/ppt/ink/ink615.xml" ContentType="application/inkml+xml"/>
  <Override PartName="/ppt/ink/ink616.xml" ContentType="application/inkml+xml"/>
  <Override PartName="/ppt/ink/ink617.xml" ContentType="application/inkml+xml"/>
  <Override PartName="/ppt/ink/ink618.xml" ContentType="application/inkml+xml"/>
  <Override PartName="/ppt/ink/ink619.xml" ContentType="application/inkml+xml"/>
  <Override PartName="/ppt/ink/ink620.xml" ContentType="application/inkml+xml"/>
  <Override PartName="/ppt/ink/ink621.xml" ContentType="application/inkml+xml"/>
  <Override PartName="/ppt/ink/ink622.xml" ContentType="application/inkml+xml"/>
  <Override PartName="/ppt/ink/ink623.xml" ContentType="application/inkml+xml"/>
  <Override PartName="/ppt/ink/ink624.xml" ContentType="application/inkml+xml"/>
  <Override PartName="/ppt/ink/ink625.xml" ContentType="application/inkml+xml"/>
  <Override PartName="/ppt/ink/ink626.xml" ContentType="application/inkml+xml"/>
  <Override PartName="/ppt/ink/ink627.xml" ContentType="application/inkml+xml"/>
  <Override PartName="/ppt/ink/ink628.xml" ContentType="application/inkml+xml"/>
  <Override PartName="/ppt/ink/ink629.xml" ContentType="application/inkml+xml"/>
  <Override PartName="/ppt/ink/ink630.xml" ContentType="application/inkml+xml"/>
  <Override PartName="/ppt/ink/ink631.xml" ContentType="application/inkml+xml"/>
  <Override PartName="/ppt/ink/ink632.xml" ContentType="application/inkml+xml"/>
  <Override PartName="/ppt/ink/ink633.xml" ContentType="application/inkml+xml"/>
  <Override PartName="/ppt/ink/ink634.xml" ContentType="application/inkml+xml"/>
  <Override PartName="/ppt/ink/ink635.xml" ContentType="application/inkml+xml"/>
  <Override PartName="/ppt/ink/ink636.xml" ContentType="application/inkml+xml"/>
  <Override PartName="/ppt/ink/ink637.xml" ContentType="application/inkml+xml"/>
  <Override PartName="/ppt/ink/ink638.xml" ContentType="application/inkml+xml"/>
  <Override PartName="/ppt/ink/ink639.xml" ContentType="application/inkml+xml"/>
  <Override PartName="/ppt/ink/ink640.xml" ContentType="application/inkml+xml"/>
  <Override PartName="/ppt/ink/ink641.xml" ContentType="application/inkml+xml"/>
  <Override PartName="/ppt/ink/ink642.xml" ContentType="application/inkml+xml"/>
  <Override PartName="/ppt/ink/ink643.xml" ContentType="application/inkml+xml"/>
  <Override PartName="/ppt/ink/ink644.xml" ContentType="application/inkml+xml"/>
  <Override PartName="/ppt/ink/ink645.xml" ContentType="application/inkml+xml"/>
  <Override PartName="/ppt/ink/ink646.xml" ContentType="application/inkml+xml"/>
  <Override PartName="/ppt/ink/ink647.xml" ContentType="application/inkml+xml"/>
  <Override PartName="/ppt/ink/ink648.xml" ContentType="application/inkml+xml"/>
  <Override PartName="/ppt/ink/ink649.xml" ContentType="application/inkml+xml"/>
  <Override PartName="/ppt/ink/ink650.xml" ContentType="application/inkml+xml"/>
  <Override PartName="/ppt/ink/ink651.xml" ContentType="application/inkml+xml"/>
  <Override PartName="/ppt/ink/ink652.xml" ContentType="application/inkml+xml"/>
  <Override PartName="/ppt/ink/ink653.xml" ContentType="application/inkml+xml"/>
  <Override PartName="/ppt/ink/ink654.xml" ContentType="application/inkml+xml"/>
  <Override PartName="/ppt/ink/ink655.xml" ContentType="application/inkml+xml"/>
  <Override PartName="/ppt/ink/ink656.xml" ContentType="application/inkml+xml"/>
  <Override PartName="/ppt/ink/ink657.xml" ContentType="application/inkml+xml"/>
  <Override PartName="/ppt/ink/ink658.xml" ContentType="application/inkml+xml"/>
  <Override PartName="/ppt/ink/ink659.xml" ContentType="application/inkml+xml"/>
  <Override PartName="/ppt/ink/ink660.xml" ContentType="application/inkml+xml"/>
  <Override PartName="/ppt/ink/ink661.xml" ContentType="application/inkml+xml"/>
  <Override PartName="/ppt/ink/ink662.xml" ContentType="application/inkml+xml"/>
  <Override PartName="/ppt/ink/ink663.xml" ContentType="application/inkml+xml"/>
  <Override PartName="/ppt/ink/ink664.xml" ContentType="application/inkml+xml"/>
  <Override PartName="/ppt/ink/ink665.xml" ContentType="application/inkml+xml"/>
  <Override PartName="/ppt/ink/ink666.xml" ContentType="application/inkml+xml"/>
  <Override PartName="/ppt/ink/ink66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DC88777-3BC0-4C8C-85D2-3D062BFC64C7}">
          <p14:sldIdLst>
            <p14:sldId id="256"/>
            <p14:sldId id="257"/>
            <p14:sldId id="258"/>
            <p14:sldId id="259"/>
            <p14:sldId id="260"/>
            <p14:sldId id="261"/>
            <p14:sldId id="262"/>
          </p14:sldIdLst>
        </p14:section>
        <p14:section name="Untitled Section" id="{45DBF3C0-33A2-49F3-B641-28A80A42E297}">
          <p14:sldIdLst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30.19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625 232 404,'-9'-205'16642,"9"204"-16568,0 0 0,0-1 1,-1 1-1,1 0 1,0 0-1,-1 0 0,1 0 1,0-1-1,-1 1 1,0 0-1,1 0 1,-1 0-1,0 0 0,1 0 1,-1 1-1,0-1 1,0 0-1,0 0 0,0 0 1,0 1-1,0-1 1,0 0-1,0 1 0,0-1 1,0 1-1,0-1 1,0 1-1,0-1 1,0 1-1,0 0 0,-1 0 1,1 0-1,0 0 1,0-1-1,0 1 0,-2 1 1,0-1-31,-1 0 0,1 0-1,-1 0 1,1 1 0,-1-1 0,1 1 0,0 0 0,-1 0 0,1 0-1,0 1 1,-4 1 0,-30 26 22,2 1 0,1 2-1,2 1 1,1 1 0,1 2-1,2 1 1,-36 65 0,53-84-64,2 2-1,0-1 1,1 1 0,1 0 0,1 1 0,1-1 0,1 1 0,-3 37 0,7-44 1,0 1 1,1-1-1,0 0 0,1-1 1,1 1-1,0 0 0,1-1 0,0 1 1,1-1-1,1 0 0,0 0 0,0-1 1,1 0-1,12 15 0,8 3-5,1-2 1,1 0-1,1-2 0,61 39 0,-56-41-46,-1 2 1,-1 1-1,-1 1 0,30 34 0,-54-52 42,-1 1 0,1-1 0,-2 1 0,0 1 0,0-1 0,-1 1 0,-1 0 0,0 0 0,0 1 0,-1-1 0,-1 1 0,0-1 0,0 1 0,-2 0 0,0 0 0,0 0 0,-4 22 0,0-16 8,0 0-1,-1 0 0,-1-1 1,-1 0-1,-1 0 1,0-1-1,-2 1 0,0-2 1,0 1-1,-2-2 0,-12 15 1,-18 13-76,-2-2 0,-2-2 1,-1-2-1,-2-3 0,-2-1 0,0-3 0,-2-2 1,-109 41-1,159-68-85,0 1 0,0-1-1,1 0 1,-1-1 0,0 1 0,0-1 0,0 1 0,0-1 0,0 0 0,0 0 0,0 0-1,0 0 1,0-1 0,-5 0 0,7 0 7,0 0 1,0 0-1,0 0 0,0 1 1,1-1-1,-1 0 0,0 0 0,0-1 1,1 1-1,-1 0 0,0 0 1,1 0-1,-1 0 0,1 0 1,0-1-1,-1 1 0,1 0 0,0 0 1,0-1-1,0 1 0,-1 0 1,1-1-1,1 1 0,-1 0 0,0 0 1,0-1-1,0 1 0,1 0 1,-1 0-1,1-1 0,-1 1 1,1 0-1,0-2 0,11-30-3366,1 1 0,30-55 0,-17 45 1727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30.8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14 592,'1'1'303,"0"-1"0,-1 1 1,1-1-1,0 0 0,0 1 0,0-1 1,0 0-1,0 0 0,0 0 0,0 0 0,0 0 1,0 0-1,0 0 0,0 0 0,0 0 1,0 0-1,2-1 0,-3 1-216,0 0 0,1 0 0,-1 0 0,0 0 0,0 0 0,0 0 0,0 0 0,1 0 0,-1 0 0,0 0 0,0 0 0,0 0 0,0-1 0,1 1 0,-1 0 0,0 0 0,0 0 0,0 0 0,0 0 0,0 0 0,0-1 0,1 1 0,-1 0 0,0 0 0,0 0 0,0 0 0,0-1 0,0 1 0,0 0 0,0 0 0,0 0 0,0 0 0,0-1 0,0 1 0,0 0-1,0 0 1,0 0 0,0-1 0,0 1 0,0 0 0,0 0 0,0 0 0,0 0 0,0-1 0,0 1 0,0 0 0,0 0 0,-1 0 0,1 0 0,0-1 0,0 1 0,0 0 0,0 0 0,0 0 0,0 0 0,0 0 0,-1 0 0,1 0 0,0-1 0,0 1 0,0 0 0,0 0 0,-1 0 0,3-7 3652,-1 7-3735,-1 0 0,0 0-1,1 0 1,-1 0 0,0 0-1,1 1 1,-1-1 0,1 0 0,-1 0-1,0 0 1,1 1 0,-1-1-1,0 0 1,0 1 0,1-1-1,-1 0 1,0 1 0,0-1 0,1 0-1,-1 1 1,0-1 0,0 0-1,0 1 1,0-1 0,0 1 0,0-1-1,1 0 1,-1 1 0,0-1-1,0 1 1,0-1 0,0 1-1,0-1 1,-1 0 0,1 1 0,0-1-1,0 1 1,0-1 0,0 0-1,0 1 1,0-1 0,-1 1-1,1 2-134,1 0-1,0 1 1,0-1-1,0 0 1,0 0 0,1 0-1,-1 0 1,1-1-1,-1 1 1,1 0-1,0-1 1,0 1-1,0-1 1,1 1-1,-1-1 1,1 0-1,-1 0 1,1 0-1,4 2 1,-3-1-854,0 0 1,-1-1 0,1 1-1,-1 0 1,0 1-1,0-1 1,0 0-1,0 1 1,2 4 0,-4 6-1342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31.20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1 772,'0'21'2036,"0"-16"240,9 6 129,-9-6 59,0 0-952,0 1-648,9-1-380,-9 5-272,0 1-212,10 0-184,-10-6-184,19 0-504,-10 0-772,10-5-384,0-5-132,-1-5 11,1-12 89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31.54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187 0 156,'0'11'1701,"-1"-1"-1,0 0 1,-1 0 0,-3 12 0,-30 68 281,13-40-1236,-3 13-62,3 0 0,3 2-1,3 0 1,2 1-1,4 1 1,-4 97 0,14-135-604,2-1 0,0 0 0,2 0 0,2 0 0,0 0 1,2-1-1,19 47 0,-18-55-66,1-1 0,1 0-1,0-1 1,1-1 0,1 1 0,1-2-1,0 0 1,1-1 0,1 0 0,0-1-1,32 20 1,-15-15-145,1-1 0,1-1-1,1-2 1,0-2 0,0-1-1,1-2 1,1-1 0,-1-2-1,74 2 1,-68-8-653,-1-2 1,1-2-1,56-12 0,-62 7-935,0-1-1,-1-2 1,64-31 0,-53 15-456,-8-3 103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31.89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28 37 792,'-1'0'228,"-1"0"-1,1 1 0,-1-1 1,1 0-1,0 1 1,-1-1-1,1 1 1,0-1-1,-1 1 1,1 0-1,0-1 0,0 1 1,-1 0-1,1 0 1,0 0-1,0 0 1,0 0-1,0 0 1,0 0-1,1 0 1,-2 2-1,2-2-56,0 0-1,0 0 1,1 0-1,-1 0 1,0 0 0,1 0-1,-1 0 1,1 0 0,-1 0-1,1-1 1,0 1-1,-1 0 1,1 0 0,0-1-1,-1 1 1,1 0 0,0-1-1,0 1 1,0 0-1,-1-1 1,1 0 0,2 1-1,65 27 2229,-66-27-2545,29 5 343,1 0 0,-1-2 0,1-2 0,0-1 0,50-4 0,-51 2-135,435-46-1336,-437 42-386,0-1-1,0-1 1,-1-2-1,48-21 1,-47 18-521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33.75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21 87 16,'0'-11'2891,"-1"-16"2259,-6 3-3509,0 8-1058,4 8-90,2 20-271,1-6-204,-1 34-13,2 0 0,1-1-1,15 69 1,20 87-3,-10-58-509,-26-130 51,0 1 0,-1-1 0,0 0 0,0 0 0,0 0 0,-1 1 0,0-1 1,0 0-1,-1 0 0,0 0 0,0 0 0,-1-1 0,0 1 0,0 0 0,0-1 0,-6 8 1,-9 3-1375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34.11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1 471 596,'0'-3'577,"2"0"1,-1 0-1,0 1 0,1-1 0,-1 0 1,1 1-1,0-1 0,0 1 0,0-1 1,0 1-1,0 0 0,4-3 0,15-12 1321,-18 16-1878,-1-1 1,0 1 0,1 0-1,-1 0 1,1 0-1,0 0 1,-1 0 0,1 1-1,0-1 1,-1 1 0,1 0-1,0-1 1,-1 1 0,1 1-1,0-1 1,3 1-1,-1 1-14,0 0-1,-1 0 1,1 0-1,-1 1 1,1 0-1,-1 0 1,0 0-1,0 0 1,4 5-1,20 21 14,-19-18-22,0-1 0,1-1 0,0 0 0,0 0 1,15 9-1,-21-16 8,-1-1 0,1 1 1,0 0-1,0-1 0,-1 0 0,1 0 0,0 0 1,0 0-1,0-1 0,0 0 0,0 1 1,0-1-1,0-1 0,0 1 0,0-1 0,0 1 1,0-1-1,0 0 0,0-1 0,0 1 1,-1-1-1,1 1 0,3-3 0,18-11 19,-1-1-1,-1-2 0,-1 0 0,31-31 0,70-94-106,-94 108 35,0-4-6,-3-1 0,41-82 1,-61 111 49,4-8-702,-10 19 648,0 0 1,0 0-1,0 0 0,0 0 1,1-1-1,-1 1 0,0 0 1,0 0-1,0-1 0,0 1 1,0 0-1,0 0 0,0 0 1,0-1-1,0 1 0,0 0 1,0 0-1,0-1 0,0 1 1,0 0-1,0 0 0,0 0 1,0-1-1,0 1 0,0 0 1,-1 0-1,1 0 0,0-1 1,0 1-1,0 0 0,0 0 1,0 0-1,0-1 0,-1 1 1,1 0-1,0 0 1,0 0-1,0 0 0,-1 0 1,1 0-1,0-1 0,0 1 1,0 0-1,-1 0 0,1 0 1,0 0-1,0 0 0,0 0 1,-1 0-1,1 0 0,0 0 1,-1 0-1,-10 6-3583,2 4 1806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36.12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1 271 240,'9'-58'8764,"-9"57"-8704,-1-1 1,1 1-1,0-1 0,0 1 0,0-1 0,0 1 1,0 0-1,0-1 0,1 1 0,-1-1 0,0 1 1,1 0-1,-1-1 0,1 1 0,-1 0 0,1-1 1,0 1-1,0 0 0,1-2 0,-1 3-53,1 0 1,0 0-1,-1 0 0,1 0 0,-1 0 1,1 1-1,0-1 0,-1 1 0,1-1 1,-1 1-1,1-1 0,-1 1 0,1 0 1,1 0-1,14 6 38,-9-3-29,0 0 1,0 0-1,-1 1 0,1 0 0,-1 0 0,0 1 0,-1 0 0,7 7 0,49 62 29,-20-22-6,43 36 24,-74-64-47,-12-17 54,-7-14 144,15-27 37,-7 12-186,-1-5-30,2 1 0,0-1 1,1 1-1,2 0 1,8-33-1,3 4-5,-13 42-23,1 1-1,0-1 0,0 1 1,1-1-1,1 1 0,0 0 1,1 1-1,0-1 0,0 1 1,1 0-1,13-14 0,-14 18 5,0 1 0,0 0 0,1-1-1,0 2 1,0-1 0,0 1 0,1 0-1,-1 1 1,16-5 0,-19 6-106,1 2 1,-1-1 0,1 0-1,0 1 1,-1 0 0,1 0-1,-1 0 1,1 1-1,0-1 1,-1 1 0,1 0-1,-1 0 1,0 1-1,1-1 1,-1 1 0,0 0-1,0 0 1,0 1 0,5 3-1,-7-4-425,0 0-1,0 0 1,-1 0 0,1 1-1,0-1 1,-1 1-1,1-1 1,-1 1-1,0-1 1,0 1 0,0 0-1,0-1 1,0 5-1,-1 2-1329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36.53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113 251 1136,'0'0'1581,"8"-6"3763,14-8-3947,69-27-885,-70 33-504,-1 0 1,0-2-1,0 0 1,-1-1-1,24-18 1,-41 27-12,6-4-2,-1-1-1,0 1 1,0-1-1,-1 0 1,10-14-1,-15 20 7,-1 0 0,1 0 0,0-1 0,-1 1 0,1 0 0,-1 0-1,0-1 1,1 1 0,-1 0 0,0-1 0,0 1 0,0 0 0,0-1 0,0 1-1,0 0 1,0-1 0,-1 1 0,1 0 0,-1-2 0,0 1 2,0 0 1,0 1-1,-1-1 1,1 0-1,-1 1 1,1-1-1,-1 1 1,1 0-1,-1-1 1,0 1-1,0 0 1,1 0-1,-1 0 1,0 0-1,0 0 1,-3 0-1,-4-1-3,0 0-1,-1 0 0,1 1 1,-1 1-1,1-1 1,-1 1-1,1 1 0,-1 0 1,1 0-1,0 1 1,-13 4-1,5-1 8,-1 1 0,1 0-1,0 2 1,-32 18 0,36-17 0,0 2 1,0 0-1,1 0 0,1 1 0,0 0 1,0 1-1,1 1 0,1-1 1,0 2-1,1-1 0,1 1 0,0 0 1,-9 30-1,14-38-3,0 0 1,0 0-1,1 0 0,0 0 0,0 1 1,1-1-1,0 0 0,0 1 1,0-1-1,1 0 0,0 0 1,1 1-1,0-1 0,0 0 1,0 0-1,1-1 0,0 1 0,0 0 1,1-1-1,0 0 0,0 0 1,0 0-1,1 0 0,0-1 1,0 1-1,1-1 0,-1-1 0,1 1 1,0-1-1,0 0 0,0 0 1,12 5-1,-6-5-53,0 1 1,1-1-1,-1-1 0,1 0 1,0-1-1,0 0 0,0-1 1,0-1-1,0 0 0,0-1 1,0 0-1,0-1 0,14-3 1,2-3-1426,-1-1 0,0-1 1,-1-1-1,42-25 1,-39 16-227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36.91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94 6 240,'-11'-6'9722,"8"9"-9718,-1-1-1,1 1 1,0 0 0,1 0 0,-1 1 0,0-1 0,1 0 0,0 1 0,0 0 0,0-1 0,0 1 0,0 0 0,1 0 0,-2 6 0,-16 75 223,11-39-153,2-11 16,-1 60 1,3-32-22,3-41-41,1-1 0,4 29 0,0 15 21,-2-31-39,1 0 1,2 0-1,1 0 0,16 51 0,-19-75-107,1 1-1,1-1 0,0-1 0,6 11 1,11 3-1998,-21-22 1895,0-1 0,0 0 0,0 1 1,-1-1-1,1 0 0,0 0 0,0 1 0,0-1 0,0 0 1,0 0-1,0 0 0,0 0 0,0 0 0,-1 0 0,1-1 1,0 1-1,0 0 0,0 0 0,0 0 0,0-1 0,0 1 1,-1-1-1,1 1 0,0-1 0,0 1 0,-1-1 0,2 0 1,8-9-1579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37.24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292 30 1056,'-10'-5'857,"0"0"-1,-1 1 0,1 1 1,-1 0-1,1 0 1,-1 1-1,-15-1 0,18 2-698,0 1-1,0 0 0,0 0 0,0 0 0,0 1 0,1 1 0,-1-1 0,0 1 0,1 0 0,-15 7 0,0 2-96,-25 14-14,45-23-44,0-1 0,0 1 0,1 0 0,-1-1 0,0 1 0,1 0 1,-1 0-1,1 0 0,0 0 0,0 0 0,0 0 0,0 0 0,0 1 0,0-1 0,0 0 0,1 0 0,-1 1 0,1-1 0,-1 4 0,2-2-1,0 0 1,0-1-1,0 1 0,0 0 0,1-1 1,-1 0-1,1 1 0,0-1 0,0 0 0,0 0 1,0 0-1,1 0 0,-1 0 0,1 0 0,-1-1 1,1 1-1,0-1 0,0 0 0,1 1 1,-1-2-1,6 4 0,4 2 15,0-1 0,1-1 1,-1 0-1,21 5 0,-3-6-9,0-1 1,1-2-1,-1-1 1,1-1-1,32-6 1,-13 2-65,-43 5-187,0-1 0,-1 0 0,1-1 0,0 0 0,-1 0-1,12-5 1,32-27-4958,-45 30 4554,5-7-1081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37.59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14 27 540,'1'-1'284,"-1"0"0,1 1 0,0-1 0,0 0 0,0 0 0,-1 0-1,1 0 1,0 0 0,-1 0 0,1 0 0,-1 0 0,1 0 0,-1 0 0,0-1 0,1 1 0,-1 0-1,0 0 1,0-2 0,-2-2 3086,-5 15-2604,4-2-672,0 0 1,1 1 0,0-1 0,1 1 0,-1-1-1,1 1 1,1 0 0,0-1 0,2 17 0,18 79 264,-11-66-253,5 11-38,2-2 0,2 1 0,2-2 1,35 59-1,-41-83-492,1 0-1,1-1 1,31 32 0,-19-22-3800,-26-26 289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38.08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1 524 1444,'1'-6'555,"0"0"0,1 1-1,-1-1 1,1 1 0,0 0-1,1-1 1,-1 1 0,1 0 0,0 0-1,1 1 1,-1-1 0,9-7-1,7-14 252,-14 20-741,0 0 0,1 0 1,0 1-1,0-1 0,0 1 0,1 1 1,0-1-1,12-5 0,65-28 164,-75 35-198,3-2-8,1 1-1,0 0 0,0 1 0,0 1 1,1 0-1,-1 0 0,0 1 0,20 2 1,-29-1-19,1 0 0,-1 1 0,0-1 0,1 1 0,-1 0 0,0 0 0,0 1 0,0-1 0,0 1 0,0 0 0,0 0 0,-1 0 0,1 1 0,0-1 0,-1 1 0,0 0 1,0 0-1,0 0 0,0 0 0,0 1 0,-1-1 0,1 1 0,-1 0 0,0-1 0,0 1 0,0 0 0,-1 0 0,1 0 0,0 7 0,6 32 49,-3 1-1,0 65 0,-6-105-51,1 0 1,1 1-1,-1-1 1,0 0-1,1 1 1,0-1-1,0 0 1,0 0-1,1 0 0,-1 0 1,1 0-1,0 0 1,0 0-1,1 0 1,-1-1-1,1 1 0,-1-1 1,1 1-1,0-1 1,1 0-1,-1 0 1,5 2-1,0 0 2,-1-2-1,2 1 1,-1-1 0,0-1-1,1 0 1,-1 0-1,1 0 1,-1-1 0,1 0-1,16-1 1,-9-1 3,0 0 1,-1-1-1,1-1 1,0 0-1,-1-2 1,1 1-1,18-10 1,-24 10-6,0-1 0,-1 0 0,1-1 0,-1 0 0,0 0 0,0-1 0,-1 0 0,0-1-1,0 0 1,-1 0 0,11-17 0,-15 20-5,-1 0 0,0 0 0,0 0 0,-1-1 0,1 1 1,-1 0-1,0-1 0,-1 1 0,1-1 0,-1 1 0,0-1 0,-1 1 0,1-1 0,-1 1 0,0-1 0,-1 1 0,1-1 0,-1 1 0,0 0 0,0 0 0,-5-8 0,-3-3-5,0 0 0,-1 0 1,0 1-1,-27-27 0,32 35 6,-1 1-1,0 0 1,0 1 0,-1-1-1,1 1 1,-1 1 0,0 0-1,0 0 1,-1 0 0,1 1-1,-1 0 1,1 1 0,-1 0-1,0 0 1,-11 0 0,20 2 3,0 0 1,-1 0-1,1 0 1,0 0-1,-1-1 1,1 1-1,0 0 1,-1 0-1,1 0 1,0 0-1,0 0 1,-1 0-1,1 0 1,0 0-1,-1 0 1,1 0-1,0 0 1,-1 0-1,1 1 1,0-1-1,-1 0 1,1 0-1,0 0 1,0 0 0,-1 0-1,1 0 1,0 1-1,-1-1 1,1 0-1,0 0 1,0 1-1,0-1 1,-1 0-1,1 0 1,0 1-1,0-1 1,0 0-1,0 0 1,-1 1-1,1-1 1,0 0-1,0 1 1,0 0-1,12 10 15,23 8-38,-8-10-32,0-2 1,1 0-1,-1-2 0,1-1 0,0-2 0,1 0 0,43-5 0,-22 3 59,-43 0 4,1 0 1,-1 1-1,0 0 1,-1 0-1,1 1 1,0 0-1,11 4 1,-15-5-8,0 1 0,0-1 0,-1 1 1,1-1-1,-1 1 0,1 0 0,-1 0 0,0 0 1,0 0-1,0 1 0,0-1 0,0 1 0,0-1 1,-1 1-1,1-1 0,-1 1 0,1 0 0,0 5 1,0 2 6,0 0 1,-1 0-1,0 1 1,-1-1 0,0 0-1,-3 18 1,-1 26 47,-1-38-37,1-12 52,-6-62 17,10 27-81,2 0 1,0 0-1,9-36 0,-8 54 0,1 0 0,0 0 0,1 0 1,0 0-1,1 1 0,0 0 0,1 0 0,1 0 0,14-16 0,-12 17-11,0 1 1,1 1 0,0 0 0,0 0-1,1 1 1,1 1 0,-1 0 0,1 0-1,0 1 1,1 1 0,-1 1 0,1-1-1,0 2 1,0 0 0,17-1 0,279-64-7031,-252 53 5162,6-1 214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40.0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14 41 284,'-14'0'9206,"29"-2"-7781,23-1-1797,11-6 524,62-1 0,-28 2-51,-48 4-219,-1 1 0,1 1 0,0 3 0,0 0 0,62 12 0,-95-13-40,-1 0-1,1 1 1,0-1 0,-1 1 0,1-1 0,0 1 0,-1 0 0,1 0 0,-1 0 0,1 0 0,-1 0 0,0 0 0,1 0 0,-1 0 0,0 0 0,2 2 0,-3-2-32,0 0 1,1 0 0,-1 0 0,0 0 0,0 0 0,0 0 0,1 0-1,-1 0 1,0 0 0,0 0 0,0 0 0,-1 0 0,1-1 0,0 1-1,0 0 1,0 0 0,-1 0 0,1 0 0,0 0 0,-1 0 0,1 0-1,-1 0 1,1-1 0,-1 1 0,0 0 0,1 0 0,-1-1 0,-1 2 0,-7 8-1523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40.43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31 54 808,'-23'10'4611,"15"-5"140,31-4-4307,175-19 103,-60 3-1196,-130 14 533,16 0-1400,0-1 0,0-1 1,-1-1-1,34-11 1,-29 5-271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40.78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573 15 1432,'-3'-2'565,"0"0"0,0 0 0,-1 1 0,1-1 0,-1 1 0,1 0 0,-1 0-1,1 0 1,-1 1 0,-4-1 0,5 1-427,1 1 0,-1-1 0,0 1 0,1 0 0,-1-1 0,1 1 0,-1 1 0,1-1 0,-1 0 0,1 0 0,0 1 0,-1 0 0,1-1 0,0 1 0,-3 4 0,-16 17 37,0 0-1,2 2 1,1 0 0,1 1-1,-14 30 1,-59 146 318,73-162-379,-123 382 433,69-64-2122,46-203-3035,14-67 511,3-60 2355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57.58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24 1428,'69'-15'5833,"2"7"-3356,146 10-1878,-196-1-584,0 1 1,0 1-1,0 0 1,-1 2-1,1 0 0,-1 2 1,27 12-1,-39-16-13,-1 1 1,0 1-1,-1-1 0,1 1 0,-1 0 0,0 1 0,0 0 1,0-1-1,-1 2 0,0-1 0,0 1 0,0-1 1,-1 2-1,0-1 0,-1 0 0,1 1 0,-2-1 0,1 1 1,-1 0-1,0 0 0,0 0 0,0 10 0,-1 6 7,0 0 0,-2 0 0,-1-1 1,0 1-1,-9 35 0,-43 111 5,47-150-12,-14 28 19,-1 0-1,-57 86 1,5-9 44,-6 10-32,48-84-65,1 1 0,-31 78 1,53-106-142,-21 52 2,9-27-3338,15-39-229,14-14 1875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58.02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0 217 1172,'31'14'8991,"-23"-11"-8826,0-1 0,0 0 0,0 0 0,0-1 0,0 0 0,15 0 0,496-40 895,-350 20-1054,649-96-13,-539 71-185,-221 32 48,-38 8-30,0 0 0,40-2 1,-86 18-1457,17-11 633,0 0 0,0 0 1,0-1-1,0 0 1,0-1-1,-9-1 1,7 1-834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58.35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17 0 68,'-1'1'263,"0"-1"0,0 0 0,0 1 0,1-1 0,-1 0 0,0 1 0,0-1 0,0 1 0,1 0 0,-1-1-1,0 1 1,1-1 0,-1 1 0,0 0 0,1 0 0,-1-1 0,1 1 0,-1 0 0,1 0 0,0 0 0,-1-1 0,1 1 0,0 0 0,-1 0 0,1 0 0,0 0 0,0 0 0,0 1 0,1 0-92,-1-1 0,1 0 1,0 0-1,0 0 0,0 0 1,0 0-1,0 0 0,0 0 1,0 0-1,0 0 0,0 0 0,0 0 1,1-1-1,-1 1 0,0-1 1,2 2-1,8 1 23,-1 1 0,1-1 0,-1-1 0,12 2 0,3-1-12,21 2 179,56 13-1,-87-14-335,0 0-1,-1 2 0,1-1 1,-1 2-1,-1 0 1,1 0-1,20 17 0,-31-21-22,0 0 0,0 0 0,0 0 0,0 0 0,-1 1 0,1-1 0,-1 1 0,0 0 0,0 0 0,0 0 0,-1 0 0,0 0 0,1 0 0,-1 0-1,-1 0 1,1 0 0,-1 1 0,1-1 0,-1 0 0,0 0 0,-1 1 0,1-1 0,-1 0 0,0 0 0,0 0 0,0 1 0,-3 5 0,-4 10-7,0 0 1,-2 0 0,-23 35 0,29-48 1,-13 17-15,-32 35 1,-15 21-52,42-50-154,-17 29-224,37-56 4,0 0-1,1 1 0,-1-1 1,1 0-1,0 1 0,0 0 0,1-1 1,-1 6-1,2-8 35,1-1 1,-1 0-1,1 0 1,0 0-1,-1 0 1,1 0-1,0-1 0,-1 1 1,1 0-1,-1-1 1,1 1-1,-1-1 1,1 1-1,1-2 0,15-8-1348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58.69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141 0 708,'-28'13'3831,"24"-12"-3476,1 1 1,-1-1-1,0 1 1,1 0-1,-1 0 1,1 0-1,-1 0 1,1 0-1,0 1 0,0 0 1,0-1-1,0 1 1,1 0-1,-1 1 1,1-1-1,-4 6 1,-4 19 39,0 0 0,1 0 0,2 1 1,1 0-1,1 0 0,-1 46 0,5-62-251,0 15 168,1-1 0,6 42 0,-2-25-42,-2-22-206,2 0 0,0-1 0,1 1-1,1-1 1,1 0 0,1-1 0,0 0 0,2 0 0,0-1 0,2 0-1,0 0 1,1-2 0,0 1 0,23 21 0,-22-26-179,0-1-1,1-1 1,0 0-1,0 0 1,1-2-1,0 0 1,1-1 0,0 0-1,1-2 1,-1 0-1,1-1 1,0 0 0,1-2-1,-1 0 1,1-1-1,-1-1 1,24-1 0,-29-1-606,0 0 1,-1-1-1,1-1 1,-1 0-1,14-5 1,-17 5-447,-1-1 1,0-1-1,1 1 1,9-9-1,-7 3-984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59.06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23 143 604,'-1'1'237,"-1"-1"0,1 0-1,0 1 1,0-1 0,0 1 0,0-1 0,0 1 0,0 0-1,0 0 1,0-1 0,0 1 0,0 0 0,0 0-1,0 0 1,1 0 0,-1 0 0,0 0 0,1 0-1,-1 0 1,0 0 0,1 0 0,0 1 0,-1-1 0,1 0-1,0 0 1,-1 0 0,1 1 0,0-1 0,0 0-1,0 0 1,0 1 0,0 0 0,2 0-110,-1-1 1,0 0-1,1 1 0,-1-1 1,1 0-1,-1 0 1,1 0-1,0 0 0,0 0 1,-1 0-1,1 0 1,0-1-1,0 1 0,0-1 1,0 1-1,0-1 1,-1 0-1,1 0 0,0 0 1,0 0-1,4 0 1,41-4 103,0-1 1,0-2 0,57-18-1,24-3-286,65-13-1389,-150 30-1233,-1-3-1,55-26 0,-67 25 834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59.42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1 492,'28'7'3551,"-16"-4"-2128,-1 0 0,0 0 0,-1 1 0,18 9 0,-23-10-1213,-1 0 1,1 1-1,-1-1 0,0 1 0,0 0 1,-1 1-1,1-1 0,-1 0 0,0 1 1,0 0-1,0 0 0,2 8 0,8 22 135,-1 1 0,-2 0-1,-2 0 1,7 72 0,-8-54-631,-4-12-166,6 27-2812,-7-64 2542,-1-1 0,1 1 0,0-1-1,0 1 1,0-1 0,0 0 0,1 0 0,0 0 0,0 0 0,0 0 0,0 0 0,5 3 0,2-1-1236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00.24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132 360 76,'10'-8'1007,"0"-1"1,-1 0-1,-1 0 0,1-1 1,-2 0-1,1-1 0,-1 1 1,-1-2-1,8-17 0,-6 14-788,5-9 205,0-1 0,-2 0 1,14-48-1,-23 68-353,-1-1-1,0 1 1,0-1 0,0 1-1,-1-1 1,0 1 0,-1-11-1,1 14-62,0 1-1,-1 0 1,1-1-1,-1 1 1,0 0-1,1-1 1,-1 1-1,0 0 1,0 0-1,1 0 1,-1 0-1,0 0 1,0-1-1,0 2 1,-1-1-1,1 0 1,0 0-1,0 0 1,0 0-1,-1 1 1,1-1-1,0 1 1,-1-1-1,1 1 1,0-1-1,-1 1 1,1 0-1,-1 0 1,1 0-1,0-1 1,-1 1-1,1 1 1,-1-1-1,1 0 1,-1 0-1,-1 1 1,-9 1-1,1 1 1,-1 0 0,1 1-1,0 0 1,0 1-1,0 0 1,1 0-1,0 1 1,0 1-1,0 0 1,-11 10 0,10-7-10,1 0 0,-1 1 0,2 0 0,-1 0 0,1 1 0,1 1 0,0-1 0,-9 24 0,14-30 1,1 0 0,0 0 1,1 1-1,0-1 1,0 1-1,0-1 1,1 1-1,0-1 1,0 1-1,0-1 1,1 1-1,0-1 1,0 0-1,1 1 1,0-1-1,0 0 1,0 0-1,1 0 1,0 0-1,0 0 1,0-1-1,1 1 1,0-1-1,0 0 1,0 0-1,9 7 0,10 8 1,1-1 0,0-2-1,1 0 1,41 19-1,-35-19 0,10 6 6,-14-10-10,-1 1 0,0 2 0,-1 0 0,-1 2 0,-1 1 0,0 1 0,24 27 1,-43-42 1,0 1 1,0 0 0,0 0-1,-1 0 1,0 0 0,0 0-1,-1 1 1,1-1-1,-1 1 1,-1-1 0,1 1-1,-1 0 1,-1 0 0,1 0-1,-1 0 1,0 0 0,-1-1-1,1 1 1,-1 0 0,-3 10-1,1-8 2,0-1-1,-1 0 0,1 0 0,-2-1 0,1 1 1,-1-1-1,0 0 0,0 0 0,-1 0 0,0-1 1,0 0-1,-1 0 0,1 0 0,-1-1 0,-13 7 1,-19 9-9,0-1 0,-2-3 1,0-1-1,0-2 1,-2-2-1,-51 8 1,87-19 8,0 0-1,0-1 1,0 0 0,0 0 0,0 0-1,1-1 1,-1 0 0,-12-4 0,16 4-9,1 0 0,0 0 0,0 0 0,0 0 0,0 0 0,-1-1 0,2 1 0,-1-1-1,0 1 1,0-1 0,0 0 0,1 1 0,-1-1 0,1 0 0,-1 0 0,1 0 0,0-1 0,0 1 0,0 0 0,0 0 0,0-1 0,1 1 0,-1 0 0,1-1 0,-1 1 0,1-1 0,0 1 0,0-4 0,0-8-575,1 0 1,1-1-1,4-14 0,-1 10-1362,0 0-1,1 1 0,17-33 0,-5 24 76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00.93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26 84 704,'-7'-4'2231,"-11"-9"4479,18 12-6661,0 0 0,0 1 0,0-1 0,1 0 0,-1 0 1,0 1-1,0-1 0,1 1 0,-1-1 0,1 0 0,-1 1 1,1-1-1,-1 1 0,1-1 0,-1 1 0,1-1 0,-1 1 1,1-1-1,0 1 0,-1-1 0,1 1 0,-1 0 0,1-1 0,0 1 1,0 0-1,-1 0 0,1 0 0,0 0 0,-1-1 0,1 1 1,1 0-1,26-11 36,1 2 1,0 0 0,0 2-1,0 1 1,1 2 0,0 1-1,54 0 1,-80 4-88,1-1 0,-1 0 0,0 1 1,0 0-1,0 0 0,0 0 0,0 0 0,0 1 0,0 0 0,0 0 0,0 0 0,-1 0 1,1 0-1,-1 1 0,0 0 0,0-1 0,0 1 0,0 0 0,0 1 0,0-1 1,-1 0-1,0 1 0,1-1 0,-1 1 0,-1 0 0,4 7 0,-4-6-2,-1 1 0,1-1-1,-1 0 1,0 1 0,0-1 0,-1 1-1,1-1 1,-1 0 0,-1 1-1,1-1 1,-1 0 0,1 0 0,-1 0-1,-1 0 1,1 0 0,-1-1 0,0 1-1,0-1 1,0 1 0,-6 4-1,-11 11 10,-2 0-1,0-2 0,-1 0 1,0-2-1,-37 20 0,59-36-4,1 0 0,0 0 0,-1 0 0,1 0 0,0 0 0,-1 0 0,1 1 0,0-1 0,0 0 0,-1 0 0,1 0 0,0 1 0,0-1 0,0 0 0,-1 0 0,1 1 0,0-1 0,0 0 0,0 0 0,0 1 0,-1-1-1,1 0 1,0 1 0,0-1 0,0 0 0,0 0 0,0 1 0,0-1 0,0 0 0,0 1 0,0-1 0,0 0 0,0 1 0,0-1 0,0 0 0,0 1 0,0-1 0,0 0 0,0 0 0,0 1 0,1-1 0,-1 0 0,0 1 0,0-1 0,0 0-1,18 12-13,26 2-28,-21-11 28,-2 0 1,1 2-1,0 1 1,-1 0 0,38 18-1,-57-23 14,-1 0 0,1 0 0,0-1 0,-1 1 0,1 1 0,-1-1 0,1 0-1,-1 0 1,0 0 0,0 1 0,1-1 0,-1 1 0,0-1 0,0 1 0,0-1 0,0 1 0,-1 0 0,1-1 0,0 1 0,-1 0 0,1-1-1,-1 1 1,0 0 0,1 0 0,-1 2 0,-1-1 0,1 0 0,-1 0-1,0 0 1,0 0 0,0 0 0,-1-1-1,1 1 1,-1 0 0,1 0 0,-1-1-1,0 1 1,0-1 0,-4 4 0,-4 3-1,-1 1 1,-1-2 0,1 1 0,-1-2 0,-19 10 0,-35 14 34,-114 50-47,167-76-145,-9 4-897,1-7-6202,13-2 5303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01.46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347 30 1628,'0'-2'257,"-1"1"0,1-1-1,-1 1 1,0-1 0,0 1-1,1-1 1,-1 1 0,0 0 0,0 0-1,-1-1 1,1 1 0,0 0 0,0 0-1,0 0 1,-1 0 0,1 0-1,-1 0 1,1 0 0,-1 1 0,1-1-1,-1 1 1,1-1 0,-1 1 0,1-1-1,-1 1 1,0 0 0,1 0-1,-1-1 1,-2 2 0,-3-2 36,0 0 1,0 1-1,0 0 1,1 0-1,-15 3 1,11 0-230,-1 1 1,0 1-1,1 0 0,0 0 1,0 1-1,0 1 0,1-1 1,0 2-1,-16 15 0,10-6-11,0 0 0,2 1 0,0 1 0,-13 23-1,23-35-47,-1-1-1,1 0 1,1 1-1,-1 0 1,1 0-1,0 0 1,1 0-1,-1 0 1,2 0-1,-1 0 1,1 0-1,0 1 1,0-1-1,1 0 1,0 0-1,0 0 1,1 0-1,-1 0 1,2 0-1,-1 0 1,1-1-1,0 1 1,0-1-1,1 0 0,0 1 1,0-2-1,0 1 1,1 0-1,0-1 1,0 0-1,0 0 1,1-1-1,0 1 1,0-1-1,11 6 1,12 4 4,57 19 0,-67-27-15,0 0 1,-1 2 0,1 0-1,-1 1 1,-1 0 0,0 2-1,27 20 1,-42-29 5,1 1 0,-1-1 0,0 0 0,0 1 0,0 0 0,0-1 0,0 1 0,-1 0 0,1 0 0,-1 0-1,0 0 1,0 0 0,0 0 0,0 0 0,0 1 0,-1-1 0,1 0 0,-1 0 0,0 1 0,0-1 0,-1 5 0,0-4 2,0 0 1,-1 0-1,0 0 1,1 0-1,-2 0 0,1 0 1,0 0-1,-1-1 1,1 1-1,-1-1 1,0 0-1,0 0 1,-1 0-1,-6 5 0,-35 22 8,-2-1 0,-1-3-1,-1-1 1,-87 29-1,121-48-13,13-5-3,-1 1 0,1-1 0,-1 0 0,0 0 0,1 0 0,-1 0 0,0 0 0,0-1 0,0 1 0,1-1 0,-1 0 0,0 1 0,0-1 0,0-1 0,0 1 0,0 0 0,-3-1 0,6 0-11,0 0-1,0 1 0,0-1 0,-1 1 0,1-1 1,0 0-1,0 1 0,0-1 0,0 1 0,0-1 1,0 0-1,0 1 0,0-1 0,0 0 0,0 1 1,1-1-1,-1 1 0,0-1 0,0 0 0,1 1 1,-1-1-1,0 1 0,1-1 0,-1 1 0,0-1 1,1 1-1,-1-1 0,1 1 0,-1 0 0,0-1 1,1 1-1,0-1 0,-1 1 0,1 0 0,-1 0 1,1-1-1,18-15-830,123-75-8117,-96 60 7404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01.8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433 0 448,'-8'11'5377,"-18"6"-3554,11-7-801,-96 88 855,72-61-1655,-2-1 0,-47 30-1,68-53-149,0 1 0,1 1 0,-25 26 0,44-41-71,0 0-1,0 1 0,-1-1 0,1 0 0,0 0 0,0 1 1,0-1-1,0 0 0,0 1 0,0-1 0,0 0 1,0 1-1,0-1 0,0 0 0,0 1 0,0-1 0,0 0 1,0 1-1,0-1 0,0 0 0,0 0 0,1 1 1,-1-1-1,0 0 0,0 1 0,0-1 0,0 0 0,1 0 1,-1 1-1,0-1 0,0 0 0,0 0 0,1 0 1,-1 1-1,0-1 0,1 0 0,-1 0 0,0 0 1,0 0-1,1 0 0,-1 1 0,0-1 0,1 0 0,-1 0 1,0 0-1,1 0 0,-1 0 0,0 0 0,0 0 1,1 0-1,-1 0 0,0 0 0,1 0 0,-1 0 0,1-1 1,17 3 2,11-4 5,0-1 1,0-1 0,35-10-1,29-5-39,4 7-1,-21 3-221,117-29 1,-188 37-121,-1-1-1,1 1 0,-1-1 1,0 0-1,0 0 1,0-1-1,0 1 0,0-1 1,0 0-1,-1 0 1,1 0-1,-1 0 0,0 0 1,0-1-1,0 0 0,0 1 1,-1-1-1,0 0 1,1 0-1,1-8 0,6-9-1556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02.15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 8 1228,'-7'-8'4239,"4"9"-2128,6 7-181,15 38-915,13 53-1,-25-71-961,2 0-1,2 0 1,0-1 0,2-1-1,0 1 1,2-2-1,21 30 1,-29-48-136,0 0 0,1 0 0,0 0 0,0-1 0,0 0 0,1-1 0,15 10 0,-19-13-150,0-1-1,0 1 1,0-1 0,1 1-1,-1-1 1,0 0 0,1-1-1,-1 1 1,0-1 0,1 0-1,-1 0 1,1 0 0,-1-1-1,0 1 1,1-1 0,-1 0-1,0 0 1,8-4 0,-7 2-221,0 0 1,0 0 0,0-1 0,-1 1-1,1-1 1,-1 0 0,4-6 0,-1 3-113,22-24-1451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02.59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1 112 956,'51'-17'5881,"-7"3"-3218,-1-2-2196,1 2 1,0 2 0,68-9-1,-66 14-457,89-4 0,-115 12-19,0 0-1,0 0 1,-1 2-1,1 1 0,-1 0 1,0 2-1,20 7 1,-19-5 3,0 1 0,-1 1 0,0 1 0,-1 0 0,33 28 0,-43-32 5,-1 1 1,0 0-1,-1 0 1,1 0-1,-1 1 0,-1 0 1,0 0-1,0 0 1,-1 1-1,0-1 0,-1 1 1,0 0-1,0 0 1,1 16-1,-3-10 1,0 1 0,-1-1 0,-1 1 1,-1-1-1,0 0 0,-1 1 0,-1-1 0,0 0 0,-1-1 0,-1 1 0,-15 28 1,-8 6 1,-3-1 0,-39 47 0,24-33-18,-49 64-21,36-51 44,3 3 0,-58 109 0,84-120-33,-24 78-1,21-53-1498,31-86 751,1 1 1,0 0-1,0 0 1,1 0-1,0 0 1,1 12-1,9-34-3050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02.97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0 635 1048,'30'0'6989,"5"0"-4193,-14 0-2707,0-1 0,24-5 0,239-73 247,-98 22-163,-111 37-109,822-192 479,-296 116-543,-490 77-35,127-25-42,-229 42 66,35-10-25,-42 11 33,-1 1-1,0-1 1,1 1 0,-1-1-1,0 1 1,0-1 0,1 0 0,-1 0-1,0 0 1,0 0 0,0 0 0,0 0-1,0 0 1,0 0 0,0 0-1,-1 0 1,1 0 0,0 0 0,-1-1-1,1 1 1,-1 0 0,1-1 0,-1 1-1,1 0 1,-1-2 0,-9-18-1734,8 18 1116,0 0 0,1 1 1,-1-1-1,0 0 0,0 1 1,-1-1-1,1 1 0,-1 0 0,1-1 1,-1 1-1,-2-3 0,2 0-1261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03.53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18 192 136,'-18'-10'11566,"58"6"-10930,-1-1 1,0-2-1,-1-1 1,75-28-1,-17 6-439,2 0-148,-37 11-1000,109-21-1,-168 39 767,0 1 0,0 0 0,0-1 0,0 1 1,0 0-1,0 0 0,0 0 0,0 0 0,0 0 0,0 1 0,0-1 0,0 0 0,0 1 0,0 0 0,0-1 0,-1 1 0,4 1 0,-45 19-7745,23-15 6274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03.87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44,'4'8'1033,"0"1"0,0 0-1,-1-1 1,0 2 0,-1-1 0,3 15 0,2 65 2486,-3-33-3121,-1 3 181,-8 110-1,1-102-62,4 71-1,5-95-357,2-1-1,1 1 1,3-2-1,1 1 1,2-1 0,2-1-1,2-1 1,1 0-1,37 54 1,-33-51-446,12 18-37,-33-56 59,1 0 0,0-1 0,1 1 0,-1-1 0,0 1 0,1-1 0,0 0 0,0-1 0,0 1 0,0-1 0,6 3 0,-8-5-30,0 1 1,0-1 0,-1 0 0,1 0 0,0-1-1,0 1 1,0 0 0,-1-1 0,1 1-1,0-1 1,0 1 0,-1-1 0,1 0 0,0 1-1,-1-1 1,1 0 0,-1 0 0,1-1-1,-1 1 1,0 0 0,1 0 0,-1-1-1,0 1 1,0 0 0,0-1 0,0 1 0,0-1-1,0 0 1,1-1 0,7-17-1638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04.7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1 201 60,'0'0'1568,"9"-21"7626,-8 18-9049,0 0 0,0 0-1,0 0 1,0 0 0,1 0 0,-1 1-1,1-1 1,-1 0 0,1 1-1,0 0 1,0-1 0,0 1-1,0 0 1,0 0 0,1 0 0,-1 0-1,1 0 1,-1 1 0,1-1-1,0 1 1,0 0 0,5-2 0,75-26 260,-75 27-260,26-7-67,0 2 0,39-4 0,-58 10-83,0 0 0,1 0 0,-1 2-1,0 0 1,0 1 0,0 0 0,19 6-1,-31-7 6,0 0 0,0 0 0,0 1 0,0-1-1,0 1 1,0 0 0,-1-1 0,1 1 0,0 0-1,-1 1 1,1-1 0,-1 0 0,0 1 0,0-1-1,0 1 1,0 0 0,0 0 0,-1 0 0,1 0-1,-1 0 1,0 0 0,0 0 0,0 0 0,1 7 0,-2-3 2,1-1 1,-1 1 0,-1 0 0,1 0-1,-1 0 1,-1 0 0,1-1-1,-1 1 1,0-1 0,-5 10 0,6-13-2,0 0 0,0-1 1,0 1-1,0 0 0,1 0 0,-1 0 1,1 0-1,0 0 0,-1 0 1,1 0-1,1 0 0,-1 0 0,0 0 1,1 0-1,1 5 0,5-1-20,6 2 12,-2-8-5,0-1 0,0 0 0,-1-1-1,1 0 1,-1-1 0,1 0 0,-1 0-1,1-1 1,11-6 0,1 2-78,15-4-509,-1-2-1,56-28 1,-48 16-1977,60-43 0,0-6-1894,-49 37 2429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54.96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598 118 160,'19'-11'8475,"-11"-9"-6909,-7 18-1497,0 0-1,1 0 0,-1 0 1,0 0-1,0-1 0,0 1 1,-1 0-1,1 0 0,-1-1 1,1-3-1,3-15 370,0-4 270,-5 24-696,0 0 1,1 0-1,-1 1 1,1-1 0,-1 0-1,0 0 1,0 1-1,1-1 1,-1 0 0,0 1-1,0-1 1,0 1 0,0-1-1,1 1 1,-1-1-1,0 1 1,0 0 0,0 0-1,0-1 1,0 1 0,0 0-1,0 0 1,0 0-1,0 0 1,0 0 0,0 0-1,0 0 1,-1 1-1,-3 0 21,0 0 0,0 0 0,0 1 0,0-1 0,0 1 0,1 1 0,-1-1 0,1 1 0,0-1 0,-6 6 0,-38 19 70,18-15-62,2 1 0,-29 18 1,-15 7 9,-114 56-132,181-92 84,0 0 0,1 1 0,-1 0 1,1 0-1,0 0 0,-1 0 0,1 1 0,1-1 1,-1 1-1,0 0 0,1 0 0,0 0 0,0 1 1,0-1-1,-2 6 0,4-7-3,0-1 0,1 1 1,-1 0-1,1 0 0,-1 0 0,1-1 0,0 1 1,0 0-1,0 0 0,0 0 0,1 0 0,-1-1 1,1 1-1,-1 0 0,1 0 0,0-1 1,0 1-1,1-1 0,-1 1 0,0-1 0,1 1 1,-1-1-1,1 0 0,0 1 0,0-1 0,0 0 1,0 0-1,0-1 0,4 4 0,20 12 21,0-2 1,1 0-1,1-2 0,0 0 0,0-2 1,45 10-1,-44-13-13,0 0 1,-1 2-1,0 1 0,-1 2 1,-1 0-1,0 2 1,32 24-1,-54-36-6,0 0 0,-1 0-1,0 0 1,0 1 0,0 0-1,0 0 1,0 0 0,-1 0-1,1 0 1,-1 0 0,0 0 0,-1 1-1,1-1 1,-1 1 0,0 0-1,0-1 1,0 1 0,0 7-1,-2-4 0,1 0 0,-1 0-1,-1-1 1,0 1 0,0 0-1,0-1 1,-1 1-1,0-1 1,-1 0 0,-4 9-1,-7 5 8,0 1-1,-2-2 0,0 0 1,-1-1-1,-35 28 1,5-12-14,-1-3 1,-2-2 0,-1-2-1,-72 27 1,63-28-6,56-25 13,-1 0 1,1-1 0,0 1 0,0-1 0,-1-1 0,1 1 0,0-1 0,-11 0 0,15 0-5,0 0 0,0 0 0,0 0 0,0 0 0,0 0 0,0 0 0,0-1 0,0 1 0,0 0 0,1 0 0,-1-1 0,0 1 1,0-1-1,0 1 0,0-1 0,1 1 0,-1-1 0,0 1 0,0-1 0,1 0 0,-1 1 0,0-1 0,1 0 0,-1 0 0,1 1 0,-1-1 1,1 0-1,-1 0 0,1 0 0,0 0 0,-1 0 0,1 1 0,0-1 0,0 0 0,0 0 0,0 0 0,0 0 0,0 0 0,0 0 1,0 0-1,0 0 0,0 0 0,0 0 0,0 0 0,1 0 0,-1 0 0,0 1 0,1-1 0,-1 0 0,1 0 0,-1 0 0,1 0 0,0 0 1,15-27-534,2 0 1,1 1 0,1 1-1,2 1 1,32-30 0,-20 17-2334,18-14-1848,-33 36 2917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55.3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28 16 960,'0'0'262,"0"-1"-1,0 1 0,0-1 1,0 0-1,0 1 1,0-1-1,0 1 0,0-1 1,0 1-1,0-1 1,-1 1-1,1-1 1,0 0-1,0 1 0,-1-1 1,1 1-1,0-1 1,-1 1-1,1 0 1,0-1-1,-1 1 0,1-1 1,-1 1-1,1 0 1,-1-1-1,1 1 1,-1 0-1,1-1 0,-1 1 1,0 0-1,-7-1 515,6 1-342,-7 22 554,12 42-249,16 87 1,-2-24-584,-12-77-124,7 117-4,-2-73 421,-4-47-2080,-3 2-6829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11.64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1 440,'0'0'10119,"9"36"-13942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56.1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461 181 144,'0'-15'1422,"0"0"0,-1 0 0,-1 0 0,0 1-1,-1-1 1,-6-19 0,8 31-1350,0-1-1,-1 1 0,0 0 0,0 0 1,0-1-1,0 1 0,0 0 1,0 1-1,-1-1 0,0 0 0,1 1 1,-1-1-1,0 1 0,0 0 1,0 0-1,-1 0 0,1 0 0,0 1 1,-1-1-1,1 1 0,-1 0 1,1 0-1,-1 0 0,0 1 0,1-1 1,-1 1-1,0 0 0,0 0 1,1 0-1,-7 1 0,-4 1-8,0 1-1,1 0 0,-1 1 1,1 0-1,0 1 0,1 0 1,-1 2-1,1-1 1,-17 12-1,12-5-27,0 0 1,1 1-1,1 1 1,0 0-1,-20 26 1,29-32-33,0-1-1,1 1 1,0 1 0,0-1-1,1 1 1,0 0 0,1 0-1,0 0 1,-2 15 0,4-19 0,1 1 1,-1 0 0,1 0-1,1-1 1,-1 1 0,1 0 0,0-1-1,1 1 1,-1-1 0,1 1-1,1-1 1,-1 0 0,1 1-1,0-1 1,6 8 0,8 7 11,1-1-1,1-1 1,0-1 0,2 0 0,22 15-1,45 39-34,-78-64 24,-1 1 0,0 0 1,-1 1-1,0-1 0,-1 2 0,0-1 1,6 13-1,-11-18 3,0 0 0,0 0 0,-1 0 0,0 0 0,0 1 0,0-1 0,-1 0 0,1 0 0,-1 1 0,0-1 0,-1 0 0,0 0 0,1 0 0,-2 1 0,1-1 0,-1 0 0,1 0 0,-1 0 1,-5 8-1,0-2-1,0-1 1,-1 0 0,0 0 0,-1-1 0,0 0-1,0-1 1,-1 0 0,0 0 0,0-1 0,-1 0 0,-22 9-1,13-6-12,-2-1-1,1-1 0,-1-1 0,-1-2 0,-36 6 0,54-10-25,1-1 0,-1 0 0,0-1 0,0 1 0,0-1 0,1 0 0,-7-2 0,10 3 3,0 0 1,1 0-1,-1 0 0,1 0 1,-1-1-1,1 1 1,-1 0-1,0 0 0,1-1 1,-1 1-1,1 0 1,-1 0-1,1-1 1,-1 1-1,1-1 0,0 1 1,-1 0-1,1-1 1,-1 1-1,1-1 1,0 1-1,-1-1 0,1 1 1,0-1-1,0 1 1,-1-1-1,1 0 1,0 1-1,0-1 0,0 1 1,0-1-1,0 1 1,0-1-1,0 0 1,0 1-1,0-1 0,0 1 1,0-1-1,0 0 1,0 1-1,0-1 1,0 1-1,1-1 0,-1 1 1,0-1-1,0 1 1,1-1-1,-1 1 1,0-1-1,1 1 0,-1-1 1,1 1-1,-1-1 1,0 1-1,1 0 1,-1-1-1,1 1 0,-1 0 1,1-1-1,-1 1 1,2-1-1,56-59-8884,-41 53 7085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5:56.61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122 144 40,'-64'-94'9918,"52"76"-9129,11 16-751,1 1-1,-1-1 0,0 1 1,0-1-1,0 1 0,0-1 1,0 1-1,0 0 0,0 0 0,-1 0 1,1-1-1,0 1 0,-1 0 1,-1 0-1,-11-11 264,28 13-185,33 15-98,-32-8-22,-1 1 1,0 1 0,0 0-1,20 21 1,-31-28 3,1 1 0,0 0 1,-1 0-1,0 0 0,0 1 0,0-1 1,-1 1-1,1-1 0,-1 1 1,0 0-1,0 0 0,-1 0 0,1 0 1,-1 0-1,-1 0 0,1 0 1,0 0-1,-1 1 0,-1 7 0,-2 3 15,-1 0-1,-1 0 1,-1-1-1,0 1 0,-1-1 1,-1-1-1,-18 28 0,6-15 15,-2 0-1,-46 43 0,64-67-25,1 0 1,0 0-1,0 1 1,0 0-1,0 0 0,0 0 1,-3 8-1,6-12-2,-1 1 0,1-1-1,0 1 1,0-1-1,0 1 1,0-1 0,0 0-1,0 1 1,0-1 0,0 1-1,0-1 1,0 1 0,0-1-1,0 1 1,0-1 0,0 1-1,0-1 1,0 1-1,1-1 1,-1 0 0,0 1-1,0-1 1,0 1 0,1-1-1,-1 0 1,0 1 0,1-1-1,-1 0 1,0 1 0,1-1-1,1 1 2,-1 0 0,1-1-1,0 1 1,0-1 0,-1 0 0,1 0-1,0 1 1,0-1 0,-1 0 0,1 0-1,0-1 1,0 1 0,1-1 0,44-7 11,-1-3 0,68-24 1,88-45-120,-200 79 105,2-1-12,0 1 0,0 0 0,0 0 0,1 0 0,-1 1 0,0 0 0,9 0 0,-10 0-10,-4 2-164,0 1 1,0-1-1,-1 0 1,1 1 0,-1-1-1,1 0 1,-1 0-1,0 0 1,-4 3 0,-66 27-7259,61-26 5622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11.9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63 980,'9'-10'1772,"1"-1"132,-10-5 65,9 6-249,1-1-316,-10 6-1516,-10 5-5921,1 5 2525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16.4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1814 0 908,'-516'109'6647,"214"-48"-4791,-169 20-969,279-52-436,52-16-54,26-4-525,107-7-323,-1 0 0,1 0 1,0 0-1,0 1 1,-8 4-1,-11 11-4895,25-12 3454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16.80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856 1 108,'-3'9'825,"0"0"1,0-1-1,-1 1 1,0-1-1,-1 1 0,-6 7 1,5-6-213,-3 4-162,0-1-1,-2-1 1,1 1 0,-1-2-1,-1 1 1,0-2-1,-22 16 1,-106 56-96,50-31-156,1 1-131,40-26-45,2 3 1,2 2 0,-43 36-1,45-31 0,25-22-15,1 1-1,-27 30 1,39-40-10,1 0 1,1 1 0,-1-1-1,1 1 1,0 0-1,0 0 1,0 0 0,1 0-1,0 0 1,1 1-1,-1-1 1,1 1 0,0-1-1,0 8 1,1-10 0,0 0 0,0 1 0,0-1 1,0 0-1,0 1 0,1-1 0,0 0 0,0 0 0,0 0 0,1 0 0,-1 0 1,1 0-1,0 0 0,0 0 0,0 0 0,0-1 0,1 1 0,0-1 0,0 0 1,0 0-1,0 0 0,0 0 0,0 0 0,1-1 0,-1 1 0,1-1 1,0 0-1,0 0 0,0 0 0,0-1 0,0 0 0,6 2 0,15 3-6,1-2 0,0 0-1,0-2 1,1-1 0,42-3-1,-8-4-226,78-18-1,97-43-7084,-198 56 5499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51.49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226 184 1304,'35'-17'3516,"-27"15"-2874,-1-1 0,0-1 0,1 0 0,-1 0-1,-1 0 1,1 0 0,11-12 0,-12 10-427,0 1 0,0-1 0,0 1 0,0 1 0,10-6 0,17-17 1633,-30 23-1844,1 0 0,0 0 0,0 1-1,0 0 1,1 0 0,-1 0 0,1 0-1,0 0 1,0 1 0,6-2 0,14-4-20,-1 2 0,1 1 1,0 2-1,0 0 1,0 1-1,45 3 1,-50 0 8,0 2 0,0 0 1,0 1-1,-1 0 0,1 2 1,-1 1-1,-1 0 0,1 1 1,18 12-1,-31-16 2,1 0-1,-1 1 1,0 0-1,0 0 0,0 1 1,-1-1-1,0 1 1,0 1-1,0-1 1,-1 1-1,0-1 1,0 1-1,-1 0 1,0 1-1,3 8 0,-4-4 1,0-1 0,0 0 0,-1 1-1,0 0 1,-1-1 0,-1 1-1,0-1 1,0 1 0,-5 15 0,-4 6-18,-1 0 0,-2-1 0,-1-1 1,-1 0-1,-2-1 0,-21 29 0,-74 93 8,-25 37 200,118-158-161,1 1-1,2 0 1,1 1 0,-15 48 0,4 2 6,4 1 1,4 1 0,-9 107-1,27 188 53,3-343-85,-1 10-28,3 0 0,10 46-1,-12-80 16,0 0 1,1 0-1,1 0 0,0-1 0,1 0 0,0 0 0,1-1 1,0 1-1,0-1 0,1-1 0,19 19 0,-19-22-10,1-1-1,0 0 1,0-1 0,1 0-1,-1-1 1,1 0-1,0 0 1,0-1-1,0 0 1,1-1 0,17 2-1,-11-3-9,0 0-1,0 0 0,0-2 1,1 0-1,-1-1 1,27-7-1,-30 4 58,0-1 0,0 0 0,23-15 0,-20 12 30,-45 28-53,2 0-1,0 2 1,1 1-1,1 1 0,2 1 1,0 2-1,1 0 1,2 0-1,-31 58 1,12-8-23,3 0 0,3 3 0,4 0 0,3 2-1,4 1 1,-10 87 0,21-93 50,3-1 0,4 1 1,4 1-1,2-1 0,4-1 0,32 143 0,144 343-20,-133-421-19,-2-5-253,-5 2-1,-7 2 1,33 252-1,-67-332 209,-3-1-1,-2 1 1,-2-1-1,-23 98 1,20-122 118,-2-1 0,-2 0 1,-1 0-1,-1-1 0,-2-1 0,-1-1 0,-1 0 0,-2-1 1,-42 47-1,3-14 397,-4-2-1,-121 88 1,126-103-382,14-10-472,-72 42 0,113-75 143,-1 0 0,1-1-1,-1 1 1,1-1-1,-1 0 1,0 0 0,1 0-1,-1-1 1,0 1-1,0-1 1,0 0-1,0 0 1,0 0 0,1 0-1,-1-1 1,0 0-1,0 1 1,1-1-1,-1-1 1,0 1 0,1-1-1,-1 1 1,1-1-1,-1 0 1,1 0-1,0 0 1,0-1 0,0 1-1,0-1 1,1 0-1,-1 0 1,1 1-1,-1-2 1,-2-4 0,-14-26-1828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55.5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71 111 1040,'-64'-47'12041,"57"43"-10698,8 2-667,4-7 886,-4 7-1428,1 1-1,0 0 0,0 0 1,0 0-1,-1 0 0,1 0 1,0 1-1,1-1 0,-1 0 1,0 1-1,0 0 0,3-1 1,194-10 244,18-11-1812,-68 17-3132,-115 8 2516,7 0-6849,-33-3 7370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55.89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392 32 1476,'-36'-30'8930,"34"29"-8434,31 10 1405,-17 2-1790,8 5-31,0 1 1,-1 0-1,-1 2 0,30 40 0,-44-53-78,-1 0-1,1 0 1,-1 1-1,0-1 0,-1 1 1,0 0-1,0 0 0,0 0 1,-1 0-1,0 0 1,0 1-1,-1-1 0,0 0 1,0 0-1,0 1 1,-1-1-1,0 0 0,-1 0 1,0 0-1,0 0 0,0 0 1,-6 11-1,-8 11-14,-1 0-1,-1-1 0,-1 0 1,-39 41-1,-107 92-379,94-95-12,30-28-2625,-65 45 0,104-81 2759,2-2 176,0 0 0,0 1 1,0-1-1,-1 1 0,1-1 0,0 0 0,0 1 1,-1-1-1,1 1 0,0-1 0,-1 0 0,1 0 1,0 1-1,-1-1 0,1 0 0,-1 0 1,1 1-1,-1-1 0,1 0 0,0 0 0,-1 0 1,1 0-1,-1 1 0,1-1 0,-1 0 0,1 0 1,-1 0-1,1 0 0,-1 0 0,1 0 1,-1 0-1,1 0 0,-1-1 0,1 1 0,0 0 1,-1 0-1,1 0 0,-1 0 0,1-1 0,-1 1 1,1-1-1,6-4-1774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6:58.85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16 1140,'0'0'1480,"10"0"60,-1-5 437,0 5-2181,-9-5-3353,0 0 2157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7:58.26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11 184,'0'0'1000,"0"-5"216,0-1-432,0 12-752,0-1-1048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02.2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32 652,'0'-5'1296,"9"5"1452,1 0-1803,-10-5-517,0-1-2265,0 1 589,0 0-60,9 0 56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08.19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3141 324 780,'-7'-5'5862,"-7"0"-3586,-3-1-1561,4-3-553,0 0 0,1-1 0,0-1-1,0 0 1,-10-13 0,7 11-126,0 1 0,-1 0 0,0 1 0,-1 1-1,0 0 1,-1 1 0,1 1 0,-2 1 0,1 1 0,-32-7-1,2 6-69,-1 1-1,0 3 0,-71 5 0,-45-3 4,154 0 22,-53-2 36,0-4 0,-107-24 0,106 16-9,-1 4 0,0 2 0,-1 3 0,0 4 0,1 2 0,-74 9 0,37-2 8,45-5-25,1 2 0,-1 3 0,-59 16 0,54-6-11,-25 7 14,-155 63-1,-66 33-27,284-111 19,0 0-1,0 2 1,1 1-1,0 1 1,1 1-1,-29 23 1,-4 4-30,44-34 36,2 0 0,-1 0 0,1 1 0,0 1 0,0 0 0,1 0 0,0 0 1,1 1-1,0 1 0,-10 16 0,12-14-4,0-1 1,1 1 0,1 0 0,0 0 0,0 1-1,2-1 1,0 1 0,-1 19 0,-6 92-8,3-75 16,4-42-5,0 0 1,1 0 0,0-1 0,1 1 0,0 0-1,0 0 1,1 0 0,2 13 0,3-4-4,1 0 0,1-1 0,0 1-1,1-1 1,19 25 0,64 69-9,-84-101 11,32 42-20,-29-35 9,1-1 1,22 23 0,-19-25 17,1-1 0,1 0 0,0-2 0,0 0 0,1-1 0,0 0 0,1-2 1,0 0-1,30 6 0,15 6-6,1-2 0,1-4 0,0-2 0,86 2 1,-9-12 16,-74-6-14,0-3 1,101-26 0,46-20-45,28-9 19,-190 50 3,72-27 0,-14 4-22,216-36 111,-281 64-45,-43 7-26,27-4 24,0-1 0,-1-2 0,0 0 0,0-2 0,29-15 0,-41 16-16,0 1-1,34-10 0,-34 12-9,0 0-1,30-16 1,-30 14 10,-1-2 0,0 0 0,-1-1 0,0 0 0,0-2 0,-1 1 0,-1-2 1,0 0-1,-1-1 0,17-26 0,-20 25-9,-3 5 13,0-1 0,0 0-1,-1 0 1,-1-1 0,0 1-1,6-27 1,5-26-3,-10 48-6,-2 0 0,0-1 0,-2 1 1,2-29-1,-3 27 8,-6-68 33,4 81-43,0-1 1,-1 1-1,0-1 1,0 1-1,0 0 1,-1 0-1,0 0 1,0 0-1,-1 0 1,1 1 0,-6-6-1,-19-24 12,-26-41 0,28 37-1,-33-38-1,35 52-47,-37-30 0,46 41 31,7 7 3,0 0 1,0 0-1,-1 1 0,1 0 0,-1 1 0,-1 0 0,1 0 0,-20-6 0,25 9 2,-9-2-10,1 0 0,-1 0-1,1 2 1,-1-1 0,0 2-1,0-1 1,0 2 0,0 0-1,0 0 1,0 1 0,-20 5-1,-7 4-208,1 3 0,0 1 0,-61 31 0,93-41-539,-1 0 1,0-1 0,0-1 0,0 1 0,-1-1 0,1-1 0,0 1 0,-1-1-1,-10-1 1,0 0-1015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7:58.86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6 644,'0'0'2656,"9"-5"-1052,-9 10-1556,0 0-120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7:59.40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11 688,'0'-5'872,"10"5"-92,-10-5-212,0 10-24,0 0-424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28.58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0 504,'27'324'2820,"-5"-124"-2632,-13 57 501,-3-29 1705,0-24-292,9 100-1281,-3-217-768,5-1 0,3-1 0,3-1 0,38 87 1,-34-100-63,18 78 0,-32-90 10,-2 0 1,6 114-1,-17 125-47,-2-137 6,6-73 21,5 0 1,24 111 0,-32-194 19,32 252 178,-21-139-23,-8-65-50,-3 55 1,-2-57-78,7 54 0,3 43 3,-5-86-22,-3-1-1,-3 0 1,-13 91-1,2-34 6,-7 337-14,10-143-79,29 188-38,-20-418 200,-15 97 0,12-125-13,4 99 0,2-60 15,17 124 72,-17-186-118,10 59 0,-6-59-40,2 60 0,-8-91 0,1 0 1,-1 1-1,0-1 0,0 0 0,0 0 0,0 1 0,0-1 0,0 0 1,0 1-1,0-1 0,0 0 0,-1 1 0,1-1 0,0 0 0,0 1 0,0-1 1,0 0-1,0 0 0,0 1 0,-1-1 0,1 0 0,0 0 0,0 1 1,0-1-1,-1 0 0,1 0 0,0 0 0,0 1 0,-1-1 0,1 0 1,0 0-1,0 0 0,-1 0 0,1 1 0,0-1 0,-1 0 0,1 0 0,0 0 1,0 0-1,-1 0 0,1 0 0,-1 0 0,1 0 0,0 0-1,0 0 0,-1 0 1,1-1-1,0 1 0,0 0 1,0 0-1,0 0 0,-1 0 1,1 0-1,0-1 0,0 1 1,0 0-1,0 0 0,0 0 1,-1-1-1,1 1 0,0 0 1,0 0-1,0 0 0,0-1 1,0 1-1,0 0 0,0 0 1,0 0-1,0-1 0,0 1 1,0 0-1,0 0 0,0-1 1,0 1-1,0 0 0,0 0 1,0 0-1,0-1 0,0 1 1,0 0-1,0 0 0,1 0 1,-1-1-1,0 1 0,0 0 1,0 0-1,0 0 0,0-1 1,1 1-1,-1 0 0,0 0 1,0 0-1,1 0 0,1-5-237,-1 1-1,1 0 0,0-1 0,-1 1 1,0-1-1,0 0 0,0 1 0,-1-1 0,0 0 1,0-8-1,-5-57-5078,-3 40 3502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36.73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1438 184 1032,'11'-8'795,"1"0"-1,-1-1 1,0 0 0,-1-1-1,0-1 1,0 1-1,-1-2 1,-1 1 0,0-1-1,12-24 1,-19 35-771,0-1 0,-1 1 0,1-1 1,0 0-1,-1 1 0,0-1 0,1 1 0,-1-1 0,0 0 0,0 1 1,0-1-1,0 0 0,0 1 0,0-1 0,0 0 0,0 1 1,-1-1-1,1 1 0,-1-1 0,1 1 0,-1-1 0,0 1 0,-1-3 1,1 3-12,-1 0 1,1 0 0,0 0 0,-1 1-1,0-1 1,1 0 0,-1 1 0,1-1 0,-1 1-1,0 0 1,1 0 0,-1-1 0,0 1-1,0 0 1,1 0 0,-1 0 0,0 1 0,-1-1-1,-10 3 19,1 0 0,0 1 0,0 0-1,-19 9 1,-34 24 14,1 2 0,-78 66 1,97-72-17,-496 410 227,367-294-208,153-132-41,-267 235 81,267-234-88,12-10-5,-1 0 1,1 0 0,0 1 0,1 0-1,0 1 1,1-1 0,0 2 0,-8 14-1,14-24-2,1-1 0,0 1 0,0 0 0,0 0 0,-1-1 0,1 1 0,0 0 0,0 0 0,0 0 0,0-1 0,0 1 0,0 0 0,0 0 0,1-1 0,-1 1 0,0 0 0,0 0 0,1-1-1,-1 1 1,0 0 0,1 0 0,-1-1 0,0 1 0,1 0 0,-1-1 0,1 1 0,-1-1 0,1 1 0,0-1 0,-1 1 0,1-1 0,0 1 0,-1-1 0,1 1 0,0-1 0,-1 0 0,1 1 0,0-1 0,0 0-1,-1 0 1,1 0 0,0 0 0,0 1 0,0-1 0,-1 0 0,1 0 0,0 0 0,0-1 0,-1 1 0,2 0 0,43-8-1100,-38 4 607,0 0 0,1 0 0,-2 0 0,1-1-1,0 0 1,-1 0 0,0-1 0,0 0 0,7-9 0,8-7-1234,5-3-89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37.09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751 1 308,'-17'23'1108,"0"-1"1,-2-1-1,0 0 1,-1-2-1,-28 21 0,-2 4 137,-371 383 869,411-416-2111,-9 7-3,1 2 1,1 0 0,1 1 0,0 0-1,-18 37 1,32-54-17,1 0 1,-1 0-1,1 0 0,0 0 0,0 0 0,0 0 0,1 0 0,0 0 0,-1 0 1,1 0-1,1 0 0,0 5 0,-1-8-18,0-1 1,0 1-1,1 0 0,-1 0 0,1 0 1,-1-1-1,0 1 0,1 0 1,0 0-1,-1-1 0,1 1 1,-1 0-1,1-1 0,0 1 1,-1-1-1,1 1 0,0-1 0,0 1 1,-1-1-1,1 1 0,1-1 1,0 1-74,1-1 0,-1 0 0,0 0 0,0 0 0,0 0 0,0 0 0,0 0 0,0 0 0,0-1 0,0 1 1,0-1-1,4-1 0,14-7-1394,1-1-1,31-21 1,-32 18 702,27-17-989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37.43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901 1 416,'-291'248'4362,"159"-138"-2423,-80 53 304,4-3-1357,201-154-875,0 0-1,1 1 1,-1 0 0,1 0-1,1 0 1,-1 1-1,1 0 1,-4 8 0,9-16-18,0 1 1,1-1-1,-1 0 1,0 1-1,0-1 1,0 1-1,0-1 1,0 0-1,0 0 1,0 1-1,0-1 1,1 0 0,-1 1-1,0-1 1,0 0-1,0 1 1,1-1-1,-1 0 1,0 0-1,0 0 1,1 1-1,-1-1 1,0 0-1,1 0 1,-1 0 0,0 1-1,1-1 1,-1 0-1,0 0 1,1 0-1,-1 0 1,0 0-1,1 0 1,-1 0-1,0 0 1,1 0-1,-1 0 1,0 0-1,1 0 1,-1 0 0,0 0-1,1 0 1,-1 0-1,0 0 1,1 0-1,-1-1 1,0 1-1,1 0 1,-1 0-1,0 0 1,1-1-1,25-6-857,1-8-467,-1-2-1,0-1 0,33-30 0,-22 18 158,19-13-510</inkml:trace>
  <inkml:trace contextRef="#ctx0" brushRef="#br0" timeOffset="1">1164 85 1180,'-9'13'720,"-1"-1"0,0 0 0,-1 0 0,0-1 0,-1 0 0,0-1 0,-1-1 1,-14 9-1,-29 23 536,-65 55-470,-104 87-740,196-157-40,1 1 0,1 2 0,-38 53 0,64-80-12,0 0 1,0 0 0,0 0-1,0 0 1,0 0-1,0 0 1,1 0-1,-1 0 1,1 1 0,-1-1-1,1 0 1,0 1-1,0 3 1,0-5-58,1-1 0,-1 1 0,0 0 0,1-1 0,-1 1 0,0 0-1,1-1 1,-1 1 0,1 0 0,-1-1 0,1 1 0,-1-1 0,1 1 0,0-1 0,-1 1 0,1-1 0,0 0 0,-1 1 0,1-1 0,0 0 0,-1 1-1,1-1 1,0 0 0,0 0 0,-1 0 0,1 0 0,0 0 0,0 0 0,-1 0 0,1 0 0,0 0 0,0 0 0,-1 0 0,1 0 0,0 0 0,0 0 0,-1-1-1,1 1 1,0 0 0,0-1 0,-1 1 0,1-1 0,-1 1 0,1 0 0,1-2 0,12-5-1486,-1-1-1,24-18 1,-28 19 1097,27-18-1064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37.77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471 1 1248,'-95'95'3880,"-122"114"345,168-172-4026,-15 11-55,59-43-137,0-1 0,0 1 0,1 0 0,0 0 0,0 0 0,0 0 0,1 1 0,0 0 0,-4 7 0,7-12-6,0-1 0,-1 1 0,1 0 0,0-1 0,0 1 0,0 0 0,0-1 0,-1 1 1,1 0-1,0 0 0,0-1 0,0 1 0,1 0 0,-1 0 0,0-1 0,0 1 0,0 0 0,0-1 0,1 1 0,-1 0 0,0-1 0,1 1 0,-1 0 0,0-1 0,1 1 0,-1 0 0,1-1 0,-1 1 0,1-1 0,-1 1 0,2 0 0,25 5 29,33-13-45,2-14-1779,-1-4 0,92-49 0,-35 14-1913,-90 45 3110</inkml:trace>
  <inkml:trace contextRef="#ctx0" brushRef="#br0" timeOffset="1">583 249 336,'8'10'3170,"-8"-8"-3044,-8 10 840,-1 0-1,0 0 1,0-1-1,-15 13 1,-94 69 3,51-42-822,27-21-117,25-21-29,1 1 1,0 1-1,1 0 0,0 1 0,1 1 0,-14 17 0,26-30-1,-1 1 0,1-1 0,0 1 0,0-1 0,0 0 0,0 1 0,0-1 0,0 1 0,0-1 0,1 0 0,-1 1 0,0-1 0,0 1 0,0-1 0,0 0 0,0 1 0,1-1 0,-1 0 0,0 1 0,0-1 0,1 0 0,-1 1 0,0-1 0,0 0 0,1 1 0,-1-1 0,0 0 0,1 0 0,-1 1 0,0-1 0,1 0 0,-1 0 0,0 0 0,1 0 0,-1 0 0,1 1 0,-1-1 0,0 0-1,1 0 1,-1 0 0,1 0 0,-1 0 0,0 0 0,1 0 0,-1 0 0,1 0 0,-1-1 0,0 1 0,2 0 0,22 0-13,-11-3-311,-1 0 0,0 0 0,0-1 0,0 0 0,0-1 0,18-11 0,63-46-4832,-65 41 3584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38.12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357 1 1008,'-9'7'1103,"-1"0"0,0 0 0,0-1 0,0-1 0,-19 8 0,13-6-584,-10 5 124,-1 2-498,-1-1 0,-1-2 0,-47 13 0,74-24-371,-1 1 0,0-1 0,1 0 1,-1 0-1,0 0 0,0 0 1,1 0-1,-1-1 0,0 1 1,1-1-1,-1 0 0,1 0 1,-1 0-1,1 0 0,-1 0 1,1 0-1,0 0 0,0-1 0,-1 0 1,1 1-1,0-1 0,0 0 1,0 0-1,1 0 0,-1 0 1,0 0-1,-1-4 0,-7-10-1498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38.47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620 338 660,'21'-30'5703,"-14"16"-4753,-7 13-886,1 0 0,-1 0 0,0 0 1,1 0-1,-1 0 0,0-1 0,1 1 0,-1 0 0,0 0 1,0 0-1,0 0 0,0 0 0,0-1 0,0 1 0,0 0 1,-1 0-1,1 0 0,0 0 0,-1 0 0,1 0 0,-1-1 0,1 1 1,-1 0-1,1 0 0,-1 0 0,0 1 0,1-1 0,-1 0 1,0 0-1,0 0 0,0 0 0,0 1 0,0-1 0,1 0 0,-1 1 1,-1-1-1,1 1 0,0-1 0,0 1 0,0-1 0,-1 1 1,-2-1-54,1 1 1,-1 0 0,0 0 0,1 1 0,-1-1 0,1 1-1,-1-1 1,1 1 0,0 0 0,-1 0 0,-5 4 0,-40 20 31,42-21-36,-23 16-10,0 1 1,2 2-1,0 1 1,-27 32-1,-37 30 13,68-66-8,10-10-5,0 1-1,1 1 0,1-1 0,-1 2 0,2 0 1,0 1-1,-16 25 0,27-30-180,12-13-240,12-13-680,-9 1-209,-1-1 0,-1-1 0,11-20 0,-5 10 126,9-17-375</inkml:trace>
  <inkml:trace contextRef="#ctx0" brushRef="#br0" timeOffset="1">536 0 596,'-178'136'8330,"28"-22"-7570,123-90-729,0 3 0,2 0-1,1 1 1,1 2 0,1 0-1,-27 51 1,48-78-59,-1-1-1,1 1 1,-1 0-1,1 0 1,0 0 0,0 0-1,1 0 1,-1 0-1,1 1 1,-1-1 0,1 0-1,0 0 1,0 0-1,0 0 1,1 1 0,-1-1-1,1 0 1,0 0-1,0 0 1,0 0 0,2 5-1,64-70-7891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38.82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863 1 376,'-214'209'7287,"63"-81"-5571,23-12-1315,48-41-307,30-27-269,1 3 0,3 2 0,-61 90 0,105-139-35,-34 39-5489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39.17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462 0 68,'-170'172'6257,"0"-1"-2940,133-133-3149,23-25-120,1 1-1,-17 21 1,26-30-49,1 0 0,0 0 0,1 0 0,-1 1 0,1-1 0,0 0 0,0 1 0,1 0 0,-1-1 0,1 1 0,1 0 0,-1 7 0,0-12-74,1 1-1,0-1 1,0 0 0,0 0-1,0 0 1,0 0 0,0 1-1,0-1 1,0 0-1,1 0 1,-1 0 0,0 0-1,1 0 1,-1 1 0,1-1-1,-1 0 1,1 0-1,0 0 1,-1 0 0,1 0-1,0-1 1,0 1 0,-1 0-1,1 0 1,0 0-1,0-1 1,0 1 0,0 0-1,2 0 1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39.52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359 75 1092,'-122'121'6463,"47"-47"-5146,42-44-1048,-32 38 1,58-59-262,-1 0 0,1 1-1,1 0 1,0 0 0,0 1-1,1 0 1,0 0 0,-5 22-1,9-30-8,0 0 0,0 0 0,1 1 0,0-1 0,-1 1 0,1-1 0,0 0 0,1 1-1,-1-1 1,1 1 0,-1-1 0,1 0 0,0 0 0,0 1 0,0-1 0,4 6 0,-4-8 1,1 1 0,-1-1 1,1 1-1,0-1 0,-1 0 0,1 0 1,0 1-1,0-1 0,0-1 0,0 1 1,0 0-1,0 0 0,0-1 0,0 1 1,0-1-1,0 0 0,0 1 0,0-1 1,1 0-1,-1 0 0,0-1 0,0 1 1,0 0-1,0-1 0,0 1 0,0-1 1,3-1-1,4 1-2,-9 2 3,1-1-1,0 0 1,-1 0-1,1 0 0,0 0 1,-1 0-1,1 0 0,0 0 1,0 0-1,-1 0 1,1 0-1,0 0 0,-1-1 1,1 1-1,-1 0 0,1 0 1,0-1-1,-1 1 1,1 0-1,-1-1 0,1 1 1,0-1-1,-1 1 0,1 0 1,-1-1-1,0 1 1,1-1-1,-1 0 0,1 1 1,-1-1-1,0 1 0,1-1 1,-1 0-1,0 0 82,3 0-76,0 0 1,0 0-1,-1 0 0,1-1 0,0 1 0,-1-1 1,1 0-1,-1 1 0,0-1 0,4-4 0,9-6-28,11-5 18,-1-1-1,0-1 1,22-23-1,16-14-35,125-110-1022,-37 35 1934,-149 129-867,1 1 0,-1-2 0,1 1 0,-1 0 0,0 0-1,0-1 1,0 1 0,0-1 0,3-4 0,-5 6-5,0 1 1,0 0-1,0 0 1,0 0-1,0 0 0,0 0 1,0-1-1,0 1 1,0 0-1,0 0 0,0 0 1,0 0-1,0 0 1,0-1-1,0 1 1,0 0-1,0 0 0,0 0 1,0 0-1,0 0 1,0-1-1,0 1 1,0 0-1,0 0 0,0 0 1,-1 0-1,1 0 1,0 0-1,0 0 1,0-1-1,0 1 0,0 0 1,0 0-1,0 0 1,0 0-1,-1 0 0,1 0 1,0 0-1,0 0 1,0 0-1,0 0 1,0 0-1,-1 0 0,1-1 1,0 1-1,0 0 1,0 0-1,0 0 1,0 0-1,-1 0 0,1 0 1,0 1-1,-18 6 9,-170 112 116,180-112-135,16-7-17,18-7-215,104-81-4880,-72 45 2472,-20 17 1240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40.72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1662 971 448,'-22'12'2339,"0"-1"0,-34 11-1,41-18-2003,1 0 0,-1 0-1,0-2 1,0 0 0,-18 1-1,15-3-283,15 1-48,0-1-1,1 0 1,-1 0 0,1 0-1,-1 0 1,0 0 0,1-1 0,-1 1-1,1-1 1,-1 1 0,-3-3-1,5 2-5,-1 0 1,1-1-1,0 0 0,0 1 0,0-1 0,0 1 0,0-1 0,0 0 1,0 0-1,1 1 0,-1-1 0,1 0 0,-1 0 0,1 0 1,0 0-1,0 0 0,0 0 0,0 0 0,0 1 0,0-4 1,2-15-274,0 1 0,2 0 1,0 0-1,1 0 1,8-22-1,-4 18-643,-2-1-1,5-35 1,-4 20-255,1-1 0,15-40 0,10-45 637,-25 102 877,0-7 799,-7 1 2673,-25 30-2281,-12 9-1251,0 1 0,1 2 0,0 2 0,-55 32 0,19-10-147,-185 93 91,247-128-224,6-2-4,23-11-16,-4 1-22,0 0 1,-1 0 0,0-2 0,-1 0-1,0-1 1,0 0 0,22-29 0,-35 41 35,-1-1 0,0 1 0,0-1 0,0 1 1,0-1-1,0 1 0,0-1 0,0 0 0,0 0 1,-1 1-1,1-1 0,-1 0 0,1 0 0,-1 0 1,0 0-1,0 0 0,0 1 0,0-1 1,0 0-1,0 0 0,0 0 0,-1-2 0,0 2 5,0 1 0,-1-1 0,1 1-1,0-1 1,-1 1 0,1 0-1,0 0 1,-1 0 0,1 0 0,-1 0-1,0 0 1,1 0 0,-1 1-1,0-1 1,0 0 0,1 1 0,-1-1-1,-3 1 1,-10-2 22,0 1 0,-1 0 0,0 1 0,-16 3 0,26-2-8,-32 4 80,1 2 0,0 1 0,-51 19 0,-61 14 133,45-19-93,113-27-139,0 1 0,0-2 0,0 1 0,-1-1 0,0 0 0,9-9 0,10-7-8,-15 14 4,-10 7 10,1 0-1,-1 0 0,0 0 0,0 0 0,0-1 0,0 1 0,0 0 0,-1-1 0,1 0 0,0 1 0,-1-1 0,1 0 0,-1 0 0,1 0 0,-1 0 0,0 0 0,0 0 1,1-3-1,-38 4 35,-3 2-10,-30 0-18,64-2-7,0 1-1,1-1 1,-1 0-1,1 0 1,-1-1-1,1 1 1,0-1-1,-1 0 1,1 0-1,0 0 1,-6-6-1,8 6 2,1 0 0,-1 0 0,1 0 1,0-1-1,-1 1 0,1 0 0,1-1 0,-1 1 0,0-1 0,0 1 0,1-1 0,0 0 0,-1 1 0,1-1 0,0 0 0,0 1 0,1-1 1,-1 1-1,0-1 0,1 0 0,0 1 0,-1-1 0,1 1 0,2-3 0,-1-3-2,1 0-1,0 1 1,1-1 0,0 1-1,0 0 1,9-11 0,58-67-83,-43 48 47,2 2 1,56-51 0,-57 64 4,15-14 16,-44 36 17,0 0 0,0 0 1,0 0-1,0 0 0,0 0 1,0 0-1,0 0 0,-1 0 1,1 0-1,0 0 0,0 0 0,0 0 1,0 0-1,0 0 0,0-1 1,0 1-1,0 0 0,-1 0 0,1 0 1,0 0-1,0 0 0,0 0 1,0 0-1,0 0 0,0 0 0,0 0 1,0 0-1,0 0 0,0-1 1,0 1-1,0 0 0,0 0 0,0 0 1,0 0-1,0 0 0,0 0 1,0 0-1,0-1 0,0 1 1,0 0-1,0 0 0,0 0 0,0 0 1,0 0-1,0 0 0,0 0 1,0 0-1,0-1 0,0 1 0,0 0 1,0 0-1,0 0 0,0 0 1,0 0-1,0 0 0,0 0 0,0 0 1,-17 5 12,-20 10 16,-76 43 41,68-32-30,-69 27 0,92-44-33,35-12 26,43-18-71,-48 17 13,0-1 0,0 1 0,-1-2 0,1 1 0,-1-1 1,0 0-1,0-1 0,11-13 0,-18 19 25,0 1-1,1 0 1,-1-1-1,0 1 1,0 0 0,1 0-1,-1-1 1,0 1-1,0 0 1,0-1-1,1 1 1,-1-1 0,0 1-1,0 0 1,0-1-1,0 1 1,0-1-1,0 1 1,0 0-1,0-1 1,0 1 0,0-1-1,0 1 1,0 0-1,0-1 1,0 1-1,0 0 1,0-1 0,-1 1-1,1-1 1,0 1-1,0 0 1,0-1-1,-1 1 1,-15-1 6,-34 18 28,37-12-27,-9 4 3,0 1 1,1 0-1,1 2 1,0 0-1,0 1 1,2 1-1,-1 1 1,2 1 0,0 0-1,1 1 1,-23 31-1,33-37-7,1 0 0,0 1 0,1-1 0,0 1 0,1 0-1,-2 15 1,-1-3 5,-3 36 2,2-39-1,6-16-5,0 0 0,-1 0 0,0 0 1,0 0-1,0-1 0,0 1 0,-1-1 0,0 1 0,0-1 0,0 0 0,-7 7 0,-42 34-3,36-33-13,1 0 1,0 1-1,0 1 1,2 1 0,0 0-1,0 0 1,-19 35 0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42.23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786 0 948,'0'3'335,"-1"0"0,-18 29 4350,14-28-4350,-9 12 669,10-12-818,-1 1 1,1-1-1,-1 0 0,0 0 0,0 0 1,-10 5-1,-16 11 156,-261 218 171,201-162-483,-100 94 11,162-142-44,18-18 9,1 1 1,0-1-1,0 2 1,-13 19-1,23-31-6,-1 1 1,1-1-1,-1 1 1,1-1-1,0 1 1,-1-1-1,1 1 1,0 0-1,-1-1 1,1 1-1,0 0 1,-1-1-1,1 1 1,0 0-1,0-1 0,0 1 1,0 0-1,0 0 1,0-1-1,0 1 1,0 0-1,0-1 1,0 1-1,0 0 1,1 0-1,-1-1 1,0 1-1,0 0 1,1-1-1,-1 1 1,0-1-1,1 1 1,-1 0-1,1-1 0,-1 1 1,0-1-1,1 1 1,-1-1-1,2 1 1,0 0-2,1 0 1,0 0 0,0 0-1,0-1 1,-1 1 0,1-1-1,0 0 1,0 0 0,0 0-1,4-1 1,71-14-90,-45 3-307,0-1 0,-1-2 0,41-24 0,88-68-3239,-119 79 2487,22-15-487,-6 0 183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42.59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38 1 420,'10'0'1536,"-1"0"-972,-9 5-256,-9 6-372,-1-1-368,1 1-204,-10-1-100,10 1-60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42.93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754 1 176,'-249'246'8263,"150"-154"-7292,68-62-832,-40 36 3,3 3 1,-81 108 0,134-156-142,3-7-2,2 1-1,0 0 0,1 0 0,0 1 0,-9 26 1,17-41-7,1 0-1,-1-1 1,1 1 0,0 0 0,-1 0 0,1-1 0,0 1 0,0 0 0,0 0 0,-1 0 0,1-1 0,0 1 0,0 0 0,0 0 0,0 0 0,1-1 0,-1 1 0,0 0 0,0 0 0,0 0 0,1-1 0,-1 1 0,0 0 0,1 0 0,-1-1-1,0 1 1,1 0 0,-1-1 0,1 1 0,-1 0 0,1-1 0,0 1 0,-1-1 0,1 1 0,-1-1 0,1 1 0,0-1 0,0 1 0,-1-1 0,1 0 0,0 0 0,0 1 0,-1-1 0,1 0 0,0 0 0,0 0 0,0 1 0,-1-1 0,1 0-1,0 0 1,0-1 0,0 1 0,-1 0 0,1 0 0,0 0 0,0 0 0,0-1 0,-1 1 0,1 0 0,1-1 0,5-1-374,0 0-1,0-1 1,-1 1-1,1-2 1,9-4-1,68-56-4651,-48 38 3478</inkml:trace>
  <inkml:trace contextRef="#ctx0" brushRef="#br0" timeOffset="1">669 492 736,'-263'249'8499,"199"-193"-8030,55-48-424,0 1 0,0 0 0,-10 15 0,17-22-43,1 0 0,-1 0-1,1 1 1,-1-1 0,1 1 0,0-1-1,0 1 1,0-1 0,0 1-1,0 0 1,1 0 0,-1-1-1,1 1 1,0 0 0,0 0-1,0 0 1,0-1 0,0 1 0,1 4-1,0-6-1,-1 0-1,1-1 0,-1 1 0,1 0 1,0 0-1,-1-1 0,1 1 1,0 0-1,0-1 0,-1 1 0,1 0 1,0-1-1,0 1 0,0-1 1,0 0-1,-1 1 0,1-1 0,0 0 1,0 1-1,0-1 0,0 0 0,0 0 1,1 0-1,35-1-46,32-15-423,-28 0-1145,-1-2-1,0-1 1,64-43-1,-85 51 1016,36-21-1010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43.27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385 85 520,'-250'198'7272,"193"-154"-6192,50-39-1013,-1 0 0,1 0-1,1 1 1,-1 0 0,1 1 0,0-1-1,1 1 1,0 0 0,0 1-1,0-1 1,-5 13 0,10-20-66,0 1-1,0-1 1,0 0-1,-1 1 1,1-1 0,0 1-1,0-1 1,0 0 0,0 1-1,0-1 1,0 1 0,0-1-1,0 0 1,1 1 0,-1-1-1,0 1 1,0-1-1,0 0 1,0 1 0,0-1-1,1 1 1,-1-1 0,0 0-1,0 1 1,1-1 0,-1 0-1,0 1 1,0-1 0,1 0-1,-1 0 1,0 1-1,1-1 1,-1 0 0,0 0-1,1 0 1,-1 1 0,1-1-1,22 1-36,22-10-221,-3-6-1256,0-3 0,0-1 0,70-45 0,-40 22-394,-7 1 486</inkml:trace>
  <inkml:trace contextRef="#ctx0" brushRef="#br0" timeOffset="0.99">948 0 300,'-7'13'753,"-2"-1"0,1 0 0,-2-1 1,1 1-1,-2-2 0,1 0 0,-1 0 0,-1-1 0,-20 13 0,-18 16 219,16-9-618,4-6-244,1 2 1,2 1 0,0 1 0,-23 32 0,50-59-109,-1 1 0,1-1 0,-1 0 0,1 1 0,0-1 0,-1 1 0,1-1 0,0 1 0,-1-1 0,1 1 0,0-1 0,0 1 0,-1-1 0,1 1 1,0-1-1,0 1 0,0-1 0,0 1 0,0-1 0,0 1 0,-1-1 0,2 1 0,-1 0 0,0-1 0,0 1 0,0-1 0,0 1 0,0-1 0,0 1 0,0-1 0,1 1 0,16 0-1062,26-17-2582,-3-11 159,-14 6 1944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45.44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441 1 840,'0'0'6523,"-39"5"-3680,9 6-2622,17-7-187,1 0-1,-1 1 1,1 0-1,-21 14 1,-6 8-14,1 1 0,1 2-1,-65 70 1,93-90-15,0-1 5,1 0 0,0 1 0,0 0 0,1 0 0,1 0 0,-11 23 1,17-32-12,0 0 0,0 0 0,-1 0 0,1-1 0,0 1 0,0 0 0,0 0 0,0 0 0,0 0 0,1 0 0,-1 0 0,0 0 0,0 0 0,0 0 0,1 0 0,-1 0 0,1-1 0,-1 1 0,1 0 0,-1 0 0,1 0 0,-1-1 0,1 1 0,-1 0 0,1-1 0,0 1 0,0 0 0,-1-1 0,1 1 0,0-1 0,0 1 0,0-1 0,0 1 0,-1-1 0,1 0 0,0 0 0,0 1 0,0-1 0,0 0 0,0 0 0,0 0 0,0 0 0,0 0 1,0 0-1,0 0 0,1 0 0,46-3-25,6-10 31,-1-2 1,52-22 0,40-13-3,-136 47-2,-3 1 0,0 0-1,0 0 1,0 0-1,1 1 1,-1 0-1,0 0 1,0 1-1,1 0 1,-1 0-1,0 0 1,9 2-1,-15-2 0,1 1-1,-1-1 1,0 1 0,0-1 0,1 1-1,-1-1 1,0 1 0,0-1 0,0 1-1,0 0 1,0-1 0,0 1 0,0-1-1,0 1 1,0-1 0,0 1 0,0-1-1,0 1 1,-1 0 0,1-1 0,0 1-1,0-1 1,0 1 0,-1-1 0,1 1-1,0-1 1,-1 0 0,1 1 0,0-1-1,-1 1 1,1-1 0,-1 0 0,1 1-1,0-1 1,-1 0 0,0 1-1,-19 18-5,19-18 5,-168 138 3,104-89 0,61-47-5,0 1 1,0 0 0,0 0 0,0 0-1,1 0 1,0 1 0,0-1 0,0 1-1,0 0 1,1 0 0,0 0-1,-4 10 1,6-13 3,-1 1-1,1-1 0,-1 1 1,1 0-1,0-1 0,0 1 1,0-1-1,0 1 1,1 0-1,-1-1 0,1 1 1,-1-1-1,1 1 1,0-1-1,0 1 0,0-1 1,0 1-1,1-1 0,-1 0 1,1 0-1,-1 0 1,1 0-1,0 0 0,0 0 1,0 0-1,0 0 1,2 1-1,11 7-25,0-1 1,0 0-1,1-1 0,0-1 1,0-1-1,1 0 0,25 6 1,105 16-271,-146-28 294,0 0 0,-1 0 0,1 0-1,0 0 1,0 0 0,-1 1 0,1-1 0,0 0 0,0 0 0,-1 1 0,1-1 0,0 1-1,-1-1 1,1 0 0,0 1 0,-1-1 0,1 1 0,-1 0 0,1-1 0,-1 1 0,1-1-1,-1 1 1,1 0 0,-1-1 0,0 1 0,1 0 0,-1 0 0,0-1 0,0 1 0,1 0-1,-1 0 1,0 1 0,0 0 1,-1 1 0,1-1 0,-1 1 0,0-1 0,1 1 0,-1-1 0,0 0 0,-1 1 0,1-1 0,-2 3 0,-43 48 24,-73 50-6,74-66-44,1 2-1,1 1 1,-66 84 0,104-116 25,0-1 0,0 1 0,1-1-1,-5 13 1,9-19 1,-1 0 0,1 0-1,0 0 1,-1-1 0,1 1-1,0 0 1,0 0 0,-1 0 0,1 0-1,0-1 1,0 1 0,0 0-1,0 0 1,0 0 0,0 0-1,1 0 1,-1 0 0,0-1-1,0 1 1,0 0 0,1 0 0,-1 0-1,1-1 1,-1 1 0,0 0-1,1 0 1,-1-1 0,1 1-1,0 0 1,-1-1 0,1 1 0,0-1-1,-1 1 1,1 0 0,0-1-1,-1 0 1,1 1 0,0-1-1,0 1 1,0-1 0,-1 0-1,1 0 1,0 1 0,0-1 0,0 0-1,0 0 1,0 0 0,-1 0-1,1 0 1,0 0 0,0 0-1,0 0 1,0-1 0,0 1 0,-1 0-1,1 0 1,1-1 0,19-2-150,0-2 1,-1 0 0,0-1 0,0 0-1,0-2 1,21-11 0,-7 0-2070,-1-1 1,44-35-1,-57 38 578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47.39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218 0 512,'-50'8'8269,"41"-9"-7518,3 0-586,0 1 0,0 0 0,0 0 0,1 0 0,-1 1 0,0 0 0,-9 2 0,3 1-113,8-3-40,0 0-1,0 0 0,0 1 1,0-1-1,0 1 1,1 0-1,-1 0 1,1 0-1,-1 1 0,1-1 1,0 1-1,0-1 1,0 1-1,0 0 1,0 1-1,-4 5 0,-1 3-8,7-11-3,0-1-1,1 1 1,-1 0-1,0 0 0,0 0 1,1 1-1,-1-1 1,1 0-1,-1 0 1,1 0-1,-1 0 1,1 1-1,0-1 0,-1 0 1,1 0-1,0 2 1,-5 29-17,4-29 18,0 0 0,0 1-1,0-1 1,0 0 0,1 1 0,-1-1 0,1 0 0,0 1 0,0-1-1,0 1 1,1-1 0,-1 0 0,1 1 0,0-1 0,0 0 0,0 0 0,0 0-1,0 0 1,1 0 0,3 6 0,0-4-4,1-1 0,0 1 0,0-1-1,1 0 1,-1-1 0,1 1 0,-1-1 0,1 0 0,0-1-1,0 0 1,0 0 0,1 0 0,-1-1 0,0 0 0,12-1-1,18 1-35,68-8 0,-77 4 33,-27 3 6,59 0-9,-58 0 10,0 0 0,-1 0 0,1 1 0,0-1 0,-1 1-1,1-1 1,-1 1 0,1 0 0,-1-1 0,1 1 0,-1 0 0,1 0 0,-1 0 0,2 2 0,-2-2 0,-1 0 1,1 0 0,-1 0 0,0 0 0,0 0 0,1 0 0,-1 0 0,0 0 0,0 0 0,0 0 0,0 0 0,0 0 0,0 0 0,0 0 0,-1 0 0,1 0 0,0 0 0,0 0 0,-1-1-1,1 1 1,-1 0 0,1 0 0,-1 0 0,1 0 0,-1 0 0,1-1 0,-1 1 0,-1 1 0,-17 21 3,-2-1-1,0 0 1,-2-2-1,-43 31 1,35-28 34,1 1-1,-36 38 1,55-49-19,-3 1-30,2 1 0,-21 30 0,31-41 4,-1 0 0,1 1 0,0-1 0,1 0 0,-1 1 0,1 0-1,-1-1 1,1 1 0,1 0 0,-1-1 0,1 1 0,-1 0 0,1 0 0,1-1 0,-1 1 0,1 0 0,1 4 0,-1-6 6,1 0 0,-1-1 0,1 1 1,0 0-1,0-1 0,0 0 0,0 1 0,0-1 0,0 0 0,1 0 0,-1 0 1,1-1-1,0 1 0,-1 0 0,1-1 0,0 0 0,0 0 0,0 1 0,0-2 1,0 1-1,0 0 0,5 0 0,10 1-15,-1 0 1,29 0-1,-3-4-11,-28 0 17,-1 1 0,1 1-1,0 0 1,0 1 0,16 4-1,-30-5 10,0 0-1,-1 0 1,1 0-1,-1 1 1,1-1-1,0 0 1,-1 0-1,1 1 1,-1-1-1,1 0 1,-1 1 0,1-1-1,-1 1 1,0-1-1,1 1 1,-1-1-1,1 1 1,-1-1-1,0 1 1,1-1-1,-1 1 1,0-1-1,0 1 1,1 0-1,-1-1 1,0 1-1,0-1 1,0 1-1,0 0 1,0-1-1,0 1 1,0 0-1,0-1 1,0 1-1,0-1 1,0 1-1,0 0 1,-1-1-1,1 1 1,0-1-1,0 1 1,-1 0-1,1-1 1,0 1-1,-1-1 1,1 1 0,0-1-1,-1 1 1,1-1-1,-1 0 1,1 1-1,-1-1 1,1 1-1,-1-1 1,1 0-1,-1 1 1,-34 30 43,29-27-33,-63 47 50,-11 10-96,78-60 38,1 0 1,-1 0-1,1 1 1,-1-1 0,1 0-1,0 1 1,-1-1 0,1 1-1,0-1 1,0 1-1,0 0 1,0 0 0,0-1-1,1 1 1,-1 0-1,0 0 1,1 0 0,-1 0-1,1 0 1,0 0-1,0 0 1,0 0 0,0 0-1,0-1 1,0 1-1,0 0 1,1 0 0,-1 0-1,0 0 1,1 0 0,0 0-1,-1 0 1,1-1-1,0 1 1,0 0 0,0 0-1,2 1 1,0-1-134,-1 1 0,1-1 0,0-1 1,0 1-1,-1 0 0,1-1 0,0 1 0,1-1 0,-1 0 1,0 0-1,0 0 0,0-1 0,1 1 0,-1-1 1,0 0-1,1 0 0,-1 0 0,0 0 0,0 0 1,1-1-1,-1 1 0,4-2 0,3-2-800,-1 1-1,1-1 1,-1-1 0,0 0 0,9-6-1,2-5-900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53.647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630 29 936,'10'-20'8270,"-10"20"-8267,0-1 0,0 1 1,0 0-1,0 0 0,0-1 0,0 1 0,0 0 0,0 0 0,0-1 1,0 1-1,0 0 0,0-1 0,0 1 0,0 0 0,0 0 0,0-1 1,0 1-1,0 0 0,0 0 0,0 0 0,-1-1 0,1 1 0,0 0 0,0 0 1,0-1-1,0 1 0,0 0 0,-1 0 0,1 0 0,0 0 0,0-1 1,0 1-1,-1 0 0,1 0 0,0 0 0,0 0 0,-1 0 0,1 0 1,0 0-1,0-1 0,-1 1 0,1 0 0,0 0 0,0 0 0,-1 0 1,1 0-1,0 0 0,0 0 0,-1 0 0,1 0 0,0 1 0,-1-1 0,-16 12 226,-15 26 59,-5 17-258,13-18 26,-35 39-1,-84 78 54,-128 157 44,266-305-160,0 1 0,0-1 0,1 1 0,-1 0 0,1 0 0,1 1 1,-1-1-1,2 1 0,-1 0 0,1 0 0,0 0 0,0 0 0,0 11 1,2-18-14,0-1 1,0 1 0,0-1 0,0 0 0,0 1-1,0-1 1,0 1 0,0-1 0,0 0 0,0 1-1,0-1 1,0 0 0,0 1 0,1-1 0,-1 1-1,0-1 1,0 0 0,0 1 0,1-1 0,-1 0-1,0 0 1,0 1 0,1-1 0,-1 0 0,0 1-1,1-1 1,-1 0 0,0 0 0,1 0 0,-1 1-1,0-1 1,1 0 0,-1 0 0,1 0 0,-1 0-1,0 0 1,1 0 0,-1 0 0,1 0-1,20-6-1472,15-19-1591,-18 4 1260,1-5 54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53.993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216 181 216,'20'-22'3300,"43"-35"0,-27 21-1378,-31 30-1831,0 0 0,1 0-1,0 1 1,0-1 0,1 1 0,8-5 0,-4 3-49,-9 5-39,-1 1 0,1 0-1,-1-1 1,1 1-1,-1 0 1,1 0 0,-1 0-1,1 0 1,0 1-1,0-1 1,0 0 0,-1 1-1,1-1 1,0 1-1,0 0 1,0 0 0,0-1-1,0 1 1,0 0-1,-1 1 1,1-1 0,4 1-1,-6 0 0,1 0 0,-1 0 0,1 0 0,-1 0 0,0 0 0,1 0 0,-1 0 0,0 0 0,0 0 0,1 0 0,-1 0 0,0 0 0,0 1 0,0-1 0,-1 0 0,1 0 0,0 0 0,0 0 0,-1 0 0,1 0 0,0 0 0,-2 2 0,-8 23 20,-28 39 61,-4-2 1,-56 65 0,63-83-27,-3 3-7,1 1-1,3 2 0,2 1 1,-35 80-1,65-126-30,0 0 0,1 0 0,-1 1 0,1-1 0,1 0 0,-1 1 0,1 7 0,0-13-61,0 0 1,0 0 0,0 0 0,1 0 0,-1 0 0,0 0 0,0 0 0,0-1 0,1 1 0,-1 0 0,1 0-1,-1 0 1,1 0 0,-1-1 0,1 1 0,-1 0 0,1 0 0,-1-1 0,1 1 0,0 0 0,0-1 0,0 1-1,1 0-132,-1-1 1,0 0-1,1 0 0,-1 0 0,1 0 0,-1-1 0,0 1 0,1 0 0,-1 0 0,0-1 0,1 1 0,-1-1 0,0 1 0,1-1 0,-1 0 0,6-5-696,30-25-2700,-10 6 1952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54.351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346 107 244,'11'-7'826,"-8"4"-346,0 0 0,1 1 0,0 0 0,-1-1 0,1 1 0,0 1 0,0-1 0,0 0-1,0 1 1,1 0 0,6-1 0,-22 34 1793,-3-4-2094,-2-2-1,-31 42 1,-4 5-80,-49 71 51,61-92-104,3 1 0,-52 102 0,87-154-45,0 0 0,1 0 0,-1 0 0,0 0 0,1 0 0,-1 0 0,1 0 1,-1 1-1,1-1 0,0 0 0,-1 0 0,1 1 0,0-1 0,0 0 0,0 0 0,0 1 0,0-1 0,0 0 0,0 0 1,0 1-1,0-1 0,1 0 0,-1 0 0,1 0 0,0 3 0,0-4-38,1 0-1,-1 0 1,0 0-1,1 0 1,-1 0-1,1 0 1,-1 0-1,0 0 1,1-1-1,-1 1 1,0 0-1,1-1 1,-1 1-1,0-1 1,1 0-1,-1 1 1,0-1-1,1-1 1,11-6-649,-1 0 0,0 0 0,13-14 0,41-50-2876,-28 34 1755</inkml:trace>
  <inkml:trace contextRef="#ctx0" brushRef="#br0" timeOffset="1">1032 1 908,'18'8'3802,"-17"-6"-3676,-1-1 37,0 1 0,0 0 0,0-1 0,0 1 1,-1 0-1,1-1 0,0 1 0,-1 0 0,1-1 0,-1 1 0,0-1 0,0 1 0,-1 1 0,-44 57 1507,31-43-1488,-36 42 41,-3-2-1,-89 72 0,74-69-90,18-15-36,-151 147 310,193-173-421,9-19 13,0 1 0,0-1 0,1 0-1,-1 1 1,0-1 0,0 0 0,0 1-1,1-1 1,-1 0 0,0 1 0,0-1-1,1 0 1,-1 1 0,0-1 0,1 0 0,-1 0-1,1 1 1,-1-1 0,0 0 0,1 0-1,-1 0 1,0 0 0,1 0 0,-1 1-1,1-1 1,-1 0 0,1 0 0,0 0-1,1 0-44,1 0-1,-1 0 1,1 0-1,0-1 0,-1 1 1,1-1-1,-1 1 1,1-1-1,-1 0 0,0 0 1,1 0-1,2-2 1,13-11-1319,-1-1 0,20-21 1,23-21-2196,-22 27 1957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54.690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430 27 952,'38'-27'7703,"-45"32"-7526,1 0-1,-1 0 1,1 0 0,0 1 0,-9 11-1,-15 15-97,-165 166 18,140-139-86,26-28-8,1 0 1,-36 56-1,61-82-3,0 0 0,1 0 0,-1 0-1,1 0 1,0 0 0,1 1 0,-2 7 0,3-12-1,-1-1 0,1 1 1,0-1-1,0 1 1,0-1-1,0 1 0,0-1 1,1 1-1,-1-1 0,0 1 1,0-1-1,0 1 1,0-1-1,0 1 0,1-1 1,-1 0-1,0 1 0,1-1 1,-1 1-1,0-1 1,0 0-1,1 1 0,-1-1 1,1 0-1,-1 1 0,0-1 1,1 0-1,-1 1 1,1-1-1,-1 0 0,1 0 1,1 1-7,0-1 1,0 0 0,0 0-1,0-1 1,1 1 0,-1 0-1,0-1 1,0 1 0,0-1-1,0 1 1,-1-1 0,4-2-1,18-10-732,-1-2-1,-1 0 1,-1-2 0,0 0-1,-1-1 1,18-23-1,-31 35 463,33-36-1498,7-4 87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55.113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967 198 792,'-7'22'1030,"-2"-1"0,0 0 0,-1 0 0,-20 30 0,-7 15 638,30-52-1446,-143 316 1962,135-288-2150,2 0 0,1 1 1,2 0-1,2 1 0,2 0 0,0 48 0,6-84-25,0-1 0,0 1 1,1 0-1,0-1 0,1 1 0,0-1 1,0 0-1,0 1 0,4 6 0,-5-12-7,1 0 0,-1 0 0,0 0-1,1 0 1,-1-1 0,1 1-1,0 0 1,-1-1 0,1 1 0,0-1-1,0 0 1,0 1 0,0-1 0,0 0-1,0 0 1,0 0 0,1-1-1,-1 1 1,0 0 0,0-1 0,1 0-1,-1 1 1,0-1 0,1 0-1,-1 0 1,0 0 0,1-1 0,-1 1-1,0-1 1,1 1 0,-1-1 0,3 0-1,8-4-4,-1 1-1,1-2 0,-1 1 0,0-2 1,0 0-1,0 0 0,11-10 1,7-9-89,30-33 0,-25 23-25,4-6-291,51-74 1,-70 89 260,24-41-62,-40 62 255,-1-1 1,0 0 0,0 0-1,-1 0 1,1 0 0,-2 0-1,1 0 1,0-12 0,-2 17-28,0 0 0,-1 1 0,1-1 0,-1 0 0,1 0 0,-1 0 0,0 0 0,0 1 1,0-1-1,0 0 0,0 1 0,0-1 0,-1 1 0,1-1 0,0 1 0,-1 0 0,1-1 0,-1 1 0,1 0 0,-1 0 0,0 0 1,0 0-1,1 0 0,-1 1 0,0-1 0,0 0 0,0 1 0,0 0 0,0-1 0,0 1 0,-2 0 0,-11-2 31,1 0 0,-1 1 0,-15 2 0,17-1-3,-22 2 92,-50 8 1,55-5-79,-8 2-27,1 1 0,-65 24 0,98-31-35,1 0-1,-1 0 0,1 0 0,-1 0 1,1 0-1,-1-1 0,0 0 0,-6 0 1,9 0 0,-1 0 0,1 0 0,0-1 0,0 1 1,-1 0-1,1-1 0,0 1 0,0-1 1,0 0-1,-1 1 0,1-1 0,0 0 0,0 0 1,0 1-1,0-1 0,1 0 0,-1 0 0,-1-2 1,0-1-8,1 0 0,-1 0 0,1 0-1,0-1 1,0 1 0,1 0 0,-1-1 0,1 1 0,0 0 0,0-1 0,0 1 0,1-1 0,0 1 0,1-5 0,35-164-455,11-68 107,-46 227 361,-1 0 1,0 0 0,-1 0 0,-1-1-1,0 1 1,0 0 0,-7-24 0,6 33 7,0 0 0,0 0 0,0 0 0,0 0 1,-1 1-1,0-1 0,0 1 0,0 0 0,0-1 0,-1 1 0,0 1 0,0-1 1,0 1-1,0-1 0,0 1 0,-1 0 0,1 1 0,-1-1 0,0 1 1,0 0-1,0 0 0,0 0 0,0 1 0,-7-1 0,4 1-8,1 0-1,-1 1 1,1 0-1,-1 1 1,0 0 0,1 0-1,-1 1 1,1-1-1,0 2 1,-1-1-1,1 1 1,0 0 0,1 0-1,-10 7 1,-13 9-10,1 1 1,-25 24-1,0-1-5,-171 137 144,199-156-102,-39 47-1,33-35-31,31-36-3,0 0 0,0 0 0,0 0 1,0 0-1,0 0 0,0 0 1,0 0-1,0 0 0,1 0 1,-1 0-1,0 0 0,0 0 0,0 0 1,0 0-1,0 0 0,0 0 1,0 0-1,0 0 0,0 0 0,0 0 1,1 0-1,-1 0 0,0 0 1,0 0-1,0 0 0,0 0 0,0 0 1,0 1-1,0-1 0,0 0 1,0 0-1,0 0 0,0 0 1,0 0-1,0 0 0,0 0 0,0 0 1,0 0-1,1 0 0,-1 0 1,0 0-1,0 0 0,0 1 0,0-1 1,0 0-1,0 0 0,0 0 1,0 0-1,0 0 0,0 0 1,0 0-1,0 0 0,0 0 0,0 0 1,0 1-1,0-1 0,-1 0 1,1 0-1,0 0 0,0 0 0,0 0 1,0 0-1,0 0 0,0 0 1,6-9-222,3-38-4982,-1 22 1917,-7 14 1924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56.483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452 41 988,'-9'-29'7595,"9"29"-7548,-1-1 0,1 0 0,0 1 0,0-1 0,-1 0 0,1 1 0,0-1 0,-1 1 0,1-1 0,-1 1 0,1-1 0,-1 1 0,1-1 0,-1 1 0,1-1 0,-1 1 0,1-1 0,-1 1 0,0 0 0,1-1 0,-1 1 0,0 0 0,1 0 0,-1-1 0,0 1 0,1 0 0,-1 0 0,0 0 0,0 0 0,1 0 0,-2 0 0,-10 9-28,0 1 0,0 0 0,1 0 0,0 1 0,-17 23 0,-8 7-6,-45 36 65,42-41-53,-66 78-1,102-110-20,0-1 1,0 1-1,0 0 1,0 0-1,1 0 1,0 0-1,0 1 1,0-1-1,1 1 1,-1-1-1,1 1 1,0-1-1,0 1 1,1 0-1,-1 5 1,1-9-5,1-1 0,-1 0 0,0 1 0,1-1-1,-1 1 1,0-1 0,1 0 0,-1 1 0,0-1 0,1 0 0,-1 1 0,1-1 0,-1 0-1,1 0 1,-1 1 0,1-1 0,-1 0 0,1 0 0,-1 0 0,1 0 0,-1 0 0,1 0-1,-1 0 1,1 0 0,-1 0 0,1 0 0,-1 0 0,1 0 0,-1 0 0,1 0 0,-1 0-1,1 0 1,-1-1 0,1 1 0,-1 0 0,1-1 0,27-7-7,-24 7 9,36-15-457,-1-1 0,-1-3 0,0-1 0,-2-1-1,0-2 1,45-40 0,-70 54 460,0 0 0,-1-1 0,0 0 0,0 0 0,12-21 0,-22 31 20,0 1 0,0 0 0,0 0 0,1-1 0,-1 1 0,0 0 0,0 0 0,0-1 0,0 1-1,1 0 1,-1-1 0,0 1 0,0 0 0,0-1 0,0 1 0,0 0 0,0 0 0,0-1 0,0 1 0,0 0 0,0-1 0,0 1 0,0 0 0,0-1 0,0 1 0,0 0 0,-1-1 0,1 1 0,0 0-1,0 0 1,0-1 0,0 1 0,0 0 0,-1 0 0,1-1 0,0 1 0,0 0 0,-1 0 0,1-1 0,-1 1 0,-16-2 749,-21 12-377,-101 78-325,37-8-36,100-78-35,0-1 0,-1 1 0,1 0 0,0 0 0,0 0 1,1 0-1,-1 0 0,0 0 0,1 1 0,-1-1 0,1 1 1,0-1-1,-1 1 0,1-1 0,1 1 0,-1 0 1,0-1-1,1 1 0,-1 0 0,1-1 0,0 1 0,0 0 1,0 0-1,0 0 0,0-1 0,1 1 0,-1 0 0,1 0 1,0-1-1,0 1 0,0-1 0,0 1 0,0 0 1,0-1-1,1 0 0,-1 1 0,1-1 0,0 0 0,0 0 1,-1 0-1,1 0 0,1 0 0,-1 0 0,0-1 0,0 1 1,1-1-1,-1 1 0,1-1 0,-1 0 0,5 1 1,42 5 31,-46-8-34,0 0 1,0 1-1,0-1 0,0 0 1,0 0-1,-1-1 1,1 1-1,0-1 0,-1 1 1,1-1-1,-1 0 1,1 0-1,-1 0 0,0 0 1,0 0-1,0-1 0,0 1 1,0-1-1,-1 1 1,3-4-1,16-19-24,12-3 1,-21 17 26,1 1 1,1-1-1,23-13 0,-32 21 0,1 0-1,0 0 1,0 1-1,0 0 0,0 0 1,1 0-1,-1 1 1,0 0-1,1 0 1,7 0-1,-13 38-10,-3-29 17,0-1 0,-1 1 0,0 0-1,-8 11 1,-9 16 21,-1 1 14,-1-1 0,-2 0 1,-2-2-1,-60 58 0,66-69-23,-57 52 15,-19 22-15,48-43-20,48-52 0,0 0 0,0 1 0,0-1-1,0 0 1,0 0 0,0 0 0,1 1-1,-1-1 1,0 0 0,1 1 0,-1-1 0,1 1-1,-1-1 1,1 1 0,0-1 0,-1 3-1,1-4 0,1 1 0,-1 0 1,0-1-1,0 1 0,0-1 0,1 1 0,-1-1 0,0 0 0,1 1 0,-1-1 0,0 1 0,1-1 0,-1 0 0,0 1 0,1-1 0,-1 1 0,1-1 0,-1 0 0,1 0 0,-1 1 0,1-1 0,-1 0 0,1 0 0,-1 0 0,1 1 0,-1-1 0,1 0 0,-1 0 0,1 0 0,-1 0 0,1 0 0,-1 0 0,1 0 0,0 0 0,-1 0 0,1-1 0,-1 1 0,1 0 0,-1 0 0,1 0 0,-1 0 0,1-1 0,-1 1 0,1 0 0,-1-1 0,0 1 0,1-1 0,44-18-1075,-1-2-1,-1-2 1,-1-1-1,66-53 1,-25 18-1787,-45 29 1635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56.83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131 48 956,'-17'14'716,"3"-3"173,0 0 0,0 1 0,1 1 0,1 0 1,0 0-1,1 1 0,-12 21 0,23-35-878,0 1 1,-1 0-1,1-1 1,0 1 0,1-1-1,-1 1 1,0-1-1,0 1 1,0-1-1,0 1 1,0-1 0,0 1-1,1-1 1,-1 1-1,0-1 1,0 1-1,1-1 1,-1 1-1,0-1 1,1 1 0,-1-1-1,0 0 1,1 1-1,-1-1 1,1 1-1,-1-1 1,1 0-1,-1 0 1,1 1 0,-1-1-1,1 0 1,-1 0-1,1 0 1,-1 1-1,1-1 1,-1 0-1,1 0 1,-1 0 0,1 0-1,-1 0 1,1 0-1,-1 0 1,1 0-1,0 0 1,-1 0-1,1-1 1,0 1 0,27-2-317,26-16-1357,-1-2 1,64-34-1,-11 5-845,-60 32 1620</inkml:trace>
  <inkml:trace contextRef="#ctx0" brushRef="#br0" timeOffset="1">591 1 12,'-15'29'2304,"1"1"1,-12 36-1,-4 10-313,28-72-1958,1 0 0,-1 1 1,1-1-1,-1 1 0,1 0 0,1-1 0,-1 1 0,1 0 0,-1-1 1,2 1-1,-1 0 0,0 0 0,1-1 0,0 1 0,0 0 1,2 6-1,-2-9-41,1 1 0,-1 0 1,1-1-1,0 1 0,0-1 1,0 1-1,0-1 0,0 0 1,0 0-1,0 0 0,1 0 0,-1 0 1,1-1-1,0 1 0,-1-1 1,1 1-1,0-1 0,0 0 1,0 0-1,0 0 0,0-1 1,0 1-1,0-1 0,0 0 1,0 0-1,4 0 0,25-2-838,-1-2 0,0-2 0,0 0-1,0-2 1,-1-1 0,0-2 0,-1-1-1,33-19 1,-31 15-74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57.805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796 576 276,'-21'11'2855,"-98"63"2331,103-63-4811,0 0-1,-23 22 1,7-5-174,26-24-183,1 1-1,-1 1 1,1-1 0,0 1-1,0 0 1,1 0-1,0 0 1,-4 8-1,8-13-16,-1 0 0,1 0 0,-1 0 0,1 0 0,0 0 0,-1 0 0,1 0 0,0-1 0,0 1 0,0 0 0,0 0 0,0 0 0,0 0 0,0 0 0,0 0 0,0 0 0,1 0 0,-1 0 0,0 0 0,0 0 0,1 0 0,-1 0 0,1 0 0,0 1 0,1-1 0,-1 0-1,1 0 1,0 0 0,0 0 0,0-1 0,-1 1-1,1 0 1,0-1 0,0 0 0,0 1-1,0-1 1,0 0 0,0 0 0,0 0 0,0 0-1,0 0 1,4-1 0,39-8-31,-1-2 0,0-1-1,0-2 1,55-28 0,-3 4-1,-58 23 29,-13 4-4,2 2 1,33-8-1,-60 17 6,0 0 1,0 0-1,0 0 0,0 0 0,0 0 1,0 0-1,0 1 0,0-1 0,0 0 0,0 0 1,0 0-1,0 0 0,0 0 0,0 0 1,0 0-1,0 0 0,0 1 0,0-1 0,0 0 1,0 0-1,0 0 0,0 0 0,0 0 1,0 0-1,0 0 0,0 1 0,0-1 1,0 0-1,1 0 0,-1 0 0,0 0 0,0 0 1,0 0-1,0 0 0,0 0 0,0 0 1,0 0-1,0 0 0,0 1 0,0-1 0,1 0 1,-1 0-1,0 0 0,0 0 0,0 0 1,0 0-1,0 0 0,0 0 0,0 0 0,1 0 1,-18 13 9,-22 12 16,33-21-21,3-2 9,1-1-1,-1 1 1,1 0-1,-1-1 1,0 1 0,1-1-1,-1 0 1,0 0 0,0 0-1,0 0 1,0-1 0,0 1-1,0-1 1,0 1 0,0-1-1,0 0 1,0-1 0,-6 0-1,10 0-13,-1 1-1,1-1 1,-1 0 0,1 0-1,-1 0 1,1 1 0,-1-1-1,1 0 1,0 0-1,-1 1 1,1-1 0,0 1-1,0-1 1,-1 1-1,1-1 1,0 1 0,0-1-1,0 1 1,0 0-1,0-1 1,0 1 0,1 0-1,26-13 2,15-6 13,0-2 0,-2-2 0,-1-1 0,65-52 0,-101 74-15,-1-1 0,0 0 0,0 0 0,-1 0 0,1 0-1,-1-1 1,1 1 0,-1 0 0,0-1 0,0 0 0,-1 1 0,1-1 0,-1 0-1,0 0 1,0 0 0,1-5 0,-2 7-2,0-1 0,0 0 0,-1 0 0,1 1 0,-1-1 0,0 0 0,1 1 0,-1-1 0,0 1-1,-1-1 1,1 1 0,0-1 0,-1 1 0,1 0 0,-1-1 0,0 1 0,0 0 0,0 0 0,0 0 0,0 1 0,0-1 0,0 0 0,0 1 0,-1-1 0,-2 0 0,-23-13-4,-1 2 0,0 1-1,0 1 1,-1 1 0,-1 2 0,0 1 0,0 2 0,-32-2 0,51 7 17,-1 0 0,1 1-1,-21 4 1,24-3-2,-1 0 0,1-1 0,-1 0 0,0 0 0,1-1 0,-1-1-1,0 1 1,-10-4 0,19 4-9,0 0 0,1 0-1,-1-1 1,0 1 0,1-1-1,-1 1 1,0-1 0,1 1-1,-1-1 1,1 1 0,-1-1 0,1 1-1,-1-1 1,1 0 0,-1 1-1,1-1 1,0 0 0,-1 1-1,1-1 1,0 0 0,0 1-1,-1-1 1,1 0 0,0 0-1,0 1 1,0-1 0,0 0 0,0 0-1,0 1 1,0-1 0,0 0-1,0 0 1,1 1 0,-1-1-1,0 0 1,0 0 0,1 1-1,-1-1 1,1-1 0,18-36-39,-11 22 26,0 0 9,33-87-47,-39 96 51,1 0 0,-2 0 0,1-1 0,-1 1 0,0 0 0,0 0 0,-1-1 0,0 1 0,0 0 0,-1-1 0,-3-12 0,3 18 2,0 0 1,-1 0 0,1 1-1,-1-1 1,1 0-1,-1 1 1,0-1 0,1 1-1,-1-1 1,0 1-1,0 0 1,0 0-1,0-1 1,0 2 0,-1-1-1,1 0 1,0 0-1,0 1 1,-1-1-1,1 1 1,0 0 0,0-1-1,-1 1 1,1 0-1,0 1 1,-1-1 0,1 0-1,0 1 1,-1-1-1,-1 2 1,-13 1 18,0 1 1,-28 10-1,39-12-15,-78 33 75,2 4 0,-88 55 0,95-51-88,65-35 2,9-6 9,29-8-1,15-13-57,0-2 0,-1-2 0,54-40 0,-95 62 54,1 0-1,0 1 1,-1-1 0,1 0-1,-1-1 1,1 1 0,-1 0 0,0 0-1,0-1 1,1 1 0,-1-1-1,0 1 1,0-1 0,0 1 0,-1-1-1,1 1 1,1-4 0,-3 4 1,1 0 1,-1 1-1,0-1 0,0 1 1,1-1-1,-1 1 0,0 0 1,0-1-1,0 1 0,0 0 1,1-1-1,-1 1 1,0 0-1,0 0 0,0 0 1,0 0-1,0 0 0,0 0 1,0 0-1,0 0 0,1 0 1,-1 0-1,-2 1 1,-10 1 19,-1 1 1,1 0-1,-23 10 1,-45 19 27,48-20-22,2 1-1,-1 2 1,-43 28-1,66-37-15,-21 14 7,22-12-24,15-4-20,1-6 22,0 0 0,-1 0 0,1-1 0,-1 0 0,0 0 0,1 0 0,-2-1 0,1-1 1,0 1-1,7-7 0,-5 4-2,158-123-131,-116 78 96,-36 34 31,-16 15 10,-11 5 7,-11 5 8,-31 28 77,1 2 1,-85 78-1,-19 14-45,139-115-35,0 1 1,-20 24 0,39-34-38,10-5 5,13-5-14,-1-4-259,-1 0 1,0-2-1,-1-1 0,0-1 0,35-28 1,86-90-5097,-103 89 3668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58.168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374 1 48,'-88'31'4537,"-52"20"-312,116-40-3998,0 0 0,1 2-1,-33 23 1,55-35-225,-1-1 0,1 1 0,0 0 0,0 0 0,0 0 0,0 0 0,0 0 0,-1 0 0,2 0-1,-1 0 1,0 0 0,0 0 0,0 1 0,1-1 0,-1 0 0,0 1 0,1-1 0,-1 0 0,1 1 0,0-1 0,-1 3 0,2-3-1,-1 0 1,0 0-1,1 0 0,0 0 1,-1 0-1,1-1 0,-1 1 1,1 0-1,0 0 0,0 0 1,0 0-1,-1-1 0,1 1 1,0 0-1,0-1 1,0 1-1,0-1 0,0 1 1,0-1-1,0 0 0,2 1 1,10 3-134,0-1 0,1-1 0,20 2 0,-23-3-157,118 6-6606,-110-2 5697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58.707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292 1 272,'-16'19'1466,"-1"0"0,0-1 0,-1-1-1,-30 21 1,30-25-1151,1 1 0,1 0-1,0 2 1,1-1 0,1 2 0,-18 26-1,31-43-313,0 1-1,1 0 1,-1 0 0,0 0-1,1 0 1,-1 0-1,1 0 1,-1 0 0,1 0-1,0 0 1,-1 0-1,1 0 1,0 0 0,0 1-1,0-1 1,0 0-1,0 0 1,0 0 0,0 0-1,0 0 1,0 0-1,0 0 1,1 1 0,-1-1-1,0 0 1,1 0-1,-1 0 1,1 0 0,-1 0-1,2 1 1,0-1-4,0 1 1,0-1-1,0 0 0,0 0 1,0 0-1,1 0 0,-1-1 1,0 1-1,0 0 1,1-1-1,-1 0 0,1 1 1,2-1-1,9 0-84,0-1-1,0 0 1,23-5-1,0-6-1107,-1-1 1,0-2-1,63-35 0,3-2-1966,-76 39 2425,-3 3 983,-44 34 1858,-12 3 642,-68 45 1,65-49-2139,-63 54 1,97-76-609,0 1-1,1-1 1,-1 1-1,1-1 1,-1 1-1,1 0 1,0 0-1,-1-1 1,1 1-1,0 0 0,0 0 1,1 0-1,-1 1 1,0-1-1,1 0 1,-1 0-1,1 0 1,0 0-1,-1 1 1,1 3-1,1-6-1,-1 1 1,0 0-1,0 0 0,0-1 0,1 1 0,-1 0 1,0-1-1,1 1 0,-1 0 0,1-1 0,-1 1 1,1-1-1,-1 1 0,1 0 0,-1-1 1,1 0-1,-1 1 0,1-1 0,0 1 0,-1-1 1,1 0-1,0 1 0,-1-1 0,1 0 0,0 1 1,0-1-1,-1 0 0,1 0 0,0 0 0,0 0 1,0 0-1,17 1-22,7-3-562,-1-1 1,0 0 0,44-14-1,15-1-1629,-14-4 1792,-68 22 446,-1 0 0,0 0 1,1 0-1,-1 0 0,0 0 0,1 0 1,-1 0-1,0 0 0,1 0 1,-1 0-1,0 0 0,1 0 0,-1 0 1,0-1-1,0 1 0,1 0 0,-1 0 1,0 0-1,1-1 0,-1 1 1,0 0-1,0 0 0,1-1 0,-1 1 1,0 0-1,0-1 0,0 1 0,0 0 1,1 0-1,-1-1 0,0 1 1,0 0-1,0-1 0,0 1 0,0 0 1,0-1-1,0 1 0,0-1 0,0 1 1,0 0-1,0-1 0,0 1 1,0 0-1,0-1 0,0 1 0,-1-1 49,1 1-1,-1-1 0,0 1 1,1 0-1,-1-1 0,1 1 1,-1 0-1,0-1 1,1 1-1,-1 0 0,0 0 1,1-1-1,-1 1 0,0 0 1,0 0-1,1 0 0,-1 0 1,0 0-1,1 0 0,-1 0 1,0 0-1,1 0 0,-1 1 1,0-1-1,0 0 0,-42 15 424,-69 33-1,72-29-222,-75 24 0,-6-9 221,121-34-494,1-1 0,-1 1-1,0 0 1,0 0 0,0-1 0,0 1-1,0 0 1,0 0 0,1-1 0,-1 1-1,0 0 1,0-1 0,0 1-1,0 0 1,0 0 0,0-1 0,0 1-1,0 0 1,0 0 0,0-1 0,0 1-1,0 0 1,-1-1 0,1 1-1,0 0 1,0 0 0,0-1 0,0 1-1,0 0 1,0 0 0,-1-1 0,1 1-1,0 0 1,0 0 0,0 0-1,-1-1 1,1 1 0,0 0 0,0 0-1,-1 0 1,1 0 0,0 0 0,0 0-1,-1-1 1,1 1 0,0 0-1,0 0 1,-1 0 0,1 0 0,0 0-1,-1 0 1,1 0 0,0 0 0,0 0-1,-1 0 1,1 0 0,0 0-1,-1 1 1,32-34-190,8-10-741,-32 30 482,4-11 77,-18 19 233,-14 10-93,-9 7-2902,-60 13 0,62-19 1925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8:59.451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30 49 952,'-28'-15'8850,"28"14"-8798,0-3-7,0 4-44,0 0-1,-1 0 1,1-1-1,0 1 1,0 0-1,0-1 1,0 1-1,0-1 1,-1 1-1,1 0 1,0-1-1,0 1 1,0 0-1,0-1 1,0 1-1,0-1 1,0 1-1,0 0 1,0-1-1,1 1 1,-1 0-1,0-1 1,0 1-1,0 0 1,0-1-1,0 1 1,1 0-1,-1-1 1,0 1-1,0 0 1,1-1-1,-1 1 1,0 0-1,7-7 5,-7 7-5,0 0 0,0 0 1,1-1-1,-1 1 0,0 0 0,0 0 1,0 0-1,0-1 0,0 1 1,0 0-1,1 0 0,-1-1 1,0 1-1,0 0 0,0 0 0,0-1 1,0 1-1,0 0 0,0 0 1,0-1-1,0 1 0,0 0 1,0 0-1,0-1 0,0 1 1,0 0-1,0 0 0,0 0 0,-1-1 1,1 1-1,0 0 0,0 0 1,0-1-1,0 1 0,0 0 1,0 0-1,-1 0 0,1-1 0,0 1 1,0 0-1,0 0 0,-1 0 1,1 0-1,0 0 0,0-1 1,0 1-1,-1 0 0,1 0 0,0 0 1,0 0-1,-1 0 0,1 0 1,0 0-1,0 0 0,-1 0 1,1 0-1,0 0 0,0 0 0,-1 0 1,1 0-1,0 0 0,0 0 1,-1 0-1,1 0 0,0 0 1,-1 1-1,0 46 28,1-45-29,1 0 0,-1 1 0,1-1 0,0 0 0,0 0 0,0 0 0,0 0 0,0-1 0,0 1 0,0 0 0,0 0 0,1-1 0,-1 1 0,1-1 0,0 1 0,-1-1 0,1 1 0,0-1 1,0 0-1,-1 0 0,1 0 0,0 0 0,0 0 0,3 0 0,1 2 4,1-1 0,-1 0 1,1 0-1,0-1 1,-1 0-1,11 1 0,-6-2-8,-1-1 1,1 0-1,-1-1 0,1 0 0,-1-1 1,0 0-1,0-1 0,0 1 0,17-11 1,14-5 11,-2-5-19,-12 5 0,-14 14 8,-10 8-4,-19 16-3,-68 60 76,83-79-66,0 1-1,0-1 1,1 1-1,-1 0 1,0-1-1,1 1 1,-1 0-1,0-1 1,1 1 0,-1 0-1,1 0 1,-1-1-1,1 1 1,0 0-1,-1 0 1,1 0-1,0 0 1,-1 0-1,1 0 1,0 1-1,11 6-1,-9-7-169,0-1 1,1 0-1,-1 0 1,0 0-1,0 0 1,0 0-1,1 0 1,-1 0-1,0-1 1,0 1-1,0-1 0,0 0 1,1 1-1,-1-1 1,2-2-1,32-28-4946,-25 21 3529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9:01.215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220 87 600,'-6'2'786,"1"1"1,-1-1-1,0 0 0,0-1 1,0 0-1,0 0 0,0 0 0,-8 0 1,-55-3 1493,31 0-2178,37 2-93,1-1-9,1 0 0,-1-1-1,1 1 1,0-1 0,-1 1 0,1 0-1,0-1 1,0 1 0,0 0 0,0 0-1,0 0 1,0 0 0,0 0 0,1 0-1,-1 0 1,0 0 0,1 0 0,-1 1-1,2-2 1,38-17-31,-19 9 4,4-3-5,-20 10 29,1 0-1,-1 0 1,0 0 0,-1-1-1,1 0 1,6-6 0,-15 8 17,-12 5 0,-14 7 14,7-1-9,1 1 0,1 1 0,0 1 0,0 1 0,-26 23 0,33-21-13,13-15-6,0 1 0,0-1 1,1 0-1,-1 0 0,0 1 0,0-1 0,0 0 0,0 0 1,0 1-1,0-1 0,0 0 0,1 0 0,-1 0 0,0 1 1,0-1-1,0 0 0,0 0 0,1 0 0,-1 1 0,0-1 1,0 0-1,1 0 0,-1 0 0,0 0 0,0 0 0,0 0 1,1 0-1,-1 1 0,0-1 0,0 0 0,1 0 0,-1 0 1,0 0-1,1 0 0,-1 0 0,0 0 0,1 0 0,43-6 8,42-7-60,-64 12 25,0-2 1,-1-1 0,1 0-1,20-8 1,-29 7-22,1 2-1,0 0 0,15-2 1,3 0-68,-32 5 112,1 0 1,-1-1 0,1 1-1,-1 0 1,1 0 0,-1 0 0,1-1-1,-1 1 1,1 0 0,0 0-1,-1 0 1,1 0 0,-1 0 0,1 0-1,0 0 1,-1 0 0,1 0-1,-1 0 1,1 1 0,-1-1 0,1 0-1,0 0 1,-1 0 0,1 1-1,-1-1 1,1 0 0,-1 1 0,1-1-1,-1 0 1,0 1 0,2 0-1,-12 15-4,-25 13 56,8-11-17,-1 1 40,0 1 0,1 2 0,-24 25 0,48-44-68,0 0 1,1 0-1,-1 0 0,1 0 1,0 1-1,0-1 0,0 1 0,0 0 1,1-1-1,-1 1 0,1 0 1,0 0-1,0 0 0,1 0 1,-1 0-1,1 0 0,0 0 1,0 0-1,0 0 0,0 0 1,1 0-1,0 0 0,0 0 1,1 5-1,1-4-10,0 0-1,-1 0 1,2 0 0,-1 0 0,0-1-1,1 1 1,0-1 0,0 0-1,0 0 1,1-1 0,-1 1 0,1-1-1,0 0 1,0 0 0,0-1-1,0 1 1,6 1 0,6 2-171,0-1-1,0-1 1,0 0 0,0-1 0,30 1-1,-47-4 176,0 0 0,1 0 0,-1-1 0,1 1 0,-1 0 0,0 0 0,1 0 0,-1 0 0,1 0 0,-1 0 0,1 0 0,-1 0 0,1 0 0,-1 0 0,0 0 0,1 0 0,-1 0 0,1 0 0,-1 0 0,1 0 0,-1 1 0,0-1 0,1 0 0,-1 0 0,1 0 0,-1 1 0,0-1 0,1 0 0,-1 1 0,0-1 0,1 0 0,-1 1 0,0-1 0,1 0 0,-1 1 0,0-1 0,0 0 0,0 1 0,1-1 0,-1 1 0,0-1 0,0 1 0,-17 15 104,-38 14 272,45-25-311,-32 13 125,0 2-1,2 2 0,-42 29 0,80-50-183,0 1 1,1-1 0,-1 0-1,0 1 1,1-1-1,-1 1 1,1 0-1,0 0 1,-1-1-1,1 1 1,0 0-1,0 0 1,0 0-1,0 0 1,0 4 0,1-6-5,0 0 1,0 1 0,0-1 0,0 1 0,0-1 0,0 1-1,0-1 1,0 0 0,0 1 0,1-1 0,-1 1-1,0-1 1,0 0 0,0 1 0,1-1 0,-1 0 0,0 1-1,1-1 1,-1 0 0,0 1 0,1-1 0,-1 0 0,0 1-1,1-1 1,-1 0 0,0 0 0,1 0 0,0 1 0,25 0-19,20-9 17,-16 3-78,54-3 0,-84 8 80,0 0 0,0 0 0,0 0 0,0 0 0,0 0-1,1 0 1,-1 0 0,0 0 0,0 0 0,0 0 0,0 0 0,0 0 0,1 0 0,-1 0 0,0-1 0,0 1 0,0 0 0,0 1 0,0-1 0,0 0 0,1 0 0,-1 0 0,0 0 0,0 0 0,0 0 0,0 0 0,0 0 0,1 0 0,-1 0 0,0 0 0,0 0 0,0 0 0,0 0 0,0 0 0,0 1 0,0-1 0,0 0 0,1 0 0,-1 0 0,0 0 0,0 0 0,0 0 0,0 1 0,0-1 0,0 0 0,0 0 0,0 0 0,0 0 0,0 0 0,0 0 0,0 1 0,0-1 0,0 0 0,0 0 0,0 0 0,0 0 0,0 0 0,0 1 0,0-1 0,0 0 0,0 0 0,0 0 0,0 0 0,0 0 0,-1 1 0,-11 9 22,-29 14 39,33-20-50,-95 64 320,102-68-329,0 1 0,1-1 0,-1 0-1,0 1 1,0-1 0,1 0 0,-1 1 0,0-1-1,0 1 1,1-1 0,-1 1 0,1-1-1,-1 1 1,0 0 0,1-1 0,-1 1 0,1 0-1,-1-1 1,1 1 0,0 0 0,-1 0-1,1-1 1,0 1 0,0 0 0,-1 1 0,2-1-1,-1 0 1,1 0 0,0-1 0,0 1 0,-1 0 0,1-1 0,0 1 0,0-1 0,0 1 0,0-1 0,-1 0 0,1 1 0,0-1-1,0 0 1,0 1 0,0-1 0,0 0 0,2 0 0,66 5 24,-49-4-43,74 14-292,-85-13 232,0 1 0,0 0 0,0 0-1,0 1 1,-1 0 0,0 0 0,1 1-1,7 7 1,-16-13 40,-1 1 0,0-1-1,0 1 1,1-1 0,-1 1 0,0 0 0,0-1-1,0 1 1,0 0 0,1 0 0,-1-1-1,0 1 1,0 0 0,0 0 0,0 0-1,0 0 1,0 0 0,0 1 0,0-1-1,1 0 1,-1 0 0,0 0 0,0 1 0,0-1-1,0 1 1,1-1 0,-1 0 0,0 1-1,0-1 1,1 1 0,-1 0 0,0-1-1,1 1 1,-1 0 0,1-1 0,-1 1-1,0 0 1,1-1 0,0 1 0,-1 0 0,1 0-1,-1 0 1,1 0 0,0-1 0,0 1-1,-1 0 1,1 0 0,0 0 0,0 0-1,0 0 1,0 0 0,0 0 0,0-1-1,0 1 1,1 0 0,-1 0 0,0 0 0,0 0-1,1 0 1,-1-1 0,0 1 0,1 0-1,-1 0 1,1 0 0,0 1 0,-12-11-1410,9 8 1208,0 0 0,0-1 0,0 1 0,0-1 0,0 0 0,0 0 0,1 1 0,-1-1 1,1 0-1,-1 0 0,1 0 0,0-1 0,-2-2 0,2-10-1324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9:03.245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275 187 500,'-10'-21'8215,"8"20"-8116,-1 0 1,1-1 0,-1 1-1,1-1 1,0 0 0,-1 0-1,1 1 1,0-1-1,0-1 1,0 1 0,0 0-1,1 0 1,-1-1 0,1 1-1,-1-1 1,1 1-1,0-1 1,-1-3 0,-2 0-99,3 6-1,1 0 0,-1-1 0,1 1-1,0 0 1,-1 0 0,1-1 0,0 1 0,0 0-1,-1-1 1,1 1 0,0 0 0,-1-1 0,1 1-1,0 0 1,0-1 0,0 1 0,0 0-1,-1-1 1,1 1 0,0-1 0,0 1 0,0-1-1,0 1 1,0 0 0,0-1 0,0 1 0,0-1-1,0 1 1,0 0 0,0-1 0,0 1-1,0-1 1,1 1 0,-1 0 0,0-1 0,0 1-1,0-1 1,1 0 0,2-3-2,1-1-1,0 1 1,0 0 0,1 0 0,-1 0-1,1 0 1,-1 1 0,7-4 0,28-23-9,-20 17-4,-16 12 13,-1 0 1,1 0 0,-1-1-1,0 1 1,0-1-1,0 1 1,0-1 0,0 1-1,0-1 1,2-3 0,-6 3 3,-9 6 4,-10 6 3,-131 115 54,137-113-55,-27 23-11,-51 56 0,92-91 5,0 1-1,0-1 1,1 1 0,-1 0 0,0-1 0,0 1 0,1 0 0,-1-1-1,1 1 1,-1 0 0,1 0 0,-1-1 0,1 1 0,-1 0 0,1 0 0,0 0-1,-1 0 1,1 0 0,0-1 0,0 1 0,0 0 0,-1 0 0,1 0 0,0 0-1,0 0 1,0 0 0,1 1 0,28 6 48,-28-8-51,14 0-14,0 0-1,-1-1 1,1 0 0,28-7-1,-16 3 0,51-7-59,128-3 0,-204 15 76,0 0 0,0 0 0,0-1 0,0 1 0,0 1 0,0-1 0,-1 0 0,1 0 0,0 1 0,0-1 1,0 1-1,0-1 0,0 1 0,0 0 0,-1 0 0,1 0 0,0 0 0,-1 0 0,1 0 0,2 3 0,-4-2 1,0-1-1,1 1 0,-1 0 0,0 0 0,0 0 1,-1 0-1,1-1 0,0 1 0,-1 0 0,1 0 1,-1 0-1,1-1 0,-1 1 0,0 0 0,0-1 1,1 1-1,-1 0 0,-1-1 0,1 1 1,0-1-1,-2 2 0,-14 19 33,-1-1-1,-30 28 1,46-47-32,0 0 0,0 0 1,0 0-1,0 1 1,1-1-1,-1 0 1,1 1-1,0-1 0,-1 1 1,1 0-1,0-1 1,1 1-1,-1 0 0,0 0 1,1 0-1,-1-1 1,1 1-1,0 0 1,0 0-1,0 0 0,1 0 1,-1 0-1,1-1 1,0 5-1,1-3-3,-1 0 1,1 0-1,0 0 0,0 0 1,0-1-1,0 1 0,1-1 1,-1 1-1,1-1 1,0 0-1,0 0 0,1 0 1,-1 0-1,0-1 0,6 4 1,6 2-1,0 1 0,1-2 0,0 0 0,0-1 1,0-1-1,1-1 0,0 0 0,0-1 0,26 2 1,-43-5 0,1-1 0,-1 1-1,1 0 1,-1 0 0,1 0 0,-1 0 0,1 0 0,0 0 0,-1 0 0,1 0 0,-1 0 0,1 1 0,-1-1 0,1 0 0,-1 0 0,1 0 0,-1 1 0,1-1 0,-1 0-1,1 0 1,-1 1 0,1-1 0,-1 0 0,1 1 0,-1-1 0,0 1 0,1 0 0,-9 11-3,-35 16-1,31-20 7,-35 20 28,-66 30 1,70-38-9,0 3 0,-55 38 0,74-39-7,22-14-35,18-7 16,22-10 34,40-16 0,-54 17-55,0 0 0,0 1-1,1 2 1,0 0 0,35-2-1,-60 7 24,1 0-1,0 0 1,0 0-1,-1-1 1,1 1-1,0 0 1,0 0-1,-1 0 1,1 0-1,0 0 1,0 0-1,-1 0 1,1 0-1,0 0 1,0 1-1,-1-1 1,1 0-1,0 0 1,0 1-1,-1-1 1,1 1-1,0-1 1,-1 0-1,1 1 1,-1-1-1,1 1 1,-1-1-1,1 1 1,-1 0-1,1-1 1,-1 1-1,1-1 1,-1 1-1,1 0 1,-1-1-1,1 3 1,-2-1 0,0 0-1,0 0 1,0 0 0,0-1-1,0 1 1,0 0 0,-1 0 0,1 0-1,0-1 1,-1 1 0,1-1 0,-4 3-1,-55 39-44,21-18-33,30-19-237,1 0 0,-1 0-1,0-1 1,0 0 0,-1 0 0,0-1-1,0 0 1,0-1 0,0 0-1,-15 2 1,23-5 140,1 0 0,-1 0 0,1-1 0,-1 1 0,1-1 0,0 1-1,-1-1 1,1 1 0,0-1 0,-1 0 0,1 0 0,-12-33-3311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9:11.60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0 72,'18'5'220,"1"1"-4,9-1-24,1 0-28,8-5-12,1 5-44,-1 1-40,1-6-16,9 5-28,0 0-4,9 1-164,-9 4-176,9-5-96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19:13.295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16 92,'18'0'1508,"20"-10"3601,-29 10-4033,1-6-776,-1 6-724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3:58.033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0 163 156,'20'0'7982,"-11"0"-7531,-2 0-376,1-2-1,-1 1 0,0-1 0,1 0 0,-1 0 1,0-1-1,0 0 0,0 0 0,-1 0 0,1-1 1,-1 0-1,11-9 0,24-14 30,-32 21-91,0-1 0,0 0 0,13-13-1,-18 14-7,1 1-1,1 0 0,-1 0 0,1 0 0,0 1 0,0 0 0,0 0 0,1 0 1,-1 1-1,1 0 0,8-3 0,-13 6-6,-1 0 1,1 0-1,-1 0 1,0 0-1,1 1 1,-1-1-1,1 0 1,-1 0-1,0 1 1,1-1-1,-1 1 1,0-1-1,0 1 1,1 0-1,-1-1 1,0 1-1,0 0 1,0 0-1,0 0 1,0 0-1,0 0 1,0 0-1,0 0 1,0 0-1,-1 0 1,1 1-1,0-1 1,-1 0-1,1 0 1,0 1-1,-1-1 1,1 3-1,9 50-33,-9-45 27,3 34-12,-5 69 0,0-47 33,-8 169 117,5-182-102,-3 1 0,-1 0 0,-3-2 1,-2 1-1,-23 57 0,-25 107 57,46-139-77,2 1 0,4 0 0,4 1 0,3-1 0,16 156 1,32 6-1,-26-139-51,-10-65 18,1 0 0,2 0 0,28 55 0,8 22 1,-35-88-3,-13-24 29,0 1 0,0-1 0,0 0 0,-1 1 0,1-1 0,0 1 0,0-1 0,-1 1 1,1-1-1,-1 1 0,1-1 0,-1 1 0,0-1 0,1 1 0,-1 0 0,0-1 0,0 1 0,0-1 0,0 1 0,-1 0 0,1-1 0,0 1 0,-1-1 0,1 1 0,-1-1 0,1 1 1,-2 2-1,-11 31-36,1 2 1,3 0 0,-9 60 0,2-12 20,3-17 21,-7 90 1,18-126 14,2 0 1,1 0-1,1 0 1,2 0 0,9 34-1,5-4-46,-9-32-79,9 48 0,-11-39-1,-3-21-113,-1 1-1,0 27 1,-3-31-188,-1 1 1,0-1 0,-1 1-1,-1-1 1,0 0 0,-2 0-1,-5 15 1,-2-3-915,-2-1 1,-29 43-1,15-27 113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3:59.740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912 1 228,'-17'6'1245,"1"1"-1,0 0 1,1 2-1,-29 19 1,-16 10 278,0-7-1161,1 3 1,-86 66-1,54-28-405,3 4 0,3 4 0,-82 101 0,162-175-187,-1 1 0,1-1 0,1 0 0,-1 1 0,1 0 0,1 0 0,-1 1 0,1-1 0,0 1 0,1-1 0,-3 12 0,37-29-3978,-7-5 2927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4:00.084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939 0 276,'-51'67'2530,"-2"-3"0,-64 59 0,-132 104-1317,-106 111-1048,332-313-111,-33 49-1,52-68-48,0 1 1,0-1-1,0 1 0,1 0 0,0 0 1,0 1-1,1-1 0,0 1 1,0-1-1,1 1 0,0-1 0,0 1 1,1 0-1,0 8 0,0-14-4,1 1-1,-1-1 1,1 1 0,0-1-1,0 1 1,0-1 0,0 0-1,1 1 1,-1-1 0,0 0-1,1 0 1,0 0 0,-1 0-1,1 0 1,0 0-1,0-1 1,0 1 0,3 1-1,0 0 0,0-1-1,0 0 1,0 0-1,0 0 1,1 0 0,-1-1-1,0 0 1,8 0-1,8 0-8,1-1 0,-1-1 0,30-6 0,16-5-516,123-40 0,62-41-3389,-122 43 1037,-57 27 1508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4:00.440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309 1 504,'-25'42'3183,"-41"58"1,-14 22-810,54-80-2182,15-23-136,0 0 1,-15 34-1,13-18-31,1 1 0,1 0 1,2 1-1,2 0 0,-4 64 0,11-88-38,0 0 1,1 1-1,1-1 1,0 0-1,1 0 1,0-1-1,1 1 0,9 20 1,-9-25-30,1 1 0,0-1 0,1 0 0,0-1 0,0 1-1,0-1 1,1 0 0,0-1 0,1 0 0,-1 0 0,1 0 0,1-1 0,10 5 0,-8-5-267,0-1-1,0 1 1,1-2 0,0 0 0,0-1 0,0 0 0,0 0-1,19-1 1,-5-2-683,0-1 0,0-1-1,25-7 1,13-5-567</inkml:trace>
  <inkml:trace contextRef="#ctx0" brushRef="#br0" timeOffset="1">722 1110 1412,'-23'29'934,"-195"242"4569,10 4-4138,178-236-1321,2 1 0,1 2 0,3 1 0,-37 88 0,59-125-42,0 0 0,1 0-1,0 0 1,0 0 0,0 0 0,0 0-1,1 1 1,0-1 0,0 0-1,1 0 1,0 0 0,0 0 0,0 0-1,1 0 1,-1 0 0,2 0 0,-1-1-1,1 1 1,6 10 0,-5-11-28,1 1-1,0-1 1,1 0 0,-1 0-1,1-1 1,0 0 0,0 0 0,1 0-1,-1-1 1,1 0 0,0 0 0,-1-1-1,1 1 1,0-2 0,1 1-1,9 0 1,13 1-705,-1-2 0,43-3 0,31 1-1930,-98 2 2524,1-1 0,-1 1 1,1 0-1,-1 0 1,0 0-1,1 1 0,-1 0 1,0 0-1,0 0 0,0 1 1,0-1-1,-1 1 0,8 6 1,-10-7 143,-1 0 1,1 0 0,-1 0-1,1 1 1,-1-1 0,0 1-1,0-1 1,0 1 0,0-1-1,0 1 1,-1-1-1,1 1 1,-1 0 0,1-1-1,-1 1 1,0 0 0,0 0-1,0-1 1,-1 1 0,1 0-1,-1-1 1,1 1-1,-1-1 1,0 1 0,0 0-1,0-1 1,0 0 0,-3 4-1,-18 33 885,-3-1 1,0-1-1,-3-1 0,-1-2 0,-35 33 0,-6 9-333,-41 38-3280,75-93-406,25-19 1547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4:09.132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0 90 1272,'4'-3'466,"-1"-1"-1,0 0 1,-1 0-1,1 0 1,-1-1-1,0 1 1,0 0-1,0-1 1,-1 0-1,1 1 1,-1-1-1,0 0 1,0 0-1,-1 1 1,0-1 0,1 0-1,-2-9 1,1 15-475,0-1 1,-1 0 0,1 0 0,0 0 0,0 1-1,0-1 1,0 0 0,0 0 0,0 0 0,0 0 0,-1 1-1,1-1 1,0 0 0,0 0 0,0 0 0,0 0-1,-1 0 1,1 0 0,0 0 0,0 1 0,0-1 0,-1 0-1,1 0 1,0 0 0,0 0 0,0 0 0,-1 0-1,1 0 1,0 0 0,0 0 0,0 0 0,-1 0 0,1 0-1,0 0 1,0 0 0,0 0 0,-1 0 0,1 0-1,0-1 1,0 1 0,0 0 0,-1 0 0,1 0-1,0 0 1,0 0 0,0 0 0,0-1 0,-1 1 0,1 0-1,0 0 1,0 0 0,0 0 0,0-1 0,0 1-1,0 0 1,0 0 0,0 0 0,-1-1 0,1 1 0,0 0-1,0 0 1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4:34.837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74 424 1408,'-37'-32'5867,"34"29"-5378,1-1-1,0 1 1,-3-8 0,-3-3-264,7 13-212,0-1 0,0 1 0,0-1 0,0 1 0,0-1 0,1 1 0,-1-1 0,1 0 0,-1 1 0,1-1 0,-1 0 0,1 1 0,0-1 0,0 0 1,0-3-1,0 5-10,0 0 0,0 0 0,0-1 0,0 1 0,0 0 0,0 0 1,0-1-1,0 1 0,0 0 0,0-1 0,0 1 0,0 0 1,0 0-1,0-1 0,0 1 0,0 0 0,0 0 0,0-1 0,0 1 1,-1 0-1,1 0 0,0-1 0,0 1 0,0 0 0,0 0 0,-1 0 1,1-1-1,0 1 0,0 0 0,-1 0 0,1 0 0,0 0 1,0 0-1,-1-1 0,1 1 0,0 0 0,0 0 0,-1 0 0,1 0 1,0 0-1,0 0 0,-1 0 0,1 0 0,-2 2-11,8-1 17,36 0 118,-17 1-121,-1-2 1,28-4 0,61-13-42,-49 5 1,1 3 0,0 2 0,109 5 1,-137 2 24,-1-1 1,1-2 0,56-11-1,32-3 69,381-48 143,-268 36-90,-222 28-114,-15 0 1,413-47 32,-386 44-21,327-46 31,-250 37-46,-51 5-9,69-1 0,132-2-37,-225 11 43,-1 0 0,0 3 0,0 0 0,50 13 0,-65-11 4,0 1 0,-1 0 0,0 1 0,16 10 0,37 47-78,-65-63 80,1 1 0,-1 0-1,0 0 1,0 0 0,1 0 0,-1 0 0,-1 0 0,1 0-1,0 0 1,0 0 0,-1 0 0,1 0 0,-1 0-1,0 1 1,1-1 0,-1 0 0,0 0 0,0 0 0,-1 1-1,1-1 1,0 0 0,-1 0 0,1 0 0,-1 0 0,0 0-1,0 1 1,0-1 0,0 0 0,0-1 0,0 1-1,0 0 1,-1 0 0,-2 2 0,-5 7 1,-1-1 0,-1-1 0,0 1 0,-15 9 0,2-1-14,-184 176-5,173-160 33,14-14 7,1 1 0,-24 31 1,29-34-21,13-16-1,0 0 1,0 0-1,0 0 0,0 0 0,0 1 1,1-1-1,-1 1 0,1-1 1,0 1-1,0 0 0,0-1 1,0 1-1,0 0 0,0 0 1,1-1-1,-1 4 0,-2 0 27,2-5-26,1 0 0,-1 0 0,0 1 0,1-1 0,-1 0 0,1 0 0,-1 0 0,1 1 0,-1-1 0,1 0 0,0 0 0,0 1 0,0-1 0,-1 0 0,1 0 0,1 3 0,-3-2 1,1 1 1,-1 0-1,0 0 0,0-1 0,0 1 1,0-1-1,0 0 0,0 1 0,-1-1 0,1 0 1,-1 0-1,1-1 0,-1 1 0,0 0 1,0-1-1,-3 2 0,-57 26 51,-33 4-21,-1-5-1,-120 19 1,-209 9-38,264-38-9,-276 17-68,308-39 1,72 1 65,0 2 1,1 3 0,-100 15 0,34 12 132,-168 63-1,177-56-101,-16-4 80,126-31-99,-14 0-38,17-1 44,0-1 0,1-1 0,-1 1 0,0 0 0,1 0 0,-1 0 0,1 0 0,0 0 0,-1 0 0,1-1 0,0 1 0,0 0 0,-1 0 0,1-1 0,0 1 0,0 0 0,0 0 0,1-2 0,-1-1-6,1 0 0,0 1 0,0-1 0,0 1 0,0 0 0,1-1 0,-1 1 0,1 0 0,0 0-1,0 0 1,0 0 0,3-4 0,-2 4 3,0 0 0,0-1-1,-1 0 1,0 1 0,0-1 0,0 0-1,0 0 1,-1 0 0,1 0-1,-1 0 1,0-1 0,1-7 0,-12-48-54,1 14 3,-10-22 38,16 62 8,0 0 0,0 1-1,-1-1 1,0 0 0,0 1-1,0 0 1,-6-5-1,6 6 11,-4-5-3,0 0 0,-1 1 0,0 1 0,-1-1 0,1 1 0,-2 1-1,1 0 1,0 0 0,-1 1 0,-14-4 0,21 7-3,0 0 0,0 0 1,1 0-1,-1-1 0,1 1 0,-1-1 0,1 0 1,-3-3-1,3 3 6,0 0 1,1 0-1,-2 1 0,1 0 1,0-1-1,0 1 1,-7-3-1,9 5-3,-1-1 0,1 0 0,0 1 1,0-1-1,0 0 0,0 1 0,0-1 0,0 0 1,0 0-1,0 0 0,0 0 0,0 0 0,1 0 1,-1 0-1,0 0 0,0-1 0,0-1 0,1 3 0,-1-1 0,1 1 0,0-1-1,0 0 1,0 1 0,0-1 0,0 1 0,-1-1 0,1 1-1,0-1 1,0 1 0,0-1 0,0 0 0,0 1-1,1-1 1,-1 1 0,0-1 0,0 1 0,0-1-1,0 1 1,1-1 0,-1 1 0,0-1 0,0 1-1,1-1 1,-1 1 0,0-1 0,1 1 0,-1-1-1,1 1 1,-1 0 0,1-1 0,-1 1 0,0 0-1,1-1 1,-1 1 0,1 0 0,-1 0 0,1-1-1,0 1 1,104-37-89,617-147-87,-702 180 189,272-48 106,-12 3 14,-109 24-137,35-9 116,-137 19-105,1 2 0,0 4 0,102-1 0,-168 11-17,-3-1 9,-1 0 1,0 0 0,0 0 0,1 0 0,-1 0 0,0 0 0,0 0 0,0 1 0,1-1 0,-1 0-1,0 0 1,0 0 0,0 0 0,1 1 0,-1-1 0,0 0 0,0 0 0,0 0 0,0 1-1,0-1 1,0 0 0,1 0 0,-1 1 0,0-1 0,0 0 0,0 0 0,0 0 0,0 1-1,0-1 1,0 0 0,0 0 0,0 1 0,0-1 0,0 0 0,0 0 0,0 1 0,0-1-1,0 0 1,0 0 0,-1 1 0,-9 7-4,-15 0-20,-252 62-105,122-27 50,-260 81-81,288-84 94,-126 43-1,196-66 90,56-13-29,40-15 43,47-13 4,1 4-1,93-9 0,-37 7 23,390-55 55,-440 76-122,-92 1 4,-1-1 0,0 1 0,0 0-1,0 0 1,1 0 0,-1 0 0,0 0-1,0 0 1,0 0 0,1 0 0,-1 0-1,0 0 1,0 0 0,0 0 0,1 0 0,-1 0-1,0 0 1,0 0 0,0 0 0,1 0-1,-1 0 1,0 0 0,0 0 0,0 0 0,0 1-1,1-1 1,-1 0 0,0 0 0,0 0-1,0 0 1,0 0 0,1 0 0,-1 1-1,0-1 1,0 0 0,0 0 0,0 0 0,0 0-1,0 1 1,0-1 0,1 0 0,-1 0-1,0 0 1,0 1 0,0-1 0,0 0-1,0 0 1,0 0 0,0 1 0,0-1 0,0 0-1,-11 11-15,-23 10-14,-42 8 9,-1-2 1,-1-4-1,-115 18 1,55-12-18,-423 59-66,553-87 109,2 1-2,1-2 1,0 1 0,-1 0 0,1-1-1,-1 0 1,1-1 0,-1 1 0,1-1-1,-7-2 1,12 3-5,0 0 1,-1 0-1,1 0 0,0 0 1,0-1-1,-1 1 0,1 0 0,0 0 1,-1-1-1,1 1 0,0 0 0,0-1 1,0 1-1,-1 0 0,1-1 0,0 1 1,0 0-1,0-1 0,0 1 0,0 0 1,0-1-1,-1 1 0,1 0 0,0-1 1,0 1-1,0 0 0,0-1 0,0 1 1,1-1-1,-1 1 0,0 0 0,0-1 1,0 1-1,0 0 0,0-1 0,0 1 1,0 0-1,1-1 0,-1 1 0,0 0 1,0-1-1,1 1 0,-1 0 0,0 0 1,0-1-1,1 1 0,-1 0 0,0 0 1,0 0-1,1-1 0,-1 1 0,0 0 1,1 0-1,-1 0 0,0 0 1,1 0-1,0-1 0,18-8-14,58-15 45,1 3 1,99-13 0,17-3 11,154-43 57,408-40-1,-744 119-98,17-1-3,-48 9-5,-329 76-119,-157 50 111,424-111 32,62-18-15,0 0 0,1 2 0,0 0 0,-23 11 0,41-17-1,1 0 0,-1 0 0,0 0 0,1 0 0,-1 0 0,0 0 0,0 0 0,1 0 0,-1 0 0,0 1 0,0-1 0,1 0 0,-1 0 0,0 0 0,0 0 0,1 0 0,-1 1 0,0-1 0,0 0 0,0 0 0,1 0 0,-1 1 0,0-1 0,0 0 0,0 0 0,0 1 0,0-1 0,1 0 0,-1 0 0,0 1 0,0-1 0,0 0 0,0 1 0,0-1 0,0 0 0,0 0 0,0 1 0,0-1 0,0 0 0,0 1 0,0-1-1,0 0 1,0 0 0,0 1 0,-1-1 0,1 0 0,0 0 0,0 1 0,0-1 0,0 0 0,0 0 0,-1 1 0,1-1 0,0 0 0,0 0 0,0 0 0,-1 1 0,1-1 0,0 0 0,0 0 0,-1 0 0,1 1 0,22 2 7,23-6 5,-1-2 0,0-2 0,78-22-1,8-1 5,226-44-26,-339 72-11,-20 7-6,-29 8 19,-88 8 11,-10 2-2,-182 55 0,304-75-2,4-2 1,-1 0 0,1 1-1,0-1 1,0 1-1,0 0 1,0 0 0,-6 4-1,11-5 1,-1-1 0,1 1 1,-1-1-1,1 1 0,0-1 0,-1 0 0,1 1 0,-1-1 0,1 0 0,0 0 0,-1 1 0,1-1 1,-1 0-1,1 0 0,0 0 0,-1 0 0,1 0 0,0 0 0,-1 0 0,1 0 0,0 0 0,-1 0 0,1 0 1,0 0-1,-1 0 0,1-1 0,0 1 0,0-1 0,26-2 10,206-51 0,-158 34-19,66-23-7,-115 33 21,-18 6-1,-15 5-2,-161 60-3,-9 3-1,151-53 2,81-18 16,97-27-112,-99 25-1658,-2-3 0,87-32 0,-100 29-20,-1 4 40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14.49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28 365 1080,'10'-26'8401,"-20"-134"-2149,10 152-6067,-2-1 0,1 1-1,-1 0 1,-1-1 0,-2-7-1,1 7-109,2 1-1,-1-1 1,1 1 0,1-1-1,-2-9 1,13-36 11,-10 54-86,0 0-1,0 1 1,0-1 0,1 0-1,-1 0 1,0 0 0,0 1-1,0-1 1,1 0 0,-1 0 0,0 0-1,0 0 1,1 1 0,-1-1-1,0 0 1,1 0 0,-1 0-1,0 0 1,0 0 0,1 0-1,-1 0 1,0 0 0,1 0 0,-1 0-1,0 0 1,1 0 0,-1 0-1,0 0 1,0 0 0,1 0-1,-1 0 1,0 0 0,1-1-1,-1 1 1,0 0 0,0 0 0,1 0-1,-1 0 1,0-1 0,0 1-1,1 0 1,-1 0 0,0 0-1,0-1 1,0 1 0,0 0-1,1 0 1,-1-1 0,0 1-1,0 0 1,0-1 0,0 1 0,0 0-1,0 0 1,0-1 0,0 1-1,0 0 1,0-1 0,0 1-1,0 0 1,0-1 0,16 23-30,-10-9 20,0 1 0,-1 1 0,0-1 0,-2 1 0,1 0 1,1 23-1,-2 94 4,-1-4 94,2-85-60,-3-18-56,1 0 0,2 0 0,1 0 0,0-1 1,10 25-1,-9-30-247,-6-17 168,0 0 0,0 0 0,0 0 1,1 0-1,-1 0 0,1 0 0,-1-1 1,1 1-1,0 0 0,0 0 0,0 0 1,-1-1-1,2 1 0,-1-1 0,0 1 1,0-1-1,0 1 0,1-1 0,-1 0 1,1 1-1,-1-1 0,1 0 0,-1 0 1,1 0-1,0 0 0,0 0 0,-1-1 1,1 1-1,0 0 0,0-1 0,0 0 1,3 1-1,-4-1-188,0-1 1,0 0-1,1 1 0,-1-1 1,0 0-1,0 0 1,0 1-1,0-1 0,-1 0 1,1 0-1,0 0 1,0 0-1,0 0 0,-1-1 1,1 1-1,-1 0 1,1 0-1,-1 0 0,1 0 1,-1-1-1,0 1 0,1 0 1,-1-1-1,0 1 1,0 0-1,0 0 0,0-1 1,0 1-1,0-2 1,2-11-2048,6-2 456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15.09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226 0 980,'3'2'575,"-1"-1"-1,1 1 1,-1-1-1,0 1 1,0 0-1,1 0 1,-1 0-1,0 0 1,-1 0 0,4 4-1,-5-5-437,1 0 1,-1 1-1,1-1 0,-1 0 1,1 1-1,-1-1 0,0 0 1,0 0-1,1 1 0,-1-1 1,0 0-1,0 1 0,-1-1 1,1 0-1,0 1 0,-1 1 1,-2 3-132,0 0-1,0 0 1,0-1 0,-1 1 0,0-1 0,0 0 0,-8 7 0,0 0 298,-7 10-500,-2-1 1,0-1-1,-27 18 0,34-28-1546,0-1 1,0-1-1,-30 12 1,33-14 64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15.49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141 0 1040,'-4'0'555,"0"1"0,1-1 0,-1 1-1,0-1 1,1 1 0,-1 0 0,0 0 0,1 1 0,0-1-1,-1 1 1,1 0 0,0 0 0,0 0 0,-4 3 0,2 0-274,-1 0 0,2 1 1,-1-1-1,1 1 1,-1 0-1,-5 13 1,2-2-223,1 0 1,1 1 0,0 0 0,-5 36 0,7-32 8,2 0 0,1 1 0,0-1 1,2 1-1,0-1 0,8 38 0,-7-52-62,-1-1-1,1 1 1,1-1 0,-1 0-1,1 0 1,0 0 0,1 0-1,0 0 1,0 0 0,0-1-1,1 0 1,0 0-1,0 0 1,1-1 0,-1 0-1,1 0 1,0 0 0,1-1-1,-1 1 1,1-1 0,0-1-1,0 0 1,9 4-1,-8-6-6,0 1-1,0-1 1,0-1-1,0 1 1,1-1-1,-1-1 1,0 0-1,0 0 1,0 0-1,0-1 1,-1 0-1,1-1 1,0 1-1,-1-2 1,1 1-1,-1-1 1,0 0-1,0 0 1,-1-1-1,1 0 1,8-9-1,-9 8 5,0 0 0,0-1-1,0 1 1,-1-1 0,0-1 0,0 1-1,-1-1 1,0 1 0,0-1-1,-1 0 1,0-1 0,0 1-1,-1 0 1,0-1 0,0 1-1,-1-1 1,-1 0 0,1 0-1,-2-14 1,-2 8 2,0 0-1,-1 1 1,0 0-1,-2 0 1,1 0-1,-2 0 1,0 1-1,-14-21 1,15 25-8,-1 1 1,0 0-1,0 0 1,0 1-1,-1 0 0,0 0 1,0 1-1,-1 0 1,0 0-1,0 1 1,0 1-1,0-1 0,-14-3 1,19 7-73,1 0-1,0 1 1,0 0 0,-1-1 0,1 1-1,0 1 1,0-1 0,-1 0 0,1 1-1,0-1 1,0 1 0,0 0 0,0 0-1,-1 1 1,1-1 0,1 1 0,-1-1-1,0 1 1,0 0 0,1 0 0,-5 4 0,4-3-354,0 0 1,0 0-1,1 0 1,-1 0 0,1 1-1,0-1 1,-1 1 0,2 0-1,-1-1 1,0 1 0,1 0-1,0 0 1,0 0-1,0 0 1,0 0 0,0 6-1,1 7-1499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15.83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158 11 1496,'17'-11'7064,"-31"18"-4291,-36 23-2403,38-20-473,1 1-1,1-1 1,0 2-1,0-1 1,1 2-1,1-1 1,0 1-1,-10 21 1,4-18-2182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16.1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244 1 136,'5'2'4188,"-5"-1"-4044,0-1 1,0 0-1,0 0 0,0 0 1,0 0-1,0 1 1,0-1-1,0 0 0,0 0 1,0 0-1,0 1 1,0-1-1,0 0 1,0 0-1,0 0 0,0 0 1,0 1-1,-7 14 3009,-23 28-2495,8-10-209,-72 161 246,82-170-670,2 0 1,0 0-1,2 1 1,0 0-1,2 1 1,1-1-1,1 1 1,-1 32-1,5-53-25,0 0 0,0 0 0,1-1-1,-1 1 1,1 0 0,0-1 0,0 1 0,1-1 0,-1 1 0,1-1-1,0 1 1,0-1 0,1 0 0,-1 0 0,1 0 0,0-1-1,0 1 1,0 0 0,1-1 0,-1 0 0,1 0 0,-1 0-1,1 0 1,0-1 0,7 4 0,-5-4-3,0 0 1,0 0-1,0-1 1,0 0-1,0 0 0,0 0 1,0-1-1,0 0 1,1 0-1,-1 0 0,0-1 1,0 0-1,0 0 1,0-1-1,0 0 0,0 0 1,-1 0-1,1-1 1,5-3-1,3-1-1,-1 0 0,-1-2 0,1 1 0,-1-2 0,-1 1 0,0-2 0,0 1 0,-1-2 0,0 1 0,-1-1-1,14-24 1,-20 29 11,-1 1 0,1-1 0,-1 0 0,-1 0 0,1 0 0,-1 0 0,0 0-1,-1 0 1,0 0 0,0 0 0,0 0 0,-1 0 0,0 0 0,-1 0-1,1 0 1,-1 1 0,0-1 0,-1 0 0,0 1 0,0 0 0,0-1 0,-7-8-1,1 2-1,-1 0-1,0 1 1,0 0-1,-1 0 1,0 1-1,-1 1 1,-1 0-1,-26-17 0,25 20-124,0 1-1,-1 1 0,0-1 1,0 2-1,-22-4 0,-39 1-4988,72 7 4687,2 0 200,1 0 1,0 0 0,-1 0-1,1 0 1,-1 0 0,1 0-1,-1 1 1,1-1 0,0 0-1,-1 1 1,1-1 0,0 1 0,-1-1-1,1 1 1,-2 1 0,-7 8-1555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16.97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151 65 820,'-28'11'6961,"19"-5"-6741,1 0 0,0 1-1,0 0 1,0 0 0,1 1 0,0 0-1,1 0 1,0 1 0,0 0-1,0 0 1,1 0 0,1 1-1,0 0 1,0-1 0,1 2-1,0-1 1,-2 11 0,3-9-192,0 1 0,0-1-1,1 1 1,1-1 0,0 1 0,0-1 0,2 1 0,-1-1 0,2 0-1,-1 1 1,2-1 0,-1 0 0,2-1 0,8 17 0,-9-20-15,1-1 0,0 0 0,1 0 0,-1-1 0,1 1 0,1-1 0,-1 0 0,1-1 0,0 0 1,0 0-1,1 0 0,0-1 0,-1 0 0,14 4 0,-9-4-4,1-1 1,0-1-1,0 0 1,0 0-1,0-1 0,0-1 1,0 0-1,0-1 1,13-3-1,-4 0 6,0-1-1,-1-1 1,0-1-1,0 0 1,0-2-1,-1-1 1,-1 0-1,1-1 1,-2-2-1,0 0 1,20-17-1,-29 21 36,1-1 0,-1 0 0,0 0 0,-1-1 0,0 0 0,-1 0 0,-1-1 0,1 0 0,7-23 0,-12 27-9,0 0 0,-1 0 0,0 0 0,0-1 0,-1 1 0,0 0 0,0-1 0,-1 1 0,0 0 0,-1 0 0,0 0 0,0 0 0,0 0 0,-1 0 0,0 0 0,-8-12 0,6 11-35,0 0 0,-1 1 0,0 0-1,-1 0 1,0 0 0,0 1 0,0-1 0,-1 2-1,0-1 1,0 1 0,-1 1 0,-12-7 0,8 6 31,-1 1 1,0 0 0,0 1 0,0 1 0,-1 0-1,1 1 1,-26-1 0,8 3-619,0 1 0,-55 10 0,-54 20-5481,130-28 5186,0 0-1,0 1 1,1 0 0,-13 8-1,3-1-973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18.32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1 328 176,'5'18'4282,"-4"-17"-3943,0 1 0,-1-1 0,1 0-1,-1 0 1,1 1 0,-1-1 0,0 0 0,1 1-1,-1-1 1,0 0 0,0 1 0,0-1-1,0 0 1,0 1 0,0-1 0,-1 2 0,22-7 531,156-41 111,4-2-704,751-84-252,-879 125-27,367-28-40,565 27 0,-795 23 35,36-1-183,-216-15 127,0-1 1,0-1-1,-1 0 1,1 0-1,0-1 1,-1 0-1,0-1 1,16-8-1,-18 9-247,-1 0 1,0-1-1,0 0 0,0-1 0,0 1 1,-1-1-1,0 0 0,0-1 1,0 1-1,-1-1 0,1 0 0,4-9 1,-9 14 173,1 1 0,-1-1 1,0 1-1,0-1 0,1 0 0,-1 1 1,0-1-1,0 1 0,0-1 1,0 0-1,0 1 0,0-1 1,0 0-1,0 1 0,0-1 0,0 0 1,0 1-1,0-1 0,0 0 1,0 1-1,0-1 0,-1 1 0,1-1 1,0 0-1,-1 1 0,1-1 1,0 1-1,-1-1 0,1 1 1,-1-1-1,1 1 0,0-1 0,-1 1 1,1 0-1,-1-1 0,0 1 1,1 0-1,-1-1 0,-1-4-1482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20.85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847 0 640,'-7'23'7669,"-20"4"-5420,-5 3-1747,-73 102 646,-128 178-727,148-194-396,-65 97-131,17-25-1306,129-182 949,-1-1-1,0 1 0,0-1 0,0 0 0,-1 0 0,0-1 0,0 1 1,0-1-1,-9 4 0,15-8 401,0 0-1,0 0 1,-1 0-1,1 1 1,0-1 0,-1 0-1,1 0 1,0 0-1,-1 0 1,1 0 0,0 0-1,-1 0 1,1 0 0,0 0-1,-1 0 1,1 0-1,0 0 1,0 0 0,-1 0-1,1 0 1,0 0 0,-1 0-1,1 0 1,0 0-1,-1 0 1,1-1 0,0 1-1,0 0 1,-1 0-1,1 0 1,0-1 0,0 1-1,-1 0 1,1 0 0,0-1-1,0 1 1,-1 0-1,1 0 1,0-1 0,0 1-1,0 0 1,0 0-1,0-1 1,0 1 0,-1 0-1,1-1 1,0 1 0,0 0-1,0-1 1,0 1-1,0 0 1,0-1 0,0 1-1,0 0 1,0-1 0,1 1-1,-1 0 1,0-1-1,0 1 1,0 0 0,0-1-1,0-14-1724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21.19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21 600,'0'-1'225,"0"1"-1,0-1 1,0 0-1,0 0 1,0 0-1,0 1 1,0-1-1,0 0 1,0 0-1,0 0 1,1 1 0,-1-1-1,0 0 1,1 0-1,-1 0 1,0 1-1,1-1 1,-1 0-1,1 1 1,-1-1-1,1 0 1,-1 1-1,1-1 1,-1 1 0,1-1-1,0 1 1,1-2-1,-1 2-81,0 0 0,1 0 0,-1 0 0,0 0 0,1 0 0,-1 0 0,0 1 0,1-1 0,-1 0 0,0 1 0,1-1 0,-1 1 0,0-1 0,0 1 0,2 1 0,46 37 344,-44-35-134,28 26-195,1-1 1,1-2-1,1-2 1,1-1-1,1-2 1,1-2-1,46 17 0,-42-21-575,1-3-1,0-2 1,69 10-1,-81-19-1073,-1 0 0,0-2 0,43-6 0,-35 1-509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23.03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6173 0 1416,'0'0'1786,"11"7"4412,15 7-5069,-21-11-1091,-1 0 0,0 0 0,-1 0 0,1 1 0,0-1 1,-1 1-1,0 0 0,0 0 0,0 0 0,0 0 0,-1 1 0,0-1 0,1 1 0,-2-1 0,1 1 0,0 0 1,-1 0-1,1 8 0,12 30 77,-9-28-98,-1-1 0,0 1 0,-1 1 0,-1-1 0,0 0-1,-1 1 1,-1-1 0,0 0 0,-1 1 0,-1-1 0,-6 28-1,-7 11 5,-40 99 0,33-103-60,-1-1 1,-3-1-1,-2-1 0,-2-1 1,-3-2-1,0-1 0,-3-2 1,-2-2-1,-62 53 1,41-47 36,-1-2 1,-3-3-1,0-3 1,-3-3-1,-1-2 1,-106 34-1,31-24 38,-233 37 1,-151-12-59,509-65 20,-515 51-55,-140 16 13,8 33 43,-198 99 8,23 82-631,257-77-6762,496-179 5547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25.7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1963 160 624,'-83'-41'7642,"-3"12"-5935,11 7-1391,19 5-103,-95-17-1,96 26-188,-1 3 0,0 2 0,0 3-1,0 2 1,-99 17 0,100-7-11,1 2 0,0 3-1,1 2 1,-54 28 0,25-4 84,-131 91 1,81-35-46,103-72-34,1 1 1,-46 60-1,59-69 12,1 0 1,1 1-1,0 1 1,2 0-1,-17 43 1,18-37 14,5-15-19,1-1 0,0 1 0,-3 21 0,-19 97 72,-4 26-66,24-109-22,2-23-15,1 1 0,1-1 0,1 1 1,1 0-1,1 0 0,6 32 0,5 3-26,-7-33 11,14 45 0,-11-53 16,2 1 1,0-1 0,0-1-1,2 0 1,1 0 0,0-1-1,1-1 1,0 0-1,24 19 1,20 12-38,83 53 0,-141-100 41,92 60 29,1-5 0,180 78-1,-238-119-20,1-1 0,1-3-1,0 0 1,1-3 0,-1-1-1,1-2 1,1-1 0,-1-2-1,0-2 1,0-1 0,0-3-1,0 0 1,0-3 0,-1-1-1,49-18 1,-32 4-9,-1-3 0,-1-2 0,74-52 0,129-121-54,-203 159 16,-1-1-39,-1-2 0,83-100 0,-122 130 82,-1 1-1,-1-2 1,0 1 0,-2-1-1,1-1 1,-2 1-1,0-1 1,-1-1 0,-1 1-1,-1 0 1,0-1-1,-1 0 1,-1 0 0,-1 0-1,0 1 1,-3-19 0,-7-25 62,-3 0 0,-2 1 0,-29-75 1,9 30 51,8 21-44,-44-95 1,55 145-63,-1 1 1,-2 0 0,-2 2-1,-1 0 1,-37-40-1,55 66-10,-15-17-9,-1 1 0,0 2 1,-2-1-1,0 2 0,-1 1 1,-1 1-1,-49-25 0,46 30 4,-1 1 0,0 2 0,-51-10 0,63 16-6,0 0 0,-1 1 0,1 1 0,0 1 0,-1 0 1,1 1-1,0 0 0,-22 7 0,-41 19-85,-38 10-2377,90-31 297,0-1 0,-42 4 0,33-9 317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37.92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388 155 752,'2'-1'362,"-1"-1"0,1 1 0,0-1 0,-1 0 1,0 0-1,1 1 0,-1-1 0,0 0 0,0 0 0,0 0 0,0-1 0,-1 1 0,1 0 0,0 0 1,-1 0-1,0-1 0,1 1 0,-1 0 0,0-3 0,3-15 1483,-3 19-1774,1 0 0,-1-1 1,1 1-1,-1-1 0,0 1 0,0-1 1,0 1-1,0-1 0,0 1 0,0-1 0,0 1 1,-1-1-1,1 1 0,0-1 0,-1 1 1,1-1-1,-2 0 0,0-13 540,2 15-571,0-1 0,0 0 0,0 1 0,0-1 0,0 0 0,0 0 0,0 1 0,0-1 0,0 0 0,0 1 0,-1-1 0,1 0 0,0 1 0,0-1 0,-1 0 0,1 1 0,0-1 0,-1 1 0,1-1 0,-1 1 0,1-1 0,-1 1 0,1-1 0,-1 1 0,1-1 1,-1 1-1,-1-1 0,-10-10 1345,-13-9 576,24 19-1916,0 1 1,0 0 0,0-1-1,0 1 1,0 0 0,0 0-1,0-1 1,0 1 0,1 0-1,-1 0 1,0 0 0,0 0 0,0 0-1,0 1 1,0-1 0,0 0-1,0 0 1,0 1 0,0-1-1,0 0 1,0 1 0,1-1-1,-1 1 1,0-1 0,0 1 0,0-1-1,1 1 1,-1 0 0,0-1-1,0 2 1,-23 29 67,2 1-1,1 1 1,2 1 0,1 0-1,-17 48 1,16-37-68,-19 51-1,-36 150-1,54-173-12,8-28-5,2 1 0,-8 84 0,17-112-23,0 0 0,2-1-1,0 1 1,0 0 0,2-1 0,0 1-1,1-1 1,1 0 0,0 0 0,13 25-1,-16-37-3,2 0-1,-1 0 1,0-1-1,1 1 1,0-1-1,0 0 1,0 0-1,1 0 1,-1-1-1,1 1 1,0-1-1,0 0 1,0 0-1,1-1 1,-1 0-1,0 0 1,1 0-1,0 0 1,-1-1-1,1 0 1,0 0-1,0-1 1,-1 1-1,1-1 1,0-1-1,0 1 1,0-1-1,8-2 1,7-2-21,0-1 0,0 0 1,-1-2-1,0 0 1,-1-2-1,28-17 1,-21 11-7,-2-1 1,0-2-1,-1 0 1,-1-2-1,-1 0 1,-1-2-1,-1 0 1,0-1 0,-2-1-1,-1 0 1,23-51-1,-33 62 32,-1 0 0,1 0 0,-2-1 0,0 0 0,-1 0 0,-1 0 0,0 0 0,-1-1 0,0 1 0,-2 0 0,1-1 0,-2 1 0,0 0 0,-1 0 0,-1 0 0,0 0 0,0 1 0,-2-1 0,0 1 0,-1 1 0,0-1 0,-1 1 0,0 0 0,-21-23 0,19 26 0,-1 0 0,0 1-1,0 0 1,-1 1 0,0 0 0,-1 1 0,0 0 0,0 1 0,0 1 0,-1 0 0,0 0 0,-26-4 0,16 5-7,0 2 0,1 0 0,-1 1 0,0 1 0,0 1 0,-45 9 0,62-8-99,0-1 0,-1 2 0,1-1 1,0 1-1,0 0 0,1 1 0,-1-1 0,1 1 0,0 1 0,0-1 0,-9 8 0,13-9-181,-1 1 0,0-1 0,1 0 1,-1 1-1,1-1 0,0 1 0,0 0 0,1-1 1,-1 1-1,1 0 0,0 0 0,0 0 0,0 0 0,0 1 1,1-1-1,-1 0 0,1 0 0,0 0 0,1 0 1,-1 1-1,2 4 0,0 4-1092,-1-9 862,-1 0-1,1 0 1,0 0 0,0 0-1,0 0 1,1-1 0,-1 1 0,1 0-1,0-1 1,3 5 0,12 7-1617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38.26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322 0 160,'12'2'1151,"-1"0"0,1 1 0,-1 0 0,0 1 0,0 0 0,10 6 0,-19-9-1081,0 0 1,0 1-1,0-1 0,-1 0 1,1 1-1,0 0 1,-1-1-1,0 1 1,1 0-1,-1 0 1,0-1-1,0 1 1,0 0-1,0 0 1,0 0-1,0 0 1,-1 1-1,1-1 1,-1 0-1,1 0 1,-1 0-1,0 0 1,0 1-1,0-1 1,0 0-1,0 0 1,0 0-1,-1 1 1,1-1-1,-1 0 1,0 0-1,1 0 1,-1 0-1,0 0 1,0 0-1,0 0 1,-1 0-1,1 0 1,-2 2-1,-38 56 113,-2-1-1,-3-3 1,-94 90-1,39-36-88,94-102-93,0-1 0,1 2-1,1-1 1,-10 18-1,3-5-146,71-99-8925,-32 52 7261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38.61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84 369 724,'-17'-8'4072,"-30"-18"1431,46 25-5430,0 1-1,-1-1 0,1 0 1,0 0-1,0 0 1,-1 0-1,1 0 0,0 0 1,0 0-1,0-1 0,1 1 1,-1 0-1,0-1 0,0 1 1,1 0-1,-1-1 1,1 1-1,-1-1 0,1 1 1,-1-1-1,1 1 0,0-1 1,0 1-1,0-1 0,0 1 1,0-3-1,14-32 126,1 0-1,2 1 1,1 1-1,2 1 1,40-51-1,-46 65-189,-8 11-8,4-5 19,-13 24 8,-2 9-19,-7 70-48,8-43 23,-5 173 240,6-176-135,3 0 0,5 50 0,1 20 11,-5-97-101,0 0 0,2 0 0,5 22 0,-1-7-122,-5-28 68,-1 0-1,1 0 0,0 0 1,0 0-1,1 0 0,-1 0 0,1 0 1,0-1-1,5 6 0,-5-7-326,-1 0 0,1 1 0,-1-1 0,0 1 0,0 0-1,0 0 1,0 0 0,-1 0 0,1 0 0,-1 0 0,1 0-1,-1 0 1,1 7 0,7 12-5860,-9-17 4576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38.95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234 0 616,'1'0'218,"0"1"-1,0-1 1,1 0-1,-1 1 1,0-1-1,0 0 1,1 1 0,-1 0-1,0-1 1,0 1-1,0 0 1,0-1-1,0 1 1,0 0 0,0 0-1,0 0 1,0 0-1,0 0 1,-1 0-1,1 0 1,0 0-1,1 3 1,-2-2 87,0 1-1,0-1 1,-1 1-1,1-1 1,0 0-1,-1 1 1,1-1-1,-1 1 1,0-1-1,0 0 1,0 0-1,0 0 1,-2 3 0,-9 15 42,0-1 0,-2 0 0,-17 18 0,-11 15-330,-61 79-2202,91-119 980,-11 13-4654,31-24 4199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39.55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270 150 1316,'23'-22'2071,"-20"19"-1676,1 1-1,-1-1 1,0 0-1,0 0 1,0 0-1,0 0 0,-1 0 1,1-1-1,-1 1 1,0-1-1,0 0 1,0 1-1,-1-1 0,1 0 1,-1 0-1,0 0 1,0 0-1,1-7 1,-2 11-377,-1-1 0,1 1 0,0 0 0,0-1 0,0 1 0,-1-1 0,1 1 0,0 0 0,-1-1 0,1 1 0,0 0 0,-1-1 0,1 1 0,0 0 0,-1 0-1,1-1 1,0 1 0,-1 0 0,1 0 0,-1 0 0,1-1 0,-1 1 0,1 0 0,0 0 0,-1 0 0,1 0 0,-1 0 0,1 0 0,-1 0 0,1 0 0,-1 0 0,1 0 0,-1 0 0,1 0 0,0 0 0,-1 1 0,1-1 0,-1 0 0,1 0 0,-1 0 0,1 1 0,0-1 0,-1 0 0,1 1 0,-21 9 370,20-9-376,-9 10 100,1-1 0,-1 2 0,2-1 0,0 1 0,0 0 0,1 1 0,-9 21 0,-1 15 45,2 0 1,-15 84 0,27-116-146,1 0 0,1 1 1,0-1-1,2 0 0,0 0 1,0 0-1,2 1 1,0-2-1,1 1 0,1 0 1,13 31-1,-13-40-11,0-1 0,0 0 0,0-1 1,1 1-1,0-1 0,0 0 0,0 0 0,1-1 1,0 0-1,0 0 0,0-1 0,1 1 0,-1-2 1,1 1-1,0-1 0,0 0 0,0-1 0,1 0 0,-1 0 1,1 0-1,-1-2 0,13 1 0,4 0-14,-1-2-1,1 0 1,0-2-1,0-1 1,-1 0-1,37-13 1,-28 5-1,0 0 1,0-3-1,-1 0 1,-1-2-1,-1-2 1,0 0-1,-1-2 1,-2-1-1,0-2 1,-1 0-1,36-45 1,-57 62 13,0 0 1,0 0 0,0-1 0,-1 0 0,0 0 0,-1 0 0,0 0 0,0-1-1,-1 0 1,0 1 0,0-1 0,-1 0 0,0 0 0,0 1 0,-1-1-1,-1 0 1,1 0 0,-1 0 0,-1 0 0,0 1 0,0-1 0,-1 0 0,0 1-1,0 0 1,-1 0 0,0 0 0,-6-9 0,0 2 1,0 1 0,-1 0 0,-1 0 0,0 2 0,0-1 0,-2 2 0,1 0 0,-1 0 0,-1 1 0,0 1 0,0 0 0,-30-11 0,15 11-24,0 0-1,0 2 1,-1 1-1,0 2 0,0 1 1,-1 1-1,1 2 1,-48 5-1,53-2-10,-1 1-1,1 1 1,0 2-1,0 0 0,1 2 1,0 0-1,1 2 1,0 1-1,0 1 1,-27 21-1,26-15-1003,-41 43 0,54-50-827,1 2 0,-16 26 0,21-24-151,12-1 111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522 90 540,'-103'-8'7577,"72"4"-5525,-45 0 1,64 5-1966,0 0 1,0 0 0,1 1 0,-1 1 0,1 0-1,-1 0 1,-15 8 0,13-4-48,1 0 0,0 1 0,1 0 0,-1 1 0,2 1 0,-1-1 0,1 2 0,1 0 0,0 0 0,0 1 0,2 0 0,-1 0 0,1 1 0,1 0 0,0 1 0,1-1 0,1 1 0,0 1 0,0-1 1,2 1-1,-4 28 0,5-26-32,1 0 1,0 0-1,1 0 1,1 1-1,6 28 1,-5-38-11,1 0 0,-1-1 1,1 1-1,1-1 1,-1 0-1,1 0 1,0 0-1,1-1 1,0 0-1,0 1 1,0-2-1,1 1 1,0 0-1,0-1 1,7 4-1,-3-3 0,1 0 0,0-1 0,0 0 0,0-1 0,1-1 0,-1 0 0,1 0 0,0-1 0,0-1 0,24 1 0,5-2-11,76-11 0,-66 2 16,0-1-1,0-3 1,-1-2-1,-1-2 1,0-2-1,-1-3 1,-2-1-1,0-3 1,-2-1-1,70-57 1,-103 75 3,0-1 0,-1-1 1,0 0-1,-1 0 1,-1-1-1,1 0 1,-2 0-1,0-1 0,0 0 1,6-20-1,-12 29-4,0-1-1,-1 1 1,0 0 0,0 0-1,0 0 1,0 0-1,0 0 1,-1 0 0,0 0-1,0 0 1,0 0-1,0 0 1,-1 0 0,1 0-1,-1 0 1,0 1-1,0-1 1,-1 1 0,-4-7-1,0 2 2,0 1 0,0-1 0,-1 1 0,0 1 1,0-1-1,-16-8 0,-5 0-49,-2 1 1,1 1-1,-2 2 1,1 1-1,-2 2 1,-51-7-1,41 10-1100,-57 1 0,56 6-1787,-51 7 0,48 1 735,7 1 130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44.147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65 615 536,'-64'46'16108,"101"-52"-13284,-20 2-2547,7-2-131,0-1-1,-1 0 1,0-2-1,39-20 1,17-7-96,1011-329 86,-207 175-1179,-878 189 878,1 1 0,0-1-1,-1 1 1,1 1-1,-1-1 1,7 2 0,-11-2 120,-1 0 1,1 0 0,-1 0-1,0 0 1,1 0 0,-1 0-1,0 0 1,1 1-1,-1-1 1,1 0 0,-1 0-1,0 0 1,1 1 0,1 2-488,-2-2 487,1-1 1,-1 0 0,0 1-1,0-1 1,0 0 0,0 2-1,-16 15-1416,-8-2-895,-1-2 0,0 0-1,0-2 1,-53 16 0,48-17 223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44.530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39 389 112,'-31'76'8847,"28"-67"-7570,-1 16 0,4-24-1232,1 0 0,-1-1 0,0 1-1,1 0 1,-1 0 0,0-1 0,1 1 0,-1-1 0,1 1-1,0 0 1,-1-1 0,1 1 0,-1-1 0,1 1 0,0-1-1,-1 0 1,1 1 0,0-1 0,0 0 0,-1 1 0,1-1-1,0 0 1,0 0 0,-1 0 0,1 0 0,0 1 0,0-1 0,-1 0-1,1 0 1,0-1 0,0 1 0,0 0 0,-1 0 0,1 0-1,0 0 1,0-1 0,-1 1 0,2-1 0,37-9 716,-37 9-678,372-145 2118,-73 25-2191,-218 91-65,243-82-960,-229 83-520,138-21 1,-134 41-186,-92 8 1426,0 1 1,0 1 0,-1 0 0,1 0 0,0 0 0,-1 1 0,1 1-1,-1 0 1,10 4 0,-17-7 157,0 1 0,0-1 0,0 1-1,0-1 1,0 0 0,0 1 0,1-1 0,-1 0 0,0 0-1,0 0 1,0 0 0,0 0 0,1 0 0,-1 0 0,0 0-1,0 0 1,0 0 0,0-1 0,0 1 0,1-1 0,-1 1-1,0 0 1,0-1 0,0 0 0,0 1 0,0-1 0,8-12-1634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44.892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0 756 552,'21'4'8372,"17"-32"-6499,-20 14-1550,96-51 955,419-219 785,-61 83-3493,-233 103-2874,-108 44-1794,-109 39 4301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45.313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0 840 44,'36'-17'10874,"-27"-1"-10142,-8 16-660,0 0 1,-1 0-1,1 0 0,0 0 1,0 0-1,0 0 0,1 1 1,-1-1-1,0 0 0,1 1 1,-1-1-1,1 1 0,-1-1 1,1 1-1,2-2 0,117-75 2668,414-166-2453,-356 171-326,356-154-975,-264 121-3876,-263 102 3901,-1-1 0,0 1 0,29-31-2967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45.733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1 670 1280,'119'-64'9125,"166"-67"-7721,42 1-502,415-172-598,-687 273-339,-35 16-669,-77 23-5887,-14 9 2730,41-7 2225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49.80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9 138 1364,'10'42'9198,"-19"-32"-8259,9-10-924,0 0 0,0 0 0,0 0 0,0 1-1,0-1 1,-1 0 0,1 0 0,0 0 0,0 0-1,0 1 1,0-1 0,-1 0 0,1 0 0,0 0 0,0 0-1,0 0 1,-1 0 0,1 1 0,0-1 0,0 0-1,-1 0 1,1 0 0,0 0 0,0 0 0,0 0 0,-1 0-1,1 0 1,0 0 0,0 0 0,-1 0 0,1 0-1,0 0 1,0 0 0,-1 0 0,1-1 0,0 1 0,0 0-1,0 0 1,-1 0 0,1 0 0,0 0 0,0 0-1,0-1 1,0 1 0,-1 0 0,1 0 0,0 0 0,0 0-1,0-1 1,0 1 0,0 0 0,-1 0 0,1-1-1,0 1 1,0 0 0,0 0 0,0 0 0,0-1 0,0 1-1,0 0 1,0-2 297,2-31 388,1 27-693,1 1 0,-1-1 0,0-1 0,0 1 0,-1 0 0,0-1 0,0 1 0,0-1 0,0-9 0,7-17 29,-7 30-36,-1-1 1,1 1-1,-1-1 0,0 0 0,0 0 0,0 0 0,0-7 1,-7 1-38,10 10 11,-2 0 10,17 26 19,-10 239-28,-9-246-21,1 1 0,1-1 0,1 0 0,0 0 0,9 26 0,-10-41-141,0 0-1,0-1 1,1 1-1,0-1 1,0 1 0,0-1-1,0 0 1,0 0 0,1-1-1,-1 1 1,1-1 0,4 3-1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50.151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5 1460,'26'25'6024,"-20"-17"-5271,16 16 2391,-18-23-3113,-1 0-1,1 0 1,-1 0-1,1 0 1,-1-1-1,1 0 1,-1 0-1,1 0 1,4 0-1,20 1 0,-25 0-98,0-1 1,0 1 0,1 0-1,-1-1 1,0 0-1,1 1 1,-1-1 0,0-1-1,1 1 1,-1 0 0,0-1-1,0 0 1,1 0-1,-1 0 1,0 0 0,0 0-1,0 0 1,0-1 0,0 0-1,3-2 1,43-52-7093</inkml:trace>
</inkml:ink>
</file>

<file path=ppt/ink/ink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52.134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1 460 864,'12'-9'8024,"-4"2"-6890,-2 2-1056,1 1 0,-1 0 0,1 0 0,0 1 0,0-1 0,1 2 0,-1-1 1,13-2-1,7-3 4,41-14 147,1 4 0,101-13 1,-62 13-71,1232-237 133,-1224 238-534,9-2-1000,-47-3-3172</inkml:trace>
</inkml:ink>
</file>

<file path=ppt/ink/ink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53.59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40 596 188,'-39'-15'13904,"39"14"-13832,10-11 1088,21 6-1014,-1 1-1,53-3 1,-7 2-75,119-21 0,275-73-1,89-33-1,-359 87-74,-74 18-16,348-85-176,-397 94 60,90-27-349,-166 46 458,0-1 1,-1 1-1,1 0 0,0 0 1,-1 0-1,1-1 0,-1 1 1,1 0-1,0 0 0,-1-1 1,1 1-1,-1-1 0,1 1 1,-1 0-1,1-1 0,-1 1 1,1-1-1,-1 0 0,1 1 1,-1-1-1,0 1 0,1-1 1,-1 1-1,0-1 0,0 0 1,1 1-1,-1-1 0,0 0 1,0 1-1,0-1 0,0 0 1,0 1-1,0-1 0,0 0 1,0 1-1,0-1 0,0 0 1,0 1-1,0-1 0,0 0 1,-1 1-1,1-1 0,0 0 1,0 1-1,-1-1 0,1 1 1,-1-1-1,1 0 0,0 1 1,-1-1-1,1 1 0,-1 0 1,1-1-1,-1 1 0,1-1 1,-1 1-1,0 0 0,1-1 1,-1 1-1,0-1 0</inkml:trace>
</inkml:ink>
</file>

<file path=ppt/ink/ink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5:54.783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189 254 860,'-10'-27'11485,"3"24"-11769,6 3 294,1-1-1,-1 1 1,0 0-1,0 0 1,0 0-1,1 0 1,-1 0-1,0 1 1,0-1-1,1 0 1,-1 0-1,0 0 1,1 1-1,-1-1 1,0 0-1,0 1 1,1-1-1,-1 1 1,1-1-1,-1 0 1,0 1-1,1 0 1,-1-1-1,1 1 1,-1-1-1,0 2 1,-16 19 27,12-14-2,-11 14 9,1 1 0,1 0 0,1 1 0,1 0 0,1 1 0,1 1 0,2 0 0,0 0 0,1 0-1,2 1 1,-4 39 0,8-57-42,0-1 0,0 1 0,1-1 0,0 1 0,1 0-1,0-1 1,0 1 0,0-1 0,1 0 0,0 1 0,0-1 0,1 0 0,0 0 0,0 0-1,1-1 1,0 1 0,0-1 0,1 0 0,-1 0 0,1 0 0,0-1 0,1 1-1,-1-1 1,1-1 0,0 1 0,1-1 0,-1 0 0,1 0 0,0-1 0,-1 0 0,2 0-1,-1-1 1,14 4 0,0-4-10,0 0-1,0-1 1,0-2 0,0 0-1,0-1 1,0-1-1,0-1 1,-1 0 0,0-2-1,0-1 1,0 0-1,-1-1 1,0-1 0,35-23-1,-34 19-8,0 0 0,0-2-1,-2 0 1,0-1 0,-1-1-1,0 0 1,15-23 0,-24 29 18,0 0 1,-2-1-1,1 0 1,-2 0-1,1-1 1,-2 1-1,1-1 1,-2 0 0,0 0-1,0-1 1,-2 1-1,1 0 1,-2-1-1,-1-19 1,-1 16 6,0 0 0,-2 0 0,0 0-1,-1 0 1,0 1 0,-2-1 0,0 2 0,-1-1 0,0 1 0,-1 0 0,-1 1 0,0 0 0,-1 0-1,0 1 1,-14-11 0,13 13-87,0 2 1,0-1-1,-1 2 0,0 0 0,0 0 0,-1 1 0,0 1 1,0 0-1,-1 1 0,0 1 0,0 0 0,0 1 0,0 0 0,0 2 1,-1-1-1,1 2 0,-23 2 0,3 3-1855,0 3-1,0 1 1,-63 25-1,49-13-194</inkml:trace>
</inkml:ink>
</file>

<file path=ppt/ink/ink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6:03.458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1 154 180,'18'-63'8742,"-15"59"-8437,-1 2-255,0 0-1,-1 0 1,1-1 0,-1 1 0,0 0 0,1-1 0,-1 1-1,0 0 1,-1-1 0,1 0 0,0 1 0,-1-1-1,1-4 1,0 4-13,-1 0 0,1 0 0,0 1 0,0-1 0,0 0-1,0 1 1,0-1 0,1 0 0,-1 1 0,1 0 0,0-1 0,1-1 0,2-5 145,-4 6-207,6 9 22,-4-3 6,-1 1 0,0 0-1,0 0 1,0 0-1,0 1 1,-1-1 0,1 0-1,-1 1 1,0-1 0,0 1-1,-1-1 1,1 7 0,-2 65-28,-1-38 8,-17 510 215,11-439-93,9 198 1,2-274-107,1 1 0,2-1-1,1 0 1,18 49 0,-24-79-66,0 0 0,1-1 0,-1 1 0,1-1 0,0 1 0,-1-1-1,1 0 1,0 0 0,0 0 0,1 0 0,-1 0 0,0 0 0,1 0 0,4 2-1</inkml:trace>
</inkml:ink>
</file>

<file path=ppt/ink/ink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26:04.381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442 67 536,'19'-35'8025,"-21"33"-7907,-4-8 720,5 9-813,1 0 0,0 0 0,-1 0 0,1 0 1,-1 0-1,0 0 0,1 0 0,-1 0 0,0 0 1,1 0-1,-1 0 0,0 1 0,0-1 0,0 0 1,0 0-1,1 1 0,-1-1 0,0 1 0,0-1 1,-1 1-1,1-1 0,0 1 0,0-1 0,0 1 1,0 0-1,0 0 0,0-1 0,0 1 0,-1 0 1,1 0-1,0 0 0,0 1 0,0-1 0,0 0 1,0 0-1,-1 0 0,1 1 0,0-1 0,0 1 1,0-1-1,-2 2 0,-21 14-42,1 1 0,0 1 0,-23 26 1,6-7 22,-175 184-5,211-217 1,-1 1-1,0 1 1,1-1-1,0 1 1,1-1 0,-1 1-1,1 0 1,0 0-1,-2 7 1,5-12-3,0-1-1,0 0 1,1 1 0,-1-1-1,0 0 1,1 1 0,-1-1-1,0 0 1,1 1-1,-1-1 1,1 0 0,-1 0-1,0 1 1,1-1 0,-1 0-1,1 0 1,-1 0 0,1 0-1,-1 1 1,1-1 0,-1 0-1,1 0 1,-1 0 0,1 0-1,-1 0 1,1 0 0,-1 0-1,0-1 1,1 1 0,-1 0-1,1 0 1,-1 0-1,1 0 1,-1-1 0,1 1-1,-1 0 1,0 0 0,1-1-1,-1 1 1,0 0 0,1 0-1,-1-1 1,0 1 0,1-1-1,18-10-60,-4-1-159,-1 1 0,0-2 0,-1 0 0,-1 0 1,19-27-1,44-82-2787,-44 67 1940,-2 17 1369,-25 34 0,0 1 1,-1-1-1,0 0 0,0 0 0,0-1 0,0 1 1,0-1-1,-1 1 0,0-1 0,0 0 1,-1 0-1,1 0 0,-1 0 0,0 0 0,1-7 1,-2 12-291,0 0 1,0-1 0,0 1 0,0-1 0,0 1 0,1-1 0,-1 1 0,0 0 0,0-1-1,0 1 1,1-1 0,-1 1 0,0 0 0,1-1 0,-1 1 0,0 0 0,1 0 0,-1-1-1,0 1 1,1 0 0,-1 0 0,1-1 0,-1 1 0,0 0 0,1 0 0,-1 0 0,1 0-1,-1 0 1,1-1 0,-1 1 0,1 0 0,24 0 135,28 10-58,-49-9-47,76 19 183,131 53-1,-150-50-245,-19-8 9,-1 2-1,-1 2 1,0 1-1,49 34 1,-85-51 15,-1-1 0,0 0 0,0 1 0,-1-1 0,1 1 0,0 0 0,-1 0 0,4 6 0,-5-7-2,-1-1 0,1 1-1,-1-1 1,0 0 0,0 1 0,0-1-1,0 1 1,0-1 0,0 1 0,0-1-1,0 1 1,0-1 0,-1 0 0,1 1-1,-1-1 1,1 0 0,-1 1 0,1-1-1,-1 0 1,0 1 0,0-1 0,1 0-1,-1 0 1,0 0 0,0 0 0,0 0-1,0 0 1,-1 0 0,0 1 0,-16 13-105,-1 0 1,-1-2 0,0 0-1,-1-1 1,0-1 0,-1-1 0,0-1-1,0-1 1,-34 7 0,-27 3-1866,-108 8 1,163-23 1310,13-1 350,-14 2 154,1-1-1,0-1 1,-1-1 0,1-2-1,0 0 1,-41-9 0,63 8 278,1 0 1,-1 0-1,1 0 0,0-1 1,0 0-1,0 0 0,-8-6 1,11 7-314,-1 0 0,1 0 0,1 0 0,-1 0 0,0 0 0,0 0 0,1-1 0,-1 1 0,1-1 0,0 1 0,0-1 0,0 1 0,0-1 0,0 1 0,0-1 0,1 0 0,-1-5 0,1-2-962</inkml:trace>
</inkml:ink>
</file>

<file path=ppt/ink/ink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45.79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1813 334 1280,'-5'-13'678,"-1"1"1,-1 0-1,0 1 0,-1-1 1,0 1-1,0 1 0,-1 0 1,-1 0-1,0 0 0,-11-7 1,-24-17 174,-53-31 1,49 34-675,38 24-99,-6-5 104,-1 0 1,-1 2-1,-33-14 1,46 21-162,-1 1 0,0 1 0,1-1 1,-1 1-1,0 0 0,0 1 0,0 0 1,0 0-1,1 0 0,-1 1 0,0 0 1,0 0-1,0 1 0,1-1 0,-12 6 1,-16 10-7,1 1 0,1 1 0,1 2 0,1 2 0,0 0 0,-34 37 1,-7 16 49,-65 88 0,43-37-40,5 4 0,5 3 0,7 4 0,6 4 0,6 2 0,6 3 0,-73 298 0,71-139 54,14 3 1,-9 409 0,95 629-79,157 73 81,-94-926-44,21-4 0,341 859 1,326 405 173,-766-1701-198,228 524 188,76 158-102,-308-692-118,38 67-30,-52-99 30,0 0 0,1-1-1,0 0 1,1 0 0,0-1 0,1 0 0,14 9 0,-22-16 7,0 0 1,1-1-1,-1 1 0,0-1 1,1 0-1,0 0 0,-1 0 1,1 0-1,-1 0 0,1-1 1,0 1-1,0-1 0,-1 0 1,1 0-1,0 0 0,0 0 1,0 0-1,-1 0 1,1-1-1,0 1 0,0-1 1,-1 0-1,1 0 0,-1 0 1,1 0-1,-1-1 0,1 1 1,-1 0-1,0-1 0,1 0 1,2-2-1,3-5-30,0 0-1,-1 0 1,0 0-1,0-1 1,-1 0 0,7-15-1,19-47-156,-3-2 1,-4-1-1,20-92 0,-26 94 96,265-1228-503,-153 656 605,251-1165 355,-36 87 249,-260 1220-507,35-829 0,-117 1054-84,-13 2 1,-12-1-1,-11 2 1,-114-449-1,58 428 429,-126-285 0,-95-173 260,302 736-825,0 0 0,-2 0 0,0 1 0,-1 0 0,-1 1 0,0 0 0,-26-27 0,34 41-16,1 1-1,0 0 0,0-1 1,-1 1-1,1 0 1,-1 1-1,1-1 1,-1 0-1,1 1 0,-1-1 1,0 1-1,1 0 1,-1 0-1,1 0 1,-1 0-1,0 0 0,1 1 1,-1-1-1,1 1 1,-1 0-1,1-1 1,-1 1-1,1 1 0,-1-1 1,-1 1-1,-6 4-532,1 0-1,-1 0 0,1 1 0,-10 10 1,-22 22-1534,-12 11 71</inkml:trace>
</inkml:ink>
</file>

<file path=ppt/ink/ink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18.97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87 6 300,'8'-5'9330,"-10"6"-9270,0 0-1,0 0 1,-1 0-1,1 0 1,0 1 0,0-1-1,0 1 1,1-1-1,-1 1 1,0 0-1,1 0 1,-1-1 0,1 1-1,-1 0 1,1 1-1,0-1 1,0 0-1,0 0 1,-2 5-1,-21 58 32,19-52 20,-1 11-72,0 0-1,2 1 1,1-1-1,0 46 1,-2 6-15,3-46-17,0 0 1,2-1-1,2 1 0,0 0 1,2-1-1,13 49 1,-16-74-6,1 1-1,-1-1 1,1 0 0,0 0 0,1-1 0,-1 1-1,1 0 1,-1-1 0,1 1 0,0-1 0,0 0 0,1 0-1,-1 0 1,6 3 0,-7-5-1,0 0 0,0 0-1,1 0 1,-1 0 0,0 0 0,1-1 0,-1 1-1,0-1 1,1 0 0,-1 1 0,1-1 0,-1 0 0,0-1-1,1 1 1,-1 0 0,0-1 0,1 1 0,-1-1-1,0 0 1,1 0 0,-1 0 0,0 0 0,0 0-1,0 0 1,0 0 0,0-1 0,3-2 0,10-10 3,-1 1-1,0-2 1,-2 0 0,1 0 0,-2-1 0,0-1 0,-1 0 0,14-33-1,-3 6-5,10-27-6,-29 66 9,-1-1 0,0 0-1,0 1 1,0-1 0,-1 0-1,0 1 1,0-1 0,0 0-1,-1 0 1,0 1 0,-2-9-1,3 12 1,-1 1 0,1-1 0,-1 1-1,1-1 1,-1 1 0,0 0 0,0-1-1,0 1 1,0 0 0,0-1 0,0 1-1,0 0 1,0 0 0,0 0 0,-1 0-1,1 0 1,0 0 0,-1 0 0,1 1-1,-1-1 1,1 0 0,-4 0 0,2 0 2,-1 1 0,0-1 0,0 1 0,0 0 0,0 0 0,1 1 0,-1-1 0,0 1 0,-5 1 0,-6 3 7,0 0 1,1 1-1,-22 13 1,-67 41-2486,102-60 1807,0 1 530,1-1 0,-1 0 1,1 0-1,-1 0 1,1 1-1,0-1 0,-1 0 1,1 0-1,-1 0 0,1 0 1,-1 0-1,1 0 0,-1 0 1,1 0-1,-1 0 0,1 0 1,-1 0-1,1 0 1,-1 0-1,1 0 0,-1 0 1,1-1-1,-1 1 0,1 0 1,-1 0-1,1-1 0,0 1 1,-1 0-1,1 0 0,-1-1 1,1 1-1,0 0 1,-1-1-1,1 1 0,-1-1 1,1-8-1829</inkml:trace>
</inkml:ink>
</file>

<file path=ppt/ink/ink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17.08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348 98 912,'2'-4'515,"-1"0"-1,1 0 1,-1 0-1,0 0 1,0 0 0,0-1-1,0 1 1,-1 0 0,0 0-1,1-1 1,-2 1-1,1 0 1,0-1 0,-3-7-1,3 11-461,-1-1-1,1 1 1,-1 0 0,1-1-1,-1 1 1,1 0 0,-1-1-1,0 1 1,0 0 0,0 0-1,1 0 1,-1 0 0,0 0-1,-1 0 1,1 0 0,0 0-1,0 0 1,0 0-1,0 0 1,-1 1 0,1-1-1,0 0 1,-1 1 0,1 0-1,0-1 1,-1 1 0,1 0-1,-1-1 1,1 1 0,-1 0-1,1 0 1,-1 0 0,1 0-1,0 0 1,-1 1 0,1-1-1,-1 0 1,1 1-1,0-1 1,-1 1 0,1-1-1,0 1 1,-1 0 0,1 0-1,0-1 1,0 1 0,-2 1-1,-12 8-41,0 0 0,0 1-1,1 0 1,1 1 0,0 1 0,0 0-1,2 0 1,-1 1 0,2 1-1,0 0 1,0 1 0,2 0-1,0 0 1,1 1 0,0-1 0,1 2-1,2-1 1,-1 1 0,2-1-1,-3 37 1,6-50-16,0 0 0,0 0 0,0 0 0,1 0 1,-1 0-1,1 0 0,0-1 0,0 1 0,1 0 0,-1 0 0,1-1 0,-1 1 0,1 0 1,1-1-1,3 6 0,-4-8 3,0 1 0,0-1 1,0 0-1,0 0 0,0 1 1,1-2-1,-1 1 0,0 0 1,1 0-1,-1-1 0,0 1 1,1-1-1,-1 0 0,1 0 1,-1 0-1,0 0 0,1 0 1,-1 0-1,1-1 0,-1 1 1,0-1-1,1 0 0,-1 1 1,0-1-1,0 0 0,4-3 1,4-1 11,0-1 0,0 0 1,-1 0-1,0-1 1,-1 0-1,0-1 0,0 0 1,0 0-1,-1-1 0,0 0 1,6-11-1,-8 13-1,-1 0-1,0-1 1,0 0 0,-1 0-1,0 0 1,0 0 0,-1-1-1,0 1 1,-1-1 0,1 1-1,-2-1 1,1 1-1,-1-1 1,0 0 0,-3-12-1,2 17-1,-1 0 0,0 0 0,0 0-1,0 0 1,0 0 0,-1 0-1,1 1 1,-1-1 0,0 1 0,0-1-1,-5-3 1,-14-17 66,21 22-67,0 1-1,-1-1 0,0 0 1,1 1-1,-1-1 1,0 1-1,0-1 0,0 1 1,0 0-1,0 0 0,0 0 1,0 0-1,0 0 1,0 1-1,0-1 0,-1 0 1,1 1-1,0 0 0,-1-1 1,1 1-1,0 0 0,0 0 1,-1 1-1,1-1 1,0 0-1,0 1 0,-1-1 1,1 1-1,0 0 0,0 0 1,0 0-1,0 0 0,0 0 1,0 0-1,-4 3 1,-1 1-27,-1 1 1,1-1 0,0 2 0,0-1-1,0 1 1,1 0 0,-9 12 0,-46 86-2477,10 5-4802,41-88 5503</inkml:trace>
</inkml:ink>
</file>

<file path=ppt/ink/ink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17.91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257 59 1360,'-1'-3'315,"0"0"-1,-1 0 1,0 1-1,0-1 1,0 0-1,0 1 1,0-1-1,-1 1 1,1-1-1,-1 1 1,1 0-1,-1 0 1,0 0-1,0 1 1,0-1-1,0 1 1,0-1-1,0 1 1,0 0-1,0 0 1,-1 0-1,-4 0 1,4 2-181,-1-1 1,1 1-1,-1 0 1,1 0-1,0 1 1,0-1-1,0 1 1,-1 0-1,2 0 1,-1 1 0,0-1-1,0 1 1,1-1-1,-6 7 1,-5 5-127,1 1 0,1 0 0,0 1 1,1 0-1,1 1 0,-12 26 1,15-28 4,1 0 0,1 1 0,1 0 0,0 0 0,-1 19 0,4-30-11,0 1-1,1 0 0,0-1 0,0 1 0,0-1 1,1 1-1,0-1 0,0 1 0,0-1 1,1 0-1,-1 1 0,1-1 0,1 0 1,-1 0-1,1 0 0,0 0 0,0-1 0,7 9 1,-8-11-3,1-1-1,0 1 1,-1-1 0,1 0 0,0 1 0,0-1 0,0-1 0,0 1 0,0 0 0,0-1 0,1 1 0,-1-1-1,0 0 1,0 0 0,0 0 0,0-1 0,0 1 0,0-1 0,0 1 0,0-1 0,0 0 0,0 0-1,0-1 1,0 1 0,0 0 0,-1-1 0,5-3 0,1 1 0,0-1-1,-1-1 1,0 1 0,0-1 0,0-1-1,-1 1 1,0-1 0,10-14 0,5-15 4,28-65 0,-44 90-13,-1 0 1,0-1-1,-1 1 1,0-1-1,-1 0 0,0 0 1,-1 0-1,-1 0 1,1 0-1,-4-22 1,3 32 7,-1-1-1,1 0 1,-1 1 0,0-1-1,0 1 1,0-1-1,0 1 1,0-1 0,-1 1-1,1 0 1,-1 0 0,1-1-1,-4-1 1,4 3 1,0 0 0,0 0 1,0 1-1,-1-1 0,1 0 1,0 1-1,-1-1 0,1 1 0,0-1 1,-1 1-1,1 0 0,0 0 0,-1 0 1,1-1-1,0 1 0,-1 1 1,1-1-1,-1 0 0,0 0 0,-3 2-5,1-1-1,0 1 0,0 0 0,0 0 1,0 0-1,0 1 0,1 0 0,-1-1 1,1 1-1,-1 0 0,1 1 0,0-1 1,-5 8-1,-21 32-2524,2 1 0,-39 85 0,47-87 659</inkml:trace>
</inkml:ink>
</file>

<file path=ppt/ink/ink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18.4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255 116 384,'-17'-32'3627,"14"25"-2982,0 0 1,0 1 0,-1-1-1,0 1 1,0 0 0,-1 0-1,-7-7 1,10 10-607,0 1-1,1 0 1,-1 0 0,0 1-1,0-1 1,0 0 0,-1 1-1,1-1 1,0 1 0,-1 0-1,1-1 1,-1 1-1,1 1 1,-1-1 0,1 0-1,-1 0 1,0 1 0,1 0-1,-1-1 1,0 1 0,1 0-1,-1 0 1,0 1-1,0-1 1,1 0 0,-1 1-1,1 0 1,-1 0 0,0-1-1,1 2 1,-1-1 0,1 0-1,0 0 1,-1 1-1,1-1 1,0 1 0,0 0-1,0-1 1,-2 4 0,-5 4-2,2 0 1,-1 1 0,1 0-1,0 0 1,1 1 0,0-1-1,1 1 1,0 1 0,1-1-1,-5 23 1,-1 12 12,-5 69 0,13-87-24,0-10-21,2 0 0,0 0 0,1 0 0,1 0 0,1-1 0,0 1 0,8 24 0,-8-36-6,-1 1-1,1-1 1,0 0-1,0-1 1,0 1-1,1 0 1,0-1 0,0 0-1,1 0 1,5 6-1,-6-9 1,-1 1 0,0-1-1,0 0 1,1-1 0,0 1 0,-1 0-1,1-1 1,0 0 0,-1 0 0,1 0-1,0 0 1,0-1 0,0 0 0,0 1-1,0-1 1,0-1 0,0 1 0,6-2-1,-2 0 1,-1-1 0,1 0-1,-1 0 1,0-1-1,0 0 1,0 0 0,0 0-1,-1-1 1,1 0-1,-1-1 1,-1 0 0,1 1-1,5-9 1,5-7-15,-1 0 0,22-42 0,-25 41-4,-2-1 0,-1 0 0,12-43 0,-19 58 19,0 1 0,-1-1 0,1 0 0,-2 0 0,1 1-1,-1-1 1,0 0 0,-1 0 0,0 1 0,0-1 0,-1 0 0,0 1 0,0-1 0,0 1 0,-1 0-1,-5-9 1,6 13-2,1 1 0,-1-1 0,0 1-1,0 0 1,0-1 0,-1 1 0,1 0-1,0 0 1,-1 1 0,1-1 0,-1 0-1,0 1 1,1 0 0,-1 0 0,0-1-1,0 1 1,0 1 0,0-1 0,0 0-1,0 1 1,0 0 0,0 0 0,0-1-1,0 2 1,0-1 0,0 0 0,0 1-1,0-1 1,0 1 0,0 0 0,0 0-1,0 0 1,0 0 0,0 1 0,1-1-1,-4 3 1,-10 7-220,0 0-1,0 0 1,1 2 0,-19 21-1,20-21-300,-17 20-2969,-51 66-1,62-67 1742</inkml:trace>
</inkml:ink>
</file>

<file path=ppt/ink/ink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23.69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16 302 940,'-4'-18'6952,"-1"-5"-4943,-2 16-1686,12 2-216,-2 4-96,0 0 1,0 0-1,0 1 1,0-1-1,0 1 1,1 0-1,-1-1 1,0 2-1,0-1 1,0 0-1,0 1 1,0-1-1,0 1 1,0 0-1,0 0 1,4 2-1,33 5 41,22-7 8,85-4 31,631-86 157,-421 43-253,1341-76-50,-981 129 86,114-2-47,-436-17-160,-392 12 163,2 0-15,-1 0 0,0 0 0,1 0 0,-1 0-1,0 1 1,0 0 0,1 0 0,-1 0 0,0 0-1,0 1 1,5 2 0,-9-4-8,1 0 0,-1 1 0,0-1 0,0 0-1,0 0 1,1 1 0,-1-1 0,0 0 0,0 0 0,0 1 0,0-1 0,0 0 0,1 0 0,-1 1-1,0-1 1,0 0 0,0 1 0,0-1 0,0 0 0,0 1 0,0-1 0,0 0 0,0 0 0,0 1-1,0-1 1,0 0 0,-1 1 0,1-1 0,0 0 0,0 0 0,0 1 0,0-1 0,0 0 0,-1 0-1,1 1 1,0-1 0,0 0 0,0 0 0,-1 1 0,1-1 0,0 0 0,0 0 0,-1 0 0,1 0-1,0 1 1,0-1 0,-1 0 0,1 0 0,-1 0 0,-25 17-2092,-28 8-1114,24-10 1344</inkml:trace>
</inkml:ink>
</file>

<file path=ppt/ink/ink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25.79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4017 860,'28'-11'8029,"-26"8"-7952,0 0 0,0 1 0,1-1 1,-1 1-1,0-1 0,1 1 0,0 0 0,5-3 1,-6 4-78,-1-1 1,1 0-1,0 0 1,0 0 0,-1 1-1,1-1 1,-1-1-1,1 1 1,-1 0 0,0 0-1,0-1 1,0 1-1,0 0 1,0-1 0,-1 1-1,2-4 1,-2 2-1,1 0 1,1 1 0,-1-1 0,0 1 0,1-1-1,0 1 1,0 0 0,3-5 0,89-98 131,206-179 1,422-391 125,-456 381-301,-81 105-29,438-424-102,445-278 555,-709 611-233,-255 191-141,122-136 0,-216 215-3,11-14-12,1 0-1,2 1 0,1 1 0,0 1 0,42-26 1,-33 28 2,-19 10 5,1 1 0,-1 1 0,2 0 0,19-6 0,-35 14-30,-1-1 0,1 1 0,0 0 0,-1-1 1,1 1-1,0 0 0,-1 0 0,1-1 0,0 1 0,0 0 0,-1 0 1,1 0-1,0 0 0,0 0 0,-1 0 0,1 0 0,0 0 0,0 0 1,-1 1-1,1-1 0,0 0 0,0 0 0,-1 1 0,1-1 0,0 0 0,-1 1 1,1-1-1,-1 1 0,1-1 0,0 1 0,-1-1 0,1 1 0,-1-1 1,1 1-1,-1-1 0,1 1 0,-1 0 0,0-1 0,1 1 0,-1 0 0,1 0 1,-2 1-214,1-1 0,0 0 0,0 1 1,0-1-1,-1 0 0,1 0 1,0 1-1,-1-1 0,1 0 1,-1 0-1,0 0 0,1 0 0,-1 1 1,0-1-1,0 0 0,0 0 1,0 0-1,1-1 0,-1 1 0,-1 0 1,1 0-1,0 0 0,-2 0 1,-6 4-1631</inkml:trace>
</inkml:ink>
</file>

<file path=ppt/ink/ink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27.18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6398 356,'0'7'1991,"1"9"4349,6-13-5685,1-1-70,-8-2-409,4-12-43,2-11-40,7-12-46,76-109 85,27-40-38,73-79 71,157-225-20,802-1152-335,-774 1153 219,-206 261-14,621-820 41,-468 606-124,-191 257 84,142-220 74,95-256 65,-354 635-164,1 0 0,2 2 0,35-41-1,-48 56-20,3 3-14,-4 4 34,35 0-3,-33 0 14,0 0 0,0-1 1,0 1-1,0-1 0,0 0 0,-1 0 0,1 0 1,0-1-1,4-2 0,-6 3-4,-1 0 0,1 0 0,-1 0 0,1 0 0,-1 0 0,0 0 0,0 0 0,1 0 0,-1 0 0,0-1 1,0 1-1,0 0 0,0-1 0,-1 1 0,1-1 0,0 1 0,0-1 0,-1 1 0,1-1 0,-1 0 0,0 1 0,1-3 0,-1 4-5,-1-1 1,1 1-1,0 0 1,-1-1-1,1 1 1,0 0-1,-1-1 0,1 1 1,0 0-1,-1-1 1,1 1-1,-1 0 1,1 0-1,-1-1 0,1 1 1,-1 0-1,1 0 1,-1 0-1,1 0 1,-1-1-1,1 1 0,-1 0 1,1 0-1,-1 0 1,1 0-1,-1 0 1,1 1-1,-1-1 0,1 0 1,-1 0-1,0 0 1,-26 4-837,19-3-113,-56 5-4341,37-6 3386</inkml:trace>
</inkml:ink>
</file>

<file path=ppt/ink/ink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28.42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 9638 736,'-3'-6'7269,"-3"-15"-4659,9-8-2573,1 0 1,2 0-1,0 0 1,2 1-1,23-52 0,-3 3-49,124-356-71,-73 215 145,1042-2773 632,-644 1830-852,-410 1003 129,658-1471 334,-659 1489-274,91-205-14,164-341-109,-102 314-21,-128 226 60,-9 26 27,23-41 51,-88 133-17,-13 23 6,-1 0 1,0 0-1,0-1 0,0 1 0,0-1 1,-1 1-1,0-1 0,0 0 0,-1 0 1,0 0-1,0 0 0,1-9 0,-2 14-15,-1 0 0,1 0 0,0 0 0,0 0 0,-1 0 0,1 1 0,-1-1-1,1 0 1,0 0 0,-1 0 0,0 1 0,1-1 0,-1 0 0,1 1 0,-1-1-1,0 1 1,1-1 0,-1 1 0,0-1 0,0 1 0,1-1 0,-1 1 0,0-1 0,0 1-1,0 0 1,0 0 0,0-1 0,1 1 0,-1 0 0,0 0 0,0 0 0,0 0-1,-1 0 1,-11-4 49,12 4-47,1 0 0,0 0 0,0 0 0,0 0 1,-1 0-1,1 0 0,0 0 0,0 0 0,0 0 0,-1 0 1,1-1-1,0 1 0,0 0 0,0 0 0,-1 0 0,1 0 1,0-1-1,0 1 0,0 0 0,0 0 0,0 0 0,0-1 1,-1 1-1,1 0 0,0 0 0,0 0 0,0-1 0,0 1 1,0 0-1,0 0 0,0-1 0,0 1 0,0 0 0,0 0 1,0 0-1,0-1 0,0 1 0,0 0 0,0 0 0,0-1 1,0 1-1,0 0 0,1 0 0,-1-1 0,12-5 5,14-1-18,-26 7 14,4 0-3,-1-1 1,0 1 0,1-1-1,-1 0 1,0 0-1,1 0 1,-1 0 0,0-1-1,0 1 1,0-1 0,0 0-1,0 0 1,4-4-1,4-12 18,37-77-126,-29 59 123,-1-1-1,19-53 0,22-61 5,-26 71-15,-32 78-3,3-7-38,-1 1 0,0-1 1,0 0-1,2-18 0,-10 23-231,-8 9-338,-17 15-1243,22-15 832,-38 25-4433,35-28 3774</inkml:trace>
</inkml:ink>
</file>

<file path=ppt/ink/ink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29.22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433 218 660,'0'-1'262,"-1"1"1,1-1-1,0 0 1,0 1-1,0-1 0,-1 0 1,1 1-1,0-1 0,-1 1 1,1-1-1,-1 0 1,1 1-1,0-1 0,-1 1 1,1-1-1,-1 1 1,0 0-1,1-1 0,-1 1 1,1-1-1,-1 1 0,0 0 1,1-1-1,-1 1 1,0 0-1,-27-6 2084,21 5-2250,0 1-1,1 0 1,-1 0 0,0 0 0,1 1 0,-10 2 0,3 3-53,1 1 0,0 0 0,0 1 0,0 1 0,1-1 0,0 2-1,1-1 1,0 2 0,0-1 0,1 1 0,0 1 0,1 0 0,-9 18 0,3-4-27,1 1 1,1 0-1,1 1 1,2 0-1,-9 44 0,11-31-21,1 0-1,0 71 0,6-92 0,2 1 0,0 0-1,2 0 1,0-1-1,1 0 1,1 0-1,10 23 1,-14-39 8,0 1 1,0-1 0,0 0 0,1 0 0,0 0-1,-1 0 1,1 0 0,1-1 0,-1 1 0,0-1-1,1 0 1,0 0 0,0 0 0,0-1 0,0 1-1,0-1 1,0 0 0,6 2 0,-3-2 0,-1-1-1,0 0 1,1 0 0,-1-1-1,1 0 1,-1 0 0,1-1-1,-1 0 1,1 0 0,-1 0-1,13-5 1,0-1-1,-1-2 0,0 0 0,0-1 0,0 0 0,-2-2 0,1 0 0,20-21 0,-14 11 9,0-2 1,-2-1-1,-1-1 1,-1 0-1,-1-1 1,-1-1-1,20-47 1,-28 51-6,-1 1 1,-1-1 0,-1-1-1,-1 1 1,-1-1 0,-1 0-1,-1 0 1,-2 0-1,0 0 1,-6-35 0,2 34 4,0 0 0,-2 1 0,-2 0-1,0 0 1,-1 1 0,-20-38 0,24 53-4,-1 1 1,0-1-1,0 1 0,0 0 0,-1 0 1,0 1-1,-1-1 0,0 2 0,0-1 0,0 1 1,-1 0-1,0 1 0,0 0 0,0 1 0,0 0 1,-1 0-1,0 1 0,0 0 0,-18-3 0,14 5-3,0 0 0,-1 1-1,1 0 1,-1 2-1,1-1 1,-1 2 0,1 0-1,0 0 1,0 2-1,1-1 1,-23 13 0,18-8-8,0 2 0,1 1 0,0 0 0,1 1 0,1 1 0,0 0 0,-21 26 0,29-29-108,1-1 0,0 1 1,1 0-1,0 0 0,1 1 0,0-1 1,-4 19-1,-5 16-1787,11-40 1193,0 0-1,0 0 0,1 0 0,0 1 0,0-1 1,1 1-1,0 8 0,0 1-1226</inkml:trace>
</inkml:ink>
</file>

<file path=ppt/ink/ink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30.27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0 819 1328,'0'0'5279,"4"-2"-1495,23-12-3459,1490-392 723,-586 152-1314,-697 181 236,-200 55 12,-21 10-103,-41-20-6226,20 19 4442,-1 3 28</inkml:trace>
</inkml:ink>
</file>

<file path=ppt/ink/ink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31.77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99 988,'0'-2'528,"0"-1"0,1 1 0,-1-1-1,1 1 1,0 0 0,0-1 0,0 1 0,0 0 0,0-1-1,0 1 1,1 0 0,1-2 0,-3 4-492,0 0 0,0-1 0,0 1 0,0 0 0,0 0 0,1 0 0,-1 0 0,0 0 0,0-1 0,0 1 0,0 0 0,0 0 0,0 0 0,0 0 0,0 0 0,1 0 0,-1 0 0,0 0 0,0-1 0,0 1 0,0 0 0,0 0 0,0 0 0,1 0 0,-1 0 0,0 0 0,0 0 0,0 0 0,0 0 0,0 0 0,1 0 0,-1 0 0,0 0 0,0 0 0,0 0 0,0 0 0,1 0 0,-1 0 0,0 0 0,0 0 0,0 0 0,0 1 0,0-1 0,0 0 0,1 0 0,-1 0 0,0 0 0,0 0 0,0 0 0,0 0 0,0 0 0,0 1 0,0-1 0,0 0 0,1 0 0,-4 23-156,-2 4 187,1 0 0,2 0-1,0 0 1,2 0 0,7 54-1,-7-75-58,2 1 0,-1-1 0,1 0 0,0 0 0,0 0 0,0-1-1,1 1 1,0 0 0,0-1 0,1 0 0,-1 1 0,1-1 0,0-1 0,1 1 0,-1-1-1,1 1 1,0-1 0,0-1 0,10 7 0,-10-8-5,0 0 0,1 0-1,-1 0 1,0-1 0,1 1 0,-1-1 0,1-1-1,-1 1 1,1-1 0,-1 0 0,1 0 0,-1-1-1,1 1 1,-1-1 0,1 0 0,-1-1 0,0 1-1,1-1 1,-1 0 0,0-1 0,0 1-1,8-6 1,11-8-15,-1-1-1,-1-1 0,32-32 0,-42 38 8,-1-2 0,-1 1 0,-1-1 0,0 0 0,0-1 1,-2 0-1,9-24 0,-12 31 9,-1 0 1,-1 0 0,1 0 0,-1-1 0,-1 1-1,1-1 1,-2 1 0,1-1 0,-1 1 0,0-1 0,-1 1-1,0-1 1,-4-14 0,0 3 6,1 4-20,2 36-12,4-5 22,0 1 0,1-1 0,1 1 0,0-1 0,1-1 0,1 1 0,0-1 0,1 1 0,10 14 0,4 12 17,-7-12-4,-1-6-2,-2 1 0,0 0 0,-2 0 0,-1 1 0,8 37 0,-15-48-7,0-1 0,-1 1-1,0 0 1,-1-1-1,0 1 1,-1-1 0,-1 1-1,0-1 1,-1 0 0,0 0-1,-1 0 1,-9 16 0,-7 7 9,-2-1 1,-46 55 0,66-87-14,-15 17 7,-1-1 0,-37 28 0,2-1 14,52-44-58,1 0-1,-1 0 1,0 0 0,0-1 0,1 1 0,-2 0 0,1-1 0,0 0-1,0 1 1,0-1 0,0 0 0,-1 0 0,-2 1 0,4-3-171,0 0 0,0-1 1,0 1-1,0 0 0,1 0 1,-1 0-1,0 0 0,1 0 1,-1-1-1,1 1 0,0 0 0,-1-1 1,1 1-1,0 0 0,0-1 1,0 1-1,-1 0 0,2-1 1,-1 1-1,0 0 0,0-1 1,1-2-1,0-13-1670,7-8-18</inkml:trace>
</inkml:ink>
</file>

<file path=ppt/ink/ink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32.13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0 856,'0'1'219,"0"0"0,0-1 0,0 1-1,0-1 1,1 1 0,-1 0 0,0-1 0,0 1 0,1-1 0,-1 1-1,1-1 1,-1 1 0,0-1 0,1 1 0,-1-1 0,1 1-1,-1-1 1,1 0 0,-1 1 0,1-1 0,-1 1 0,2-1 0,-2 0-103,1 1 1,0-1-1,-1 1 1,1-1 0,-1 1-1,1-1 1,-1 0-1,1 1 1,-1 0 0,1-1-1,-1 1 1,1-1-1,-1 1 1,1 0 0,-1-1-1,0 1 1,1 0-1,-1-1 1,0 1 0,0 0-1,0 0 1,0-1 0,1 2-1,17 98 1290,-13-30-1261,0 2-3335,-11-54 183,4-15 2425,0 3-1298</inkml:trace>
</inkml:ink>
</file>

<file path=ppt/ink/ink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34.9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88 42 1000,'1'0'180,"0"-1"0,-1 1 0,1-1 0,0 0 0,-1 1 0,1-1 0,-1 0 0,1 1 0,-1-1 0,1 0 0,-1 0 0,1 1 0,-1-1 0,0 0 0,1 0 0,-1 0 0,0 0 0,0 0 0,0 1 0,0-1 0,0 0 0,0 0 0,0 0 0,0 0 0,0 0 0,0 0 0,0 0 0,0 1 0,-1-1 0,1 0 0,0 0 0,-1 0 0,1 0 0,0 1 0,-1-1 0,1 0 0,-1 0 0,1 1 0,-1-1 0,0 0 0,0 0 0,0 0-140,1 1-1,0-1 1,-1 1 0,1-1 0,-1 1 0,1-1-1,0 1 1,-1-1 0,1 1 0,-1-1-1,1 1 1,-1 0 0,0-1 0,1 1 0,-1 0-1,1 0 1,-1-1 0,0 1 0,1 0 0,-1 0-1,0 0 1,1 0 0,-1 0 0,0 0-1,1 0 1,-1 0 0,1 0 0,-1 0 0,0 0-1,1 0 1,-1 0 0,0 0 0,1 1 0,-1-1-1,0 0 1,1 0 0,-1 1 0,1-1-1,-1 0 1,1 1 0,-1-1 0,1 1 0,-1-1-1,1 1 1,-1-1 0,1 1 0,0-1 0,-1 1-1,1-1 1,0 1 0,-1-1 0,1 1 0,0 0-1,-11 36 62,2-1 1,2 1-1,-4 61 0,0 2 7,5-50-58,1 1 0,3 0 0,2 0 1,8 57-1,-4-77-26,1-1 0,2 1 0,1-1-1,1 0 1,1-1 0,2 0 0,30 54 0,-38-77-24,1 0 0,-1 1 0,1-1 0,0-1 1,1 1-1,-1-1 0,1 0 0,0 0 0,0-1 0,1 1 0,-1-1 0,1-1 0,0 1 1,0-1-1,10 3 0,-11-5-3,0 0 1,1 0 0,-1-1 0,0 1-1,1-1 1,-1-1 0,0 1-1,0-1 1,1 0 0,-1-1-1,0 1 1,0-1 0,0 0 0,0-1-1,-1 1 1,1-1 0,-1 0-1,9-7 1,-1 0-9,0 0-1,-1-1 0,-1 0 1,1-1-1,-2 0 1,0-1-1,0 0 1,-1-1-1,-1 0 1,0 0-1,-1-1 1,-1 0-1,0 0 1,-1-1-1,0 0 1,-2 1-1,0-1 1,0-1-1,-2 1 0,0 0 1,-1 0-1,0-1 1,-4-22-1,-2 1 30,-2 0 0,-2 1-1,-1 0 1,-1 0 0,-24-44-1,31 69-3,-1 0 0,-1 1-1,0 0 1,-1 0-1,0 1 1,-1 0 0,0 0-1,0 1 1,-1 0-1,0 0 1,-1 2 0,0-1-1,0 1 1,0 1-1,-1 0 1,0 0 0,-1 1-1,1 1 1,-15-4-1,23 7-51,0 1 0,0-1 0,0 0 0,0 1 0,0 0 0,0 0 0,0 0 0,0 1 0,0-1 0,0 1 0,0 0 0,0 0 0,1 0 1,-1 1-1,0-1 0,1 1 0,-1 0 0,1 0 0,-1 0 0,1 0 0,0 1 0,0-1 0,0 1 0,0 0 0,1 0 0,-1 0 0,1 0 0,0 0 0,-4 7 0,1 1-765,1 0 1,0 0 0,1 1-1,0-1 1,1 1 0,0 0-1,1 0 1,0 21 0,1-10-1152</inkml:trace>
</inkml:ink>
</file>

<file path=ppt/ink/ink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35.53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414 0 956,'-36'4'6173,"11"10"-3630,22-10-2488,0 0 0,1 1 0,-1-1 0,1 1 0,-1-1 0,1 1 0,1 0 0,-1 0 0,1 0 0,0-1 0,-1 8 0,-2 5-19,2 0 0,0 1-1,1-1 1,1 0-1,0 1 1,1-1 0,1 0-1,1 1 1,0-1 0,1-1-1,1 1 1,1 0-1,9 17 1,-14-30-33,2 0-1,-1 0 1,0-1 0,1 1 0,-1-1-1,1 1 1,0-1 0,0 0-1,0 0 1,1 0 0,-1-1-1,1 1 1,0-1 0,-1 0 0,1 0-1,0 0 1,0-1 0,0 1-1,1-1 1,-1 0 0,0 0 0,0 0-1,1-1 1,-1 1 0,0-1-1,1 0 1,-1 0 0,0-1-1,6 0 1,-4-1 1,1 1 0,-1-1 0,0-1 0,0 1 0,0-1 0,0 0-1,0 0 1,-1 0 0,1-1 0,-1 0 0,0 0 0,0-1 0,-1 1 0,1-1 0,-1 0 0,0 0 0,0 0-1,4-8 1,7-14 1,-11 20-3,-1 0 0,1 1 0,-1-1 0,0 0 0,-1 0 0,3-11 0,7-12 11,-10 26-6,0 0 1,0 1-1,0-1 1,-1 0-1,1 0 1,-1 0-1,0 0 1,0-9-1,9-28 141,-10 40-117,0 2-27,-1 0 0,1 1 0,0-1 0,0 0 1,0 0-1,0 0 0,0 0 0,0 0 0,1 1 0,-1-1 1,0 0-1,0 0 0,1 0 0,-1 0 0,1 0 1,-1 0-1,1 0 0,-1 0 0,2 2 0,1 1 10,6 69 86,-6-36-49,36 160 103,-4-30-68,-14-42-27,10 75-23,-28-167-38,-2 1 0,-1 0 1,-2 0-1,-5 33 0,-1-20-1,3-8-1,-2-1 1,-22 66 0,25-94-5,-1-1-1,-1 0 0,1 0 1,-2 0-1,1-1 1,-1 0-1,0 0 1,-1-1-1,0 0 1,0 0-1,0-1 0,-1 0 1,0 0-1,0-1 1,-19 7-1,-4 1-118,-1-1 0,-1-2 0,-51 9 0,59-15-208,-1-1 1,0-1-1,0-1 0,0-2 1,-34-4-1,31 0-943,0-1 1,0-1-1,1-2 0,-40-17 1,30 6-519</inkml:trace>
</inkml:ink>
</file>

<file path=ppt/ink/ink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36.03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15 596,'55'-8'9090,"-45"6"-8758,0 0-1,1 1 1,20-1 0,-27 2-328,0 1 1,0 0 0,0-1 0,0 1-1,0 0 1,-1 1 0,1-1 0,0 1-1,-1 0 1,1 0 0,-1 0-1,1 0 1,-1 0 0,4 5 0,-1-2-1,-2 1 0,1 0 0,0 0 0,-1 0 0,0 0 0,-1 0 0,0 1 0,0 0 0,0 0 1,0 0-1,-1 0 0,-1 0 0,2 10 0,-1 0 6,-1 0 0,0 0 0,-2 0 1,-4 31-1,0-29 58,0 0 1,-2 0 0,-1-1 0,-14 27 0,-43 69 1049,64-113-1116,1 0 1,-1 0 0,1 0-1,0 0 1,-1 0 0,1 0-1,0 0 1,0 0 0,0 0-1,0 0 1,0 0 0,0 0-1,0 0 1,0 0 0,0 0-1,0 0 1,0 0 0,1-1-1,-1 1 1,0 0 0,1 0-1,-1 0 1,1 0 0,-1 0-1,1 0 1,-1 0-1,1-1 1,0 1 0,1 1-1,0 0 10,1 0 0,0-1-1,0 1 1,0-1 0,0 1-1,0-1 1,0 0 0,0 0-1,6 1 1,3 0 13,0-1 0,-1 0 1,1-1-1,0 0 0,14-2 0,7-3-907,-1-1-1,1-1 0,-1-2 1,-1-1-1,0-2 0,0 0 1,-1-3-1,-1 0 1,0-2-1,51-40 0,-50 26-1149</inkml:trace>
</inkml:ink>
</file>

<file path=ppt/ink/ink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36.97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0 119 516,'0'-55'7434,"0"0"-4884,0 55-2534,0-1 1,0 1 0,0 0 0,0-1 0,0 1 0,1 0-1,-1-1 1,0 1 0,0-1 0,0 1 0,0 0 0,1-1-1,-1 1 1,0 0 0,0-1 0,1 1 0,-1 0 0,0 0-1,0-1 1,1 1 0,-1 0 0,0 0 0,1-1 0,-1 1-1,0 0 1,1 0 0,-1 0 0,0 0 0,1 0 0,-1 0-1,1-1 1,-1 1 0,0 0 0,1 0 0,-1 0 0,1 0-1,-1 0 1,0 0 0,1 0 0,0 1 0,25 5 344,21 17-34,307 197 512,-228-138-725,362 270 55,-22 32-291,176 135-667,-620-503 759,535 388-485,30-43 159,-93-114 42,-335-178-112,200 58 1,-293-106-476,2-3 0,0-3-1,1-4 1,90 5 0,-149-16 535,-6 1 120,1-1 0,0 0-1,-1 0 1,1-1 0,0 1-1,-1-1 1,1 0 0,-1 0-1,1-1 1,-1 1 0,5-3 0,-3-1-776,-12 4 120</inkml:trace>
</inkml:ink>
</file>

<file path=ppt/ink/ink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37.98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102 957 336,'-38'-5'8312,"-17"-16"-5844,46 20-1869,17 8-416,29 1-75,1 0-1,1-3 1,-1-1 0,63-2-1,158-21 39,-170 10-105,928-148-138,-13-73-41,-546 121 204,622-139-44,-893 203-126,85-17-101,-231 52 145,-33 7 17,0 1-1,0 0 1,1 0 0,12 0-1,-20 2-43,0 0-1,0 0 1,0-1-1,0 1 0,0 0 1,0-1-1,0 1 1,0-1-1,0 1 0,-1-1 1,1 0-1,0 1 1,0-1-1,-1 0 0,1 1 1,0-1-1,-1 0 1,1 0-1,-1 0 0,1 1 1,-1-1-1,1 0 1,-1 0-1,1 0 0,-1 0 1,0 0-1,0 0 0,1 0 1,-1-1-1,0 0-389,1-1 1,-1 1-1,0-1 0,1 1 0,-1-1 0,0 1 0,-1-1 0,1 1 0,0 0 0,-1-1 1,0-2-1,-7-5-1499</inkml:trace>
</inkml:ink>
</file>

<file path=ppt/ink/ink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38.92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49 2946 368,'-36'51'8858,"26"-43"-7135,7-10-1129,4 1-573,0-1-1,0 1 0,0 0 0,0 0 1,0 0-1,0 0 0,0 0 1,0 0-1,0 0 0,1 0 1,-1 1-1,0-1 0,1 0 1,-1 1-1,0-1 0,3 0 0,18-8 78,-1-1 0,0-1 0,-1-1 0,22-16 0,30-18-41,424-276-49,295-279 100,-28-33-190,-664 550 83,483-363-41,-406 318-38,436-289-438,-565 386 507,-2-3 0,42-39 0,-84 70-7,1 1-1,-1-1 1,0 1-1,1-1 1,-2 0-1,1 0 1,0 0-1,-1-1 1,0 1-1,0 0 1,0-1-1,-1 0 1,1 1 0,-1-1-1,0 0 1,-1 0-1,1 0 1,-1 1-1,0-10 1,-2 17-131,1-1 0,-1 0 0,0 0-1,0 0 1,0 0 0,0 0 0,0 0 0,0-1 0,-1 1 0,1-1 0,-1 1 0,1-1 0,-3 1 0,-12 8-1967,-26 12-1688,22-7 1853</inkml:trace>
</inkml:ink>
</file>

<file path=ppt/ink/ink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40.08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 5615 736,'0'0'3520,"-9"10"2437,9-10-5266,2-12 590,14-9-947,25-42-1,3-4-322,159-241-100,-105 150 63,119-195 121,-19 28 21,81-154-114,-71 115-106,-113 206 29,422-664-237,390-340 604,-269 332-288,-626 812-7,0-1-1,-2 0 1,0 0 0,-2-1-1,0-1 1,-1 1 0,-1-1 0,-1-1-1,-1 1 1,2-27 0,3-37-6,-8 83 8,-1-1 0,1 0 1,-1 1-1,1-1 0,0 0 0,0 1 0,0-1 0,0 1 0,1-1 1,-1 1-1,1-1 0,-1 1 0,1 0 0,0 0 0,0 0 1,0 0-1,0 0 0,0 0 0,0 1 0,0-1 0,1 1 0,-1-1 1,1 1-1,-1 0 0,1 0 0,0 0 0,-1 0 0,4 0 0,6-2-7,0 0 0,0 1 0,1 0 0,-1 1 0,14 0 0,-25 1 5,0-1 0,0 1 0,0 0 0,0 0 0,0 0 0,0 0 0,0 0 0,0 0-1,0 0 1,0 0 0,0 0 0,0 1 0,0-1 0,0 0 0,0 0 0,0 1 0,0-1 0,0 1 0,0-1 0,-1 1 0,1 0 0,0-1 0,0 1 0,0 0 0,-1-1 0,1 1 0,0 0 0,-1 0 0,1 0 0,-1-1 0,1 1 0,-1 0 0,1 2-1,0-2-17,-1 0 0,1 0 0,-1 1 0,0-1 0,1 0-1,0 0 1,-1 0 0,1 0 0,0 0 0,-1 0 0,1 0-1,0 0 1,0 0 0,0-1 0,0 1 0,0 0 0,0-1-1,0 1 1,0 0 0,0-1 0,0 1 0,0-1 0,2 1-1,58-42-417,-48 31 386,1 0-1,0 1 0,0 1 1,1 0-1,31-12 1,-25 10-1098,-21 10 1052,1 0 0,-1-1 0,0 1-1,1 0 1,-1 0 0,0 0 0,0-1 0,1 1-1,-1 0 1,0 0 0,0-1 0,0 1 0,1 0 0,-1 0-1,0-1 1,0 1 0,0 0 0,0-1 0,0 1 0,0 0-1,0-1 1,1 1 0,-1 0 0,0-1 0,0 1 0,0 0-1,0-1 1,0 1 0,-1 0 0,1-1 0,0 1 0,0 0-1,0 0 1,0-1 0,0 1 0,0 0 0,0-1 0,-1 1-1,1 0 1,0-1 0,0 1 0,0 0 0,-1 0-1,1-1 1,0 1 0,0 0 0,-1 0 0,1 0 0,0-1-1,0 1 1,-1 0 0,1 0 0,-1 0 0,0-6-3607</inkml:trace>
</inkml:ink>
</file>

<file path=ppt/ink/ink1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40.79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11 719 1040,'-11'-2'5382,"13"-4"-2317,26-12-1470,50-15-1976,548-166 882,725-130 1,-1110 284-1032,2 10 0,401-6 0,-599 41-48,-14 1-1992,-1-1 0,52-7 0,-71 2 1092</inkml:trace>
</inkml:ink>
</file>

<file path=ppt/ink/ink1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53.68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0 643 216,'6'-16'1150,"-1"0"0,-1 0-1,0 0 1,1-18 0,9-37 1218,33-134-748,-11 21-287,-27 114-241,-3 56-526,-7 20-216,-2 24-256,12 223-74,10 50 37,-10-54-243,-3-129-446,0-5-1886,-7-90 233,0 0-1,-7 39 0,6-42 286</inkml:trace>
</inkml:ink>
</file>

<file path=ppt/ink/ink1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54.19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3 160 972,'0'-111'9445,"2"110"-9339,2 7-57,1 5 4,1 5 6,-1 0-1,0 0 1,-1 1 0,-1 0 0,-1 0-1,0-1 1,-1 1 0,-2 25 0,1-13 8,0 1 1,-2-1 0,-1 0-1,-2-1 1,0 1-1,-16 46 1,16-54-34,5-14 29,5-14 77,9-33-148,-1-1 1,9-48 0,-7 26 3,-7 32 11,-2 3 19,1 0 1,1 0 0,1 1 0,2 0-1,0 1 1,23-37 0,-33 62-28,-1 0 0,1 0 1,0 0-1,0 0 0,0-1 0,0 1 1,0 0-1,0 1 0,0-1 0,0 0 1,0 0-1,0 0 0,1 1 0,-1-1 1,0 0-1,0 1 0,1-1 0,-1 1 1,1 0-1,-1-1 0,0 1 0,1 0 1,-1 0-1,1 0 0,-1 0 1,0 0-1,1 0 0,-1 0 0,1 1 1,-1-1-1,0 0 0,1 1 0,-1-1 1,0 1-1,0 0 0,1-1 0,-1 1 1,0 0-1,0 0 0,0 0 0,0-1 1,0 1-1,0 0 0,0 1 0,0-1 1,1 1-1,7 9-5,-1 0 0,0 0 0,13 24 0,-10-16 35,9 18 18,29 72-1,-45-98-45,35 126 25,-36-131-24,0 1-10,0 0-1,-1 1 1,1 0-1,-1-1 1,1 14 0,-3-20-4,0-1 0,0 1 1,-1-1-1,1 1 0,0 0 0,0-1 1,0 1-1,0-1 0,0 1 0,0 0 1,0-1-1,0 1 0,0-1 0,0 1 1,1 0-1,-1-1 0,0 1 0,0-1 1,1 1-1,-1-1 0,0 1 1,0-1-1,1 1 0,-1-1 0,1 1 1,-1-1-1,0 1 0,1-1 0,-1 1 1,1-1-1,-1 0 0,1 1 0,-1-1 1,1 0-1,0 0 0,-1 1 0,1-1 1,-1 0-1,1 0 0,-1 0 1,1 0-1,0 0 0,-1 1 0,1-1 1,-1 0-1,1 0 0,0-1 0,-1 1 1,1 0-1,-1 0 0,1 0 0,0 0 1,-1 0-1,1-1 0,-1 1 0,1 0 1,-1-1-1,1 1 0,-1 0 0,1-1 1,-1 1-1,1 0 0,-1-1 1,1 1-1,0-2 0,3-1-293,-1 0 0,1 0 0,0-1 0,-1 0 0,0 1 0,1-1 0,2-7 0,34-93-6769,-23 77 5501</inkml:trace>
</inkml:ink>
</file>

<file path=ppt/ink/ink1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54.53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43 760,'20'-31'4612,"-20"31"-4460,0-1 0,0 1 0,0-1 0,1 1-1,-1-1 1,0 1 0,0-1 0,0 1 0,0-1-1,1 1 1,-1-1 0,0 1 0,1-1 0,-1 1 0,0-1-1,1 1 1,-1 0 0,1-1 0,-1 1 0,0 0 0,1-1-1,-1 1 1,1 0 0,-1 0 0,1-1 0,-1 1 0,1 0-1,0 0 1,8 33 269,33 283 26,-20-121-318,-5 23-74,4 29-1065,9-48-7204,-22-176 6631</inkml:trace>
</inkml:ink>
</file>

<file path=ppt/ink/ink1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54.87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105 267 80,'1'-30'3476,"9"-56"-1,-9 78-3321,2 0 0,-1 0 0,1 1 0,0-1-1,1 1 1,-1 0 0,1 0 0,1 0 0,0 0 0,0 1-1,0-1 1,0 1 0,1 1 0,0-1 0,1 1 0,-1 0-1,1 0 1,0 1 0,0 0 0,0 0 0,13-4 0,-13 5-155,-1 1 1,1 0-1,-1 1 1,1-1-1,0 1 1,0 1-1,-1-1 1,1 1-1,0 0 1,0 1-1,0 0 1,-1 0-1,1 0 1,0 1 0,-1 0-1,1 0 1,-1 0-1,0 1 1,1 0-1,-1 1 1,-1-1-1,1 1 1,0 0-1,-1 0 1,0 1-1,5 5 1,-5-3 1,1 1 0,-2-1 0,1 1 0,-1 0 0,0 0 0,-1 0 0,0 0 1,0 1-1,-1-1 0,0 1 0,-1-1 0,1 1 0,-2 0 0,1 13 0,-2-5 10,0 0 0,-1 0 0,-1 0-1,0 0 1,-1 0 0,-10 24 0,7-24-7,-2 0 0,0 0 0,-1-1 1,-1 0-1,0-1 0,-1 0 0,-1-1 0,0 0 0,-1-1 1,-23 17-1,4-7 20,-2 0 1,0-3-1,-70 30 0,105-50-28,-38 14-371,36-14 214,1 1 1,-1-1-1,1 1 1,-1-1 0,0 0-1,1 1 1,-1-1-1,1 0 1,-1 0-1,0 0 1,1 0 0,-1-1-1,1 1 1,-1 0-1,0-1 1,1 1 0,-1-1-1,1 1 1,-1-1-1,-1-1 1,3 1-24,-1 1-1,1-1 1,0 0-1,-1 0 1,1 1-1,0-1 1,0 0 0,0 0-1,0 0 1,0 1-1,0-1 1,0 0 0,0 0-1,0 0 1,0 1-1,1-1 1,-1 0-1,0 0 1,1-1 0,7-13-1686</inkml:trace>
</inkml:ink>
</file>

<file path=ppt/ink/ink1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55.27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85 404 504,'-2'0'725,"0"-1"0,0 1-1,-1 0 1,1 0 0,0 0-1,0 0 1,-1 0 0,1 0 0,0 0-1,-4 2 1,1 3-617,0 1 1,0 0-1,1 0 0,0 0 1,0 1-1,0-1 0,1 1 1,0 0-1,0 0 0,1 0 1,0 0-1,0 1 0,-1 12 1,-1 11-83,1 57 1,3-87-15,0 8-7,0-1 1,1 0-1,0 1 1,1-1-1,0 0 1,0 0-1,1 0 1,0 0-1,0 0 1,1-1 0,0 1-1,0-1 1,1 0-1,7 9 1,-10-14-4,1 1 0,0 0 0,0-1 0,0 0-1,0 0 1,0 0 0,1 0 0,-1 0 0,0-1 0,1 1 0,0-1 0,-1 0 0,1 0 0,-1 0 0,1-1 0,0 1 0,0-1 0,-1 0 0,1 0 0,0 0 0,0 0 0,0-1 0,-1 0 0,1 0-1,0 0 1,-1 0 0,1 0 0,-1-1 0,1 1 0,-1-1 0,0 0 0,0 0 0,0 0 0,4-4 0,0 0-4,1-1 0,-1 0-1,-1 0 1,1-1 0,-2 1 0,1-1 0,-1-1-1,0 1 1,0-1 0,-1 0 0,0 0 0,-1 0-1,0-1 1,-1 1 0,3-16 0,1-14-8,-3 0 1,0-56 0,-3 95 9,0-1 14,0 34 58,11 187 50,-11-214-124,1 0 0,0-1 0,0 1 0,1 0 0,-1 0 0,1-1 0,0 1 0,1-1 0,0 1 0,-1-1 0,2 0 0,-1 0 0,1 0 0,-1 0 0,1-1 0,0 0 0,1 0 0,-1 0 0,1 0 0,0-1 0,0 1 0,0-1 0,0 0 0,1-1 0,-1 1 0,1-1 0,-1 0 0,1-1 0,0 1 0,0-1 1,0 0-1,0-1 0,0 1 0,0-1 0,0-1 0,0 1 0,0-1 0,0 0 0,-1 0 0,1 0 0,0-1 0,0 0 0,-1 0 0,10-6 0,0 0-71,0-1 0,0-1 0,-1-1 0,-1 0 0,0-1 0,0 0 1,-1-1-1,-1 0 0,0-1 0,11-18 0,-11 12-75,-2 0 0,0 0 0,-1-1 0,-1 0-1,-1-1 1,-1 1 0,3-38 0,-4 3 474,-2 1 1,-3-1-1,-16-103 1,13 142-159,0-1 0,-1 1 1,-8-19-1,5 13 52,-2 5 84,9 33-204,8 41-100,-7-51 21,9 94 22,3 23 13,-4-67-34,-5-28 11,12 45 0,3-2 4,11 34-35,-22-86-478,-1 1 1,-1 0 0,-1 0 0,-1 0-1,2 29 1,-5-47 272,0 0 1,0 1-1,0-1 0,0 1 1,0-1-1,0 0 0,-1 1 1,1-1-1,-1 1 0,1-1 1,-1 0-1,1 0 0,-1 1 1,0-1-1,1 0 0,-1 0 0,0 0 1,0 0-1,0 0 0,0 0 1,0 0-1,0 0 0,0 0 1,-2 1-1,0 0-230,-6 8-1371</inkml:trace>
</inkml:ink>
</file>

<file path=ppt/ink/ink1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55.61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0 259 140,'7'-12'1596,"1"-1"0,0 2 0,1-1 0,17-17 0,-17 21-1119,1 0 0,0 1 0,18-10 0,-2 4-375,0 1-1,2 1 1,48-13-1,95-12-768,-98 22-700,62-12-3911,-90 20 3384</inkml:trace>
</inkml:ink>
</file>

<file path=ppt/ink/ink1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58.50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0 232 316,'3'-14'9580,"4"28"-8066,2 28-2344,-8-29 834,0 0 1,2 0 0,-1-1 0,1 1 0,1-1 0,0 0-1,1 0 1,7 12 0,0 0-15,2 0 0,28 36 1,-38-54 9,1 0 0,-1-1 0,1 1 1,0-1-1,0 0 0,1 0 0,-1-1 0,1 1 1,0-1-1,1-1 0,-1 1 0,1-1 0,-1 0 1,1 0-1,0-1 0,0 0 0,0 0 1,0-1-1,0 0 0,0 0 0,1-1 0,-1 0 1,0 0-1,0 0 0,1-1 0,-1 0 0,0-1 1,0 1-1,0-1 0,0-1 0,0 1 1,-1-1-1,10-6 0,-2 3 5,0-1 1,-1 0-1,0-1 0,-1-1 0,0 0 1,0 0-1,-1-1 0,0-1 1,-1 0-1,0 0 0,0-1 1,-1 0-1,-1-1 0,0 0 0,-1 0 1,-1 0-1,10-28 0,-10 20 41,-1 0-1,0-1 1,-2 1-1,-1-1 1,0 0-1,-2 0 1,-3-34-1,-6-21 454,-2 19 44,2 84-496,13 18-57,1 0 0,3-1 0,2 1-1,2-2 1,19 49 0,-6-15-20,-6-23 22,8 26 0,-21-49 2,18 109-94,-23-124 85,0 0 1,-1 0 0,-1 0 0,0-1-1,-1 1 1,-1 0 0,-5 19 0,1-14 15,0 0 1,-1 0 0,-2-1-1,1 0 1,-2 0-1,-1-2 1,0 1 0,-1-1-1,-1-1 1,0-1 0,-1 0-1,-1 0 1,-1-2-1,0 0 1,0-1 0,-1 0-1,-1-2 1,-26 12-1,44-22-1,-13 7 10,-1-1 1,0-1 0,0-1 0,-26 5 0,38-8-15,-1-1 0,1 1 0,-1-1 1,1 0-1,-1 0 0,1-1 0,-1 1 1,1-1-1,0 0 0,-1 0 0,1 0 1,0 0-1,0 0 0,-1-1 1,1 1-1,0-1 0,0 0 0,1 0 1,-1 0-1,0 0 0,1-1 0,-1 1 1,1-1-1,0 1 0,0-1 1,0 0-1,-3-6 0,3 6-22,2 0 0,-1 0 0,0-1 0,0 1 0,1 0 0,0-1 0,0 1 0,0 0 0,0-1-1,0 1 1,1 0 0,-1-1 0,1 1 0,0 0 0,0 0 0,2-5 0,29-55-906,-19 39 142,-4 6-108,1 1 1,1 0-1,0 0 0,2 1 0,0 1 1,0 0-1,21-17 0,2 5-884</inkml:trace>
</inkml:ink>
</file>

<file path=ppt/ink/ink1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58.84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36 1 212,'1'0'266,"0"-1"0,0 1 0,1 0 0,-1 0 0,0 0 0,0 0 0,0 0-1,0 1 1,0-1 0,0 0 0,0 1 0,1-1 0,-1 0 0,0 1 0,0-1 0,0 1 0,0-1 0,0 1 0,-1 0 0,1-1 0,0 1 0,0 0-1,0 0 1,0 0 0,-1 0 0,1 0 0,0-1 0,0 3 0,0 0-70,-1 1 1,0-1-1,0 1 0,0-1 0,0 0 1,0 1-1,-1-1 0,1 0 1,-2 6-1,-20 73 321,10-41-389,-8 53 1,18-78-128,0-5-17,0-1 0,1 1 0,0-1 0,1 1 0,0-1 0,0 1 0,1-1 0,5 19 0,2 4-537,-8-30 149,0 1-1,0-1 1,1 0 0,0 1-1,0-1 1,-1 0 0,2 0-1,-1 0 1,0 0-1,1 0 1,-1 0 0,1 0-1,0 0 1,0-1 0,0 1-1,0-1 1,1 1 0,2 1-1</inkml:trace>
</inkml:ink>
</file>

<file path=ppt/ink/ink1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0.0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 47 240,'0'-46'10118,"10"99"-9959,0-10-152,35 208 174,-41-231-167,1 0 0,0 0 1,2 0-1,0-1 0,1 0 0,1 0 1,1-1-1,0 0 0,2 0 0,24 28 1,-33-43-15,-1-1 1,1 1 0,0-1 0,0 0-1,0 0 1,0-1 0,0 1-1,0 0 1,0-1 0,1 0 0,-1 0-1,1 0 1,-1 0 0,1 0-1,-1-1 1,1 0 0,5 0 0,-2 0-5,-1-1-1,0-1 1,0 1 0,0-1 0,0 0 0,0 0 0,-1-1 0,1 0 0,7-5 0,1-1-14,-1-1 0,0-1 0,0 0 0,-2-1 0,1-1 0,15-22 0,-16 18 2,0-1-1,-2 0 1,0-1-1,-2 0 1,0 0-1,5-21 1,16-118-12,-28 156 28,1-7 2,-1 0 1,0 0-1,0 0 1,-4-16-1,-1-20 50,1 24 32,3 21-83,1 0 0,0 1 0,-1-1 0,1 0 1,-1 0-1,1 1 0,0-1 0,0 0 1,-1 0-1,1 1 0,0-1 0,-1 0 0,1 1 1,0-1-1,0 0 0,-1 1 0,1-1 0,0 0 1,0 1-1,0-1 0,0 1 0,0-1 0,0 0 1,-1 1-1,1-1 0,0 1 0,0-1 0,0 0 1,0 1-1,0-1 0,0 1 0,1-1 1,-1 0-1,0 1 0,0-1 0,0 1 0,0-1 1,0 0-1,1 1 0,-1 27-41,-1 3 54,2-1 0,8 57 1,20 113 105,-20-146-94,-3 0 0,-2 0 0,-2 1 0,-2-1 0,-9 64 0,3-81-19,-1-1-1,-2 1 0,-1-1 0,-2-1 0,-2 0 1,-1-1-1,-1 0 0,-30 43 0,30-52 7,-2-1-1,-1 0 1,-1-2-1,-1 0 1,-24 19-1,21-21 3,-1 1 9,-41 26 1,59-42-31,0-1 0,-1 0 0,0-1 0,0 1 0,0-2 0,0 1 0,-1-1 0,1 0 0,-1-1 0,-12 1 0,19-2-45,-1 0-1,1-1 1,-1 1 0,1-1-1,0 1 1,0-1 0,-1 0-1,1 0 1,0 0 0,0-1-1,0 1 1,0 0 0,0-1-1,0 1 1,0-1 0,1 0-1,-1 0 1,0 1 0,1-1-1,-1 0 1,1 0 0,0-1-1,0 1 1,0 0 0,0 0-1,0 0 1,0-1 0,1 1-1,-1-1 1,1 1 0,0 0-1,-1-1 1,1-4 0,-1-5-688,1 0 0,0 0 1,1 0-1,0 0 0,5-21 1,9-7-1189,4 2 58</inkml:trace>
</inkml:ink>
</file>

<file path=ppt/ink/ink1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0.39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133 0 1296,'14'6'8466,"-9"-6"-7074,10-1-1190,-13 0-194,0 1 1,0 0 0,-1 0 0,1 0 0,0 0 0,0 0-1,0 0 1,0 1 0,-1-1 0,1 0 0,0 1 0,0 0-1,-1-1 1,1 1 0,0 0 0,1 1 0,2 1-7,0 0 1,0 0-1,0 1 1,0-1-1,-1 1 0,0 0 1,0 0-1,0 1 1,0-1-1,0 1 1,-1 0-1,0 0 1,0 0-1,-1 0 1,1 1-1,-1-1 0,0 1 1,0 0-1,-1-1 1,0 1-1,0 0 1,0 0-1,-1 0 1,0-1-1,0 1 0,0 0 1,-1 0-1,1 0 1,-2 0-1,-2 10 1,-16 39 35,-2 0-1,-2-1 1,-3-1 0,-49 72 0,-7 12 191,81-135-224,1 0-1,-1 0 1,1 0 0,0 1 0,0-1 0,0 1-1,0-1 1,0 1 0,1-1 0,-1 1 0,1 0-1,-1-1 1,1 1 0,0 0 0,0-1 0,0 1-1,1 4 1,0-5-3,0-1 0,0 1 0,-1-1 0,1 0 0,0 1 0,1-1 0,-1 0 0,0 1 0,0-1 0,0 0-1,1 0 1,-1 0 0,1 0 0,-1 0 0,1-1 0,-1 1 0,1 0 0,-1-1 0,1 1 0,2 0 0,5 1-7,0-1-1,0 0 1,0-1 0,0 0 0,0 0 0,0-1 0,0 0 0,15-4-1,40-13-675,0-3-1,88-43 1,25-27-5980,-138 68 4710</inkml:trace>
</inkml:ink>
</file>

<file path=ppt/ink/ink1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3.52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33 1004,'4'-11'3634,"2"-3"603,-6 14-4206,0-1 0,0 1 0,0 0 0,0 0 0,0-1 0,0 1 0,0 0 0,0-1 0,0 1 0,0 0 0,0 0 0,0-1 0,0 1 0,-1 0 0,1 0 0,0-1 0,0 1 0,0 0 0,-1 0 0,1-1 0,0 1 0,0 0 0,0 0 0,-1 0 0,1 0 0,0-1-1,0 1 1,-1 0 0,1 0 0,0 0 0,-1 0 0,1 0 0,0 0 0,0 0 0,-1 0 0,1 0 0,0 0 0,-1 0 0,1 0 0,0 0 0,0 0 0,-1 0 0,1 0 0,-1 0 0,0 0 468,3 38-410,13 69-1,-2-30-121,-6-29-76,-3-26-800,-1-1 0,-1 1 0,-1 0 0,-3 38 1,-6 20-2959,8-38 2015</inkml:trace>
</inkml:ink>
</file>

<file path=ppt/ink/ink1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4.34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376 159 168,'6'-8'808,"0"0"0,-1-1 1,0 1-1,0-1 0,-1 0 0,0-1 0,-1 1 1,0-1-1,2-11 0,13-36 1602,-84 164-1386,-43 144-999,46-107 13,44-95-322,-2-2 0,-45 77-1,65-122 144,0 0 0,0 0 0,-1-1 0,1 1 0,0 0 0,-1 0 0,1-1 0,-1 1 0,1-1 0,-1 1 0,0-1 0,0 0 0,1 1 0,-1-1 0,0 0 0,0 0 0,0-1 0,0 1 0,-1 0 0,-2 0 0,2-1-251,0-1 1,0 0 0,1 0-1,-1 0 1,0 0-1,1 0 1,-1-1-1,1 1 1,-1-1-1,1 1 1,0-1-1,-1 0 1,1 0-1,-3-3 1,-12-10-1270</inkml:trace>
</inkml:ink>
</file>

<file path=ppt/ink/ink1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4.68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7 56,'2'-1'421,"0"0"0,0 1 0,0-1 0,0 0 0,0 0 0,0 1 0,0 0 0,0-1 0,0 1 0,0 0 0,0 0 0,0 0 0,0 0 0,1 0 0,-1 1 0,2 0 0,0 0-147,0 0-1,0 1 0,0 0 1,-1 0-1,1 0 0,-1 0 1,0 0-1,4 4 0,5 5-280,-1 1 0,0 1 0,13 18-1,-16-19 378,26 30-308,1-3-1,44 38 0,-45-44-87,-1-6-1199,1 0 0,41 23 1,-50-34-462,4 0-163,-1-4 30</inkml:trace>
</inkml:ink>
</file>

<file path=ppt/ink/ink1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5.02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39 191 1388,'-7'-9'1102,"2"-1"-1,0 0 0,0-1 1,1 1-1,0-1 1,-3-13-1,6 21-1031,1 1 0,0-1-1,0 0 1,0 0 0,0 0 0,0 0-1,0 0 1,1 0 0,-1 1-1,1-1 1,0 0 0,0 0-1,0 1 1,0-1 0,0 0 0,1 1-1,-1 0 1,1-1 0,-1 1-1,1 0 1,0-1 0,0 1-1,0 0 1,1 0 0,-1 1 0,0-1-1,1 0 1,4-1 0,1-2-59,1 0 0,0 1 0,0 0 1,0 1-1,0 0 0,1 0 0,18-2 0,-24 5-11,1 0 1,0 0-1,-1 0 0,1 1 0,0-1 0,-1 1 0,1 0 0,0 1 0,-1-1 1,0 1-1,1 0 0,-1 0 0,0 0 0,0 1 0,0-1 0,0 1 0,0 0 1,4 4-1,-2-1 3,0 0 0,0 1-1,-1-1 1,0 1 0,0 0 0,0 1 0,-1-1 0,0 1 0,-1 0 0,0-1 0,0 2 0,0-1 0,-1 0 0,-1 0-1,1 1 1,-1-1 0,-1 1 0,1-1 0,-1 1 0,-1-1 0,0 1 0,0-1 0,-5 16 0,-97 358 203,101-372-206,0-1 0,1 1 1,0 0-1,1 0 0,0-1 1,1 1-1,-1 0 0,2-1 1,0 1-1,0 0 0,5 13 1,-5-18-20,0 0 1,0-1-1,1 1 0,0-1 1,0 1-1,0-1 1,0 0-1,1 0 0,-1 0 1,1 0-1,0-1 0,1 0 1,-1 1-1,0-2 1,1 1-1,-1 0 0,1-1 1,0 0-1,0 0 1,0 0-1,0-1 0,9 2 1,-2-2-438,0 0 1,-1 0-1,1-1 0,0-1 1,12-1-1,62-20-5891,-59 12 4604</inkml:trace>
</inkml:ink>
</file>

<file path=ppt/ink/ink1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5.36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433 114 1096,'-14'-25'2805,"10"18"-2222,0-1 0,0 0 0,0 1 0,-1 0-1,0 0 1,-1 0 0,0 1 0,0 0 0,0 0-1,0 0 1,-9-5 0,13 11-572,0-1 0,0 1 0,1-1 0,-1 1 0,0 0 0,0-1 0,0 1 0,0 0 0,0 0 0,0 1 0,0-1 0,0 0 0,0 1 0,0-1 0,0 1 0,0-1 0,0 1 0,0 0 0,1 0 0,-1 0 0,0 0 0,1 0 1,-1 0-1,1 1 0,-1-1 0,1 0 0,-1 1 0,0 1 0,-41 51 8,36-43-8,-10 17-3,1 1 0,1 0 0,-20 61 0,14-34 7,1 0 43,3 1-1,-16 86 0,-4 118-379,15-84-2316,11-119-2900,11-56 3700</inkml:trace>
</inkml:ink>
</file>

<file path=ppt/ink/ink1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5.71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37 1044,'6'-13'1327,"-5"12"-902,0-1 0,0 0 0,0 0 0,0 0 0,0 1 0,0-1 0,0 1 0,1-1 0,-1 1 0,1-1 0,-1 1 0,1 0 0,2-2 0,-2 3-308,-1 1 1,1 0-1,-1-1 0,1 1 1,-1 0-1,0 0 0,1 0 1,-1 0-1,0 0 1,0 0-1,0 1 0,0-1 1,1 2 18,16 18 206,25 42 1,-31-43-328,1 0-1,1-1 1,22 22 0,-5-11-307,1-2 0,1-1-1,1-2 1,2-1 0,0-2 0,1-2 0,50 20-1,27 9-4994,-78-39 3465</inkml:trace>
</inkml:ink>
</file>

<file path=ppt/ink/ink1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6.04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0 245 776,'1'-11'1392,"-1"1"0,1-1 0,1 1 0,4-17 0,1 6-621,2 0 0,15-28 0,-17 35-803,-3 9 37,0-1 1,1 1-1,-1 0 0,1 0 1,1 1-1,-1-1 0,1 1 1,-1 0-1,1 1 0,0-1 1,1 1-1,-1 0 0,0 1 1,14-4-1,-10 2-5,-9 4 0,1-1 0,-1 1 0,0 0 0,1-1 0,-1 1 0,1 0 0,-1 0 0,1 0 0,0 0 0,-1 0 0,1 0 0,-1 0-1,1 1 1,-1-1 0,1 0 0,-1 1 0,0-1 0,1 1 0,-1 0 0,1-1 0,-1 1 0,0 0 0,2 2 0,1 0 0,-2 0 0,1 0 0,0 0-1,-1 1 1,1 0 0,-1-1 0,0 1 0,2 6-1,2 7-2,0-1-1,-2 1 0,3 21 1,1 8-20,-1-7-38,-1 0-1,0 47 1,-6-60 65,3 52 46,-2-72-47,1 0 0,0 0 0,0 0 0,0-1 1,0 1-1,1 0 0,0-1 0,0 0 0,0 0 0,8 9 1,16 8 37,12 14-13,-38-35-20,0 1 0,0 0 0,0 0-1,0-1 1,0 1 0,0 0 0,0 0 0,0 0 0,-1 0 0,1 0 0,-1 0 0,0 0 0,1 0 0,-1 0 0,0 1-1,0-1 1,0 0 0,-1 0 0,1 0 0,0 0 0,-1 0 0,0 2 0,-6 16 108,-2 0 0,-20 36 0,21-43-302,2 0 0,0 0 0,0 0 0,1 1 0,1 0 0,1 0 0,-1 0 0,2 0 0,-1 28 0,-2-24-1887,4-16 1844,1-1 1,-1 0-1,1 1 0,-1-1 1,1 1-1,0-1 0,-1 1 1,1-1-1,0 1 0,0 0 0,0-1 1,0 1-1,1 2 0,7 12-1673</inkml:trace>
</inkml:ink>
</file>

<file path=ppt/ink/ink1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6.53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470 85 1132,'45'-82'7468,"-43"80"-6418,-4 11-938,0 1 0,0 0-1,-1-1 1,0 1 0,-1-1-1,0 0 1,0 0-1,-1 0 1,-1-1 0,-6 10-1,-15 27-23,-62 127 212,28-58 86,-63 163 1,60-87-786,62-184 349,-31 82-2019,27-75 794,-1-1 1,0 0 0,-1 0-1,-16 19 1,6-15-631</inkml:trace>
</inkml:ink>
</file>

<file path=ppt/ink/ink1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6.90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85 1320,'21'-25'2648,"-16"18"-1703,1 0 0,0 0 0,0 1 0,1 0-1,7-6 1,-10 10-845,0 0 0,0 0-1,0 0 1,0 1 0,0 0 0,0-1-1,0 1 1,0 1 0,0-1-1,1 1 1,-1-1 0,0 1 0,1 0-1,4 1 1,12 3 31,0 1-1,-1 0 1,0 1 0,25 12-1,6 1 10,5 3 15,101 56-1,-33-15-181,-97-50-141,95 47-639,-106-51-502,-1 1 0,0 0 0,0 1 0,-2 1-1,18 17 1,-20-13-625</inkml:trace>
</inkml:ink>
</file>

<file path=ppt/ink/ink1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7.23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181 11 524,'3'-11'5267,"-9"34"-1967,-115 250-696,103-227-2332,10-30-165,1 2-1,1-1 1,0 1 0,-5 31 0,10-43-99,1 0 0,0 1 0,0-1 0,1 0 0,0 1 0,0-1 0,0 0 0,0 0 0,1 0 0,0 0 0,1 0 0,-1-1 0,1 1 0,0 0 0,1-1 0,-1 0 0,1 0 0,5 5-1,2 0-6,1-2 0,-1 0-1,2 0 1,-1-1-1,1-1 1,0 0 0,0-1-1,21 6 1,-13-7-9,0-1 0,0-1 1,0-1-1,1 0 0,-1-2 1,26-4-1,40 0-508,-27-1-1422,-26-5-3495,-32 8 3657</inkml:trace>
</inkml:ink>
</file>

<file path=ppt/ink/ink1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7.60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1 964,'2'3'6620,"1"7"-3408,19 56-2904,64 382-1812,-81-401-821,1 1-2446,2-36 2991</inkml:trace>
</inkml:ink>
</file>

<file path=ppt/ink/ink1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8.51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827 366 304,'25'-42'3049,"-1"-2"0,31-82 0,-18 37-1258,-25 61-1565,2-6 347,-13 31-409,-2 6 0,-6 18 144,-26 62 117,-48 84-1,34-73-319,-370 662-379,281-522-540,114-198-34,-48 64 0,57-85 34,0-1 1,-1 0-1,0 0 1,-1-2-1,-1 1 0,-21 12 1,7-11-1227,2-11 84</inkml:trace>
</inkml:ink>
</file>

<file path=ppt/ink/ink1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8.86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57 1372,'-1'-2'285,"1"-1"0,0 1 0,0 0 0,0 0 0,0 0 0,1 0 0,-1 0 1,0-1-1,1 1 0,0 0 0,-1 0 0,1 0 0,0 0 0,0 0 0,0 0 0,0 1 0,1-1 0,-1 0 0,0 0 0,1 1 0,-1-1 0,1 1 0,-1-1 0,1 1 0,0 0 0,0 0 1,0-1-1,2 0 0,1 1-151,-1 1 0,0-1 1,0 1-1,1-1 1,-1 1-1,0 1 0,1-1 1,-1 1-1,0-1 1,0 1-1,0 0 1,1 1-1,4 1 0,65 23 327,136 26-1,83-5 80,60 13-683,-287-46-20,132 36-2136,-177-44 1197,1 2 1,-1 1-1,-1 1 0,0 0 1,0 2-1,30 23 0,-28-9-834</inkml:trace>
</inkml:ink>
</file>

<file path=ppt/ink/ink1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9.22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30 1648,'8'-13'3616,"2"-3"2208,-9 16-5802,-1 0 0,1 0 0,0 0 0,-1 0 0,1 1 1,-1-1-1,1 0 0,-1 0 0,1 1 0,-1-1 0,1 0 0,-1 1 0,0-1 0,1 0 1,-1 1-1,1-1 0,-1 1 0,0-1 0,1 1 0,-1-1 0,0 1 0,1-1 0,-1 1 0,0-1 1,0 1-1,0-1 0,1 1 0,-1-1 0,0 1 0,0-1 0,0 1 0,0 0 0,0-1 1,0 1-1,0 0 0,18 58 55,-6-24-142,-1 1 0,10 70 0,1 53-2880,-6-48-2334,-15-74 3253</inkml:trace>
</inkml:ink>
</file>

<file path=ppt/ink/ink1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09.92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69 265 628,'-1'-4'546,"0"1"0,-1-1 0,1 1-1,-1-1 1,0 1 0,0 0 0,0 0 0,-1 0 0,1 0-1,-1 0 1,0 1 0,0-1 0,0 1 0,0-1-1,0 1 1,-5-2 0,-12-13 697,15 7-536,20 6-335,-7 3-424,171-14 132,-16 3-131,-42-2 63,926-79-418,-922 91 189,184-8-2856,-102-14-3155,-160 14 4490</inkml:trace>
</inkml:ink>
</file>

<file path=ppt/ink/ink1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0.28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301 62 780,'-48'-52'9194,"48"52"-9179,-1 0 1,1 0 0,0 0 0,0 0 0,0 0 0,-1-1 0,1 1 0,0 0 0,0 0-1,0 0 1,0-1 0,0 1 0,0 0 0,-1 0 0,1 0 0,0-1 0,0 1 0,0 0-1,0 0 1,0-1 0,0 1 0,0 0 0,0 0 0,0-1 0,0 1 0,0 0 0,0 0-1,0-1 1,0 1 0,0 0 0,0 0 0,1 0 0,-1-1 0,0 1 0,0 0 0,0 0-1,0 0 1,0-1 0,0 1 0,1 0 0,-1 0 0,0 0 0,0 0 0,0-1 0,1 1-1,-1 0 1,0 0 0,0 0 0,0 0 0,1 0 0,-1 0 0,0 0 0,0-1-1,1 1 1,-1 0 0,0 0 0,0 0 0,0 0 0,1 0 0,-1 0 0,1 0 0,25 6 365,30 19-153,-43-16-210,1 0 1,-2 1-1,1 1 0,-2 0 0,1 0 0,-1 2 0,-1-1 0,0 1 0,14 26 0,-22-32-14,0 0 1,0 0-1,0 0 0,-1 0 0,0 0 1,-1 1-1,1-1 0,-1 0 1,-1 0-1,0 1 0,0-1 0,0 0 1,-1 0-1,1 0 0,-2 0 1,1 0-1,-8 13 0,-5 9-1,-1 0 0,-31 40 0,43-63-3,-143 182-28,15-20-2147,53-50-3900,62-96 4082</inkml:trace>
</inkml:ink>
</file>

<file path=ppt/ink/ink1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1.7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818 1 688,'16'3'6333,"-26"9"-1808,-7 4-5057,-112 123 1011,-107 129-106,-4 108-962,228-357 460,8-12 83,-9 17-1074,-1 0 0,-1 0 1,-1-2-1,-1 0 1,-1-1-1,-38 34 0,20-36-792</inkml:trace>
</inkml:ink>
</file>

<file path=ppt/ink/ink1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2.1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70 1612,'8'-8'1409,"-1"-1"-1,1 1 0,0 1 1,1-1-1,16-10 0,-22 16-1317,1 1 0,0-1 0,1 1 0,-1-1 0,0 1 0,0 0 0,1 1 0,-1-1 0,0 1 0,1 0 0,-1 0 0,0 0 0,1 0 0,-1 1 0,0 0 0,0 0 0,1 0-1,3 2 1,4 2-74,0 0-1,0 1 0,0 1 0,-1 0 0,0 0 1,-1 1-1,0 0 0,18 20 0,4 8-105,31 46 0,-11-14-345,-14-20-639,-16-18-1606,2-2 1,42 41 0,-38-47 934</inkml:trace>
</inkml:ink>
</file>

<file path=ppt/ink/ink1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2.45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9 238 1504,'-4'-26'3988,"3"24"-3645,0-1 1,0 0-1,0 0 0,1 0 0,-1 0 1,1 1-1,0-1 0,0 0 1,0 0-1,1-5 0,3 0-198,-1 1 0,1-1 0,0 1-1,1 0 1,-1 0 0,1 1 0,1-1 0,-1 1 0,1 0-1,0 1 1,1 0 0,-1-1 0,1 2 0,0-1 0,0 1-1,10-4 1,7-4-134,0 2 0,1 0 0,48-12 0,-68 21-7,12-3 16,1 0 0,1 1 0,-1 1 1,35 0-1,-50 2-18,0 1-1,0-1 1,0 0 0,0 1-1,0-1 1,0 1 0,0 0 0,-1 0-1,1 0 1,0 0 0,0 1-1,-1-1 1,1 1 0,-1 0 0,1-1-1,-1 1 1,0 0 0,0 0 0,1 1-1,-2-1 1,1 0 0,0 1-1,0-1 1,-1 1 0,1 0 0,-1-1-1,0 1 1,0 0 0,0 0-1,0 0 1,0 0 0,-1 0 0,1 0-1,-1 0 1,0 0 0,0 5-1,-1 4 5,0 0 0,0 0 0,-1 0 0,-1 0-1,0 0 1,-1-1 0,-9 21 0,-5 3 15,-24 36 1,-10 18 16,-51 110 28,101-196-65,1 1-1,-1-1 0,1 1 0,0-1 0,0 1 0,0 0 0,0 0 1,1-1-1,-1 1 0,1 0 0,0 0 0,0-1 0,1 1 0,-1 0 1,1 0-1,-1-1 0,1 1 0,0 0 0,1-1 0,-1 1 0,1-1 1,-1 0-1,1 1 0,0-1 0,0 0 0,1 0 0,2 3 0,0-2-26,-1 0-1,1 0 1,0-1-1,1 0 1,-1 0-1,1 0 1,-1-1-1,1 1 1,0-1-1,0-1 1,0 1-1,0-1 1,0 0-1,0 0 1,11-1-1,12-2-1205,1-2 0,-1-1 0,0-1 0,-1-2 0,1-1 0,32-15 0,-46 19 616,24-11-1228</inkml:trace>
</inkml:ink>
</file>

<file path=ppt/ink/ink1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3.19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677 28 588,'47'-21'4480,"-45"20"-4302,-1 0 1,1 0-1,-1 1 0,1-1 1,0 1-1,0-1 1,-1 1-1,1-1 1,0 1-1,0 0 0,-1 0 1,1 0-1,0 0 1,0 0-1,0 0 0,-1 0 1,1 1-1,0-1 1,0 1-1,-1-1 1,1 1-1,-1 0 0,1-1 1,2 3-1,-5 1-114,0 1 0,0-1 0,0 0 0,-1 0 1,0 0-1,0 1 0,0-2 0,0 1 0,0 0 0,-4 4 0,0 1 23,-26 38 186,-2-2 1,-39 42-1,15-23-53,-326 399 328,358-420-778,16-25-201,-1 0 1,-20 24-1,28-39-7,0 1 0,0-1 0,0 0 0,0-1 0,0 1 1,-1 0-1,1-1 0,-1 0 0,0 0 0,1 0 0,-1 0 0,0-1 0,0 1 0,0-1 0,0 0 0,-1 0 0,-6 0 0,1-1-1381</inkml:trace>
</inkml:ink>
</file>

<file path=ppt/ink/ink1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3.53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42 176,'27'-19'4656,"-25"17"-4415,0 0 0,0 0 1,1 0-1,-1 0 0,1 0 0,-1 1 0,1-1 0,0 1 1,-1 0-1,1 0 0,0 0 0,0 0 0,0 0 0,0 0 1,0 1-1,0 0 0,0-1 0,0 1 0,0 0 1,0 1-1,0-1 0,0 0 0,0 1 0,0 0 0,0 0 1,3 1-1,60 24 472,92 51-1,-93-43-541,136 80 86,-30-17-2343,-54-40-4700,-97-50 4840,7 2 191</inkml:trace>
</inkml:ink>
</file>

<file path=ppt/ink/ink1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3.88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5 122 632,'5'-12'1299,"0"0"0,-1 0 0,0 0 0,-1-1 0,-1 0 0,1 1 0,-1-22 0,-2 32-1026,-11 43 49,6-26-296,1-1-1,0 1 1,1 1-1,1-1 1,0 0 0,1 1-1,1-1 1,2 29-1,0-29-17,1-1-1,0 0 1,1 0 0,1 0-1,0-1 1,1 1 0,0-1-1,1 0 1,0-1-1,1 0 1,1 0 0,0-1-1,0 0 1,1 0 0,0-1-1,1 0 1,0-1 0,1 0-1,24 13 1,44 17 16,-41-20-27,48 29-1,-78-43 1,0 1 0,0 1 0,-1 0 0,0 0 0,0 1 0,-1 0-1,0 0 1,0 0 0,-1 1 0,7 13 0,-10-17 1,-1 1 0,0 0 1,0 0-1,0 1 0,-1-1 0,0 0 0,0 0 0,0 1 0,-1-1 1,0 0-1,0 1 0,-1-1 0,0 0 0,0 1 0,0-1 0,-1 0 1,0 0-1,0 0 0,-1 0 0,1 0 0,-1-1 0,-1 1 1,1-1-1,-1 0 0,0 0 0,0 0 0,0 0 0,-1-1 0,1 1 1,-1-1-1,0 0 0,0-1 0,-1 1 0,1-1 0,-1 0 0,0-1 1,0 1-1,0-1 0,-11 3 0,5-3-333,0-1 1,0 1-1,0-2 0,0 0 1,0 0-1,0-1 0,-1-1 1,1 0-1,1 0 0,-1-1 0,0-1 1,1 0-1,-1-1 0,-20-11 1,-58-31-3623,51 22 2091</inkml:trace>
</inkml:ink>
</file>

<file path=ppt/ink/ink1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4.21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1 370 136,'19'-15'1684,"-1"-1"204,11 0 109,-1 0 15,0 0-612,10-5-620,9 5-364,-1-5-220,1-5-140,10 5-92,9-1-192,-1-9-508,1 4-640,-10 1-328,1 0-149,9-1-35,-10 1 104</inkml:trace>
</inkml:ink>
</file>

<file path=ppt/ink/ink1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5.40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170 138 1112,'9'-52'7407,"-9"-33"-5071,0 84-2252,10 3 192,7 61 65,-4 35-157,-7-39-101,20 78 0,-22-121-77,1 0-1,0 0 1,1-1 0,1 0-1,0-1 1,1 1-1,1-1 1,0-1-1,19 22 1,-21-28-40,1-1 1,0 1-1,0-1 0,0-1 1,1 0-1,-1 0 0,1 0 1,1-1-1,-1 0 1,1-1-1,-1 0 0,1-1 1,0 0-1,0 0 0,0-1 1,0 0-1,0-1 1,0 0-1,13-2 0,-10 0-42,0-1-1,0 0 0,-1 0 0,1-1 0,-1-1 1,0 0-1,0-1 0,0 0 0,-1 0 1,0-2-1,0 1 0,-1-1 0,0-1 0,13-13 1,-17 14 83,0 0 1,0-1 0,-1 0 0,0 0-1,0 0 1,-1 0 0,0-1 0,-1 0 0,0 1-1,-1-1 1,0 0 0,0-1 0,-1 1-1,0 0 1,-1-15 0,-3-12 311,-1 1 0,-18-70 0,14 71-74,7 28-181,0 0 1,-1 1-1,0-1 1,-1 1-1,1-1 1,-1 1-1,0 0 1,-5-6-1,15 76 94,29 146-3,23 151-83,-55-311-74,-3 1-1,-1-1 1,-3 1-1,-2-1 1,-3 0-1,-1-1 1,-3 1 0,-1-2-1,-3 0 1,-2-1-1,-27 51 1,31-70-20,-1-1 0,-2 0 0,-1-1 0,-1-1 1,-1 0-1,-1-2 0,-1 0 0,-1-2 0,-1 0 0,-1-2 0,-1 0 1,-38 20-1,51-33 7,0-1-1,0 0 1,-1-1 0,1 0 0,-1-1 0,0 0 0,0-1-1,0-1 1,0 0 0,0-1 0,0 0 0,0-1 0,0-1-1,-26-6 1,31 5-148,0-1-1,0 1 0,0-1 1,0-1-1,1 0 1,-1 0-1,1 0 0,1-1 1,-13-11-1,14 10-337,0 0 0,1 0 0,0 0 0,0-1 0,0 0 0,1 0 0,0 0 0,0 0 0,1-1 0,1 1 0,-4-14 0,5 0-1400,1 1 154</inkml:trace>
</inkml:ink>
</file>

<file path=ppt/ink/ink1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5.74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8 484,'7'-2'977,"1"0"1,0 1-1,0 0 0,0 0 1,0 1-1,0 0 0,0 0 0,0 1 1,0 0-1,14 4 0,-21-5-946,0 1 0,0 0 0,0-1 0,0 1 0,-1 0 0,1-1-1,0 1 1,-1 0 0,1 0 0,0 0 0,-1 0 0,1 0 0,-1 0-1,1 0 1,-1 0 0,0 0 0,1 0 0,-1 0 0,0 0 0,0 0-1,0 0 1,0 0 0,0 1 0,0 32 54,-1-21-43,0 11-40,-2 0-1,-9 40 0,-1 14-43,11-68 3,-10 120-833,8-44-3192,12-38-30,-6-27 2107</inkml:trace>
</inkml:ink>
</file>

<file path=ppt/ink/ink1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7.06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658 13 596,'3'-2'701,"0"1"0,0-1-1,1 1 1,-1-1 0,1 1 0,-1 0-1,1 0 1,-1 0 0,1 1 0,4-1 0,-8 1-598,1 0 0,0 0 1,-1 0-1,1 1 0,0-1 1,-1 0-1,1 0 0,0 0 1,-1 1-1,1-1 0,-1 0 1,1 1-1,-1-1 0,1 0 1,-1 1-1,1-1 0,-1 1 1,1-1-1,-1 1 0,1-1 1,-1 1-1,0-1 0,1 2 1,0 0-79,-1-1 0,0 1 0,1 0 0,-1 0 0,0 0 1,0-1-1,0 1 0,0 0 0,0 0 0,-1 0 0,1-1 1,-1 4-1,-19 56 406,-3-2 0,-2-1-1,-57 97 1,17-34-305,-6 22-99,-129 236-244,141-257 43,5-6-806,44-101-180,1 0 0,-22 24 0,30-37 826,-1 0 1,0 0-1,0 1 0,0-2 1,-1 1-1,1 0 1,0 0-1,-1-1 0,1 1 1,-1-1-1,1 0 1,-1 0-1,0 0 1,1 0-1,-1 0 0,0-1 1,-4 1-1,-10-1-1474</inkml:trace>
</inkml:ink>
</file>

<file path=ppt/ink/ink1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7.41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52 600,'18'-19'2233,"-15"15"-1501,0 0 0,1 0 0,-1 1 0,1-1-1,-1 1 1,9-5 0,-11 7-649,0 1 1,0-1-1,0 1 0,0 0 1,0 0-1,0-1 0,0 1 1,0 0-1,1 0 0,-1 0 1,0 0-1,0 0 0,0 1 1,0-1-1,0 0 0,0 0 1,1 1-1,-1-1 0,0 1 1,0-1-1,0 1 0,0-1 1,0 1-1,0 0 0,-1-1 0,1 1 1,0 0-1,0 0 0,0 0 1,-1-1-1,1 1 0,0 0 1,-1 0-1,2 2 0,48 60 484,3-3-1,107 94 1,-94-94-836,22 13-2626,-26-24-2264,-42-34 3166,7-4 213</inkml:trace>
</inkml:ink>
</file>

<file path=ppt/ink/ink1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7.7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291 274 1356,'-19'-69'7755,"18"57"-7355,2 0 0,-1 0 1,2 0-1,-1 0 0,2 0 1,3-12-1,-3 18-360,-1 0 0,1 0 1,1 0-1,-1 1 0,1-1 0,0 1 0,0 0 1,1 1-1,-1-1 0,1 1 0,0-1 1,10-5-1,-7 5-20,0 0 0,0 1 0,1 0 1,-1 1-1,1 0 0,0 0 0,0 1 0,18-3 1,-24 5-24,-1-1 1,1 1 0,0 0 0,0 0 0,-1 0-1,1 0 1,0 1 0,0-1 0,-1 1 0,1-1-1,-1 1 1,1 0 0,0 0 0,-1 0 0,1 0-1,-1 1 1,0-1 0,1 1 0,-1-1 0,0 1-1,0 0 1,0 0 0,0 0 0,0 0 0,-1 0-1,1 1 1,-1-1 0,1 0 0,-1 1-1,0-1 1,0 1 0,0-1 0,0 1 0,0 3-1,0 0 1,-1 0 0,0 0 0,0-1-1,0 1 1,-1 0 0,0 0-1,0 0 1,-1 0 0,1-1-1,-1 1 1,-1 0 0,1-1-1,-4 6 1,-45 70 5,39-64-9,-60 78-15,44-59 29,1 1 1,-24 44-1,48-78-9,1 1 0,0-1-1,1 1 1,-1 0 0,1-1-1,-1 1 1,1 0 0,0 0-1,1 0 1,-1 0 0,1 0-1,0 0 1,0 0 0,0 0-1,0 0 1,1 0 0,-1 0 0,1 0-1,0 0 1,2 5 0,0-5-4,-1 0 0,1 0 0,0 0 0,1 0 0,-1-1 0,1 1 0,-1-1 0,1 0 0,0 0 0,0 0-1,1-1 1,-1 1 0,0-1 0,6 2 0,14 4-13,1-1-1,0-1 1,0-1-1,48 3 1,-66-8 12,1 1 1,-1 0 0,0 0-1,0 1 1,0 0 0,0 1-1,0-1 1,0 1 0,-1 0-1,1 1 1,-1 0 0,0 0-1,6 5 1,-10-7 5,0 0 1,0 1-1,0-1 1,0 1-1,-1-1 1,1 1 0,-1 0-1,0-1 1,0 1-1,0 0 1,0 0-1,0 0 1,0 0-1,-1 0 1,1 0-1,-1 0 1,0 0-1,0 0 1,0 0-1,-1 0 1,1 0-1,-1 0 1,1 0-1,-1 0 1,0 0-1,0 0 1,-1 0-1,1 0 1,0-1-1,-1 1 1,0-1-1,1 1 1,-4 2-1,-3 6 18,-1 0 0,-1 0 0,0-1 0,0 0 0,-1-1 0,0 0 0,-1-1 0,-24 13 0,-11 3 55,-54 17 0,39-16-59,-52 26-185,3-2-5384,84-39 1485</inkml:trace>
</inkml:ink>
</file>

<file path=ppt/ink/ink1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8.33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545 38 272,'7'-6'872,"-4"4"-145,0 0-1,0 0 1,0 0 0,0-1 0,0 0-1,-1 1 1,1-1 0,-1 0 0,4-6-1,-14 25 2422,-33 53-2779,-45 55-243,-194 315 13,205-301-1629,70-132 831,1 0 1,-1 0-1,-1 0 0,1 0 0,-1-1 1,0 0-1,0 0 0,0-1 0,-1 0 1,-11 6-1,-1-4-1306</inkml:trace>
</inkml:ink>
</file>

<file path=ppt/ink/ink1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8.67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98 1212,'3'-2'333,"-1"0"-1,0-1 1,0 1 0,0-1-1,-1 0 1,1 0 0,-1 0-1,1 0 1,-1 0 0,0 0-1,0 0 1,0 0 0,-1 0-1,1-4 1,0 3 120,-1 0 1,1 1-1,0-1 0,0 0 1,1 1-1,-1-1 1,1 1-1,-1 0 0,1-1 1,4-3-1,-5 6-418,1 0 0,0 0 0,-1 0 0,1 0 0,0 0 0,0 1 0,0-1 0,0 0 0,0 1 0,0 0 0,0 0 0,0-1 0,0 1 0,0 0-1,0 1 1,0-1 0,0 0 0,0 1 0,0-1 0,2 1 0,42 14 111,-42-14-119,23 12 15,0 0 0,-2 2 0,1 1 0,-2 1 0,0 1 0,28 28 0,25 18-65,-34-31-712,-2 2 1,-1 2-1,42 51 0,-44-28-5135,-29-39 3872</inkml:trace>
</inkml:ink>
</file>

<file path=ppt/ink/ink1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9.01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385 68 736,'9'-8'1092,"-5"6"-538,0 0 0,-1-1-1,1 0 1,-1 0 0,0 0 0,0 0 0,0 0 0,0-1 0,0 1 0,-1-1 0,0 0 0,1 0 0,-1 0-1,-1 0 1,3-7 0,-34 48-136,-5 4-247,-2-2-1,-60 51 1,-14 13 444,67-64-363,36-33-213,-1 0 0,1 1 0,0 0 0,1 0-1,0 1 1,0 0 0,0 0 0,1 1 0,0 0 0,-7 15 0,13-22-35,0 0 0,-1 0 0,1-1 0,0 1 0,0 0 0,1-1 1,-1 1-1,0 0 0,0 0 0,1-1 0,-1 1 0,1 0 1,0-1-1,-1 1 0,1-1 0,0 1 0,0-1 0,0 1 1,0-1-1,0 0 0,0 1 0,1-1 0,-1 0 0,0 0 1,0 0-1,1 0 0,-1 0 0,1 0 0,-1 0 0,1-1 1,0 1-1,-1 0 0,1-1 0,0 1 0,-1-1 0,1 0 1,2 1-1,9 2 14,0 0-1,1-1 1,17 1 0,-28-3-14,75 6 25,19 2 30,106-6 1,-107-4-95,88-8-1234,-148-3 340,-35 12 837,0 1-1,0 0 1,0-1-1,0 1 0,0-1 1,0 1-1,0-1 1,0 0-1,0 1 1,-1-1-1,1 0 1,0 1-1,0-1 1,-1 0-1,1 0 1,0 0-1,-1 0 1,1 0-1,-1 0 0,1 0 1,-1 0-1,1 0 1,-1 0-1,0 0 1,0 0-1,1 0 1,-1 0-1,0 0 1,0 0-1,0 0 1,0-3-1,-19-54-6655,11 43 5402</inkml:trace>
</inkml:ink>
</file>

<file path=ppt/ink/ink1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9.35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44 624,'0'-3'662,"0"1"-1,0-1 1,1 1 0,-1-1 0,0 1-1,1-1 1,0 1 0,0-1-1,0 1 1,1-3 0,-1 4-483,-1 0 0,1 0 1,0 0-1,-1 0 0,1 0 1,0 1-1,0-1 0,0 0 1,0 0-1,0 1 0,0-1 1,0 0-1,0 1 0,0-1 1,0 1-1,2-1 0,-1 1-153,0 0 0,0 0 0,-1 0-1,1 0 1,0 1 0,0-1 0,-1 1-1,1-1 1,0 1 0,-1 0-1,1 0 1,0 0 0,-1-1 0,1 2-1,-1-1 1,0 0 0,1 0-1,-1 0 1,0 1 0,0-1 0,1 0-1,-1 1 1,0-1 0,0 1-1,-1-1 1,1 1 0,0 0 0,-1-1-1,2 4 1,8 22 110,-1 1 0,-1-1 0,-2 1-1,4 32 1,3 14-2,-2-16-88,-6-25-72,15 49 0,-8-45-318,7 43-1,-13-40-2205,-4-2-3316</inkml:trace>
</inkml:ink>
</file>

<file path=ppt/ink/ink1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19.9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1 607 660,'27'-7'1713,"1"-2"-1,-1 0 0,-1-2 1,47-26-1,-38 18-1084,59-21 0,-31 18-375,317-93 895,486-69-294,-757 162-871,431-83-2042,-483 89-1369,-35 5-740</inkml:trace>
</inkml:ink>
</file>

<file path=ppt/ink/ink1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20.3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1584,'19'18'7263,"1"1"-4898,15 3-2057,1-2 0,1-2 0,1-1 1,0-2-1,56 14 0,-26-7-199,-38-12-107,-1 1 0,46 25 0,-68-33-12,-1 0-1,0 1 0,0 0 0,0 1 0,0-1 1,-1 1-1,0 0 0,0 1 0,0-1 0,0 1 1,-1 0-1,0 0 0,0 0 0,-1 0 0,0 1 0,0 0 1,4 12-1,-7-12 1,1 1 1,-2 0 0,1 0-1,-1 0 1,0-1 0,-1 1-1,1 0 1,-2-1-1,1 0 1,-1 1 0,0-1-1,0 0 1,-1 0 0,0-1-1,0 1 1,-1-1-1,-7 8 1,-8 9-4,-1-1 1,0-1-1,-26 18 1,-18 19 10,46-40-70,-1 0 0,0-1 0,-34 20 0,50-35-75,0 1-1,1-1 1,-1 0 0,1 1-1,0 0 1,-1 0 0,1 0-1,1 0 1,-1 0 0,-3 6-1,10-9-546,1-1-1,0 0 1,-1 0-1,1 0 1,-1 0 0,1-1-1,-1 0 1,1 0-1,4-3 1,25-11-1240,4-4 220</inkml:trace>
</inkml:ink>
</file>

<file path=ppt/ink/ink1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20.9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1 127 1392,'12'17'2332,"-11"-15"-1970,1 0 0,-1 0-1,1 0 1,-1 0 0,1 1-1,-1-1 1,0 0 0,0 0-1,0 1 1,-1-1 0,1 1-1,0-1 1,-1 1 0,0-1 0,1 1-1,-1 2 1,2 23 2,1 0 0,2 0 0,1-1 1,15 46-1,-17-65-337,-1 0 1,2 0 0,-1-1-1,1 1 1,0-1-1,0 0 1,1 0-1,0 0 1,0-1 0,1 0-1,0 0 1,0-1-1,0 0 1,1 0 0,-1 0-1,1-1 1,0-1-1,17 7 1,-5-4-16,-1 0 0,1-2 0,1 0 0,-1-1 0,0-1 0,1-1 0,23-2 0,-23 0-48,0-1-1,0-2 0,-1 0 0,1-1 0,-1-1 0,23-10 1,-33 11 7,1 0 0,-1-1 0,1 0 0,-2-1 0,1 0 0,-1-1 0,0 1 0,0-2 0,-1 1 0,0-1 0,-1-1 0,8-12 0,-5 4 48,0-2 0,-1 0 0,-2 0 0,0 0 0,-1-1 0,0 0 0,-2 0 0,-1 0 0,-1-1 0,0 1 0,-2-28 0,0 43 8,0-1 18,1 1 1,-1 0-1,0-1 1,-1 1-1,0-1 1,0 1-1,0 0 1,0 0-1,-1 0 0,0 0 1,-1 0-1,-4-8 1,3 25 22,0 0 1,1 0 0,-4 22-1,5-24-51,-5 45-28,2 1 1,2-1-1,3 1 0,10 84 0,-3-48 5,27 419-89,-30-449 100,-3 0 0,-3 0 0,-2 0 0,-13 65-1,12-102 7,-1-1 0,-2 1 0,0-1-1,-1-1 1,-1 1 0,-1-2 0,-1 1-1,0-2 1,-2 1 0,-1-2-1,0 0 1,-36 33 0,32-35-14,-1-1 0,0-1 0,-1-1 0,-1-1 0,0-1 0,-38 14-1,43-20-26,0-1-1,-1 0 0,0-2 0,0 0 0,0-1 0,0-1 0,0-1 1,0 0-1,-33-6 0,47 6-47,0-1 1,0 0-1,0 0 0,1-1 1,-1 1-1,0-1 0,0 1 1,1-1-1,-1 0 0,1-1 1,-1 1-1,1-1 0,0 1 1,0-1-1,0 0 0,1 0 1,-1 0-1,1-1 0,-1 1 1,1-1-1,0 1 0,0-1 1,1 0-1,-1 1 1,0-6-1,0 3-356,1 0 0,0-1 0,0 0 0,0 1 0,1-1 0,0 0 0,1 1 0,-1-1 0,1 1 0,1-1 0,-1 1 1,1-1-1,0 1 0,5-9 0,5-17-1524,5-4 224</inkml:trace>
</inkml:ink>
</file>

<file path=ppt/ink/ink1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21.26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286 21 660,'36'-11'6316,"-33"10"-5687,0-1-1,0 1 1,0 0-1,1 0 1,-1 0-1,0 0 1,1 1-1,4-1 1,-6 1-637,-1 0 0,1 1 1,0-1-1,-1 0 0,1 1 0,-1-1 1,1 1-1,0 0 0,-1 0 0,0-1 1,1 1-1,-1 0 0,3 2 0,-3-1 12,0-1 0,1 1 0,-1 0 0,0 0 0,0 0 0,0 0-1,0 0 1,0 1 0,-1-1 0,1 0 0,0 0 0,-1 0 0,0 1 0,0-1-1,1 0 1,-1 1 0,-1-1 0,1 0 0,0 0 0,0 1 0,-1-1-1,1 0 1,-1 0 0,-2 4 0,-23 52 26,26-57-27,-24 36 28,0 0-1,-36 38 1,19-24-3,7-7-17,-121 148 108,153-191-114,0 1-1,0 0 1,0 0 0,1 0 0,-1 0 0,0 0-1,1 0 1,0 0 0,0 1 0,0-1 0,0 0-1,0 1 1,0-1 0,0 1 0,1-1-1,-1 1 1,1-1 0,0 1 0,0-1 0,0 1-1,0 2 1,1-3-2,0 0 0,0 0 0,0 0 0,1 0 0,-1 0 0,0-1 0,1 1 0,0-1 0,-1 1 0,1-1-1,0 1 1,-1-1 0,1 0 0,0 0 0,0 0 0,0 0 0,0 0 0,0 0 0,3 0 0,12 3-6,0 0 0,1-2 1,0 0-1,32 0 1,27-5-638,152-24 0,-25-13-4971,-141 27 2598,-9 3 1034</inkml:trace>
</inkml:ink>
</file>

<file path=ppt/ink/ink1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29.13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12664 3340 24,'28'-37'8331,"27"-48"-5808,-54 85-2480,-1-1 0,0 0 1,1 0-1,-1 0 0,0 0 1,1 0-1,-1 0 1,0 0-1,0 0 0,0 0 1,0 0-1,0 0 0,0 0 1,0 1-1,0-1 0,0 0 1,0 0-1,-1 0 0,1 0 1,0 0-1,-1 0 1,1 0-1,-1 0 0,1 0 1,-1 1-1,1-1 0,-1 0 1,1 0-1,-1 1 0,0-1 1,1 0-1,-1 1 1,0-1-1,0 0 0,1 1 1,-1-1-1,0 1 0,-1-1 1,0 0 0,1 0 1,0 0 0,0 0-1,0 0 1,0 0-1,0 0 1,0 0 0,0-1-1,0 1 1,0 0-1,0-1 1,1 1 0,-1-1-1,0 1 1,0-2 0,-3-25 607,3 24-595,0-1 0,0 0 0,0 1 0,1-1 0,0 0 0,0 0 0,1-6 0,5-23-144,-1 0 0,-2 0 0,-1-1 0,-1 1 0,-3 0 0,0-1 0,-2 1 1,-2 0-1,-1 1 0,-1-1 0,-2 2 0,-17-39 0,-12-13-36,-4 1 0,-4 2 0,-70-92 0,-188-203-89,116 151 92,95 115 174,-5 4 0,-4 4-1,-5 5 1,-3 5 0,-167-105 0,161 128-18,-248-107-1,-146-13-65,471 175 28,-322-101-71,-441-81 1,-136 85-6,485 93-65,0 20 0,-592 78 0,-886 235-138,-564 223 580,1962-387-241,373-96 19,-188 95 1,313-133-53,1 2 0,1 1 0,1 2 0,1 1 0,1 2 0,1 1 0,1 1 0,2 2 0,1 0 0,1 2 0,1 1 0,2 1 0,1 1 0,2 0 0,1 2 0,2 0 0,-18 60 0,26-67-5,1 0 0,1 0-1,1 0 1,2 1 0,1-1 0,2 1 0,4 49 0,-3-73-7,0 1 0,1 0 0,-1 0 0,1-1 0,0 1 0,1-1 0,0 0 0,0 0 0,0 0 0,1 0 0,-1 0 0,1 0 0,1-1 1,-1 0-1,11 9 0,-9-10-6,1 0 0,0 0 0,0 0 1,0-1-1,0 0 0,1-1 0,-1 1 1,1-2-1,0 1 0,0-1 0,-1 0 1,1 0-1,10-1 0,12-2 33,-28 2-25,-1 0 0,1 0 1,-1 0-1,0 0 0,1-1 1,-1 1-1,0 0 0,1 0 1,-1-1-1,0 1 0,0-1 1,1 1-1,-1-1 0,0 0 1,0 0-1,0 1 0,0-1 1,1-1-1,1-6 206,-3 7-214,0 1-1,0-1 0,0 1 1,1-1-1,-1 0 0,0 1 1,0-1-1,0 0 0,0 1 1,0-1-1,0 1 0,0-1 1,0 0-1,0 1 0,0-1 1,-1 1-1,1-1 0,0 0 1,0 1-1,0-1 1,-1 1-1,1-1 0,0 1 1,-1-1-1,1 1 0,-1-1 1,1 1-1,-1-1 0,-4-6-6,1 0-1,-1 1 1,-1 0-1,1 0 1,-1 0-1,0 1 0,0 0 1,-1 0-1,0 0 1,-13-6-1,0 1-2,-1 2-1,-38-11 1,58 19-69,0 0 1,-1 0 0,1 0-1,0 0 1,0 0 0,0 1 0,0-1-1,0 0 1,0 1 0,0-1-1,0 1 1,0-1 0,0 1-1,0-1 1,0 1 0,1-1 0,-1 1-1,0 0 1,0 0 0,0 0-1,1-1 1,-1 1 0,0 0 0,1 0-1,-1 0 1,1 0 0,-1 0-1,1 0 1,0 0 0,-1 0-1,1 0 1,0 0 0,0 0 0,0 0-1,-1 0 1,1 2 0,-11 21-2703,10-23 2520,0 1 0,0-1 0,-1 0-1,1 0 1,0 0 0,-1 1 0,1-2-1,-1 1 1,1 0 0,-1 0 0,0 0-1,1-1 1,-1 1 0,-3 0-1,-9 3-2104,-3 5 503</inkml:trace>
</inkml:ink>
</file>

<file path=ppt/ink/ink1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30.58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0 391 292,'0'-49'6542,"0"1"-3648,0-98-1240,3 132-1533,4 13-36,-6 2-82,0 1-1,0-1 1,0 0 0,-1 0 0,1 1 0,0-1 0,-1 0 0,1 1 0,0-1 0,-1 1 0,0-1 0,1 1 0,-1-1 0,0 1 0,0-1 0,0 1-1,0 1 1,10 196 113,-11-151-101,0 7-22,2-1-1,3 1 0,11 61 0,-7-70-15,-6-33 21,0 0 0,0 1-1,1-2 1,9 22 0,-6-17 21,-5-13-16,0-1-1,0 1 1,0-1-1,1 0 1,-1 0 0,1 1-1,0-1 1,3 4 0,-4-7-3,0 1 0,0-1 0,0 1 0,0-1 0,0 1 0,0-1 1,0 1-1,0-1 0,0 0 0,0 0 0,0 0 0,0 1 1,1-1-1,-1 0 0,0 0 0,0-1 0,0 1 0,0 0 0,0 0 1,0 0-1,0-1 0,0 1 0,0-1 0,1 1 0,-1-1 1,-1 1-1,1-1 0,0 1 0,0-1 0,0 0 0,0 0 0,0 1 1,1-2-1,4-4 2,0-1 0,0 1 0,0-1 0,-1 0 0,0 0 0,0 0 0,-1-1 0,0 0 1,3-9-1,29-84-24,-26 72 3,24-114-32,-21 80 66,-12 1-17,0 131-6,9 72 0,-7-129 8,0-1-1,0 1 0,1-1 0,1 0 1,0 0-1,0-1 0,1 1 0,1-1 1,-1 0-1,2-1 0,-1 0 0,1 0 1,1 0-1,-1-1 0,2 0 0,-1-1 1,1 0-1,0-1 0,0 0 0,1 0 0,19 7 1,-24-11 2,0-1 1,1 0 0,-1 0 0,0 0-1,1-1 1,-1 0 0,0 0-1,1 0 1,-1-1 0,0 0 0,1-1-1,-1 1 1,0-1 0,0 0-1,0-1 1,-1 1 0,1-1 0,0 0-1,-1-1 1,0 1 0,0-1 0,0 0-1,0 0 1,0-1 0,-1 1-1,6-9 1,-2 1-3,1 0 0,-2-1 0,0 0 1,0 0-1,-2 0 0,1-1 0,-2 0 0,0 0 0,0-1 0,1-18 0,2-17-8,-2 16 23,0-53 0,-4 36 8,-1-14 14,-8-81 0,4 97-19,-2-13-7,4 38-48,1 23 27,1 1 0,0-1 0,0 1 0,0-1 0,0 1 0,0-1 0,1 1 0,-1-1 0,0 1 0,0-1 0,0 1 0,0-1 0,0 1 0,1-1 0,-1 1 0,0-1 0,0 1 0,1 0 0,-1-1 0,0 1 0,1-1 0,-1 1 0,0 0 0,1-1 0,-1 1 0,1 0 0,-1 0 0,0-1-1,1 1 1,-1 0 0,1 0 0,-1-1 0,1 1 0,3 32-3527,11 5-2126,-13-27 3903</inkml:trace>
</inkml:ink>
</file>

<file path=ppt/ink/ink1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34.04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27 748,'0'0'1628,"0"-5"2001,9 0-2109,-9-1 20,0 1-1324,10 5-572,-10-5-164,9 5-7669</inkml:trace>
</inkml:ink>
</file>

<file path=ppt/ink/ink1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34.38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1 812,'0'0'3372,"10"0"-2940,-20 5-3720</inkml:trace>
</inkml:ink>
</file>

<file path=ppt/ink/ink1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15.68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574 65 564,'51'-24'2566,"-31"13"-382,1 2 0,28-9 0,-49 17-2153,1 1 1,-1 0 0,1 0 0,-1-1 0,1 1 0,-1 0 0,1 0 0,-1 0-1,1 0 1,0 0 0,-1 0 0,1 0 0,-1 0 0,1 0 0,-1 0 0,1 0 0,-1 0-1,1 0 1,-1 1 0,1-1 0,-1 0 0,1 0 0,-1 1 0,1-1 0,-1 0-1,1 1 1,-1-1 0,1 0 0,-1 1 0,0-1 0,1 0 0,-1 1 0,0-1 0,1 2-1,-1 20 360,-19 25-60,-182 237 2687,169-242-2721,-56 70 67,-68 93-553,141-183-83,-5 8-202,-31 38 1,46-62-28,0 0 0,-1 0 0,0 0 0,0-1 0,0 0-1,-1 0 1,1-1 0,-1 0 0,0 0 0,-1-1 0,-14 6 0,19-8 188,1-1 0,-1 0 0,0 0 0,1 1 1,-1-1-1,0-1 0,1 1 0,-1 0 0,1-1 0,-1 1 0,1-1 1,-1 0-1,-2-1 0,-14-8-1764</inkml:trace>
</inkml:ink>
</file>

<file path=ppt/ink/ink1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3:16.0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0 121 1608,'49'-100'9128,"-49"99"-9060,0 0-1,1-1 0,0 1 0,-1 0 0,1 0 1,0 0-1,-1 0 0,1 0 0,0 0 1,0 0-1,0 0 0,0 0 0,0 0 0,0 1 1,0-1-1,0 0 0,0 1 0,0-1 1,1 0-1,-1 1 0,0 0 0,0-1 0,0 1 1,1 0-1,-1-1 0,0 1 0,1 0 1,-1 0-1,2 0 0,1 1 44,-1 0-1,1 0 1,0 0-1,-1 1 1,1-1 0,-1 1-1,1 0 1,-1 0-1,0 0 1,4 4 0,2 2 28,0 0 0,0 0 0,-1 1 0,0 1 1,-1-1-1,9 15 0,-15-22-130,124 232 433,-93-183-648,2 0-1,56 63 0,-68-89-212,88 94-1353,-25-46-5692,-67-64 5326,0-8 92</inkml:trace>
</inkml:ink>
</file>

<file path=ppt/ink/ink1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41.85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17 671 1096,'-11'16'5148,"6"-9"-1384,21-4-3001,9-5-631,-1-2 0,0-1 0,0 0-1,0-2 1,-1-1 0,24-11 0,-9 4-15,700-308 287,-354 145-1959,-303 140 131,-38 17-569,1 1 1,70-20-1,-65 28 23</inkml:trace>
</inkml:ink>
</file>

<file path=ppt/ink/ink1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4:42.21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0 904 860,'1'-4'747,"0"0"0,0 1 1,1-1-1,-1 1 0,1-1 0,-1 1 0,1-1 1,0 1-1,1 0 0,3-4 0,31-37 585,-28 35-1033,21-23-84,2 1 0,1 2 0,40-26 0,118-69-49,-101 68-85,399-226-1759,-153 116-5098,-259 133 4741</inkml:trace>
</inkml:ink>
</file>

<file path=ppt/ink/ink1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34.93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1295 147 1008,'-48'-46'6213,"41"37"-5584,-1 1-1,0 0 0,-1 0 0,1 0 1,-2 1-1,1 1 0,-1-1 0,0 2 1,0-1-1,0 1 0,-1 1 0,-20-6 1,3 6-86,0 1 0,-1 1 0,1 2 0,0 0 1,0 2-1,0 2 0,0 0 0,-54 16 0,71-16-498,0 1-1,0-1 1,1 2-1,-1 0 1,1 0-1,-15 13 1,-58 54 21,48-40-38,-18 17 21,-87 102-1,116-121-84,2 0 0,1 2 0,1 0 0,2 2 0,-16 41 0,29-62-13,0 1-1,2-1 1,-1 1 0,2 0 0,0 0-1,0 0 1,2 0 0,0 0 0,0 0-1,2 0 1,0 0 0,5 19 0,-1-15-8,0 0 0,2 0 0,1-1 1,0 0-1,1 0 0,1-1 1,0 0-1,17 17 0,13 8-36,1-1 0,2-3 0,2-1 0,2-3 1,67 38-1,-66-44 54,-3-2 12,-1 2 0,0 2 0,66 60-1,-103-82 22,0 0 0,-1 1 0,0 0-1,-1 0 1,0 1 0,-1 0-1,1 0 1,-2 0 0,0 0 0,0 1-1,-1 0 1,0 0 0,2 15-1,-4-18 8,-1-1 0,0 1-1,0 0 1,-1 0 0,0 0-1,0-1 1,0 1 0,-1 0-1,-1-1 1,1 1 0,-1-1-1,0 0 1,-1 0 0,0 0-1,0 0 1,0-1 0,-1 0-1,0 0 1,0 0 0,-7 6-1,-11 6 28,0 0 0,-1-2-1,-1 0 1,-1-2 0,0-1-1,0 0 1,-2-3 0,1 0-1,-48 10 1,26-10 24,0-3-1,-1-1 1,0-3-1,-95-6 1,121 1-68,0-1 0,1-2 0,-1 0 0,1-1 0,1-2 0,-1 0 0,-25-14 0,39 17-143,0 0 0,0 0 0,0-1 0,1 0 0,0-1-1,0 1 1,0-2 0,1 1 0,0-1 0,1 0-1,-1-1 1,2 1 0,-1-1 0,1 0 0,1-1-1,-1 1 1,2-1 0,-6-18 0,7 12-589,0-1 0,1 1 0,1 0 1,0-1-1,1 1 0,1-1 0,1 1 0,0 0 0,1 0 1,1 0-1,0 0 0,1 1 0,1 0 0,0 0 0,1 1 1,1 0-1,0 0 0,19-21 0,16-7-1032</inkml:trace>
</inkml:ink>
</file>

<file path=ppt/ink/ink1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35.55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46 61 636,'0'3'418,"-1"0"0,2-1 0,-1 1 0,0-1 0,0 1 1,1-1-1,-1 1 0,1 0 0,0-1 0,0 0 0,0 1 0,0-1 0,0 0 0,1 1 0,-1-1 0,1 0 1,-1 0-1,4 4 0,-3-5-366,0 0 1,0-1 0,0 1-1,0 0 1,0-1 0,0 1-1,0-1 1,0 1-1,0-1 1,0 0 0,0 0-1,0 0 1,1 0 0,-1 0-1,0-1 1,0 1 0,0-1-1,0 1 1,0-1-1,0 0 1,0 1 0,-1-1-1,1 0 1,0 0 0,2-2-1,-3 2-6,1-1-1,-1 1 1,1-1 0,-1 1-1,1-1 1,-1 0 0,0 1-1,0-1 1,0 0 0,0 0-1,0 0 1,-1 0-1,1 0 1,-1 0 0,1 0-1,-1 0 1,1 0 0,-1 0-1,0 0 1,0 0-1,0 0 1,0 0 0,-1 0-1,1 0 1,0 0 0,-1 0-1,0 0 1,1 0-1,-1 0 1,-2-4 0,2 4-36,0-1 0,0 0-1,0 1 1,0-1 0,0 1 0,-1 0 0,0-1 0,1 1 0,-1 0 0,0 0 0,0 0 0,0 0 0,0 0 0,0 1 0,0-1 0,-1 1 0,1-1-1,-1 1 1,1 0 0,-1 0 0,1 0 0,-1 0 0,-3 0 0,3 2-282,-1 1 1,1 1-1,0-1 0,0 0 1,0 1-1,0 0 1,0-1-1,0 1 0,1 1 1,0-1-1,-1 0 0,1 0 1,-3 6-1,-7 9-2120,-3 2 386,5 0 18</inkml:trace>
</inkml:ink>
</file>

<file path=ppt/ink/ink1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35.97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71 110 480,'-2'-4'551,"0"0"0,1 0 0,0 1 0,0-1 1,0 0-1,0 0 0,0-1 0,1 1 0,0-6 0,-7-30 4054,4 29-3805,-2-1 653,3 25-813,-8 46-369,7-48-253,1 1-1,0 0 1,-1 23-1,3-31-19,0-1 1,0 1-1,1-1 0,0 1 0,-1-1 1,1 1-1,1-1 0,-1 0 0,0 0 1,1 0-1,-1 1 0,1-1 0,0-1 0,0 1 1,0 0-1,1 0 0,-1-1 0,4 3 1,-3-3-1,0 0 0,0-1 0,0 1 0,0-1 0,0 0 1,1 0-1,-1 0 0,0 0 0,1-1 0,-1 1 1,0-1-1,1 0 0,-1 0 0,1 0 0,-1-1 0,0 1 1,1-1-1,-1 1 0,0-1 0,1 0 0,-1-1 0,0 1 1,0 0-1,0-1 0,0 0 0,0 0 0,3-2 0,1-1 14,0 1-1,0-2 0,0 1 0,-1-1 0,1 0 1,-1-1-1,-1 1 0,1-1 0,5-10 0,-9 14 4,0-1-1,0 1 1,-1 0-1,1-1 1,-1 1-1,0-1 1,0 0-1,0 1 1,-1-1-1,1 0 1,-1-5-1,0 8-12,-1 0 1,0-1-1,0 1 0,1 0 0,-1 0 0,0-1 1,0 1-1,0 0 0,0 0 0,-1 0 0,1 0 0,0 1 1,0-1-1,-1 0 0,1 0 0,0 1 0,-1-1 1,1 1-1,-1-1 0,1 1 0,0-1 0,-1 1 1,1 0-1,-1 0 0,1 0 0,-1 0 0,1 0 1,-1 0-1,1 0 0,-1 0 0,-1 1 0,-5 0-72,-1 0 0,1 0 0,-1 1-1,1 0 1,0 1 0,0 0 0,0 0-1,0 0 1,1 1 0,-1 1 0,1-1-1,0 1 1,0 0 0,-9 10 0,-38 23-6023,46-36 1819,16-2 2345</inkml:trace>
</inkml:ink>
</file>

<file path=ppt/ink/ink1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36.43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42 44 1092,'23'-31'6414,"-14"19"1333,-15 37-4528,-12 55-2585,4 1-1,3 0 0,-1 123 0,7-99-456,-1-13-147,5-1 1,10 92-1,-6-152-141,2 0 0,1-1 0,2 0 1,0 0-1,2-1 0,2 0 0,0-1 0,2 0 0,32 48 0,-38-65-203,0-1 1,0 0-1,1 0 1,1-1-1,0 0 1,0 0-1,0-1 1,1-1-1,0 0 1,1 0-1,0-1 1,0-1-1,0 0 1,0 0-1,1-1 1,0-1-1,0 0 1,0-1-1,0 0 1,0-1-1,0-1 1,21-1-1,-9-5-1182,1 0 0,-1-2-1,0-1 1,-1-1 0,0-1 0,41-25 0,-20 6-308</inkml:trace>
</inkml:ink>
</file>

<file path=ppt/ink/ink1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36.77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1 212 48,'3'-3'748,"0"0"0,0 1 0,1-1 0,-1 1 0,1 0 0,0 0 0,-1 0 0,1 1 0,0-1-1,0 1 1,0 0 0,0 0 0,7 0 0,63-2 5496,-35 2-4763,234-37 3445,-6-24-5197,-15 4-5364,-220 50 3554,32-6-3556,-60 14 5080,0-1-1,0 1 0,0 0 0,1 0 1,-1 0-1,0 1 0,0-1 1,0 1-1,0 0 0,0 0 1,0 1-1,4 1 0,3 6-1454</inkml:trace>
</inkml:ink>
</file>

<file path=ppt/ink/ink1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38.60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27 0 1520,'-10'12'5823,"6"-2"-5285,1-1 1,0 1 0,1 0 0,0 0-1,1 0 1,0 0 0,0 17-1,11 78 576,-3-38-328,48 325 1297,-26-222-1840,9 8-238,4 24-340,-33-140-7,-1-14-513,3 88 0,-12-121 277,1 0 1,-2 0 0,0 0 0,0-1 0,-2 1 0,0-1 0,0 1 0,-1-1 0,-1-1-1,-9 17 1,-30 39-3684,25-42 2359</inkml:trace>
</inkml:ink>
</file>

<file path=ppt/ink/ink1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39.24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415 89 1260,'5'-8'1016,"0"1"301,-1-1 0,1 1 0,-2-1 0,1 0 0,-1 0 0,4-14 0,-7 21-1270,0 0 0,0 1 0,0-1 0,0 1 0,-1-1 0,1 1 0,0-1 0,0 1 0,-1-1 0,1 1 0,0-1 0,-1 1 0,1-1 0,-1 1 0,1-1 0,0 1 0,-1 0 0,1-1 0,-1 1 0,1 0 0,-1-1 0,0 1 0,1 0 0,-1 0 0,1-1 0,-1 1 0,1 0 0,-1 0 0,0 0 0,1 0 0,-1 0 1,1 0-1,-1 0 0,1 0 0,-1 0 0,0 0 0,1 0 0,-1 0 0,1 0 0,-1 0 0,0 1 0,0-1 0,-25 11 890,-16 29-857,2 2 0,2 1 0,2 2-1,2 1 1,2 2 0,2 1 0,3 2 0,-35 86 0,60-131-114,0 0 0,0 0 0,1 0 0,0 0 0,0 1 0,1-1 1,-1 0-1,2 8 0,-1-12 11,0-1 0,0 0 1,0 0-1,1 0 0,-1 0 1,0 0-1,1 0 0,-1 0 0,1 0 1,-1 0-1,1 0 0,0 0 1,-1 0-1,1 0 0,0-1 1,0 1-1,0 0 0,-1 0 0,1-1 1,2 2-1,-2-2-17,1 1 1,0-1-1,0 0 1,0 1-1,-1-1 1,1 0-1,0 0 1,0-1-1,-1 1 1,1 0-1,0 0 1,0-1-1,-1 1 0,1-1 1,0 0-1,0 1 1,1-2-1,25-15-549,-1-1 1,0-1-1,-2-1 0,44-45 0,-67 63 569,37-38-463,57-77 0,-81 94 803,0-1 1,-2 0 0,0-2-1,-2 1 1,12-40-1,-21 57-12,12-28 2269,-14 36-2518,1-1 1,-1 0-1,0 1 0,1-1 0,0 1 1,-1-1-1,1 0 0,-1 1 1,1 0-1,0-1 0,-1 1 1,1-1-1,0 1 0,0 0 0,-1-1 1,1 1-1,0 0 0,0 0 1,-1 0-1,1-1 0,0 1 1,0 0-1,0 0 0,-1 0 0,1 0 1,0 1-1,0-1 0,0 0 1,-1 0-1,1 0 0,0 1 1,0-1-1,-1 0 0,1 1 1,0-1-1,0 0 0,-1 1 0,1-1 1,-1 1-1,1-1 0,0 1 1,-1 0-1,1 0 0,19 13 304,0-1-1,0-1 1,1-1-1,1-1 1,0-1-1,30 8 1,-32-11-334,1 1 0,-1 1 0,0 1 0,-1 1 0,0 0 0,0 1 0,-1 1 0,19 17 0,-34-27-34,-1 0 0,1 0 1,-1 1-1,1-1 1,-1 1-1,0 0 1,0 0-1,0 0 0,-1 0 1,1 0-1,-1 0 1,1 0-1,-1 0 0,0 1 1,0-1-1,0 0 1,-1 1-1,1-1 1,-1 1-1,0-1 0,0 1 1,0-1-1,-1 1 1,1-1-1,-1 0 1,1 1-1,-1-1 0,-3 7 1,0-3-9,-1 0 1,0-1 0,0 1-1,-1-1 1,1 0 0,-1-1-1,-1 1 1,1-1-1,-1 0 1,0-1 0,-11 6-1,-15 7 5,-1-2 0,0-2 1,-2-1-1,1-1 0,-1-2 0,-1-2 0,-37 3 0,-263 4-1151,311-15 893,-5 2-319,-45-2-2260,70 1 2114,1-1 0,0 0 0,0 0 0,0 0 0,0-1 0,0 0 0,0 0 0,0 0 0,0 0 0,1-1 0,-6-4 0,2 0-1608,7-2 137</inkml:trace>
</inkml:ink>
</file>

<file path=ppt/ink/ink1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40.34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1371 1195 660,'1'-3'238,"0"0"0,0 1 0,0-1 0,-1 0 0,1 0 0,-1 0 0,0 0 0,0 0 0,0 0 0,0 0 0,0 1 0,0-1 0,-1 0 0,0 0 0,1 0 0,-1 0 0,0 1-1,0-1 1,-1 0 0,1 1 0,0-1 0,-4-3 0,1 2 41,1 0 0,-1 1 0,0 0 0,-1-1 0,1 2 0,0-1 0,-1 0-1,0 1 1,1 0 0,-1 0 0,0 0 0,-8-1 0,-7-1 148,-1 1 0,0 1 1,0 1-1,-39 2 0,-84 17 942,80-5-583,1 2 1,0 3-1,1 3 1,1 2-1,2 4 1,-112 65-1,128-64-689,2 2 0,1 1 0,1 2 0,2 2 0,2 2 0,1 0 0,2 3 0,1 0 0,-37 68-1,56-86-112,1 1 0,0 1 0,2 0 0,-6 26-1,13-43 3,0 0-1,0 0 1,1 0-1,0 1 1,1-1 0,0 0-1,0 0 1,0 1-1,1-1 1,0 0-1,0 0 1,1 0-1,0 0 1,0 0-1,1 0 1,0-1-1,0 1 1,7 11-1,-6-14 4,0 0 0,0 0-1,1-1 1,-1 1 0,1-1-1,-1 0 1,1-1-1,0 1 1,0-1 0,0 0-1,1 0 1,-1 0-1,0-1 1,1 0 0,-1 0-1,1 0 1,-1-1 0,1 0-1,0 0 1,-1 0-1,1-1 1,-1 1 0,1-1-1,5-2 1,8-2-51,0-1-1,-1-1 1,1 0-1,-1-1 1,27-17 0,-8 1-93,-2-1 0,0-2 0,-2-1 0,0-1 0,-3-2 0,51-66 1,-44 44 88,-3 0 1,-2-3-1,-3-1 1,24-64-1,-12 8 70,34-153-1,2-115-85,-74 365 70,20-129 306,-6 0 0,-3-181 1,-30 387 800,-31 557 1312,41-415-2125,21 214 0,-1-298-1103,5 0-1,5-1 1,45 135-1,-28-143-2881,7-3-4197,-45-101 7343,-1-1-1,1 0 1,0 0 0,0 0-1,1 0 1,0-1-1,-1 1 1,10 6-1,14 10-1426</inkml:trace>
</inkml:ink>
</file>

<file path=ppt/ink/ink2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40.75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676 97 1044,'-2'-6'483,"-1"0"0,0 0 0,-1 0-1,1 1 1,-1-1 0,0 1 0,-1 0 0,1 0-1,-1 1 1,0-1 0,0 1 0,0 0 0,-1 1 0,1-1-1,-1 1 1,-6-3 0,3 3-181,0 0 1,0 1-1,-1 0 0,1 1 1,0 0-1,-1 0 0,1 1 1,-1 0-1,1 0 0,-12 3 1,-1 1-59,-1 2 1,1 0-1,0 2 1,1 0-1,-1 2 1,2 0-1,-1 1 1,-25 19-1,20-10-87,2 0 0,1 2-1,0 0 1,2 1 0,-34 49 0,42-54-145,2 1 1,0 0 0,2 1 0,0 0 0,1 0 0,1 1 0,1 0 0,0 1 0,-2 28 0,7-43-27,0 0-1,1-1 1,0 1-1,0 0 1,1 0-1,0-1 1,0 1-1,1-1 1,-1 1-1,1-1 1,1 1-1,-1-1 1,1 0 0,0 0-1,1 0 1,-1-1-1,1 1 1,1-1-1,-1 0 1,0 0-1,1 0 1,0-1-1,10 8 1,-8-8-30,1 0 1,-1-1 0,1 1-1,0-2 1,0 1-1,0-1 1,0 0 0,0-1-1,1 1 1,-1-2-1,0 1 1,1-1-1,-1-1 1,0 1 0,1-2-1,-1 1 1,0-1-1,14-4 1,3-4-45,0 0 0,0-2 1,-1-1-1,-1 0 0,0-2 0,-1-1 0,0 0 0,-1-2 0,36-40 1,-35 32 86,-2-1 0,0-1 0,-2-1 0,-1-1 0,-1 0 0,-2-1 0,17-51 0,-24 59 32,-3 13 5,0 0-1,-2-1 1,1 1-1,-1-1 1,1-20 0,0 8 62,-2 21-84,-1 0 0,0 0 0,1 0 0,-1 0 0,0-1 0,0 1-1,0 0 1,0 0 0,0 0 0,0 0 0,-1 0 0,1 0 0,-1 0-1,0-2 1,1 4-11,0 0-1,-1 0 1,1-1-1,0 1 1,0 0-1,0 0 1,0 0-1,0 0 0,0 0 1,-1 0-1,1 0 1,0 0-1,0 0 1,0 0-1,0 0 1,0 0-1,0 0 1,-1 0-1,1 0 1,0 0-1,0 0 1,0 0-1,0 0 0,0 0 1,-1 0-1,1 0 1,0 0-1,0 0 1,0 0-1,0 0 1,0 0-1,0 0 1,-1 0-1,1 0 1,0 0-1,0 0 0,0 0 1,0 1-1,0-1 1,0 0-1,0 0 1,0 0-1,-1 0 1,1 0-1,0 0 1,0 0-1,0 1 1,0-1-1,0 0 1,0 0-1,0 0 0,0 0 1,0 0-1,0 1 1,0-1-1,0 0 1,0 0-1,-6 17 36,-3 20-27,5-7-12,1 0 0,2 37 0,1-55-25,1 1 1,0 0-1,1-1 0,1 0 1,0 1-1,1-1 1,0 0-1,7 12 0,-10-20-57,0-1 0,1 0 0,0 0 0,0 0-1,0 0 1,0 0 0,0 0 0,0-1 0,1 1 0,-1-1-1,1 1 1,0-1 0,0 0 0,0 0 0,0 0-1,0-1 1,0 1 0,0-1 0,0 1 0,1-1 0,-1 0-1,1 0 1,-1-1 0,1 1 0,-1-1 0,1 0 0,-1 0-1,1 0 1,-1 0 0,1 0 0,-1-1 0,1 0-1,-1 0 1,1 0 0,-1 0 0,0 0 0,4-2 0,7-5-844,-1 1 1,0-2 0,-1 0 0,0 0 0,0-1 0,-1-1 0,13-15 0,11-13-1184</inkml:trace>
</inkml:ink>
</file>

<file path=ppt/ink/ink2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41.11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1 176 784,'18'-175'10154,"-27"322"-5993,9-60-3449,5-1 0,3 1 0,32 142-1,-12-112-718,25 90-827,37 96-5358,-87-287 4948,0 0 1,0 0-1,-2 0 0,0 0 1,-2 17-1,1-13-440,0 1-67</inkml:trace>
</inkml:ink>
</file>

<file path=ppt/ink/ink2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41.5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1 504 1080,'17'-79'6000,"-15"64"-5130,0 1 0,1 0 1,1 0-1,0 1 0,9-20 1,-3 15-650,1 1 0,0 1 1,2 0-1,0 0 0,0 2 0,2-1 1,0 2-1,0 0 0,1 1 1,34-20-1,-8 9-208,0 3 0,2 1 0,68-20 1,-68 28-433,0 1 0,0 3 1,1 1-1,0 2 0,62 4 1,226 31-7496,-199-14 4986,-85-15 5539,-46-2-2287,0 0-1,0 0 0,0-1 0,0 1 0,0-1 1,0 0-1,0 0 0,0 0 0,-1 0 0,1 0 1,0-1-1,-1 1 0,1-1 0,-1 0 0,3-2 1,-5 4-277,0 0 1,0 0 0,-1 0 0,1 0 0,0 0 0,0 0-1,0 1 1,-1-1 0,1 0 0,0 0 0,0 0 0,0 0 0,-1 0-1,1 0 1,0-1 0,0 1 0,0 0 0,-1 0 0,1 0 0,0 0-1,0 0 1,0 0 0,0 0 0,-1 0 0,1 0 0,0 0-1,0-1 1,0 1 0,0 0 0,-1 0 0,1 0 0,0 0 0,0 0-1,0-1 1,0 1 0,0 0 0,0 0 0,0 0 0,0-1 0,-1 1-1,1 0 1,0 0 0,0 0 0,0-1 0,0 1 0,0 0 0,0 0-1,0 0 1,0-1 0,0 1 0,0 0 0,0 0 0,0 0-1,1-1 1,-1 1 0,0 0 0,-24 6-106,20-4 278,-5 1-184,1 0 1,-1 1-1,1 1 0,0-1 1,1 1-1,-1 0 0,1 1 1,0 0-1,1 0 0,-8 9 1,-10 13 17,-24 35 0,39-50-39,-8 15 2,0 1-1,2 0 1,1 2 0,1-1 0,-10 39-1,22-66-16,0-1 0,0 1 0,0 0 0,1-1-1,-1 1 1,1 0 0,0-1 0,-1 1-1,1 0 1,0 0 0,1-1 0,-1 1 0,0 0-1,1 0 1,-1-1 0,1 1 0,0-1-1,0 1 1,0 0 0,0-1 0,1 0-1,-1 1 1,1-1 0,-1 0 0,1 0 0,0 0-1,0 0 1,0 0 0,0 0 0,0 0-1,0 0 1,0-1 0,1 0 0,-1 1 0,1-1-1,-1 0 1,5 2 0,2-1-5,0 1-1,0-2 1,0 1 0,0-1-1,0-1 1,0 1 0,0-1 0,1-1-1,-1 0 1,15-3 0,-1-1 6,0-1 0,-1-1 0,0-1 0,0-1-1,-1-1 1,0 0 0,-1-2 0,0 0 0,29-25 0,-25 13 29,-1-1 0,28-38 0,5-21 841,-64 95-750,1 1 1,1 1-1,0-1 1,0 1-1,-5 20 1,2-5-209,2 1 0,-6 35 1,12-48-112,-1 0 1,2 0 0,0 0-1,5 30 1,-4-38-350,1 1 0,1-1-1,0 1 1,0-1 0,0 0 0,6 9 0,-7-15 261,-1 0 1,1 0-1,0 0 1,0 0-1,0-1 1,0 1-1,0-1 1,0 1-1,0-1 1,1 1 0,-1-1-1,0 0 1,1 0-1,-1 0 1,1-1-1,-1 1 1,1-1-1,-1 1 1,1-1 0,0 0-1,4 0 1,20-3-1629</inkml:trace>
</inkml:ink>
</file>

<file path=ppt/ink/ink2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41.85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370 87 596,'-2'-6'749,"-1"-1"0,0 1 0,-1 0 0,1 0 0,-1 0 0,0 0 0,-1 0 0,0 1 0,-8-8 0,9 10-504,-1 1-1,1 0 1,0-1 0,-1 2 0,0-1-1,1 0 1,-1 1 0,0 0 0,0 0-1,0 0 1,0 1 0,0 0 0,0 0-1,0 0 1,-5 1 0,-1 0-79,1 1 1,0 1 0,0-1-1,0 1 1,0 1-1,1 0 1,-1 1 0,1-1-1,0 2 1,0-1-1,1 1 1,0 1 0,0-1-1,-12 14 1,10-9-37,1-1 0,0 2 0,1-1 0,1 1 0,0 1 0,0-1 0,1 1 0,1 0 0,0 1 0,-4 18 0,5-13-91,2-1-1,0 0 1,0 1 0,2-1 0,1 1-1,0-1 1,1 1 0,1-1 0,0 0 0,2 0-1,0 0 1,12 26 0,0-10-22,2-1 1,0-1-1,3-1 1,48 54 0,-34-42 4,32 50 1,-62-83-57,-1 1 0,0-1 0,-1 1 0,0 1 0,0-1 0,-1 1 0,-1-1 0,0 1 0,-1 0 0,0 0 0,0 0 0,-2-1 0,1 1 0,-1 0 0,-1 0 0,0 0 1,-1-1-1,0 1 0,-1-1 0,0 0 0,-10 18 0,6-14-44,0 0 0,-1-1 0,0 0 1,-1 0-1,-1-1 0,0-1 0,-1 0 0,0 0 1,0-2-1,-2 1 0,1-1 0,-1-1 1,-1-1-1,-26 13 0,39-21-92,0 1-1,1-1 1,-1 0 0,1 0 0,-1 0-1,0 0 1,1 0 0,-1-1 0,1 1-1,-1 0 1,1-1 0,-1 1-1,1-1 1,-1 1 0,1-1 0,-1 0-1,1 0 1,0 1 0,-1-1 0,1 0-1,0 0 1,0 0 0,0-1 0,0 1-1,0 0 1,0 0 0,0-1-1,0 1 1,0 0 0,0-1 0,1 1-1,-1-1 1,1 1 0,-1-1 0,0-2-1,-1-1-443,0 0 0,1-1 0,-1 1 1,1 0-1,0-1 0,1 0 0,-1 1 0,1-12 0,8-8-1401</inkml:trace>
</inkml:ink>
</file>

<file path=ppt/ink/ink2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42.1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0 508 936,'40'-24'7430,"-26"14"-6615,1 2 1,0-1-1,19-6 1,-14 6-780,0-2 0,0 0 0,31-25 1,-2 2-50,169-127-33,-210 155 50,0-1-3,0 0-1,-1-1 1,0 0 0,0 0 0,-1 0 0,1-1 0,-2 0-1,8-15 1,-12 22 13,0 0 0,0 0-1,0 0 1,-1 0 0,1 0-1,0-1 1,-1 1 0,1 0-1,-1 0 1,0-1-1,0 1 1,0 0 0,0-1-1,0 1 1,0 0 0,-1-1-1,1 1 1,-1 0 0,0 0-1,0 0 1,1 0 0,-1-1-1,0 1 1,-1 0 0,1 0-1,0 1 1,-1-1-1,1 0 1,-1 0 0,1 1-1,-1-1 1,0 1 0,0-1-1,0 1 1,0 0 0,0 0-1,0-1 1,0 2 0,0-1-1,0 0 1,0 0 0,-1 1-1,-3-2 1,-1 1 154,-1-1 0,0 1 0,0 0 0,1 0 0,-1 1 0,0 0 0,0 1 0,0 0 0,1 0 0,-1 0 0,0 1 0,1 1 1,0-1-1,-1 1 0,-9 5 0,5-1 54,1 0 0,0 0 1,0 1-1,1 1 1,0 0-1,1 0 0,0 1 1,-12 15-1,-9 15 159,14-21-191,1 1 1,1 1-1,-19 37 0,11-13-17,3 2 0,-26 89 1,41-123-177,1 0 0,1 0 0,0 1 0,1-1 0,0 0 1,1 0-1,0 1 0,2-1 0,-1 0 0,1 0 1,1 0-1,1 0 0,0 0 0,0 0 0,1-1 1,9 16-1,-10-22-46,1 1 0,-1-1 1,1-1-1,0 1 0,1-1 0,-1 0 1,1 0-1,0-1 0,0 0 0,1 0 1,-1 0-1,1 0 0,0-1 1,11 3-1,-6-3-198,0 0 0,1-1 1,0 0-1,0-1 0,-1-1 0,1 0 1,24-4-1,0-3-980,-2-2 0,1-1 1,-1-2-1,-1-1 0,34-18 1,73-52-3568,-137 81 4690,68-44-2107</inkml:trace>
</inkml:ink>
</file>

<file path=ppt/ink/ink2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42.5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48 63 1220,'-10'-41'3978,"-1"22"-1283,11 19-2616,0-1 1,0 1-1,-1 0 0,1 0 1,0 0-1,-1-1 1,1 1-1,0 0 0,-1 0 1,1 0-1,0 0 1,-1 0-1,1-1 0,0 1 1,-1 0-1,1 0 1,-1 0-1,1 0 1,0 0-1,-1 0 0,1 0 1,0 0-1,-1 0 1,1 1-1,-1-1 0,1 0 1,0 0-1,-1 0 1,1 0-1,0 0 0,-1 1 1,1-1-1,0 0 1,0 0-1,-1 1 0,1-1 1,0 0-1,0 0 1,-1 1-1,1-1 0,-1 3 71,0-1-1,1 1 1,-1-1 0,0 1-1,1-1 1,0 1-1,0-1 1,0 1-1,0 0 1,0-1 0,1 4-1,-1 17 580,-7 60 797,4 0 0,3 1-1,20 145 1,-13-183-1512,2-1 0,1 1 1,3-2-1,1 1 0,2-2 0,3 0 0,29 50 0,38 60-1800,-36-49-5150,-48-97 4388</inkml:trace>
</inkml:ink>
</file>

<file path=ppt/ink/ink2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42.88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46 826 116,'-4'-4'501,"-1"-1"0,1 0 0,0 0 0,1 0 0,-1 0 0,1 0 0,0-1 0,0 0 0,1 1 0,0-1 0,0 0 0,0 0 0,1-1 0,0 1-1,0 0 1,0 0 0,1 0 0,0-1 0,0 1 0,1-8 0,1 4-24,-1 0 0,1 0 0,0 0 0,1 1 0,0-1 1,1 1-1,0 0 0,1-1 0,-1 2 0,2-1 0,11-15 0,-3 8 78,-1 1-55,0 1-1,1 0 1,0 0 0,19-12 0,91-47-200,2 5-1,160-61 1,-68 34-5170,-159 67 727,1 4 0,73-20 1,-86 33 1794</inkml:trace>
</inkml:ink>
</file>

<file path=ppt/ink/ink2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55.2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 2950 160,'-5'-26'8399,"1"1"-4979,22-15 1973,-17 36-5240,1 0 0,-1 0 0,1 0 1,0 0-1,0 0 0,0 0 0,1 1 1,-1-1-1,1 1 0,0 0 1,4-4-1,8-12 118,30-38-213,3 2 1,57-50 0,-58 59-47,328-346-79,43-42-40,319-349-385,-341 352-52,-54 72 392,-250 255-249,-65 113-2782,-25-9 2737,0 0 0,0 0 0,0 0-1,0-1 1,1 1 0,-1-1 0,0 1 0,0-1 0,0 0 0,-1 0-1,1 0 1,0 0 0,0 0 0,0 0 0,-1-1 0,1 1 0,-1-1-1,1 1 1,-1-1 0,1 1 0,-1-1 0,0 0 0,0 0-1,2-3 1,-3 0-1644</inkml:trace>
</inkml:ink>
</file>

<file path=ppt/ink/ink2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55.6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 32 660,'-1'-1'305,"0"1"0,0 0-1,0 0 1,0-1 0,0 1 0,0 0-1,0-1 1,1 1 0,-1-1 0,0 1-1,0-1 1,1 0 0,-1 1 0,0-1-1,1 0 1,-1 1 0,0-1 0,1 0-1,-1 0 1,1 0 0,-1 1 0,1-1-1,0 0 1,-1 0 0,1 0 0,0 0-1,0 0 1,0 0 0,-1 0 0,1 0-1,0 0 1,0 0 0,1-1 0,-1 1-260,1 1 0,-1-1 0,1 1 0,-1-1 0,1 1 1,0-1-1,-1 1 0,1-1 0,0 1 0,0 0 0,-1-1 1,1 1-1,0 0 0,0 0 0,-1 0 0,1-1 0,0 1 1,0 0-1,0 0 0,-1 0 0,1 0 0,0 0 0,0 0 1,0 1-1,-1-1 0,2 0 0,35 4 454,-22-3-236,42 0 9,66 9 1,-120-10-267,0 1 1,0-1-1,0 1 0,1 0 1,-1 0-1,0 0 0,0 0 1,-1 0-1,1 1 0,0-1 1,0 1-1,-1 0 0,1-1 1,-1 1-1,1 1 0,-1-1 1,0 0-1,0 0 0,0 1 1,0 0-1,0-1 0,0 1 1,-1 0-1,0 0 1,1-1-1,-1 1 0,0 0 1,0 1-1,-1-1 0,2 6 1,-1 6 43,-1 0 1,-1 0 0,0 0-1,-1 0 1,-5 19 0,1 3 2,-4 46-1176,3 96-1,7-178 934,-1-1 0,1 1 1,0-1-1,0 1 0,-1 0 0,1-1 0,-1 1 1,1-1-1,-1 1 0,1-1 0,0 1 0,-1-1 1,0 1-1,1-1 0,-1 1 0,1-1 0,-1 0 1,0 1-1,1-1 0,-1 0 0,0 0 0,1 0 1,-1 1-1,0-1 0,1 0 0,-1 0 0,0 0 1,1 0-1,-1 0 0,0 0 0,1 0 0,-1 0 1,0 0-1,1-1 0,-1 1 0,0 0 0,1 0 1,-1-1-1,0 1 0,1 0 0,-1-1 0,1 1 1,-1 0-1,0-1 0,0 0 0,-8-4-1674</inkml:trace>
</inkml:ink>
</file>

<file path=ppt/ink/ink2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55.98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0 780,'1'3'7072,"4"6"-3544,25 41-2332,-26-42-1111,0 0 0,-1 0-1,0 0 1,0 1 0,-1-1-1,0 1 1,1 10 0,9 30 84,5 10-110,-13-43-263,0-1-1,1 0 1,1 1 0,0-2-1,16 28 1,-13-29-1057,1 0-1,0-1 1,0 0 0,1 0-1,1-1 1,16 12 0,-2-8-790</inkml:trace>
</inkml:ink>
</file>

<file path=ppt/ink/ink2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49.30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26 503 140,'-2'-24'7101,"2"22"-6805,-1 0 0,0 0 1,0-1-1,1 1 0,-2 0 0,1 0 0,0 0 0,0 0 1,-1 0-1,-2-3 0,2 1 16,0 0-1,1 1 1,0-1 0,0 0 0,0 0 0,0 0-1,1 1 1,0-1 0,0-7 0,13 6-41,0 2 0,1-1 1,0 2-1,0-1 0,26 1 1,-22 1-134,36-4-67,314-19 295,-245 21-309,123 13-1,-66 13-179,-1 8 0,193 58-1,-327-77 83,-25-8 52,-1 1 1,0 1-1,0 0 0,21 11 1,-11-5 22,-27-12-34,0 1 1,0-1-1,0 1 0,0 0 0,0 0 1,-1 0-1,1 0 0,0 0 0,0 0 0,-1 0 1,4 3-1,-4-2 1,1 1 1,-1-1-1,0 1 0,0 0 1,0-1-1,-1 1 0,1 0 1,-1 0-1,1-1 0,-1 1 1,0 0-1,0 0 0,0 3 1,0 16-28,2 0 0,0 0 0,2-1 0,7 29 0,-6-42 33,-1 0 1,1 0-1,1 0 0,0-1 0,0 1 0,0-1 0,1-1 0,0 1 0,9 6 0,4 4-16,15 18 53,-24-23-31,0-1 0,1 0 0,0 0 0,1-1 0,1-1-1,23 14 1,-17-16 1,1 0 0,0-1-1,0 0 1,0-2 0,0-1-1,1 0 1,-1-2 0,38-2-1,3-4 13,109-22 0,352-94-89,-392 93 86,80-21 4,-143 27-7,79-37-1,-104 38-11,-22 11 3,1 0 0,29-9 0,-17 13 38,-32 6-57,17 11-142,-2 13 239,-13-18-81,0-1 1,0 1-1,0 0 1,-1 0-1,0 0 1,3 10-1,-3-3-6,0 1-1,-1-1 1,0 23 0,3 26-10,4 55 44,3 44 82,-6-130-119,-4-11 23,2 1 0,1-1 0,11 33-1,-14-32-25,-2-4 46,0-17-35,0 0 1,0 0 0,0 1-1,0-1 1,0 0-1,0 0 1,0 0 0,0 0-1,1 1 1,-1-1-1,0 0 1,0 0 0,0 0-1,0 0 1,0 1 0,0-1-1,0 0 1,0 0-1,1 0 1,-1 0 0,0 0-1,0 1 1,0-1-1,0 0 1,0 0 0,1 0-1,-1 0 1,0 0-1,0 0 1,0 0 0,0 0-1,1 0 1,-1 0 0,0 0-1,0 1 1,0-1-1,1 0 1,-1 0 0,0 0-1,0 0 1,0-1-1,0 1 1,1 0 0,-1 0-1,0 0 1,0 0 0,0 0-1,1 0 1,-1 0-1,0 0 1,0 0 0,0-1-1,9-38 282,-1 12-263,-2 7-25,0-1 1,1 1-1,13-25 1,26-38-32,69-94-1,-89 144 42,0 1 0,2 1 0,2 1 0,0 2 0,48-33 0,-35 32 52,1 3 0,91-39 0,104-22 28,167-12 32,-291 75-106,-29 6-23,0 4 0,1 4 0,0 4 0,100 4 0,-5 15-38,-66-3 15,205-8-1,-242-8-4,103-12-33,-153 14 68,-1-2 0,0-1 1,0-1-1,31-14 0,-50 17 7,1 0 0,-1 0 1,-1-1-1,1-1 0,-1 1 1,0-1-1,0-1 0,-1 1 1,0-1-1,0-1 0,-1 1 1,0-1-1,-1 0 0,6-13 1,-10 21-10,6-11-104,2 0 0,-1 0 0,2 1 0,0 1 0,0-1 1,13-9-1,-15 13-523,1 1 1,0 0-1,0 1 1,0 0 0,12-4-1,-11 3-1459</inkml:trace>
</inkml:ink>
</file>

<file path=ppt/ink/ink2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50.16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137 92 120,'-2'-4'758,"0"0"1,0-1-1,1 1 1,-1-1-1,1 0 1,0 1-1,1-1 1,-1 0-1,1 1 1,0-1-1,0 0 1,0 0-1,2-6 0,-1-8 517,-1 18-684,-2 32 696,-14 96 358,-19 91-438,-10 71-905,33-167-253,5-28 13,-1-6-410,6 117 1,3-113-1129,3-33-962,-3-56 1849,-1 0-1,1 0 0,0 0 1,0 0-1,0 0 1,0-1-1,0 1 0,1 0 1,1 2-1</inkml:trace>
</inkml:ink>
</file>

<file path=ppt/ink/ink2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50.53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0 229 432,'32'-24'6261,"-30"21"-5898,1 1 0,-1-1 0,1 1 0,-1 0 0,1 0 0,0 0 0,0 1 0,0-1 1,0 1-1,0-1 0,0 1 0,0 0 0,1 0 0,-1 1 0,0-1 0,0 1 0,5-1 1,-7 2-302,0-1 1,0 1 0,0-1-1,0 1 1,0 0-1,0 0 1,0-1 0,0 1-1,0 0 1,0 0 0,-1 0-1,1 0 1,0 0 0,-1 0-1,1 0 1,0 0 0,-1 0-1,0 0 1,1 1 0,-1-1-1,1 2 1,8 30 308,-8-28-272,4 13-33,1 1 0,1-2 0,0 1 0,2-1 0,13 22 0,-20-35-66,0 0 1,1 0 0,0 0-1,0 0 1,0 0 0,0-1-1,0 1 1,1-1 0,0 0-1,-1 0 1,1 0 0,0 0-1,1-1 1,-1 0 0,0 0-1,1 0 1,-1 0 0,1-1-1,0 1 1,-1-1 0,1 0-1,0-1 1,0 1 0,0-1-1,0 0 1,-1 0 0,1-1-1,0 1 1,9-3 0,7-4-9,0-1 1,-1 0-1,0-1 1,0-2-1,23-16 1,-1 2-40,10-8-445,-1-3 0,56-52 0,-85 69-106,112-116-10149,-114 118 8711</inkml:trace>
</inkml:ink>
</file>

<file path=ppt/ink/ink2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52.63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91 108,'4'0'828,"1"0"0,0 0 0,0 0 0,0 1 0,-1 0 0,1 0 0,0 0 0,-1 0-1,6 3 1,-7 24 1354,0-14-1933,0 0-1,-1 0 1,-1 0-1,0 0 1,-1 0-1,-2 15 1,-14 88 719,14-105-882,-11 74 338,-1 160 1,14-231-411,1-1 0,0 0 0,1 0-1,1 0 1,0 0 0,1 0 0,0-1 0,1 1 0,1-1 0,0 0-1,1-1 1,10 15 0,-13-21-23,0-1-1,1 0 0,0 1 1,0-2-1,0 1 1,0 0-1,1-1 0,0 0 1,0-1-1,0 1 1,0-1-1,1 0 0,0 0 1,-1-1-1,1 0 1,0 0-1,0-1 1,0 0-1,0 0 0,0-1 1,0 1-1,0-2 1,0 1-1,0-1 0,0 0 1,9-2-1,1-3-120,-1 0-1,0 0 0,-1-1 0,0-1 0,0-1 1,-1 0-1,0-1 0,0-1 0,-1 0 1,-1 0-1,0-1 0,0-1 0,-1 0 1,-1-1-1,0 0 0,8-16 0,4-9-67,-2-1 0,-2-1 0,-1-1 0,-3 0 0,10-45 0,8-88 71,-8 37 158,-18 105 206,-1 0 0,2-44-1,-10 58 71,-3 25 108,-5 35 169,-23 94 629,-17 115-60,22-116-916,21-82-272,2 0 1,0 76-1,7-96-815,1 0 1,1 0-1,11 45 0,-13-73-98,1 0-1,0 1 1,0-1 0,0 0 0,1 0-1,-1 0 1,1-1 0,4 5 0</inkml:trace>
</inkml:ink>
</file>

<file path=ppt/ink/ink2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53.1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72 27 656,'0'-1'378,"0"-1"0,0 1 0,1-1-1,-1 1 1,0-1 0,-1 1 0,1 0 0,0-1 0,0 1-1,-1-1 1,1 1 0,-1 0 0,1-1 0,-1 1 0,1 0-1,-1 0 1,-1-3 0,1 4-258,1 0 0,-1 0 0,0 0 0,1 0 0,-1 1 0,1-1 0,-1 0 0,0 0 0,1 0 0,-1 0 0,1 1 0,-1-1 0,1 0 0,-1 1 0,1-1 0,-1 0 0,1 1 0,-1-1 0,1 1 0,-1-1 0,1 1 0,0-1 0,-1 1 0,1-1 0,0 1 0,-1 0 0,-3 5 6,1 0-1,-1 0 0,1 1 1,0-1-1,1 1 0,-3 9 0,3-6-95,-21 151 249,21-136-258,1 1-1,2-1 1,0 1-1,7 34 1,-6-55-16,0 1 1,-1-1-1,2 0 1,-1 0-1,1 0 1,0 0-1,0 0 1,0-1-1,0 0 1,5 5-1,-7-8 0,0 0-1,0 1 0,0-1 0,0 0 1,0 0-1,0 0 0,0 0 0,1-1 1,-1 1-1,0 0 0,1 0 0,-1-1 1,0 1-1,1-1 0,-1 1 0,1-1 1,-1 1-1,1-1 0,-1 0 0,1 0 1,-1 0-1,1 0 0,-1 0 0,1 0 1,0 0-1,-1-1 0,0 1 0,1 0 1,-1-1-1,1 1 0,-1-1 0,1 0 1,-1 1-1,0-1 0,1 0 0,-1 0 0,0 0 1,0 0-1,0 0 0,2-2 0,18-24 92,0 0-1,-2-1 1,-1-2-1,-2 0 1,17-39-1,10-21 162,-40 81-199,1 0 0,-1 1 0,1 0 1,1 0-1,0 0 0,0 0 0,0 1 0,1 0 0,0 0 1,1 1-1,12-12 0,-18 18-54,-1 0-1,1 0 1,-1-1 0,0 1 0,1 0-1,-1 0 1,1 0 0,-1-1 0,1 1-1,-1 0 1,1 0 0,-1 0 0,1 0 0,-1 0-1,1 0 1,0 0 0,-1 0 0,1 0-1,-1 0 1,1 0 0,-1 1 0,1-1-1,-1 0 1,0 0 0,1 0 0,-1 1-1,1-1 1,-1 0 0,1 0 0,-1 1-1,0-1 1,1 1 0,-1-1 0,0 0-1,1 1 1,8 24 137,-9 28 152,-2-42-221,-3 12 113,1 1-1,-2 40 1,2-40-74,3-22-92,1 0 0,-1 0 1,0-1-1,1 1 0,0 0 1,-1 0-1,1 0 0,0-1 1,0 1-1,0 0 1,0 0-1,0 0 0,0 0 1,1 0-1,-1-1 0,1 1 1,-1 0-1,1 0 0,0-1 1,0 1-1,1 2 0,2 2 207,0-3-6,9-8-93,13-12-87,-1-1 1,0-2-1,-1 0 0,41-47 0,-35 36-76,63-53-1,-92 83 39,0 0 1,-1 0-1,1 0 0,0 0 0,0 1 1,0-1-1,0 0 0,0 1 0,0-1 1,-1 1-1,2-1 0,-1 1 0,0-1 1,0 1-1,0 0 0,0-1 0,0 1 0,0 0 1,0 0-1,0 0 0,0 0 0,1 0 1,-1 0-1,0 0 0,0 0 0,0 0 1,0 1-1,0-1 0,0 0 0,0 1 1,0-1-1,0 1 0,0-1 0,0 1 1,0-1-1,0 1 0,0 0 0,0 0 1,0-1-1,-1 1 0,1 0 0,0 0 0,-1 0 1,1 0-1,0 0 0,-1 0 0,1 0 1,-1 0-1,1 0 0,-1 1 0,3 8 24,0 1 0,-1-1-1,0 1 1,0 16-1,0-4-20,3 16-82,-4-26 30,1 1-1,0-1 0,8 26 0,-9-36-111,0 1-1,1-1 0,0 1 1,0-1-1,0 0 0,0 0 1,0 0-1,1 0 0,-1 0 0,1 0 1,0-1-1,0 1 0,0-1 1,0 0-1,0 0 0,0 0 1,1 0-1,4 2 0,-5-4-245,0 0 1,0 1-1,0-1 0,-1 0 0,1-1 1,0 1-1,0 0 0,-1-1 0,1 1 1,0-1-1,-1 0 0,1 0 0,0 0 1,-1 0-1,1-1 0,-1 1 0,0 0 1,1-1-1,-1 0 0,0 0 0,0 1 0,0-1 1,3-4-1,5-8-1574</inkml:trace>
</inkml:ink>
</file>

<file path=ppt/ink/ink2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53.87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37 354 1216,'7'-12'1416,"-4"9"-849,-1-1-1,0 1 1,1-1 0,-2 0 0,1 1 0,0-1 0,-1 0-1,0 0 1,0 0 0,1-7 0,3-5 1366,-4 12-623,-7 8-615,0 4-525,1 0 1,-1 1 0,1-1 0,1 1 0,0 0 0,0 0 0,1 1 0,0-1 0,-3 16 0,-2 1 24,6-19-164,0 0-1,0 0 0,1 0 0,0 0 1,0 0-1,1 0 0,0 0 0,0 0 1,0 1-1,1-1 0,0 0 0,3 9 1,-3-13-24,0 1 1,1-1-1,0 0 1,0 1-1,0-1 1,0 0-1,0 0 1,1 0-1,-1 0 1,1-1-1,0 1 1,-1-1-1,1 1 1,0-1-1,1 0 1,-1 0-1,0-1 1,1 1-1,-1 0 1,1-1-1,-1 0 1,1 0-1,0 0 1,6 0-1,0 0-28,-1 0 0,1-1 0,-1-1 0,0 1 0,1-2-1,-1 1 1,0-1 0,0 0 0,0-1 0,11-5 0,-14 6 7,-1 0-1,0-1 1,0 0 0,0 0-1,0 0 1,-1-1 0,1 0-1,-1 0 1,0 0 0,0 0-1,0 0 1,0-1 0,-1 0-1,0 1 1,0-2 0,0 1-1,3-10 1,18-39 2,-31 70 17,-1 0 23,1 1 0,0 1 1,-7 29-1,14-43-25,-1-1-1,0 1 1,1 0 0,-1-1-1,1 1 1,0 0-1,0 0 1,1-1 0,-1 1-1,1 0 1,-1 0-1,1-1 1,1 1 0,-1-1-1,0 1 1,1-1-1,0 0 1,-1 1 0,1-1-1,1 0 1,-1 0 0,0 0-1,1 0 1,4 3-1,-4-3-8,0-1-1,1 0 0,-1-1 0,0 1 0,1-1 0,-1 1 1,1-1-1,-1 0 0,1 0 0,0-1 0,-1 1 0,1-1 0,0 0 1,-1 1-1,1-2 0,7 0 0,-3-1-25,0 0-1,0 0 1,0-1-1,-1 0 1,1-1-1,-1 1 1,10-8-1,2-2-99,-2-1 0,0-1 0,0-1 0,26-32 0,-31 29 108,-1 0 0,-1 0 0,0-1 0,-2 0 0,10-32 0,-7 20 42,-7 20-14,1-1 84,-4 33 70,-1-16-140,-18 149 512,18-124-486,1 46 28,0-70-75,-1 0 1,1-1-1,0 1 0,1 0 1,-1 0-1,1-1 1,0 1-1,0 0 1,0-1-1,1 0 1,5 7-1,-8-10 3,0-1 0,0 0 0,0 0 0,0 0 1,0 0-1,0 0 0,0 1 0,0-1 0,1 0 0,-1 0 0,0 0 0,0 0 0,0 0 1,0 0-1,0 0 0,0 0 0,1 1 0,-1-1 0,0 0 0,0 0 0,0 0 0,0 0 1,0 0-1,1 0 0,-1 0 0,0 0 0,0 0 0,0 0 0,0 0 0,1 0 0,-1 0 1,0 0-1,0 0 0,0 0 0,0 0 0,1 0 0,-1 0 0,0 0 0,0-1 0,0 1 1,0 0-1,0 0 0,1 0 0,-1 0 0,0 0 0,0 0 0,0 0 0,0 0 1,0-1-1,0 1 0,0 0 0,1 0 0,2-14 1,-3-23-22,0 32 8,-9-117-52,9 103 92,0 0 0,1-1 1,1 1-1,1 0 0,9-33 0,-7 38 155,0-1 0,1 1 0,0 1 0,1-1 0,1 1 0,0 0-1,1 1 1,0 0 0,1 0 0,0 1 0,1 0 0,21-16 0,-10 11 171,1 2 1,1 0 0,0 2 0,0 1 0,1 0 0,0 2 0,31-7 0,-13 7-363,1 1 1,0 3 0,71 0-1,-106 5-388,1 0 0,-1 1 0,0 1 0,0-1 0,0 1-1,0 1 1,0 0 0,9 4 0,8 10-4498,-6 7-3981,-13-15 6756</inkml:trace>
</inkml:ink>
</file>

<file path=ppt/ink/ink2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54.23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37 16 436,'0'0'1200,"-9"-5"-1168,0 0-428,-9 0-284</inkml:trace>
</inkml:ink>
</file>

<file path=ppt/ink/ink2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54.9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64 289 1052,'-12'-5'6977,"-32"-15"-1754,44 20-5133,-1 0-1,1 0 1,0 0 0,-1 0 0,1-1 0,-1 1-1,1 0 1,0 0 0,-1-1 0,1 1 0,0 0-1,0 0 1,-1-1 0,1 1 0,0 0 0,-1-1-1,1 1 1,0 0 0,0-1 0,0 1 0,0-1-1,-1 1 1,1 0 0,0-1 0,0 1 0,0-1-1,0 1 1,0-1 0,0 1 0,0 0 0,0-1-1,0 1 1,0-1 0,0 0 0,14-11 1799,29-5-843,206-58-113,253-61-2598,-426 125 198,-70 11 1188,0-1-1,0 1 1,0 1-1,0-1 1,-1 1-1,1 0 1,0 0-1,0 0 1,-1 1-1,7 2 1,-12-4 183,0 0 0,1 1 0,-1-1 0,0 0 0,1 0 1,-1 0-1,0 1 0,1-1 0,-1 0 0,0 1 1,1-1-1,-1 0 0,0 1 0,0-1 0,0 0 0,1 1 1,-1-1-1,0 0 0,0 1 0,0-1 0,0 1 0,0-1 1,1 0-1,-1 1 0,0-1 0,0 1 0,0-1 0,0 0 1,0 1-1,0-1 0,-1 1 0,1-1 0,0 0 0,0 1 1,0-1-1,0 1 0,0-1 0,0 0 0,-1 1 0,1-1 1,0 1-1,-20 17-2989,-28 9-921,14-12 1957</inkml:trace>
</inkml:ink>
</file>

<file path=ppt/ink/ink2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55.35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334 1 1108,'-8'45'9016,"-24"40"-6299,0-1-1620,-59 203 1224,60-178-1915,-6 17-114,-29 186-1,59-259-295,-7 50-616,-1 121 1,14-193 27,2 38-2419,9-28-2820,-9-41 5663,-1 1 0,1 0 0,-1-1 0,1 1 0,-1-1 0,1 1 1,-1-1-1,1 0 0,0 1 0,-1-1 0,1 0 0,0 1 0,-1-1 0,1 0 1,0 1-1,-1-1 0,1 0 0,0 0 0,0 0 0,-1 0 0,1 0 1,0 0-1,-1 0 0,1 0 0,0 0 0,0 0 0,16 0-1706</inkml:trace>
</inkml:ink>
</file>

<file path=ppt/ink/ink2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55.70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127 15 484,'9'-5'1720,"0"5"172,0-5 105,-9 0-121,9 5-628,-9 5-588,9 0-516,-9 0-3664,-9-5 1659,0 5-79</inkml:trace>
  <inkml:trace contextRef="#ctx0" brushRef="#br0" timeOffset="1">0 507 1124,'0'20'2064,"9"-10"209,-9 0 95,0 1-196,9-6-880,0 5-764,-9-5-1024,10 0-940,-1-10-492,-9 0-232,9 0-93,-9-5 97</inkml:trace>
</inkml:ink>
</file>

<file path=ppt/ink/ink2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56.86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27 1181 932,'0'0'269,"-1"1"1,0-1-1,1 1 0,-1-1 0,0 1 1,1-1-1,-1 0 0,0 1 0,0-1 0,0 0 1,1 0-1,-1 1 0,0-1 0,0 0 1,0 0-1,0 0 0,1 0 0,-1 0 1,0 0-1,0 0 0,0 0 0,0 0 1,1-1-1,-1 1 0,0 0 0,-1-1 1,1 0-72,1 0 0,-1 0 1,1 0-1,-1 0 1,1 0-1,0 0 1,-1 0-1,1 0 1,0 0-1,0 0 1,0 0-1,0 0 0,0-1 1,0 1-1,0 0 1,0 0-1,1-1 1,0-6 135,1 1 1,0 0-1,0 0 1,1 1-1,3-8 1,16-18 324,1 2 1,2 0-1,1 2 1,53-46 0,-10 9-700,211-195 2,-216 202 67,82-73-266,228-154 0,-334 258-93,49-32-531,-29 24-3040,-85 35-2680,6 0 4457,1 4 149</inkml:trace>
</inkml:ink>
</file>

<file path=ppt/ink/ink2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57.2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16 1172,'6'-2'781,"-3"-4"4688,-1 0-832,3 5-4394,6 28 1797,6 3-1474,2 0 1,1-1-1,1-1 1,2-1-1,1-1 1,52 45-1,265 153-1267,-290-193 183,93 68-2715,-121-80 295,36 39-1,-55-53 2359,0 0 0,0 0 0,-1 0 0,0 1 0,0-1 0,0 1 0,2 8 0,4 11-1478</inkml:trace>
</inkml:ink>
</file>

<file path=ppt/ink/ink2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03.77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180 86 776,'6'-6'1115,"-1"0"0,0-1 0,0 0-1,-1 0 1,0 0 0,0 0 0,-1-1 0,0 1 0,4-17 747,-7 28-1715,-1-1 0,1 0 0,0 0-1,-1 1 1,0-1 0,0 0 0,0 0-1,0 0 1,-2 5 0,0-3-48,1 0 0,1 0 0,-1 1 1,1-1-1,0 1 0,-1 7 0,-6 27 254,-127 361 298,119-353-819,-10 60-1,9-41-1364,14-58-2709,4-17 3193,1 0 1,-1 0 0,1 0-1,1 1 1,0-1 0,5-11 0,8-6-564</inkml:trace>
</inkml:ink>
</file>

<file path=ppt/ink/ink2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04.13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1 222 92,'16'-32'1522,"-6"15"-35,-1-1 0,0 0 0,-2 0 0,6-21 0,-5 16-89,-7 20-1145,1-1 0,-1 0-1,0 0 1,0 0 0,0 0-1,0 0 1,0-7-1,-2 11-221,1-1-1,0 0 0,0 1 1,0-1-1,-1 1 0,1-1 0,0 0 1,0 1-1,0-1 0,0 1 0,0-1 1,0 0-1,0 1 0,0-1 0,1 1 1,-1-1-1,0 0 0,0 1 0,0-1 1,1 1-1,-1-1 0,0 1 1,0-1-1,1 1 0,-1-1 0,1 1 1,-1-1-1,0 1 0,1-1 0,-1 1 1,1 0-1,-1-1 0,1 1 0,0-1 1,13 18 1016,11 37 150,-24-51-1173,82 293 1232,-75-257-1880,-2 1-1,-2-1 1,-2 1 0,-1 0 0,-9 69 0,5-99-149,-1 0-1,0 0 1,-1-1-1,0 1 1,0-1-1,-1 0 1,-1-1-1,1 0 1,-1 0-1,-1 0 1,1-1-1,-1 0 1,-16 11-1,-1-6-996</inkml:trace>
</inkml:ink>
</file>

<file path=ppt/ink/ink2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04.47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0 269 624,'36'-96'10047,"-19"61"-8576,-16 31-1336,0 0 0,1-1-1,0 1 1,0 0 0,0 0 0,0 0 0,1 0-1,0 0 1,0 1 0,0-1 0,0 1-1,0 0 1,1 0 0,-1 0 0,1 0-1,0 0 1,6-3 0,15-4-201,0 0 0,0 2 1,0 1-1,1 1 0,0 1 0,0 1 1,29-1-1,34-2-3406,-5-1-4662,-66 8 6298</inkml:trace>
</inkml:ink>
</file>

<file path=ppt/ink/ink2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04.8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72 22 392,'11'-16'5508,"-9"11"-1542,-7 12-2602,1 0-1242,0-1-54,1-1 0,-1 1-1,2 0 1,-1 1 0,1-1 0,-3 11-1,-46 160 228,50-174-295,1-1 0,0 1 0,0 0 0,0-1 0,0 1 0,0 0 0,1-1 0,-1 1 0,1-1 1,1 4-1,2 17-8,-4-22 8,0-1 0,0 1 0,0 0 0,0 0-1,0-1 1,0 1 0,0 0 0,1-1 0,-1 1 0,0 0 0,0-1 0,1 1 0,-1-1 0,0 1 0,0 0 0,1-1 0,-1 1 0,1-1 0,-1 1 0,1-1 0,-1 1 0,1-1-1,-1 1 1,1-1 0,-1 1 0,1-1 0,0 1 0,0-1 1,-1-1-1,1 1 0,-1 0 1,1 0-1,-1 0 0,1-1 1,-1 1-1,1 0 0,-1-1 1,1 1-1,-1 0 0,1-1 1,-1 1-1,0-1 1,1 1-1,-1-1 0,0 1 1,1 0-1,-1-1 0,0 1 1,0-1-1,1 1 0,-1-1 1,0 0-1,0 1 0,0-1 1,0 1-1,0-1 1,0 1-1,0-1 0,0 1 1,0-1-1,0 0 0,0 1 1,0-1-1,0 1 0,-1-2 1,3-12 13,0 1-1,0-1 1,2 0 0,5-15 0,1-6 26,17-37 303,-26 69-292,1-1 0,-1 0-1,1 1 1,0-1 0,0 1 0,1 0 0,-1 0 0,1 0 0,-1 0 0,1 0 0,0 0 0,0 1-1,0-1 1,7-3 0,-9 5-43,0 1 1,0-1-1,0 0 0,1 1 0,-1-1 0,0 1 0,0-1 1,1 1-1,-1 0 0,0-1 0,1 1 0,-1 0 0,1 0 0,-1 0 1,0 0-1,1 0 0,-1 0 0,0 0 0,1 1 0,-1-1 1,0 1-1,1-1 0,-1 1 0,0-1 0,0 1 0,1-1 1,-1 1-1,0 0 0,0 0 0,0 0 0,0 0 0,0 0 1,0 0-1,0 0 0,0 0 0,-1 0 0,1 0 0,0 0 1,0 0-1,0 3 0,10 16 16,-9-18-22,0 1 0,-1-1 0,1 1-1,-1 0 1,0 0 0,0 0 0,0 0-1,0 0 1,0 0 0,0 0 0,0 6-1,0 7-329,1 0-1,0-1 1,2 1-1,0-1 1,0 0 0,2 0-1,8 19 1,-12-33-105,0 1 0,0 0 0,0-1 0,0 1 0,0-1 0,0 0 0,1 0 0,-1 0 0,0 0 0,1 0 0,-1-1 1,1 1-1,-1-1 0,0 1 0,1-1 0,-1 0 0,1 0 0,-1 0 0,1 0 0,4-1 0,11-3-1193</inkml:trace>
</inkml:ink>
</file>

<file path=ppt/ink/ink2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05.15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281 49 124,'-20'-20'6157,"19"19"-5902,0-1 0,0 0 0,-1 0 0,1 1 0,-1-1 0,1 0 0,-1 1-1,0 0 1,0-1 0,1 1 0,-1 0 0,-3-1 0,-2 0-149,1 0 0,0 1 0,-1-1 0,1 2 1,-1-1-1,1 1 0,-1 0 0,1 0 0,-1 1 0,1 0 0,-1 0 1,1 0-1,0 1 0,-1 0 0,1 0 0,0 1 0,0 0 0,0 0 1,1 0-1,-1 0 0,1 1 0,-6 5 0,2-1-93,1-1 0,-1 1-1,2 1 1,-1 0 0,1 0 0,0 0 0,1 1 0,0 0-1,1 0 1,0 1 0,-5 14 0,10-23-15,-1-1 0,1 1 1,-1 0-1,1-1 0,0 1 1,-1 0-1,1-1 0,0 1 1,0 0-1,0 0 0,1-1 1,-1 1-1,0 0 0,1-1 1,-1 1-1,1 0 0,-1-1 1,1 1-1,0-1 0,0 1 0,0-1 1,0 1-1,1 1 0,0-1 1,1 0-1,-1 0 1,1-1-1,-1 1 1,1-1-1,0 1 0,0-1 1,-1 0-1,1 0 1,0 0-1,0 0 1,4 0-1,1 0 0,1-1 1,-1 1-1,0-1 0,0 0 1,0-1-1,0 0 0,0-1 0,15-3 1,-13 0 9,-1-1 0,1 0 0,-1 0 0,0 0 0,-1-1 1,1-1-1,-2 1 0,1-1 0,-1-1 0,0 1 0,-1-1 0,1 0 1,-2-1-1,9-17 0,-10 15 47,-7 10 51,-7 21 5,3 1-57,2 1-1,0-1 1,-1 25-1,5-37-82,1-1 0,0 1 0,1 0 0,0-1-1,0 1 1,0-1 0,1 1 0,1-1 0,-1 1 0,1-1 0,0 0 0,5 8 0,-6-12-248,11 22-1185,-10-6-7215</inkml:trace>
</inkml:ink>
</file>

<file path=ppt/ink/ink2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05.55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162 146 296,'19'-58'6028,"-16"46"-5076,0 1 0,0 0 0,1 0-1,8-13 1,-11 7-250,-1 17-686,0 0 1,-1 0 0,1 0 0,0 0 0,0-1-1,-1 1 1,1 0 0,0 0 0,0 0 0,-1 0 0,1 0-1,0 0 1,0 0 0,-1 0 0,1 0 0,0 0-1,-1 0 1,1 0 0,0 0 0,0 0 0,-1 0-1,1 0 1,0 0 0,-1 0 0,1 0 0,0 0 0,0 1-1,0-1 1,-1 0 0,1 0 0,0 0 0,0 0-1,-1 1 1,1-1 0,0 0 0,0 0 0,0 0 0,0 1-1,-1-1 1,1 0 0,0 0 0,0 1 0,0-1-1,0 0 1,0 0 0,0 1 0,0-1 0,0 0-1,0 1 1,-1-1 0,1 0 0,0 0 0,0 1 0,1-1-1,-1 0 1,0 1 0,0-1 0,-4 10 346,1 0 1,0 1-1,1-1 0,-2 21 1,-7 30 418,-61 207 538,19-62-1196,39-147-475,2 1 0,4-1 1,1 2-1,3 92 0,4-146-226,1 0 0,-1 0 0,1 0 0,1 0 0,-1 0 0,1 0 0,0 0 0,6 10 0,-1-14-3533,5-8 2166,-10 4 1309,14-9-1352</inkml:trace>
</inkml:ink>
</file>

<file path=ppt/ink/ink2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05.91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451 107 1552,'6'-7'1195,"1"-1"0,-1 0 0,-1-1 0,9-15 0,-13 22-1099,-1 1 0,1 0 0,0 0 0,-1 0-1,1 0 1,-1-1 0,1 1 0,-1 0 0,0 0 0,1-1-1,-1 1 1,0 0 0,0-1 0,0 1 0,0 0 0,0 0-1,0-1 1,0 1 0,0 0 0,-1-1 0,1 1 0,-1 0-1,1 0 1,0-1 0,-1 1 0,0 0 0,1 0 0,-1 0-1,0 0 1,0 0 0,0 0 0,1 0 0,-1 0-1,0 0 1,0 0 0,0 0 0,-1 1 0,1-1 0,0 0-1,0 1 1,0-1 0,0 1 0,-1-1 0,1 1 0,0-1-1,-1 1 1,-1 0 0,-8-1-14,0 0 1,0 1-1,0 1 0,0-1 1,1 2-1,-1 0 0,0 0 1,0 1-1,1 0 0,-17 8 1,-16 8 247,-45 29 0,67-37-148,3-2-46,1 1 0,0 1 1,1 0-1,0 1 0,0 1 1,1 0-1,-15 19 0,29-31-128,-5 6 82,1-1 1,1 1-1,-1 1 0,-5 11 1,10-17-59,-1 1 1,0-1 0,0 1-1,1-1 1,-1 1 0,1 0-1,0-1 1,0 1 0,0-1-1,0 1 1,1 0-1,-1-1 1,0 1 0,1-1-1,0 1 1,0-1 0,0 1-1,0-1 1,2 4-1,3 3 32,1 1-1,-1-2 0,2 1 1,-1-1-1,1 0 0,0 0 0,1-1 1,0 0-1,0-1 0,1 0 1,12 6-1,10 2-289,1-1 1,42 10-1,-10-3-1212,-10 3-2200,-26-1-4832,-21-17 6620</inkml:trace>
</inkml:ink>
</file>

<file path=ppt/ink/ink2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06.6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493 269 1196,'-1'-10'1129,"0"0"0,-1 0 0,-1 1 0,1-1 0,-1 1 0,-1 0 0,-5-11 0,-9-25 735,15 38-1461,1 1 0,1-1 1,-1 0-1,1 1 0,0-1 1,1 0-1,-1 0 0,1 0 0,1 0 1,0-9-1,1 13-292,-1 0 0,0 0-1,1 1 1,-1-1 0,1 0 0,0 1 0,0-1 0,0 1-1,0 0 1,0-1 0,1 1 0,-1 0 0,1 0-1,-1 1 1,1-1 0,0 0 0,0 1 0,-1 0 0,1-1-1,0 1 1,0 0 0,1 1 0,-1-1 0,4 0-1,8-1-73,0 0 0,1 1 0,-1 1 0,0 1 0,1 0 0,-1 0 0,0 2 0,0 0 0,0 1 0,0 0 0,-1 1 0,0 1-1,0 0 1,0 1 0,0 0 0,-1 1 0,-1 1 0,1 0 0,-1 1 0,-1 0 0,0 1 0,0 0 0,-1 1 0,-1 0 0,0 0 0,0 1-1,-1 0 1,-1 0 0,0 1 0,7 24 0,-7-6-22,-1 0-1,-2 1 1,-1-1-1,-2 1 1,-1-1 0,-2 1-1,-1 0 1,-13 56-1,6-46-10,-2-1 0,-2-1 0,-2 0 0,-1-1 0,-3-1 1,-24 39-1,14-35 78,-1-1 0,-2-1 0,-2-2 0,-2-1 0,-1-2 0,-2-1 0,-1-2 0,-2-3 0,-1-1 0,-62 31 0,31-18-173,-29 14-751,91-50-494,0-1 0,-1 0 0,-18 3 1,31-8 891,-1 0 0,1 0 0,-1 0 0,1 0 0,-1-1 0,1 1 0,0 0 0,-1 0 0,1-1 0,0 1 0,-1-1 0,1 0 0,0 1 0,-1-1 0,1 0 0,0 0 0,0 1 0,0-1 0,0 0 0,0 0 0,0 0 0,0-1 0,0 1 0,0 0 0,0 0 0,0 0 0,1-1 1,-1 0-1,7-12-1502</inkml:trace>
</inkml:ink>
</file>

<file path=ppt/ink/ink2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07.96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0 423 48,'0'1'261,"1"-1"0,-1 0 0,0 1 0,0-1 0,0 0-1,1 1 1,0 0 783,-1-1-783,0 1 0,1-1 0,-1 0 0,0 0 0,1 0 0,-1 1-1,1-1 1,-1 0 0,0 0 0,1 0 0,-1 0 0,1 0 0,-1 0 0,0 0 0,1 0 0,-1 0 0,1 0 0,-1 0-1,0 0 1,1 0 0,-1 0 0,1 0 0,-1 0 0,0 0 0,1 0 0,0-1 0,31-6 2637,45-22-3635,-66 24 1425,69-28-475,96-54 0,-149 71-215,-1 0-1,0-2 0,-1-1 1,-1-1-1,-1-1 0,39-46 1,-60 65 2,-1 0 0,1-1 0,0 1 0,-1 0 0,1-1 0,-1 1 0,0 0 0,0-1 0,0 0 0,0 1 0,0-1 0,-1 0 0,1 1 0,-1-1 0,0 0 0,1 1 0,-1-1 0,-1 0 0,1-4 0,-1 5 5,0 1 1,0-1-1,0 0 0,0 0 0,0 0 0,0 1 0,0-1 0,-1 1 1,1-1-1,-1 1 0,1-1 0,-1 1 0,0 0 0,1 0 0,-1 0 0,0 0 1,0 0-1,0 0 0,1 0 0,-4 0 0,0-1 16,0 1 0,0 0 0,0 0 0,-1 1 0,1-1 0,0 1 0,-1 0 0,1 1-1,0-1 1,0 1 0,0 0 0,-1 0 0,1 1 0,0 0 0,0 0 0,1 0 0,-1 0 0,0 1 0,-7 5 0,-22 21 328,2 1 0,-38 45 0,58-60-261,0 1 0,1 0 0,1 1 0,1-1 1,0 2-1,1 0 0,-10 34 0,17-49-84,-3 10 42,1 0-1,0 0 0,1 0 1,1 0-1,0 26 0,1-36-40,1 0 0,-1 0 0,1 0 1,0 0-1,0 0 0,0 0 0,0-1 0,0 1 0,0 0 0,1-1 0,0 1 0,-1-1 0,1 1 0,0-1 0,0 0 0,0 0 0,1 1 0,-1-2 0,1 1 0,-1 0 0,1 0 0,-1-1 0,1 1 0,0-1 0,0 0 0,-1 0 0,1 0 0,0 0 0,0-1 0,0 1 0,0-1 0,5 0 0,8 2-83,1-2 1,-1-1-1,0 0 0,0 0 0,1-2 0,-2 0 0,1-1 0,0-1 0,-1 0 0,0-1 0,0 0 0,0-1 0,-1-1 0,0-1 0,0 0 0,-1 0 0,-1-2 0,20-18 0,-28 23 61,-1-1 0,1 1 0,-1-1 0,0 0 0,3-12 0,-2 9 26,-1 0 9,-1 3 54,0 1-1,1 0 1,-1 0-1,1 0 0,0 0 1,6-7-1,-9 13-57,0 0 0,0 0-1,0 0 1,0-1 0,1 1-1,-1 0 1,0 0 0,0 0-1,0 0 1,0 0-1,0 0 1,1 0 0,-1 0-1,0 0 1,0-1 0,0 1-1,0 0 1,1 0 0,-1 0-1,0 0 1,0 0 0,0 0-1,1 0 1,-1 0 0,0 0-1,0 0 1,0 0-1,0 0 1,1 1 0,-1-1-1,0 0 1,0 0 0,0 0-1,0 0 1,1 0 0,-1 0-1,0 0 1,0 0 0,0 0-1,0 1 1,0-1 0,1 0-1,-1 0 1,0 0-1,0 0 1,0 1 0,0-1-1,0 0 1,0 0 0,0 0-1,0 0 1,0 1 0,0-1-1,0 0 1,0 0 0,0 0-1,0 0 1,0 1 0,0-1-1,0 0 1,0 0-1,0 0 1,0 1 0,0-1-1,0 0 1,0 0 0,0 0-1,1 27 433,-6 28-131,3-47-295,1-1 1,0 0-1,0 0 0,1 1 0,-1-1 1,2 1-1,-1-1 0,1 0 0,0 1 1,1-1-1,2 8 0,-3-13-14,0 1-1,0-1 1,0 0-1,1 0 1,-1 0-1,1 0 1,-1 0-1,1 0 1,0-1-1,-1 1 1,1 0-1,0-1 1,0 1-1,0-1 1,0 0-1,1 0 1,-1 0-1,0 0 1,0 0-1,1 0 1,-1 0-1,0-1 1,1 1-1,-1-1 1,1 0-1,-1 0 1,1 0 0,-1 0-1,1 0 1,-1 0-1,0-1 1,1 1-1,-1-1 1,1 0-1,2-1 1,4 0-2,-1-1 0,1 1 0,-1-2 0,0 1 0,0-1 0,0 0 0,-1-1 0,1 0 0,-1 0 0,-1 0 0,1-1 1,-1 0-1,1 0 0,-2-1 0,9-11 0,-9 5 11,-12 14 13,6-1-26,0 1 0,0 0 0,0 1 0,0-1 0,0 0 0,0 0 0,0 0 1,0 1-1,0-1 0,0 0 0,1 1 0,-1-1 0,0 0 0,1 1 0,0-1 0,-1 1 0,1 2 1,0-2-1,0 0 0,0 0 0,0 0 1,0 0-1,1-1 0,-1 1 0,1 0 1,0 0-1,-1 0 0,1-1 0,0 1 1,0 0-1,0-1 0,0 1 1,0-1-1,1 1 0,-1-1 0,0 0 1,1 1-1,-1-1 0,1 0 0,-1 0 1,1 0-1,0 0 0,-1 0 0,1 0 1,0-1-1,-1 1 0,1 0 0,0-1 1,0 0-1,0 1 0,0-1 1,0 0-1,0 0 0,-1 0 0,1 0 1,0 0-1,0 0 0,2-1 0,3 0 7,0 0 0,0 0 0,0-1 0,0 1-1,0-2 1,0 1 0,-1-1 0,1 0-1,10-7 1,18-13-75,-26 18 60,-1 0 1,0-1 0,0 0-1,0 0 1,-1-1 0,0 0-1,0 0 1,7-11 0,-12 15-6,0 1 0,0-1 0,0 1 1,0-1-1,0 1 0,1 0 0,-1 0 1,1 0-1,-1 0 0,1 0 0,0 1 1,0-1-1,0 1 0,0 0 1,0 0-1,0 0 0,0 0 0,0 0 1,0 1-1,4-1 0,7 1-193,-1 0-1,1 0 1,20 4-1,11 1-453,29 10 546,-74-15 116,0 0-1,-1 0 1,1 0-1,0 0 1,0-1-1,0 1 1,0 0-1,0 0 1,0 0-1,0 0 1,0 0-1,0 0 1,0 0-1,-1-1 1,1 1 0,0 0-1,0 0 1,0 0-1,0 0 1,0 0-1,0 0 1,0-1-1,0 1 1,0 0-1,0 0 1,0 0-1,0 0 1,0 0-1,0 0 1,0-1-1,0 1 1,0 0-1,0 0 1,0 0 0,1 0-1,-1 0 1,0 0-1,0-1 1,0 1-1,0 0 1,0 0-1,0 0 1,0 0-1,0 0 1,0 0-1,0 0 1,1 0-1,-1 0 1,0 0-1,0-1 1,0 1-1,0 0 1,0 0 0,0 0-1,1 0 1,-1 0-1,0 0 1,0 0-1,0 0 1,0 0-1,0 0 1,1 0-1,-1 0 1,0 0-1,0 0 1,-13-3 41,-9 11-25,0 1 1,0 1-1,1 1 0,1 1 0,0 1 1,0 1-1,1 0 0,1 2 0,1 0 1,0 0-1,1 2 0,1 0 0,-15 24 0,16-26-23,-14 20-14,28-35 19,-1 1-1,0-1 1,0 0-1,1 1 0,-1-1 1,1 1-1,-1 0 0,1-1 1,0 1-1,-1-1 1,1 1-1,0 0 0,0-1 1,0 1-1,0-1 1,0 1-1,1 0 0,-1-1 1,0 1-1,1-1 1,-1 1-1,2 2 0,-1-3 3,0 0-1,0 0 0,0-1 0,0 1 0,1 0 0,-1-1 0,0 1 0,0-1 1,0 1-1,1-1 0,-1 1 0,0-1 0,0 0 0,1 0 0,-1 1 0,0-1 1,1 0-1,-1 0 0,0-1 0,1 1 0,-1 0 0,0 0 0,0-1 0,3 0 1,35-11 0,-33 10-3,16-5-25,-1-1-1,-1 0 1,1-1 0,-2-2 0,1 0 0,21-16-1,-26 13 26,-12 10-111,0 1-1,1 0 1,-1 0-1,1 1 0,0-1 1,-1 1-1,1 0 0,0 0 1,5-2-1,14-8-385,0-1 0,0-1 0,-2-1 1,1-1-1,-2-1 0,0 0 0,34-41 0,-49 53 542,0 0-1,-1 0 1,1 0-1,-1-1 1,0 1-1,0-1 1,-1 0-1,1 0 1,-1-1-1,-1 1 1,1-1 0,-1 1-1,0-1 1,-1 0-1,2-10 1,-3 17-25,-1-1 1,1 1-1,0-1 0,0 0 1,0 1-1,-1-1 1,1 1-1,0-1 1,-1 1-1,1-1 0,0 1 1,-1-1-1,1 1 1,-1-1-1,1 1 1,-1-1-1,1 1 0,-1 0 1,1-1-1,-1 1 1,1 0-1,-1 0 1,1-1-1,-1 1 0,0 0 1,1 0-1,-1 0 1,1 0-1,-1-1 1,0 1-1,1 0 0,-1 0 1,0 0-1,1 1 1,-1-1-1,1 0 1,-1 0-1,0 0 0,1 0 1,-1 0-1,1 1 1,-1-1-1,1 0 1,-1 1-1,0-1 0,1 0 1,-1 1-1,0 0 1,-30 17 860,18-5-597,2 2 1,-1 0 0,2 0-1,0 1 1,0 0-1,2 1 1,0 0-1,1 0 1,1 1 0,0-1-1,1 2 1,-3 28-1,7-42-226,1-1 0,0 1 0,0 0 0,0 0 0,0-1-1,1 1 1,0 0 0,0-1 0,0 1 0,1-1 0,-1 1 0,1-1 0,0 0-1,4 6 1,3 5 186,2 0 0,18 20 0,4 4 82,-31-36-304,-1 0 1,1-1-1,0 1 1,-1 0-1,1 0 0,-1 0 1,0 0-1,0 1 1,0-1-1,0 0 0,-1 0 1,1 1-1,-1-1 1,0 0-1,0 1 0,0-1 1,0 0-1,-1 1 0,0 3 1,-1-2-1,0 0 1,0 0 0,-1-1-1,1 1 1,-1-1-1,0 1 1,0-1-1,-1 0 1,1 0 0,-1 0-1,-5 4 1,-2 0-35,1-1 0,-1 0 0,0 0 0,0-1 0,-1-1 0,0 0 0,0 0 0,0-1 0,-23 4 0,26-7-340,0 0-1,-1 0 1,1-1 0,-1-1 0,1 0-1,-1 0 1,-9-3 0,14 3-359,0 0-1,0-1 1,0 0 0,1 0 0,-1-1-1,1 1 1,-1-1 0,1 0 0,0 0-1,0-1 1,0 1 0,0-1-1,1 0 1,-4-4 0,-2-3-1718,0 1 148</inkml:trace>
</inkml:ink>
</file>

<file path=ppt/ink/ink2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08.34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91 21 1216,'34'-20'10966,"-32"20"-10391,-64 50 2201,56-43-2773,-1-1 1,2 1 0,-1 0 0,1 1-1,0-1 1,0 1 0,1 0 0,0 0-1,1 1 1,0-1 0,0 1 0,0-1-1,1 1 1,1 0 0,0 0 0,0 0-1,0 12 1,2-21-6,-1 1 1,0 0-1,1 0 0,-1 0 0,0 0 1,1 0-1,-1-1 0,1 1 0,0 0 1,-1 0-1,1-1 0,-1 1 1,1 0-1,0-1 0,0 1 0,-1-1 1,1 1-1,0-1 0,0 1 0,0-1 1,0 1-1,-1-1 0,1 0 0,0 0 1,0 1-1,0-1 0,0 0 0,0 0 1,0 0-1,0 0 0,0 0 1,0 0-1,0 0 0,0 0 0,0-1 1,-1 1-1,3-1 0,38-7-97,-40 7 89,30-9 90,-2-2 0,54-31-1,-89 84 1477,0-22-1425,-1 0-1,-1-1 1,-11 20-1,-4 9-1099,20-40 458,5-34-15059</inkml:trace>
</inkml:ink>
</file>

<file path=ppt/ink/ink2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57.14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416 201 132,'2'-5'408,"0"1"-1,-1-1 1,1 0 0,-1 0 0,0 0-1,0 0 1,-1 0 0,0 0-1,0 0 1,0 0 0,0 0 0,-1 0-1,0 0 1,0 0 0,0 0-1,0 0 1,-1 0 0,0 0 0,0 1-1,-1-1 1,1 1 0,-1 0-1,0-1 1,0 1 0,0 0-1,0 1 1,-6-5 0,2 1-248,0 1 0,-1 0 1,0 0-1,0 1 0,0 0 1,-1 1-1,1 0 0,-1 0 0,0 0 1,0 1-1,-1 1 0,1 0 1,-13-2-1,7 2-48,-1 1 1,0 1-1,0 0 0,1 1 0,-1 0 1,0 2-1,1 0 0,-1 0 1,1 2-1,0-1 0,-19 11 0,30-13-107,0 1-1,0 0 0,1 0 0,0 0 1,-1 1-1,1-1 0,0 1 0,1 0 1,-1 0-1,1 0 0,-1 0 0,1 0 1,1 0-1,-1 0 0,0 1 0,1-1 1,0 1-1,0 0 0,0-1 0,1 1 0,0 5 1,-1 12-7,2 0 1,0-1-1,6 27 1,-4-27 15,2 6-8,1 0 0,1 0-1,1-1 1,15 30 0,53 95-15,-61-126 16,2-2-1,1 0 0,1-1 0,37 35 1,-36-39-1,-1 1 1,-1 1-1,0 1 0,-2 0 1,20 34-1,-35-53 3,0 0 0,0 0-1,0 0 1,0 0 0,-1 0-1,1 0 1,-1 0 0,1 0 0,-1 0-1,0 0 1,1 0 0,-1 0-1,0 0 1,-1 0 0,1 0-1,0 0 1,-1 0 0,1 0-1,-1 1 1,1-2 0,-1 1-1,0 0 1,0 0 0,0 0-1,-2 2 1,0 0 7,0-1 0,-1 1-1,0-1 1,1 0 0,-1-1 0,0 1 0,-1-1-1,1 1 1,0-1 0,-9 2 0,-9 3 30,0-1 1,0-2 0,-41 4-1,49-7 7,-1-1 0,1-1 0,-1 0 0,-28-6-1,37 6-289,1 0 0,-1-1 0,1 1 0,-1-1 0,1-1-1,0 1 1,0-1 0,0 0 0,0 0 0,1 0 0,-1-1 0,1 0-1,0 1 1,0-2 0,0 1 0,-3-5 0,7 7-108,-1 0 1,1 0-1,0 0 1,0 0 0,0 0-1,0 0 1,0 0-1,0 0 1,0 0-1,1 0 1,-1 1 0,1-1-1,0 0 1,-1 0-1,1 0 1,0 0-1,0 1 1,0-1 0,0 0-1,0 1 1,1-1-1,-1 1 1,2-2-1,0-1-383,6-7-1383</inkml:trace>
</inkml:ink>
</file>

<file path=ppt/ink/ink2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57.52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6 384,'0'-5'1084,"9"5"60,-9 5-192,9 0-764,0-5-3500</inkml:trace>
</inkml:ink>
</file>

<file path=ppt/ink/ink2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5:59.37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56 48,'2'-1'519,"0"0"1,0 0-1,0 0 0,1 0 0,-1-1 1,-1 1-1,1-1 0,0 0 1,0 1-1,0-1 0,-1 0 0,1 0 1,-1 0-1,0 0 0,1 0 1,-1 0-1,0 0 0,0-1 0,0 1 1,-1 0-1,1-1 0,0 1 1,-1 0-1,0-1 0,1 1 0,-1-1 1,0-2-1,16 37 800,-4 74-1016,12 96-1118,-6-37-5487,-16-150 4894,-1-1-1,-1 0 0,0 1 0,-3 19 1,-4-12-470</inkml:trace>
</inkml:ink>
</file>

<file path=ppt/ink/ink2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00.19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537 1 692,'-37'-1'4870,"-25"1"-764,53 1-3934,0 0 0,0 1 0,0-1 0,0 2 0,0-1-1,1 1 1,-1 1 0,-12 6 0,10-4-97,0 1-1,0 1 1,1-1-1,-1 2 1,2-1-1,0 1 1,0 1 0,0 0-1,1 0 1,1 0-1,-9 15 1,12-16-22,0 1 1,0 0-1,1-1 1,0 1-1,0 0 1,1 1-1,1-1 1,0 0-1,0 0 1,1 1-1,0-1 0,1 0 1,0 1-1,4 16 1,6 6 41,1 0 0,2-1 0,1-1 0,1 0 0,2-2 0,27 36 0,-21-31-67,-1 2-1,-2 0 0,28 67 0,-45-94-24,-1 1 0,-1-1 0,0 1 1,0 0-1,-1-1 0,0 1 0,0 0 0,-1 0 0,-1 0 1,0-1-1,0 1 0,-1 0 0,0 0 0,-6 17 0,3-16-1,-1 0 0,0 0 0,-1-1 0,0 0 0,0 0 0,-1-1 0,0 0 0,-1 0 0,1-1 0,-2 0 0,-15 10 0,-1 0 5,0-2-1,-1-2 1,-50 21-1,66-30-41,-1-1 1,0-1-1,0 0 0,0-1 0,0 0 1,0-1-1,0 0 0,-1 0 0,1-2 1,0 0-1,0 0 0,-14-4 0,25 5-17,0 0 0,-1-1 0,1 1 0,0-1-1,0 1 1,0-1 0,0 0 0,0 1 0,0-1 0,0 0-1,0 0 1,0 0 0,0 0 0,0 0 0,1 0 0,-1 0 0,0 0-1,1 0 1,-1 0 0,1 0 0,-1 0 0,1-1 0,-1 1-1,1-2 1,-1 0-259,1-1 0,0 0 0,0 0 0,0 1 0,0-1 0,0 0 0,1 0 0,2-5-1,-1 0-462,1 0-1,1 1 0,-1 0 1,2-1-1,-1 1 0,1 1 0,7-9 1,13-10-1252</inkml:trace>
</inkml:ink>
</file>

<file path=ppt/ink/ink2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00.6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1 172 1040,'64'-70'9757,"-33"41"-7796,43-33 0,-73 61-1941,1 0 1,-1 0-1,0 0 1,1 0-1,-1 0 1,1 0-1,-1 1 1,1-1-1,-1 0 1,1 1-1,0-1 1,-1 1-1,1 0 1,-1 0-1,1-1 1,3 1 0,-4 1-12,-1-1 0,1 0 0,0 1 0,0-1 0,0 0 0,-1 1 1,1-1-1,0 1 0,-1-1 0,1 1 0,0 0 0,-1-1 1,1 1-1,-1 0 0,1-1 0,-1 1 0,1 0 0,-1-1 1,0 1-1,1 0 0,-1 0 0,0 0 0,1 0 0,-1 3-2,1 0-1,-1 0 0,1 0 1,-1 0-1,0-1 1,0 1-1,-1 0 0,1 0 1,-1 0-1,0 0 0,0-1 1,-2 6-1,-120 224 18,120-228-13,1 0 0,1 0-1,-1 0 1,1 0 0,-1 0 0,1 1 0,1-1 0,-1 0-1,1 0 1,0 1 0,0-1 0,1 0 0,-1 1-1,1-1 1,2 6 0,-2-8 9,1 0 1,-1 0-1,1 0 0,-1-1 1,1 1-1,0 0 0,1-1 1,-1 1-1,0-1 1,1 1-1,-1-1 0,1 0 1,-1 0-1,1 0 0,0-1 1,0 1-1,0-1 0,0 1 1,0-1-1,0 0 0,1 0 1,-1-1-1,0 1 0,1-1 1,2 1-1,15 0 9,0 0 0,0-2-1,0 0 1,-1-1 0,1-2-1,35-9 1,118-50-1922,-135 47 710,-27 10-128,0-1 0,0 0 0,-1 0 0,0-2 0,19-17 0,-9 8-1425,-3 3 797</inkml:trace>
</inkml:ink>
</file>

<file path=ppt/ink/ink2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01.1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344 106 996,'1'-2'281,"1"1"0,-1-1 0,1 0 0,-1 1 0,1-1 0,-1 0 0,0 0 0,0 0 0,0 0 0,0 0 0,0 0 0,0 0 0,0 0 0,-1 0 0,1 0 0,-1-1 0,0 1 0,1 0 0,-1 0 0,0-1 0,0 1 0,-1 0 0,1 0 0,0-1 0,-1 1 0,1 0 0,-1 0 0,0 0 0,0 0 0,0 0 0,0 0 0,0 0 0,0 0 0,0 0 0,-2-2 0,-1 1-125,1 0 0,-1 0 1,0 1-1,0-1 0,0 1 1,0-1-1,0 1 0,-1 1 1,1-1-1,-1 0 0,1 1 1,-1 0-1,0 0 0,1 1 1,-1-1-1,-6 1 0,0 0-72,-1 1 0,0 1 0,1 0 0,-1 0-1,1 1 1,0 1 0,0 0 0,0 0 0,0 1 0,1 0-1,0 1 1,0 0 0,0 1 0,-9 8 0,11-8-36,1-1 1,1 1 0,-1 0 0,1 1-1,1-1 1,-1 1 0,1 1-1,1-1 1,-1 1 0,1-1 0,1 1-1,0 0 1,0 0 0,1 1-1,0-1 1,0 1 0,0 15-1,2-11 17,1 0 0,0 0-1,1-1 1,0 1 0,1-1-1,1 0 1,0 1 0,0-2 0,2 1-1,-1 0 1,2-1 0,0 0-1,0-1 1,12 15 0,32 37 96,105 102 1,-145-155-156,-2 0 1,1 1-1,-1 0 0,-1 0 1,0 1-1,-1 0 1,0 0-1,-1 1 0,0 0 1,4 16-1,-8-24-9,0 1 1,-1 0-1,0 0 0,0 0 1,-1 0-1,0-1 0,0 1 0,0 0 1,-1 0-1,1 0 0,-1 0 0,-1 0 1,1-1-1,-1 1 0,0-1 1,-1 1-1,1-1 0,-1 0 0,0 1 1,0-1-1,0-1 0,-1 1 1,0 0-1,0-1 0,0 0 0,-8 6 1,-7 2-79,-1 0 1,0-1-1,-1-1 1,0-2-1,0 0 1,-1 0-1,0-2 1,-1-1-1,1-1 1,-1-1-1,0-1 1,-32-1-1,53-1-144,1 0 0,0 0 0,0 0 0,-1 0-1,1 0 1,0-1 0,0 1 0,0-1-1,-1 1 1,1-1 0,0 1 0,0-1 0,0 1-1,0-1 1,0 0 0,0 0 0,0 0 0,0 1-1,0-1 1,0 0 0,1 0 0,-1 0-1,0 0 1,1-1 0,-1 1 0,0 0 0,1 0-1,0 0 1,-1 0 0,1 0 0,0-1-1,-1 1 1,1 0 0,0 0 0,0-1 0,0 1-1,0 0 1,0 0 0,0-1 0,1 1-1,-1 0 1,0 0 0,0-1 0,1 1 0,-1 0-1,1 0 1,-1 0 0,1 0 0,0 0-1,-1 0 1,1 0 0,0 0 0,0 0 0,1-1-1,7-8-2074</inkml:trace>
</inkml:ink>
</file>

<file path=ppt/ink/ink2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01.62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190 123 1668,'36'-36'5455,"-30"28"-4653,0 1 1,0 1-1,1-1 1,0 1-1,1 0 1,-1 1-1,1 0 1,9-5-1,0 3-94,-12 4-624,1 0 0,-1 1 0,1 0-1,0 0 1,0 0 0,0 0 0,0 1 0,0 0 0,0 0-1,0 1 1,0 0 0,0 0 0,7 1 0,-11 0-86,-1 0 1,1 0-1,-1 0 1,1 0 0,-1 0-1,0 1 1,1-1-1,-1 0 1,0 1-1,0-1 1,0 1-1,0-1 1,0 1 0,-1 0-1,1-1 1,0 1-1,-1 0 1,1 1-1,7 34-77,-9-25 40,1-1 1,-2 1-1,0-1 0,0 0 1,-1 1-1,-1-1 1,0-1-1,0 1 0,-8 13 1,-6 6-21,-37 47 1,39-58 55,13-16 4,1 1 0,-1-1 0,1 0-1,-1 1 1,1-1 0,0 1 0,0 0 0,-2 5 0,4-8-2,-1 0-1,0 1 1,1-1-1,-1 0 0,1 1 1,-1-1-1,1 0 1,0 0-1,0 1 1,-1-1-1,1 1 1,0-1-1,0 0 1,0 1-1,1-1 1,-1 0-1,0 1 1,0-1-1,1 0 1,-1 1-1,1-1 1,-1 0-1,1 0 1,-1 1-1,1-1 0,0 0 1,0 0-1,1 2 1,2-2 1,-1 1 0,1 0 1,0-1-1,0 1 0,0-1 0,0 0 1,0 0-1,8 0 0,27-2 81,-34 0-45,0 0 0,1 1 0,-1-1 0,0 1 0,1 1-1,-1-1 1,0 1 0,0 0 0,6 1 0,-10-1-33,-1-1 0,0 0 1,0 0-1,0 0 0,1 1 0,-1-1 0,0 0 0,0 0 0,0 1 0,0-1 1,0 0-1,0 0 0,0 1 0,1-1 0,-1 0 0,0 0 0,0 1 1,0-1-1,0 0 0,0 1 0,0-1 0,0 0 0,0 0 0,-1 1 1,1-1-1,0 0 0,0 0 0,0 1 0,0-1 0,0 0 0,0 0 0,0 1 1,-1-1-1,1 0 0,0 0 0,0 0 0,0 1 0,0-1 0,-1 0 1,1 0-1,0 0 0,0 1 0,-1-1 0,1 0 0,0 0 0,0 0 0,-1 0 1,1 0-1,0 0 0,-12 8 17,11-8-14,-36 19-215,-64 23 0,47-22-844,34-13-755,0-2 1,-39 7-1,36-9-706,1 2 1,-31 10-1,26-5 750</inkml:trace>
</inkml:ink>
</file>

<file path=ppt/ink/ink2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44.64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64 84 964,'1'-2'568,"1"-1"-1,-1 1 1,0 0 0,0 0-1,0-1 1,0 1-1,0-1 1,0 1 0,-1-1-1,1 1 1,-1-1-1,0 1 1,0-1 0,0 0-1,0 1 1,0-1-1,0 1 1,-2-6 0,2-5 512,-8-6 4574,7 29-4549,0 60-722,9 212-199,-5-129-1289,-4-88-147,1-45 235,-2-1-1,1 1 1,-8 30 0,7-42 155,0 0 0,-1 0 0,0 0 0,0-1 0,0 1 0,-1-1 0,0 0 0,-1 0 0,0-1 0,0 1 1,-6 5-1,1-1-1244</inkml:trace>
</inkml:ink>
</file>

<file path=ppt/ink/ink2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45.0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0 211 1144,'9'-65'8298,"2"24"-5946,-10 38-2306,1 0 0,-1 0 0,1 0 0,0 1 0,0-1 0,0 1 0,0-1 0,1 1 0,-1 0 0,0 0 0,1 0-1,4-3 1,41-22 47,-29 18-69,-9 3-28,1 1-1,-1 1 1,1 0-1,1 0 0,-1 1 1,21-2-1,-25 4-222,1 0-1,-1 1 0,0 0 1,1 0-1,-1 1 1,0 0-1,0 0 0,1 1 1,-1-1-1,0 2 1,0-1-1,7 5 1,-13-7 30,1 1 0,-1 0 0,0 0 0,1 0 0,-1 1 1,0-1-1,0 0 0,0 0 0,0 1 0,0-1 1,0 1-1,0-1 0,0 1 0,-1-1 0,1 1 1,-1-1-1,1 1 0,-1-1 0,1 1 0,-1 0 1,0-1-1,0 1 0,0 0 0,0-1 0,0 1 1,0 0-1,-1 2 0,1 3-294,0 14-1545</inkml:trace>
</inkml:ink>
</file>

<file path=ppt/ink/ink2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45.37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0 128 624,'0'0'290,"0"1"0,0-1 0,0 1 0,0-1 0,1 1 0,-1 0 0,0-1 0,0 1 0,0-1 0,0 1 0,0-1 0,1 1 0,-1-1 0,0 1 0,0-1 0,1 1 0,-1-1 0,0 1 0,1-1 0,-1 0 0,1 1 0,-1-1 0,1 0 0,-1 1 0,0-1 0,1 0 0,-1 1 0,1-1 0,0 0 0,21 0 3611,28-20-2923,-40 16-816,97-51-1186,-53 26-2617,1 3-4075,-37 20 5896</inkml:trace>
</inkml:ink>
</file>

<file path=ppt/ink/ink2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45.71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182 98 1156,'-10'-23'5124,"2"1"-919,8 22-4155,-1-1 1,1 1-1,0-1 0,0 1 0,0-1 1,0 0-1,0 1 0,-1-1 0,1 1 1,0-1-1,0 1 0,-1-1 1,1 1-1,0-1 0,-1 1 0,1-1 1,-1 1-1,1 0 0,0-1 1,-1 1-1,1-1 0,-1 1 0,1 0 1,-1 0-1,1-1 0,-1 1 0,0 0 1,1 0-1,-1 0 0,1-1 1,-1 1-1,1 0 0,-1 0 0,0 0 1,1 0-1,-1 0 0,1 0 1,-1 0-1,0 0 0,1 1 0,-1-1 1,1 0-1,-1 0 0,1 0 0,-1 1 1,1-1-1,-1 0 0,1 0 1,-1 1-1,1-1 0,-1 0 0,1 1 1,-1-1-1,0 1 0,-29 18 299,21-8-332,0-1 1,1 1-1,0 0 1,0 1 0,1 0-1,1 0 1,0 0 0,1 1-1,0 0 1,-5 22 0,5-16-2,-1 2-6,0 1 0,-4 43 0,9-58-15,1 0 0,0 0-1,1-1 1,-1 1 0,1 0 0,1 0-1,-1-1 1,1 1 0,0 0-1,1-1 1,0 0 0,0 0 0,7 12-1,-8-16 6,0-1-1,0 0 0,0 1 1,0-1-1,1 0 0,-1 0 1,0 0-1,0 0 0,1-1 1,-1 1-1,1 0 1,-1-1-1,0 0 0,1 0 1,-1 1-1,1-2 0,-1 1 1,1 0-1,-1 0 0,0-1 1,1 1-1,-1-1 1,3-1-1,2 1 0,1-2 0,-1 1 0,-1 0 0,1-1 0,0-1 0,9-5 0,-4-1 15,-1-1-1,0 0 1,0 0 0,-1-1 0,-1-1 0,0 1 0,-1-2 0,0 1 0,-1-1 0,-1 0 0,0 0 0,-1-1 0,0 0 0,-1 0 0,-1 0 0,0 0 0,-1-1 0,-1 1 0,0-1-1,-1 1 1,-1-1 0,-4-21 0,4 30-9,-1 1-1,1-1 0,-2 1 1,1 0-1,-1-1 0,0 1 1,0 0-1,0 0 0,-1 1 1,-6-8-1,9 11-69,-1 1 0,1-1 0,-1 1 0,1 0 0,-1 0 0,1-1 1,-1 1-1,0 0 0,1 1 0,-1-1 0,0 0 0,0 0 0,0 1 0,1-1 0,-1 1 0,0-1 0,0 1 0,0 0 1,0 0-1,0 0 0,0 0 0,0 0 0,0 0 0,0 1 0,0-1 0,1 1 0,-1-1 0,0 1 0,0 0 1,0 0-1,1 0 0,-1-1 0,0 2 0,1-1 0,-1 0 0,1 0 0,-1 0 0,1 1 0,-2 1 0,-9 8-1462,1-1-109,1 0-1,-1 1 1,-8 12-1,8-3-440</inkml:trace>
</inkml:ink>
</file>

<file path=ppt/ink/ink2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46.08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16 1384,'45'-16'7529,"-36"17"-7258,0 1-1,0 0 0,0 0 0,0 0 0,0 1 0,-1 1 0,0-1 0,1 1 0,7 6 0,74 50-204,-84-55-13,71 54-532,-2 4-3710,-30-24-918,-27-24 3329</inkml:trace>
</inkml:ink>
</file>

<file path=ppt/ink/ink2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08.84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83 48,'0'0'5353,"7"-2"-1047,13-2-2853,333-71 642,-339 74-2247,1 0-1,-1 1 1,25 3 0,11 1-4504,-67 5-1272,8-8 4242</inkml:trace>
</inkml:ink>
</file>

<file path=ppt/ink/ink2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09.20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 0 572,'1'4'821,"-1"-1"1,1 1-1,0-1 1,0 1-1,0-1 1,1 0-1,-1 0 1,3 4-1,-2-2-571,0-1 0,0 0 0,0 0-1,0 1 1,-1-1 0,0 1 0,0-1 0,1 10 0,-2 75 533,-4-1 1,-19 107 0,-1 3-703,5-31-866,22-121-306,6-24-1424,-8-22 2196,-1 1 0,0 0 0,1-1 1,-1 1-1,1 0 0,0-1 1,-1 1-1,1-1 0,-1 1 0,1-1 1,0 0-1,-1 1 0,1-1 1,0 1-1,-1-1 0,1 0 0,0 0 1,0 1-1,-1-1 0,3 0 0,4 0-1210</inkml:trace>
</inkml:ink>
</file>

<file path=ppt/ink/ink2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09.54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72 325 1276,'11'-17'4783,"-7"15"-2219,-9 12-1567,-2-1-798,-44 70 531,47-72-738,1 1 1,0-1-1,0 1 0,0 0 1,1 0-1,0 0 0,1 1 0,-2 15 1,3-22-65,0-1 0,0 0 0,0 0 0,1 1 0,-1-1 0,0 0 0,0 0 0,1 0 0,-1 0 0,1 1 0,-1-1 0,1 0 0,-1 0 0,1 0 0,0 0 0,-1 0 0,1 0 0,0 0 0,0 0 0,1 1 0,-1-2-49,-1 0 0,1 0 1,-1 1-1,1-1 0,-1 0 1,1 0-1,-1 0 0,1 0 0,-1 0 1,1 0-1,-1 0 0,1 0 0,-1 0 1,1 0-1,-1 0 0,1 0 0,-1 0 1,1 0-1,-1-1 0,1 1 0,-1 0 1,1 0-1,-1 0 0,1-1 1,-1 1-1,1 0 0,-1-1 0,0 1 1,1 0-1,-1-1 0,0 1 0,1-1 1,-1 1-1,0 0 0,1-1 0,-1 1 1,0-1-1,0 1 0,0-1 0,1 1 1,-1-2-1,7-9-1638,2-3 161</inkml:trace>
  <inkml:trace contextRef="#ctx0" brushRef="#br0" timeOffset="1">109 6 404,'18'0'1576,"-9"-5"168,9 5 97,-9 0-221,9 5-552,-9-5-816,0 5-1028,0 0-548,0 0-2061,0 0 1625</inkml:trace>
</inkml:ink>
</file>

<file path=ppt/ink/ink2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09.93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300 40 820,'0'-1'383,"0"-1"0,0 0 0,0 1-1,-1-1 1,1 0 0,0 1 0,-1-1 0,0 1-1,1-1 1,-1 1 0,0-1 0,0 1 0,0-1-1,1 1 1,-2 0 0,1-1 0,0 1 0,0 0-1,0 0 1,0 0 0,-3-1 0,3 1-307,-1 0-1,0 0 1,1 0 0,-1 0 0,0 1 0,0-1-1,1 1 1,-1 0 0,0-1 0,0 1 0,1 0-1,-1 0 1,0 0 0,0 0 0,0 0 0,0 0 0,1 1-1,-1-1 1,0 1 0,0-1 0,1 1 0,-1 0-1,0-1 1,1 1 0,-1 0 0,1 0 0,-1 0-1,1 0 1,-1 1 0,-1 1 0,-2 3-59,0 0-1,0 1 1,1 0 0,0 0 0,0 0-1,1 0 1,0 0 0,0 1 0,0-1-1,1 1 1,0 0 0,0 10 0,1-15-21,1 0 0,0-1 0,0 1 0,0 0 0,1 0 1,-1 0-1,1-1 0,-1 1 0,1 0 0,0 0 0,0-1 0,0 1 0,1-1 1,-1 1-1,0-1 0,1 1 0,0-1 0,-1 0 0,1 0 0,0 0 0,0 0 1,1 0-1,-1 0 0,0 0 0,0-1 0,1 1 0,-1-1 0,1 0 0,0 1 1,-1-1-1,1-1 0,0 1 0,-1 0 0,1 0 0,0-1 0,4 0 0,0 1-19,-1 0 0,1-1 0,0 0 0,-1-1 0,1 1 0,-1-1 0,1-1 0,-1 1 0,0-1 0,12-5 0,-14 6 20,0-1 0,-1 0 1,1 0-1,-1-1 0,1 1 1,-1-1-1,0 0 0,0 0 1,0 0-1,0 0 0,-1 0 1,1 0-1,-1-1 0,0 1 0,0-1 1,0 0-1,2-6 0,-2 4 18,-1 0-1,0 0 1,0 0-1,0 0 0,-1 0 1,0-11-1,0 15 18,-1-1 0,1 1 0,0 0-1,-1 0 1,1 0 0,-1 0 0,0-1-1,0 1 1,0 0 0,0 0 0,0 0 0,0 0-1,0 1 1,-1-1 0,1 0 0,-1 0-1,1 1 1,-1-1 0,0 1 0,-2-2-1,3 3-23,0 0 0,1 0 0,-1 0 0,0 0 0,0 0 0,1 0-1,-1 0 1,0 0 0,1 0 0,-1 0 0,0 1 0,0-1 0,1 0-1,-1 1 1,0-1 0,1 0 0,-1 1 0,1-1 0,-1 1 0,0-1-1,1 1 1,-1-1 0,1 1 0,-1-1 0,1 1 0,0-1 0,-1 1-1,1 0 1,0-1 0,-1 1 0,1 0 0,0-1 0,-1 2 0,-9 25-14,5-3 79,1-1-1,0 1 0,2 0 0,1 0 1,2 24-1,20 118 384,-9-88-356,-9-60-72,-1 0 0,-1 1 0,-1-1 0,0 0 0,-2 1 0,0-1 0,0 0 0,-2 0 0,0 0 0,-2 0 0,1-1 0,-12 23 0,12-33-20,-1 0-1,1 0 1,-1-1-1,-1 0 1,1 0 0,-1 0-1,0-1 1,0 0-1,-1 0 1,0-1 0,1 0-1,-1 0 1,-1-1-1,1 0 1,0 0 0,-1-1-1,-9 1 1,10-1-40,1-1-1,-1 0 1,0 0 0,0-1-1,0 0 1,0 0 0,0-1-1,0 0 1,1-1 0,-1 0 0,0 0-1,1 0 1,-1-1 0,1 0-1,0-1 1,0 1 0,0-1 0,-12-10-1,17 12-171,0-1 0,0 0-1,0 0 1,0 0 0,0 0-1,1 0 1,-1 0-1,1 0 1,0-1 0,0 1-1,0 0 1,0-1 0,1 1-1,-1-1 1,1 1 0,0-1-1,0 1 1,1-6 0,0 1-510,0 0 0,0 0 0,1 1 1,1-1-1,-1 0 0,1 1 0,4-9 0,10-9-1420</inkml:trace>
</inkml:ink>
</file>

<file path=ppt/ink/ink2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14.97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0 152,'0'1'358,"0"0"0,0 0 0,0 1 0,1-1 0,-1 0 1,0 0-1,0 0 0,1 0 0,-1 0 0,1 0 0,-1 0 0,1 0 0,0-1 0,-1 1 0,1 0 0,0 0 1,-1 0-1,1 0 0,0-1 0,0 1 0,1 1 0,28 7 1675,-24-8-2633,1-1 1,-1 1-1,0-1 0,0-1 1,0 1-1,0-1 1,0-1-1,11-2 0,1-6-1181,0 0 36</inkml:trace>
</inkml:ink>
</file>

<file path=ppt/ink/ink2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12.57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0 127 200,'4'-6'754,"1"0"-1,-2 0 1,1 0 0,-1-1-1,0 1 1,0-1 0,0 0-1,-1 0 1,0 0 0,-1 0-1,0 0 1,0-1 0,0 1-1,-1-10 1,0 17-706,0-1-1,0 1 1,0-1-1,0 1 1,0-1-1,0 1 1,0-1-1,0 1 1,0-1 0,0 1-1,0-1 1,0 1-1,0-1 1,1 1-1,-1-1 1,0 1-1,0-1 1,1 1 0,-1-1-1,0 1 1,0-1-1,1 1 1,-1 0-1,1-1 1,-1 1-1,0-1 1,1 1 0,-1 0-1,1 0 1,-1-1-1,1 1 1,-1 0-1,1 0 1,-1-1-1,1 1 1,-1 0 0,1 0-1,0 0 1,0 0-30,-1 1 0,1 0 0,0 0 0,-1-1 0,1 1 1,-1 0-1,1 0 0,-1-1 0,1 1 0,-1 0 0,1 0 1,-1 0-1,0 0 0,1 0 0,-1 0 0,0 0 0,0 0 1,0 0-1,0 0 0,0 0 0,0-1 0,0 1 0,0 0 1,0 0-1,0 0 0,-1 0 0,1 0 0,0 0 0,-1 1 1,-32 230 448,22 123-881,11-317 132,18 88-3888,-18-126 4110,0 0 1,0 1-1,0-1 0,0 0 0,-1 0 1,1 0-1,0 0 0,0 1 0,0-1 1,0 0-1,0 0 0,0 0 0,0 0 1,0 1-1,0-1 0,0 0 0,0 0 1,0 0-1,0 0 0,0 1 0,0-1 1,0 0-1,0 0 0,0 0 0,0 0 1,0 1-1,0-1 0,1 0 0,-1 0 1,0 0-1,0 0 0,0 0 0,0 1 1,0-1-1,0 0 0,0 0 0,1 0 1,-1 0-1,0 0 0,0 0 0,0 0 1,0 1-1,1-1 0,-1 0 0,0 0 1,0 0-1,0 0 0,0 0 0,1 0 1,-1 0-1,0 0 0,0 0 0,0 0 1,0 0-1,1 0 0,-1 0 0,0 0 1,0 0-1,0 0 0,0 0 0,1 0 1,-1 0-1,0-1 0,0 1 0,0 0 1,0 0-1,1 0 0,-1 0 0,10-11-2936,-8 8 2378,7-7-983</inkml:trace>
</inkml:ink>
</file>

<file path=ppt/ink/ink2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13.00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0 205 600,'17'-60'6033,"-16"53"-5769,0 1 0,0 0 1,0 0-1,1 0 1,0 0-1,0 0 1,1 1-1,-1-1 0,1 1 1,0-1-1,1 1 1,-1 0-1,1 0 1,0 0-1,0 1 1,1-1-1,5-4 0,0 3-246,1 1 0,-1-1 0,1 2 1,0-1-1,0 2 0,0-1 0,0 2 0,1-1 0,0 2 0,-1-1 0,1 1 0,0 1 0,-1 0 0,1 1 0,0 1 0,-1-1 0,1 2 0,-1-1 0,0 2 0,17 6 0,-26-9-13,1 1 0,-1-1 0,1 1 0,-1 0 1,0 0-1,1 0 0,-1 0 0,0 0 0,0 1 0,-1-1 0,1 1 0,0-1 0,-1 1 0,0-1 1,1 1-1,-1 0 0,0 0 0,1 5 0,-2-2 8,1-1 0,-1 1 0,0-1 0,0 1 0,-1-1 0,0 1 0,0-1 0,0 0 0,-4 9 0,-2 5 47,-2 0-1,0-1 0,-2-1 0,-19 27 0,-23 21 170,31-40 19,-37 56-1,48-66-171,-4 12 80,15-26-148,0 0-1,1 0 1,-1 1 0,0-1 0,0 0 0,0 0 0,1 0 0,-1 0-1,1 0 1,-1 0 0,1 0 0,-1 0 0,1 0 0,0 0 0,-1 0 0,1 0-1,0 0 1,0 0 0,-1 0 0,1-1 0,0 1 0,0 0 0,0-1-1,0 1 1,0-1 0,0 1 0,2 0 0,35 19 180,-20-11-143,0 0 0,0 1 1,-1 1-1,-1 1 0,26 22 1,-39-30-44,0-1 0,0 1 0,0-1 0,-1 1 0,1 0 0,-1 0 0,0 0 1,0 0-1,0 1 0,-1-1 0,0 1 0,0-1 0,0 1 0,0-1 0,0 1 1,-1-1-1,0 1 0,0-1 0,0 1 0,-1 0 0,0-1 0,1 1 0,-2-1 0,1 1 1,0-1-1,-1 0 0,0 1 0,0-1 0,0 0 0,-5 6 0,0 1 5,-1-1 1,0-1-1,0 0 0,-1 0 0,0 0 0,-1-1 0,-13 9 1,-78 45-30,98-61 19,-8 6-209,0 0 0,-1-1-1,0 0 1,0-1 0,0-1 0,-1 0 0,-21 4-1,34-9-17,-1 0 0,1 0-1,0 0 1,0 0-1,1 0 1,-1 0-1,0 0 1,0-1 0,0 1-1,1 0 1,-1 0-1,0 1 1,1-1-1,-1 0 1,1 0 0,-1 0-1,1 0 1,0 0-1,1-1 1,-2 1-133,21-35-3906,3 13 2307</inkml:trace>
</inkml:ink>
</file>

<file path=ppt/ink/ink2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13.58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1 193 24,'0'1'238,"1"0"0,0 0 1,-1 0-1,1-1 0,-1 1 0,1 0 0,0 0 0,0-1 1,0 1-1,-1 0 0,1-1 0,0 1 0,0-1 0,0 1 1,0-1-1,0 0 0,0 1 0,0-1 0,0 0 1,0 0-1,0 1 0,0-1 0,0 0 0,0 0 0,0 0 1,0 0-1,0 0 0,0-1 0,0 1 0,0 0 0,0 0 1,0-1-1,0 1 0,1-1 0,40-9 2435,-22 4-2665,0-1-1,0-2 1,-1 0 0,0 0-1,-1-2 1,0 0-1,0-1 1,26-25 0,-42 34-7,0 1 0,0-1 0,-1 0 0,0 0 0,1 1 0,-1-1 0,0 0 0,0 0 0,-1 0 0,1 0 0,-1 0 0,1 0 0,-1-1 0,0-4 0,0 7-1,0-1 0,0 1 1,0 0-1,-1-1 0,1 1 1,0 0-1,-1-1 1,1 1-1,-1 0 0,1-1 1,-1 1-1,0 0 0,1 0 1,-1 0-1,0 0 0,0-1 1,0 1-1,0 0 1,0 0-1,0 1 0,0-1 1,0 0-1,0 0 0,-1 0 1,1 1-1,0-1 1,0 1-1,-1-1 0,1 1 1,0-1-1,-1 1 0,1 0 1,0 0-1,-1 0 1,1-1-1,-2 2 0,-2-1 4,0 1 0,-1-1-1,1 2 1,0-1-1,0 0 1,1 1-1,-1 0 1,0 0 0,0 1-1,1-1 1,0 1-1,-1 0 1,1 0 0,0 0-1,0 1 1,1-1-1,-1 1 1,-3 5 0,-7 10 21,1 0 0,-19 37 0,30-52-24,-1 1 0,1 0 0,0 0-1,0 1 1,1-1 0,0 0 0,0 1 0,0-1-1,0 0 1,1 1 0,0-1 0,0 1-1,1-1 1,-1 1 0,1-1 0,0 0 0,0 1-1,1-1 1,0 0 0,0 0 0,0 0 0,1 0-1,-1 0 1,1-1 0,0 1 0,0-1 0,1 0-1,-1 0 1,1 0 0,0 0 0,0 0-1,1-1 1,-1 0 0,1 0 0,-1 0 0,1 0-1,0-1 1,0 0 0,0 0 0,0 0 0,0-1-1,1 0 1,-1 0 0,11 1 0,9 0-7,-1 0-1,0-2 1,37-4 0,-58 3 4,0 0 1,0 0-1,0-1 1,0 1-1,0-1 1,0 0-1,-1 0 0,1 0 1,0 0-1,-1 0 1,0 0-1,0-1 1,1 1-1,-1-1 0,-1 0 1,1 1-1,2-6 1,-1 3 9,0-1 0,-1 1 0,0 0 0,0-1 0,-1 1 0,1-1 0,-1 0 1,1-8-1,-2 13-29,-9 36-2,9 30 5,-3-65 36,1 0-17,5-4-4,4-7-3,0 0 0,0 0 0,7-19 0,-2 6 27,-7 13-17,1 1 1,1-1-1,0 1 0,0 1 1,1-1-1,1 1 1,-1 1-1,1 0 0,1 0 1,15-10-1,-8 8-207,0 1-1,0 1 1,1 1 0,0 1-1,35-9 1,-37 12-984,-1 0 1,1 1-1,0 0 1,0 1-1,0 1 1,16 2-1,-13 2-156</inkml:trace>
</inkml:ink>
</file>

<file path=ppt/ink/ink2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13.92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290 11 316,'0'0'115,"-1"0"0,0 0 0,0 0 0,1 0 0,-1 0-1,0 0 1,1 0 0,-1 1 0,0-1 0,1 0 0,-1 1 0,1-1 0,-1 0 0,0 1 0,1-1-1,-1 1 1,1-1 0,-1 0 0,1 1 0,-1 0 0,1-1 0,-1 1 0,1-1 0,0 1-1,-1 0 1,-12 9 3007,-4-6-2625,1 1 0,0 0 0,0 2 0,1-1 0,0 2 0,0 0 0,1 1 0,-15 11 0,19-12-501,-1 0 0,1 1 0,1 0 0,0 0 0,0 1 0,1 0 0,0 1 0,0 0 0,2 0 0,-12 24 0,18-34 5,0-1 1,-1 1-1,1 0 1,0 0-1,-1 0 1,1 0-1,0 0 1,0-1-1,0 1 1,0 0-1,0 0 0,0 0 1,0 0-1,0 0 1,0 0-1,0-1 1,1 1-1,-1 0 1,0 0-1,0 0 1,1 0-1,-1-1 1,1 1-1,-1 0 1,1 0-1,-1-1 1,1 1-1,-1 0 1,1-1-1,0 1 1,-1 0-1,1-1 1,0 1-1,-1-1 1,1 1-1,0-1 1,0 0-1,0 1 1,-1-1-1,1 0 1,0 1-1,0-1 1,0 0-1,0 0 1,0 0-1,-1 0 0,1 0 1,0 0-1,0 0 1,0 0-1,0 0 1,0 0-1,0-1 1,1 1-1,56-12 53,-53 10-58,17-6-4,-1-2 1,0 0-1,0-2 0,-1 0 1,-1-1-1,0-1 0,18-17 1,-30 26 16,7-7 34,-14 12-43,1 0-1,-1 0 1,0 0-1,0 0 1,0 0-1,0 0 1,1 0-1,-1 0 1,0 0-1,0 0 1,0 0-1,1 0 1,-1 0-1,0 0 1,0 0-1,0 0 1,1 0-1,-1 0 1,0 0-1,0 0 1,0 0-1,0 0 1,1 0-1,-1 0 1,0 0-1,0 1 1,0-1-1,0 0 1,1 0-1,-1 0 1,0 0-1,0 0 1,0 0-1,0 1 1,0-1-1,0 0 0,0 0 1,1 0-1,-1 0 1,0 1-1,0-1 1,0 0-1,0 0 1,0 0-1,0 1 1,0-1-1,0 0 1,0 0-1,0 0 1,0 1-1,0-1 1,0 0-1,0 0 1,0 0-1,0 0 1,0 1-1,0-1 1,-1 0-1,1 2 0,0-1-1,0 1 0,0-1 1,0 0-1,0 1 0,1-1 0,-1 1 1,0-1-1,1 0 0,-1 1 1,1-1-1,-1 0 0,1 0 0,0 1 1,0-1-1,-1 0 0,1 0 1,0 0-1,0 0 0,0 0 0,0 0 1,0 0-1,0 0 0,2 1 1,-1-1-4,1 0 1,-1-1 0,1 1-1,-1 0 1,1-1-1,-1 0 1,1 1 0,-1-1-1,1 0 1,-1-1 0,1 1-1,4-1 1,0-1-177,0 1-1,-1-1 1,1-1 0,-1 1 0,1-1-1,-1-1 1,0 1 0,0-1-1,9-8 1,-4 2-757,-1-1-1,0 0 1,-1-1 0,-1 0-1,1-1 1,5-13 0,-3-4-668</inkml:trace>
</inkml:ink>
</file>

<file path=ppt/ink/ink2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6:14.26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154 51 44,'7'-14'1650,"-7"11"-1253,1 1 0,0 0 0,0 0 0,0-1 0,0 1-1,0 0 1,0 0 0,0 0 0,1 0 0,-1 0 0,1 1-1,-1-1 1,1 0 0,0 1 0,0-1 0,0 1 0,3-3-1,-3 4 242,2 21 173,-3-20-795,0 1 1,-1 0-1,1 0 1,-1 0-1,0-1 1,1 1-1,-1 0 0,0 0 1,0 0-1,0 0 1,0 0-1,-1 2 1,-10 53 387,-30 174 486,37-190-995,1 0 1,2 1-1,7 67 1,-4-101-327,-1 0 0,0-1 0,-1 1 0,0 0 0,0 0 0,-1 0 0,0 0 0,0 0 0,0 0 0,-6 14 0,-4 4-3439,4-16 2085</inkml:trace>
  <inkml:trace contextRef="#ctx0" brushRef="#br0" timeOffset="1">1 543 324,'38'-42'7341,"2"9"-4202,-33 28-3062,1 0 0,0 1 1,0 0-1,0 0 0,1 1 1,-1 0-1,1 1 0,-1 0 1,1 0-1,11 0 0,53-10-1114,-3-7-4101,-51 14 2811,-1 0 395</inkml:trace>
</inkml:ink>
</file>

<file path=ppt/ink/ink2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15.85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67 168,'0'0'1744,"9"0"204,-9-5 109,9 0 59,-9-1-656,0 1-688,0 0-284,0 0-632,9 5-196,-9-5-3108,9 0 1663,-9-5-67,9 5 120,-9-5 288</inkml:trace>
</inkml:ink>
</file>

<file path=ppt/ink/ink2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18.82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6655 459 132,'-33'-30'7180,"-32"-8"-4718,9 4-2189,22 14-154,0 0 0,-2 3-1,-37-14 1,-123-36 158,126 44-184,-64-16-27,0 6-1,-175-20 0,-282 7 101,149 38-288,0 21-1,-505 78 1,527-17 12,-528 165-1,822-202 120,-507 169-185,257-33 243,320-142-24,0 3 0,3 3 0,0 1 0,-62 62 0,92-76-38,1 2 0,1 0 0,1 1 0,2 1 0,1 1 0,1 1 0,1 0 0,2 1 0,1 0 0,1 1 0,2 0 0,1 1 0,2 0 1,1 0-1,1 1 0,2-1 0,2 1 0,1 0 0,1-1 0,2 1 0,1-1 0,2 0 0,1-1 0,2 1 0,1-2 0,25 51 0,-13-35-13,3 0 1,2-2-1,2 0 0,54 60 0,-24-45 63,2-3-1,4-3 1,1-3-1,109 63 0,-154-101-38,87 55 83,2-5 1,145 58-1,-109-69-48,1-6 0,3-7 0,1-7 1,286 24-1,-235-47-63,1-9 1,0-9 0,248-43-1,-18-26-224,637-199 0,-735 162 124,-4-15 0,423-231 0,181-227 298,-868 538-195,89-83 1,-130 106 40,-1-2 0,-2 0 0,0-2 0,-2 0 1,28-54-1,-45 72 9,0 0 0,0-1 1,-2 0-1,0 0 0,0 0 1,-1 0-1,-1 0 0,0-1 1,-1 1-1,-1 0 0,0 0 1,-1-1-1,-6-22 0,7 33-45,-1-1-1,0 1 1,-1 0-1,1 0 0,0 1 1,-1-1-1,0 1 1,0-1-1,0 1 0,-1 0 1,1 0-1,-1 0 0,1 0 1,-1 1-1,0-1 1,-5-1-1,-70-31-637,72 32 497,-224-71-7652,192 62 6673,-26-8-720</inkml:trace>
</inkml:ink>
</file>

<file path=ppt/ink/ink2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32.85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703 553 1648,'-18'-1'4131,"1"-1"-2364,0 1-1,-32 2 0,-72 18 945,86-12-1568,1-2-1,-53 3 0,76-8-816,-8-1 216,0 2 0,-35 5 0,48-5-524,1 0 0,0 1 0,-1 0 0,1 0 0,0 0 0,0 0 0,0 1 0,0 0 0,0 0 0,1 0 0,0 1 0,-1 0 0,1 0 0,-4 5 0,-17 23-26,1 1-1,-32 61 0,49-82-16,1 0 0,1 1 0,0 0-1,1 0 1,1 0 0,0 0 0,0 0-1,1 1 1,1-1 0,0 1 0,1-1 0,2 15-1,-2-24 0,1-1-1,-1 1 0,1-1 0,0 0 1,0 1-1,0-1 0,0 0 0,1 0 1,-1 1-1,1-1 0,0 0 1,0 0-1,0-1 0,0 1 0,1 0 1,-1-1-1,1 1 0,0-1 0,-1 0 1,1 0-1,3 2 0,-1-3-27,-1 1 0,1-1 0,0 0 0,-1 0-1,1 0 1,0-1 0,0 0 0,0 0 0,0 0 0,-1 0 0,1-1-1,0 0 1,6-2 0,8-2-163,-1-2 0,0-1 0,0 0 0,-1-1 0,0 0 0,20-17 0,-3-1-199,-1-2 0,-1-1 1,-1-1-1,50-68 0,-40 37 211,-2-1 0,32-72 0,-35 52 228,-4 0 0,35-150 1,-58 195 73,8-27 379,-22 84-98,1 0-1,1 0 1,1 1-1,0 22 1,-8 63 182,1-42-371,2 0 0,4 0 0,1 0 0,14 119 0,-9-163-189,1 0 0,1 0 0,0 0 0,2 0 0,0-1 0,1 0 0,0-1-1,2 0 1,11 17 0,-15-26-8,0-1-1,0 1 0,1-2 0,0 1 1,0 0-1,1-1 0,0-1 0,0 1 1,0-1-1,1-1 0,0 0 1,-1 0-1,2 0 0,-1-1 0,0 0 1,1-1-1,-1 0 0,1-1 0,-1 0 1,12 0-1,4-3-128,-1 0 1,1-2-1,-1-1 1,0-1-1,0-1 1,0-1-1,-1-1 1,-1-1-1,1-1 0,-2-1 1,1-1-1,-2 0 1,0-2-1,36-34 1,-46 39 118,0-1-1,0 0 1,-1-1 0,0 0 0,-1 0 0,-1-1-1,0 1 1,0-2 0,6-21 0,-12 33 21,0-1 0,-1 0 0,1 0 0,-1 0 0,0 0 0,0 0 0,0 0 1,0 0-1,0 0 0,-1 0 0,1 0 0,-1 0 0,0 0 0,0 1 0,0-1 0,0 0 0,0 1 0,-1-1 1,1 0-1,-1 1 0,0-1 0,1 1 0,-1 0 0,0 0 0,-1 0 0,1 0 0,0 0 0,-1 0 1,1 0-1,-1 1 0,1-1 0,-1 1 0,1 0 0,-4-1 0,-1 0 9,1 1 1,-1 0-1,1 0 0,-1 1 0,0 0 1,1 0-1,-1 0 0,1 1 0,-1 0 1,1 0-1,-1 1 0,1-1 0,-1 1 1,-10 6-1,-16 11 37,0 1 1,2 2 0,0 1-1,2 1 1,0 2 0,2 0-1,1 2 1,1 1 0,-27 41-1,49-65-51,-1 1-1,1-1 0,0 1 0,1-1 1,-1 1-1,-1 9 0,3-14 4,1-1-1,0 1 1,0 0-1,0 0 1,0 0-1,0 0 1,0-1-1,0 1 1,0 0-1,0 0 1,0 0-1,1-1 1,-1 1-1,0 0 1,1 0-1,-1-1 1,0 1-1,1 0 1,-1 0-1,1-1 1,-1 1-1,1 0 1,1 0 2,-1 0 0,1 0 1,-1-1-1,1 1 0,-1-1 0,1 1 0,-1-1 0,1 0 1,-1 0-1,1 1 0,0-1 0,-1 0 0,1 0 1,-1-1-1,1 1 0,2-1 0,6-2-6,-1-1 1,1 0-1,-1 0 0,0-1 0,0 0 1,14-12-1,-5 4-5,10-6 1,46-44 0,-13 9 40,-27 17 17,-20 20-17,-14 16-32,0 1 0,0 0 0,0 0 0,0-1 0,0 1 0,1 0 0,-1 0 0,0-1 0,0 1 0,0 0 0,1 0 0,-1 0 0,0-1 0,0 1 0,0 0-1,1 0 1,-1 0 0,0 0 0,0 0 0,1-1 0,-1 1 0,0 0 0,0 0 0,1 0 0,-1 0 0,0 0 0,1 0 0,-1 0 0,0 0 0,0 0 0,1 0-1,-1 0 1,0 0 0,1 0 0,-1 0 0,0 0 0,0 0 0,1 1 0,1 11 13,-4 15-5,-10 26-1,-7 42-46,18-88 33,0 0 0,1 0 0,0 0 0,0 0 0,1 0 0,0-1 0,0 1 0,1 0 0,-1 0 0,6 12-1,-6-17-2,0 0-1,0 0 0,1 0 0,-1 0 0,0 0 0,1-1 0,-1 1 1,1 0-1,0-1 0,-1 1 0,1-1 0,0 1 0,0-1 1,0 0-1,0 0 0,0 0 0,0 0 0,1 0 0,-1 0 0,0-1 1,0 1-1,4 0 0,-1-1-57,0 0-1,0-1 1,0 0 0,0 1 0,-1-1 0,1-1-1,0 1 1,-1-1 0,1 0 0,5-3-1,4-3-350,-2 0 0,1 0 0,-1-2 0,-1 1-1,0-2 1,13-13 0,100-148-8144,-95 122 6423</inkml:trace>
</inkml:ink>
</file>

<file path=ppt/ink/ink2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33.2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68 540,'5'-52'4529,"-2"36"-555,-2 40-1861,-2 69-466,0 6-419,12 108-1,-4-133-981,-5-38-175,2 0 0,10 39-1,-7-50-121,52 168-93,-51-172-231,0-2-1,2 0 1,1 0 0,0 0-1,1-2 1,1 1 0,18 18-1,-24-28-520,17 15-1759,-24-23 2451,1 1 1,-1-1-1,1 0 1,-1 1-1,1-1 1,-1 1 0,1-1-1,0 0 1,-1 1-1,1-1 1,0 0-1,-1 0 1,1 0-1,0 0 1,-1 1 0,1-1-1,0 0 1,0 0-1,-1 0 1,1 0-1,0 0 1,-1-1-1,1 1 1,0 0 0,-1 0-1,1 0 1,0-1-1,-1 1 1,1 0-1,0-1 1,-1 1-1,1 0 1,-1-1 0,2 0-1,-1-4-1582</inkml:trace>
</inkml:ink>
</file>

<file path=ppt/ink/ink2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33.5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13 350 244,'-1'-1'292,"0"0"1,0 0-1,0 0 0,0 0 1,0-1-1,0 1 0,0 0 0,0-1 1,0 1-1,1-1 0,-1 1 1,1-1-1,-1 1 0,1-1 1,0 1-1,-1-1 0,1 1 1,0-1-1,0 0 0,0 1 0,0-1 1,0 1-1,1-1 0,-1 0 1,0 1-1,1-1 0,-1 1 1,1-1-1,0 1 0,0-2 1,3-5 264,-1 0 0,1 0-1,0 1 1,9-13 0,-1 6-491,1 0-1,0 1 0,1 0 0,1 1 1,0 0-1,1 2 0,0 0 0,0 0 1,1 2-1,18-7 0,-1 2-337,0 2 0,1 1-1,0 2 1,49-5 0,191 3-8137,-263 10 8015,34 0-1150</inkml:trace>
  <inkml:trace contextRef="#ctx0" brushRef="#br0" timeOffset="1">995 36 936,'6'0'279,"10"-2"916,0 0-1,0-1 0,-1-1 0,1 0 0,-1-1 0,19-9 0,-32 13-585,-20 2 170,-15 12-344,2 1-1,0 1 0,0 2 1,2 1-1,-31 24 0,42-30-305,-16 15 62,2 2 0,1 0 0,-42 53 1,43-48-153,26-30-46,0 1 0,0 0 1,1 0-1,-1 0 0,1 1 0,0-1 0,1 1 0,-4 11 0,5-16 3,1 0 0,0 0-1,0 0 1,0 0 0,0 0 0,0-1 0,0 1-1,0 0 1,0 0 0,0 0 0,0 0 0,1 0-1,-1 0 1,0 0 0,1 0 0,-1 0 0,1 0-1,-1 0 1,1 0 0,-1-1 0,1 1 0,-1 0-1,2 1 1,0-1-3,0 0 1,0 0-1,0 0 0,0-1 1,0 1-1,1 0 0,-1-1 1,0 0-1,0 1 0,0-1 1,1 0-1,-1 0 0,0 0 1,0-1-1,4 1 0,2-2-15,1 0 1,-1-1-1,1 1 0,-1-1 0,0-1 0,0 0 0,0 0 0,8-6 0,62-49-37,-42 31 71,92-82-22,-127 109 10,-1 0-1,1 0 1,0 1 0,0-1-1,0 0 1,0 0-1,0 1 1,0-1-1,0 0 1,0 1 0,0-1-1,0 1 1,0 0-1,0-1 1,0 1-1,0 0 1,0-1 0,0 1-1,1 0 1,-1 0-1,0 0 1,0 0-1,0 0 1,0 0 0,0 1-1,1-1 1,-1 0-1,0 1 1,0-1-1,1 1 1,-1 1 2,1 0 0,-1-1-1,-1 1 1,1 0 0,0 0-1,0 0 1,-1 0 0,1 0 0,-1 0-1,0 0 1,0 0 0,1 0 0,-1 0-1,0 0 1,-1 3 0,0 10 10,-1 1-1,-1 0 1,-6 20 0,4-20-24,0 0-1,2 1 1,-4 29 0,7-41-18,0 0-1,0 0 0,0 0 1,1 0-1,0 0 0,0 0 1,3 8-1,-3-11-5,-1 0-1,1 0 1,0 0 0,0-1-1,0 1 1,1 0 0,-1-1-1,0 1 1,1-1 0,-1 0-1,1 1 1,-1-1 0,1 0-1,0 0 1,-1 0 0,1 0 0,0 0-1,0 0 1,3 0 0,-2 0-143,1-1 0,0 0 1,0 0-1,0 0 0,0 0 1,0-1-1,-1 0 0,1 1 1,0-1-1,0-1 0,-1 1 1,8-4-1,40-24-2848,-50 29 2978,72-55-4224,-29 24 2238</inkml:trace>
</inkml:ink>
</file>

<file path=ppt/ink/ink2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33.89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422 22 1140,'-2'-2'398,"0"0"0,0 0-1,0 1 1,0-1 0,-1 0 0,1 1-1,-1-1 1,1 1 0,-1 0 0,0 0 0,0 0-1,1 0 1,-1 1 0,0-1 0,-3 1-1,-1-1 66,0 1 0,0 0 0,0 1 0,0-1 0,-13 5-1,2 0 19,1 1 0,-1 0 0,-29 18-1,15-7 77,1 3 0,1 0 0,1 2 0,-37 35 0,63-54-510,0 0-1,-1 0 1,1 1 0,1-1 0,-1 1 0,0 0 0,1 0 0,0 0 0,0 0 0,0 0 0,1 1-1,-1-1 1,1 0 0,0 1 0,-1 8 0,2-10-19,1 1 0,-1 0 0,1 0-1,0 0 1,0-1 0,0 1 0,0 0 0,1-1 0,-1 1 0,1-1 0,0 1-1,0-1 1,1 0 0,-1 0 0,4 3 0,9 8 14,0-1 1,2 0-1,0-2 0,0 0 1,32 15-1,-18-10-63,-26-13 13,0 0 1,-1 0-1,1 0 0,0 1 0,-1 0 0,0 0 0,0 0 1,0 0-1,0 0 0,-1 1 0,1 0 0,-1 0 0,0 0 1,-1 0-1,1 0 0,-1 0 0,0 1 0,2 8 1,-4-9-49,0 0 1,1 0 0,-2 1 0,1-1 0,0 0 0,-1 0-1,0 0 1,0 0 0,-1-1 0,0 1 0,1 0 0,-1 0-1,-1-1 1,1 1 0,-1-1 0,0 0 0,0 0 0,0 0 0,0 0-1,-1 0 1,-5 4 0,-23 26-861,-20 18-562,49-49 997,0-1 1,-1 1 0,1-1 0,-1 1 0,0-1 0,1 0 0,-1-1 0,0 1-1,0-1 1,0 0 0,0 0 0,0 0 0,-7 1 0,10-2 169,0 0 227,1 0-1,0 0 1,0 0-1,-1 0 1,1 0-1,0 0 1,0 0-1,-1 0 1,1 0 0,0 0-1,0 0 1,-1 0-1,1 0 1,0 0-1,0 0 1,0 0-1,-1 0 1,1 0 0,0 0-1,0-1 1,0 1-1,-1 0 1,1 0-1,0 0 1,0 0-1,0 0 1,-1-1-1,1 1 1,0 0 0,0 0-1,0 0 1,0 0-1,0-1 1,-1 1-1,1 0 1,0 0-1,0-1 1,0 1 0,0 0-1,0 0 1,0 0-1,0-1 1,0 1-1,0 0 1,0-6-1641</inkml:trace>
</inkml:ink>
</file>

<file path=ppt/ink/ink2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34.23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0 441 1348,'40'-19'7655,"2"-9"-5501,3-1-2067,43-25 25,138-110 0,-213 154-107,0 0-7,-1 1 1,0-2 0,0 1-1,-1-2 1,0 0 0,-1 0 0,0 0-1,12-22 1,-22 34 2,0-1-1,0 1 1,1 0-1,-1-1 0,0 1 1,0 0-1,0-1 1,0 1-1,0 0 1,0-1-1,0 1 1,0 0-1,0-1 1,0 1-1,0 0 1,0-1-1,0 1 1,0-1-1,0 1 1,0 0-1,0-1 1,0 1-1,0 0 1,-1-1-1,1 1 1,0 0-1,0-1 1,0 1-1,-1 0 1,1-1-1,0 1 1,0 0-1,-1 0 1,1-1-1,0 1 1,-17-3 43,-18 8 123,13 1 38,1 1 1,-1 2-1,2 0 1,-1 1-1,2 1 1,-1 0-1,-27 23 1,14-8 71,2 2-1,1 0 1,-31 40 0,48-51-204,0 0 0,1 1 0,1 0-1,1 1 1,1 0 0,-7 21 0,13-32-51,1 0-1,0 0 1,0 0 0,1 0 0,0 1-1,1-1 1,0 0 0,1 9 0,-1-12-9,1-1 0,0 1 0,0-1 0,1 0 0,-1 1 0,1-1 0,0 0 0,0 0 0,0 0 0,1 0 0,-1-1 0,1 1 0,0 0 0,0-1 0,6 5 0,-4-4-24,1-1 1,-1 1-1,1-1 1,0 0-1,0 0 1,1-1-1,-1 1 1,0-1-1,1-1 1,-1 1-1,1-1 1,0 0-1,6-1 1,12 0-369,-1-1 1,30-5-1,-25 3-140,-3-2-905,0-1 1,0-1 0,-1-1 0,27-12 0,29-10-3184,-38 19 2833</inkml:trace>
</inkml:ink>
</file>

<file path=ppt/ink/ink2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34.97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220 5 180,'1'0'183,"-1"-1"1,1 1-1,-1-1 1,1 1-1,-1 0 1,0-1-1,1 1 0,0 0 1,-1 0-1,1-1 1,-1 1-1,1 0 1,-1 0-1,1 0 0,-1 0 1,1 0-1,0 0 1,-1 0-1,1 0 1,-1 0-1,1 0 0,-1 0 1,1 0-1,0 0 1,-1 0-1,2 1 0,-5 13 3073,-22 29-269,19-35-2812,-17 35 812,1 1-1,3 1 1,-16 51-1,-28 146 748,50-178-1772,2 0 0,3 0 1,3 1-1,3 0 0,2 0 1,3 0-1,4 0 1,21 95-1,-21-130-703,1-1 0,21 46 0,-19-55-1377,1-1 1,15 22-1,-9-26-2566</inkml:trace>
</inkml:ink>
</file>

<file path=ppt/ink/ink2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35.32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12 416 1052,'-6'-48'4966,"5"42"-4629,-1-1 0,1 1 0,0-1 0,1 1 0,-1-1-1,1 1 1,0-1 0,1 1 0,0-1 0,0 1 0,0 0 0,1-1 0,0 1 0,3-9 0,7-1-257,0 0 1,0 1-1,1 0 1,1 1 0,1 1-1,0 0 1,0 0-1,2 2 1,-1 0 0,34-15-1,71-26-2380,-1 15-4558,-84 27 4934</inkml:trace>
</inkml:ink>
</file>

<file path=ppt/ink/ink2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35.72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1 300 500,'110'-28'8276,"52"-28"-5466,25-7-2777,-94 40-47,159-20 0,94 18-719,-187 13-1121,-135 8 459,0 0-1,0-1 1,-1-2-1,31-12 1,-34 9-32</inkml:trace>
</inkml:ink>
</file>

<file path=ppt/ink/ink2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36.0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244 21 408,'-3'0'906,"0"-1"-1,1 0 1,-1 0 0,1 0 0,-1 0-1,1-1 1,-1 1 0,1-1 0,-4-3-1,4-1 2335,24 13-2740,-13-3-466,1 1 1,-1 1-1,1-1 0,-2 1 0,1 1 1,-1 0-1,0 0 0,0 1 0,-1-1 1,0 2-1,0-1 0,-1 1 0,0 0 0,0 0 1,-1 1-1,-1 0 0,1-1 0,-2 2 1,1-1-1,-1 0 0,-1 1 0,2 14 1,-2-9-42,-1 0 0,-1 0 0,0 0 0,-1 0 0,-1 0 0,-1 0 0,0 0 0,-1 0 0,0-1 0,-1 0 0,-1 0 0,-1 0 0,0 0 0,-14 20 0,0-4-13,-1-1 1,-1 0-1,-43 39 0,15-22-260,-26 20-1540,25-24-3318,41-37 765</inkml:trace>
</inkml:ink>
</file>

<file path=ppt/ink/ink2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44.24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659 757 88,'-1'-2'582,"1"-1"0,-1 1 1,0 0-1,0 0 0,0 0 0,0 0 0,0 0 0,-1 0 1,1 0-1,-1 0 0,1 0 0,-1 1 0,0-1 1,1 0-1,-1 1 0,-3-2 0,-43-29 738,23 17-483,8 1-238,11 9-288,1 1 0,0 0-1,-1 0 1,0 0 0,0 1 0,-12-5 0,15 7-262,0 1-1,1-1 0,-1 1 0,0 0 1,0 0-1,0 0 0,1 0 1,-1 1-1,0-1 0,0 1 1,1 0-1,-1 0 0,0-1 1,1 2-1,-1-1 0,1 0 1,-1 1-1,1-1 0,0 1 1,-1-1-1,-1 3 0,-26 22 43,2 1 0,0 1 0,-31 42 0,-65 104-21,85-113-72,-57 123 0,91-173-3,1-1 0,0 1-1,0 0 1,1 0 0,1 1-1,0-1 1,0 1 0,1-1-1,1 1 1,0-1-1,2 14 1,-2-23 3,0 1 0,1-1 0,0 0 0,0 0 0,-1 0 0,1 0 0,1 0 0,-1 0 0,0 0 0,0 0 0,1 0 0,-1 0 0,1 0 0,-1-1 0,1 1 0,0-1 0,0 1 0,0-1 0,0 0 0,0 0 0,0 0 0,0 0 0,3 2 0,0-3-6,-1 1 0,1-1 1,-1 1-1,1-1 0,-1-1 0,1 1 1,-1-1-1,1 1 0,-1-1 0,1-1 1,5-1-1,7-4-48,0-1 1,-1 0-1,1-2 1,25-19-1,-9 0-111,-1-1 0,-1-1 0,-2-2-1,-2-1 1,-1-1 0,-1-1 0,32-66-1,-24 28 95,-3-2 0,-3-2 0,-4 0-1,-4-1 1,13-102 0,-21 76 96,-4-114-1,-25 121 360,18 97-367,0 0-1,-1 0 1,1 0-1,0 0 1,-1 0-1,1 0 1,-1 1-1,1-1 1,-1 0-1,1 0 1,-1 0-1,0 0 1,1 1-1,-1-1 1,0 0-1,0 1 1,1-1-1,-1 0 1,0 1-1,-2-1 1,3 0-8,0 1 0,0 0 0,0 0 0,-1 0 0,1-1 0,0 1 0,0 0 0,-1 0 0,1 0 0,0-1 0,-1 1 0,1 0 0,0 0 0,-1 0 0,1 0 0,0 0 0,-1 0 0,1 0 0,0 0 0,-1 0 0,1 0 0,0 0 0,-1 0 0,1 0 0,0 0 0,-1 0 0,1 0 0,0 0 0,0 0 0,-1 1 0,1-1 0,0 0 0,-1 0 0,1 0 0,0 0 0,0 1 0,-1-1 0,1 0 0,0 0 0,0 1 0,-1-1 0,1 0 0,0 0 0,0 1 0,0-1 0,0 0 0,-1 1 0,1-1 0,0 0 0,0 1 0,0-1 0,0 1 0,-17 45 300,-29 170 698,30-104-655,-2 158 1,18-222-343,3 0 1,1 0-1,3 0 1,2 0-1,27 85 1,-28-111-57,1-1 1,1 0 0,1 0-1,0-1 1,2 0-1,0-1 1,20 22-1,-22-30-143,0 0 1,1 0-1,1-1 0,0 0 1,0-1-1,1-1 0,0 0 1,0-1-1,1-1 0,0 0 0,24 6 1,-16-7-53,0-1 0,41 3 0,-38-7-943,0-1-1,-1-1 1,1-1 0,46-11-1,-53 8 542,0 0 0,0-1 0,-1-1 0,0-1-1,0-1 1,27-19 0,-33 19 943,-1 1 0,0-1 0,0-1 0,-1 0 0,14-21 0,-20 25 77,0-1 1,0 0-1,0 0 1,-1 0 0,0 0-1,-1-1 1,0 1-1,0-1 1,-1 1-1,0-1 1,0-15 0,-1 14-259,-1 0 0,0 1 0,0-1 0,-1 0 0,0 1 0,-1-1 0,0 1 0,-1 0 1,0 0-1,0 0 0,-1 0 0,0 1 0,0-1 0,-1 1 0,-12-13 0,15 19-91,1 0-1,-1 0 1,0 0 0,1 0-1,-1 0 1,0 0-1,0 1 1,0 0-1,0-1 1,0 1-1,0 0 1,-1 0-1,1 1 1,0-1-1,-1 1 1,1 0-1,-7 0 1,5 0-3,-1 2 1,1-1-1,0 0 0,0 1 1,-1 0-1,1 0 0,0 1 0,1-1 1,-10 7-1,-3 5 0,1 0 1,1 1-1,0 1 1,-15 20-1,27-33-21,-8 12 5,0 1-1,0 0 1,2 1 0,-15 35 0,20-43-2,1 0 1,0 0-1,1 0 1,0 0-1,0 1 1,1-1-1,0 1 0,0-1 1,2 1-1,-1-1 1,3 16-1,-2-22-4,0-1 1,0 0-1,0 1 0,0-1 1,0 0-1,1 0 0,-1 0 1,1 0-1,-1 0 0,1 0 1,0-1-1,0 1 0,0 0 1,0-1-1,0 0 0,0 1 1,0-1-1,0 0 0,1 0 0,-1 0 1,0 0-1,1 0 0,-1-1 1,0 1-1,1-1 0,-1 0 1,1 1-1,-1-1 0,1 0 1,-1-1-1,1 1 0,-1 0 1,1-1-1,2 0 0,8-1 12,0-1 0,0 0 1,-1-1-1,1-1 0,13-6 0,-11 2-12,0 1 0,-1-2-1,-1 0 1,1-1 0,-2 0 0,18-20 0,63-85-3,-85 105 11,0-1 41,0-1 0,0 0-1,-1-1 1,-1 1 0,0-1-1,-1-1 1,0 1 0,-1-1-1,3-28 1,-23 63 289,9 11-326,2 0 1,1 0-1,1 0 0,2 1 0,1-1 0,1 1 1,2-1-1,1 0 0,15 56 0,-16-79-19,0-1 0,0 1 0,0-1 0,1 0 0,0 0 0,1-1 0,-1 1 0,1-1 0,0 0 0,1 0 0,8 6 0,-12-9-11,1-1 0,0 0 0,0 0 0,0 0 0,0 0 0,0 0 0,0 0 0,0-1 0,1 0 0,-1 1 0,1-2 0,-1 1 0,1 0 0,-1 0 0,1-1 0,-1 0 0,1 0 0,0 0 0,-1 0 0,1 0 0,-1-1 0,1 0 0,-1 0 0,1 0 0,-1 0 1,5-2-1,9-7-361,-2 0 0,1-1 1,-2-1-1,1 0 0,-2-1 1,0 0-1,12-16 0,-12 12-616,-2 1-1,0-2 0,-1 0 1,-1 0-1,-1-1 1,8-25-1,-5 0-820</inkml:trace>
</inkml:ink>
</file>

<file path=ppt/ink/ink2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44.60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1 471 904,'0'-240'8525,"0"81"-6572,0 153-1850,0 0 0,0 0-1,1 0 1,0 0 0,0 1-1,0-1 1,1 0 0,0 1-1,0-1 1,4-7 0,-5 13-75,0 0-1,0 0 1,-1 1 0,1-1-1,0 0 1,-1 1 0,1-1 0,0 0-1,-1 1 1,1-1 0,0 1-1,-1-1 1,1 1 0,-1-1 0,1 1-1,-1 0 1,1-1 0,-1 1-1,0 0 1,1-1 0,-1 1 0,0 0-1,1-1 1,-1 1 0,0 0 0,0 0-1,0-1 1,1 1 0,-1 0-1,0 0 1,0 0 0,0-1 0,-1 2-1,8 38 313,-7-34-231,10 56 338,-3-29-199,2 68-1,2 59 57,-3-71-214,-5-54-101,2 1 1,1-1-1,1 0 1,2 0-1,2-1 1,1 0-1,1-1 0,2 0 1,20 31-1,-24-49-378,0-1 0,1 0 0,1-1 0,0 0 0,26 19 0,-8-14-2475,1-5-3823,-23-13 4659</inkml:trace>
</inkml:ink>
</file>

<file path=ppt/ink/ink2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45.07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52 471 596,'-6'-6'779,"1"0"1,0-1-1,0 0 0,1 0 1,0-1-1,0 1 0,0-1 0,1 0 1,0 0-1,1 0 0,-2-11 1,3 11-523,0-1 1,1 0 0,0 1-1,0-1 1,1 1 0,0-1 0,1 1-1,0-1 1,5-14 0,-1 10-260,1-1 1,0 1 0,0 0-1,1 1 1,1 0 0,0 0 0,1 1-1,0 0 1,1 1 0,0 0-1,1 1 1,18-12 0,3 0-30,0 2 1,68-28-1,-87 42-34,-1 0 0,1 1 0,1 1 0,-1 0 0,0 1 0,1 1 0,-1 0 0,1 1 0,-1 1 0,29 4 0,10 7-231,1 0-558,82 8-1,79 10 957,-206-23 856,-17 3-420,-37 18-208,0-1-140,29-13-137,0 1 0,2 0 0,-18 22 0,27-31-50,1 0 0,0 1 0,0-1 0,0 1 0,1 0 0,0 0 0,0 0 0,1 0 0,0 0 0,0 1 0,1-1 0,-1 12 0,2-17-4,0-1 0,0 1 0,1 0-1,-1 0 1,1 0 0,-1-1 0,1 1 0,-1 0 0,1-1-1,0 1 1,0 0 0,0-1 0,0 1 0,0-1 0,0 1-1,0-1 1,1 0 0,-1 1 0,0-1 0,1 0 0,-1 0-1,1 0 1,0 0 0,-1 0 0,1-1 0,0 1 0,-1 0-1,1-1 1,0 1 0,0-1 0,-1 1 0,1-1 0,0 0-1,0 0 1,0 0 0,-1 0 0,1 0 0,3-1 0,8 0-15,0 0 0,0-1 0,23-7 0,-27 7 11,0-1 0,0 0 0,0 0 0,0-1 0,-1 0 0,0 0 0,0-1 0,0 0 0,0 0 0,8-9 0,6-9 0,-16 19 3,-1-1 1,-1 0 0,1 0 0,-1-1 0,0 1 0,0-1 0,0 0-1,-1 0 1,0 0 0,5-13 0,3-22 62,-9 29 13,-9 25 49,-2 8-106,1 1-1,1 0 1,1 1 0,1 0-1,1 0 1,1 0-1,1 0 1,1 1 0,1-1-1,1 0 1,1 1 0,7 30-1,-9-51-28,1 0-1,0 0 0,0 0 1,0 0-1,0 0 1,0 0-1,0 0 1,1 0-1,0-1 0,-1 1 1,1-1-1,0 1 1,0-1-1,0 1 1,1-1-1,-1 0 0,0 0 1,1 0-1,-1-1 1,1 1-1,0 0 1,0-1-1,4 2 0,-4-2-216,0-1-1,-1 0 1,1 1-1,0-1 1,-1 0-1,1-1 1,0 1-1,0 0 0,-1-1 1,1 1-1,-1-1 1,1 0-1,-1 0 1,1 0-1,-1 0 0,1 0 1,-1-1-1,0 1 1,1-1-1,-1 1 1,0-1-1,0 0 0,0 0 1,-1 0-1,1 0 1,3-5-1,14-22-3827,-2 14 2305</inkml:trace>
</inkml:ink>
</file>

<file path=ppt/ink/ink2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45.5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28 99 1368,'-9'-91'9243,"7"83"-8602,-1 9-179,-1 18 59,-5 168 699,10-71-1038,23 153 0,-15-208-327,4 1 1,2-2 0,2 0 0,31 69 0,-37-106-381,1 0 0,0 0 1,2-1-1,1-1 0,17 20 1,-28-37-80,-1-1-199,0 0 1,-1 0 0,1 0-1,0 1 1,-1-1 0,0 1-1,0-1 1,3 8 0,-5-6-979</inkml:trace>
</inkml:ink>
</file>

<file path=ppt/ink/ink2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45.91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1 312 476,'4'-10'1263,"-1"-1"-1,0 1 1,2-20 0,-4 22-680,0 0 1,0-1 0,1 1 0,1 0 0,-1 0 0,1 0 0,7-11 0,-2 6-460,1 0 1,0 1 0,2 0 0,-1 1 0,1 0-1,1 0 1,0 1 0,0 1 0,1 0-1,0 1 1,20-10 0,-19 12-91,1 0 1,0 0-1,1 1 0,-1 1 0,1 1 1,0 0-1,-1 1 0,1 0 1,26 2-1,-38 0-24,1 0 0,0 1 0,-1 0 1,1 0-1,0 0 0,-1 0 0,1 1 0,-1-1 1,0 1-1,0 0 0,1 1 0,-1-1 0,0 1 0,-1 0 1,1 0-1,0 0 0,-1 0 0,0 0 0,0 1 0,0 0 1,0-1-1,0 1 0,-1 0 0,0 1 0,0-1 1,0 0-1,0 0 0,-1 1 0,1-1 0,-1 1 0,0 0 1,-1-1-1,1 1 0,-1 0 0,0-1 0,0 7 0,-1 0 2,-1 0 0,0 0 0,0 0 0,-1-1 0,0 1 0,-1-1 0,0 0 0,-1 0-1,0 0 1,0 0 0,-1-1 0,-9 11 0,-10 11 28,-57 55-1,50-58-34,-62 41-1,-4 3-41,46-33-363,50-37 122,5-4-248,1 1 0,-1-1 0,0 0 0,1-1 0,-1 1 0,0 0 0,4-6 0,-1 3-329,32-33-3188,-13 22 2163</inkml:trace>
</inkml:ink>
</file>

<file path=ppt/ink/ink2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46.27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241 21 596,'0'-1'320,"0"0"0,0 1 1,0-1-1,0 0 0,-1 1 0,1-1 1,0 0-1,0 1 0,-1-1 0,1 0 0,0 1 1,-1-1-1,1 1 0,-1-1 0,1 1 0,-1-1 1,1 1-1,-1-1 0,1 1 0,-1-1 0,1 1 1,-1 0-1,1-1 0,-1 1 0,0 0 1,-24-6 2084,19 6-2336,0 0 0,0 0 0,0 0 0,0 1 1,-12 2-1,12 1-30,-1-1-1,1 1 1,0 0 0,0 0 0,0 1 0,0-1-1,1 1 1,0 1 0,0-1 0,0 1 0,1 0-1,0 0 1,0 0 0,-4 9 0,-6 13 59,-20 62 0,24-62-52,6-16-50,1 0 0,0 0 1,1 0-1,0 0 0,1 1 0,0-1 1,1 0-1,0 1 0,1-1 1,1 0-1,0 1 0,0-1 0,1 0 1,1 0-1,0-1 0,0 1 1,1-1-1,11 18 0,-14-27 3,-1 0 0,1 1 0,0-1 0,0 0 0,0 0 0,0-1 0,0 1 0,0 0 0,0-1 0,1 1 0,-1-1 0,1 0 0,-1 0 0,1 0 0,-1 0 0,1 0 0,0-1 0,3 2 0,0-2-3,0 0 1,-1 0-1,1-1 0,-1 1 0,1-1 1,-1 0-1,1-1 0,8-3 1,0-1-5,0 0 0,-1-1 1,1-1-1,-2 0 1,24-20-1,-30 23 8,12-11 4,-1-1 1,21-25-1,-34 36-3,1 0-1,-2 1 1,1-2 0,-1 1 0,0 0 0,0 0 0,-1-1 0,1 0-1,-2 1 1,1-1 0,-1 0 0,0 0 0,0-7 0,3-19 6,-3 30-4,0-1 1,0 1 0,-1-1 0,0 1 0,1-1 0,-1 0 0,-1 1-1,1-1 1,0 1 0,-1-1 0,0 1 0,0-1 0,-1-3-1,0-12 51,2 15-23,0 13-22,0 13-34,1 0 1,0-1 0,2 1-1,0 0 1,2-1 0,9 30-1,-10-43-14,-1 1 0,2-1 0,-1 0-1,1 0 1,0-1 0,7 9 0,-11-14-62,0-1 0,0 1-1,0-1 1,1 0 0,-1 1 0,0-1 0,1 0 0,-1 0 0,0 0 0,1 0-1,-1 0 1,1 0 0,0 0 0,-1 0 0,1-1 0,0 1 0,0 0 0,-1-1 0,1 0-1,0 1 1,0-1 0,0 0 0,-1 0 0,1 0 0,0 0 0,0 0 0,0-1-1,-1 1 1,1 0 0,0-1 0,0 1 0,-1-1 0,1 0 0,0 0 0,-1 0 0,3-1-1,12-9-2443,-14 10 2257,0-1-1,0 1 1,-1 0-1,1-1 1,0 1 0,0-1-1,-1 0 1,1 1-1,-1-1 1,3-4 0,5-9-1500</inkml:trace>
</inkml:ink>
</file>

<file path=ppt/ink/ink2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46.61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1 306 128,'0'-3'434,"1"1"-1,0 0 1,-1 0-1,1 0 1,0 0-1,1 0 1,-1 0 0,0 0-1,1 0 1,-1 0-1,1 0 1,-1 1 0,1-1-1,0 1 1,-1-1-1,5-2 1,-5 4-373,0-1 0,-1 1 0,1-1-1,0 0 1,0 1 0,-1 0 0,1-1 0,0 1 0,0-1 0,0 1 0,0 0 0,0 0-1,0-1 1,0 1 0,0 0 0,-1 0 0,1 0 0,0 0 0,0 0 0,0 0 0,0 0 0,0 1-1,0-1 1,0 0 0,0 0 0,0 1 0,-1-1 0,1 1 0,0-1 0,0 0 0,0 1 0,-1 0-1,1-1 1,0 1 0,0-1 0,-1 1 0,1 0 0,-1 0 0,1-1 0,0 1 0,-1 0-1,0 0 1,1 0 0,-1-1 0,1 1 0,-1 1 0,13 41 175,11 61 0,2 12-290,-23-89 65,-4-26 43,1-20-8,-2-60 249,0 31 352,7-82-1,-2 112-511,0-1 0,1 1 0,1 0 0,1 0 0,0 0 0,1 1-1,1 0 1,1 0 0,0 1 0,15-20 0,-18 29-193,1 0 0,-1 0-1,1 0 1,1 1 0,-1 0 0,1 1 0,0-1 0,0 2 0,1-1-1,-1 1 1,1 0 0,0 1 0,0 0 0,1 0 0,-1 1 0,0 0-1,1 1 1,-1 0 0,1 0 0,0 1 0,-1 1 0,11 1-1,-9 0-1058,0 0-1,0 1 1,0 1-1,11 5 1,2 0-3346,-8-4 2609</inkml:trace>
</inkml:ink>
</file>

<file path=ppt/ink/ink2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46.97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38 77 1104,'4'-19'4900,"-3"19"-4749,-1-1 0,1 1 0,-1-1 0,0 0 0,0 1 0,1-1 0,-1 0 1,0 1-1,0-1 0,0 0 0,0 0 0,0 1 0,0-1 0,0 0 0,0 0 0,0 1 0,0-1 1,0 0-1,0 1 0,0-1 0,-1 0 0,1 0 0,0 1 0,-1-1 0,1 1 0,0-1 0,-1 0 1,1 1-1,-1-1 0,1 1 0,-2-2 0,2 2-88,-1 1-1,0-1 1,1 0 0,-1 0-1,1 1 1,-1-1 0,0 0-1,1 1 1,-1-1 0,1 1-1,-1-1 1,1 1 0,-1-1-1,1 1 1,-1-1 0,1 1-1,0-1 1,-1 1 0,1 0-1,0-1 1,-1 1 0,1-1-1,0 1 1,0 0 0,0-1-1,0 1 1,0 0 0,-1 0-1,1-1 1,0 2 0,-12 37-45,8-24 164,0 1-159,2 1 1,-1-1-1,2 0 1,0 1-1,1 0 1,1-1-1,1 1 1,0-1-1,1 0 1,1 0-1,7 21 1,-9-31-24,0-1-1,0 0 1,0 0 0,1 0-1,0 0 1,0 0 0,0 0 0,1-1-1,0 1 1,-1-1 0,2 0 0,-1 0-1,0-1 1,1 1 0,-1-1-1,1 0 1,0 0 0,0-1 0,1 1-1,-1-1 1,0 0 0,1-1 0,-1 1-1,1-1 1,-1 0 0,1 0-1,0-1 1,0 0 0,-1 0 0,1 0-1,0-1 1,-1 0 0,1 0-1,-1 0 1,1 0 0,-1-1 0,1 0-1,-1 0 1,0-1 0,8-4 0,-3 0 0,0 1 1,0-1 0,-1 0 1,0 0-1,0-1 0,-1 0 1,0 0-1,7-10 0,-3 2 47,-2 0 0,0-1 1,0 0-1,-2-1 0,0 0 0,-1 0 0,-1 0 0,-1-1 0,0 0 0,-2 0 0,3-39 1,3-8 875,11 213-671,-18-131-285,1 0 0,1-1 0,1 1 0,0-1 0,1 0 1,0 0-1,1 0 0,1-1 0,0 0 0,1-1 0,1 0 0,0 0 0,1-1 0,18 17 0,-19-21-266,1 1 0,0-1-1,1-1 1,0 0 0,0-1 0,0 0-1,20 6 1,-20-9-388,0 0-1,0 0 0,1-1 1,-1-1-1,0 0 1,1-1-1,-1 0 0,23-4 1,12-5-1524,5-2 66</inkml:trace>
</inkml:ink>
</file>

<file path=ppt/ink/ink2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47.3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44 410 1096,'-9'-10'1956,"5"6"-1042,0 0 1,0-1-1,0 0 0,0 0 0,1 0 0,0 0 0,-4-9 0,6 12-842,1 0 1,0 0-1,0 0 0,0 0 1,0 1-1,0-1 0,0 0 0,1 0 1,-1 0-1,0 0 0,1 1 1,-1-1-1,1 0 0,0 0 0,0 1 1,0-1-1,0 0 0,0 1 1,0-1-1,0 1 0,0 0 1,0-1-1,1 1 0,-1 0 0,1-1 1,-1 1-1,1 0 0,-1 0 1,3-1-1,21-14 118,1 1 1,1 2-1,0 0 0,50-16 1,121-21-73,109-3-53,196-36-53,-456 79-67,0 3 0,0 2 0,79 1 0,-71 15-313,-33 0-506,-21-10 820,-1-1 0,0 0 1,1 1-1,-1-1 0,0 1 0,0-1 1,1 0-1,-1 1 0,0-1 0,0 1 0,0-1 1,0 0-1,1 1 0,-1-1 0,0 1 1,0-1-1,0 1 0,0-1 0,0 1 0,0-1 1,0 1-1,0-1 0,0 0 0,-1 1 1,1-1-1,0 1 0,0-1 0,0 1 1,0-1-1,-1 0 0,1 1 0,0-1 0,0 1 1,-1-1-1,1 0 0,0 1 0,-1-1 1,0 2-340,-1-1 0,1 0 1,-1 0-1,0 0 0,1 0 1,-1 0-1,0 0 0,0 0 1,1-1-1,-1 1 0,0-1 1,0 1-1,0-1 0,0 0 1,0 1-1,0-1 1,0 0-1,-3-1 0,4 1 72,-8 0-1437</inkml:trace>
</inkml:ink>
</file>

<file path=ppt/ink/ink2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47.6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99 36 876,'0'0'140,"-1"0"-1,0 0 1,1 0-1,-1 0 1,1 0-1,-1 0 1,1-1-1,-1 1 1,1 0-1,-1 0 0,1-1 1,-1 1-1,1 0 1,-1-1-1,1 1 1,-1 0-1,1-1 1,0 1-1,-1 0 1,1-1-1,0 1 1,-1-1-1,1 1 1,0-1-1,-1 1 1,1-1-1,0 1 1,0-1-1,0 1 1,-1-1-1,1 0 1,0 1-1,0-1 1,0 1-1,0-1 1,0 1-1,0-1 1,0 0-1,0 1 1,0-1-1,1 1 1,-1-1-1,0 1 1,0-1-1,0 1 1,1-1-1,-1 1 1,0-1-1,1 1 1,-1-1-1,0 1 1,1-1-1,-1 1 1,0 0-1,1-1 1,-1 1-1,1-1 1,-1 1-1,1 0 1,-1 0-1,1-1 1,-1 1-1,1 0 1,0 0-1,3-2 42,0 0 1,0 1-1,0-1 0,0 1 0,0 0 1,1 1-1,5-1 0,-2 1-92,1 0 1,-1 1-1,0 0 1,0 0-1,0 1 0,0 0 1,0 0-1,0 1 1,0 0-1,-1 1 0,1 0 1,8 6-1,-11-7-56,0 1 0,-1 1 1,1-1-1,-1 1 0,0 0 0,0 0 0,0 0 0,-1 0 0,0 1 1,0-1-1,0 1 0,-1 0 0,0 0 0,0 0 0,0 0 0,1 10 1,0 2-26,0 1 1,-1-1-1,-1 0 1,-1 0-1,-1 1 1,0-1 0,-2 0-1,0 0 1,-1 0-1,0 0 1,-2-1 0,0 0-1,0 0 1,-2 0-1,-19 31 1,17-34-132,-10 16-46,-46 53 1,55-73-731,1 0 1,-1-1 0,0-1 0,-21 13 0,20-14-323,8-4 570,-1-1-1,1 1 0,-1-1 0,0 0 1,1 0-1,-1 0 0,-7 1 0,-6-2-1138</inkml:trace>
</inkml:ink>
</file>

<file path=ppt/ink/ink2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52.73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27 199 1260,'-4'-27'6882,"-1"-3"-4612,-4-15-652,0-52 3075,27 205-3251,-18-41-1244,11 336 101,-10-388-298,1 1 0,0-1 0,2 0-1,-1 0 1,2 0 0,0-1 0,1 1 0,0-1-1,1-1 1,13 19 0,-16-26-22,1 0 1,0 0-1,0-1 1,1 1-1,0-1 1,0 0-1,0-1 1,1 1-1,-1-1 0,1-1 1,0 1-1,0-1 1,1 0-1,-1-1 1,0 0-1,1 0 1,0 0-1,-1-1 1,1 0-1,0-1 0,0 0 1,8-1-1,-1 0-108,0-2 0,0 1 0,0-2 0,-1 0 0,0-1 0,0-1 0,0 0 0,0 0 0,-1-2-1,0 0 1,-1 0 0,0-1 0,0 0 0,17-19 0,-12 10-41,-1-1 0,-1-1 0,0 0 0,-2-1 0,0-1 1,-1 0-1,16-46 0,-23 53 121,-2 1-1,0-1 1,2-29 0,-3 15 20,-1 1 16,-2-1 0,-1 1-1,-1 0 1,-2 0 0,-8-30-1,9 44 22,1-5 144,1 0-1,0 0 1,2-21 0,18 51 237,-12-4-292,-1 1 0,0 0 1,0 0-1,0 0 0,-1 1 0,-1 0 0,5 12 1,14 72 265,-13-51-247,51 207 89,-55-220-203,4 17-13,5-1-607,14 68-1,-10-34-2418,-17-28-7009,-1-45 8136</inkml:trace>
</inkml:ink>
</file>

<file path=ppt/ink/ink2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53.38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10 148 1396,'-9'-131'9968,"8"131"-9944,1-1 1,0 1-1,0-1 1,0 0-1,0 1 1,0-1-1,0 1 1,0-1-1,0 1 1,0-1-1,0 0 1,1 1-1,-1-1 1,0 1-1,0-1 1,0 1-1,1-1 1,-1 1-1,0-1 1,1 1 0,-1-1-1,0 1 1,1-1-1,-1 1 1,0 0-1,1-1 1,-1 1-1,1-1 1,-1 1-1,1 0 1,-1 0-1,1-1 1,-1 1-1,1 0 1,0 0-1,-1 0 1,1-1-1,-1 1 1,1 0-1,-1 0 1,1 0-1,0 0 1,-1 0-1,1 0 1,-1 0-1,1 0 1,-1 1-1,1-1 1,0 0-1,-1 0 1,1 0-1,-1 1 1,1-1 0,-1 0-1,1 0 1,-1 1-1,1-1 1,-1 0-1,0 1 1,1-1-1,-1 1 1,1-1-1,-1 1 1,1 0-1,3 2 97,-1 0 0,1 0 0,0 0 0,-1 0 0,0 1 0,0 0 0,3 4 0,30 58 563,-20-39-612,-2 0 0,-1 1 0,0 0-1,13 52 1,-14-43-38,-9-32-24,-1 1-1,0 0 0,0 0 0,0 0 0,-1 1 0,0-1 0,0 7 0,-1-13 3,1-3-10,1 0 1,-1 0 0,0 0 0,0 0-1,0-1 1,0 1 0,-1 0 0,1-1-1,-1-3 1,1-15 6,2 1 0,6-29 0,-3 17-1,1-8-13,-5 22 37,1-1 0,1 1 1,1 0-1,7-18 0,-1 21 124,-11 16-152,1 0 0,-1 1 0,1-1 0,0 0 0,-1 1 0,1-1 0,-1 0 1,1 1-1,-1-1 0,1 1 0,-1-1 0,1 0 0,-1 1 0,1 0 0,-1-1 0,0 1 0,1-1 0,-1 1 1,0-1-1,0 1 0,1 0 0,-1-1 0,0 1 0,0 0 0,0-1 0,0 1 0,0-1 0,0 2 0,10 29 3,-3 1 0,7 56 0,-10-57-10,1 1-1,16 51 0,-7-57-11,-13-25 16,-1-1 0,1 0 0,-1 1-1,1-1 1,-1 0 0,1 1 0,-1-1-1,1 0 1,-1 0 0,1 1 0,0-1-1,-1 0 1,1 0 0,-1 0 0,1 0-1,0 0 1,-1 0 0,1 0 0,0 0-1,-1 0 1,1 0 0,-1 0 0,1 0-1,0 0 1,-1-1 0,1 1 0,3-3 2,-1 1 1,0-1-1,0 0 1,0 0 0,0 0-1,-1 0 1,1-1-1,-1 1 1,0-1-1,0 0 1,2-5-1,24-46 12,-14 22-26,1 2 0,2 0 0,2 1 0,0 0 0,2 2 0,34-36 0,-53 62 7,0 0 0,0 0 0,0 0 0,0 0-1,0 1 1,1-1 0,-1 1 0,1 0 0,-1-1 0,1 1 0,-1 0 0,1 0 0,0 1 0,-1-1 0,1 1 0,5-1 0,-6 1 3,0 1 1,0-1-1,0 1 1,0-1-1,0 1 1,0 0-1,0 0 1,0 0-1,0 0 1,0 0-1,-1 0 1,1 1-1,0-1 1,-1 1-1,1-1 1,-1 1-1,2 2 1,5 9 1,-1-1-1,0 2 1,-1-1-1,-1 1 1,5 18 0,4 7-61,8 24-128,-17-47-405,0-1 0,1 1 0,11 20 0,-16-36 400,-1 1 1,0 0-1,1-1 1,-1 1 0,1-1-1,0 1 1,-1-1-1,1 1 1,-1-1 0,1 1-1,0-1 1,-1 1-1,1-1 1,0 0 0,-1 0-1,1 1 1,0-1-1,-1 0 1,1 0 0,0 0-1,0 0 1,-1 0-1,1 0 1,0 0 0,0 0-1,-1 0 1,1 0 0,0 0-1,0 0 1,-1 0-1,1-1 1,0 1 0,-1 0-1,1 0 1,0-1-1,-1 1 1,1-1 0,0 1-1,-1-1 1,1 1-1,-1-1 1,1 1 0,-1-1-1,1 1 1,-1-1-1,1 0 1,-1 1 0,1-2-1,3-1-741,5-7-857</inkml:trace>
</inkml:ink>
</file>

<file path=ppt/ink/ink2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54.10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1 211 204,'4'-9'981,"0"1"0,0-1 0,-1 1 0,0-1-1,0 0 1,-1 0 0,-1 0 0,1-1 0,-1-17 0,8-13 892,-9 40-1426,2 27 151,1-13-514,-1 1 0,0 0 0,0 0 0,-2 16 0,0-17-71,0 0 0,1-1-1,1 1 1,0 0 0,1-1 0,5 17 0,-2-14-11,-3-8-7,0 0 0,0 0 1,1-1-1,0 1 0,9 12 0,-11-18 5,0 0 1,0 0-1,0 0 1,0-1-1,0 1 1,0-1-1,0 1 1,1-1-1,-1 0 0,0 0 1,1 0-1,-1 0 1,1-1-1,0 1 1,-1 0-1,1-1 0,-1 0 1,1 0-1,0 0 1,-1 0-1,1 0 1,-1 0-1,6-2 1,-3 0 2,0 0 1,1 0-1,-1-1 1,0 1-1,0-1 1,0-1 0,-1 1-1,1-1 1,-1 1-1,0-1 1,0 0-1,0-1 1,0 1-1,-1-1 1,0 0 0,0 0-1,0 0 1,-1 0-1,1 0 1,-1 0-1,0-1 1,-1 1 0,1-1-1,-1 0 1,0-7-1,8-129 33,-9 133-5,1 0 0,0 0-1,0 0 1,1 0 0,0 1-1,0-1 1,1 1 0,0-1-1,8-13 1,-11 22-31,0 0 1,0 0-1,0 0 0,0-1 1,1 1-1,-1 0 0,0 0 1,0 0-1,0 0 0,0 0 1,0 0-1,1-1 0,-1 1 1,0 0-1,0 0 1,0 0-1,0 0 0,1 0 1,-1 0-1,0 0 0,0 0 1,0 0-1,0 0 0,1 0 1,-1 0-1,0 0 0,0 0 1,0 0-1,1 0 0,-1 0 1,0 0-1,0 0 1,0 0-1,0 0 0,1 0 1,-1 0-1,0 0 0,0 1 1,0-1-1,0 0 0,1 0 1,-1 0-1,0 0 0,0 0 1,0 1-1,6 11 16,0 27 18,-4-28-17,7 62 42,-9-58-57,2 0-1,0 1 1,1-1-1,0 0 1,1 0-1,7 18 1,-9-30-7,-1 0 0,0 0 0,1 0 0,-1 0 1,1 0-1,0 0 0,0 0 0,0 0 0,1-1 1,-1 1-1,0-1 0,1 0 0,0 1 0,-1-1 1,1-1-1,0 1 0,0 0 0,6 2 0,-4-4-3,0 1 0,-1-1 0,1 1-1,0-2 1,0 1 0,0 0 0,0-1-1,0 0 1,0 0 0,0-1-1,0 1 1,6-4 0,9-4-24,0-1 0,-1 0-1,0-2 1,0 0 0,-1-2 0,-1 1 0,0-2-1,-1-1 1,-1 0 0,0 0 0,-1-2 0,-1 0-1,17-31 1,-22 30 49,4-11 27,-12 29-44,0 1 0,0-1 1,0 1-1,1-1 1,-1 1-1,0-1 0,0 1 1,1-1-1,-1 1 1,0-1-1,1 1 0,-1-1 1,0 1-1,1 0 0,-1-1 1,1 1-1,-1 0 1,0-1-1,1 1 0,-1 0 1,1-1-1,-1 1 1,1 0-1,-1 0 0,1 0 1,0-1-1,-1 1 1,1 0-1,-1 0 0,1 0 1,-1 0-1,1 0 0,-1 0 1,2 0-1,7 36 73,-7-17-21,1 0 0,-2 38 1,2 18 33,1-14 14,-4-48-68,1 1 0,0-1 0,1 1 0,0-1 0,6 16 0,-2-7 11,-10-24-8,3-2-37,-1 1 1,0-1 0,1 0-1,0 0 1,0 0 0,0 1-1,1-1 1,-1-5 0,-8-44-5,7 45 13,0 1 0,0 0 0,1-1 0,0 1 1,0-1-1,1 1 0,0-1 0,2-12 0,0 5 13,2 1 0,0-1-1,1 1 1,0 0 0,1 0-1,1 0 1,11-17 0,-7 14 17,-8 11-23,0 1 1,1 0-1,-1 1 1,1-1-1,0 0 1,0 1-1,1 0 1,-1 0-1,6-3 1,3-2 18,-1 0 1,1 1-1,24-10 1,-32 16-51,0 0 0,0 1 1,0 0-1,0 0 0,0 0 1,0 1-1,0-1 0,0 1 1,0 0-1,0 1 0,0-1 1,0 1-1,0 0 0,0 0 1,6 3-1,-1-1-341,0 0 1,0 0-1,1-1 1,11 1-1,1-2-1767,0-2 0,0 0 0,0-1 0,32-8 0,-11 4 286</inkml:trace>
</inkml:ink>
</file>

<file path=ppt/ink/ink2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54.58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1 146 756,'0'-6'671,"0"1"-1,1 0 1,0-1-1,0 1 1,1 0-1,-1 0 1,1 0 0,0 0-1,1 0 1,-1 0-1,1 0 1,0 1-1,7-9 1,-5 7-439,1 0 1,0 0-1,0 1 1,0 0-1,1 0 1,0 1-1,0-1 1,0 2-1,9-5 1,-11 6-235,-1 0 0,1 0 1,0 0-1,0 1 0,0 0 1,0-1-1,0 2 0,1-1 0,-1 1 1,0 0-1,0 0 0,0 0 1,0 1-1,1-1 0,-1 1 1,0 1-1,0-1 0,0 1 0,0 0 1,-1 0-1,1 0 0,0 0 1,-1 1-1,0 0 0,1 0 1,-1 0-1,0 1 0,-1-1 1,1 1-1,-1 0 0,7 8 0,-3 3 31,-1-1 0,1 1 0,-2 0 0,0 0 0,-1 1 0,-1-1 0,0 1 0,-1 0-1,-1 0 1,0 0 0,-2 0 0,1 0 0,-5 22 0,-6 22 24,-3 0 0,-25 68 1,13-48-34,16-38-299,-6 45 1,2-4-2309,-10-2-3515,15-60 3949</inkml:trace>
</inkml:ink>
</file>

<file path=ppt/ink/ink2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54.9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46 167 624,'0'0'5575,"-6"5"-1762,-6 5-2923,12-9-885,0 1 1,0-1 0,0 0-1,0 0 1,0 0-1,1 0 1,-1 0 0,0 0-1,1 0 1,-1 0-1,1 0 1,-1 0 0,1 0-1,0 0 1,-1 0-1,1 0 1,0 0 0,-1 0-1,1 0 1,0-1 0,0 1-1,0 0 1,0-1-1,0 1 1,0-1 0,2 2-1,1-1-3,-1 0 1,1 0-1,0 0 0,0-1 0,0 1 0,0-1 0,-1 0 1,6 0-1,6-2-11,-1 0 1,0-1-1,21-6 1,-22 3 13,1-1 0,-1-1-1,-1 1 1,1-2 0,-1 0 0,0 0 0,-1-1-1,-1-1 1,1 0 0,12-17 0,-22 26-2,1 0 1,-1 1 0,1-1-1,-1 0 1,0 0 0,0 0-1,0 0 1,0-1 0,0 1-1,0 0 1,-1 0-1,1-1 1,-1 1 0,1 0-1,-1 0 1,0-1 0,0 1-1,0 0 1,-1-5 0,1 6-3,-1-1 1,0 0-1,0 1 1,0-1 0,0 0-1,0 1 1,-1-1-1,1 1 1,0-1-1,-1 1 1,1 0 0,-1 0-1,1 0 1,-1-1-1,0 1 1,1 1 0,-1-1-1,-3-1 1,-1 0 2,0 0-1,0 1 1,0-1 0,0 1 0,0 1 0,-1-1 0,1 1 0,0 0 0,-1 1 0,1-1-1,0 1 1,0 0 0,-7 3 0,-102 46-1400,42-12-4904,63-32 4307</inkml:trace>
</inkml:ink>
</file>

<file path=ppt/ink/ink2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55.98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5 345 420,'0'0'123,"0"0"0,0 0 0,-1 0 0,1 0-1,0 0 1,0 0 0,0 0 0,-1 0 0,1 0 0,0 0 0,0 0 0,0 0 0,0 1-1,-1-1 1,0 1 983,1-1-983,0 0 0,0 0 0,0 0 0,0 0 0,0 1 0,0-1-1,-1 0 1,1 0 0,0 0 0,0 0 0,0 1 0,0-1 0,0 0 0,0 0 0,0 0-1,0 0 1,0 1 0,0-1 0,0 0 0,0 0 0,0 0 0,0 1 0,0-1-1,1 0 1,-1 0 0,0 0 0,0 0 0,0 1 0,0-1 0,0 0 0,15 3 2616,31-9-1544,131-53-358,-41 12-652,666-154-259,-734 190-510,-39 7-886,1-1 0,31-11 0,-58 15 1062,0 0-1,0 0 0,0 1 0,0-1 1,0 1-1,0-1 0,1 1 1,-1 0-1,5 0 0,2 5-1487</inkml:trace>
</inkml:ink>
</file>

<file path=ppt/ink/ink2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56.32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24 391 772,'-1'0'296,"0"1"1,0-1-1,1 1 1,-1-1-1,0 1 0,0-1 1,0 1-1,0-1 0,0 0 1,0 0-1,0 1 1,0-1-1,0 0 0,0 0 1,0 0-1,0 0 1,0 0-1,0 0 0,0 0 1,1 0-1,-1-1 0,0 1 1,-2-1-1,6-7 3553,9 2-4313,116-52 1210,106-40-448,248-51-1057,-389 118-1415,-61 19-1158,59-15 0,-70 22 1443</inkml:trace>
</inkml:ink>
</file>

<file path=ppt/ink/ink2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37.44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13 400 1376,'0'-122'8907,"-9"93"-7627,6 24-466,7 20-356,9 30 200,14 81 0,2 12-452,28 103-132,-47-210-42,1 0-1,21 41 1,-28-64-33,1 0 1,0 0-1,0 0 0,0-1 0,1 0 1,0 0-1,1 0 0,0-1 0,0 0 0,0 0 1,1 0-1,-1-1 0,13 6 0,-16-10 3,0 0 1,0 0-1,0 0 0,0-1 0,0 1 0,0-1 0,0 0 0,1 0 1,-1 0-1,0-1 0,0 0 0,0 1 0,0-1 0,0-1 0,0 1 0,0 0 1,0-1-1,-1 0 0,1 0 0,-1 0 0,1-1 0,-1 1 0,5-4 1,8-8-7,-1-1 0,-1 0 1,18-24-1,-18 21-19,18-27-2,-1-2-1,-3-1 1,-2-1-1,28-74 1,-27 61-6,-16 43 27,-8 16 14,-1 0 0,0-1 0,-1 1-1,1 0 1,-1 0 0,1-1 0,-1 1 0,2-7-1,13 40 24,-10-8-17,5 28 5,3 0 0,3 0 1,33 70-1,-43-106-17,1-1 1,1 1-1,1-1 0,0-1 1,0 1-1,20 16 0,-21-22 2,-1-1-1,1 0 1,0 0-1,0-1 1,1 0-1,0-1 0,0 0 1,0 0-1,0-1 1,0-1-1,12 2 1,-15-3-7,-1-1 1,1 0-1,0 0 1,-1-1-1,1 0 0,0 0 1,-1 0-1,1-1 1,-1 0-1,0 0 1,1-1-1,-1 0 1,0 0-1,-1 0 1,1-1-1,-1 0 1,1 0-1,-1 0 1,0-1-1,0 1 0,-1-1 1,0 0-1,0-1 1,5-7-1,9-16-20,-2 0-1,-1 0 1,19-55-1,-23 54 22,78-186-99,-36 71 29,31-69-64,-74 193 81,-2 7-55,-2 1 1,1-1-1,-2 0 0,0-1 0,5-21 1,-60 91-8427,41-39 6411,8 4 109</inkml:trace>
</inkml:ink>
</file>

<file path=ppt/ink/ink2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38.84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65 556,'21'-27'4291,"-18"22"-3499,0 0 0,0 0 1,1 0-1,0 1 0,0 0 0,6-6 0,1 36 225,-16 41-303,3-47-601,1 0 1,1 39 0,6 13-37,-4-39-79,2 1 0,12 54 0,42 86-119,-49-151-651,2-1 0,0 0 0,1-1 0,2-1 1,22 28-1,-36-47 746,1-1-221,-1 1 0,1 0 0,0 0 0,-1-1 0,1 1 0,0-1 0,-1 1 0,1 0 0,0-1 0,0 1 0,-1-1 0,1 0 1,0 1-1,0-1 0,0 1 0,0-1 0,0 0 0,0 0 0,-1 0 0,1 0 0,1 1 0</inkml:trace>
</inkml:ink>
</file>

<file path=ppt/ink/ink2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39.20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120 273 1036,'1'-14'1605,"0"1"1,1-1-1,5-17 1,-4 19-1038,0 0 1,1 1-1,1 0 1,7-14-1,-6 15-495,1 0-1,1 1 1,0-1 0,0 1-1,1 1 1,0 0-1,0 0 1,1 1-1,0 0 1,0 0-1,1 1 1,12-5 0,-15 7-69,0 1 0,1 0 0,-1 1 0,1 0 0,0 0 0,0 0 0,0 1 0,0 1 0,0 0 0,0 0 0,0 0 1,0 1-1,-1 1 0,1-1 0,0 1 0,0 1 0,8 3 0,-12-4-3,-1 0 1,0 0-1,0 1 1,0-1-1,0 1 1,0 0-1,0 0 1,-1 0-1,1 1 1,-1-1-1,0 1 0,0 0 1,0 0-1,-1 0 1,1 0-1,-1 0 1,0 0-1,2 6 1,-3-4-2,1 1-1,-1 0 1,-1 0 0,1 0 0,-1-1 0,0 1 0,-1 0 0,1 0 0,-1 0 0,-1-1 0,-2 10 0,-2 2 1,-2 0-1,1-1 1,-2 0 0,0 0-1,-2-1 1,1 0-1,-2-1 1,-14 15 0,-2-3 15,-1-1 0,-1-2 1,-38 24-1,-105 54-49,144-86 27,-19 11 4,38-21-674,30-18-1699,45-29-3047,-31 22 3633</inkml:trace>
</inkml:ink>
</file>

<file path=ppt/ink/ink2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39.55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259 30 272,'1'0'203,"0"0"1,0-1-1,0 1 0,0-1 1,0 1-1,0-1 1,0 0-1,0 1 0,-1-1 1,1 0-1,0 1 0,0-1 1,-1 0-1,1 0 1,0 0-1,-1 0 0,1 0 1,-1 0-1,1-1 0,-14-3 3829,8 4-3708,-1 2 1,0-1-1,1 0 1,-1 1-1,1 0 1,-10 3-1,5 1-261,1 0 0,-1 1-1,1 0 1,0 0 0,1 1-1,0 1 1,0-1-1,0 1 1,1 0 0,0 1-1,1 0 1,0 0 0,0 0-1,1 1 1,0 0 0,0 0-1,1 0 1,1 1 0,0-1-1,0 1 1,1 0-1,-1 20 1,3-27-62,-1-1 0,2 1-1,-1-1 1,0 1 0,1-1-1,-1 1 1,1-1 0,0 1 0,0-1-1,1 0 1,-1 1 0,1-1-1,-1 0 1,1 0 0,0 0 0,0 0-1,0 0 1,1-1 0,-1 1-1,1-1 1,0 1 0,-1-1 0,1 0-1,0 0 1,0 0 0,0 0-1,0-1 1,1 1 0,-1-1 0,0 0-1,1 0 1,5 1 0,-1-1 5,0 0 0,0-1 0,0 0 0,1 0 0,-1-1 0,0 0 1,0 0-1,0-1 0,0 0 0,0 0 0,-1-1 0,1 0 0,10-6 0,-9 4-3,1-1-1,-1 0 0,0-1 1,-1 0-1,0 0 1,0 0-1,0-1 0,-1-1 1,10-14-1,-14 20 1,-2-1 1,1 0-1,0 1 1,-1-1-1,1 0 1,-1 0-1,0 0 1,-1 0-1,1 0 1,-1 0-1,1 0 1,-1 0 0,0 0-1,-1 0 1,1 0-1,-1 0 1,1 0-1,-1 0 1,-1 0-1,1 0 1,0 0-1,-1 1 1,0-1-1,0 1 1,0-1-1,0 1 1,-1-1-1,1 1 1,-5-4-1,-3-3-24,0 1 0,-1 0 0,-1 1 0,1 0-1,-1 1 1,-1 0 0,1 0 0,-1 2 0,0 0 0,0 0 0,-1 1 0,0 1-1,1 0 1,-1 1 0,0 0 0,0 1 0,0 1 0,0 0 0,0 1-1,0 0 1,0 1 0,-27 8 0,40-10 4,0 0-1,1 0 1,-1 0 0,0 0-1,1 0 1,-1 1-1,0-1 1,1 0 0,-1 0-1,0 1 1,1-1-1,-1 0 1,0 1 0,1-1-1,-1 0 1,1 1 0,-1-1-1,1 1 1,-1-1-1,1 1 1,-1-1 0,1 1-1,0-1 1,-1 2 0,14 9-1890,-10-12 1501,-1 1-1,1 0 0,-1 0 1,1-1-1,-1 1 1,0-1-1,1 0 0,-1 1 1,0-1-1,1 0 1,-1-1-1,0 1 0,0 0 1,3-3-1,5-2-784,16-4-509</inkml:trace>
</inkml:ink>
</file>

<file path=ppt/ink/ink2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39.97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30 12 424,'-3'-12'4703,"-3"18"-1505,-5 22-1411,7-5-1683,2 0 0,0-1 0,1 1 0,1 0 0,1 0 0,2 0 0,0-1 0,7 26 0,7 15-77,42 100 1,12-33-127,-28-75 20,-43-54 79,1-1 0,-1 0-1,0 0 1,0 0 0,0 1 0,0-1-1,0 0 1,1 0 0,-1 0 0,0 0-1,0 1 1,0-1 0,1 0 0,-1 0 0,0 0-1,0 0 1,0 0 0,1 0 0,-1 0-1,0 0 1,0 1 0,1-1 0,-1 0-1,0 0 1,0 0 0,0 0 0,1 0-1,-1 0 1,0 0 0,0 0 0,1-1 0,-1 1-1,0 0 1,0 0 0,1 0 0,-1 0-1,0 0 1,0 0 0,0 0 0,1 0-1,-1-1 1,0 1 0,0 0 0,0 0-1,0 0 1,1 0 0,-1-1 0,0 1 0,0 0-1,0 0 1,0 0 0,0-1 0,12-20 19,2-23 30,16-103 340,-28 142-325,-1-1 1,1 1 0,0 1-1,0-1 1,0 0-1,1 0 1,-1 1 0,1 0-1,0-1 1,4-3-1,-5 6-39,0 0-1,1 0 1,-1 0-1,1 1 0,-1-1 1,1 1-1,-1-1 1,1 1-1,0 0 1,-1 0-1,1 0 0,0 1 1,0-1-1,0 1 1,0-1-1,0 1 0,0 0 1,0 0-1,-1 0 1,5 1-1,5 1-14,1 0-1,-1 1 0,0 0 1,-1 1-1,1 0 0,0 1 1,17 10-1,-27-13-5,1 0-1,-1-1 1,1 1 0,-1 0-1,0 0 1,1 0 0,-1 0-1,0 1 1,-1-1 0,1 1-1,0-1 1,-1 1 0,1 0-1,-1-1 1,0 1 0,0 0-1,0 0 1,0 0 0,-1 0-1,1 0 1,-1 0 0,1 0-1,-1 0 1,0 0 0,0 0-1,-1 0 1,1 0 0,-1 0-1,1 0 1,-1 0 0,0-1-1,0 1 1,0 0 0,0 0-1,-1-1 1,1 1 0,-4 4-1,-4 7 31,-1-1 1,0-1-1,-1 0 0,-1 0 1,1-1-1,-24 16 0,-90 55 327,86-58-223,-156 92 173,172-99-603,23-17 272,0 0-1,0 1 1,0-1-1,0 0 0,0 0 1,0 0-1,0 1 0,0-1 1,0 0-1,0 0 1,0 0-1,0 1 0,0-1 1,0 0-1,1 0 1,-1 0-1,0 1 0,0-1 1,0 0-1,0 0 0,0 0 1,1 0-1,-1 1 1,0-1-1,0 0 0,0 0 1,0 0-1,1 0 1,-1 0-1,0 0 0,0 0 1,0 0-1,1 0 0,-1 1 1,0-1-1,0 0 1,0 0-1,1 0 0,-1 0 1,0 0-1,0 0 1,1 0-1,-1 0 0,0-1 1,0 1-1,0 0 0,1 0 1,-1 0-1,0 0 1,0 0-1,1 0 0,6-1-626,0 0 0,0 0 0,-1-1 0,1 0 0,9-3 0,57-36-5328,-38 22 4175</inkml:trace>
</inkml:ink>
</file>

<file path=ppt/ink/ink2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40.31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121 17 896,'0'-3'1507,"-2"-9"2584,2 12-4008,-1 0-1,1-1 0,-1 1 1,1 0-1,-1 0 1,1 0-1,-1 0 1,0 0-1,1 0 0,-1 0 1,1 0-1,-1 0 1,1 0-1,-1 0 1,1 0-1,-1 1 0,0-1 1,1 0-1,-1 0 1,1 1-1,-1-1 1,1 0-1,-1 0 0,1 1 1,0-1-1,-1 1 1,1-1-1,-1 0 0,1 1 1,0-1-1,-1 1 1,1 0-1,-9 6 55,0 1-1,1-1 1,0 1-1,1 1 1,0 0-1,0 0 0,1 0 1,0 1-1,1 0 1,0 0-1,0 0 1,-4 14-1,7-16-124,-1 0 1,1 0-1,0 1 0,1-1 0,0 0 0,0 1 0,1-1 0,0 0 0,1 1 0,1 11 0,0-15-10,-1 0 0,1 0-1,0 0 1,1 0 0,-1 0 0,1-1-1,0 1 1,0-1 0,0 1 0,1-1-1,0 0 1,-1-1 0,2 1-1,-1-1 1,0 0 0,0 0 0,9 5-1,-3-4-7,0 0 0,1 0-1,-1-1 1,1-1 0,0 0-1,0 0 1,0-1 0,0 0-1,0-1 1,0 0-1,13-2 1,3-2 7,-1 0 1,0-1-1,37-14 1,-52 15-3,0 0 0,-1-1 1,1 0-1,-1-1 0,0 0 1,-1-1-1,1 0 0,15-16 0,-22 20 4,-1 1-1,1-1 0,-1 0 0,0 0 1,0 0-1,0 0 0,0 0 1,-1 0-1,1-1 0,-1 1 0,0-1 1,0 1-1,0-1 0,0 1 0,-1-1 1,1 1-1,-1-1 0,0 0 0,0 1 1,-1-1-1,1 1 0,-1-1 1,1 1-1,-1-1 0,0 1 0,0-1 1,-1 1-1,1-1 0,-1 1 0,-3-6 1,0 3 1,-1 0 1,1 0 0,-1 1 0,0-1 0,0 2-1,-1-1 1,1 1 0,-1-1 0,0 2 0,0-1-1,-1 1 1,1 0 0,-1 1 0,1 0 0,-1 0-1,0 0 1,0 1 0,-15 0 0,-11 0-18,0 1 1,-67 11-1,77-4-62,8-3-804,30-22-3047,22-12 123,-10 10 2035</inkml:trace>
</inkml:ink>
</file>

<file path=ppt/ink/ink2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40.67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2 1080,'10'-1'8968,"-10"1"-8818,-1 23 176,-8 162 1024,9-165-1267,-2 16-17,2 1 0,2-1 0,1 0 0,2 0 0,1-1 0,14 43-1,-6-37-429,2 0 0,37 65 0,-52-104 54,0-1 0,0 1 0,0 0 0,0-1 0,0 1 0,-1 0 0,1 0 0,0 0 0,-1 0 0,0-1 0,1 1 0,-1 0 0,0 0 0,0 0 0,0 0 0,0 0 0,0 0 0,0 0 0,-1 0 0,1 0 0,-1 0 0,1-1 0,-1 1 0,0 0 0,0 0 0,0-1 0,0 1 0,-1 2 0,-7 2-1534</inkml:trace>
</inkml:ink>
</file>

<file path=ppt/ink/ink2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41.01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53 447 80,'-9'-12'2503,"0"0"1,1 0-1,1 0 0,-12-27 0,18 37-2352,1 0 0,0 0 0,0 0 0,1 0 0,-1 0 0,0 0 0,0 1 0,1-1 0,0 0-1,-1 0 1,1 0 0,0 0 0,0 0 0,0 1 0,0-1 0,0 0 0,0 1 0,0-1 0,2-1 0,29-30 1638,-2 11-1434,1 1 0,1 1 1,43-18-1,111-38-3011,-28 12-5212,-68 32 2473,-45 17 3121</inkml:trace>
</inkml:ink>
</file>

<file path=ppt/ink/ink2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58.01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298 563 772,'-8'-5'1143,"1"0"-1,-1-1 1,1 0 0,1 0-1,-8-8 1,-28-39 1190,36 46-2230,-15-25 423,-27-51 1,45 77-494,-8-16 190,-14-48-1,5 14 46,16 43-216,0-1 0,1 0-1,-2-19 1,-4-19-3,7-12-69,2 64-8,0 0 0,0 0 0,0 0 0,0 0 0,-1 0 0,1-1-1,0 1 1,0 0 0,0 0 0,0 0 0,-1 0 0,1 0 0,0 0 0,0 0 0,0 0 0,0 0 0,-1 0 0,1 0-1,0 0 1,0 0 0,0 0 0,-1 0 0,1 0 0,0 0 0,0 0 0,0 0 0,-1 0 0,1 0 0,0 0-1,0 0 1,0 0 0,0 0 0,-1 0 0,1 1 0,0-1 0,0 0 0,0 0 0,0 0 0,0 0 0,-1 0 0,1 1-1,0-1 1,0 0 0,0 0 0,0 0 0,0 0 0,0 1 0,0-1 0,0 0 0,0 0 0,0 0 0,0 0-1,0 1 1,0-1 0,0 0 0,0 0 0,0 0 0,0 1 0,0-1 0,0 0 0,0 0 0,0 1 0,-30 43-8489,22-34 6864</inkml:trace>
</inkml:ink>
</file>

<file path=ppt/ink/ink2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7:58.65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271 6 1120,'-27'5'6037,"11"4"-5103,1 1 1,-27 23-1,17-8-903,0 1 1,2 1-1,-37 56 1,50-69-19,7-10-5,0 0 0,0-1 0,1 1 0,0 0 0,-1 1 0,1-1 1,0 0-1,1 0 0,-1 1 0,1-1 0,0 1 0,0-1 0,0 8 0,1-11-9,0-1 0,1 1 0,-1 0 0,0 0 0,1-1 0,-1 1 0,0 0-1,1-1 1,-1 1 0,1-1 0,-1 1 0,1 0 0,-1-1 0,1 1 0,0-1 0,-1 1-1,1-1 1,0 0 0,-1 1 0,1-1 0,0 0 0,-1 1 0,1-1 0,0 0 0,0 0-1,-1 0 1,1 1 0,0-1 0,0 0 0,0 0 0,-1 0 0,1 0 0,0 0 0,0-1-1,-1 1 1,1 0 0,0 0 0,0 0 0,-1-1 0,1 1 0,0 0 0,0-1 0,39-13-346,-36 13 232,1-2-93,1-1 0,0 1 0,0-1 0,-1 0 0,0 0 0,0 0 0,0-1 0,-1 1 0,1-1 0,-1-1 0,0 1 0,3-7 0,16-17-577,-14 16 1143,1-2 1,-2 1-1,0-1 1,-1-1-1,0 1 0,7-28 1,-12 34-56,1 0-1,-1 0 1,-1 0 0,1-12 0,-1 20-296,-1 0-1,1 0 1,-1-1 0,1 1 0,0 0-1,-1 0 1,1 0 0,0 0 0,0 0-1,0 0 1,0 1 0,0-1 0,0 0-1,0 0 1,0 1 0,0-1-1,0 0 1,0 1 0,0-1 0,1 1-1,-1 0 1,0-1 0,0 1 0,1 0-1,-1 0 1,0 0 0,0 0 0,1 0-1,-1 0 1,0 0 0,0 0 0,2 0-1,55 4-25,-50-2 23,43 1 7,-31-3-20,0 2 1,0 0-1,21 6 1,-41-8 8,1 0 1,-1 0-1,0 0 0,1 0 0,-1 0 1,1 0-1,-1 0 0,1 0 1,-1 1-1,0-1 0,1 0 0,-1 0 1,1 0-1,-1 1 0,0-1 1,1 0-1,-1 1 0,0-1 1,1 0-1,-1 1 0,0-1 0,0 0 1,1 1-1,-1-1 0,0 0 1,0 1-1,0-1 0,1 1 1,-1-1-1,0 1 0,0-1 0,0 0 1,0 1-1,0-1 0,0 1 1,0-1-1,0 1 0,0-1 0,0 1 1,0-1-1,0 0 0,0 1 1,0-1-1,-1 1 0,1-1 1,0 1-1,0-1 0,0 0 0,-1 1 1,1-1-1,0 0 0,-1 1 1,1-1-1,0 0 0,0 1 0,-1-1 1,1 0-1,-1 1 0,1-1 1,0 0-1,-1 0 0,1 0 1,-1 1-1,1-1 0,0 0 0,-1 0 1,-34 21 63,30-18-60,-42 20-7,-75 27 0,72-32-2,-72 38 0,109-45-485,24-13-675,-9 2 1046,-1-1-1,1 1 0,0-1 1,-1 0-1,1 0 1,0 1-1,-1-1 1,1 0-1,-1 0 0,0-1 1,1 1-1,-1 0 1,0 0-1,1-1 1,-1 1-1,0-1 1,0 1-1,0-1 0,0 1 1,0-3-1,7-15-3489,-7 9 1855</inkml:trace>
</inkml:ink>
</file>

<file path=ppt/ink/ink2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03.7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549 107 780,'1'-2'565,"0"0"-1,-1 0 1,1 0 0,0 0-1,0 0 1,0 0 0,0 0-1,0 1 1,1-1 0,-1 0 0,1 1-1,-1-1 1,3-2 0,-2 3-416,0 0 1,-1-1 0,1 0 0,-1 1 0,1-1 0,-1 0 0,0 1-1,0-1 1,0 0 0,0 0 0,0 0 0,0 0 0,1-4 0,1 1-21,1 0 1,0 1-1,0-1 1,1 1-1,-1 0 1,1 0-1,0 0 0,0 0 1,8-3-1,-13 7-128,11-4 662,-13 20 78,-18 27-388,-2 0 1,-2-1-1,-1-2 1,-59 71-1,35-46-252,38-51-92,-85 114 28,-156 275-1,239-376-306,0 0 0,2 1-1,-15 58 1,26-83 173,0-1 0,0 1 0,0-1 0,0 1-1,0-1 1,1 1 0,-1-1 0,1 1 0,0-1 0,1 5 0,8-29-10276,-8 3 8334</inkml:trace>
</inkml:ink>
</file>

<file path=ppt/ink/ink2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04.05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29 227 956,'-1'-9'1057,"0"0"0,-1-1 0,1 1 0,-2 0 0,-3-9 0,3 9-481,0 0 0,1-1 0,0 1 0,1-1 0,-1-11 0,1 18-486,1-1-1,0 1 1,0-1-1,0 1 0,1-1 1,-1 1-1,1-1 1,0 1-1,0 0 0,0-1 1,0 1-1,0 0 1,1-1-1,0 1 0,-1 0 1,1 0-1,0 1 0,1-1 1,-1 0-1,0 1 1,1-1-1,0 1 0,-1 0 1,1-1-1,0 1 1,0 1-1,0-1 0,0 0 1,1 1-1,-1 0 1,0-1-1,1 1 0,-1 1 1,5-2-1,1 1 8,0 0 1,0 0-1,0 1 0,0 0 0,0 1 0,0-1 1,-1 2-1,1-1 0,0 2 0,-1-1 0,1 1 1,-1 0-1,0 1 0,1 0 0,11 8 0,9 7 47,-1 2-1,43 41 1,-40-34-66,-3-2-106,1-1 0,1-1-1,1-2 1,2-1-1,0-1 1,70 29-1,-17-15-801,-9-4-2279,-24-13-3992,-44-14 4895,0 5 256</inkml:trace>
</inkml:ink>
</file>

<file path=ppt/ink/ink2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04.39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 76 1036,'-35'-20'9556,"27"16"-8560,10 3-1472,0-1 1,0 1 0,0-1-1,0 1 1,0-1 0,0 0-1,0 0 1,-1 0 0,1 0 0,-1 0-1,1 0 1,-1 0 0,2-4-1,5-6-2718,1 1 1459</inkml:trace>
</inkml:ink>
</file>

<file path=ppt/ink/ink2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04.9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65 265 912,'-7'-41'7178,"6"38"-6925,0 0-1,-1 0 1,1-1 0,-1 1-1,0 0 1,0 1-1,0-1 1,-1 0-1,1 1 1,0-1-1,-1 1 1,0-1-1,0 1 1,-5-3-1,8 5-210,0 0-1,-1-1 0,1 1 1,0 0-1,-1 0 0,1-1 1,-1 1-1,1 0 0,-1 0 0,1 0 1,-1 0-1,1 0 0,0 0 1,-1 0-1,1 0 0,-1 0 1,1 0-1,-1 0 0,1 0 1,-1 0-1,1 0 0,-1 0 0,1 0 1,0 0-1,-1 0 0,1 1 1,-1-1-1,1 0 0,-1 0 1,1 1-1,0-1 0,-1 0 0,1 1 1,0-1-1,-1 0 0,1 1 1,0-1-1,0 0 0,-1 1 1,1-1-1,0 1 0,0-1 1,0 0-1,-1 2 0,-3 31 845,13 40-182,-6-60-632,0 6-2,1 1 0,1 0 0,1-1 1,1 0-1,10 22 0,-3-12-24,-12-23-37,0 0 1,1 0-1,0 0 0,0 0 0,8 9 0,-2-4 1,2 2-26,1-1-1,0 0 0,24 19 1,-33-29 5,1 0 1,-1 1 0,1-1 0,0-1-1,-1 1 1,1 0 0,0-1 0,0 0-1,0 0 1,0 0 0,0 0 0,0-1-1,0 0 1,1 0 0,-1 0 0,0 0-1,0 0 1,0-1 0,0 0 0,8-2-1,-6-1 3,0-1 1,-1 1-1,1-1 0,-1-1 0,0 1 0,0-1 0,-1 0 0,1 0 0,-1 0 0,-1 0 0,1-1 0,3-10 0,0 4-7,1-4 7,-1 0 0,0-1 0,-1 1 1,-1-1-1,-1-1 0,0 1 0,-2-1 1,1-20-1,6-33-36,-34 210 152,20-99-65,1 1-1,2 44 0,2-72-39,1 1 1,1-1 0,-1 1-1,2-1 1,0 0 0,0 0-1,1 0 1,1-1 0,0 1-1,1-1 1,6 11-1,-8-17-5,1 0 0,-1 0 0,1 0-1,-1-1 1,1 1 0,1-1 0,-1 0-1,0-1 1,1 1 0,0-1 0,0 0 0,0 0-1,0-1 1,0 0 0,1 0 0,-1-1-1,1 1 1,-1-1 0,1-1 0,-1 1-1,1-1 1,12-2 0,-11 1-4,0 0 0,0-1-1,0 0 1,0 0 0,0-1 0,-1 0 0,1-1 0,-1 1 0,0-1 0,0-1-1,0 0 1,-1 1 0,0-2 0,0 1 0,0-1 0,0 0 0,-1 0 0,5-8-1,-1-1-3,-1-1 0,-1 0-1,0 0 1,-1-1-1,0 0 1,-2 0-1,0 0 1,-1 0 0,0-1-1,-2 0 1,0 1-1,-1-1 1,-1 0-1,0 1 1,-1-1 0,-8-27-1,3 17-4,2 0-1,0 0 1,2 0-1,2 0 1,2-56-1,4 38-27,-4 31-1,1-1 0,1 1 0,7-29 0,-9 43 22,-1 0 1,0 0-1,0 1 0,0-1 1,1 0-1,-1 0 0,0 0 1,1 1-1,-1-1 0,1 0 1,-1 1-1,1-1 0,-1 0 1,1 1-1,-1-1 0,1 0 0,0 1 1,-1-1-1,1 1 0,0-1 1,0 1-1,-1 0 0,1-1 1,0 1-1,0 0 0,-1-1 1,1 1-1,0 0 0,0 0 1,0 0-1,0 0 0,0 0 1,-1 0-1,1 0 0,0 0 1,0 0-1,0 0 0,0 0 1,-1 0-1,1 1 0,0-1 0,0 0 1,0 1-1,-1-1 0,1 0 1,0 1-1,0-1 0,-1 1 1,1-1-1,0 1 0,-1 0 1,1-1-1,0 2 0,2 1-443,0 0-1,0 0 0,0 0 1,0 1-1,-1-1 0,1 1 1,-1 0-1,0-1 0,2 6 1,12 37-6147,-7-27 4529</inkml:trace>
</inkml:ink>
</file>

<file path=ppt/ink/ink2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05.3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0 117 32,'55'-25'8478,"35"-5"-6212,-25 16-2193,1 3 0,0 3 0,0 2-1,80 5 1,41-4-69,37-1-1692,-223 6 1366,1 0-1,0 0 1,0 0-1,-1-1 1,1 1 0,-1 0-1,1-1 1,0 1-1,-1-1 1,1 1-1,-1-1 1,1 0-1,1-1 1,1 0-2487,4 1 1040</inkml:trace>
</inkml:ink>
</file>

<file path=ppt/ink/ink2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05.65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73 54 1364,'-3'-2'772,"1"-1"0,-1 1 1,1 0-1,0-1 0,0 0 0,0 0 0,0 1 0,1-1 0,-2-4 1,-10-14 1105,13 21-1853,0 0 1,0 1-1,0-1 1,0 0-1,1 0 1,-1 0-1,0 0 1,0 0-1,0 0 1,0 0-1,0 0 1,0 0-1,0 0 1,0 0 0,1 0-1,-1 0 1,0 0-1,0 0 1,0 0-1,0 0 1,0 0-1,0 0 1,0 0-1,0 0 1,1 0-1,-1 0 1,0 0-1,0 0 1,0 0-1,0 0 1,0 0-1,0 0 1,0 0 0,0 0-1,1 0 1,-1 0-1,0-1 1,0 1-1,0 0 1,0 0-1,0 0 1,0 0-1,0 0 1,0 0-1,0 0 1,0 0-1,0 0 1,0-1-1,0 1 1,0 0-1,0 0 1,0 0-1,0 0 1,0 0 0,0 0-1,0 0 1,0-1-1,0 1 1,0 0-1,0 0 1,0 0-1,0 0 1,0 0-1,19 4 360,20 11-383,-25-7 12,0 1 1,0 0 0,-1 1-1,0 0 1,0 1 0,-1 0-1,-1 1 1,0 1-1,13 19 1,-19-24-10,0 1 0,-1-1 0,0 1 0,-1 0 0,0 0 0,0 0 0,-1 0 0,0 1 0,-1-1 0,0 0 0,-1 1 0,1-1 0,-2 1 0,1-1 0,-2 1 0,1-1 0,-1 0 0,-3 10 0,-2 1-2,-2 0 0,0 0 1,-1-1-1,0 0 1,-2-1-1,0 0 0,-2-1 1,-28 29-1,20-19-197,-24 26 128,43-50-221,0 0-1,0 1 1,-1-2 0,0 1-1,1 0 1,-1-1 0,0 1 0,0-1-1,-1-1 1,-7 4 0,-7-4-5966</inkml:trace>
</inkml:ink>
</file>

<file path=ppt/ink/ink2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07.10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72 122 60,'-70'-5'10781,"68"5"-10576,5-1-116,0-1 0,0 1 0,0 0 0,0 1 0,0-1 0,1 1 0,-1-1 0,0 1-1,0 0 1,0 0 0,0 0 0,6 2 0,1-2 39,51-4 14,0-3 0,-1-2 0,73-21 0,-19 4-119,-89 21-309,111-20 484,-43 19-4822,-102 12-1421,0-2 4261</inkml:trace>
</inkml:ink>
</file>

<file path=ppt/ink/ink2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07.44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76 26 1160,'-63'-25'10116,"63"26"-10070,0 0 1,0 0 0,0 0-1,0 0 1,0 0 0,0 0 0,0 1-1,0-1 1,0 0 0,0 0-1,-1 0 1,1 0 0,0 0-1,-1 0 1,1 0 0,-1 0-1,1 0 1,-1 0 0,-1 1 0,0 3 111,0 7 16,1 0-1,0 0 0,0 0 0,3 25 0,0-1-28,1 24-83,4 0 0,2-1 0,2 1 0,31 90 0,12-19-950,-52-125 856,19 55-2856,-17-16-5017,-4-35 6213</inkml:trace>
</inkml:ink>
</file>

<file path=ppt/ink/ink3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09.11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19 551 136,'0'0'251,"-1"0"1,0 0-1,1 0 1,-1 1-1,1-1 1,-1 0-1,1 0 1,-1 0-1,0 0 1,1 0-1,-1 0 0,1-1 1,-1 1-1,0 0 1,1 0-1,-1 0 1,1 0-1,-1-1 1,1 1-1,-1 0 1,1-1-1,-1 1 0,1 0 1,-1-1-1,1 1 1,-1-1-1,1 1 1,0 0-1,-1-1 1,1 1-1,0-1 1,-1 1-1,1-1 1,0 0-1,0 1 0,-1-1 1,1 1-1,0-1 1,0 1-1,0-2 1,0 0-14,1 0 1,0-1-1,0 1 1,0 0-1,0 0 1,0 0 0,0 0-1,1-1 1,-1 2-1,3-4 1,45-43-65,158-99 384,-19 16-659,11-41-591,-191 159 379,-15 11-199,5 3 343,-1-1 1,1 1-1,-1 0 1,1 0 0,0 0-1,0 0 1,0 0-1,0 1 1,0-1-1,-3 3 1,-4 4-1040,0 0-1,-1-1 1,0 1-1,0-2 1,-12 6 0,20-11 1093,-25 15-1747</inkml:trace>
</inkml:ink>
</file>

<file path=ppt/ink/ink3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09.4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23 1 1096,'-1'0'379,"0"0"0,0 0-1,0 0 1,0 0 0,0 0 0,0 0-1,0 0 1,0 1 0,0-1 0,0 0-1,0 0 1,0 1 0,0-1 0,0 1-1,0-1 1,0 1 0,0-1 0,0 1-1,-1 1 1,2-1-234,0 0 0,-1-1 0,1 1 0,0 0 0,0 0 0,0 0 0,-1 0 0,1-1 1,0 1-1,0 0 0,0 0 0,0 0 0,1 0 0,-1-1 0,0 1 0,0 0 0,0 0 0,1 0 0,-1-1 0,1 2 0,32 48-693,-10-18 953,-15-19-404,0 0 0,1 0-1,1-1 1,0 0-1,1 0 1,21 18 0,15 17-10,-19-18-454,2-1-1,46 35 0,-73-62-74,1 1 0,-1 0 0,0-1 0,1 0 0,-1 1 1,1-1-1,-1-1 0,1 1 0,-1 0 0,1-1 0,0 0 0,-1 0 0,7 0 0,-2-1-398,3 1-612</inkml:trace>
</inkml:ink>
</file>

<file path=ppt/ink/ink3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10.0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318 51 540,'-30'-20'4835,"26"17"-4488,-1 0 0,1-1-1,-1 2 1,1-1 0,-1 0-1,0 1 1,0 0 0,0 0-1,0 0 1,0 1 0,-1 0 0,1 0-1,-10-1 1,7 3-278,0 0 0,0 0-1,0 1 1,0 0 0,0 1 0,1-1 0,-1 1-1,1 1 1,0-1 0,0 1 0,0 1 0,0-1 0,1 1-1,0 0 1,0 1 0,0-1 0,-6 9 0,3-3-8,0 0 0,1 1 1,0-1-1,1 2 0,1-1 0,0 1 1,0 0-1,1 0 0,-3 16 0,7-24-49,0 0 0,0 0-1,1 0 1,-1 1 0,1-1-1,1 0 1,-1 0 0,1 0-1,0 0 1,0 0 0,0 0-1,1 0 1,2 6 0,-3-9-10,0 0-1,1 0 1,-1 0 0,0 0 0,1-1 0,-1 1 0,1 0 0,0-1-1,-1 1 1,1-1 0,0 0 0,0 0 0,0 1 0,0-1 0,0-1 0,0 1-1,0 0 1,1 0 0,-1-1 0,0 1 0,0-1 0,0 0 0,1 0-1,-1 1 1,0-1 0,1-1 0,-1 1 0,0 0 0,0-1 0,0 1-1,1-1 1,1 0 0,15-4-21,-1-1-1,0 0 0,-1-1 1,0-1-1,0 0 1,0-2-1,-1 0 0,-1 0 1,25-23-1,14-11-1,-53 44 22,-1 0-1,0 0 1,1 0-1,-1 0 0,0 0 1,1 0-1,-1 0 0,0 0 1,1 0-1,-1 0 0,0 0 1,1 0-1,-1 0 1,1 1-1,-1-1 0,0 0 1,0 0-1,1 0 0,-1 0 1,0 1-1,1-1 1,-1 0-1,0 0 0,0 0 1,1 1-1,-1-1 0,0 0 1,0 1-1,1-1 0,-1 0 1,0 1-1,0-1 1,0 0-1,0 0 0,0 1 1,1-1-1,-1 1 0,0-1 1,0 0-1,0 1 1,0-1-1,0 0 0,0 1 1,0-1-1,0 0 0,0 1 1,0-1-1,-1 1 1,2 21 17,-1-20-17,0 12-374,-1 5 487,2 1-1,0-1 1,6 32 0,-6-47-319,0 0 1,0-1 0,0 1 0,1-1 0,-1 1-1,1-1 1,0 0 0,0 1 0,0-1 0,5 5-1,-6-7-137,1 0-1,0 0 0,-1 1 0,1-1 0,0 0 0,0 0 0,0-1 0,0 1 0,-1 0 0,1-1 0,0 1 0,0-1 1,1 1-1,-1-1 0,0 0 0,0 0 0,0 0 0,0 0 0,0 0 0,3-1 0,12-4-1421</inkml:trace>
</inkml:ink>
</file>

<file path=ppt/ink/ink3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10.37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1 304,'9'0'6789,"-14"30"-3362,4-23-3338,-1-1 0,1 0 0,0 1 0,1-1 0,0 12 0,0-16-90,0-1 0,0 1 0,1 0 0,-1 0 1,1-1-1,0 1 0,0 0 0,-1 0 0,1-1 0,0 1 1,0-1-1,0 1 0,1-1 0,-1 0 0,0 1 1,0-1-1,1 0 0,-1 0 0,1 0 0,-1 0 0,1 0 1,0 0-1,-1 0 0,1 0 0,2 0 0,6 2-1,1-1 0,-1-1-1,1 1 1,0-2-1,0 1 1,21-3 0,7 0-92,-37 3 27,0-1 0,0 1 0,0 0 0,0 0 0,-1 0 0,1 0 0,0 0 0,0 0 0,-1 0 0,1 1 0,-1-1 0,1 1 0,-1-1 0,1 1 0,-1-1 0,0 1-1,0 0 1,0 0 0,0-1 0,0 1 0,0 0 0,0 4 0</inkml:trace>
</inkml:ink>
</file>

<file path=ppt/ink/ink3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11.29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277 353 572,'4'-16'4250,"-3"14"-3931,0 0 0,0 1 0,0-1 0,0 0 0,-1 0 0,1-1 0,-1 1 0,1 0 0,-1 0 0,0 0 0,0 0 1,0 0-1,0 0 0,0 0 0,0-1 0,-1 1 0,1 0 0,-1 0 0,-1-3 0,1 3-264,0 1-1,-1-1 1,0 1-1,1 0 1,-1 0-1,0-1 1,1 1 0,-1 0-1,0 1 1,0-1-1,0 0 1,0 1 0,0-1-1,0 1 1,0-1-1,0 1 1,0 0-1,0 0 1,0 0 0,0 0-1,0 0 1,-3 1-1,-1 0-15,0 1 0,0 0 1,0 0-1,0 1 0,0 0 0,1 0 0,-8 5 0,-6 6-39,2 1 1,0 0-1,-20 23 1,24-23 4,1 0 0,0 1 1,1 1-1,1 0 1,-12 24-1,20-36-5,0 0 0,0 0-1,0 0 1,0 0 0,1 0-1,0 0 1,0 1 0,0 8-1,1-13 0,1 0-1,-1 1 1,0-1-1,1 1 1,0-1-1,-1 0 1,1 1-1,0-1 0,0 0 1,-1 0-1,1 1 1,0-1-1,0 0 1,1 0-1,-1 0 1,0 0-1,0 0 1,0-1-1,1 1 1,-1 0-1,0 0 1,1-1-1,-1 1 1,0-1-1,1 1 1,-1-1-1,1 0 1,-1 1-1,1-1 0,-1 0 1,1 0-1,-1 0 1,1 0-1,-1-1 1,1 1-1,1-1 1,5 1-8,0-1 1,0-1-1,0 1 0,-1-2 1,1 1-1,-1-1 0,1 0 1,-1 0-1,0-1 0,0 0 1,0 0-1,-1-1 0,10-8 1,0-1-24,0-2 1,-1 1-1,23-33 0,-23 21 18,0-1 0,-2 0 0,-1 0-1,-2-1 1,0-1 0,5-34-1,-7 30 36,-1 0 0,-2-1-1,2-64 1,-7 99-20,0-1-1,0 1 0,0 0 1,0-1-1,0 1 1,0 0-1,0 0 0,0-1 1,0 1-1,0 0 1,0-1-1,0 1 0,0 0 1,1 0-1,-1-1 0,0 1 1,0 0-1,0 0 1,0-1-1,0 1 0,1 0 1,-1 0-1,0 0 1,0-1-1,1 1 0,-1 0 1,0 0-1,0 0 1,1 0-1,-1 0 0,0-1 1,0 1-1,1 0 1,-1 0-1,0 0 0,0 0 1,1 0-1,-1 0 1,1 0-1,-1 0 0,0 0 0,0 0 0,0 0 0,0 0 0,1 0 1,-1 0-1,0 1 0,0-1 0,0 0 0,0 0 0,1 0 0,-1 0 0,0 0 0,0 0 0,0 0 1,0 1-1,0-1 0,0 0 0,0 0 0,1 0 0,-1 0 0,0 1 0,0-1 0,0 0 0,0 0 1,0 0-1,0 0 0,0 1 0,0-1 0,0 0 0,0 0 0,0 0 0,0 1 0,0-1 0,0 0 1,0 0-1,0 0 0,0 0 0,0 1 0,0-1 0,-1 0 0,1 0 0,0 0 0,0 0 0,0 1 0,0-1 1,0 0-1,0 0 0,0 0 0,-1 0 0,1 0 0,0 0 0,0 0 0,0 1 0,-1-1 0,-3 9 9,1 1 0,-1 0 0,1 1 0,1-1 0,0 0 0,-1 18 0,0-11 2,-4 25-4,2-19-1,1-1 0,1 1 0,1 0 1,0 1-1,2-1 0,5 41 0,-3-59-10,-1 0 0,1-1 0,0 1 0,0-1 0,0 0 0,0 0 0,1 0 0,-1 0 0,1 0 0,0 0 0,1-1 1,-1 1-1,1-1 0,-1 0 0,1 0 0,0 0 0,0-1 0,0 1 0,0-1 0,1 0 0,-1 0 0,8 2 0,14 11-67,4 3-83,-29-18 146,0 0 0,0 0 0,0 1 1,0-1-1,0 0 0,0 0 1,0 0-1,0 0 0,0 0 0,0-1 1,0 1-1,0 0 0,0 0 0,0-1 1,0 1-1,0 0 0,-1-1 1,1 1-1,0-1 0,0 1 0,0-1 1,0 0-1,-1 1 0,1-1 1,0 0-1,-1 1 0,1-1 0,-1 0 1,1 0-1,-1 0 0,2-1 0,7-12-6,-6 10 10,0 0-1,-1-1 1,1 1-1,-1-1 1,1 1-1,-1-1 0,-1 0 1,1 0-1,-1 0 1,0 0-1,1-6 1,7-53 4,-4 40 14,-4 20 4,-11 11 0,4-2-13,-1 0 1,1 1 0,0 0 0,0 1 0,1-1 0,0 1 0,0 0 0,1 1 0,0-1 0,-7 16 0,3-2 5,1 1 0,-6 34 0,12-52-12,1-1 0,-1 0 0,1 0 0,0 1 0,0-1 0,1 0 0,-1 1 0,1-1 0,0 0 0,-1 0 0,1 0 0,1 1 0,-1-1 0,0 0 0,1-1 0,-1 1 1,1 0-1,0 0 0,0-1 0,0 1 0,1-1 0,3 4 0,-1-2-5,0 0 0,1 0 1,-1 0-1,1-1 0,0 0 1,0 0-1,0-1 0,0 0 0,1 0 1,6 2-1,2-2-3,0-1 0,0 0 0,0-1 0,0-1 0,0 0 0,16-3 0,87-25-24,-104 25 22,-14 4 9,1-1 1,-1 1 0,1-1-1,0 1 1,-1 0 0,1 0-1,0-1 1,0 1 0,-1 0-1,1 0 1,0 0 0,0 0-1,-1 0 1,1 0 0,0 0-1,0 0 1,-1 0 0,1 0-1,0 0 1,-1 0 0,1 1-1,0-1 1,0 0 0,-1 0-1,1 1 1,-1-1 0,1 1-1,0-1 1,-1 0 0,1 1-1,-1-1 1,1 1 0,0 0-1,-3 25 21,1-24-19,0 0-1,1 0 0,-1 0 0,0 1 1,1-1-1,0 0 0,-1 0 0,1 0 1,0 1-1,0-1 0,0 0 0,1 0 0,-1 0 1,1 1-1,-1-1 0,1 0 0,-1 0 1,1 0-1,0 0 0,0 0 0,0 0 1,3 3-1,-2-3-91,1 1 0,0-1 0,0 0 0,1-1 0,-1 1 0,0 0 0,1-1 0,-1 0 0,0 0 0,1 0 0,0 0 0,-1 0 0,1-1 0,-1 0 0,1 1 0,0-1 0,-1-1 0,1 1 0,0 0 0,5-2 0,3-2-1490,1-1 0,-1 0 0,0 0 0,16-11 0,-2 2-230</inkml:trace>
</inkml:ink>
</file>

<file path=ppt/ink/ink3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11.68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0 163 1412,'19'5'2032,"-10"-5"217,0 0 139,9-5-360,-9-5-664,9 5-512,-9-6-336,9 1-200,0 0-152,0 0-136,-9 5-132,9-10-324,-9 5-1000,9-1-540,-9-4-264,-9 5-101,0-10 5,0 0 268</inkml:trace>
</inkml:ink>
</file>

<file path=ppt/ink/ink3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14.42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1 117 180,'3'4'606,"1"0"0,-1 0 1,1-1-1,0 0 0,0 1 0,1-1 0,-1-1 1,1 1-1,-1-1 0,1 0 0,0 0 0,0 0 0,0 0 1,5 0-1,4-1-345,1 0 0,-1-1 1,28-3-1,-25 2-232,159-23 166,-63 7-235,74-12-2422,-156 22 1067,0-1-1,-1-2 1,57-26 0,-40 11-532</inkml:trace>
</inkml:ink>
</file>

<file path=ppt/ink/ink3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15.1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72 1072,'1'-2'538,"0"1"1,0 0-1,0 0 0,0-1 1,0 1-1,0 0 1,0 0-1,0 0 0,1 0 1,-1 0-1,0 0 0,1 1 1,-1-1-1,1 0 0,1 0 1,12-3 1779,7 9-2607,1-1 0,0 0 0,0-2-1,0-1 1,0 0 0,45-6 0,-25-2-2388,-1-1 0,71-24 1,-74 17 854</inkml:trace>
</inkml:ink>
</file>

<file path=ppt/ink/ink3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15.89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1 299 600,'56'-16'7307,"-13"3"-6278,133-23-339,146-32-1216,-230 44-1812,127-52-1,-134 41 540,3 4 19</inkml:trace>
</inkml:ink>
</file>

<file path=ppt/ink/ink3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36.42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466 181 396,'9'-40'8520,"-9"34"-8390,-1-1 1,0 1-1,0 0 0,-1 0 1,1 0-1,-1 0 0,-1 0 0,1 0 1,-1 1-1,0-1 0,-1 1 1,1 0-1,-1 0 0,0 0 0,0 0 1,0 1-1,-9-8 0,8 9-111,1-1-1,-1 1 0,0 0 1,1 0-1,-1 0 1,0 1-1,-1-1 0,1 1 1,0 1-1,-1-1 1,1 1-1,-1 0 0,0 0 1,1 0-1,-1 1 0,1 0 1,-1 0-1,0 1 1,-10 1-1,-4 5-4,0 2-1,0 0 0,1 0 1,1 2-1,-1 1 1,2 0-1,-1 1 1,2 1-1,0 0 1,-16 19-1,23-24-14,0 1 1,0 1-1,1-1 0,0 1 0,1 1 0,0 0 1,1-1-1,0 2 0,1-1 0,-5 20 1,8-25-1,1-1 0,0 0 0,1 1 1,-1-1-1,1 1 0,1-1 0,-1 1 1,1-1-1,0 1 0,0-1 0,1 0 0,0 0 1,0 0-1,1 0 0,-1 0 0,1 0 1,1 0-1,-1-1 0,1 0 0,0 1 1,0-1-1,0-1 0,8 8 0,26 17-42,0-2 0,2-1-1,72 34 1,-56-31 46,63 43 0,-94-53-11,0 0 0,-1 2 0,-1 1 0,-1 0 0,31 44 1,-46-57 9,0 1 0,-1 0 1,0 0-1,-1 1 0,0-1 1,0 1-1,-1 0 0,-1 1 1,0-1-1,-1 0 1,0 1-1,0 0 0,-1-1 1,-1 1-1,0 0 0,-1 0 1,0-1-1,-3 17 0,0-20 4,1 0-1,-1 1 0,-1-1 0,0-1 1,0 1-1,0-1 0,-1 0 1,-13 13-1,1-3-13,-1-1 0,-22 16 0,-2-4-31,0-1 0,-2-2 0,-2-2 0,0-2 0,0-3 0,-2-1 0,0-2 0,-57 8 0,105-22-39,0-1 1,0 0-1,0 1 1,0-1-1,0 0 1,0 0-1,0 1 1,0-1-1,0 0 0,0 0 1,0 0-1,0 0 1,0 0-1,0-1 1,0 1-1,-1 0 0,1 0 1,0-1-1,1 1 1,-1-1-1,0 1 1,0-1-1,0 1 1,0-1-1,0 1 0,0-1 1,1 0-1,-1 1 1,0-1-1,0 0 1,1 0-1,-1 0 0,1 0 1,-1 0-1,1 1 1,-1-1-1,1 0 1,-1 0-1,1 0 1,0 0-1,-1 0 0,1 0 1,0 0-1,0 0 1,0-1-1,0 1 1,0 0-1,0 0 0,0 0 1,0 0-1,1 0 1,-1 0-1,0 0 1,1-1-1,1-6-775,1 0 0,0-1 1,1 1-1,8-13 0,6-10-1046</inkml:trace>
</inkml:ink>
</file>

<file path=ppt/ink/ink3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36.9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46 42 836,'6'-23'3739,"-1"5"275,-14 29-2719,1 8-1242,1 1-1,0-1 1,2 1-1,0 0 1,2 0-1,0 0 1,0 33-1,-1-1-6,2-34-29,1 0-1,1 0 1,1 0 0,1 0-1,0 0 1,6 23-1,-5-32-7,-1 0 1,1 0-1,1 0 0,-1 0 0,2-1 0,-1 0 0,1 0 0,0 0 1,1 0-1,0-1 0,0 0 0,0 0 0,14 11 0,-16-16-7,0 1-1,0-1 0,0 1 0,0-1 1,0 0-1,1-1 0,-1 1 1,1-1-1,-1 0 0,1 0 0,-1 0 1,1-1-1,0 0 0,-1 1 1,1-2-1,-1 1 0,1 0 1,0-1-1,-1 0 0,1 0 0,-1 0 1,1-1-1,-1 0 0,0 0 1,0 0-1,0 0 0,0 0 0,0-1 1,0 0-1,0 0 0,4-5 1,2-2-15,0 0 1,-1-1-1,0 0 1,-1-1 0,0 1-1,-1-2 1,0 1 0,9-26-1,-10 16 24,-1-1-1,-1 0 0,-1 0 1,-1 0-1,-1-1 0,-3-37 1,1 5-5,0 55-8,1-1 0,0 1 0,0-1 1,0 1-1,0-1 0,1 1 0,-1-1 0,0 1 0,1-1 0,-1 1 0,1-1 1,-1 1-1,1 0 0,0-1 0,-1 1 0,1 0 0,0 0 0,2-3 1,3 9-39,-3 15 22,6 76-10,-7-40 57,2 0 0,3-1 1,3 0-1,21 70 0,-8-66-45,-21-55-46,-1-1 1,1 1-1,0-1 0,0 0 0,1 0 1,-1 0-1,1 0 0,-1-1 0,1 1 1,0 0-1,0-1 0,0 0 0,4 3 1,-5-5-113,-1 0 0,0 0 0,0 0 1,1 0-1,-1-1 0,0 1 1,1 0-1,-1-1 0,0 1 0,0 0 1,1-1-1,-1 0 0,0 1 1,0-1-1,0 0 0,0 1 0,0-1 1,0 0-1,0 0 0,0 0 1,0 0-1,0 0 0,-1 0 0,2-2 1,21-31-2851,-21 29 2500,9-20-1085</inkml:trace>
</inkml:ink>
</file>

<file path=ppt/ink/ink3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37.2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0 440,'7'16'1086,"-2"1"-1,0 0 1,-1 0-1,0 0 1,-1 1-1,0 30 1,-9 110 327,-1-35-1101,14 83-68,-4-176-282,1 0-1,2 0 1,1 0-1,19 48 1,10-2-3996,-35-70 564</inkml:trace>
</inkml:ink>
</file>

<file path=ppt/ink/ink3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37.6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18 275 556,'15'-73'4063,"-13"59"-3383,1 0 1,0 0-1,0 0 1,2 1-1,-1-1 1,14-23-1,-14 30-621,1 1 0,0 0 0,0 0 0,1 0 0,-1 1 0,1 0 1,1 0-1,-1 1 0,1-1 0,-1 1 0,1 1 0,1-1 0,-1 1 0,0 0 0,1 1 0,13-3 0,-17 4-53,0 0 1,0 1-1,1-1 0,-1 1 1,0 0-1,0 0 0,1 1 1,-1-1-1,0 1 0,0 0 1,0 0-1,0 0 0,0 1 1,0-1-1,0 1 0,0 0 1,-1 0-1,1 0 0,-1 1 1,1-1-1,-1 1 0,0 0 1,0 0-1,0 0 0,0 0 1,-1 0-1,1 1 0,-1-1 1,0 1-1,0 0 0,0-1 1,2 7-1,0 5-7,0 1 0,-1-1 0,0 1 0,-2 0 0,1 0 0,-2 0 0,0 0 1,-1 0-1,-1-1 0,0 1 0,-1 0 0,-1-1 0,0 1 0,-1-1 0,-1 0 0,0-1 0,-16 26 0,10-20-208,0-1-1,-1-1 1,-1 0-1,-1-1 0,0-1 1,-1 0-1,-1-1 1,-1 0-1,0-2 0,-29 17 1,41-27-456,0-1-1,0 1 1,-1-1 0,1 0 0,-1-1-1,1 0 1,-11 1 0,6-2-1162</inkml:trace>
</inkml:ink>
</file>

<file path=ppt/ink/ink3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38.01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1 242 784,'0'1'254,"0"0"1,0 0-1,0 0 0,0 0 0,0 0 0,1 0 1,-1 0-1,0 0 0,1 0 0,-1 0 0,0 0 1,1 0-1,-1 0 0,1-1 0,0 1 0,-1 0 1,1 0-1,0-1 0,-1 1 0,1 0 1,0-1-1,0 1 0,0-1 0,0 1 0,-1-1 1,1 1-1,0-1 0,0 1 0,1-1 1,3 1-31,-1 0 0,1 0 0,0-1 0,-1 1 0,1-1 0,0 0 0,4-1 0,15-3-520,41-11 1,-60 13 607,19-5-280,0-2 0,-1 0 1,30-17-1,-41 20-25,-1-1 0,0-1 0,0 0 0,0-1 0,-1 0 0,0 0 0,15-20 0,-23 27-6,-1 0 1,1 0-1,-1-1 0,1 1 1,-1 0-1,0-1 0,0 1 1,0-1-1,-1 0 0,1 1 1,0-1-1,-1 0 0,0 1 1,0-1-1,0 0 1,0 1-1,0-1 0,0 0 1,-1 1-1,1-1 0,-1 0 1,0 1-1,1-1 0,-1 1 1,0-1-1,-1 1 0,1-1 1,0 1-1,-1 0 0,0 0 1,1 0-1,-1 0 1,-3-3-1,2 2-5,-1 0-1,1 1 1,-1 0 0,1-1-1,-1 2 1,0-1 0,0 0-1,1 1 1,-1-1 0,0 1 0,-1 0-1,1 1 1,0-1 0,0 1-1,0-1 1,0 1 0,0 0-1,-1 1 1,1-1 0,0 1 0,-7 2-1,-2 2 1,1 1-1,1 0 0,-1 0 1,1 2-1,1-1 0,-1 1 0,1 1 1,0 0-1,1 0 0,0 1 1,1 0-1,0 1 0,1 0 1,0 0-1,0 0 0,1 1 1,-7 18-1,0 4 28,2 1-1,1 0 1,2 0 0,1 1 0,-2 45-1,8-68-14,1 0 0,0 0 0,1-1 0,1 1 0,0 0 0,0 0 0,1-1 0,1 1 0,0-1 0,1 0 0,9 17 0,-10-21-9,0-1 0,1 0 0,0 0 1,1-1-1,0 1 0,0-1 0,0 0 0,0-1 0,1 0 0,0 0 1,0 0-1,1-1 0,-1 0 0,1 0 0,0-1 0,0 0 0,0 0 0,11 2 1,-4-3-148,-1 0 1,0-1-1,1 0 1,-1-1-1,1 0 1,-1-1-1,21-5 1,-21 2-564,0 0 1,-1 0-1,0-2 1,0 0-1,0 0 1,-1-1-1,20-15 1,-5 1-1126</inkml:trace>
</inkml:ink>
</file>

<file path=ppt/ink/ink3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38.34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10 110 304,'-2'67'6094,"-1"-1"-3842,-1 64-1465,13 33-481,-8-143-293,1 1-1,1 0 1,1-1 0,1 0 0,14 39 0,-7-45 0,-12-14-12,1 0 0,-1 0 0,1 0 0,-1 0 0,0 0-1,1 0 1,-1 0 0,1-1 0,-1 1 0,0 0 0,1 0 0,-1-1 0,0 1-1,1 0 1,-1 0 0,0-1 0,1 1 0,-1 0 0,0-1 0,0 1-1,1-1 1,-1 1 0,0 0 0,0-1 0,0 1 0,0-1 0,1 1 0,-1 0-1,0-1 1,0 1 0,0-1 0,0 1 0,0-1 0,0 1 0,0 0 0,0-1-1,0 1 1,0-1 0,-1 1 0,1-1 0,0 1 0,0 0 0,0-1 0,8-49-4,2-7-66,-1-129-53,-10 147 172,3 1 0,1 0 1,1 0-1,3 0 0,14-48 1,-17 74 0,0 0 1,1 1-1,13-22 1,-16 29-49,2 0 1,-1 0-1,0 0 1,1 1-1,0 0 1,0-1-1,0 1 1,0 1-1,0-1 1,0 1-1,1-1 1,-1 1-1,7-2 1,4 1-134,-1-1 0,1 2 1,0 0-1,0 0 0,-1 2 1,1 0-1,28 3 0,53 17-7214,-78-15 5671</inkml:trace>
</inkml:ink>
</file>

<file path=ppt/ink/ink3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38.69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1 234 1040,'0'21'2300,"2"0"1,5 28-1,-2-27-1701,0 1 1,13 28 0,-14-39-582,1-1 0,0 1 0,1-1 1,1-1-1,-1 1 0,2-1 1,-1 0-1,1-1 0,1 0 0,0 0 1,0 0-1,1-1 0,11 7 1,-18-13-6,0-1-1,-1 1 1,1-1 0,0 0 0,0 0 0,0 0 0,0-1 0,0 1 0,0-1 0,0 1 0,0-1 0,1 0 0,-1 0 0,0 0 0,0-1 0,0 1 0,0-1 0,0 0 0,0 0 0,0 0-1,0 0 1,0 0 0,-1 0 0,1-1 0,0 0 0,-1 1 0,1-1 0,-1 0 0,0 0 0,1 0 0,-1-1 0,0 1 0,3-5 0,5-7 1,0-2 0,-1 1 0,-1-1 0,11-27 1,-11 23 10,38-113 153,-10 34-118,-20 62-65,-13 28 4,0 1 0,0 0 0,1 1 0,0-1 0,1 1 0,0-1 0,0 1 0,0 1 0,8-7 0,-4 5-320,0 2-1,0 0 1,1 0 0,0 0-1,12-4 1,15-8-4990,-26 12 3506,5 1 206</inkml:trace>
</inkml:ink>
</file>

<file path=ppt/ink/ink3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39.03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52 292 1308,'-5'74'6907,"-14"37"-4791,-1 8-1874,18-105-249,-1 13 75,1 0 0,2 47-1,0-67-105,1 0 0,0 0-1,0-1 1,1 1 0,0 0 0,0-1-1,0 1 1,1-1 0,0 0 0,0 0-1,1 0 1,-1 0 0,2 0 0,-1-1-1,0 0 1,7 6 0,-10-10-162,0-1 1,1 1-1,0-1 0,-1 1 0,1-1 1,-1 1-1,1-1 0,-1 0 1,1 1-1,0-1 0,-1 0 0,1 0 1,0 0-1,-1-1 0,1 1 1,0 0-1,-1-1 0,1 1 1,-1-1-1,1 1 0,-1-1 0,1 0 1,-1 1-1,1-1 0,-1 0 1,0 0-1,1 0 0,-1 0 1,0 0-1,0-1 0,0 1 0,0 0 1,0 0-1,0-1 0,0 1 1,0-1-1,1-2 0,7-11-1554</inkml:trace>
  <inkml:trace contextRef="#ctx0" brushRef="#br0" timeOffset="1">52 125 1604,'-9'-117'9355,"9"117"-9351,0-1 0,1 1 0,-1-1 1,1 0-1,0 1 0,-1 0 0,1-1 0,-1 1 0,1-1 1,0 1-1,-1 0 0,1-1 0,0 1 0,0 0 0,-1-1 0,1 1 1,0 0-1,0 0 0,-1 0 0,1 0 0,0 0 0,0 0 1,-1 0-1,1 0 0,0 0 0,0 0 0,-1 0 0,1 1 0,0-1 1,0 0-1,-1 0 0,1 1 0,1 0 0,29 8-75,101 63-4277,-86-37 1266,-35-24 2341,24 18-1153</inkml:trace>
</inkml:ink>
</file>

<file path=ppt/ink/ink3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39.43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458 83 336,'0'0'196,"1"0"1,0-1-1,-1 1 1,1 0-1,0-1 1,-1 1-1,1-1 1,-1 1-1,1-1 0,-1 1 1,1-1-1,-1 1 1,1-1-1,-1 1 1,1-1-1,-1 1 1,0-1-1,1 0 0,-1 1 1,0-1-1,0 0 1,0 1-1,1-1 1,-1 0-1,0 0 0,0 1 1,0-1-1,0 0 1,0 1-1,0-1 1,0-1-1,-18-19 2322,-32-9-1233,43 27-1254,1 1 1,-1 0-1,1 0 0,-1 1 1,0 0-1,0 0 0,0 0 1,1 1-1,-1 0 0,0 1 1,0-1-1,0 1 1,0 0-1,1 1 0,-1 0 1,0 0-1,1 0 0,-10 6 1,11-5-37,0 0 1,0 0 0,1 0-1,0 1 1,-1 0 0,2 0-1,-1 0 1,0 0 0,1 0-1,-1 1 1,1 0 0,1-1 0,-1 1-1,1 0 1,-1 1 0,1-1-1,1 0 1,-1 0 0,1 1-1,0-1 1,0 1 0,1-1-1,-1 7 1,3 3 0,0 0 0,1 0 1,1-1-1,0 1 0,1-1 0,0 0 1,1 0-1,1 0 0,0-1 0,18 25 1,-6-7 27,-16-27-22,0 1 0,-1 0 0,0 0 0,0 0 0,0 0 0,0 0 0,-1 0 0,1 0 0,-2 1 0,1-1 1,0 0-1,-1 1 0,0-1 0,0 1 0,-1-1 0,0 0 0,-1 9 0,-1-7 2,0 0 1,0 0-1,-1 0 0,0 0 1,0-1-1,-1 0 0,1 0 1,-1 0-1,-1 0 1,-11 9-1,-8 4 8,0-2 1,-2-1-1,0-1 1,-52 21-1,77-35-13,-1 0-1,0 0 1,1 0-1,-1 0 1,0 0-1,0-1 1,1 1-1,-1-1 1,0 0-1,0 0 1,0 0-1,0 0 1,1 0-1,-1 0 1,-5-2 0,7 1-7,0 1 1,0-1 0,0 0 0,1 0 0,-1 0 0,0 0 0,0 0 0,1 0 0,-1 0 0,1 0 0,-1 0 0,1 0 0,-1 0-1,1 0 1,-1 0 0,1 0 0,0-1 0,0 1 0,0 0 0,0 0 0,-1 0 0,2 0 0,-1-1 0,0 1 0,0 0 0,0 0-1,0 0 1,1 0 0,-1-1 0,1 1 0,-1 0 0,1 0 0,-1 0 0,1 0 0,-1 0 0,2-1 0,16-32-663,0 1 1,47-59 0,-4 4-1822,-46 66 932,31-34 1,-16 22 162,-3 3 210</inkml:trace>
  <inkml:trace contextRef="#ctx0" brushRef="#br0" timeOffset="1">422 83 388,'2'-1'190,"0"-1"-1,0 1 1,1 0 0,-1 0-1,1 0 1,-1 0 0,1 0-1,-1 0 1,1 1 0,-1 0-1,1-1 1,0 1 0,-1 0-1,1 0 1,0 0 0,-1 0-1,1 1 1,-1-1 0,1 1-1,3 1 1,-1 0 122,-1 1 1,0 0-1,0 0 0,0 1 1,-1-1-1,1 1 0,-1 0 1,1 0-1,-1 0 0,3 6 1,2 4-82,-1 0-1,0 0 1,-2 0 0,0 1 0,0 0 0,-1 0 0,2 21 0,9 29-47,-1-2-30,7 25-1316,-19-78-407,6-14-3529,1-2 3335</inkml:trace>
</inkml:ink>
</file>

<file path=ppt/ink/ink3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39.77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0 162 608,'1'-7'1186,"1"-1"-1,0 0 1,0 1-1,0-1 1,1 1-1,0 0 1,0 0-1,6-8 1,8-21 2647,-16 32-3699,1 0 1,0 0-1,0 0 1,0 0-1,0 1 1,0-1-1,1 1 1,-1-1-1,1 1 1,0 0-1,4-3 1,-6 6-267,0-1 1,0 0-1,0 1 1,0-1-1,0 1 1,0-1-1,0 1 1,0 0-1,0 0 1,0-1-1,0 1 1,0 0-1,0 0 1,0 0-1,0 0 1,0 0-1,3 0 1,-3 1-266,0 0-1,1-1 1,-1 1 0,1 0 0,-1 0 0,0-1 0,0 1-1,1 0 1,-1 1 0,0-1 0,0 0 0,0 0 0,0 0 0,0 1-1,-1-1 1,2 2 0,-1 13-4497,-1-6 2722</inkml:trace>
</inkml:ink>
</file>

<file path=ppt/ink/ink3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40.37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57 40 1156,'35'-39'8250,"-34"39"-8200,-1 0-1,1 0 1,-1 0 0,1 0 0,-1 0 0,1 0 0,-1 1 0,1-1 0,-1 0 0,1 1 0,-1-1 0,1 0 0,-1 1 0,1-1 0,-1 0 0,0 1 0,1-1 0,-1 1 0,0-1 0,1 0 0,-1 1 0,0-1 0,1 1 0,-1-1 0,0 1 0,0 0 0,0-1 0,1 1 0,-1-1 0,0 2 0,6 16 282,-4 1-189,-1-1 1,0 1-1,-2 0 0,0 0 1,-1-1-1,-1 1 0,0-1 1,-10 29-1,-1 10 13,-47 314 312,51-280-388,5 0 0,6 100 0,0-166-42,2 0 0,0 0 0,2 0-1,1 0 1,1 0 0,1-1 0,1 0-1,12 23 1,-14-35-14,0-1-1,0 0 0,1 0 1,1 0-1,0-1 1,0-1-1,1 1 0,1-1 1,-1-1-1,1 0 0,1-1 1,-1 0-1,1 0 1,0-1-1,1-1 0,23 7 1,0-3-13,1-2 0,1-2 0,-1-1 0,1-2 0,-1-1 0,54-7 0,-14-4-498,0-3 0,80-26 1,-131 31-682,-1-1 0,0-1 0,0-1 0,-1-1 0,-1-1 0,0-2 0,34-27 0,-30 21-908</inkml:trace>
</inkml:ink>
</file>

<file path=ppt/ink/ink3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40.79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43 455 660,'4'1'9402,"22"-3"-8280,45-19-718,-52 16-390,0 0 0,30-13 0,-15 0-22,-1-1-1,36-28 0,-56 38 13,0-2 0,0 0 0,-2 0 0,1-1 0,-1-1 0,-1 0 0,14-23 0,-21 31-1,-1-1 0,0 0-1,-1 0 1,1 0 0,-1 0 0,0 0 0,0 0 0,-1 0 0,0 0 0,0 0 0,0 0 0,-1 0 0,0 0-1,0 0 1,-1 0 0,0 0 0,1 1 0,-2-1 0,1 0 0,-1 1 0,-6-10 0,6 10-3,0 0 0,0 1 0,-1-1 0,0 1 0,0-1 0,0 1 0,0 0 0,-1 1 0,0-1 0,1 1 0,-1 0 0,0 0 0,-1 1 0,1-1 1,0 1-1,-1 0 0,1 1 0,-1-1 0,0 1 0,1 0 0,-1 0 0,0 1 0,-7 0 0,-1 2-2,-1 1 0,1 1 0,-1 0 0,1 1 0,0 0 0,1 1 0,-1 1 0,1 0 0,-19 14 0,16-9 1,1 0 0,0 1 0,0 1 0,2 0 0,0 1 0,-19 28 0,23-30 11,1 1-1,0 0 0,2 0 1,-1 0-1,2 1 0,0 0 0,1 1 1,0-1-1,-1 18 0,4-25-3,1 0 0,0 0 0,1 1 0,0-1 0,0 0 0,0 0 0,1 0 0,1 0 0,-1 0 0,1 0 0,1-1 0,-1 0 0,1 1 0,1-1 0,-1 0 0,1-1 0,0 1 0,1-1-1,6 6 1,1 0-33,2-1-1,-1 0 1,1-1-1,1 0 0,0-2 1,0 0-1,25 9 0,-12-7-507,1-2 0,0-1 1,50 6-1,-46-12-1142,-1-1 0,35-5 0,-15 1-573,-8 3 513</inkml:trace>
</inkml:ink>
</file>

<file path=ppt/ink/ink3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41.4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281 136 696,'-7'-11'1400,"3"3"-409,-1 0 0,0 0 0,0 1 0,-1 0 0,-9-11 0,13 17-938,0 0 1,1-1-1,-1 1 0,0 0 0,0 0 0,0 0 0,0 0 0,0 0 1,0 1-1,0-1 0,0 1 0,0-1 0,0 1 0,0 0 1,-1 0-1,1-1 0,0 2 0,0-1 0,0 0 0,0 0 0,0 1 1,0-1-1,0 1 0,-1-1 0,1 1 0,1 0 0,-1 0 0,-3 2 1,-6 4-48,0 1 1,1 0 0,0 0-1,1 1 1,0 0 0,0 1-1,1 0 1,0 0 0,1 0-1,0 1 1,1 1 0,-7 14-1,1 3 39,1 1-1,2 0 1,-11 57-1,19-81-44,0 0-1,1-1 0,0 1 1,0 0-1,0-1 1,1 1-1,0 0 1,0-1-1,0 1 0,1-1 1,0 0-1,0 1 1,0-1-1,6 10 0,-6-12 2,0 0 0,0-1 1,1 1-1,-1 0 0,1-1 0,-1 1 0,1-1 0,0 0 0,0 0 0,0 0 0,0 0 0,0 0 0,1-1 0,-1 1 0,0-1 0,1 0 0,-1 0 0,1-1 0,-1 1 0,1 0 0,0-1 0,-1 0 0,1 0 0,4-1 0,2 0-2,0-2 0,0 1 1,0-1-1,0-1 0,-1 0 0,1 0 1,-1-1-1,0 0 0,-1 0 0,1-1 1,-1 0-1,0-1 0,7-7 0,-6 5 2,0-1-1,0 0 0,-1-1 0,-1 1 0,0-1 0,-1-1 1,0 0-1,0 1 0,7-25 0,2-10 3,-11 35 13,0-1 0,-1 1 0,0-1 0,0 0 0,-1 0 0,0-13 1,1 7 64,1-7 0,-4 25-79,0 0 0,0-1 0,1 1 0,-1 0-1,0 0 1,0 0 0,0-1 0,0 1 0,0 0 0,0 0 0,0 0 0,0-1 0,0 1 0,0 0 0,0 0 0,0-1-1,0 1 1,0 0 0,0 0 0,0 0 0,0-1 0,0 1 0,0 0 0,0 0 0,0 0 0,0-1 0,0 1 0,0 0-1,0 0 1,-1 0 0,1-1 0,0 1 0,0 0 0,0 0 0,0 0 0,0 0 0,-1-1 0,1 1 0,0 0 0,0 0 0,0 0-1,-1 0 1,1 0 0,0 0 0,0 0 0,0 0 0,-1-1 0,1 1 0,0 0 0,0 0 0,-1 0 0,1 0 0,0 0-1,0 0 1,0 0 0,-1 0 0,1 0 0,0 1 0,-1-1 0,-8 35 50,7-23-33,-5 19 43,2 0 1,1 0-1,1 44 0,3-67-45,1 1-1,0 0 0,0-1 1,1 1-1,1 0 1,-1-1-1,6 12 0,-6-16-8,0 0 0,1 0-1,-1 0 1,1-1 0,0 1-1,0 0 1,1-1-1,-1 0 1,1 0 0,-1 0-1,1 0 1,0 0 0,0-1-1,8 4 1,-9-5-7,1 0 0,-1 0 0,1-1-1,-1 1 1,1-1 0,-1 0 0,1 0 0,-1 0 0,1 0 0,-1 0-1,1-1 1,-1 0 0,1 1 0,-1-1 0,1-1 0,-1 1 0,0 0 0,0-1-1,0 0 1,0 1 0,0-1 0,0-1 0,0 1 0,0 0 0,-1-1-1,3-2 1,11-19-46,-12 17 32,0 1 1,0-1-1,0 0 1,-1 0-1,0 0 1,0 0-1,3-12 1,-2 2-9,2 0-1,0 0 1,1 0-1,0 1 1,1 0 0,1 1-1,1 0 1,12-16-1,-21 31 20,-1-1-1,0 0 1,1 1-1,-1-1 1,1 0-1,0 1 1,-1-1-1,1 0 1,-1 1-1,1-1 1,0 1-1,0-1 1,-1 1-1,1 0 1,0-1-1,0 1 1,-1 0-1,1-1 1,0 1-1,0 0 1,0 0-1,-1 0 1,1 0-1,0 0 1,0 0-1,0 0 1,0 0-1,0 0 1,-1 0-1,1 0 1,0 0-1,0 1 1,0-1-1,0 1 1,1 1 0,0-1 1,-1 1-1,1 0 0,-1 0 1,1 0-1,-1 0 0,0 0 1,0 1-1,0-1 1,0 0-1,0 1 0,0 1 1,2 10 11,0 0 0,-1 0 1,1 23-1,-3-9 14,-1-17-9,1 1 0,0-1 0,0 1 0,2-1 0,-1 0 0,5 14 0,-2 0 143,-7-44 69,3-23-124,10-83 0,-7 109-69,1 1 0,0 0 1,1 0-1,0 0 0,1 0 0,1 1 0,1 0 0,12-19 0,-13 24-26,-1 2 0,1-1 0,0 1 0,1 0 1,0 1-1,0-1 0,0 2 0,1-1 0,0 1 0,0 0 0,0 1 0,1 0 0,-1 1 0,1 0 0,0 0 0,0 1 0,0 0 0,0 1 0,0 0 0,16 1 0,-1 0-724,1 2 1,42 8 0,46 18-6516,-87-19 5471</inkml:trace>
</inkml:ink>
</file>

<file path=ppt/ink/ink3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42.02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16 208,'9'-14'6142,"-8"14"-6084,-1-1 0,0 1 1,1 0-1,-1 0 0,0 0 0,1 0 1,-1 0-1,0 0 0,0 0 0,1 0 1,-1 0-1,0 0 0,1 0 0,-1 0 1,0 0-1,1 0 0,-1 0 1,0 0-1,0 0 0,1 0 0,-1 0 1,0 1-1,1-1 0,-1 0 0,0 0 1,0 0-1,1 0 0,-1 1 0,0-1 1,0 0-1,0 0 0,1 1 1,-1-1-1,0 0 0,0 0 0,0 1 1,0-1-1,1 0 0,-1 0 0,0 1 1,0-1-1,0 0 0,0 1 0,0-1 1,0 0-1,0 1 0,0-1 1,0 0-1,0 1 0,0-1 0,0 0 1,0 0-1,0 1 0,0-1 0,0 0 1,-1 1-1,1-1 0,0 0 0,0 0 1,0 1-1,0-1 0,16 104 754,-11-67-731,2 0 0,2 0 0,1-1 0,15 36-1,0-12-16,-19-43-4,-6-15-48,2-7-5,2-3-4,-2 4-7,-1 0-1,0 0 0,0 0 1,-1 0-1,1 0 0,-1 0 1,0-1-1,0 1 0,0 0 1,0 0-1,-1 0 0,-1-7 1,1 5 0,0 0-1,0 1 1,0-2 0,1 1 0,1-11 0,5-18-9,2-19 447,2 1-1,17-52 1,-27 103-409,1 1 0,-1 0 0,0-1-1,1 1 1,-1 0 0,1-1 0,-1 1 0,1 0 0,0-1-1,0 1 1,-1 0 0,1 0 0,0 0 0,0 0-1,0 0 1,0 0 0,0 0 0,1 0 0,-1 0 0,0 0-1,0 0 1,0 1 0,1-1 0,-1 1 0,0-1-1,1 1 1,-1-1 0,1 1 0,-1 0 0,3-1 0,-1 2-20,1 1 0,-1-1 0,0 0 0,0 1 0,0 0 0,0-1 0,0 1 0,0 0 0,-1 1 0,1-1 0,-1 0 0,1 1 0,2 4 0,9 10-36,-1 1 0,12 23 0,-13-20-82,1 0 1,25 29 0,-34-45-17,1 0 1,0-1 0,0 1-1,0-1 1,0 0-1,1-1 1,-1 1 0,1-1-1,0 0 1,0 0 0,0-1-1,0 0 1,1 0-1,7 1 1,-9-2-168,0-1-1,-1 0 1,1 0-1,0 0 1,0-1-1,-1 1 1,1-1-1,0 0 1,-1-1-1,1 1 1,-1-1-1,0 0 1,1 0-1,6-4 1,1-3-1007,0 0 0,-1-1 0,14-15 1,10-10 2925,-19 19 1789,-7 9 51,-7 30-2902,7 77-133,0-28-420,-9-71-71,0 1 0,0-1 0,1 1 0,-1-1 0,0 1 0,0-1 0,1 1 0,-1-1 0,1 0 0,-1 1 0,1-1 0,0 0 0,-1 1 0,1-1 0,0 0 0,0 0 0,0 0 0,0 0 0,0 0 0,1 2 0,5-6-2981,-10-14-629,-5 3 1841</inkml:trace>
</inkml:ink>
</file>

<file path=ppt/ink/ink3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42.36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0 180 788,'18'-96'7292,"-18"92"-7113,0 0 0,1-1 0,-1 1 1,1 0-1,-1 0 0,1 0 0,0 0 0,1 0 0,-1 0 0,1 0 0,0 0 1,0 1-1,0-1 0,0 1 0,5-7 0,-5 9-180,0-1 1,0 1-1,0-1 0,0 1 0,0 0 0,1 0 0,-1 0 1,0 0-1,1 0 0,-1 0 0,0 1 0,1-1 1,-1 1-1,1-1 0,-1 1 0,1 0 0,-1 0 1,1 0-1,-1 1 0,1-1 0,-1 0 0,1 1 1,-1 0-1,0 0 0,1-1 0,3 3 0,7 3-950,0 0 1,0 1-1,-1 0 0,0 1 0,0 1 0,-1 0 0,14 13 1,8 6-1016</inkml:trace>
</inkml:ink>
</file>

<file path=ppt/ink/ink3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42.78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469 160 960,'1'0'159,"0"-1"0,-1 0 1,1 1-1,0-1 0,0 0 0,-1 1 0,1-1 0,-1 0 1,1 0-1,0 0 0,-1 0 0,0 0 0,1 0 0,-1 1 1,1-1-1,-1 0 0,0 0 0,0 0 0,0 0 0,0 0 1,0 0-1,0 0 0,0 0 0,0-1 0,0 1 1,0 0-1,0 0 0,0 1 0,-1-1 0,1 0 0,0 0 1,-1 0-1,1 0 0,-1 0 0,1 0 0,-1 0 0,0 0 1,1 1-1,-1-1 0,0 0 0,1 1 0,-1-1 0,0 0 1,-1 0-1,-42-39 1537,35 33-1277,0-1-339,0 1 0,-1-1-1,0 2 1,0-1 0,0 1-1,-1 1 1,0 0 0,0 1-1,0 0 1,0 0 0,-1 1-1,0 1 1,1 0 0,-1 0-1,0 1 1,0 1 0,0 0-1,0 1 1,0 0 0,0 1-1,0 0 1,1 0 0,-22 9-1,11-1-62,11-6-12,1 1 1,-1 1 0,1-1-1,0 1 1,-11 10 0,18-13-7,0 0 0,0 0 0,0 1 1,1-1-1,-1 1 0,1 0 1,0-1-1,0 1 0,0 0 1,1 0-1,0 1 0,-1-1 0,1 0 1,1 0-1,-1 1 0,1-1 1,-1 0-1,1 5 0,1-1 2,-1-1 0,1 0 0,0 0 0,1 0 0,0 0-1,0 0 1,1-1 0,-1 1 0,1-1 0,1 1 0,-1-1 0,1 0 0,0 0 0,1 0 0,-1-1-1,1 0 1,0 0 0,0 0 0,1 0 0,11 7 0,-9-7 0,0-1 1,0 1-1,0-1 0,0-1 0,1 0 1,0 0-1,-1-1 0,1 0 1,0 0-1,0-1 0,0 0 0,1-1 1,-1 0-1,0 0 0,0-1 1,9-2-1,-2-1-3,-1-2 0,0 0 0,0 0-1,0-1 1,-1-1 0,25-18 0,20-12 1,-57 38 3,-1-1-1,1 1 0,0-1 1,-1 1-1,1 0 0,0 0 1,0 0-1,-1 0 0,1 0 1,0 0-1,-1 1 0,1-1 1,0 0-1,-1 1 0,1 0 1,0-1-1,-1 1 0,1 0 1,-1 0-1,1-1 0,-1 1 1,1 1-1,-1-1 0,0 0 1,0 0-1,1 0 0,-1 1 1,0-1-1,0 0 0,0 1 1,0 1-1,31 49 62,-23-30-17,-1 0 1,5 26-1,2 1 13,-3-5 5,10 68 0,-10-45-29,-8-46-22,-1 0 0,-1 0 1,0 0-1,-2 1 0,-1-1 0,0 0 0,-8 36 0,6-45-15,-1 0-1,0 0 0,0 0 0,-1 0 0,-1-1 0,0 1 1,0-1-1,-1-1 0,-1 0 0,0 0 0,0 0 0,-1-1 1,0 0-1,-12 9 0,3-5-4,0-1 0,-1-1 0,0 0 0,-1-2 1,-36 13-1,46-19-2,0 0 1,1 0 0,-1-1-1,0-1 1,0 0-1,-1 0 1,1-1-1,0 0 1,0-1 0,0 0-1,0-1 1,0 0-1,0 0 1,-14-6-1,20 6 9,0 0 0,0-1-1,0 0 1,0 1-1,1-1 1,-1 0-1,1-1 1,-1 1-1,1-1 1,1 1-1,-1-1 1,0 0-1,1 0 1,0 0-1,0 0 1,0-1-1,0 1 1,1-1-1,-1 1 1,1-1-1,0 1 1,1-1-1,-1 0 1,1 1-1,0-1 1,0 0-1,0 1 1,1-1-1,0 0 1,1-6-1,1-3 0,1 0 0,0 1 0,1 0 0,0-1 0,1 2 0,1-1-1,0 1 1,17-23 0,4 3 13,2 1-1,2 1 1,0 2-1,2 1 1,1 2-1,1 1 1,1 2 0,76-32-1,-74 38-94,2 2 0,0 2 0,0 2 1,1 2-1,60-5 0,-23-1-3245,-21 3-2789,-40 6 4158</inkml:trace>
</inkml:ink>
</file>

<file path=ppt/ink/ink3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43.14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1 107 808,'9'10'2080,"9"-10"236,-9-5 133,0 0 59,-9 0-992,0 0-720,0 0-512,0 0-388,0-10-628,0 5-864,0-6-440,-9 1-176,0 5-21,-9 0 97,9 0 456</inkml:trace>
</inkml:ink>
</file>

<file path=ppt/ink/ink3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54.70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 1237 904,'0'0'3559,"-9"-9"31,11 6-3500,0 1 0,0-1 0,1 1 0,-1 0 0,1 0 0,-1 0-1,1 0 1,0 0 0,0 0 0,-1 1 0,1-1 0,1 1 0,-1 0-1,4-1 1,19-11-41,41-45 45,-4-3 0,75-92 0,-33 34-57,-79 92-27,97-108-24,212-178 1,-275 263-12,87-61-47,13 13-923,-48 44-3966,-94 49 3203,0 4 137</inkml:trace>
</inkml:ink>
</file>

<file path=ppt/ink/ink3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55.10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36 16 216,'-6'0'911,"5"0"-708,0 1 1,1-1-1,-1 0 0,0 0 1,0 0-1,0 1 1,0-1-1,0 0 0,0 0 1,0 0-1,0 0 0,0 0 1,0-1-1,0 1 0,0 0 1,0 0-1,0-1 1,1 1-1,-1 0 0,0-1 1,0 1-1,0-1 0,0 1 1,1-1-1,-1 1 0,0-1 1,1 0-1,-1 1 1,0-1-1,1 0 0,-1 0 1,1 1-1,-1-1 0,1 0 1,-1 0-1,1 0 0,0 0 1,-1-1-1,1 2-48,2 0-143,1 0 0,-1 0 0,1 0 0,-1 0 0,1 1 0,-1 0 0,0-1 0,1 1 0,-1 0 0,0 0 1,0 0-1,0 0 0,1 0 0,-1 1 0,2 2 0,36 29-15,-29-24 26,251 245 115,-208-198-156,0 6-33,80 121-1,-115-155 49,127 218 59,-47-72 46,-23-55-1284,115 139 1,-185-250 717,0-1 1,0 0 0,1-1 0,-1 1-1,2-1 1,-1-1 0,1 1 0,-1-1-1,1-1 1,15 7 0,4-4-1220</inkml:trace>
</inkml:ink>
</file>

<file path=ppt/ink/ink3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56.20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1 228 968,'1'-23'1821,"1"0"-1,8-34 1,-5 34-854,-1 0 1,1-35 0,-2 41-798,3 14-71,-5 4-97,0 0 0,-1-1 0,1 1 1,0 0-1,0 0 0,-1 1 0,1-1 0,-1 0 1,1 0-1,-1 0 0,1 0 0,-1 0 1,0 1-1,1-1 0,-1 0 0,0 0 0,0 0 1,0 1-1,0-1 0,0 2 0,2 47 37,11 60-1,0 5 51,-9-82-65,2 0-1,1 0 1,1 0-1,2-1 1,1 0-1,25 48 1,-33-74-27,0 0-1,1 1 1,-1-1 0,2-1 0,-1 1-1,1-1 1,-1 1 0,2-1 0,-1-1-1,0 1 1,1-1 0,0 0 0,0 0-1,0-1 1,0 1 0,1-1-1,0-1 1,-1 1 0,1-1 0,0 0-1,0-1 1,0 0 0,0 0 0,0 0-1,0-1 1,0 0 0,0-1 0,0 1-1,1-1 1,-1-1 0,-1 1 0,1-1-1,0 0 1,0-1 0,-1 0-1,13-6 1,5-5-31,-1 0 0,-1-1 0,0-2 0,-1 0 0,-1-1 0,-1-1 0,0-1 0,-1-1 0,-1 0 0,-2-1 0,25-44 0,-35 53 36,-1 0 1,0 0-1,-1-1 0,-1 0 0,0 1 1,-1-1-1,0 0 0,-1 0 0,0 0 1,-1 1-1,-1-1 0,0 0 0,-1 1 0,-1-1 1,0 1-1,0 0 0,-1 0 0,-1 1 1,-12-21-1,-5 9 33,13 26-34,7 17-14,3 13 20,2 0 0,2 0 0,1 0 0,1 0 0,1-1 0,19 47 0,-21-65-4,0 0 0,1 0 0,0-1 1,1 0-1,0 0 0,1-1 0,0 0 1,1 0-1,1-1 0,-1 0 0,2-1 0,-1 0 1,1-1-1,0 0 0,1 0 0,0-1 1,24 10-1,-30-15-9,0-1-1,0 1 1,1-1 0,-1 0 0,1 0 0,-1-1-1,1 1 1,0-2 0,-1 1 0,1-1-1,-1 0 1,1 0 0,-1 0 0,0-1 0,0 0-1,1-1 1,-1 1 0,-1-1 0,1 0-1,0-1 1,-1 0 0,1 1 0,-1-2 0,0 1-1,-1 0 1,1-1 0,-1 0 0,0 0-1,7-11 1,-6 4-29,0 1 0,-1-1 0,0 0-1,-1 0 1,-1 0 0,2-23 0,-3-79 7,-2 62 48,4 163 137,23 158 0,-24-259-166,0 1 1,0 0-1,2-1 0,-1 0 0,1 1 0,1-2 0,9 18 1,-14-27-3,1 1 0,0-1 0,-1 1 0,1-1 0,0 1 0,-1-1 1,1 0-1,0 1 0,0-1 0,-1 0 0,1 1 0,0-1 1,0 0-1,0 0 0,-1 0 0,1 0 0,0 0 0,0 0 0,0 0 1,-1 0-1,1 0 0,0 0 0,0 0 0,0-1 0,-1 1 0,1 0 1,0 0-1,0-1 0,-1 1 0,1 0 0,0-1 0,-1 1 1,1-1-1,0 1 0,0-2 0,17-21-2163,-3-28-2697,-13 31 3347</inkml:trace>
</inkml:ink>
</file>

<file path=ppt/ink/ink3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56.62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380 1 592,'-21'0'768,"0"2"1,0 0-1,0 1 1,0 1-1,0 1 0,1 1 1,0 1-1,0 1 1,-19 11-1,6-2-458,19-11-250,1 1-1,0 0 1,0 1-1,1 1 1,-13 11 0,22-17-53,0 0 1,0 0 0,0 1 0,1 0 0,-1-1 0,1 1 0,0 0-1,0 0 1,0 0 0,1 1 0,-1-1 0,1 0 0,0 1-1,0-1 1,1 0 0,-1 1 0,1-1 0,0 1 0,0-1 0,1 1-1,-1-1 1,2 6 0,0-2 15,1 0-1,0-1 1,0 1-1,0-1 1,1 1-1,1-1 1,-1 0-1,1-1 1,0 1-1,0-1 1,10 9-1,12 9 47,41 29 0,-14-11-7,-53-41-61,20 15 34,-1 2 0,-1 1 0,20 24 0,-34-35-28,0-1 0,0 1 0,0 0 0,-1 0 0,-1 1 0,1-1 0,-1 1 0,-1 0 0,1 0-1,-1 0 1,-1 0 0,0 0 0,0 12 0,-1 0 20,-1-1 1,-1 1-1,-8 34 0,9-50-19,0 0-1,0 0 0,0-1 1,-1 1-1,0 0 1,0-1-1,0 0 1,0 1-1,-1-1 1,1 0-1,-1 0 0,0 0 1,-1-1-1,1 1 1,-1-1-1,1 0 1,-1 0-1,0 0 1,0 0-1,0-1 0,-9 5 1,12-7-7,0 0 0,1 0 0,-1 0 0,0 1 0,1-1 0,-1 0 1,0 0-1,1 0 0,-1 0 0,0 0 0,1 0 0,-1-1 0,0 1 0,0 0 0,1 0 0,-1 0 0,1-1 0,-1 1 1,0 0-1,1-1 0,-1 1 0,1 0 0,-1-1 0,0 1 0,1-1 0,-1 1 0,1-1 0,0 1 0,-1-1 0,1 1 1,-1-2-1,-5-26 3,6 20-10,0 1-1,1-1 0,0 1 0,0 0 0,1-1 1,2-7-1,51-134-757,-32 81-1073,-3-34-3197,-11 72 3352</inkml:trace>
</inkml:ink>
</file>

<file path=ppt/ink/ink3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56.97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0 323 332,'1'28'251,"1"-1"0,1 1 0,1-1 0,2 0 0,14 42 0,-19-66-212,0 0 1,0 0 0,0 0-1,0-1 1,1 1 0,-1 0-1,1-1 1,0 1 0,0-1 0,0 0-1,0 1 1,0-1 0,0 0-1,1 0 1,-1-1 0,1 1 0,-1 0-1,1-1 1,-1 1 0,6 0-1,-4-1 50,0 0 0,0-1 0,1 1 0,-1-1-1,0 0 1,0-1 0,1 1 0,-1-1 0,0 1-1,0-1 1,0-1 0,0 1 0,4-2 0,4-3 108,0 0-1,0-1 1,-1 0 0,0-1 0,0 0 0,-1-1 0,0 0 0,10-12 0,2-6-11,-2 5 173,-1-2 0,-2 0 1,0-1-1,15-31 0,-24 38-125,0-1-1,-1 0 0,0 0 0,-2 0 0,6-38 0,-9 45-206,-1 1 1,0-1-1,-1 0 0,0 0 0,-4-20 1,1 7-5,-6-19 22,9 44-45,0 0 1,0 1-1,0-1 0,0 0 0,0 1 1,0-1-1,-1 0 0,1 1 0,0-1 1,0 0-1,0 1 0,0-1 0,-1 0 0,1 0 1,0 1-1,0-1 0,-1 0 0,1 0 1,0 1-1,-1-1 0,1 0 0,0 0 1,0 0-1,-1 0 0,1 1 0,0-1 1,-1 0-1,1 0 0,-1 0 0,1 0 1,0 0-1,-1 0 0,1 0 0,0 0 0,-1 0 1,1 0-1,0 0 0,-1 0 0,1 0 1,0 0-1,-1 0 0,1 0 0,0-1 1,-1 1-1,1 0 0,0 0 0,-1 0 1,1 0-1,0-1 0,-1 1 0,1 0 0,0 0 1,0-1-1,-1 1 0,1 0 0,0-1 1,0 1-1,0 0 0,0-1 0,-1 1 1,1 0-1,0-1 0,0 1 0,0 0 1,0-1-1,0 1 0,0-1 0,0 2 4,-1 11-47,3 45-594,-2-55 394,0 0 1,1 0-1,-1 0 0,0 0 1,1-1-1,-1 1 1,1 0-1,0 0 0,-1 0 1,1-1-1,0 1 0,0 0 1,0-1-1,0 1 1,1-1-1,-1 1 0,0-1 1,1 0-1,-1 0 0,1 1 1,-1-1-1,1 0 1,3 1-1,4-1-1502</inkml:trace>
</inkml:ink>
</file>

<file path=ppt/ink/ink3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57.37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36 93 676,'-8'25'829,"1"0"-1,2 1 1,0-1 0,2 1 0,0 0-1,2 31 1,-1 2 102,0 17-411,5 1 0,2-1 0,25 119 0,-15-123-497,4-1 0,3-1 0,3-1 0,3-2 0,3 0 0,43 69 0,-21-55-291,-48-77-261,-2-13 96,-2-16-400,-110-369-1150,5 18 4173,95 338-1916,2 0 1,1-1-1,2 0 0,2-55 0,3 76-260,1 0 0,0 0 0,2 1 0,0-1 0,0 1 0,2 0 0,0 0 0,1 0 0,1 1 0,0 0 0,20-27 0,-17 29-10,0 1 1,0 0-1,2 1 0,-1 0 0,1 1 0,1 1 1,0 0-1,1 1 0,25-12 0,-35 18-7,0 1 0,0 0 0,1 1 0,-1-1 0,1 1 0,-1 0 0,1 0 0,0 1 0,-1 0 0,1 0 0,0 0 0,-1 1 0,1 0 0,-1 0 0,1 0-1,-1 0 1,1 1 0,-1 0 0,0 0 0,0 1 0,0-1 0,0 1 0,0 0 0,0 1 0,-1-1 0,0 1 0,0 0 0,0 0 0,0 0 0,0 0 0,-1 1 0,5 8 0,-4-8 4,-1 1 1,0 0-1,0 1 1,-1-1-1,0 0 1,0 1-1,-1 0 1,1-1-1,-1 1 1,-1 0-1,1-1 1,-1 1-1,0 0 1,-1 0-1,0-1 1,0 1-1,0 0 1,-1-1-1,0 1 1,0-1-1,-1 0 1,1 1-1,-1-1 1,-1-1-1,-7 12 1,0-1 27,-2 0 0,0 0 1,-1-1-1,0-1 0,-1 0 0,-1-1 1,-21 14-1,-42 35 98,24-17-1655,19-30-3224</inkml:trace>
</inkml:ink>
</file>

<file path=ppt/ink/ink3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57.9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1 257 80,'2'-1'212,"1"0"1,-1 1-1,1-1 0,0 0 1,-1 1-1,1 0 1,-1 0-1,1 0 0,0 0 1,-1 0-1,1 0 0,0 1 1,-1-1-1,4 2 0,-3-1-183,1-1-1,0 1 0,-1-1 0,1 1 1,0-1-1,0 0 0,-1-1 0,7 0 1,4-3 67,-3 2-50,0-1 0,0-1 0,0 1 0,-1-2 0,0 1 0,0-2 0,0 1 0,18-15 0,-22 15-17,0 0 0,-1 0 1,0-1-1,0 1 0,0-1 1,0-1-1,-1 1 0,0 0 1,5-15-1,-7 17 52,-1 0 0,0 0 0,0 0 0,-1 0 1,1-1-1,-1 1 0,0 0 0,0 0 0,0-1 0,-1 1 0,1 0 1,-1 0-1,0 0 0,0 0 0,-1 0 0,1 0 0,-1 0 0,-4-7 1,4 8 19,0 0 1,0 0 0,0 0-1,0 0 1,-1 0 0,1 1-1,-1-1 1,0 1 0,0 0-1,0 0 1,0 0 0,0 0-1,0 0 1,-1 0 0,1 1-1,0 0 1,-1 0 0,0 0-1,1 0 1,-1 0 0,1 1-1,-1-1 1,0 1 0,1 0-1,-6 1 1,4 0-78,1-1 1,0 2-1,-1-1 0,1 0 1,0 1-1,0 0 0,0 0 1,0 0-1,0 1 0,0-1 1,1 1-1,-1 0 1,1 0-1,0 0 0,0 0 1,0 1-1,0-1 0,0 1 1,1 0-1,-5 7 0,-1 7-7,1-1-1,1 1 1,0 0-1,1 1 0,1-1 1,1 1-1,1 0 0,0 0 1,1 24-1,2-28-7,1-1 0,0 1 0,0 0 0,2-1 0,0 0 0,0 1-1,2-1 1,-1-1 0,2 1 0,0-1 0,0-1 0,17 21 0,-20-28-11,1 1 0,-1-1 0,1-1 0,1 1 0,-1-1 1,1 0-1,0 0 0,0 0 0,0-1 0,0 0 0,0 0 0,1-1 1,0 1-1,-1-2 0,14 3 0,-10-3-2,0-1 0,0 0 1,0 0-1,0-1 0,0 0 1,-1-1-1,1 0 0,0-1 1,-1 0-1,13-6 0,-10 4-6,0-1 0,0-1 0,0 0-1,-1 0 1,0-1 0,-1-1 0,0 0 0,0 0-1,-1-1 1,0 0 0,-1 0 0,0-1 0,-1 0-1,0-1 1,0 0 0,8-21 0,4-20-25,5-21-16,-13 20-11,-24 130 215,9-57-135,0 0-1,-2 38 0,5-33-15,0-17 3,0-1 0,0 0 0,1 1 0,0-1 0,0 0 0,1 1 0,0-1 0,0 0 0,0 1 0,1-1 0,0 0 0,4 9 1,-5-15-7,-1 0 0,1 1 1,-1-1-1,1 0 1,-1 0-1,1 0 1,0 0-1,-1 0 1,1 0-1,-1 0 1,1 0-1,0 0 0,-1 0 1,1 0-1,-1 0 1,1 0-1,-1 0 1,1 0-1,0-1 1,-1 1-1,1 0 1,-1 0-1,1-1 1,-1 1-1,1 0 0,-1-1 1,0 1-1,1-1 1,-1 1-1,1 0 1,-1-1-1,0 1 1,1-1-1,-1 1 1,0-1-1,1 1 1,-1-1-1,0 1 0,0-2 1,15-23-28,-14 24 27,17-39-54,20-67 0,6-14 36,-41 115 19,1-1 0,-1 1 0,1-1 0,1 1 0,-1 0-1,1 1 1,0-1 0,0 1 0,0 0 0,1 0 0,0 0 0,0 1 0,0 0-1,0 0 1,1 1 0,0 0 0,0 0 0,13-4 0,-8 4-337,0 0 1,0 1 0,1 1-1,14 0 1,54 7-4686,-47-1 3404</inkml:trace>
</inkml:ink>
</file>

<file path=ppt/ink/ink3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58.43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280 1 1064,'-28'0'3161,"-46"6"0,64-5-2963,0 1 1,1 1 0,-1-1-1,1 1 1,-1 1 0,1 0-1,0 0 1,-11 8 0,15-8-196,1 0 0,0 0 1,0 0-1,0 0 0,1 1 1,-1-1-1,1 1 0,0 0 1,0 0-1,1 1 0,0-1 1,0 0-1,0 1 0,0-1 1,1 1-1,0 0 0,0 0 1,0-1-1,1 1 0,0 0 1,0 0-1,1-1 0,-1 1 1,1 0-1,2 6 0,1 5 16,1-1-1,0 0 1,1 0-1,0 0 0,1-1 1,1 0-1,15 21 1,-18-28-14,6 7-5,0 0 1,0 0 0,1-1 0,1-1 0,22 19 0,-8-5 47,-26-26-47,-1 0 1,1-1-1,-1 1 1,1 0-1,-1-1 1,1 1-1,-1 0 0,1 0 1,-1 0-1,0-1 1,1 1-1,-1 0 1,0 0-1,0 0 1,0 0-1,1 0 0,-1 0 1,0-1-1,0 1 1,-1 0-1,1 0 1,0 0-1,0 0 0,0 0 1,0 0-1,-1-1 1,1 1-1,0 0 1,-1 0-1,1 0 1,-1-1-1,1 1 0,-2 1 1,-15 14-3,12-11 2,0-1 0,0 0 0,0 0 0,0 0 0,-1 0 0,-9 4 0,3-2 1,0-1-1,-1-1 1,0 0 0,0 0 0,0-1 0,0-1-1,0 0 1,-19-1 0,31-1-5,0 0 1,0 0-1,0 0 0,-1 0 0,1-1 1,0 1-1,0-1 0,0 1 1,0-1-1,0 1 0,0-1 1,-1 1-1,2-1 0,-1 0 1,0 0-1,0 1 0,0-1 1,0 0-1,0 0 0,1 0 1,-1 0-1,0 0 0,1 0 1,-1 0-1,0 0 0,1 0 0,0-1 1,-1 1-1,1 0 0,0 0 1,-1-2-1,1 1 1,-1 0 0,1 0 0,0 0 0,0 1 0,0-1 0,0 0 0,0 0 0,0 0 0,1 0 0,-1 0 0,1 0 0,-1 0 0,1 0 0,0 0 0,-1 1 1,3-4-1,2-14 31,-5 18-29,0-1 0,1 1 1,-1-1-1,0 1 0,0-1 0,1 1 0,-1-1 0,1 1 0,-1-1 0,1 1 0,0-1 1,-1 1-1,2-2 0,2-1 2,-1 0-1,1 1 1,0 0 0,0-1 0,0 1 0,0 0-1,1 1 1,-1-1 0,1 1 0,-1 0 0,1 0-1,0 1 1,0-1 0,0 1 0,10-1 0,183-34-30,-194 36 25,0-1 1,0 0 0,-1 0 0,1 0-1,0 0 1,-1-1 0,1 1 0,-1-1-1,1 0 1,-1 0 0,0 0 0,0 0-1,0-1 1,0 1 0,0-1 0,-1 0-1,1 0 1,2-4 0,-3 4-217,-1 0 0,0 1 0,0-1 0,0 0 0,0 0 0,0 0 1,-1 1-1,1-1 0,-1 0 0,0 0 0,0 0 0,0 0 0,0 0 0,0 0 0,-1 0 0,1 0 0,-1 0 1,0 0-1,0 1 0,0-1 0,0 0 0,0 1 0,-3-4 0,-3-9-1487,5 4 79</inkml:trace>
</inkml:ink>
</file>

<file path=ppt/ink/ink3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58.81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82 1176,'22'72'3260,"-18"-52"-2832,2 0 1,0 0-1,2-1 1,0 0 0,11 18-1,-10-23-367,0 1 6,0 0 1,2-1-1,0 0 0,20 20 1,-27-31-30,0 0 0,0 0 0,0 0 0,0 0 0,0-1 1,0 0-1,1 0 0,-1 0 0,1 0 0,-1-1 0,1 0 0,0 0 0,0 0 1,0 0-1,-1-1 0,1 0 0,0 0 0,0 0 0,0-1 0,0 1 0,9-4 0,-11 3-28,1 0-1,-1 0 0,0-1 1,1 0-1,-1 0 0,0 1 1,0-2-1,0 1 0,0 0 1,-1-1-1,1 1 0,-1-1 1,1 0-1,-1 0 0,0 0 1,0 0-1,0 0 0,-1 0 1,1 0-1,-1-1 0,3-6 1,-1-6-25,0 0-1,0 0 1,0-29 0,0-3 34,2-2 399,-2-78-1,-3 88-151,8 54-294,0 1 0,1-1 0,1 0-1,0 0 1,19 18 0,-3-14-1504,-25-18 1341,0 0-1,0 0 0,0 0 0,0 0 0,0 0 1,1 0-1,-1 0 0,0-1 0,0 1 0,0 0 1,0-1-1,0 1 0,0-1 0,0 1 0,0-1 1,0 0-1,0 1 0,-1-1 0,1 0 0,0 1 1,0-1-1,0 0 0,-1 0 0,1 0 0,-1 0 1,1 0-1,0-1 0,8-12-1469</inkml:trace>
</inkml:ink>
</file>

<file path=ppt/ink/ink3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8:59.48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383 197 296,'-21'16'2231,"-2"0"-1,-46 23 1,-27 18-115,80-46-2015,1 1 0,0 1 1,0 0-1,1 1 1,-13 18-1,23-26-89,-1-1 1,2 1-1,-1 1 0,1-1 0,0 0 0,0 1 0,1 0 0,0-1 1,0 1-1,0 0 0,1 0 0,0 0 0,1 0 0,0 0 0,0 1 1,0-1-1,2 11 0,-1-13-4,1 1 0,0-1 0,0 1 0,0-1 1,0 0-1,1 0 0,0 0 0,0 0 0,0-1 0,1 1 0,-1-1 1,1 0-1,6 6 0,4 1-8,1 0 1,30 15 0,-34-20-4,1 0-1,-1 1 1,-1 0 0,0 0 0,0 1 0,0 1 0,16 18 0,-25-25 5,0-1 0,0 1 0,0 0 0,0-1 0,0 1 1,-1 0-1,1-1 0,0 1 0,-1 0 0,0 0 0,1 0 1,-1 0-1,0 0 0,0-1 0,0 1 0,0 0 1,0 0-1,-1 0 0,1 0 0,0 0 0,-1-1 0,-1 4 1,0-1 1,0 0 0,-1 0 1,1 0-1,-1 0 1,0 0-1,0-1 1,-1 1-1,-6 5 1,-4 1 7,-1 0 0,-1 0 0,-28 12 0,33-17-1,-1 0 0,0-1 1,-22 5-1,31-8-10,-1 0 0,1-1 0,-1 0-1,1 0 1,-1 0 0,1 0 0,-1 0 0,1-1 0,-1 1-1,1-1 1,-1 0 0,1 0 0,-1 0 0,1 0 0,0-1-1,0 0 1,0 1 0,-3-4 0,5 4-2,0-1 0,1 1 0,-1-1 0,1 1 0,-1-1 0,1 0 0,0 1 0,0-1 0,0 0 0,0 0 0,0 1 0,0-1 0,0 0 1,0 1-1,1-1 0,-1 0 0,1 1 0,-1-1 0,1 1 0,0-1 0,-1 1 0,1-1 0,0 1 0,0-1 0,0 1 0,0 0 0,3-3 0,32-41-45,43-29-270,110-80 1,-124 103 43,-13 4-1021,-1-2 0,69-90 0,-119 138 1275,19-23-428,-1-2-1,15-27 1,-28 44 559,-1 0-1,-1-1 1,1 1-1,-2-1 1,1 0-1,-2-1 1,1 1-1,-1 0 1,1-18-1,-3 26-22,0-1 1,0 0-1,0 0 0,0 0 0,-1 1 0,1-1 0,-1 0 0,0 0 0,0 1 0,0-1 0,0 1 0,0-1 0,0 1 0,-1-1 0,1 1 0,-1 0 0,0-1 0,0 1 0,1 0 0,-1 0 0,-1 0 0,1 1 0,0-1 0,0 0 0,-1 1 0,1 0 0,-1-1 0,1 1 0,-1 0 0,1 0 0,-1 0 0,0 1 0,0-1 0,1 1 0,-1-1 0,0 1 0,0 0 0,0 0 0,1 0 0,-1 1 0,-4 0 0,0 0-60,0 0 1,-1 0-1,1 1 0,0 0 0,0 0 1,0 1-1,0 0 0,0 0 0,1 1 1,-1 0-1,1 0 0,0 0 0,0 1 1,-10 10-1,7-1-31,1 1 0,0-1 0,1 2-1,0-1 1,-5 21 0,0-2 0,5-11-78,1 0 1,1 1 0,1 0-1,1 0 1,1 0-1,1 1 1,1-1 0,2 0-1,0 1 1,1-1-1,2 0 1,0-1 0,1 1-1,2-1 1,0 0-1,2-1 1,0 0 0,2-1-1,16 25 1,-25-42-210,0 1 0,1-1 0,-1 0 0,1 0 0,0 0 0,0 0 0,0-1 0,0 0 1,1 1-1,-1-2 0,1 1 0,0-1 0,0 1 0,0-1 0,0 0 0,11 2 0,20 1-1478</inkml:trace>
</inkml:ink>
</file>

<file path=ppt/ink/ink3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02.77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 46 1128,'0'-20'1644,"-9"10"116,9-1 17,0 6-425,9 5-524,-9 10-400,9 1-372,-9 14-656,9-5-600,0 6-316,0-1-177,0 5-75,9 1 112</inkml:trace>
</inkml:ink>
</file>

<file path=ppt/ink/ink3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00.9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291 288 144,'5'-18'968,"-2"-1"0,0 1 1,0-1-1,-2 1 0,0-1 0,-3-20 1,1 31-820,0 0 1,0 1 0,-1-1-1,0 1 1,0-1 0,-1 1 0,0 0-1,0 0 1,0 0 0,-1 1-1,0-1 1,-1 1 0,1 0-1,-1 0 1,-1 0 0,1 1 0,-7-6-1,9 9-136,0 1 0,0-1 0,0 1-1,0 0 1,0 0 0,0 0 0,-1 1 0,1-1 0,0 1-1,0-1 1,0 1 0,-1 0 0,1 0 0,0 1 0,0-1-1,-1 1 1,1-1 0,0 1 0,0 0 0,0 0-1,0 1 1,0-1 0,-4 3 0,-2 0 0,1 1 0,0 1 0,0-1 0,0 1 0,0 1 0,-9 10 1,7-5 1,0 1 0,0 0 0,1 1 0,1 0 0,0 0 0,1 1 1,0 0-1,2 0 0,-8 29 0,10-32-7,2 0 1,-1 1-1,1-1 0,1 0 1,0 0-1,1 0 0,0 1 1,1-1-1,1 0 0,-1 0 1,2-1-1,0 1 0,9 18 1,-5-15-6,1 0 1,1-1-1,0 0 1,1-1-1,0 0 1,19 16 0,86 60-36,-79-63 14,54 48 1,-80-63 21,0 0 0,-1 1 1,-1 0-1,0 0 0,0 1 0,-2 0 1,1 0-1,8 26 0,-14-33-1,0 1 1,-1 0-1,-1 0 0,1 0 0,-1-1 0,0 1 0,0 0 0,-1 0 0,0 0 0,0 0 1,-1-1-1,1 1 0,-2 0 0,1-1 0,-1 0 0,0 1 0,-6 9 0,6-12 2,1 1-1,-1-1 0,0 0 0,-1 0 1,1 0-1,-1 0 0,1-1 1,-1 0-1,0 0 0,0 0 0,-1 0 1,1 0-1,-1-1 0,1 0 0,-1 0 1,0 0-1,0 0 0,0-1 0,0 0 1,0 0-1,0 0 0,0-1 0,0 1 1,-10-2-1,12 1-3,0 0-1,0-1 1,0 0-1,0 1 1,0-1 0,1 0-1,-1-1 1,0 1 0,0 0-1,1-1 1,-1 1-1,1-1 1,0 0 0,-1 0-1,1 0 1,0 0-1,0 0 1,0-1 0,0 1-1,0-1 1,-2-4 0,2 2-6,0 0 1,1-1-1,-1 0 1,1 1 0,1-1-1,-1 0 1,1 1-1,-1-1 1,2 0 0,0-10-1,3-4-15,0 0-1,2 0 1,0 1-1,1 0 1,15-29 0,6 0-31,2 1 0,2 2 1,3 1-1,1 2 1,79-72-1,-111 110 43,-1 1-1,1-1 1,0 1 0,0 0-1,0 0 1,9-4-1,-12 7 9,-1 0 0,0 0-1,0 0 1,1 0 0,-1 0-1,0 0 1,1 0-1,-1 0 1,0 0 0,1 0-1,-1 0 1,0 0 0,1 0-1,-1 0 1,0 0 0,1 0-1,-1 0 1,0 0 0,1 0-1,-1 1 1,0-1-1,0 0 1,1 0 0,-1 0-1,0 1 1,0-1 0,1 0-1,-1 0 1,0 1 0,0-1-1,0 0 1,1 0 0,-1 1-1,0-1 1,0 0-1,0 1 1,0-1 0,-1 29 36,-17 136 87,12-95-107,5-45-10,1 1-1,2-1 1,0 0 0,2 1-1,0-1 1,11 29 0,-15-50-6,1 0-1,0 0 1,0-1 0,1 1-1,-1-1 1,1 1 0,-1-1-1,1 1 1,0-1 0,0 0 0,1 0-1,-1 0 1,1 0 0,0-1-1,-1 1 1,1-1 0,0 1-1,0-1 1,1 0 0,-1 0-1,0 0 1,1-1 0,-1 1-1,1-1 1,0 0 0,-1 0 0,1 0-1,0 0 1,-1-1 0,1 1-1,0-1 1,0 0 0,0 0-1,0-1 1,-1 1 0,1-1-1,0 0 1,-1 0 0,8-2 0,1-2-2,0 0-1,0-1 1,-1 0 0,0-1 0,0 0 0,0 0 0,-1-1 0,0-1 0,-1 0 0,11-12 0,-6 3-3,0 0 0,-2-1 0,0 0-1,-2-1 1,0-1 0,-1 1 0,-1-1 0,-1-1 0,-1 1-1,0-1 1,-2 0 0,-1-1 0,1-37 0,5-40-25,9 130 63,-10-18-18,0 1 0,1-1 0,0-1-1,1 1 1,0-2 0,1 1 0,0-1 0,1-1 0,0 0 0,0-1 0,1 0 0,0-1-1,18 7 1,-20-10-90,0 0-1,0-1 0,1-1 0,-1 0 1,1 0-1,0-1 0,-1-1 0,1 0 1,0 0-1,0-1 0,-1-1 1,1 0-1,-1 0 0,1-1 0,-1-1 1,0 0-1,13-6 0,-12 1-693,0 0 1,0-1-1,-1 0 0,-1 0 1,1-1-1,-2-1 0,16-22 1,-21 28 401,16-25-1331</inkml:trace>
</inkml:ink>
</file>

<file path=ppt/ink/ink3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01.43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74 1 280,'-1'0'117,"0"0"1,0 1-1,0-1 1,0 0-1,0 1 0,0-1 1,0 1-1,1 0 1,-1-1-1,0 1 0,0 0 1,0-1-1,1 1 1,-1 0-1,0 0 0,1-1 1,-1 1-1,1 0 1,-1 0-1,1 0 0,-1 0 1,1 0-1,0 0 1,-1 0-1,1 0 0,0 0 1,0 2-1,-6 37 1905,4-26-1491,-6 71 672,3 0-1,9 136 1,44 180-947,-7-94-244,19 149-39,-37-305-44,-23-149 71,1 0-1,-1 0 0,0 0 0,1 0 1,-1 0-1,0 0 0,0 0 0,-1 1 1,1-1-1,0 0 0,-1 0 1,1 0-1,-1 0 0,0 0 0,1 0 1,-1 0-1,-2 2 0,3-3 1,-1-1-1,1 0 1,0 0 0,-1 1-1,1-1 1,-1 0-1,1 0 1,-1 1-1,1-1 1,0 0-1,-1 0 1,1 0 0,-1 0-1,1 0 1,-1 0-1,1 1 1,-1-1-1,1 0 1,-1 0-1,1-1 1,-1 1 0,1 0-1,-1 0 1,1 0-1,-1 0 1,0 0-1,-16-16-27,7 0-17,1-1 0,1 1 0,0-2 0,2 1 0,-7-26 0,-18-93-197,6-1-1,-9-172 1,23 188 329,-7-288 458,16 328-508,3-81 47,0 145-78,1 0 1,1 0-1,0 0 0,2 0 0,0 1 1,13-31-1,-17 45-5,-1 0-1,1 0 1,0 1 0,0-1 0,0 0 0,0 0-1,0 1 1,1-1 0,-1 1 0,0-1 0,1 1-1,-1-1 1,1 1 0,0 0 0,-1 0-1,1 0 1,0 0 0,0 0 0,0 0 0,-1 1-1,1-1 1,0 0 0,3 0 0,-2 2 1,-1-1 1,1 1 0,-1-1-1,1 1 1,-1 0 0,0 0-1,1 0 1,-1 0-1,0 0 1,0 0 0,0 1-1,0-1 1,0 1 0,0 0-1,3 3 1,5 7 10,0 0 1,-1 0-1,-1 1 0,13 25 1,-16-27-8,0 0-1,-1 1 1,0-1 0,-1 1 0,-1 0-1,1 0 1,-2 0 0,0 0 0,0 1-1,-1-1 1,-1 0 0,0 0 0,0 0-1,-1 0 1,-1 0 0,0 0 0,-1 0-1,-7 17 1,-5-1 0,14-22-2,-1 1 0,-1-2 0,1 1 0,-1 0 0,0-1 0,0 1-1,-1-1 1,0 0 0,-8 7 0,9-10 71,-3 4-266,-1-1 1,0 1 0,0-1 0,-15 6-1,22-11 70,0 1 0,0-1 1,0 0-1,0 1 0,0-1 0,-1 0 0,1 0 0,0 0 0,0 0 0,0 0 0,-1 0 0,1 0 0,0 0 0,0 0 0,0-1 0,-1 1 0,1-1 0,-2 0 0,2 0-69,0 0 1,0 0-1,0 0 0,0 0 0,1-1 0,-1 1 1,0 0-1,1-1 0,-1 1 0,0 0 0,1-1 1,0 1-1,-1 0 0,1-1 0,0 1 0,0-1 0,0 1 1,0-1-1,0 1 0,0-2 0,0-13-1580</inkml:trace>
</inkml:ink>
</file>

<file path=ppt/ink/ink3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01.97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86 192 460,'-8'35'5066,"9"-34"-4966,0 0 1,0 1-1,1-1 1,-1 0-1,0 0 1,1 0-1,-1 0 1,1 0-1,-1 0 1,1 0-1,-1 0 1,1-1-1,-1 1 1,1-1-1,0 1 1,0-1-1,-1 1 1,1-1-1,0 0 1,-1 0-1,1 0 1,0 0-1,0 0 1,-1 0-1,1-1 1,0 1-1,0 0 1,2-2-1,52-21 516,-44 17-499,2-1-76,1-1 0,-1-1 0,-1 0 0,23-20 0,-32 25-41,1 0 0,-1 0-1,0-1 1,0 1 0,0-1 0,0 0 0,-1 0 0,0-1 0,0 1-1,0 0 1,-1-1 0,0 0 0,0 0 0,0 1 0,-1-1 0,1-7 0,-2 11-1,0 0 0,0-1 1,0 1-1,-1 0 0,1 0 1,0 0-1,-1-1 1,0 1-1,1 0 0,-1 0 1,0 0-1,0 0 0,0 0 1,-1 0-1,1 0 1,0 1-1,-1-1 0,1 0 1,-1 1-1,1-1 1,-1 1-1,0-1 0,0 1 1,0 0-1,0 0 0,0 0 1,0 0-1,0 0 1,0 0-1,0 0 0,0 1 1,0-1-1,0 1 0,-1 0 1,1-1-1,0 1 1,0 0-1,-1 0 0,1 1 1,0-1-1,-4 1 1,-7 1 2,1 0 0,-1 1 0,1 0 0,0 1 1,-22 10-1,22-7 10,-1 1-1,1 0 1,0 1 0,1 0-1,0 1 1,1 0 0,0 0-1,0 1 1,1 1 0,1 0 0,0 0-1,1 0 1,0 1 0,0 0-1,2 1 1,-8 24 0,10-29-4,1 0-1,0 0 1,0 0 0,1 0 0,0 1 0,0-1 0,1 0-1,1 1 1,0-1 0,0 0 0,0 1 0,1-1 0,1 0 0,-1 0-1,2 0 1,-1-1 0,1 1 0,0-1 0,1 0 0,0 0-1,0 0 1,1-1 0,0 0 0,0 0 0,1 0 0,14 11 0,-11-12-8,0 0 1,0 0-1,0-1 1,1 0 0,0-1-1,0-1 1,0 1 0,0-2-1,0 0 1,1 0 0,-1-1-1,1 0 1,-1-1 0,1 0-1,12-2 1,0-2-7,0-1 1,-1 0-1,1-2 1,-1-1-1,0-1 0,24-12 1,-35 14 3,0 0-1,0 0 1,-1-1 0,0 0-1,0-1 1,-1-1 0,0 1-1,0-2 1,-1 1 0,12-19-1,-17 21 1,1 1-1,-1-1 0,-1 0 0,0 0 0,0 0 0,0-1 0,-1 1 0,0-1 1,-1 1-1,0-1 0,0 1 0,-1-1 0,0 0 0,-1 1 0,0-1 0,0 0 0,-4-13 1,5 21 2,0 0 0,0 0 0,0 0 0,0 0 0,0 0 0,-1 0 0,1 0 1,0 1-1,0-1 0,-1 0 0,1 0 0,-1 0 0,1 0 0,0 0 0,-1 1 0,0-1 1,1 0-1,-1 0 0,1 1 0,-1-1 0,0 1 0,0-1 0,1 0 0,-1 1 1,0-1-1,0 1 0,0 0 0,1-1 0,-1 1 0,0 0 0,0-1 0,0 1 1,0 0-1,0 0 0,0 0 0,0 0 0,0 0 0,0 0 0,0 0 0,1 0 1,-1 0-1,0 0 0,0 0 0,0 1 0,0-1 0,0 0 0,0 1 0,0-1 0,1 1 1,-1-1-1,0 1 0,0-1 0,1 1 0,-1-1 0,-1 2 0,-2 2-1,0 0 0,1 0 0,-1 0-1,1 0 1,0 1 0,0-1-1,1 1 1,-5 9 0,-2 11 29,-9 45 0,16-64-22,1 0-1,0 0 0,1 0 1,0 0-1,0 1 0,0-1 1,0 0-1,1 0 0,0 0 1,0 0-1,1 0 1,0 0-1,4 11 0,0-7 0,-5-8-4,0 0 0,0 0 0,0 0 0,0 0 0,0-1-1,1 1 1,-1 0 0,0-1 0,1 1 0,-1-1 0,4 3 0,-3-4 0,-1 1 0,1-1-1,-1 0 1,0 0 0,1-1 0,-1 1 0,0 0 0,1 0 0,-1-1 0,0 1-1,1-1 1,-1 1 0,0-1 0,1 1 0,-1-1 0,0 0 0,0 0-1,0 1 1,0-1 0,0 0 0,0 0 0,0 0 0,0 0 0,1-2 0,7-9-6,1 0 1,-2 0 0,0-1 0,0-1 0,-2 1 0,1-1 0,-2 0 0,5-18-1,18-38-47,-23 59 56,1 0 0,1 0 0,0 0 0,0 1 0,1 0 0,0 1 0,17-16 1,-21 22-180,0 0 0,1 0 1,-1 0-1,1 0 1,0 1-1,0 0 0,0 0 1,10-3-1,-10 5-238,-1-1 0,1 1 1,-1 0-1,1 0 0,0 0 0,-1 0 0,1 1 0,-1 0 1,1 0-1,-1 0 0,0 0 0,5 3 0,9 5-1351</inkml:trace>
</inkml:ink>
</file>

<file path=ppt/ink/ink3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02.42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56 153 272,'-4'2'234,"1"-1"0,0 1 0,-1 0 0,1 0 0,0 0 1,0 1-1,0-1 0,0 1 0,1-1 0,-1 1 0,1 0 0,0 0 0,-1 0 0,1 1 0,1-1 0,-1 0 1,0 1-1,1-1 0,0 1 0,0-1 0,0 1 0,0 0 0,0 0 0,1-1 0,-1 8 0,0 3 88,1 0-1,0 0 1,1 0-1,1-1 1,0 1-1,4 14 1,-3-17-280,1 0 0,0 0 0,0 0 0,2-1 1,-1 1-1,1-1 0,0 0 0,1-1 0,1 0 1,-1 0-1,1 0 0,1-1 0,-1 0 0,13 8 0,-14-11-35,1-1 0,-1 0 0,1-1 0,-1 1 0,1-1 0,0-1 0,0 0 0,1 0 0,-1 0 0,0-1 0,0-1 0,1 1 0,-1-1 0,1 0 0,-1-1 0,0 0 0,1-1 0,-1 1 0,0-2 0,15-5 0,-12 4-6,-1-2-1,0 1 0,0-1 1,0 0-1,0-1 1,-1-1-1,0 1 0,-1-1 1,1-1-1,-2 1 1,1-1-1,-1-1 0,-1 1 1,1-1-1,-2-1 1,6-12-1,3-14-35,-2 0 1,-1-1-1,8-58 0,3-9-16,-21 102 52,-1 0 1,1 0 0,0 0-1,0 1 1,0-1-1,0 0 1,0 1-1,1-1 1,-1 1-1,1-1 1,0 1 0,0 0-1,0 0 1,0-1-1,0 1 1,0 1-1,0-1 1,1 0-1,-1 0 1,1 1 0,-1 0-1,1-1 1,-1 1-1,1 0 1,0 0-1,0 1 1,0-1-1,-1 0 1,1 1 0,0 0-1,0 0 1,0 0-1,0 0 1,0 0-1,4 1 1,16 5-2,-15-5 1,-1 1 0,1 0 0,0 0-1,0 1 1,-1 0 0,0 0 0,1 1 0,7 5 0,-11-3 6,1 0-1,-1 1 1,0-1 0,-1 1-1,0-1 1,0 1 0,0 0-1,-1 0 1,0 1 0,0-1-1,-1 0 1,0 1 0,1 7 0,5 27 10,-5-35-138,13 39 213,-14-44-318,0 0 0,0 0-1,1 0 1,-1 0 0,0 0 0,1-1 0,-1 1 0,1 0 0,-1-1 0,1 1-1,2 1 1,-3-3 62,0 0 0,-1-1 0,1 1 0,0 0 0,-1 0 0,1 0 0,-1 0 0,1-1 0,0 1 0,-1 0 0,1 0 0,-1-1 0,1 1 0,-1-1-1,1 1 1,-1 0 0,1-1 0,-1 1 0,1-1 0,-1 1 0,0-1 0,1 1 0,-1-1 0,0 0 0,1 1 0,-1-1 0,0 0 0,3-4-258,6-9-1104</inkml:trace>
</inkml:ink>
</file>

<file path=ppt/ink/ink3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03.11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135 0 340,'0'2'380,"0"0"1,0-1-1,-1 1 0,1-1 1,-1 1-1,1-1 0,-1 1 1,1-1-1,-1 0 0,0 1 1,0-1-1,0 0 0,0 0 1,-1 3-1,-38 27 2272,34-28-2554,1 1-1,0 0 0,0 0 0,0 0 1,-8 9-1,7-4-54,0 1 1,0 0-1,0 0 1,1 0-1,1 1 0,0-1 1,-3 13-1,6-18-34,1 0 0,-1 0-1,1 1 1,0-1 0,1 0 0,-1 0-1,1 0 1,0 0 0,0 0-1,0 0 1,1 0 0,0 0-1,0 0 1,0 0 0,1-1-1,-1 1 1,1-1 0,4 5 0,49 48 62,-42-44-62,0 0 1,18 24 0,-29-32-8,0-1 1,0 1 0,0 0-1,0 1 1,-1-1 0,0 0 0,0 1-1,0-1 1,-1 1 0,0-1-1,0 1 1,0 10 0,-2-12 0,0 1 0,0 0 0,0-1 0,-1 1-1,1-1 1,-1 0 0,0 1 0,-1-1 0,1 0 0,-1 0 0,0-1 0,1 1 0,-2 0-1,1-1 1,0 0 0,-1 0 0,-3 3 0,2-2-3,0 0 1,0 0-1,0-1 0,-1 0 0,1 0 1,-1 0-1,0-1 0,1 0 0,-1 0 1,0 0-1,0-1 0,-8 2 0,13-4-115,-1 1 0,1-1 0,-1 1 0,1-1 0,-1 0 0,1 0 0,-1 0 0,1 0 0,-1 0-1,1 0 1,0 0 0,0 0 0,-1 0 0,1 0 0,0-1 0,0 1 0,0-1 0,1 1 0,-1 0 0,0-1 0,0 0-1,1 1 1,-1-1 0,1 1 0,-1-1 0,1 0 0,0 1 0,0-1 0,0-3 0,-1-1-440,0 0 0,1 0 0,-1 0 0,1 0 0,1 0 0,-1 0 0,3-8 0,6-15-1165</inkml:trace>
</inkml:ink>
</file>

<file path=ppt/ink/ink3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03.47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64 1 600,'-12'28'1799,"2"1"1,0 0-1,-6 41 1,9-31-1218,3 0 1,0 45 0,6-15-663,4 1 1,23 116-1,-17-139 156,1-1-1,38 87 1,55 78-2188,-101-204 1882,-2-1-327,0 1 0,-1-1 0,1 1 0,-1-1 0,2 10 0,0 0-991,3 3-98</inkml:trace>
  <inkml:trace contextRef="#ctx0" brushRef="#br0" timeOffset="1">127 1288 96,'6'-59'7280,"-4"53"-7144,-1 1 1,1-1-1,1 1 0,-1 0 1,1 0-1,0 0 0,0 0 1,0 0-1,1 1 0,0-1 1,0 1-1,0 0 1,7-6-1,276-190-90,-278 194-51,1 0 0,0-1 0,-1 1 1,0-2-1,-1 1 1,0-1-1,0-1 1,0 1-1,-1-2 1,-1 1-1,1 0 1,-2-1-1,7-14 1,-11 23 2,-1 0 1,1 0 0,-1 0-1,1 0 1,-1 0-1,0 0 1,1 0 0,-1 0-1,0 0 1,0 0-1,0-1 1,0 1-1,0 0 1,0 0 0,0 0-1,0 0 1,0 0-1,-1 0 1,1-1 0,0 1-1,-1 0 1,1 0-1,-1 0 1,1 0-1,-1 0 1,1 0 0,-1 0-1,0 1 1,1-1-1,-1 0 1,0 0 0,0 0-1,0 1 1,0-1-1,0 0 1,0 1-1,0-1 1,0 1 0,0-1-1,0 1 1,0-1-1,0 1 1,0 0 0,0 0-1,0-1 1,0 1-1,0 0 1,-1 0-1,1 0 1,0 0 0,0 0-1,0 0 1,-2 1-1,-3 0 2,1 0 0,0 0-1,0 0 1,0 1 0,0-1-1,0 1 1,0 1 0,0-1-1,-9 6 1,6 1 7,-1 0-1,1 0 1,0 1 0,1 0 0,0 0-1,1 1 1,0-1 0,1 1 0,0 1-1,0-1 1,2 1 0,-1 0 0,1 0-1,1 0 1,0 0 0,1 0 0,0 22-1,1-24 1,0 0-1,1 0 1,0 0 0,1 0-1,0-1 1,0 1-1,1 0 1,0-1-1,1 0 1,0 1 0,1-1-1,0-1 1,0 1-1,1-1 1,0 0 0,0 0-1,0-1 1,1 1-1,1-2 1,-1 1-1,1-1 1,9 6 0,-8-7-209,-1 0 0,1-1 0,0 0 0,0 0 0,0-1 0,18 4 0,-21-7-245,0 0 0,-1 0 1,1 0-1,0-1 0,0 0 0,-1 0 0,1 0 0,0-1 0,-1 0 0,1 0 0,-1 0 0,0-1 0,6-3 0,15-5-1146</inkml:trace>
</inkml:ink>
</file>

<file path=ppt/ink/ink3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03.83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92 504,'18'0'1656,"0"-5"160,-9 0 89,0-5-177,0 5-576,9-5-568,-9 4-760,0-4-860,-9 0-452,0 0-241,9 0-119,-9 0-20</inkml:trace>
</inkml:ink>
</file>

<file path=ppt/ink/ink3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36.44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478 0 1000,'-1'7'597,"-1"-1"-1,1 1 1,-1-1-1,-1 0 1,1 0-1,-1 0 1,0 0-1,-1-1 1,1 1-1,-1-1 1,0 0-1,-1 0 1,-6 7 0,-13 17 127,-11 25-361,2 2 0,3 1 0,2 1 0,2 2 0,-28 101 0,-46 324-7,91-412-430,5-37-281,-10 47 0,12-77 438,0 3-774,0 0 0,-1-1 1,0 1-1,-7 12 0,10-20 541,0 0 1,-1-1-1,1 1 0,-1 0 0,0 0 1,1 0-1,-1-1 0,0 1 1,1-1-1,-1 1 0,0 0 0,0-1 1,1 1-1,-1-1 0,0 1 0,0-1 1,0 0-1,0 1 0,0-1 1,0 0-1,-1 1 0,1-2-20,-1 1 1,1-1-1,0 1 0,-1-1 1,1 1-1,0-1 0,-1 0 0,1 0 1,0 1-1,0-1 0,0 0 1,0 0-1,0 0 0,0 0 0,0-1 1,0 1-1,0 0 0,1 0 1,-2-2-1,-8-21-1565</inkml:trace>
</inkml:ink>
</file>

<file path=ppt/ink/ink3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36.79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1356,'2'0'152,"21"-1"1447,0 2-1,0 0 1,42 9 0,-58-8-1417,1 0 0,-1 1 1,0 0-1,0 0 0,0 1 1,0 0-1,0 0 0,-1 0 1,0 1-1,0 0 1,0 0-1,-1 1 0,1 0 1,-1 0-1,6 9 0,4 10-1,-1 1-1,-1 0 0,-2 1 0,0 1 0,-2 0 0,0 0 1,7 52-1,6 216 90,-7-67-149,-7-154-94,-5-30-238,3 0 0,22 84 0,-24-116 293,4 15-2783,-14-25-57,-11-13-830,1-3 1666</inkml:trace>
</inkml:ink>
</file>

<file path=ppt/ink/ink3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37.12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1 776 1200,'18'-11'1740,"0"-4"120,9 5 61,-9-5-397,9 5-672,0-5-372,9-1-224,0 1-128,0-5-84,0-5-144,9-1-456,-17-4-688,8-6-352,-9 1-181,0 4-75,0-4 48</inkml:trace>
  <inkml:trace contextRef="#ctx0" brushRef="#br0" timeOffset="1">1182 0 1248,'6'24'1144,"-1"-1"0,0 1 0,-2 0 1,-1 0-1,-1 0 0,-4 46 0,-51 547 294,53-603-1430,-3 94 83,4-97-101,1 0 0,0-1-1,1 1 1,0 0 0,0-1 0,1 0 0,8 17-1,-11-26-17,0 0-1,1 0 1,-1 0 0,1 0-1,-1 0 1,1 0-1,-1 0 1,1 0-1,0 0 1,-1 0 0,1-1-1,0 1 1,0 0-1,0 0 1,0-1-1,-1 1 1,1-1-1,0 1 1,0-1 0,1 1-1,-1-1-58,0 0 1,-1 0-1,1-1 0,-1 1 0,1 0 0,0 0 1,-1-1-1,1 1 0,-1 0 0,1-1 0,-1 1 0,1-1 1,-1 1-1,0-1 0,1 1 0,-1 0 0,1-1 1,-1 0-1,0 1 0,1-1 0,-1 1 0,0-1 1,0 1-1,1-2 0,1-3-476,-1-1 0,1 1 0,-1-1-1,0 0 1,0 0 0,0-6 0,-1-19-1305,0-8 137</inkml:trace>
</inkml:ink>
</file>

<file path=ppt/ink/ink3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37.48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1 132 1328,'5'2'545,"0"1"0,0-1 0,-1 1 0,1 0 0,0 1 0,-1-1 0,0 1 0,0 0 0,0-1 0,0 2 0,4 6 0,34 55 1643,32 91-1238,52 94-736,-121-241-201,1-1 0,0-1 0,1 1-1,0-1 1,1 0 0,-1-1 0,1 0-1,1 0 1,-1-1 0,1 0 0,1 0-1,17 8 1,-21-12 0,0 0 0,0 0 0,0-1 0,0 1 0,1-1 0,-1-1 0,1 1 0,-1-1 0,0 0 0,1-1 0,-1 1 0,0-1 0,1-1 0,-1 1 0,0-1 0,0 0 0,0 0 0,0-1 0,0 0 0,-1 0 0,1 0 0,9-9 0,-1-1 5,0-1 1,-1-1-1,0 0 1,-2-1-1,0 0 1,0-1-1,-2 0 0,0 0 1,-1-1-1,-1-1 1,0 1-1,-2-1 1,0 0-1,-1 0 0,2-27 1,2-7 5,1-30 18,0-190-330,-14 254-405,5 18 523,-1 1 1,1-1 0,-1 1 0,0-1-1,1 1 1,-1-1 0,0 1-1,1-1 1,-1 1 0,0-1-1,1 1 1,-1 0 0,0-1-1,0 1 1,1 0 0,-1 0-1,0 0 1,0 0 0,0 0 0,1 0-1,-1 0 1,0 0 0,0 0-1,0 0 1,1 0 0,-1 0-1,0 0 1,0 1 0,0-1-1,1 0 1,-1 1 0,0-1-1,1 0 1,-1 1 0,0-1-1,1 1 1,-1-1 0,0 1 0,1-1-1,-1 1 1,1 0 0,-1-1-1,1 1 1,-1 1 0,-8 8-1813</inkml:trace>
</inkml:ink>
</file>

<file path=ppt/ink/ink3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37.82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75 0 1368,'-1'47'4136,"-16"85"-1,-29 174-2576,39-236-1527,4 0-1,7 101 1,1-134-105,2-1 0,12 38 0,1 2-802,-19-52-230</inkml:trace>
</inkml:ink>
</file>

<file path=ppt/ink/ink3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38.17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0 374 1208,'2'-4'562,"0"-1"0,0 1 1,0 1-1,1-1 0,-1 0 0,1 1 0,0-1 0,0 1 1,0 0-1,6-5 0,-8 7-487,1 1-1,-1-1 1,0 1 0,0-1 0,1 1-1,-1-1 1,0 1 0,1 0-1,-1 0 1,0 0 0,1 0 0,-1 0-1,1 0 1,-1 0 0,0 0 0,1 0-1,-1 0 1,0 1 0,1-1-1,-1 1 1,0-1 0,0 1 0,1-1-1,-1 1 1,0 0 0,0 0 0,0-1-1,0 1 1,0 0 0,0 0-1,0 0 1,0 0 0,0 0 0,0 0-1,-1 0 1,1 1 0,0-1 0,0 2-1,24 39 321,20 45-1,-27-51-283,0-1-1,41 57 1,-58-91-110,114 134 19,-102-122-23,0 0 0,1-1 0,1-1 0,0 0 0,0-1 0,1-1 0,29 13 0,-44-22 6,0 1-1,0-1 1,1 0 0,-1 1 0,0-1 0,1 0-1,-1 0 1,0 0 0,1 0 0,-1 0 0,0 0-1,1 0 1,-1-1 0,0 1 0,0 0 0,1-1 0,-1 1-1,0-1 1,0 1 0,1-1 0,-1 1 0,0-1-1,0 0 1,1-1 0,1-1 1,-1 1 1,1-1-1,-1 0 0,0 0 0,0 0 1,0-1-1,0 1 0,1-6 0,2-6 8,0 0-1,-2 0 0,3-16 1,3-24 41,-3 20-2,-1 0 0,0-39-1,-2 23-20,2-1 0,13-53 0,3-31-45,-18 118 14,1 1 0,10-28 0,-9 31-463,-1-1 1,0 1 0,-1-1 0,3-29 0,-5 43 181,-1-1 1,0 1-1,0-1 1,-1 1-1,1-1 0,0 1 1,0 0-1,-1-1 1,1 1-1,0-1 0,-1 1 1,0 0-1,1-1 1,-1 1-1,0 0 1,0 0-1,1 0 0,-1-1 1,0 1-1,0 0 1,0 0-1,0 0 1,-1 1-1,1-1 0,0 0 1,-2-1-1,-6 6-1474</inkml:trace>
</inkml:ink>
</file>

<file path=ppt/ink/ink3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38.52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1 193 332,'2'5'672,"1"-1"-1,0 0 1,1 0 0,-1 0-1,1-1 1,-1 1-1,1-1 1,0 0 0,0 0-1,1 0 1,7 4 0,-4-4-344,0 0 0,0 0 1,0-1-1,0 0 1,0-1-1,15 1 0,5-2-425,1-1-1,0-2 0,36-7 0,-48 7 463,312-80-271,-175 40-220,-134 38 43,29-8-936,53-21 0,-86 27-644,1-1 0,-1 0 0,26-19 0,-32 17 4</inkml:trace>
</inkml:ink>
</file>

<file path=ppt/ink/ink3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38.87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1516,'11'1'1499,"0"-1"0,1 2 0,-1 0-1,15 4 1,4 4-621,42 21 1,7 3-394,-67-30-462,-1 1 1,1 0 0,-1 1-1,0 1 1,-1-1 0,0 2-1,0-1 1,0 2 0,-1-1-1,0 1 1,8 12-1,-14-17-22,0 0 0,0 0 0,0 0 0,-1 1 0,1 0 0,-1-1-1,-1 1 1,1 0 0,0 0 0,-1 0 0,0 0 0,0 0 0,-1 0-1,0 0 1,1 1 0,-2-1 0,1 0 0,-1 0 0,1 0 0,-1 0-1,-1 0 1,1 0 0,-1 0 0,0 0 0,0-1 0,0 1 0,0 0-1,-1-1 1,-4 6 0,-25 29-31,-40 38 0,-12 14-407,66-70-1090,-2-1 0,-1 0 0,0-1 0,-33 21 0,35-28-438</inkml:trace>
</inkml:ink>
</file>

<file path=ppt/ink/ink3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39.47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12 1504,'0'-12'6876,"0"41"-5111,2 47-1597,16 142 666,23 224-167,32-6-584,-52-342-167,-7-25-427,32 93 1,-37-137-660,10 48-1,-15-51-799,-1 1 0,0 30 1,-3-40 203</inkml:trace>
</inkml:ink>
</file>

<file path=ppt/ink/ink3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39.83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0 258 172,'12'-22'1140,"1"0"0,0 1 0,2 1 0,0 0 0,1 1 0,1 1 0,35-30 0,-42 40-1032,0 1-1,0 0 1,0 1-1,1 0 0,0 0 1,0 1-1,1 1 1,-1 0-1,1 0 1,0 1-1,0 1 1,0 0-1,1 0 1,-1 1-1,0 1 0,0 0 1,21 3-1,-30-2-101,0-1-1,0 1 1,0 0-1,1 0 1,-2 0-1,1 1 1,0-1-1,0 1 0,0-1 1,-1 1-1,1 0 1,-1 0-1,1 0 1,-1 0-1,0 1 1,0-1-1,0 1 1,0-1-1,0 1 0,0 0 1,-1 0-1,1-1 1,-1 1-1,0 0 1,0 0-1,0 1 1,0-1-1,-1 0 0,1 0 1,-1 0-1,0 0 1,0 1-1,0-1 1,0 0-1,-1 0 1,0 4-1,-1 6 7,0 0-1,-2-1 1,1 1 0,-1-1-1,-1 0 1,0 0-1,-13 20 1,-4 0 16,-1 0 0,-1-2 0,-38 37 0,-92 70 38,124-112-53,4 0-395,26-23-599,17-15-454,56-51-4159,-38 38 3666</inkml:trace>
</inkml:ink>
</file>

<file path=ppt/ink/ink3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40.40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460 39 512,'-55'32'4172,"-73"57"0,85-53-3806,1 1 0,2 1 0,-67 85 0,101-114-356,1 0 0,0 1 1,0-1-1,1 1 0,0 0 0,0 1 1,1-1-1,-2 18 0,3-19-4,1-8-6,1 0 1,0 0-1,0 0 1,-1 0-1,1 1 1,0-1-1,0 0 1,0 0-1,0 0 1,0 0-1,1 1 1,-1-1 0,0 0-1,0 0 1,1 0-1,-1 0 1,1 0-1,-1 0 1,1 0-1,-1 0 1,1 0-1,0 0 1,-1 0-1,1 0 1,0 0 0,0 0-1,0-1 1,0 1-1,0 0 1,0-1-1,0 1 1,0 0-1,0-1 1,0 1-1,0-1 1,0 0-1,0 1 1,0-1-1,0 0 1,1 0 0,-1 0-1,0 1 1,0-1-1,0 0 1,2-1-1,7 1 6,0-1 0,0 0-1,0 0 1,12-4 0,-16 4 0,14-4 11,-1-1 0,0-1 1,0-1-1,-1 0 0,0-2 0,0 0 1,-1-1-1,-1 0 0,27-25 0,-15 10-20,-1-2-1,-1-1 1,-1-1 0,23-39-1,-42 58 10,-1 0 0,0 0-1,-1 0 1,0-1-1,-1 1 1,0-1 0,1-15-1,5-17 47,-8 23-7,-2 21-44,0 1 1,1-1-1,-1 0 1,1 0-1,-1 1 1,1-1-1,-1 1 1,1-1-1,-1 0 1,1 1-1,0-1 1,-1 1-1,1-1 1,-1 1-1,1-1 1,0 1-1,0-1 1,-1 1-1,1-1 1,0 1-1,0 0 1,0-1-1,-1 1 1,1-1-1,0 1 1,0 0-1,0-1 1,0 1-1,0 1 1,-5 21 5,1 1 0,0 1-1,2-1 1,1 25 0,1-33-7,1-1 0,0 1 0,1-1 0,1 1 0,5 17-1,-6-27 2,0 0-1,0 0 1,1 0-1,0 0 1,0-1-1,1 1 0,-1-1 1,1 0-1,0 0 1,1 0-1,-1-1 0,1 0 1,0 1-1,0-1 1,7 4-1,-9-7 3,1 1-1,-1-1 1,0 0 0,1 0 0,-1 0-1,1-1 1,-1 1 0,1-1 0,-1 0-1,1 0 1,0 0 0,-1 0 0,1-1-1,-1 1 1,1-1 0,-1 0-1,1 0 1,-1 0 0,0-1 0,1 1-1,-1-1 1,0 1 0,0-1 0,0 0-1,0-1 1,-1 1 0,5-4 0,7-8 0,0 0 1,-1-1-1,19-28 1,-20 27-1,-1-2 5,0 0 0,12-28-1,2-5-5,4-17-37,-24 53 20,1 0 0,0 0 0,1 0 0,13-17 0,-20 31 15,1 0 1,-1 0 0,1 0-1,-1 0 1,1 0 0,0 1 0,0-1-1,-1 0 1,1 0 0,0 1-1,0-1 1,0 1 0,0-1-1,0 1 1,0-1 0,0 1-1,0-1 1,0 1 0,0 0 0,0-1-1,0 1 1,0 0 0,0 0-1,0 0 1,0 0 0,0 0-1,0 0 1,0 0 0,0 0-1,2 1 1,0 0-2,-1 1 1,1 0-1,-1-1 0,1 1 0,-1 0 1,1 0-1,-1 0 0,0 0 0,0 1 1,3 4-1,4 6-11,-1 1 0,0 0 0,6 18 1,78 230-7,-87-249 20,0 0 1,1-1-1,0 0 1,1 0-1,1-1 1,16 21-1,-22-77 127,-1 26-121,0 0 0,2-1 0,0 1 0,1 0 0,1 0-1,1 1 1,0 0 0,1 0 0,1 0 0,1 1 0,1 0-1,0 0 1,1 1 0,1 1 0,0 0 0,1 0 0,1 2-1,0-1 1,19-12 0,-26 22-10,1 0 0,0 1 0,0-1 0,0 2 0,0-1 0,1 1 0,-1 0 0,1 1 0,-1 0 0,1 0 0,-1 1 0,1 0 0,0 1 0,-1 0 0,1 0 0,8 3 0,17 5-398,0 1 0,53 25 0,-26-10-1489,-33-14 664,-9-3-169,1-1-1,33 7 0,-9-8-328</inkml:trace>
</inkml:ink>
</file>

<file path=ppt/ink/ink3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40.79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416 16 248,'-4'-2'558,"-1"-1"-1,0 1 1,0 1-1,0-1 1,0 1-1,0-1 1,0 1 0,0 1-1,-1-1 1,1 1-1,0 0 1,0 0-1,-1 0 1,-5 2-1,1 0-261,0 1 0,1 0 0,-1 1 0,1 0 0,0 0 0,-17 11 1,2 3-338,1 0 0,0 2 0,-39 44 0,44-43 46,0 1 0,-25 42-1,37-54-4,1 0 1,0 0-1,1 0 0,0 1 1,0 0-1,1 0 0,1 0 0,0 0 1,-1 20-1,2-29 0,1 0 0,0 1 0,0-1 0,0 0 0,0 0 0,0 0 0,0 0 0,0 0 0,1 0 0,-1 1 0,1-1 0,0 0 0,0 0 0,-1 0 0,1 0 0,0-1 0,1 1 0,-1 0 0,0 0 0,0-1 0,1 1 0,-1 0 0,1-1 0,-1 0 0,1 1 0,0-1 1,0 0-1,0 0 0,-1 0 0,1 0 0,0 0 0,0 0 0,0 0 0,0-1 0,1 1 0,-1-1 0,0 0 0,0 1 0,0-1 0,0 0 0,0 0 0,0 0 0,1-1 0,-1 1 0,0 0 0,0-1 0,3 0 0,5-2 0,-1 0 1,1-1-1,0 0 0,-1-1 1,0 1-1,0-2 0,0 1 1,14-13-1,-13 9 2,-1 1 1,0 0 1,0 0 0,-1-1-1,-1 0 1,11-16 0,38-65 15,-27 38-23,-19 37-4,-1 0 1,12-30-1,-21 46 8,0-1-1,0 1 1,0-1-1,0 1 1,1-1-1,-1 1 1,0-1 0,0 1-1,1-1 1,-1 0-1,0 1 1,1-1 0,-1 1-1,0-1 1,1 0-1,-1 1 1,0-1-1,1 0 1,-1 1 0,1-1-1,-1 0 1,1 0-1,-1 1 1,1-1 0,-1 0-1,1 0 1,-1 0-1,1 0 1,-1 0 0,1 0-1,-1 1 1,1-1-1,-1 0 1,1-1-1,-1 1 1,1 0 0,-1 0-1,1 0 1,-1 0-1,1 0 1,-1 0 0,1-1-1,-1 1 1,1 0-1,-1 0 1,1-1-1,-1 1 1,1 0 0,-1-1-1,0 1 1,1 0-1,-1-1 1,0 1 0,1-1-1,-1 1 1,0-1-1,0 1 1,1 0-1,-1-1 1,0 1 0,0-1-1,0 1 1,1-1-1,-1 1 1,0-1 0,0 0-1,20 53-7,-15-38 7,0-3-3,1 0 0,0 0 1,0-1-1,1 1 0,0-2 1,1 1-1,0-1 0,0 0 1,12 9-1,-15-14-13,0-1-1,0 0 0,0 0 1,0 0-1,1 0 1,-1-1-1,1 0 0,-1 0 1,1-1-1,0 0 1,-1 1-1,1-2 1,0 1-1,0-1 0,0 0 1,0 0-1,0-1 1,0 1-1,-1-1 0,1-1 1,8-2-1,-6 0-443,0-1 0,0 1 0,-1-2 0,0 1 0,0-1 0,0 0 0,-1 0 0,0-1 0,0 0-1,0 0 1,-1 0 0,0-1 0,-1 0 0,0 0 0,0 0 0,0 0 0,2-13 0,-4 1-1000</inkml:trace>
</inkml:ink>
</file>

<file path=ppt/ink/ink3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41.44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79 60,'3'3'479,"1"0"1,-1 0-1,0 0 1,0 0-1,0 0 0,0 1 1,0-1-1,-1 1 1,0 0-1,0 0 0,0 0 1,2 5-1,17 56 2168,-16-48-2471,17 79 398,-18-72-554,1-1-1,1 0 0,1 0 0,1 0 0,20 38 0,11 5-43,-39-67 24,0 1-1,0 0 1,0-1 0,0 1-1,0 0 1,0-1 0,0 1-1,0 0 1,0 0-1,1-1 1,-1 1 0,0 0-1,0-1 1,0 1 0,0 0-1,1 0 1,-1-1-1,0 1 1,0 0 0,1 0-1,-1-1 1,0 1-1,1 0 1,-1 0 0,0 0-1,0 0 1,1 0 0,-1-1-1,0 1 1,1 0-1,-1 0 1,0 0 0,1 0-1,-1 0 1,0 0 0,1 0-1,-1 0 1,0 0-1,1 0 1,-1 0 0,0 0-1,1 0 1,-1 0-1,0 1 1,1-1 0,-1 0-1,0 0 1,0 0 0,1 0-1,-1 1 1,0-1-1,1 0 1,-1 0 0,0 0-1,0 1 1,0-1 0,1 0-1,-1 1 1,0-1-1,1-32-27,-28-78 48,24 98-4,2 0 0,-1 0-1,2 0 1,-1 0 0,2-1 0,-1 1 0,2 0 0,0 0 0,0 0-1,1 1 1,0-1 0,10-21 0,-11 30-1,-1 0 0,1-1 0,0 1 0,0 0 0,0 0 0,1 1 0,-1-1 0,1 0 0,2-2 0,-3 4-10,-1 1 0,0-1 0,1 0 1,-1 1-1,1-1 0,-1 1 0,1-1 0,-1 1 0,1 0 0,0 0 0,-1 0 0,1 0 0,-1 0 0,1 0 0,-1 0 0,1 0 0,-1 1 0,1-1 0,0 0 0,-1 1 0,0 0 0,1-1 0,-1 1 0,1 0 0,1 1 0,8 3 12,0 2 0,0-1 0,-1 1 0,0 1 0,0 0 0,-1 0 0,0 1 0,0 0 0,-1 0 0,0 1 0,12 20 0,-17-25-12,1 4 7,1 0 0,1-1-1,-1 1 1,2-1 0,-1 0 0,1 0 0,0-1 0,1 0 0,14 11 0,-20-17-3,-1 0 1,2 0-1,-1 0 1,0-1-1,0 1 1,0-1 0,0 1-1,0-1 1,0 0-1,1 1 1,-1-1-1,0 0 1,0 0 0,0-1-1,0 1 1,1 0-1,-1-1 1,0 1-1,4-3 1,-1 1 4,-1-1 0,0 1 0,1-1 0,-1 0 1,0-1-1,0 1 0,-1-1 0,5-5 0,4-7 24,0 0 0,-1-1 0,11-24 0,-22 40-37,7-12 34,0 0-1,1 0 0,17-21 0,-23 31-30,0 1 0,1 0 0,-1-1 0,0 1 0,1 0 0,0 1 0,0-1 0,-1 0 0,1 1 0,6-3 0,-7 4-4,-1 0-1,1-1 1,0 1-1,-1 0 1,1 0-1,0 0 1,-1 0-1,1 1 1,0-1-1,-1 0 0,1 1 1,0-1-1,-1 1 1,1 0-1,-1-1 1,1 1-1,-1 0 1,1 0-1,-1 0 1,0 0-1,1 0 1,1 2-1,49 56-3,-40-44 19,1 1 1,1-2-1,21 19 1,-21-23-20,0-1 1,1 0-1,0-1 1,0-1 0,1 0-1,0-1 1,0-1-1,1 0 1,0-2-1,0 0 1,0 0 0,0-1-1,0-2 1,0 1-1,0-2 1,0 0-1,0-2 1,0 1-1,0-2 1,-1 0 0,1-1-1,-1-1 1,0 0-1,-1-1 1,0-1-1,21-14 1,-2 0-19,-1-1 0,51-47 1,-75 61 24,1-1 0,-1 0 0,-1-1 0,0 0 0,0 0 0,-1-1 0,0 1 1,-1-2-1,-1 1 0,0-1 0,6-22 0,-11 33 0,1-1 1,0 1-1,-1 0 1,0-1-1,1 1 1,-1-1-1,0 1 1,0 0-1,-1-1 1,1 1-1,0-1 0,-1 1 1,0 0-1,1-1 1,-1 1-1,0 0 1,0 0-1,0 0 1,0-1-1,-1 1 0,1 0 1,-1 1-1,1-1 1,-1 0-1,1 0 1,-1 1-1,0-1 1,0 0-1,0 1 1,0 0-1,0 0 0,0-1 1,0 1-1,-1 0 1,1 1-1,0-1 1,-1 0-1,1 1 1,-5-1-1,0 0 9,-1 0 1,1 1-1,-1 0 0,1 1 1,0 0-1,-1 0 1,1 0-1,0 1 0,0 0 1,0 0-1,0 1 0,-9 4 1,4 2-12,0 0-1,0 1 1,1 0 0,1 0 0,-1 1 0,2 1 0,0 0 0,0 0-1,1 1 1,0 0 0,1 0 0,1 0 0,0 1 0,1 0 0,1 1-1,0-1 1,0 1 0,2 0 0,0 0 0,0 17 0,2-26-7,0 0 1,0 0-1,1-1 1,0 1-1,0-1 0,1 1 1,-1-1-1,1 1 1,0-1-1,1 0 1,-1 0-1,1 0 1,0 0-1,0 0 1,1-1-1,7 9 0,-4-7-16,0-1-1,0 0 0,0 0 0,1 0 1,-1-1-1,1 0 0,0-1 0,0 0 0,1 0 1,10 2-1,-2-2-391,0 0-1,1-2 1,-1 1 0,0-2 0,1-1 0,-1 0-1,0-1 1,1 0 0,-1-2 0,27-9 0,37-26-3336,-45 18 1991</inkml:trace>
</inkml:ink>
</file>

<file path=ppt/ink/ink3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41.78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1 127 1424,'4'-23'2302,"-2"0"1,1-39-1,-2 44-1,5 50-2211,-1 0 0,1 52 0,3 27-21,8 37-39,9 51-50,-15-131-18,-4-25-145,13 48-1,6 16-1816,-5-1-3445,-14-84 3566</inkml:trace>
</inkml:ink>
</file>

<file path=ppt/ink/ink3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42.12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7 530 1080,'-3'-31'3066,"2"28"-2755,0 0 1,0 0 0,1 0-1,-1 0 1,1 0 0,0 0 0,0 0-1,0 0 1,0 0 0,1 0-1,-1 0 1,1 1 0,0-1-1,0 0 1,0 0 0,0 0 0,0 1-1,1-1 1,-1 1 0,1-1-1,2-3 1,2 0-289,1-1 0,0 1 0,1 0 0,0 0 0,-1 1 0,2 0 0,-1 0 0,0 1 0,1 0 0,0 1 0,0 0 0,0 0 1,0 1-1,1 0 0,-1 0 0,1 1 0,10 1 0,24-6-60,-39 5 16,0 0-1,0 0 1,1 0 0,-1 0 0,0 1 0,0 0-1,1 0 1,-1 0 0,0 1 0,0 0 0,0 0 0,1 0-1,-1 1 1,6 2 0,-6-2-8,0 1 0,0 0 0,0 1 0,0-1 0,0 1 0,-1 0 0,1 0 0,-1 1 0,0-1 0,-1 1 0,1 0 0,-1 0 0,0 0 0,0 0 0,0 0 0,3 11 0,-4-10 30,0 0 0,1 0 0,0-1-1,0 0 1,0 1 0,1-1 0,0 0-1,-1-1 1,2 1 0,-1-1 0,1 0-1,-1 0 1,1 0 0,0 0 0,7 2 0,-3-1 12,0-1 1,1 0 0,-1-1-1,1-1 1,0 1 0,0-1 0,0-1-1,16 1 1,-1-2 0,0-2 0,-1 0 0,1-2 0,-1 0 0,1-2 0,43-16 0,-36 9 29,-1-1 0,0-1 0,-2-2 0,1-1 0,28-23 0,-47 32 12,-1 0-1,0 0 0,0-1 0,-1 0 1,0-1-1,-1 0 0,0 0 1,-1-1-1,0 0 0,-1 0 1,-1-1-1,0 0 0,0 0 0,-1 0 1,3-19-1,-6 25-12,-1 0-1,1 0 1,-1 0 0,-1 0-1,1 0 1,-1 0 0,0 0-1,-1 0 1,0 0 0,0 0-1,0 1 1,-1-1 0,0 1-1,0 0 1,-1 0 0,1 0-1,-1 0 1,-1 0 0,1 1-1,-1 0 1,0 0 0,0 0-1,-1 0 1,-9-6 0,8 7-20,0 0 1,0 1-1,0 0 1,-1 0-1,1 0 0,-1 1 1,0 0-1,1 0 1,-1 1-1,0 0 1,0 0-1,0 1 1,0 0-1,0 1 0,0-1 1,0 2-1,0-1 1,0 1-1,1 0 1,-1 1-1,-9 4 1,2 1-16,1 1 0,1 0 1,0 1-1,0 0 1,1 1-1,0 1 0,1 0 1,0 0-1,1 1 0,1 0 1,0 1-1,1 0 1,0 0-1,-10 28 0,10-23-16,2 1 1,0 0-1,1 0 0,1 0 0,1 0 0,1 1 0,0 0 0,2-1 0,0 1 0,2 0 0,5 28 0,-6-42 0,1 1 0,0-1 0,1 1 1,0-1-1,0 0 0,0 0 0,1 0 0,0-1 1,0 1-1,1-1 0,0 0 0,0 0 0,0-1 1,1 1-1,0-1 0,7 4 0,-5-4-53,1 0 0,0 0 0,1-1-1,-1-1 1,1 0 0,0 0 0,0-1 0,0 0 0,0-1 0,20 1 0,-6-3-556,1-1 1,-1-1 0,0-1 0,0-1 0,0-1 0,-1-1 0,0-1 0,0-2-1,28-15 1,30-21-3033,-43 20 1991</inkml:trace>
</inkml:ink>
</file>

<file path=ppt/ink/ink3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42.48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1 364 1000,'1'-2'541,"1"-1"-1,0 1 1,0 0 0,0 0-1,0 0 1,0 0 0,1 0-1,-1 0 1,0 1 0,1-1 0,-1 1-1,5-2 1,-6 4-456,0-1 0,1 1-1,-1 0 1,0-1 0,0 1 0,0 0 0,0 0 0,0 0-1,0 0 1,0 0 0,0 0 0,0 0 0,0 0 0,0 1 0,0-1-1,-1 0 1,1 0 0,-1 1 0,1-1 0,-1 0 0,1 1 0,-1-1-1,0 1 1,0-1 0,0 3 0,14 75 166,-10-42-221,-1-23-23,0 1 0,1-1 0,7 21 0,-10-32-4,0 0-1,1 1 0,-1-1 1,1 0-1,0 0 0,0 0 0,0 0 1,0 0-1,0-1 0,1 1 0,-1-1 1,1 1-1,0-1 0,0 0 1,-1 0-1,1 0 0,1-1 0,-1 1 1,0-1-1,6 3 0,-8-4 0,0 0 1,0 0-1,0 0 0,1 0 0,-1 0 0,0 0 0,0 0 1,0 0-1,1 0 0,-1 0 0,0-1 0,0 1 0,0 0 1,0-1-1,1 1 0,-1-1 0,0 0 0,0 1 0,0-1 1,0 0-1,0 1 0,0-1 0,1-2 0,0 1 7,-1-1 0,1 1 0,-1-1 0,1 0 0,-1 0-1,0 0 1,0 0 0,0 1 0,0-6 0,1-10 68,-1 1-1,-1-33 1,-1 30-2,1-7 22,2 0 1,0 0-1,2 0 1,1 1-1,1-1 0,1 1 1,2 0-1,0 1 1,2 0-1,17-30 1,-19 42-59,1 1 0,0 1 0,0-1 1,2 2-1,-1-1 0,1 2 0,1 0 0,0 0 0,0 1 1,0 0-1,1 1 0,0 1 0,1 0 0,22-5 1,-23 8-358,0 0 1,0 1-1,0 1 1,0 0 0,0 1-1,27 4 1,-28-2-639,-1 0 1,0 2-1,0-1 0,0 1 1,0 1-1,-1 0 0,0 1 1,13 9-1,2 0-835</inkml:trace>
</inkml:ink>
</file>

<file path=ppt/ink/ink3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43.24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 1423 164,'-2'-5'8116,"-5"-16"-5487,8 9-2324,1 0 0,0 1 0,0-1 0,1 1 0,1 0 0,0 0 0,0 0 0,10-16 0,53-81 212,-62 101-459,365-454 275,-306 386-360,125-130-50,-82 91 26,162-179-1537,-268 292 1507,-1 1 0,1 0 0,-1-1 0,1 1 0,-1-1-1,1 1 1,-1-1 0,1 1 0,-1-1 0,1 1 0,-1-1 0,0 1 0,1-1 0,-1 0-1,0 1 1,0-1 0,1 0 0,-1 1 0,0-1 0,0 0 0,0 1 0,0-1 0,0 0-1,0 0 1,-14 2-2133,-23 17-810,-25 23-874,33-12 2259</inkml:trace>
</inkml:ink>
</file>

<file path=ppt/ink/ink3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43.89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60 1296,'4'-9'1169,"0"1"-1,1 1 1,0-1-1,0 1 1,9-10-1,-14 17-1137,0-1-1,1 1 0,-1 0 0,0 0 0,0 0 1,0-1-1,0 1 0,1 0 0,-1 0 0,0 0 1,0-1-1,0 1 0,1 0 0,-1 0 0,0 0 1,0 0-1,1 0 0,-1-1 0,0 1 0,0 0 1,1 0-1,-1 0 0,0 0 0,1 0 0,-1 0 0,0 0 1,0 0-1,1 0 0,-1 0 0,0 0 0,0 0 1,1 0-1,-1 0 0,0 0 0,0 1 0,1-1 1,-1 0-1,1 0 0,3 12 543,-3 22-99,-52 394 884,50-363-1344,2 1 0,3-1 0,3 0 0,18 75 0,7 9-1001,-1-1-6260,-23-131 5319,1-2 238</inkml:trace>
</inkml:ink>
</file>

<file path=ppt/ink/ink3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44.2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0 442 1260,'0'-1'335,"0"1"1,0-1-1,0 0 0,0 0 1,1 0-1,-1 1 0,0-1 1,0 0-1,1 0 0,-1 1 1,0-1-1,1 0 0,-1 1 1,1-1-1,-1 0 0,1 1 1,-1-1-1,1 1 0,1-2 1,16-6 2583,33 5-2606,-29 3-25,11-5-261,-1-2 1,0-1-1,-1-1 0,1-2 1,-2-1-1,0-1 0,0-2 1,-1-1-1,33-25 0,-50 32-31,0 0 0,-1-1-1,0 0 1,-1-1 0,0 0-1,0-1 1,-1 0-1,-1 0 1,10-21 0,-16 30 1,0-1 0,0 1 1,-1-1-1,1 0 0,-1 0 0,0 1 1,0-1-1,0 0 0,-1 0 0,1 0 1,-1 0-1,0 0 0,0 0 0,-1 0 1,1 0-1,-1 0 0,0 1 0,1-1 1,-2 0-1,1 0 0,0 1 0,-1-1 1,0 1-1,0-1 0,0 1 0,0-1 1,0 1-1,-1 0 0,0 0 1,1 0-1,-1 1 0,0-1 0,0 1 1,-1-1-1,1 1 0,0 0 0,-1 0 1,1 1-1,-6-3 0,1 1 1,0 0 1,0 1-1,-1 0 0,0 0 0,1 0 0,-1 1 1,0 0-1,1 1 0,-1 0 0,0 1 1,0 0-1,1 0 0,-1 0 0,0 1 1,1 1-1,0-1 0,-1 1 0,1 1 1,1 0-1,-1 0 0,0 0 0,-12 10 1,3 0 17,0 0 1,1 2 0,0-1-1,1 2 1,1 0 0,1 1 0,-22 38-1,28-44-8,1 1-1,0 1 0,1-1 0,1 1 1,0-1-1,1 1 0,0 0 0,1 1 1,0 20-1,2-27-7,0 1 0,1-1 1,0 1-1,0-1 0,1 0 0,0 1 0,0-1 1,1 0-1,0 0 0,1-1 0,0 1 0,0-1 1,1 0-1,-1 1 0,1-2 0,12 13 0,-6-10-69,1 0 0,0 0 0,0-1 0,1-1 0,0 0 0,0-1-1,0 0 1,1-1 0,0-1 0,0 0 0,0-1 0,1 0 0,-1-2-1,1 1 1,-1-2 0,1 0 0,16-2 0,11-2-1702,-1-3 0,0-1 0,0-3 0,66-25 0,-70 21 210</inkml:trace>
</inkml:ink>
</file>

<file path=ppt/ink/ink3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44.8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303 43 548,'0'-1'214,"0"-1"-1,0 0 1,0 1 0,0-1-1,-1 0 1,1 1-1,0-1 1,-1 1 0,1-1-1,-1 0 1,0 1-1,1-1 1,-1 1 0,0 0-1,0-1 1,0 1 0,0 0-1,0-1 1,0 1-1,0 0 1,0 0 0,-1 0-1,1 0 1,-2-1-1,0 1-1,0 0-1,0 0 1,0 0-1,0 0 1,0 1-1,0-1 1,0 1-1,0 0 0,0 0 1,0 0-1,0 0 1,-4 1-1,0 0-73,0 1-1,-1-1 1,1 2-1,1-1 1,-1 1-1,0 0 1,0 0 0,1 1-1,0-1 1,-10 9-1,-6 10-18,1 1-1,1 2 0,1-1 1,1 2-1,-23 45 0,38-64-111,0 0 0,1 0 0,0 0 0,0 1 0,1-1-1,0 1 1,0-1 0,1 1 0,0-1 0,0 1 0,0-1 0,1 1-1,4 12 1,-4-17-7,0-1 0,0 1 0,1-1 0,-1 1 0,1-1 0,-1 0 0,1 0 0,0 0 0,0 0 0,0 0 0,0 0 0,0-1 0,0 1 0,1-1 0,-1 1 0,0-1-1,1 0 1,0 0 0,-1 0 0,1 0 0,-1-1 0,1 1 0,0-1 0,-1 1 0,4-1 0,3 1-3,0 0 0,-1-1-1,1 0 1,0-1 0,-1 1 0,16-5-1,-7-1-7,0-1 0,-1-1-1,0 0 1,0-1-1,-1 0 1,-1-2-1,1 0 1,-2 0 0,1-1-1,-2-1 1,0 0-1,0-1 1,-1 0 0,-1-1-1,0 0 1,14-30-1,-10 0 137,-12 32 66,-8 31-59,4-7-125,0 0 0,0 0 0,1 0 0,0 1 0,1-1 0,0 0 0,1 1-1,2 11 1,-2-19-7,-1 0-1,1 1 1,0-1 0,0 0-1,1 1 1,-1-1-1,1 0 1,0 0-1,0 0 1,0 0-1,1-1 1,-1 1 0,1 0-1,0-1 1,0 0-1,0 0 1,1 0-1,-1 0 1,1 0-1,-1-1 1,1 1 0,0-1-1,8 3 1,-10-5 1,1 1 0,0-1 1,-1 0-1,1 0 0,-1-1 1,1 1-1,-1-1 0,1 1 1,-1-1-1,1 0 0,-1 0 1,1 0-1,-1 0 0,0 0 1,0 0-1,1-1 0,-1 1 1,0-1-1,0 1 0,-1-1 1,1 0-1,0 0 0,0 0 1,-1 0-1,2-3 0,2-2-6,0 0 0,0-1 0,-1 1 0,0-1 0,6-16 0,2-2-22,-10 23 28,-1 0-1,1 0 1,0-1-1,-1 1 1,0 0 0,0-1-1,0 1 1,1-5-1,-2 8 0,0-1 0,0 1 0,0 0-1,0-1 1,0 1 0,0 0-1,0 0 1,0-1 0,1 1 0,-1 0-1,0 0 1,0-1 0,0 1-1,0 0 1,0 0 0,1-1 0,-1 1-1,0 0 1,0 0 0,0 0-1,1 0 1,-1-1 0,0 1 0,0 0-1,0 0 1,1 0 0,-1 0 0,0 0-1,1 0 1,-1-1 0,0 1-1,0 0 1,1 0 0,-1 0 0,0 0-1,0 0 1,1 0 0,-1 0-1,0 0 1,1 0 0,-1 0 0,0 0-1,0 1 1,1-1 0,-1 0 0,0 0-1,0 0 1,1 0 0,-1 0-1,0 0 1,0 1 0,0-1 0,1 0-1,-1 0 1,0 0 0,0 1-1,0-1 1,1 0 0,13 14-22,-3 22 10,-8-25 19,0 0 1,1 0-1,0 0 0,1-1 0,11 20 0,-11-24-25,-3-1 44,1-1-1,0 0 0,1 0 1,-1 0-1,1 0 0,0 0 1,5 3-1,-8-6-11,1-1 1,-1 1-1,0-1 0,1 1 0,-1-1 1,0 0-1,1 1 0,-1-1 0,1 0 1,-1 0-1,1 0 0,-1 0 0,1 0 1,-1 0-1,0-1 0,1 1 0,-1 0 1,1-1-1,-1 1 0,0-1 0,0 1 1,1-1-1,-1 0 0,0 0 0,0 0 0,0 1 1,1-1-1,-1 0 0,0 0 0,0 0 1,0 0-1,-1-1 0,2-1 0,99-126 378,-93 121-393,1-1 0,0 2 0,0-1 0,1 1 0,0 1 0,0 0 0,1 0 0,0 1 0,0 0 0,17-5-1,-17 9-96,-1 0-1,1 0 1,-1 1-1,1 0 0,-1 1 1,1 0-1,-1 1 0,0 0 1,1 0-1,-1 1 1,0 1-1,14 6 0,16 5-1432,-36-14 1366,14 5-2204,0 0 0,31 4 0,-22-9 672</inkml:trace>
</inkml:ink>
</file>

<file path=ppt/ink/ink3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45.7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1328,'1'0'288,"-1"0"-1,1 0 1,0 0-1,0 0 1,0 0-1,0 1 1,0-1-1,-1 0 1,1 1-1,0-1 1,0 0 0,0 1-1,-1-1 1,1 1-1,0 0 1,-1-1-1,1 1 1,0-1-1,-1 1 1,1 0-1,-1-1 1,1 3-1,8 24 1917,-8 43-2789,-1-51 1209,0-5-575,0 17 55,5 45-1,-5-70-99,1 0 1,0 1-1,1-1 1,-1 0-1,1 0 1,1 0-1,-1 0 1,1 0-1,0-1 1,0 1-1,0-1 0,1 0 1,8 9-1,-11-12 3,1-1-1,-1 0 1,0 0-1,1 0 1,0 0-1,-1 0 1,1 0-1,-1-1 1,1 1-1,0 0 1,0-1-1,-1 0 1,1 1-1,0-1 1,0 0-1,0 0 1,0 0-1,-1 0 1,1 0-1,0 0 1,0 0-1,0-1 1,-1 1-1,1-1 1,0 1-1,0-1 1,-1 0-1,1 1 1,0-1-1,-1 0 1,3-2-1,4-4 17,-1 1 1,-1-1-1,1 0 0,10-17 1,0 2-4,83-73 25,-98 92-44,1 1-1,-1 0 0,1 0 0,0 0 1,0 0-1,0 0 0,0 0 0,0 1 0,0-1 1,0 1-1,1 0 0,-1 0 0,0 1 1,1-1-1,-1 0 0,1 1 0,-1 0 1,1 0-1,-1 0 0,0 0 0,1 1 1,-1-1-1,7 3 0,2 2 15,0 0 1,-1 1-1,1 0 0,-1 1 1,12 10-1,-13-10-20,0 0 0,0 0 0,1-1-1,0 0 1,15 5 0,-6-7-53,-1-1 0,1 0-1,0-2 1,0 0 0,-1-2 0,1 0 0,0-1-1,-1-1 1,1 0 0,-1-2 0,0 0 0,0-2 0,0 0-1,-1 0 1,0-2 0,-1 0 0,27-20 0,-37 23 60,0-1 0,-1 0 1,0 0-1,0-1 0,-1 0 1,0 0-1,5-11 0,4-24 122,-14 42-112,0 0-1,0 0 1,0 0 0,0-1 0,0 1 0,0 0 0,0 0 0,0 0 0,0 0 0,-1-1 0,1 1-1,0 0 1,-1 0 0,1 0 0,-1 0 0,1 0 0,-1 0 0,0 0 0,1 0 0,-1 0-1,0 0 1,0 0 0,0 1 0,0-1 0,-1-1 0,-1 1 2,1-1 0,-1 1 0,0 0 1,0 0-1,0 0 0,0 0 0,0 1 0,0-1 1,0 1-1,0-1 0,0 1 0,-1 0 0,1 1 0,0-1 1,0 0-1,0 1 0,-3 1 0,0 0-3,0 0 0,0 1 0,1 0 0,-1 0 0,1 1 0,0-1 0,0 1 0,-5 5 0,-5 7 33,0 0 1,1 2-1,-20 31 0,27-38-30,0 0 0,1 1-1,0 0 1,1 0-1,1 1 1,0-1-1,0 1 1,2 0 0,-1 0-1,2 0 1,-1 0-1,2 0 1,0 0 0,0 0-1,2 1 1,-1-1-1,2 0 1,-1 0 0,2-1-1,0 1 1,0-1-1,1 0 1,1 0 0,0 0-1,8 11 1,45 50 26,-2-5-10,-54-62-25,1 1 1,-1-1 0,0 1 0,0 0-1,-1 0 1,0 0 0,0 0-1,0 1 1,-1-1 0,-1 0 0,1 1-1,-1-1 1,0 0 0,0 1-1,-1-1 1,0 0 0,-1 1 0,0-1-1,0 0 1,0 0 0,-1 0-1,0-1 1,0 1 0,0 0-1,-1-1 1,0 0 0,-1 0 0,1 0-1,-7 6 1,5-5 3,-1-1 0,1 1-1,-1-1 1,0 0 0,0-1 0,-1 0-1,0 0 1,0 0 0,0-1 0,0 0-1,-1-1 1,0 0 0,1 0 0,-1-1-1,0 0 1,0-1 0,-1 0 0,1 0-1,0-1 1,0 0 0,0 0 0,-18-4-1,24 3-49,0 0-1,1 0 0,-1 0 0,0 0 0,1-1 1,-1 1-1,1-1 0,0 0 0,0 0 0,-1 1 0,1-1 1,0-1-1,1 1 0,-1 0 0,0 0 0,1-1 1,-1 1-1,1-1 0,0 1 0,-1-1 0,1 1 1,0-1-1,1 0 0,-1 0 0,1 0 0,-1 1 0,1-1 1,0 0-1,0 0 0,0 0 0,0 0 0,0 0 1,1 1-1,-1-1 0,2-4 0,3-11-954,0 1-1,0-1 1,2 1 0,10-19-1,-14 30 540,16-30-1499,7 0 114</inkml:trace>
</inkml:ink>
</file>

<file path=ppt/ink/ink3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46.15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25 256,'0'-1'167,"-1"1"0,1-1 1,0 0-1,0 0 0,0 1 0,0-1 0,0 0 0,0 0 1,0 1-1,0-1 0,0 0 0,0 0 0,0 1 0,0-1 1,0 0-1,1 0 0,-1 1 0,0-1 0,1 0 0,-1 0 1,0 1-1,1-1 0,-1 1 0,1-1 0,-1 0 0,1 1 1,-1-1-1,1 1 0,0-1 0,-1 1 0,1-1 0,0 1 1,-1 0-1,1-1 0,0 1 0,-1 0 0,1-1 0,0 1 1,0 0-1,-1 0 0,3 0 0,-2 0-43,1 1 1,-1 0-1,1 0 0,-1 0 1,0 0-1,0 0 0,1 0 1,-1 1-1,0-1 0,0 0 1,0 1-1,0-1 0,0 1 1,0-1-1,-1 1 0,1-1 1,0 1-1,-1-1 0,1 1 1,-1 0-1,1 2 0,7 48 397,4 90 0,-8-73-350,-2-39-129,11 169 100,54 270 1,-61-438-396,-5-22-296,0-1 0,1 0 0,0 0 0,0 0 0,1-1 0,6 15-1,-17-42-6813</inkml:trace>
</inkml:ink>
</file>

<file path=ppt/ink/ink3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46.88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0 369 1048,'10'-53'3124,"19"-66"1,-24 104-2767,1-1-1,0 1 1,1 1 0,0-1 0,1 1 0,1 1 0,0 0 0,21-23 0,-24 31-342,0 0 0,0 1 0,0-1 1,1 1-1,0 1 0,-1-1 1,1 1-1,1 1 0,-1-1 0,0 1 1,1 0-1,-1 1 0,1-1 0,-1 2 1,1-1-1,-1 1 0,1 0 0,0 1 1,-1 0-1,1 0 0,-1 0 1,12 5-1,-11-4-14,0 1 0,0 0 1,0 0-1,-1 1 0,1 0 1,-1 0-1,0 1 0,-1-1 1,1 2-1,-1-1 0,0 1 1,0 0-1,-1 0 0,1 1 0,-1-1 1,-1 1-1,1 0 0,-1 1 1,-1-1-1,5 11 0,-5-5-3,0 1 0,-1-1 0,0 0-1,-1 1 1,-1 0 0,0-1 0,-1 1-1,0-1 1,-1 1 0,-1-1 0,0 0-1,-1 0 1,-6 16 0,-9 14 22,-2-1-1,-41 60 1,-11 24 156,71-122-173,0-1 0,0 1 0,1 0-1,-1 0 1,1 0 0,0 0-1,0 0 1,0 0 0,1 0 0,-1 0-1,1 0 1,0 0 0,0 0 0,1 0-1,-1 0 1,1 1 0,0-1-1,0 0 1,3 7 0,-1-7 1,0 1 0,0-1 0,0 0 0,1 0-1,-1-1 1,1 1 0,0-1 0,0 1 0,1-1 0,-1-1 0,1 1 0,-1 0 0,9 2-1,7 2 6,1-1-1,0-1 1,0 0-1,0-2 0,1-1 1,30 0-1,-12-3-74,0-2 0,0-2 0,-1-2 0,0-1 0,40-14 0,-75 20 61,0 0-1,1 0 1,-1 0 0,0-1-1,0 0 1,0 0 0,-1 0-1,5-4 1,-7 6 4,0 1-1,-1-1 1,1 1 0,0-1-1,-1 0 1,1 1 0,-1-1 0,1 0-1,-1 0 1,1 0 0,-1 1-1,1-1 1,-1 0 0,0 0 0,1 0-1,-1 0 1,0 0 0,0 0-1,0 0 1,0 1 0,0-1 0,0 0-1,0 0 1,0 0 0,0 0 0,0 0-1,0 0 1,-1 0 0,1 0-1,0 0 1,-1 1 0,1-1 0,0 0-1,-1 0 1,1 0 0,-1 1-1,0-1 1,1 0 0,-1 1 0,0-1-1,1 0 1,-1 1 0,0-1-1,1 1 1,-1-1 0,0 1 0,-1-1-1,-6-2 11,-1 1 0,1 0 0,0 1 0,-1 0 0,1 1 0,-1-1 0,1 1 0,-1 1 0,1 0 0,-1 0 0,1 1 0,0 0 0,-1 0 0,1 1 0,-9 4 0,7-1-2,0 1 0,1 0 1,-1 0-1,1 1 0,1 0 1,0 1-1,0 0 0,1 0 1,0 1-1,0-1 0,1 2 1,0-1-1,1 1 0,0-1 0,1 1 1,0 1-1,1-1 0,0 1 1,1-1-1,0 1 0,1 0 1,0 14-1,1-23-6,0-1 0,0 1 0,0-1 0,0 1 0,1 0 0,-1-1 0,1 1 1,0-1-1,0 0 0,0 1 0,0-1 0,0 1 0,0-1 0,1 0 0,-1 0 0,1 0 0,-1 0 0,1 0 0,0 0 0,0 0 0,0-1 0,0 1 0,0-1 1,0 1-1,0-1 0,1 0 0,-1 0 0,0 0 0,1 0 0,2 1 0,0-1 1,-1 0 0,1-1 1,0 1-1,0-1 0,0 0 0,0 0 0,0-1 0,0 0 1,0 1-1,0-1 0,-1-1 0,1 1 0,0-1 0,-1 0 1,6-3-1,1-2 2,-2 0 0,1-1 0,-1 0 0,0 0 1,-1-1-1,13-18 0,2 0-41,-23 27 35,0 0 0,1 0 0,-1 0 0,0-1 0,0 1 0,1 0 0,-1 0 0,1 0 0,-1 0 1,0-1-1,1 1 0,-1 0 0,0 0 0,1 0 0,-1 0 0,0 0 0,1 0 0,-1 0 0,1 0 0,-1 0 0,0 0 1,1 0-1,-1 1 0,0-1 0,1 0 0,-1 0 0,0 0 0,1 0 0,-1 1 0,0-1 0,1 0 0,-1 0 0,1 1 1,16 14 3,-14-12 0,0 0-1,0 0 0,0 0 1,1 0-1,-1 0 0,1-1 1,-1 0-1,1 1 0,0-1 0,0-1 1,0 1-1,0-1 0,0 1 1,7 0-1,-5-2-32,0-1 0,1 0 1,-1-1-1,0 0 0,0 1 0,0-2 0,0 1 1,0-1-1,0 0 0,-1 0 0,1 0 0,-1-1 1,0 0-1,0 0 0,-1-1 0,1 1 0,-1-1 1,0 0-1,7-10 0,-1 0-116,0-1-1,-1-1 1,-1 0 0,0 0-1,8-28 1,-10 16 78,-1 0 1,0 0-1,-1-30 0,4-29 200,-3 42 8,-4 32-29,1-1 0,0 1-1,0 0 1,2 0 0,7-21-1,-11 35-104,0 0-1,0 0 1,0-1-1,0 1 0,0 0 1,0-1-1,0 1 1,0 0-1,0 0 1,0-1-1,1 1 0,-1 0 1,0-1-1,0 1 1,0 0-1,0 0 1,0-1-1,1 1 0,-1 0 1,0 0-1,0 0 1,0-1-1,1 1 0,-1 0 1,0 0-1,0 0 1,1 0-1,-1-1 1,0 1-1,0 0 0,1 0 1,-1 0-1,0 0 1,0 0-1,1 0 1,-1 0-1,0 0 0,1 0 1,-1 0-1,0 0 1,0 0-1,1 0 1,-1 0-1,0 0 0,1 0 1,-1 0-1,0 0 1,0 0-1,1 1 0,-1-1 1,0 0-1,1 0 1,8 21 163,0 31 38,-18 231 410,18-68-275,0 1-4240,-9-214 3649,0 0 1,-1-1-1,1 1 1,0 0-1,-1 0 0,1 0 1,-1 0-1,1 0 1,-1-1-1,0 1 1,0 0-1,0-1 1,-1 3-1,-6 9-2054,7-3 521</inkml:trace>
</inkml:ink>
</file>

<file path=ppt/ink/ink3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47.21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99 472,'3'-6'871,"2"0"-1,-1 0 1,1 0 0,0 1-1,0-1 1,1 1 0,10-8-1,-7 8-406,0-1 1,0 2-1,0-1 0,1 1 0,11-3 1,-5 3-382,0 0 1,1 1 0,0 1 0,0 1 0,0 0 0,28 3 0,-19 0-54,51 6-1500,-68-6 501,0 0 0,0 0 0,0 0 0,-1 1 0,15 7 0,-13-5-999</inkml:trace>
</inkml:ink>
</file>

<file path=ppt/ink/ink3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47.78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0 816,'1'4'658,"0"-1"0,0 1 0,0-1 0,0 0 1,1 1-1,-1-1 0,1 0 0,0 0 0,0 0 0,0 0 0,0 0 0,1-1 0,-1 1 1,6 3-1,44 35 1323,-14-17-1429,0-2 0,2-1-1,75 26 1,133 26-596,-96-32-538,-60-15-450,-34-11-1170,0 3 0,0 1 1,-2 4-1,72 39 1,-66-27 247</inkml:trace>
</inkml:ink>
</file>

<file path=ppt/ink/ink3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0.18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236 148 1276,'5'-13'1562,"-2"0"0,0-1 0,0 1-1,-1-1 1,0-21 0,-11-9 208,9 43-1463,-18 12 409,4 12-531,0 1 0,2 0 0,-16 45 0,6-15-38,-7 18-86,3 1 0,3 1 1,-14 86-1,28-107-60,3 1 1,1 0-1,3-1 1,3 1-1,9 75 1,-8-115 1,0 0 0,1 0 0,1-1 0,0 1 1,1-1-1,0 0 0,1 0 0,0 0 1,14 19-1,-15-26-5,0-1 0,0 0-1,1 1 1,-1-2 0,1 1 0,0-1 0,1 0 0,-1 0 0,1 0 0,-1-1 0,1 0-1,0 0 1,0-1 0,0 0 0,1 0 0,-1-1 0,0 0 0,1 0 0,13-1 0,2-1-154,-1-1 0,1-1-1,-1-1 1,1-1 0,-1-1 0,-1-1 0,1-1 0,-1-1 0,-1-1 0,1 0 0,-2-2 0,1 0 0,-2-2 0,0 0 0,22-21 0,-9 3-1180,0-1 0,-2-1 0,-2-2 0,-1-1 0,-2-1 0,36-75 0,-32 42-522</inkml:trace>
</inkml:ink>
</file>

<file path=ppt/ink/ink3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0.5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34 840,'-1'1'279,"1"1"0,0 0-1,1 0 1,-1-1 0,0 1 0,0 0-1,1-1 1,-1 1 0,1 0 0,-1-1-1,1 1 1,0-1 0,0 1 0,0-1-1,0 1 1,0-1 0,0 0 0,0 1-1,0-1 1,0 0 0,1 0 0,-1 0 0,2 1-1,0 0-8,1-1 0,-1 1 0,0-1-1,1 0 1,-1-1 0,1 1 0,-1-1 0,1 1-1,-1-1 1,7 0 0,5-2-102,0 0 1,0-1-1,-1-1 1,18-6-1,14-6 97,80-16-1,-37 23-1069,-70 9-588,-1 0 0,34 7 0,-51-7 1185,0 0 0,0 0 0,0 0 0,0 1 1,0-1-1,0 0 0,1 1 0,-1-1 0,0 1 1,0-1-1,-1 1 0,1 0 0,0-1 0,0 1 1,0 0-1,0 0 0,0-1 0,0 3 0,8 7-1680</inkml:trace>
</inkml:ink>
</file>

<file path=ppt/ink/ink3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0.89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1 178 936,'130'-44'4495,"-91"32"-3157,-1 0 0,69-35 1,-83 33-1165,1 2 1,1 1 0,44-13 0,-68 24-169,-1-1 1,0 1 0,0 0-1,0-1 1,0 1-1,1 0 1,-1 0-1,0 0 1,0 0 0,0 0-1,1 0 1,-1 1-1,0-1 1,0 0-1,0 1 1,0-1-1,0 1 1,1-1 0,-1 1-1,0-1 1,0 1-1,0 0 1,0-1-1,1 2 1,-1 0 13,1 0 0,-1 1 1,1-1-1,-1 0 0,0 1 1,0-1-1,0 1 0,0-1 1,0 1-1,0 4 0,1 9 109,0 1-1,-2-1 1,-1 18 0,1-16 22,0 760 1954,18-500-2091,-12-162-119,-3-64-3667,-12-124-3402,9 43 5516</inkml:trace>
</inkml:ink>
</file>

<file path=ppt/ink/ink3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1.23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1 290 788,'0'-16'787,"0"-1"0,2 1-1,0 0 1,1 0 0,0 0 0,1 0 0,1 1-1,1-1 1,0 1 0,9-15 0,-11 23-727,1 0-1,0 0 1,0 0 0,1 0-1,0 1 1,0 0 0,0 1-1,1-1 1,0 1 0,0 0 0,0 1-1,0 0 1,1 0 0,0 0-1,0 1 1,0 0 0,0 1 0,0 0-1,1 0 1,-1 1 0,10-1-1,2 1-51,0 0 0,0 2 0,0 0 0,0 1-1,0 1 1,0 1 0,-1 1 0,0 1 0,21 8 0,-33-11-8,1 1 1,-1 0-1,0 0 1,-1 0-1,1 1 1,-1-1-1,0 2 1,0-1-1,0 1 1,-1 0-1,0 0 1,0 0-1,-1 1 1,1 0-1,-1 0 1,-1 0-1,1 0 1,-1 0-1,-1 1 1,1-1-1,-1 1 1,-1 0-1,1 0 1,-1 0-1,-1 14 1,0-14-5,-1 1 1,0-1 0,0 0-1,-1 0 1,0 1 0,0-1-1,-1 0 1,0-1 0,-1 1-1,0 0 1,0-1 0,0 0-1,-1 0 1,0 0 0,0-1-1,-1 0 1,0 0 0,-8 7-1,-11 6 12,0-1 0,-2-1 0,-43 21 0,21-11 36,-6-6 117,54-20-298,-1-1 0,0 1 1,1 0-1,-1-1 0,0 0 0,0 1 1,1-1-1,-1 0 0,0 0 1,0 0-1,0 0 0,1 0 0,-1 0 1,0-1-1,0 1 0,1-1 0,-1 1 1,0-1-1,0 0 0,1 1 1,-1-1-1,1 0 0,-1 0 0,-2-2 1,4 2-69,0-1-1,0 1 1,0 0 0,1-1 0,-1 1 0,0 0 0,1 0-1,-1-1 1,0 1 0,1 0 0,-1 0 0,1-1 0,0 1 0,-1 0-1,1 0 1,0 0 0,0 0 0,0 0 0,0 0 0,0 0-1,0 1 1,0-1 0,0 0 0,1-1 0,0 0-177,15-12-1294</inkml:trace>
</inkml:ink>
</file>

<file path=ppt/ink/ink3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1.63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207 31 272,'-2'3'546,"0"0"-1,1 1 1,-1-1 0,-1 0-1,1 0 1,0-1 0,-1 1-1,1 0 1,-1-1 0,-4 3-1,0 2 318,-17 17 610,-29 40 1,38-43-1426,0 2-1,1-1 1,1 2-1,-15 41 1,26-62-45,1 1 1,-1 0 0,1 0 0,0 0-1,1 0 1,-1 0 0,1 0 0,-1 0 0,1 0-1,1 0 1,-1 0 0,0 0 0,1 0-1,2 7 1,-2-9 3,0 0 1,0-1-1,1 1 0,-1-1 1,0 1-1,1-1 0,0 1 1,-1-1-1,1 0 0,0 0 0,-1 0 1,1 0-1,0 0 0,0 0 1,0-1-1,0 1 0,0 0 0,0-1 1,0 0-1,0 1 0,0-1 1,0 0-1,0 0 0,0 0 1,0 0-1,0 0 0,0-1 0,0 1 1,0-1-1,3 0 0,10-2 20,1-1 0,-1 0 0,0-1 1,0-1-1,-1 0 0,1-1 0,-1-1 0,-1 0 0,1 0 0,-2-2 0,1 0 0,-1 0 0,-1-1 0,1 0 0,-2-1 0,0 0 0,0-1 0,-2 0 0,1-1 1,-1 0-1,10-26 0,-16 35-24,-1 1 0,0-1 0,0 0 0,0 0 0,0 1 0,-1-1 0,0 0 0,0 0 0,0 0 0,0 0 0,-1 1 0,0-1 0,0 0 0,0 0 0,-1 1 0,1-1 1,-1 1-1,0-1 0,0 1 0,-1 0 0,1 0 0,-1 0 0,-3-4 0,1 3-6,0 0 0,0 0 0,0 0 0,0 1 0,-1 0-1,0 0 1,0 0 0,0 1 0,0 0 0,0 0 0,-1 0 0,1 1 0,-1 0 0,0 0 0,-11-1 0,10 3 1,0 0 0,0 0 1,1 1-1,-1 0 0,0 0 0,1 1 1,-11 3-1,15-4-96,1 0 1,-1 0-1,1-1 1,0 1-1,-1 1 1,1-1-1,0 0 1,0 0-1,0 1 0,0 0 1,0-1-1,0 1 1,1 0-1,-1 0 1,0 0-1,1 0 1,-1 0-1,1 0 1,0 0-1,0 0 0,0 0 1,0 1-1,0-1 1,0 1-1,1-1 1,-1 4-1,1-5-134,0 1 0,1-1-1,-1 0 1,0 1 0,1-1 0,-1 0-1,1 0 1,0 1 0,-1-1 0,1 0-1,0 0 1,0 0 0,0 0 0,0 0-1,0 0 1,0 0 0,0 0 0,0-1-1,0 1 1,0 0 0,1-1 0,0 2-1,15 4-1597</inkml:trace>
</inkml:ink>
</file>

<file path=ppt/ink/ink3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1.97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349 1 1368,'-11'5'3597,"-16"5"-1309,7-4-1803,1 1 1,0 1-1,1 1 1,-1 0 0,2 2-1,-23 16 1,15-6-273,0 2 1,-28 33-1,46-48-189,2-1 0,-1 0-1,1 1 1,0 0-1,1 1 1,0-1 0,0 1-1,0-1 1,1 1 0,1 0-1,0 0 1,0 1-1,-1 13 1,3-19-21,0 0 0,1 0-1,-1 0 1,1 0 0,-1 0 0,1 0-1,1 0 1,-1 0 0,0-1 0,1 1-1,0 0 1,0-1 0,0 1 0,0-1-1,1 0 1,-1 0 0,5 5 0,-2-4 2,0 0 1,1-1-1,-1 1 1,1-1-1,0 0 1,0 0-1,0-1 1,0 0-1,0 0 1,7 1-1,4 0-25,1-1 0,-1-1 0,1 0 1,-1-2-1,0 0 0,1 0 0,20-6 0,-13 1-408,0-1 1,-1-1-1,0-1 1,43-22-1,-51 21-392,0-1 0,0 0 0,-1-1 0,-1 0 0,0-1 0,-1-1 0,15-19 0,-1-3-1000</inkml:trace>
</inkml:ink>
</file>

<file path=ppt/ink/ink3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2.3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0 106 956,'7'-36'2547,"-7"33"-2182,0-1 0,1 0 0,-1 0 0,1 0 0,0 0 0,0 0 0,0 0 0,0 1 0,1-1 0,-1 0 0,1 1 0,0-1 0,0 1 0,0 0 0,1 0 0,-1 0 1,5-4-1,-6 6-341,0 1 1,0 0-1,0 0 1,0 0-1,0 0 1,0 0-1,0 0 1,1 0-1,-1 0 1,0 0 0,0 0-1,0 1 1,0-1-1,0 0 1,0 1-1,0-1 1,-1 1-1,1-1 1,0 1-1,0-1 1,0 1-1,0 0 1,0-1 0,-1 1-1,1 0 1,0 0-1,-1 0 1,1-1-1,-1 1 1,1 0-1,-1 0 1,1 0-1,-1 0 1,1 0-1,-1 0 1,1 2 0,12 38 143,-10 10-6,-1 2 0,-3-1 0,-10 69 0,3-29-84,2-22-90,3 1-1,9 101 0,-4-65 21,-3-62 47,19-71 56,-4 4-79,1 1-1,1 1 1,0 0-1,2 1 1,0 1-1,1 1 1,1 1-1,0 0 0,1 2 1,1 0-1,32-15 1,-48 26-27,1 0 1,0 1 0,0-1-1,0 1 1,0 1-1,0-1 1,1 1 0,-1 0-1,1 1 1,-1 0-1,0 0 1,1 1-1,-1 0 1,0 0 0,0 0-1,1 1 1,-1 0-1,0 1 1,-1 0 0,1 0-1,0 0 1,11 8-1,3 5-96,0 2 0,-1 0 0,-1 1-1,30 40 1,-12-17-441,-34-37 148,1 0-1,0-1 0,0 0 0,0 0 1,1 0-1,0 0 0,0-1 1,0 1-1,0-1 0,0-1 0,0 1 1,1-1-1,-1 0 0,1 0 0,0 0 1,0-1-1,-1 0 0,1 0 0,0 0 1,0-1-1,8 0 0,11-4-1541</inkml:trace>
</inkml:ink>
</file>

<file path=ppt/ink/ink3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6.7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846 0 1236,'-1'3'435,"1"0"0,0 0 1,-1 0-1,1 0 0,-1 0 0,0 0 0,0 0 0,0 0 0,-1 0 1,-1 2-1,-36 42 2232,15-21-1879,-49 67-230,4 4 1,-87 165-1,-75 227-145,90-127-234,117-286-145,3 1 0,-20 146 0,35-178-39,2-20 9,1 0-1,1 33 1,2-51-31,0-1 0,1 1 0,0-1 0,0 0 0,0 1 0,1-1 0,0 0 0,0 0 1,1 0-1,0 0 0,0 0 0,0-1 0,8 11 0,-10-15-30,0 0 0,0 0 0,0 0 0,0 0 0,1 0 0,-1 0 0,0 0 0,0 0 0,0-1 0,1 1 0,-1 0 0,1-1 1,-1 1-1,0-1 0,1 1 0,-1-1 0,1 0 0,-1 0 0,1 0 0,-1 0 0,1 0 0,-1 0 0,1 0 0,-1 0 0,0 0 0,1-1 0,2 0 0,0-1-164,0 0-1,0 0 0,0-1 0,0 0 0,-1 1 0,1-1 0,-1-1 0,0 1 1,4-5-1,3-6-552,0 0 1,-1 0 0,0-1-1,7-19 1,5-26-1041,5-5 212</inkml:trace>
</inkml:ink>
</file>

<file path=ppt/ink/ink3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7.0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1 648 1096,'46'-135'2830,"72"-235"3202,-90 288-5250,-27 78-720,1 0 0,-1 0 0,1 0 0,1 0 0,-1 0 0,1 0 0,-1 1 0,1-1 0,0 1 0,0-1 0,1 1 0,-1 0 0,0 1 0,1-1 0,0 0 0,4-1 0,-6 3-30,0 1 0,0 0 0,-1 0 1,1 0-1,0 1 0,0-1 0,0 0 1,-1 1-1,1-1 0,0 1 0,0-1 0,-1 1 1,1 0-1,-1 0 0,1 0 0,0 0 1,-1 0-1,0 0 0,1 0 0,-1 0 1,0 0-1,1 1 0,-1-1 0,0 1 0,0-1 1,0 1-1,0-1 0,1 4 0,23 53 516,-23-51-470,13 45 215,-2 1 1,-3 0-1,4 61 1,-1-8-107,67 350 83,-65-381-811,-2 1 0,4 137 0,-17-199 139,-1-1-1,0 0 1,-1 0 0,0 0-1,-1-1 1,0 1 0,-9 21-1,8-26-142,0 0 0,-1-1 0,1 1 0,-1-1 0,-1 0 0,1-1 0,-1 1 0,0-1 0,-1-1 0,0 1 0,1-1 0,-15 8 0,-14 3-1373</inkml:trace>
</inkml:ink>
</file>

<file path=ppt/ink/ink3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7.41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198 765 236,'-22'-4'1435,"0"-2"0,1-1 1,-33-14-1,49 18-1178,-1 1 0,1-1 1,0 0-1,0 0 0,1-1 0,-1 1 1,1-1-1,0 0 0,0 0 0,0-1 1,0 1-1,1-1 0,-1 0 0,1 1 0,1-2 1,-1 1-1,1 0 0,0 0 0,-2-7 1,4 7-224,0 1 1,0-1 0,1 1-1,0-1 1,-1 1 0,2 0 0,-1-1-1,0 1 1,1 0 0,0 0-1,0 0 1,0 0 0,1 0 0,-1 0-1,1 1 1,0-1 0,4-4-1,8-8-17,1 1 0,20-17 0,9-1-39,1 1 0,1 3 0,72-34 0,168-56-239,-120 52-165,-110 45 238,-29 12 87,-1-2 0,0 0 0,30-19 0,-20-7 74,-11 10 151,-18 29 36,-5 14 87,-1 38-139,2-1-1,2 1 1,2-1 0,3-1-1,32 92 1,-39-131-100,1 0 1,1 0 0,0 0 0,1-1-1,0 0 1,1-1 0,0 1 0,0-1-1,20 17 1,-25-24-5,1-1 1,-1 1-1,0-1 0,1 0 0,-1 0 1,1 0-1,0 0 0,-1 0 0,1-1 1,0 0-1,0 0 0,0 0 0,0 0 1,0-1-1,0 1 0,0-1 0,0 0 1,1 0-1,-1-1 0,0 1 1,0-1-1,0 0 0,0 0 0,0 0 1,0 0-1,-1-1 0,1 0 0,0 0 1,-1 0-1,1 0 0,-1 0 0,0-1 1,0 1-1,0-1 0,3-3 0,2-3 9,0 0 0,-1 0 0,0-1 0,-1 0 0,0 0 0,0-1 0,-2 1 0,1-1 0,-1 0 0,0-1 0,-1 1 0,2-17 0,0-14-7,-2 0 0,-2-48 0,-2 51-63,2 36 36,-1 1-1,1-1 1,-1 1-1,1 0 1,-1-1-1,1 1 0,0 0 1,0 0-1,0 0 1,1-1-1,-1 1 1,0 0-1,1 0 1,0 1-1,-1-1 0,1 0 1,0 1-1,0-1 1,0 1-1,0-1 1,0 1-1,0 0 0,0 0 1,5-2-1,-3 1-481,-1 0 0,1 0 0,0-1 0,-1 0-1,1 1 1,-1-1 0,6-7 0,9-16-3487,-9 11 2002</inkml:trace>
</inkml:ink>
</file>

<file path=ppt/ink/ink3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7.75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100 4 212,'0'0'58,"0"0"0,0 0 0,0 0 0,-1 0 0,1 0 0,0 0 0,0 1 0,0-1 0,0 0 0,0 0 0,0 0 0,0 0 0,-1 0 0,1 0 0,0 0 0,0 0 0,0 0 0,0 0 0,0 0 0,0 0 0,0 0 0,-1 0 0,1 0 0,0 0 0,0 0 0,0-1 0,0 1 0,0 0 0,0 0 0,0 0 0,-1 0 0,1 0 0,0 0 0,0 0 0,0 0 0,0 0 0,0 0 0,0 0 0,0 0 0,0-1 0,0 1 0,0 0 0,0 0 0,0 0 0,0 0 0,0 0 0,-1 0-1,1 0 1,0-1 0,0 1 0,0 0 0,0 0 0,0 0 0,0 0 0,0 0 0,0 0 0,0-1 0,1 1 0,-1 0 0,0 0 0,0 0 0,0 0 0,0 0 0,0 0 0,0 0 0,0 0 0,0-1 0,0 1 0,0 0 0,-8 12 2685,-7 17-547,10-14-1993,1 1 0,0-1 0,1 1 0,-2 21 0,-1 11 4,-20 167 495,16-106-410,1 43 35,19 276 0,0-334-308,3 0 1,35 123-1,-45-207-28,0-1-1,0 0 0,1 0 0,0-1 0,10 15 0,-13-22-41,-1 1-1,1-1 0,0 0 1,-1 1-1,1-1 0,0 0 1,0 0-1,0 0 0,0 0 1,0 0-1,0 0 0,1 0 1,-1 0-1,0 0 1,0 0-1,1-1 0,-1 1 1,0-1-1,1 1 0,-1-1 1,1 1-1,-1-1 0,0 0 1,1 1-1,-1-1 0,1 0 1,-1 0-1,1 0 0,-1 0 1,1 0-1,-1-1 0,1 1 1,-1 0-1,1-1 0,-1 1 1,0-1-1,1 1 0,-1-1 1,0 0-1,0 0 0,1 0 1,-1 1-1,0-1 1,0 0-1,0 0 0,2-3 1,2-3-731,-1 0 0,0-1 1,0 1-1,0-1 0,-1 0 1,0 0-1,1-9 0,1 2-346,4-15-586</inkml:trace>
</inkml:ink>
</file>

<file path=ppt/ink/ink3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8.10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597 0 800,'-167'75'7098,"2"4"-4697,11-5-1837,150-73-535,-11 6 58,1 0 0,0 1-1,-19 14 1,31-20-81,0-1-1,0 0 0,0 1 1,0 0-1,0 0 0,0 0 1,0-1-1,0 2 0,1-1 1,-1 0-1,1 0 0,0 0 1,0 1-1,0-1 0,0 0 1,0 1-1,0-1 1,0 1-1,1 0 0,-1-1 1,1 1-1,0-1 0,0 1 1,0 0-1,0-1 0,0 1 1,1-1-1,-1 1 0,2 4 1,0-4-3,0-1 1,0 1 0,0-1 0,0 0-1,0 1 1,1-1 0,-1 0 0,1 0-1,0-1 1,-1 1 0,1 0 0,0-1-1,0 0 1,0 0 0,0 1-1,3-1 1,55 12 48,-60-12-51,39 2 61,-1-2 0,1-1 0,0-2 1,-1-2-1,73-16 0,-58 9-1479,1 3 0,66-2 1,-103 15-3963</inkml:trace>
</inkml:ink>
</file>

<file path=ppt/ink/ink3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8.4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55 16 1332,'-17'26'7281,"9"-3"-6763,0 1-1,2 1 0,1-1 0,-4 38 1,8-56-517,1 0 0,-1 0 1,1 0-1,1 0 1,-1 0-1,1 0 0,0 0 1,0 0-1,1 0 0,-1 0 1,1-1-1,1 1 1,-1 0-1,1-1 0,0 0 1,0 0-1,1 0 1,-1 0-1,1 0 0,0-1 1,1 0-1,-1 0 1,1 0-1,7 5 0,-8-7 3,1 0 1,-1-1-1,1 0 0,-1 0 0,1 0 0,0 0 0,-1-1 0,1 0 0,0 0 0,-1 0 0,1 0 1,0-1-1,-1 0 0,1 0 0,-1 0 0,9-3 0,6-4 3,0 0-1,23-14 1,-38 20-9,11-8 0,1 0 0,-1-1-1,-1 0 1,0-1 0,-1-1-1,0 0 1,-1-1 0,0 0 0,-1-1-1,-1 0 1,0-1 0,-1 0-1,-1 0 1,-1-1 0,0 0-1,5-21 1,-12 26 22,0 11-18,0 0 0,0-1 0,0 1 1,0-1-1,0 1 0,0 0 0,0-1 0,0 1 1,0 0-1,1-1 0,-1 1 0,1 0 0,-1-1 1,1 1-1,-1 0 0,1 0 0,0 0 0,0-1 1,-1 1-1,3-2 0,14 15-97,-13-8-232,0 0-1,1 0 1,-1-1-1,1 0 1,0 0-1,0 0 0,0 0 1,0-1-1,10 3 1,22-6-5180,-20-3 3795</inkml:trace>
</inkml:ink>
</file>

<file path=ppt/ink/ink3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9.26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54 169 1212,'0'0'60,"0"0"1,0-1-1,0 1 1,0 0-1,0 0 0,0 0 1,0 0-1,0 0 0,0-1 1,0 1-1,0 0 0,0 0 1,0 0-1,0 0 0,0 0 1,0-1-1,0 1 0,0 0 1,0 0-1,0 0 0,0 0 1,0 0-1,0-1 0,1 1 1,-1 0-1,0 0 1,0 0-1,0 0 0,0 0 1,0 0-1,0 0 0,0 0 1,1-1-1,-1 1 0,0 0 1,0 0-1,0 0 0,0 0 1,0 0-1,1 0 0,-1 0 1,0 0-1,0 0 0,0 0 1,0 0-1,0 0 0,1 0 1,-1 0-1,0 0 0,0 0 1,0 0-1,0 0 1,0 0-1,1 0 0,-1 0 1,0 0-1,0 1 0,0-1 1,0 0-1,0 0 0,0 0 1,1 0-1,-1 1 55,0-1 0,1 1 0,-1-1 0,0 1 0,1 0 0,-1-1 0,0 1-1,0-1 1,1 1 0,-1 0 0,0-1 0,0 1 0,0 0 0,0-1 0,0 1 0,0 0 0,0-1 0,0 1 0,0 0 0,0-1 0,-1 1-1,1 1 1,-2 2 49,-48 197 2578,46-178-2729,1 1-1,1 0 1,1-1 0,1 1-1,2 0 1,7 42 0,-9-63-14,0-1 1,0 0 0,1 0 0,-1 0 0,1 0-1,0 0 1,0 1 0,0-1 0,0-1 0,0 1-1,0 0 1,0 0 0,0 0 0,1-1 0,-1 1-1,1 0 1,-1-1 0,1 1 0,0-1 0,0 0-1,0 0 1,-1 1 0,1-1 0,0-1 0,0 1-1,0 0 1,1 0 0,-1-1 0,3 1 0,-2-1 1,-1 0 1,1-1-1,0 1 1,0-1-1,-1 0 1,1 0-1,0 0 1,-1 0-1,1 0 1,-1-1-1,1 1 1,-1-1-1,0 0 1,0 1-1,0-1 1,0 0-1,0 0 1,0-1-1,0 1 1,-1 0-1,1 0 1,1-4-1,-1 2-2,0-1 0,0 1 0,-1 0 0,0 0 0,0-1 0,0 1 0,0-1 0,-1 1 0,1-1 0,-1 1 0,0-1 0,-2-7 0,2 7 4,-1 0-1,1 0 1,0 0-1,0 0 0,0 0 1,1 0-1,0 0 1,0 0-1,0 0 1,1 0-1,3-7 0,12-20 10,1 1-1,26-35 0,-35 56-11,-1 0 0,2 0-1,-1 1 1,2 0-1,-1 1 1,1 0 0,0 0-1,0 1 1,18-7-1,14-3-473,0 1-1,73-15 0,-56 20-2153,91-5-1,24 17-459,-60 2 4401,-111-4-995,0 1 0,0 0 0,0 0 1,0 1-1,0-1 0,0 1 0,0 0 0,0 0 0,0 0 0,0 0 0,0 1 0,-1-1 0,6 4 0,-10-3-140,0 0 0,0 0 0,0-1 0,-1 1 0,1-1 0,-1 1-1,1-1 1,-1 1 0,1-1 0,-1 0 0,0 0 0,0 0 0,0 0 0,-2 1-1,4-2-82,-56 33 723,-93 70 0,123-82-770,1 1-1,1 1 0,2 2 1,0 0-1,-24 37 0,39-52-53,1 1 0,1 0 0,-1 0 0,2 0 0,0 1 0,-4 13 0,8-23 7,-1 0 0,1-1 1,-1 1-1,1 0 0,-1 0 0,1 0 0,0 0 0,0 0 0,0 0 0,0-1 0,0 1 0,1 0 0,-1 0 1,1 0-1,-1 0 0,1 0 0,-1-1 0,1 1 0,0 0 0,0-1 0,0 1 0,0 0 0,0-1 1,0 1-1,0-1 0,1 1 0,-1-1 0,1 0 0,-1 0 0,1 0 0,-1 0 0,1 0 0,0 0 0,-1 0 1,1 0-1,0 0 0,0-1 0,-1 1 0,1-1 0,0 1 0,0-1 0,0 0 0,0 0 0,0 0 1,0 0-1,3 0 0,4-1 5,1 0 0,0 0 1,-1-1-1,1 0 0,-1-1 0,0 0 1,0 0-1,13-7 0,66-44 25,-65 38-23,-4 2-6,-1-1 0,0 0 0,-2-2 0,0 0 0,25-35 0,-38 49-4,0-1-1,0 1 1,0 0-1,0 0 1,1 0-1,-1 0 1,1 1-1,0-1 1,4-1-1,-7 4 3,-1-1 0,1 1 0,0-1 0,0 1 0,0 0 0,0 0 0,0-1 0,0 1 0,0 0 0,0 0 0,0 0 0,0 0 0,0 0 0,0 0 0,0 0 0,0 1 0,0-1 0,0 0 0,0 1 0,0-1 0,0 0 0,0 1 0,0-1 0,0 1 0,0-1 0,0 1 0,-1 0 0,1-1 0,0 1 0,0 0 0,-1-1 0,1 1 0,-1 0 0,1 0 0,0 0 0,-1 0 0,0 0 0,1 0 0,-1-1 0,1 1 0,-1 2 0,4 7-41,0 1-1,0-1 1,1-1 0,0 1-1,1-1 1,0 0-1,0 0 1,10 11-1,-12-17-29,-1-1 1,0 1-1,1 0 0,-1-1 0,1 0 0,0 0 0,0 0 0,0 0 0,0 0 1,0-1-1,0 0 0,0 0 0,1 0 0,-1 0 0,0-1 0,0 1 1,1-1-1,-1 0 0,0-1 0,1 1 0,-1-1 0,0 0 0,1 0 0,4-2 1,17-6-849,-2-1 0,0-2 0,0 0 0,-1-2 0,0 0 0,-2-2 0,39-34 0,-29 20 144,29-36 0,18-38 2527,-73 97-1335,0-1 0,-1 0 0,1-1 1,-2 1-1,1 0 0,-1-1 0,-1 0 0,1 0 0,-1 0 0,-1 0 0,0 0 0,0 0 0,-1 0 1,0-1-1,-1 1 0,-1-9 0,1 15-386,0 0 0,0 1 0,0-1 0,-1 1 0,1-1 0,-1 1 0,1-1 0,-1 1 0,0 0 0,0-1 0,0 1 0,0 0 0,-1 1 0,1-1 0,0 0 0,-1 1 0,1-1 0,-1 1 0,0 0 0,1 0 0,-1 0 0,0 0-1,0 0 1,0 0 0,0 1 0,0 0 0,1-1 0,-1 1 0,0 0 0,0 0 0,0 1 0,0-1 0,-5 2 0,1-1-19,1 0-1,-1 0 1,1 1-1,-1 0 1,1 0-1,0 1 1,0 0-1,0 0 1,0 0-1,1 1 1,-1 0-1,1 0 0,-9 8 1,7-1 13,-1 0 1,1 1-1,1-1 1,0 1-1,1 1 1,0-1 0,1 1-1,1 0 1,-1 0-1,-1 22 1,3-14 5,2 0 1,0-1 0,1 1 0,0-1 0,2 1 0,6 23 0,-3-27-10,1 1 1,1-1-1,1 0 1,0-1-1,1 0 1,0 0-1,2-1 1,23 24-1,29 43 27,-61-78-48,-1 0-1,1 0 1,-1 0-1,0 0 1,0 0-1,0 1 1,-1-1-1,1 1 1,-1-1-1,0 1 1,-1-1-1,1 1 1,-1 0-1,0 0 1,0-1-1,0 1 1,-2 8-1,0-7 2,0 0 0,-1-1 0,1 1 0,-1-1 0,0 0 0,-1 1 0,1-1 0,-1 0 0,0-1-1,0 1 1,-10 7 0,-7 4 5,-2-2-1,1 0 1,-2-1 0,-46 18-1,60-26-9,-17 7 31,-46 12 0,68-22-18,-1-1 0,0 1 0,0-1 0,0-1 0,0 1 0,0-1 0,0 0 0,0 0 0,0 0 0,1-1 0,-1 0 0,0 0 0,0-1 0,-9-3 0,14 4-9,0 1-1,0-1 1,1 1 0,-1-1 0,0 0 0,0 1 0,1-1 0,-1 0 0,0 0 0,1 1-1,-1-1 1,1 0 0,-1 0 0,1 0 0,-1 0 0,1 0 0,0 0 0,0 1 0,-1-1-1,1 0 1,0 0 0,0 0 0,0 0 0,0 0 0,0 0 0,0 0 0,0 0 0,0 0-1,0 0 1,0 0 0,1-1 0,1-3 0,-1 1 1,1 0-1,1-1 0,-1 1 0,0 0 1,1 0-1,4-4 0,4-6 1,2 1 0,24-20 0,40-28-14,3 4 0,3 4 0,92-46 0,-80 50-19,-64 31 20,0 2-1,0 1 1,2 1-1,-1 2 1,39-9-1,-64 20 54,0 1-1,0 0 0,-1 0 0,1 0 0,0 1 1,11 2-1,24 3-4337,-41-6 3943,-1 0 276,0 0 1,1 0-1,-1 0 1,0 0-1,0 0 1,0 0-1,1 0 1,-1 0-1,0 0 1,0 0-1,0 0 1,1 0-1,-1 0 1,0 0-1,0-1 1,1 1-1,-1 0 1,0 0-1,0 0 1,0 0-1,0 0 1,1 0-1,-1 0 1,0-1-1,0 1 1,0 0-1,0 0 1,1 0-1,-1 0 1,0-1-1,0 1 1,0 0-1,0 0 1,0 0-1,0-1 1,0 1-1,0 0 1,0 0-1,0-1 1,0 1-1,0 0 1,0 0-1,0 0 1,0-1-1,0 1 1,0 0-1,0-10-1907</inkml:trace>
</inkml:ink>
</file>

<file path=ppt/ink/ink3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9.60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 36 884,'18'-15'1704,"-9"5"140,0 5 69,0 0 591,-9 10-2508,-9-5-936,0 5-496,-9-5-261,9 5-131,-9-5 20</inkml:trace>
</inkml:ink>
</file>

<file path=ppt/ink/ink3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11.80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1 258 100,'5'0'69,"1"0"0,-1 0 0,1 0 1,0-1-1,-1 0 0,1 0 0,-1-1 0,0 1 0,1-1 0,-1 0 0,0 0 1,9-6-1,-12 3 209,0 1 1,0-1 0,0 1 0,-1-1-1,0 0 1,0 1 0,0-1-1,-1 0 1,1 0 0,-1 0-1,0 0 1,-1 1 0,1-1-1,-1 0 1,0 0 0,0 1 0,0-1-1,-4-7 1,2-8 1130,3 18-1353,0 1 0,0 0 0,0-1-1,0 1 1,0-1 0,0 1 0,0 0 0,-1-1-1,1 1 1,-1 0 0,1-1 0,-1 1 0,1 0-1,-1 0 1,0 0 0,1-1 0,-2 0-1,-24-54 993,24 52-933,1 0 1,-1 0-1,1 0 1,0 0-1,0 0 0,0-1 1,0-6-1,10 37 55,9 217 646,1-4-546,-10-155-242,-6-59-30,1 1 0,1 0 0,1-1 0,1 0 0,1 0 0,2-1 0,0 0 0,2 0 0,0-1 0,18 23 0,-27-41-2,0-1 1,0 0 0,0 0 0,0-1-1,1 1 1,0-1 0,0 1 0,0-1-1,0 0 1,0-1 0,1 1-1,-1-1 1,1 0 0,0 0 0,-1 0-1,1-1 1,0 1 0,0-1-1,0 0 1,0-1 0,0 1 0,0-1-1,1 0 1,-1-1 0,0 1 0,0-1-1,0 0 1,0 0 0,0 0-1,-1-1 1,1 0 0,0 0 0,0 0-1,-1 0 1,0-1 0,7-4-1,7-6-51,-1-1 0,0-1 1,-1 0-1,-1-1 0,0-1 0,-1-1 0,-1 1 0,-1-2 0,17-34 0,-15 23-22,-1 0-1,-1-1 1,-2 0 0,-1-1 0,9-61 0,-17 69 69,-1 0 1,-2 0 0,0 0 0,-1 0 0,-2 1 0,0-1-1,-9-22 1,2 0 122,11 41-94,0 0 13,-1 0-1,1-1 1,-1 1-1,0 0 1,0 0-1,-5-9 1,8 17-7,1-1 0,-1 1 0,0 0 0,0-1 0,0 1 0,0 0-1,0 0 1,-1 0 0,1 0 0,-1-1 0,0 1 0,0 0 0,0 5 0,-6 56 190,0-4-12,1 62 126,2-75-229,1-1 0,3 1 1,8 64-1,-5-92-97,0-1 1,1 1 0,0-1-1,2 0 1,0 0-1,1-1 1,1 0 0,15 22-1,-21-34-6,1-1 0,0 0 0,-1 0 0,1 0 0,1-1 0,-1 1 0,0-1 0,1 0 0,0 0 0,0-1 0,0 1 0,0-1 0,0 0 0,6 1 0,-5-2-8,-1-1 0,1 1-1,0-1 1,-1-1 0,1 1-1,0-1 1,-1 0 0,1 0-1,-1-1 1,1 1 0,-1-1-1,0-1 1,1 1-1,-1-1 1,0 0 0,6-4-1,5-4-234,0-1-1,0 0 1,-1-1-1,19-22 0,-27 28-248,-1-1 0,-1 0 0,1 0 0,-1-1 0,-1 1 0,1-1 0,-2 0 0,1-1 0,-1 1 0,-1-1 0,2-9-1,-1-11-1493,5-1 68</inkml:trace>
</inkml:ink>
</file>

<file path=ppt/ink/ink3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12.16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1 191 560,'11'2'9318,"16"-9"-6977,36-15-3756,-54 18 2222,116-46-578,-44 17-730,124-35 0,-162 62-944,-42 5 1243,0 1-1,0 0 1,0-1 0,0 1-1,0 0 1,0 0-1,0 0 1,0 0 0,0 0-1,0 0 1,0 0 0,0 0-1,0 0 1,0 1 0,0-1-1,0 0 1,0 1-1,0-1 1,0 0 0,0 1-1,0 0 1,0-1 0,0 1-1,0-1 1,-1 1-1,1 0 1,0 0 0,0-1-1,-1 1 1,1 0 0,0 0-1,0 1 1,-1 8-1585</inkml:trace>
</inkml:ink>
</file>

<file path=ppt/ink/ink3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12.50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1 428,'2'3'7758,"5"16"-5901,-10 87-692,0-68-1100,1 1 1,3 0 0,1-1-1,2 1 1,15 66 0,-19-103-81,11 35-748,22 49 0,-28-75-874,1 1-1,1-1 1,0 0-1,14 16 1,-12-17-41</inkml:trace>
</inkml:ink>
</file>

<file path=ppt/ink/ink3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12.84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206 183 720,'-10'0'1476,"0"1"0,0 0 1,0 1-1,-17 4 0,18-3-984,-1 1-1,1 0 1,0 0 0,-16 10-1,19-10-448,0 1 1,0 0-1,0 0 0,0 0 1,1 1-1,0 0 0,0 0 1,1 0-1,-1 0 0,1 1 1,1 0-1,-1-1 0,1 2 1,0-1-1,-2 12 0,4-14-21,1 1 1,0-1-1,0 0 0,1 0 0,0 1 0,0-1 0,0 0 0,0 0 0,1 0 0,0 0 0,0 0 0,0 0 1,1-1-1,-1 1 0,1-1 0,0 1 0,6 5 0,2 3 15,0 0 1,2 0-1,26 20 1,28 13 7,-41-28-36,0 0 1,-1 1-1,37 37 1,-60-54-6,0 1 0,0-1 0,-1 0 0,1 1 0,-1-1 0,1 1 1,-1-1-1,0 1 0,0 0 0,0 0 0,-1-1 0,1 1 0,-1 0 0,1 0 0,-1 0 0,0 0 0,0 0 0,0-1 0,-1 5 0,0-2 5,0 0-1,-1 0 1,0 0-1,0 0 0,0 0 1,-1 0-1,0 0 1,0-1-1,-6 8 1,1-3 1,0 0 0,0-1 0,-1 0 1,-1 0-1,1-1 0,-1 0 1,0-1-1,-1 0 0,-11 4 1,18-8-24,-1 0 1,1-1 0,-1 1-1,0-1 1,1 0 0,-1 0-1,0-1 1,0 0-1,0 1 1,0-2 0,0 1-1,0 0 1,-6-2-1,7 0-196,1 0 0,-1 0 0,0 0-1,1 0 1,-1 0 0,1-1 0,0 0-1,0 1 1,0-1 0,0 0-1,0-1 1,1 1 0,-1 0 0,1-1-1,-2-4 1,0 2-340,1-1-1,1 1 1,-1-1-1,1 0 1,0 0-1,1 0 1,0 0 0,0 0-1,0-1 1,1-8-1,0-19-1356</inkml:trace>
  <inkml:trace contextRef="#ctx0" brushRef="#br0" timeOffset="1">224 92 532,'9'0'1700,"0"0"208,9-5 121,-8-5-173,8-1-480,0 1-568,0 5-324,0-5-200,0 10-136,9-5-104,-9 5-96,9-5-84,0 5-472,-9-5-740,0 5-384,0-5-181,9-5-71,-9 0 12</inkml:trace>
</inkml:ink>
</file>

<file path=ppt/ink/ink3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18.26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60 436,'1'-3'452,"0"1"0,1 0 1,-1 0-1,0 0 0,1 0 0,-1 0 1,1 0-1,0 1 0,-1-1 0,1 0 0,0 1 1,4-3-1,-4 3-137,0-1 0,0 1 0,-1 0 0,1-1 0,0 0 0,-1 1 0,1-1 1,-1 0-1,1 0 0,-1 0 0,0 1 0,1-4 0,-2 5-271,0-1 0,0 1 0,0 0 1,1-1-1,-1 1 0,0-1 0,0 1 0,0 0 0,0-1 0,0 1 0,1 0 1,-1-1-1,0 1 0,0 0 0,0-1 0,1 1 0,-1 0 0,0 0 1,0-1-1,1 1 0,-1 0 0,0 0 0,1 0 0,-1-1 0,0 1 1,1 0-1,-1 0 0,0 0 0,1 0 0,-1 0 0,0 0 0,1-1 1,-1 1-1,1 0 0,-1 0 0,0 0 0,1 0 0,-1 0 0,0 1 1,1-1-1,-1 0 0,1 0 0,-1 0 0,0 0 0,1 0 0,-1 0 1,1 1-1,0-1-3,0 1 0,0-1 0,-1 1 1,1 0-1,0-1 0,0 1 1,-1-1-1,1 1 0,0 0 0,0 0 1,-1 0-1,1-1 0,-1 1 0,1 0 1,-1 0-1,1 0 0,-1 0 0,0 0 1,1 0-1,-1 0 0,0 0 1,0 0-1,0 0 0,0 0 0,0 1 1,11 63 809,-2-23-634,20 393-427,-16-163-1775,-11-120-3087,-3-90 1067,1-36 1950</inkml:trace>
</inkml:ink>
</file>

<file path=ppt/ink/ink3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18.8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0 346 764,'1'-12'1274,"-1"0"-1,2 0 1,0 0 0,0 1-1,1-1 1,8-19-1,-8 22-1077,1 1-1,0 0 0,1 0 0,0 0 0,0 1 0,0 0 0,1 0 0,0 0 0,13-10 0,16-12 102,-14 11-111,1 1-1,35-21 0,-41 29-142,-1 1-1,2 0 0,-1 1 1,1 1-1,0 0 0,23-4 1,-36 10-39,0-1 0,0 0 0,0 1 0,1 0 0,-1 0 0,0 1 0,0-1 0,0 1 0,1 0 0,-1 0 0,0 0 0,0 0 0,-1 1 0,1 0 0,0 0 0,0 0 0,-1 0 1,1 0-1,-1 1 0,0-1 0,0 1 0,1 0 0,-2 0 0,1 0 0,0 1 0,-1-1 0,0 1 0,1-1 0,-1 1 0,-1 0 0,1 0 0,2 8 0,-2-3-8,-1 1-1,1 0 1,-2 0-1,0 0 1,0 0 0,0 0-1,-1 0 1,-1 0-1,0 0 1,0 0-1,-1-1 1,-6 15 0,-4 22-27,4-16 12,-2 0-1,-1 0 0,-20 35 1,19-41 4,1 1 1,1-1-1,1 2 0,2 0 1,-8 33-1,15-51 5,-1 0-1,2 1 1,-1-1-1,1 1 1,0-1 0,1 1-1,0-1 1,4 17-1,-3-22 10,-1 1-1,1-1 0,0 0 1,0 1-1,0-1 0,0 0 1,1 0-1,-1-1 0,1 1 0,0 0 1,0-1-1,0 0 0,0 0 1,0 1-1,0-2 0,0 1 1,1 0-1,-1-1 0,1 1 1,-1-1-1,1 0 0,5 1 0,28 5 57,0 3-1,58 23 0,-92-31-48,1 0 0,-1 0 0,1 1 0,-1-1 0,0 1-1,1 0 1,-1 0 0,-1 0 0,1 0 0,0 0 0,-1 0 0,0 1-1,0-1 1,0 1 0,0 0 0,0 0 0,-1 0 0,1 0 0,-1 0 0,0 0-1,-1 0 1,1 0 0,-1 0 0,1 0 0,-1 0 0,-1 5 0,1 1 12,-1 0 0,-1 0 0,0-1 1,0 1-1,-1-1 0,0 1 0,0-1 0,-1 0 1,-10 16-1,1-4-9,-2-1 1,0-1-1,-2 0 0,1-1 1,-2-1-1,-1-1 0,0 0 1,-1-2-1,0 0 0,-32 16 1,46-27-13,-13 6 23,0 0 1,-29 8 0,42-16-88,0 1 0,0-1 0,0 0 0,0-1 0,-1 0 0,1 0 0,0 0 0,0 0 1,0-1-1,0 0 0,0 0 0,-9-4 0,13 4-119,0 0 0,0 0 1,0-1-1,0 1 0,1-1 1,-1 1-1,0-1 0,1 0 0,0 1 1,-1-1-1,1 0 0,0 0 1,0 0-1,0 0 0,0 0 1,0 0-1,0-1 0,0 1 1,1 0-1,-1 0 0,1 0 0,-1-4 1,1-2-672,-1 1 0,1-1-1,0 1 1,1-1 0,1-9 0,6-4-1151</inkml:trace>
</inkml:ink>
</file>

<file path=ppt/ink/ink3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19.2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0 336 136,'3'19'6423,"6"-11"-3586,-6-8-2770,0 1 1,-1-1-1,1-1 0,0 1 0,0 0 1,-1-1-1,1 1 0,0-1 0,-1 0 0,1 0 1,2-1-1,50-23 24,0-3 0,-3-1 0,62-46 1,-111 73-88,0 0 0,0 1 0,0-1 0,0 0 0,-1-1 0,1 1 0,-1 0 0,0-1 0,1 1 0,-1-1 0,0 0 0,-1 0 0,1 1 0,0-1 0,-1-1 0,1 1 0,-1 0 0,0 0 0,0 0 0,-1-1 0,1 1 0,-1 0 0,1-1 0,-1 1 0,0-5 0,-2 3-2,1 0 1,-1 0-1,0 1 0,-1-1 0,1 0 0,-1 1 0,0-1 0,0 1 0,0 0 0,0 0 0,-1 0 0,0 0 0,0 1 0,0 0 1,-6-4-1,1-1-2,0 1 0,-1 1 0,0 0-1,-1 0 1,1 1 0,-22-7 0,29 11-1,0 0-1,1 1 0,-1 0 1,0-1-1,0 1 0,1 0 1,-1 0-1,0 1 0,1-1 1,-1 0-1,0 1 0,1 0 1,-1 0-1,0 0 0,1 0 1,0 0-1,-1 0 0,1 0 0,-1 1 1,1-1-1,0 1 0,0 0 1,0 0-1,0 0 0,0 0 1,1 0-1,-1 0 0,0 0 1,1 1-1,0-1 0,-1 0 1,1 1-1,0-1 0,0 1 1,0 2-1,-4 9 2,1 0 0,1 1 0,0-1 0,1 0 0,1 1 0,0-1 0,1 1 0,0-1 0,2 1-1,4 26 1,-2-22 29,1 0 0,1 0 0,1-1 0,0 0 0,1-1 0,1 1 0,20 28 0,-23-38-26,1 0 0,0-1 0,0 0-1,0 0 1,1 0 0,0-1 0,0-1 0,1 1 0,-1-1 0,1-1 0,0 1 0,1-2 0,-1 1 0,1-1 0,-1-1 0,1 1 0,0-2 0,0 1 0,0-2 0,0 1 0,13-2-1,-12 0-199,1 0 1,0-1-1,-1-1 0,1 0 0,-1-1 0,0 0 0,19-9 0,-20 7-346,0 0 1,-1-1 0,1 0 0,-1 0 0,-1-1 0,1 0-1,-1 0 1,8-12 0,5-10-1370,4-1 123</inkml:trace>
</inkml:ink>
</file>

<file path=ppt/ink/ink3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19.58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17 376,'3'-17'3140,"3"18"546,-4 2-3465,-1-1 0,0 0 0,0 0 0,0 1 0,0-1 0,0 0 0,-1 1 0,1-1 1,-1 1-1,0-1 0,0 4 0,0 93 524,5 203 255,-1-243-1320,3 0-1,3-1 1,19 64-1,-1-55-3622,-11-33 813,-8-13 1149</inkml:trace>
</inkml:ink>
</file>

<file path=ppt/ink/ink3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20.00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538 71 604,'0'-3'243,"0"0"1,0 0-1,-1 0 1,1 0-1,-1 0 0,0 0 1,1 1-1,-1-1 1,0 0-1,-1 1 0,1-1 1,0 0-1,-1 1 0,0-1 1,1 1-1,-1 0 1,0 0-1,0 0 0,0 0 1,-1 0-1,1 0 1,0 0-1,-1 1 0,1-1 1,-1 1-1,1-1 0,-1 1 1,0 0-1,0 0 1,1 1-1,-1-1 0,0 0 1,0 1-1,-4-1 1,-3 1-127,1-1 0,-1 1 1,0 1-1,0-1 1,0 2-1,1-1 1,-1 2-1,0-1 1,-9 5-1,-12 8-82,0 1 0,1 2 0,1 1 0,1 1 0,1 1-1,0 2 1,2 1 0,0 0 0,2 2 0,-31 46 0,49-66-32,1 0 0,0 1 0,1 0 0,-1 0 0,2 0 0,-1 0 0,1 0 1,0 1-1,0-1 0,1 1 0,0-1 0,0 12 0,1-17-4,0 0 1,0 0-1,0 0 1,1 0-1,-1 0 0,1 0 1,-1-1-1,1 1 1,0 0-1,-1 0 0,1-1 1,0 1-1,0 0 1,1-1-1,-1 1 0,0-1 1,0 1-1,1-1 1,-1 0-1,3 2 0,-1-1 1,0-1-1,1 0 0,-1-1 0,0 1 0,0 0 0,0-1 0,0 0 0,1 0 0,-1 0 0,0 0 0,0 0 1,0-1-1,1 1 0,-1-1 0,0 0 0,6-2 0,10-4-7,1-2 1,-2 0 0,1 0-1,-1-2 1,0 0-1,23-21 1,89-91-108,-110 103 100,-15 14 21,0 0 0,-1 0 1,1 0-1,-1-1 0,-1 0 0,5-9 1,15-25 134,-23 41-141,1-1 1,-1 1 0,0 0-1,0-1 1,1 1 0,-1 0-1,0 0 1,1 0 0,-1-1 0,0 1-1,0 0 1,1 0 0,-1 0-1,0 0 1,1 0 0,-1 0-1,1 0 1,-1 0 0,0-1-1,1 1 1,-1 0 0,0 1 0,1-1-1,-1 0 1,0 0 0,1 0-1,-1 0 1,0 0 0,1 0-1,-1 0 1,0 0 0,1 1-1,-1-1 1,0 0 0,1 0 0,-1 0-1,0 1 1,0-1 0,1 0-1,-1 0 1,0 1 0,0-1-1,1 0 1,-1 0 0,0 1-1,0-1 1,0 0 0,0 1 0,1-1-1,-1 0 1,0 1 0,0-1-1,0 1 1,0-1 0,0 0-1,0 1 1,0-1 0,0 0-1,0 1 1,0-1 0,0 0 0,0 1-1,0-1 1,-1 1 0,4 25 0,-3-13-59,-1 13 118,2 1 1,1 0-1,7 33 1,-9-55-135,1 0 0,0 0 0,1 0 0,-1 0 0,1 0 0,0-1 0,0 1 0,0-1 0,1 1 0,-1-1 0,1 0 0,0 0 1,1 0-1,-1 0 0,1-1 0,-1 1 0,1-1 0,0 0 0,0 0 0,1 0 0,-1-1 0,0 1 0,1-1 0,7 2 1,-4-4-445,-1 0 1,1-1-1,0 0 1,-1-1-1,0 0 1,1 0-1,-1 0 1,0-1-1,0 0 1,0 0-1,-1-1 1,11-6 0,-14 8 386,33-22-1557</inkml:trace>
</inkml:ink>
</file>

<file path=ppt/ink/ink3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20.85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278 149 544,'0'-16'1525,"-1"1"-1,-1 0 1,-4-22-1,5 33-1342,1 1 0,-1-1-1,0 1 1,0-1 0,-1 1 0,1 0-1,-1-1 1,1 1 0,-1 0 0,0 0-1,-1 0 1,1 0 0,0 1 0,-1-1-1,1 1 1,-1-1 0,0 1-1,0 0 1,-6-3 0,6 4-161,-1 0 0,1 0 0,0 1 0,-1 0 0,1-1 0,-1 1 0,1 0 0,-1 1 0,1-1 0,0 1 0,-1 0 0,1-1 0,0 1 0,-1 1 0,1-1 0,0 0-1,0 1 1,0 0 0,0-1 0,0 1 0,1 0 0,-1 1 0,0-1 0,1 0 0,-4 5 0,-4 4-21,1 1-1,0 0 1,1 0 0,-9 18-1,7-10 8,0 0 0,2 1-1,-10 33 1,16-45 3,0 0 1,0 0-1,1 0 1,0-1-1,1 1 1,-1 0-1,2 0 1,0 0-1,0 0 1,0 0-1,1 0 1,3 8-1,6 12 63,14 33 119,-15-46-156,-6-10-24,1 0-1,-2 1 1,1 0 0,-1 0-1,1 0 1,-2 0 0,1 0-1,-1 0 1,-1 1 0,1 0-1,-1-1 1,0 14 0,-1-11-9,-2-1 0,1 1 0,-1-1 1,-1 1-1,1-1 0,-2 0 0,1 0 1,-1 0-1,-1-1 0,0 1 0,0-1 0,0 0 1,-1 0-1,0-1 0,-1 0 0,1 0 1,-1 0-1,-10 6 0,17-13-6,-1 1 0,0-1 0,0 1 0,1-1 0,-1 1-1,0-1 1,0 1 0,1-1 0,-1 0 0,0 1 0,0-1 0,0 0 0,0 0 0,1 0 0,-1 0-1,0 0 1,0 0 0,0 0 0,0 0 0,0 0 0,1 0 0,-1 0 0,0 0 0,0-1-1,0 1 1,0 0 0,1-1 0,-1 1 0,0-1 0,0 1 0,1-1 0,-1 1 0,0-1 0,1 1-1,-1-1 1,0 0 0,1 1 0,-1-1 0,1 0 0,-1 1 0,1-1 0,0 0 0,-1 0 0,1 1-1,0-1 1,-1 0 0,1 0 0,0 0 0,0 0 0,0 0 0,0 1 0,-1-1 0,1 0 0,1 0-1,-1 0 1,0-1 0,0-4-25,0 1 0,0-1 0,0 0 0,1 0 0,0 1 0,3-12 0,9-13-306,2 1 1,0 0 0,2 1-1,2 1 1,0 1 0,1 1 0,2 0-1,0 2 1,28-23 0,12-3-563,1 3 0,114-62-1,-60 29 5582,-131 85-3069,-8 3-1304,1 2 1,-30 18-1,32-13-290,0 1-1,2 0 0,0 1 1,0 1-1,2 0 0,-16 28 0,10-12 21,1 1 1,3 1-1,-14 39 0,27-65-48,1 1 0,1-1 0,-1 0 0,2 1 0,0-1 1,0 1-1,1-1 0,0 1 0,1 0 0,4 20 0,-5-30 5,1-1-1,-1 1 0,1-1 1,0 1-1,-1-1 0,1 1 1,0-1-1,0 1 0,0-1 1,0 0-1,0 0 0,0 1 1,0-1-1,0 0 1,0 0-1,1 0 0,-1 0 1,0 0-1,1-1 0,-1 1 1,1 0-1,2 0 0,0 0-2,-1 0 0,1-1 0,0 1-1,0-1 1,0 0 0,0 0 0,0 0 0,0-1-1,5-1 1,4-1-29,0-1 0,1-1 0,-1 0 0,17-11 0,7-5-87,-2-1 1,50-40-1,-69 47 105,0 0-1,0-1 0,-2-1 0,0 0 0,-1-1 0,18-31 0,-26 36 21,0 0-1,-1 0 1,5-28-1,-5 24 12,-2-33 36,-3 29-24,1 44-102,0 37 70,8 61 0,-5-88 15,-3-21-9,1 0 0,0 0 1,1-1-1,1 1 0,6 19 0,-8-28-3,0-1 0,0 0 0,1 1 0,-1-1 0,1 0 0,-1 0 0,1 0 0,0 0 0,0 0 1,0 0-1,0 0 0,0-1 0,0 1 0,0-1 0,1 1 0,-1-1 0,1 0 0,-1 0 0,1 0 0,-1 0 0,1 0 0,-1-1 0,1 1 0,0-1 0,-1 0 0,1 0 0,0 0 1,0 0-1,-1 0 0,1 0 0,2-2 0,7-2-51,0-2 1,-1 0 0,0 0-1,0-1 1,-1-1-1,0 1 1,0-2-1,9-8 1,-8 3 13,1 1 1,-2-2-1,0 1 1,-1-1-1,13-28 1,6-8 33,-7 22 29,-11 23-1,-5 20-23,4 87-86,-1-34 155,-7-64-67,-1 1 0,1 0-1,0 0 1,0-1 0,1 1-1,-1 0 1,1-1-1,0 0 1,0 1 0,0-1-1,0 0 1,0 0 0,5 5-1,-5-7-5,-2-1 5,1-1-1,0 1 1,-1 0-1,1-1 0,-1 1 1,1 0-1,-1-1 1,0 1-1,1-1 1,-1 1-1,1-1 1,-1 1-1,0-1 1,1 1-1,-1-1 1,0 1-1,0-1 1,1 0-1,-1 1 1,0-1-1,0 1 1,0-1-1,0 0 1,0 1-1,0-1 1,1 1-1,-2-1 1,1 0-1,0 1 1,0-1-1,0 0 1,0 1-1,0-1 1,0 1-1,-1-1 1,1 1-1,0-1 1,-1 0-1,-10-39 72,5 24-65,5 6 16,0 0 1,0 0 0,1 0-1,1 0 1,-1 0-1,2 0 1,-1 0 0,1 0-1,5-14 1,4-23 135,-9 39-162,1 0-1,-1 1 1,1-1 0,0 1 0,1 0-1,0 0 1,0 0 0,0 0 0,1 1 0,0 0-1,0 0 1,1 0 0,0 0 0,0 1-1,0 0 1,0 0 0,1 1 0,0 0 0,0 0-1,0 0 1,0 1 0,1 0 0,-1 1-1,1-1 1,0 1 0,0 1 0,-1 0 0,1 0-1,0 0 1,0 1 0,0 0 0,10 2-1,-2 1-774,1 2 0,-1 0 0,1 1 0,-2 0 0,1 2 0,19 11 0,32 15-3504,-30-19 2429</inkml:trace>
</inkml:ink>
</file>

<file path=ppt/ink/ink3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21.23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36 972,'9'-5'1804,"0"-5"188,0 0 105,0 10-277,0-5-632,9 0-484,-9 5-300,0 0-192,9 0-140,-9 5-132,9 0-212,-9-5-712,0 5-576,-9 0-296,9 0-129,0-5-23,0 0 136</inkml:trace>
</inkml:ink>
</file>

<file path=ppt/ink/ink3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26.5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77 824,'0'-1'227,"0"0"-1,1 0 1,-1 0-1,0 1 1,1-1-1,-1 0 1,0 0-1,1 0 1,-1 0 0,1 1-1,-1-1 1,1 0-1,0 1 1,-1-1-1,1 0 1,0 1-1,-1-1 1,1 1 0,0-1-1,0 0 1,1 1-33,-1-1 0,0 0 0,0 0 0,0 0 0,0 1 1,0-1-1,0 0 0,0 0 0,-1 0 0,1-1 0,0 1 0,-1 0 1,1 0-1,0 0 0,-1 0 0,1-1 0,-1 1 0,0 0 0,1-1 1,-1 1-1,0-3 0,9-29 927,-9 32-983,-1 30-139,-2-15-1,0 0 0,1 0-1,1 1 1,0-1 0,1 0 0,0 0-1,1 0 1,4 16 0,0 41-47,0 121 289,-2-105-1364,-2-7-3706,-1-105 1594,0 5 1784</inkml:trace>
</inkml:ink>
</file>

<file path=ppt/ink/ink3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27.03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0 172 564,'1'-10'1564,"1"0"0,0-1 0,0 1 0,7-18 0,8-4 546,-17 32-2093,1-1 0,-1 0 0,1 0 0,0 1 0,-1-1 0,1 1 0,0-1 0,-1 0 0,1 1 0,0-1 0,0 1 0,-1-1 0,1 1 0,0 0 0,0-1 0,0 1-1,0 0 1,0 0 0,0 0 0,-1-1 0,1 1 0,0 0 0,0 0 0,0 0 0,1 1 0,2 0 19,1 1 0,-1 0 0,0 0 1,-1 1-1,1-1 0,0 1 0,-1 0 0,1 0 0,-1 0 1,0 0-1,0 1 0,3 5 0,32 53 298,-25-39-241,1 4-71,20 53 0,-23-51-16,28 53 0,-14-43-42,-24-38 40,-1-1-1,1 1 1,-1-1 0,1 1 0,-1-1 0,1 1-1,0-1 1,-1 0 0,1 1 0,0-1 0,-1 0 0,1 1-1,0-1 1,0 0 0,-1 0 0,1 0 0,0 0 0,-1 0-1,1 0 1,0 0 0,0 0 0,-1 0 0,1 0-1,0 0 1,0 0 0,-1 0 0,1 0 0,0-1 0,0 1-1,-1 0 1,1-1 0,0 0 0,25-23 35,16-45-23,-40 65-7,87-136 60,-44 73-54,-27 42-16,1 2-1,1 0 1,33-28 0,-52 49 1,0 1-1,1-1 1,-1 0-1,1 1 1,0 0-1,0-1 1,-1 1-1,1 0 1,0 0-1,0 0 1,0 0-1,0 0 1,0 0-1,0 1 1,0-1 0,1 1-1,-1-1 1,0 1-1,0 0 1,0 0-1,1 0 1,-1 0-1,4 1 1,-4 0 0,0 0 0,0 1 0,1-1 0,-1 1 0,-1 0 0,1-1 0,0 1 1,0 0-1,-1 0 0,1 0 0,-1 0 0,1 1 0,-1-1 0,0 0 0,0 1 0,2 4 1,1 8 5,0 0 0,-1 0 0,0 1 0,-1 0 0,-1 20 0,1-6-29,1-1 0,11 49-1,-4-28-22,23 56-356,-3-4-2452,-5-32-2738,-16-49 3668</inkml:trace>
</inkml:ink>
</file>

<file path=ppt/ink/ink3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27.45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9 162 896,'-1'0'114,"1"0"0,0 0 0,-1 0 0,1 0 1,0 0-1,-1 0 0,1-1 0,0 1 0,-1 0 0,1 0 0,0 0 0,-1 0 0,1 0 0,0 0 0,0-1 0,-1 1 1,1 0-1,0 0 0,0 0 0,-1-1 0,1 1 0,0 0 0,0 0 0,-1-1 0,1 1 0,0 0 0,0-1 0,0 1 1,0 0-1,0 0 0,-1-1 0,1 1 0,0 0 0,0-1 0,0 1 0,0 0 0,0-1 0,0 1 0,0 0 0,0-1 1,0 1-1,0 0 0,0-1 0,0 1 0,0 0 0,1-1 0,-1 1 0,0-1 0,0 1-42,0 0-1,1 0 1,-1 0-1,0 0 0,0 0 1,1 0-1,-1 0 1,0 0-1,0 0 1,1 0-1,-1 0 1,0 0-1,0 0 0,1 0 1,-1 0-1,0 0 1,0 0-1,0 0 1,1 0-1,-1 0 1,0 1-1,0-1 1,0 0-1,1 0 0,-1 0 1,0 0-1,0 0 1,0 1-1,1-1 1,-1 0-1,0 0 1,0 0-1,0 1 0,0-1 1,0 0-1,0 0 1,0 0-1,1 1 1,-1-1-1,0 0 1,0 0-1,0 1 1,0-1-1,0 0 0,0 1 1,3 0-8,0 1 0,0-1 1,0 1-1,1-1 0,-1 0 0,0 0 0,1-1 1,-1 1-1,1-1 0,-1 1 0,6-1 1,5-1-32,1-1 1,0 0-1,-1 0 1,0-2-1,1 0 1,-1 0-1,-1-2 1,1 1-1,-1-2 1,0 0-1,15-10 1,-26 15-36,1-1 1,-1 1 0,1 0 0,-1-1 0,0 0 0,0 1-1,0-1 1,2-4 0,-4 5 1,1 1 0,-1 0 0,1 0 0,-1 0 0,1 0 0,-1 0 0,0 0 0,0 0 0,1 0 0,-1-1 0,0 1-1,0 0 1,0 0 0,0 0 0,-1 0 0,1-1 0,0 1 0,0 0 0,-1 0 0,1 0 0,-1 0 0,1 0 0,-1 0 0,1 0 0,-1 0 0,0 0 0,1 0 0,-1 0 0,0 0 0,-1-1 0,-4-3 17,-1-1 0,0 1 1,1 1-1,-2-1 0,1 1 1,-14-6-1,17 9-21,0 0 0,-1 0 1,1 1-1,0-1 0,-1 1 0,1 0 0,0 0 1,-1 0-1,1 1 0,-1-1 0,1 1 0,0 0 1,0 0-1,0 1 0,-5 1 0,2 1 4,-1 0-1,1 0 1,1 1 0,-1 0-1,1 0 1,0 0-1,0 1 1,0 0 0,1 0-1,0 1 1,0-1-1,0 1 1,1 0-1,0 0 1,1 1 0,-1-1-1,1 1 1,1-1-1,0 1 1,0 0-1,0 0 1,1 0 0,0 1-1,1-1 1,-1 0-1,3 12 1,-2-12-4,1 0 1,0 0-1,0-1 0,1 1 1,0 0-1,0-1 0,1 1 1,0-1-1,0 0 0,1 1 1,-1-2-1,2 1 0,-1 0 1,1-1-1,0 0 0,0 0 1,1 0-1,0-1 0,0 0 1,0 0-1,1 0 0,-1-1 1,1 0-1,0 0 0,0-1 1,1 0-1,11 4 0,5-2-25,-1-2-1,0 0 0,1-1 1,34-2-1,-43-1-313,1 0-1,-1-2 0,17-4 0,-24 5-330,0-1 0,0 0 0,0-1 0,0 0 0,0 0 0,9-7 0,-7 1-1061,-1 0 99</inkml:trace>
</inkml:ink>
</file>

<file path=ppt/ink/ink3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27.91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1004,'1'0'84,"-1"0"0,0 0-1,0 0 1,0 0 0,0 0 0,0 1-1,0-1 1,0 0 0,0 0 0,0 0-1,1 0 1,-1 0 0,0 0 0,0 0 0,0 1-1,0-1 1,0 0 0,1 0 0,-1 0-1,0 0 1,0 0 0,0 0 0,0 0-1,1 0 1,-1 0 0,0 0 0,0 0-1,0 0 1,0 0 0,1 0 0,-1 0 0,0 0-1,0 0 1,0 0 0,0 0 0,1 0-1,-1 0 1,0 0 0,0 0 0,0-1-1,0 1 1,0 0 0,1 0 0,-1 0-1,0 0 1,0 0 0,0 0 0,0 0-1,0-1 1,0 1 0,0 0 0,1 0 0,-1 0-1,0 0 1,0-1 0,9 18 2037,0 77-78,0-8-1644,-6-52-358,-3-30-36,0 0 0,0 0 0,1 0 0,-1-1 1,1 1-1,0 0 0,-1 0 0,3 3 1,0 7 26,-2-11-7,2-11-17,-1 4-9,7-61 26,-2 27-4,-6 29-13,1 0-1,0 0 0,0 0 1,1 0-1,0 0 1,6-11-1,1-15-6,-10 32-1,0 0-1,0 0 0,1 0 1,-1 0-1,1 0 1,0 1-1,0-1 0,0 0 1,0 1-1,0-1 1,1 1-1,-1-1 0,1 1 1,0 0-1,2-3 1,-2 5-2,-1 1 1,1 0-1,-1 0 1,1 0-1,-1 0 1,0 0-1,1 0 1,-1 0-1,0 0 1,0 1-1,0-1 1,0 0-1,0 1 1,0-1-1,1 4 1,21 30-5,-20-30 11,39 57-23,-40-59 18,1-1 0,0 1 0,-1 0 0,1-1 0,0 1 1,0-1-1,1 0 0,-1 0 0,0 0 0,1-1 0,-1 1 0,1-1 0,-1 0 0,1 0 1,0 0-1,-1 0 0,6 0 0,-2-4-2,1 0 0,-1 0 0,0-1-1,0 0 1,0 0 0,-1-1 0,1 0 0,6-6 0,-3 2 2,45-36-6,-54 45 4,-1 0-1,1 0 0,0 0 0,0-1 1,0 1-1,1 0 0,-1 0 0,0 1 1,0-1-1,0 0 0,-1 0 1,1 0-1,0 1 0,0-1 0,0 0 1,0 1-1,0-1 0,0 1 1,0-1-1,0 1 0,-1-1 0,1 1 1,0 0-1,0-1 0,-1 1 0,1 0 1,0 0-1,0 1 0,18 25 13,-18-25-7,5 7-56,1 0 1,0-1-1,0 1 0,1-2 0,0 1 0,1-1 0,-1 0 0,1-1 1,1 0-1,-1 0 0,1-1 0,0-1 0,16 6 0,-23-9-196,0 0 1,0-1-1,0 0 0,0 1 0,0-1 1,0 0-1,0-1 0,0 1 0,0 0 0,0-1 1,0 0-1,0 0 0,0 0 0,0 0 1,0 0-1,-1 0 0,1-1 0,0 1 0,-1-1 1,1 0-1,-1 0 0,0 0 0,1 0 1,-1 0-1,0-1 0,0 1 0,0-1 0,-1 1 1,1-1-1,1-4 0,6-8-1163</inkml:trace>
</inkml:ink>
</file>

<file path=ppt/ink/ink3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28.27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72 269 684,'-45'-141'7849,"40"126"-7562,-1-1 0,2 0-1,0 0 1,1 0-1,-2-31 1,5 46-274,11 12 44,-8 1 1,0 1 0,-1 0 0,0 0 0,-1 14 0,3 16 100,5 123 155,-5-136-296,-4-18-11,2 0 1,-1 0 0,2 0 0,0 0 0,0 0 0,6 13 0,-6-21-6,-1-1 1,0 1-1,1-1 1,-1 0-1,1 0 0,0 0 1,0 0-1,0 0 1,1-1-1,-1 1 1,1-1-1,-1 0 0,1 0 1,0 0-1,0 0 1,0-1-1,0 0 1,0 0-1,0 0 0,0 0 1,0 0-1,7-1 1,5 1 1,1 0-1,0-2 1,0 0 0,0-1 0,-1 0 0,1-2 0,-1 0-1,1 0 1,-1-2 0,-1 0 0,29-16 0,-42 21 1,-1-1-1,1 0 1,0 0 0,-1 0 0,1 0 0,-1-1 0,0 1 0,0 0-1,0 0 1,0-1 0,0 1 0,-1-1 0,1 1 0,-1-1 0,1 1-1,-1-1 1,0 1 0,0-1 0,0 1 0,0-1 0,0 1-1,-1-1 1,1 1 0,-1-1 0,0 1 0,-1-4 0,0-2 1,0 1 1,-1-1-1,1 1 0,-2 0 1,1-1-1,-1 2 1,-9-13-1,8 13-12,0 1-1,-1 0 1,1 1-1,-1-1 1,-1 1-1,1 0 1,0 1-1,-1-1 1,0 1 0,0 1-1,0-1 1,0 1-1,0 1 1,-13-3-1,16 4-71,0 0-1,0 0 1,0 0-1,0 0 0,0 0 1,0 1-1,0 0 1,1 0-1,-1 0 1,0 0-1,0 1 0,1-1 1,-1 1-1,1 0 1,-1 0-1,1 0 1,0 1-1,0-1 0,0 1 1,0-1-1,0 1 1,1 0-1,-1 0 1,1 1-1,0-1 0,0 0 1,0 1-1,0-1 1,-1 6-1,-5 8-1061,5-12 665,1-1 0,-1 1 1,1 0-1,1-1 0,-1 1 1,1 0-1,-1 0 0,2 0 1,-1 1-1,0-1 0,1 8 1,8 3-1160</inkml:trace>
</inkml:ink>
</file>

<file path=ppt/ink/ink4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28.65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222 13 540,'-4'-2'561,"0"0"1,0 0-1,0 1 0,0 0 0,0-1 0,-1 1 1,1 1-1,-1-1 0,1 1 0,-1-1 1,1 1-1,-1 1 0,-4 0 0,1 0-325,1 1 0,0 0 0,0 0 1,0 1-1,0 0 0,0 0 0,-10 7 0,10-5-256,0 0 0,0 0-1,0 0 1,1 1 0,0 1 0,0-1 0,0 1 0,1 0 0,0 0 0,0 0 0,1 1 0,0-1-1,0 1 1,-2 10 0,4-13 21,1 0-1,1 0 1,-1 0 0,1 1-1,-1-1 1,2 0-1,-1 0 1,1 1-1,-1-1 1,1 0 0,1 0-1,-1 0 1,1 0-1,3 6 1,-5-9-2,1 0 0,0-1 0,1 1 0,-1-1-1,0 1 1,0-1 0,1 0 0,-1 1 0,1-1 0,-1 0 0,1 0 0,-1 0 0,1 0 0,0 0 0,-1-1 0,1 1 0,3 0-1,-2 0 4,-1-1 0,1 0 0,0 0 0,0 0 0,0 0 0,0-1 0,0 1 0,0-1 0,-1 0 0,1 0 0,0 0-1,0 0 1,-1 0 0,5-3 0,46-26 129,-54 32-131,1-1 0,0 1-1,-1-1 1,1 1 0,0-1 0,0 1 0,0-1-1,0 1 1,0-1 0,0 1 0,0-1 0,1 1-1,-1-1 1,0 1 0,1-1 0,-1 0 0,1 1-1,1 1 1,13 35-31,-14-36 31,7 18-6,-6-16 2,-1 0 0,0 1 0,1-1 1,0 0-1,0 0 0,0 0 0,0 0 0,1-1 1,-1 1-1,1-1 0,0 1 0,0-1 0,1 0 0,-1 0 1,1 0-1,-1-1 0,1 1 0,0-1 0,0 0 1,0 0-1,0 0 0,7 2 0,-3-2-163,1 0-1,-1 0 1,0-1-1,0 0 1,1 0-1,-1-1 1,0 0-1,1-1 1,-1 0-1,0 0 1,1-1-1,9-3 1,2-3-1284,-1-1 1,0-1 0,28-19-1,-43 26 1227,31-17-1261</inkml:trace>
</inkml:ink>
</file>

<file path=ppt/ink/ink4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29.00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324 41 1304,'0'-2'269,"-1"0"-1,0 1 1,1-1 0,-1 1-1,0-1 1,0 1-1,0-1 1,0 1 0,0 0-1,0-1 1,0 1-1,0 0 1,-1 0 0,1 0-1,0 0 1,-1 0-1,1 0 1,-1 0 0,1 0-1,-1 1 1,1-1-1,-4 0 1,-38-11 1918,35 11-2138,0 1 1,0 1-1,-1-1 1,1 1-1,0 0 0,0 1 1,0 0-1,1 0 1,-1 1-1,0 0 1,1 0-1,0 1 0,-1 0 1,1 0-1,1 0 1,-1 1-1,1 0 0,0 1 1,-6 5-1,1 0-9,1 1-1,0 0 1,1 0 0,0 1-1,1 0 1,1 1-1,0-1 1,1 1-1,-6 19 1,9-26-33,2 1 0,-1-1 0,1 1 0,0 0 0,0-1 0,1 1 0,0 0 0,1-1 0,0 1 0,0 0 0,0-1 0,1 1 0,0-1 0,1 1 0,0-1 0,0 0-1,0 0 1,1 0 0,0-1 0,0 1 0,1-1 0,5 6 0,-1-2-82,0-2 1,1 1-1,0-1 0,1 0 0,-1-1 1,2-1-1,-1 0 0,1 0 0,-1-1 0,2 0 1,-1-1-1,18 4 0,-12-5-1296,1 0 1,0 0-1,-1-2 0,36-1 1,-20-5-598</inkml:trace>
</inkml:ink>
</file>

<file path=ppt/ink/ink4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31.16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1 199 140,'4'-52'7107,"1"-7"-4104,-5-28-25,18 372-2291,-7-143-723,-3-67-7,-1-27-39,21 81 1,0 4-481,-11-81-103,-14-44 121,1 0-1,-2 0 0,1 0 1,-1 0-1,-1 0 0,2 12 0,-3-20 380,0 0 0,-1 0 0,1 0 0,0 1 0,-1-1 0,1 0 0,0 0 0,0 0 0,-1 0 0,1 0-1,0 0 1,-1 1 0,1-1 0,0 0 0,-1 0 0,1 0 0,0 0 0,-1 0 0,1 0 0,0 0-1,-1 0 1,1 0 0,0-1 0,-1 1 0,1 0 0,0 0 0,0 0 0,-1 0 0,1 0 0,0 0 0,-1-1-1,1 1 1,-1 0 0,-6-9-1647</inkml:trace>
</inkml:ink>
</file>

<file path=ppt/ink/ink4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31.50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1 383 152,'5'-18'1098,"3"-5"496,-2 0-1,0 0 1,-2-1 0,3-32-1,-7 44-1411,1 1 0,1-1 0,0 0 0,0 1 0,1 0 0,1-1 0,0 1-1,0 0 1,1 1 0,0-1 0,1 1 0,1 0 0,-1 1 0,1-1 0,1 1 0,0 0 0,15-13-1,-21 21-172,0 0-1,0-1 0,0 1 1,0 0-1,0 0 0,0 0 0,0 0 1,0 0-1,0 1 0,0-1 0,0 0 1,0 1-1,1 0 0,-1 0 1,0-1-1,0 1 0,1 1 0,-1-1 1,0 0-1,0 0 0,0 1 0,1-1 1,-1 1-1,0 0 0,0 0 1,0 0-1,0 0 0,0 0 0,0 0 1,0 0-1,-1 1 0,1-1 0,0 0 1,-1 1-1,1 0 0,-1-1 0,1 1 1,-1 0-1,0 0 0,1 2 1,3 2-7,-2 1 1,1 0-1,-1 0 1,0 0-1,0 0 1,-1 1-1,0-1 1,0 1-1,-1-1 1,1 14-1,-4 1-9,-1 0 0,-1-1-1,-1 1 1,-1-1 0,-13 31 0,13-36 6,1-5-19,0 0 0,-1-1 1,0 0-1,0 0 1,-1 0-1,-1-1 1,-11 12-1,-66 56-265,70-64 238,14-12-137,-1 0-1,1 0 1,-1 1-1,1-1 1,-1 0-1,0-1 0,1 1 1,-1 0-1,0 0 1,1-1-1,-1 1 1,0-1-1,0 1 0,0-1 1,-1 0-1,-3-6-3460,11-9 444,-3 9 1406</inkml:trace>
</inkml:ink>
</file>

<file path=ppt/ink/ink4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32.18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0 259 700,'44'-26'6688,"0"-3"-4133,-5 4-2429,51-26-1,-58 34-93,1-1-1,44-34 0,-76 52-32,0-1 1,0 1-1,0-1 0,0 1 0,0-1 0,0 0 0,0 0 1,0 1-1,0-1 0,-1 0 0,1 0 0,0 0 0,0 0 1,-1 0-1,1 0 0,-1 0 0,1 0 0,-1 0 0,1 0 1,-1 0-1,0 0 0,0 0 0,1 0 0,-1-1 0,0 1 1,0-2-1,-1 2 2,0 0 0,0 0 0,0 0 1,0 0-1,0 1 0,0-1 0,0 0 0,0 0 0,0 1 1,0-1-1,0 0 0,0 1 0,-1-1 0,1 1 1,0 0-1,-1-1 0,1 1 0,-3 0 0,-3-1-1,1 0-1,-1 0 1,0 1 0,0 0-1,0 1 1,0 0-1,0 0 1,-10 3-1,6 0-15,-12 5-6,0 1 0,1 1 0,-22 16 0,37-22 20,0 1 1,0-1 0,1 2 0,0-1 0,0 0-1,0 1 1,1 0 0,0 1 0,1-1 0,-1 1 0,1 0-1,-4 12 1,4-8 4,0 0 0,0 1 0,1 0 0,1 0 0,0-1 0,1 1 0,0 14 0,1-21-1,1 0 0,0 0 0,0 0 0,1-1 0,-1 1 0,1 0 0,0 0 0,1-1 0,0 0 0,-1 1 0,2-1 0,-1 0 0,0 0 0,1-1 0,0 1 0,0-1 0,7 6 0,-3-4 4,0-1 1,0 0-1,1-1 1,0 0-1,-1 0 1,1-1-1,0 0 1,1 0-1,-1-1 1,0 0-1,1-1 1,-1 0-1,1 0 1,-1-1-1,1-1 1,0 1-1,17-5 1,-8 1 3,-1 0 1,1-2 0,-1 0 0,0-1 0,0 0 0,-1-2 0,30-19 0,-36 19 1,0-1 0,0-1 0,-1 0 0,-1 0 0,0-1 0,0 0 1,-1 0-1,-1-1 0,0 0 0,-1-1 0,0 1 0,-1-1 0,5-18 1,-8 7-7,-2 23-4,0 0 0,0-1 1,1 1-1,-1 0 0,0 0 0,1-1 0,-1 1 0,1 0 0,0 0 1,2-4-1,-4 22 5,1 1 0,1-1 0,1 0 0,0 0 0,1-1 0,1 1 0,0 0 0,9 18 0,13 22-44,-24-43 47,-3-20 46,-17-59 44,18 53-67,0-1 1,1 0 0,1 1 0,0-1 0,1 1-1,9-25 1,-9 31-31,0 0 1,1 0-1,-1 1 0,2-1 1,-1 1-1,1 0 1,0 1-1,0-1 0,0 1 1,1 0-1,0 0 0,0 1 1,12-8-1,-6 5 16,0 1 0,1-1 0,0 2 0,24-8 0,-33 12-107,0 1 0,0-1 0,1 1 0,-1 0 0,0 0 0,0 0 0,0 0 0,0 1 0,0-1 0,0 1 0,0 0 0,0 1-1,0-1 1,0 1 0,0-1 0,-1 1 0,1 0 0,0 1 0,-1-1 0,4 3 0,29 17-6921,-27-17 5273</inkml:trace>
</inkml:ink>
</file>

<file path=ppt/ink/ink4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33.51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546 12 960,'29'-11'7186,"-24"16"-4053,-12 13-2917,-7 9 333,-17 44 0,-9 18-92,-81 118 17,-41 81-386,111-177-117,-37 118 0,72-180-251,3 1 1,2 1-1,3 0 1,1 0-1,1 56 1,4-77-301,1-22-46,0 0-1,1 1 1,0-1-1,0 0 1,1 1-1,0-1 1,2 9-1,-2-16 496,-1-1-1,0 1 1,1-1 0,-1 1-1,0-1 1,1 1-1,-1-1 1,1 0 0,-1 1-1,1-1 1,-1 0-1,1 1 1,-1-1-1,1 0 1,0 0 0,-1 1-1,1-1 1,-1 0-1,1 0 1,-1 0 0,1 0-1,0 0 1,-1 0-1,1 0 1,0 0 0,-1 0-1,1 0 1,-1 0-1,2-1 1,7-3-1620</inkml:trace>
</inkml:ink>
</file>

<file path=ppt/ink/ink4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34.15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117 55 420,'0'-4'611,"0"1"0,0-1 1,-1 1-1,1-1 0,-1 1 0,0 0 0,0-1 1,0 1-1,0 0 0,0 0 0,-4-6 0,4 8-546,1 1 0,-1-1-1,0 0 1,0 0 0,0 1-1,0-1 1,0 1 0,0-1-1,0 0 1,0 1 0,0 0-1,0-1 1,0 1 0,0 0-1,-1 0 1,1-1 0,0 1-1,0 0 1,0 0 0,0 0-1,-1 0 1,1 1 0,0-1-1,0 0 1,0 0 0,0 1-1,0-1 1,0 0 0,0 1-1,0-1 1,0 1 0,0 0-1,0-1 1,0 1 0,0 0-1,0 0 1,0-1 0,-1 3-1,-4 2-7,0 1 0,0-1 0,0 1 0,1 1 0,-1-1 1,-5 11-1,9-13-49,-1 0 1,1 0 0,0 0-1,1 0 1,-1 0 0,1 0 0,0 1-1,0-1 1,0 1 0,0-1-1,1 0 1,0 1 0,0 8 0,1-6-7,1 4-6,0-1-1,0 0 1,1 0 0,4 11 0,-5-17 1,1 0 0,-1-1 0,1 1 0,-1 0 0,1-1 0,0 0 0,0 1 0,1-1 0,-1 0 0,1-1 0,-1 1 0,8 3 0,40 21 13,-29-17-18,-1 1 0,0 1 0,0 1 0,-1 1 0,29 26-1,-46-36 11,1 0-1,0 0 0,-1 1 1,0-1-1,0 1 0,0 0 1,0 0-1,-1 0 0,0 0 1,0 0-1,0 1 0,-1-1 1,0 1-1,0-1 0,0 1 1,-1 0-1,1-1 0,-1 1 0,-1-1 1,1 1-1,-1 0 0,0-1 1,0 1-1,-1-1 0,1 0 1,-1 1-1,-1-1 0,1 0 1,-6 8-1,-1 3 20,0 0 0,-2 0-1,0-1 1,-14 15 0,19-24 0,0 0-1,0-1 1,0 0 0,0 0-1,-1 0 1,0-1 0,0 0-1,0 0 1,0 0 0,-1-1-1,1 0 1,-10 1 0,16-3-22,0-1 1,0 0 0,0 0-1,0 0 1,0 0 0,0 0-1,0 0 1,0 0 0,0 0-1,0 0 1,0-1 0,0 1-1,0 0 1,0-1 0,0 1 0,0 0-1,0-1 1,1 1 0,-1-1-1,0 0 1,0 1 0,0-1-1,1 0 1,-1 1 0,0-1-1,0 0 1,1 0 0,-1 0-1,1 1 1,-1-1 0,1 0-1,-1 0 1,1 0 0,0 0-1,-1 0 1,1 0 0,0 0-1,0 0 1,0 0 0,0 0-1,0 0 1,0 0 0,0 0-1,0 0 1,0 0 0,0 0-1,0 0 1,1 0 0,-1 0 0,1-2-1,0-4 0,1 1 1,0-1-1,0 1 0,0-1 1,1 1-1,6-12 0,14-15-53,2 1-1,1 1 0,1 1 0,2 1 0,36-28 1,-36 34 42,-18 13 19,0 1 0,1 0 0,1 0-1,-1 1 1,27-11 0,-37 18-8,1-1 0,-1 1 0,1 0 0,-1 0-1,1 1 1,0-1 0,-1 1 0,1-1 0,0 1 0,0 0 0,-1 0 0,1 0 0,0 0 0,0 0-1,-1 1 1,1-1 0,0 1 0,-1 0 0,1 0 0,0 0 0,-1 0 0,1 0 0,-1 0 0,0 1-1,3 1 1,-2 1 0,-1-1-1,1 1 0,-1-1 0,0 1 0,0 0 1,-1 0-1,1 0 0,-1 0 0,0 0 0,0 0 1,0 1-1,-1-1 0,1 0 0,-1 0 0,-1 7 1,1-9 1,0 0 0,0 1 0,0-1 0,0 0 0,0 0 0,0 0 0,1 0 0,-1 1 0,1-1 0,-1 0 0,1 0 0,0 0 0,0 0 0,0 0 0,0 0 0,0 0 0,0-1 1,1 1-1,1 2 0,-1-3 0,-1-1 0,0 1 0,1-1 0,-1 1 0,0-1 0,1 1 0,-1-1 1,1 0-1,-1 0 0,1 0 0,-1 0 0,0 0 0,1 0 0,-1 0 0,1-1 0,-1 1 1,0 0-1,1-1 0,-1 1 0,0-1 0,3-1 0,2-1 1,-1 0-1,0-1 1,0 1-1,0-1 1,0 0-1,-1-1 1,1 1-1,-1-1 1,0 0-1,0 0 1,-1 0-1,3-6 1,-3 5-1,4-9 7,-1 0 1,0-1-1,5-23 1,-10 34-3,0 0 1,-1-1-1,1 1 1,-1 0-1,0-1 1,-1 1-1,0 0 1,1 0-1,-2 0 1,1-1-1,0 1 1,-1 0-1,0 1 1,0-1-1,-4-5 1,4 7-4,0 0 0,-1 0-1,0 0 1,0 0 0,0 1 0,0-1 0,0 1 0,-1 0 0,1 0 0,-1 0 0,1 0 0,-1 0 0,0 1 0,1 0 0,-1 0 0,0 0 0,0 0-1,0 0 1,0 1 0,0 0 0,0 0 0,-5 0 0,7 0-13,-1 0 0,1 0-1,-1 1 1,1-1 0,-1 0-1,1 1 1,0 0 0,-1 0 0,1-1-1,0 1 1,-1 1 0,1-1-1,0 0 1,0 0 0,0 1-1,0 0 1,0-1 0,0 1 0,0 0-1,1 0 1,-1 0 0,1 0-1,-1 0 1,1 0 0,0 0 0,0 0-1,0 1 1,0-1 0,0 0-1,0 1 1,1-1 0,-1 1 0,1-1-1,-1 6 1,1-6-137,0 0 1,1 0-1,-1 0 1,0 0-1,1 0 1,-1 0-1,1 0 1,0 0-1,0 0 1,0 0-1,0 0 1,0 0-1,0 0 0,0-1 1,1 1-1,-1 0 1,0-1-1,1 1 1,0-1-1,-1 0 1,1 1-1,0-1 1,-1 0-1,1 0 1,0 0-1,3 1 0,1 0-451,0 0-1,0 0 0,0-1 0,0 0 0,1 0 0,-1 0 0,8-1 0,13 0-830</inkml:trace>
</inkml:ink>
</file>

<file path=ppt/ink/ink4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34.52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179 5 1044,'-29'-4'6295,"20"5"-6084,0 0 0,1 1 0,-1 1-1,0-1 1,1 1 0,-1 1 0,1-1-1,0 1 1,0 1 0,0 0-1,1 0 1,-8 7 0,0 2-191,14-13-21,-1 0 0,1 0-1,0 0 1,0 0 0,-1 0 0,1 0 0,0 0-1,0 0 1,0 1 0,0-1 0,0 0 0,0 0-1,1 1 1,-1-1 0,0 1 0,1-1 0,-1 1-1,1-1 1,-1 1 0,1-1 0,0 1 0,0-1-1,0 1 1,0 0 0,0-1 0,0 1 0,0-1-1,0 1 1,1-1 0,-1 1 0,0 0 0,1-1-1,-1 1 1,1-1 0,0 0 0,0 1 0,-1-1-1,3 3 1,-2-3 1,1 1 0,-1-1 0,0 0 0,1 0-1,-1 0 1,1 0 0,-1 0 0,1 0 0,-1 0 0,1-1 0,0 1-1,-1 0 1,1-1 0,0 0 0,0 1 0,-1-1 0,1 0-1,0 0 1,0 0 0,0 0 0,-1 0 0,1 0 0,0 0-1,0-1 1,2 0 0,47-14-12,-48 14 10,-2 0 2,3 0 3,0 0-1,0 0 1,0-1 0,0 1 0,0-1 0,-1 0 0,1 0 0,-1-1 0,1 1 0,-1-1 0,0 1-1,0-1 1,0 0 0,0 0 0,-1-1 0,5-6 0,10-15 426,-17 32-420,-1 3-12,1 1-1,1-1 1,0 1 0,0-1 0,1 1-1,3 10 1,-4-18 0,1 0 0,-1 0 0,1 1 0,0-1-1,0-1 1,0 1 0,1 0 0,-1-1 0,0 1 0,1-1 0,0 1 0,0-1 0,0 0 0,-1 0 0,2-1 0,-1 1-1,0 0 1,0-1 0,0 0 0,1 0 0,-1 0 0,6 1 0,4 0-176,0 0 0,0-1 0,0 0 1,1-1-1,-1-1 0,0 0 0,0-1 0,0 0 1,21-7-1,-6 0-3026,42-20 1,-43 15 1530</inkml:trace>
</inkml:ink>
</file>

<file path=ppt/ink/ink4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01.39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1 421 1396,'1'-2'498,"0"0"0,1-1-1,-1 1 1,0 0 0,0 0 0,0-1-1,0 1 1,-1-1 0,1 1 0,-1-1-1,1 1 1,-1-4 0,0 4-337,0 0 1,0-1 0,1 1-1,-1 0 1,1-1 0,-1 1-1,1 0 1,0 0-1,0 0 1,0 0 0,0 0-1,0 0 1,0 0-1,1 0 1,-1 0 0,3-2-1,-3 2-144,1 1-1,0 0 0,-1-1 1,1 1-1,0 0 1,0 0-1,0 0 0,0 0 1,0 0-1,0 0 1,0 0-1,0 1 0,0-1 1,0 1-1,0 0 1,1-1-1,-1 1 0,0 0 1,0 0-1,0 1 1,4 0-1,-2 0-2,1 1-1,-1 0 1,0 1 0,0-1-1,0 1 1,0 0 0,-1 0-1,1 0 1,4 6 0,3 3 13,-1 0 1,0 1 0,-1 1 0,-1-1 0,0 1-1,-1 1 1,-1-1 0,9 29 0,0 13 19,9 65-1,-11-53-15,59 248 119,-69-305-149,0 0 1,1 0-1,1 0 0,0 0 1,0-1-1,1 0 1,1 0-1,-1 0 1,11 10-1,-15-17-1,1-1 0,-1 0 0,0 0 0,1-1 0,0 1 0,-1 0-1,1-1 1,0 0 0,0 1 0,0-1 0,0 0 0,0-1 0,0 1 0,0 0 0,6 0 0,-5-2 3,-1 1-1,1-1 1,0 0 0,0 0 0,-1 0 0,1-1 0,-1 1-1,1-1 1,-1 0 0,0 0 0,1 0 0,-1 0 0,0 0 0,0-1-1,-1 0 1,4-3 0,5-6 4,-1-1 0,0 0 0,-1 0 0,-1-1 0,11-23 0,30-84-30,-33 78 10,52-147-56,-37 96 16,3 1 1,79-147-1,-89 205-44,1 2 0,57-60 0,-34 40-490,-36 39 186,-5 6-572,-1-1 0,1 1 1,1 1-1,0-1 0,0 1 1,0 1-1,18-12 1,-17 17-816</inkml:trace>
</inkml:ink>
</file>

<file path=ppt/ink/ink4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02.19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513 630 464,'1'-1'295,"0"0"0,0 0 0,0 0 0,-1-1 0,1 1 0,0 0 0,0 0 0,-1 0 0,1-1 0,-1 1 0,1 0 0,-1-1 0,0 1 0,1-1 0,-1 1 0,0 0 0,0-1 0,0 1 0,0-1 0,0 1 0,0 0 0,-1-1 0,1 1 0,-1-3 0,-1 1-61,1 0 0,-1 0-1,0 0 1,0 0 0,0 1-1,0-1 1,-1 0 0,1 1-1,-1 0 1,-3-3 0,-8-4-71,-1 0 0,0 0 1,-19-7-1,30 14 22,-3-1-152,0 0-1,-1 1 0,0-1 1,1 2-1,-1-1 0,0 1 0,0 0 1,0 0-1,0 1 0,0 0 1,0 1-1,0 0 0,1 0 0,-13 3 1,8 0-18,1 1 1,0 0 0,0 0-1,1 1 1,0 0-1,0 1 1,0 0 0,-16 16-1,9-5-6,1 0-1,0 1 1,2 1 0,0 0-1,2 1 1,0 0 0,1 1-1,-15 44 1,18-39 4,0 1-1,2 0 1,1 0-1,-2 30 1,7-49-15,0 0 1,0 1-1,1-1 1,0 0-1,0 0 1,1 1-1,0-1 1,1 0-1,0-1 1,1 1-1,0 0 1,0-1-1,0 0 1,1 0-1,12 14 1,-14-18 0,1-1 1,-1 1 0,1-1-1,0 0 1,1 0 0,-1 0-1,0 0 1,1-1 0,-1 0-1,1 0 1,0 0 0,0 0-1,0-1 1,0 0 0,6 1-1,-2-1 0,-1-1-1,0-1 1,1 1 0,-1-1-1,0 0 1,0-1-1,1 0 1,12-6-1,-1 0-8,-1-2-1,0 0 0,-1-1 0,0-1 0,-1-1 1,23-21-1,-20 11 9,-1-1 0,0 0 1,-2-2-1,-2 0 0,0 0 0,-1-2 1,11-35-1,-21 54 2,0-1 0,-2 0 0,1 0 0,1-17 1,-3 23 1,-1 1 0,0 0 0,0-1 0,0 1 0,0-1 0,0 1 0,-1-1 0,0 1 0,1 0 0,-1-1 0,0 1 0,-1 0 0,1 0 0,-1 0 0,1 0 0,-4-4 0,5 7-2,0 0 1,-1-1-1,1 1 1,-1 0-1,1 0 0,-1 0 1,1-1-1,0 1 1,-1 0-1,1 0 1,-1 0-1,1 0 0,-1 0 1,1 0-1,-1 0 1,1 0-1,-1 0 0,1 0 1,-1 0-1,1 0 1,-1 0-1,1 0 0,-1 1 1,1-1-1,0 0 1,-1 0-1,1 0 0,-1 1 1,1-1-1,0 0 1,-1 1-1,1-1 0,-1 0 1,1 1-1,0-1 1,0 0-1,-1 1 0,1-1 1,0 1-1,0-1 1,-1 1-1,1-1 0,0 0 1,0 1-1,0-1 1,0 1-1,-1 0 0,-8 20 15,8-18-16,1 0 0,-1 0 0,0 1 0,1-1 0,0 0-1,0 0 1,0 1 0,0-1 0,0 0 0,1 0 0,-1 1 0,1-1 0,0 0-1,0 0 1,0 0 0,0 0 0,1 0 0,-1 0 0,1 0 0,0-1 0,-1 1 0,1 0-1,1-1 1,-1 1 0,0-1 0,5 3 0,-4-2 0,1-1 0,0 1 0,0-1 0,0 0 0,0 0 0,0-1 0,0 1 0,1-1 0,-1 0 0,0 0 0,1-1 0,-1 1 0,1-1 1,-1 0-1,1 0 0,-1 0 0,0-1 0,1 1 0,4-2 0,3-2-29,0-1 0,0 0 0,0-1 0,-1 0 0,1 0 0,-2-1 0,17-13 0,4-8-174,27-32-1,-39 39 112,8-10-43,-2-2-1,-2 0 0,-1-2 0,24-50 0,-32 55 102,-2-2-1,-1 0 0,-1 0 0,-1 0 1,-3-1-1,4-38 0,-9 60 44,-1 1 0,0 0-1,-1 0 1,0 0 0,-1 0-1,0 0 1,0 0 0,-1 0-1,-1 1 1,-6-15 0,9 21-3,0 0 0,0 1 1,-1-1-1,1 0 1,-1 1-1,0 0 1,1-1-1,-1 1 1,0 0-1,0 0 1,-1 0-1,1 0 1,0 0-1,-1 1 1,1-1-1,-1 1 1,1-1-1,-1 1 1,0 0-1,1 0 1,-1 0-1,0 0 1,0 1-1,0-1 1,0 1-1,0 0 1,0 0-1,1 0 1,-1 0-1,0 0 1,0 0-1,0 1 1,0 0-1,0-1 1,0 1-1,1 0 1,-1 0-1,0 1 1,-4 2-1,-6 5 27,0 0 0,0 1 1,0 1-1,1 0 0,1 1 0,0 0 0,1 1 0,0 0 0,1 1 0,0 0 0,1 0 0,1 1 0,0 0 1,-9 30-1,0 13 66,2 1 0,-10 99 0,20-122-81,2 0-1,2 0 1,1 0-1,1 0 0,3 0 1,0-1-1,3 0 1,0 0-1,3 0 1,18 43-1,-22-63-21,1 0 1,1-1-1,0 0 1,0-1-1,1 0 1,1 0-1,0-1 0,1-1 1,1 0-1,-1 0 1,1-1-1,1-1 1,0 0-1,1-1 0,21 9 1,-24-12-2,1-1 1,-1-1-1,1 0 1,0 0-1,0-2 1,0 1-1,0-2 1,0 0-1,0 0 1,0-1-1,0-1 1,0 0-1,0-1 1,0 0-1,-1-1 1,1 0-1,-1-1 1,0-1-1,21-13 1,-21 12 8,-1-1 0,0-1 0,0 0 0,-1 0 0,0-1 0,0-1 0,-1 1 1,-1-2-1,0 1 0,0-1 0,-1 0 0,-1-1 0,0 1 0,-1-1 0,0 0 0,-1-1 0,0 1 1,-1-1-1,-1 0 0,0 0 0,-1 0 0,-1-25 0,-3 19 10,-5 25 7,-6 31-4,8-1-17,2 0 0,2 56-1,2-74 10,2-1 0,0 1-1,1-1 1,0 0 0,2 0-1,0 0 1,12 27 0,-16-41-14,0 0 0,-1-1 0,1 1 0,0 0 0,0-1 0,1 1 0,-1-1 0,0 1 0,0-1 0,1 1 0,-1-1 0,1 0 1,-1 0-1,1 1 0,-1-1 0,1 0 0,0-1 0,0 1 0,-1 0 0,1 0 0,0-1 0,0 1 0,0-1 0,0 0 0,0 1 0,0-1 0,0 0 0,0 0 1,2 0-1,-1-1-117,-1 0 0,1 0 0,-1 0 1,1 0-1,-1-1 0,0 1 0,1-1 1,-1 1-1,0-1 0,0 0 0,0 0 1,0 1-1,-1-2 0,1 1 1,0 0-1,-1 0 0,0 0 0,1-1 1,-1 1-1,1-4 0,1-1-385,0 0 0,0 1 0,-1-1 0,0 0 1,-1-1-1,1 1 0,-2 0 0,1 0 0,-1-1 0,0-8 0,-8-23-1371</inkml:trace>
</inkml:ink>
</file>

<file path=ppt/ink/ink4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02.52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0 163 60,'0'-25'1488,"9"-1"224,0 1 124,9-1-167,-9 6-353,0 5-444,9 0-400,0 5-228,0 10-252,0 0-588,-9 5-644,9 0-344,0 5-181,1 5-87,-1 0 80</inkml:trace>
</inkml:ink>
</file>

<file path=ppt/ink/ink4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02.9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479 676 1108,'-17'-31'3378,"12"21"-2629,-1 0 1,0 0 0,0 1 0,-1 0-1,0 0 1,0 0 0,-13-10 0,14 14-670,0-1 1,-1 2-1,1-1 1,-1 1 0,0 0-1,-1 0 1,1 1-1,-1 0 1,-12-3 0,15 5-77,-1 0 1,1 1-1,0 0 0,0 0 1,-1 0-1,1 1 0,0 0 1,0 0-1,0 0 1,0 1-1,0-1 0,0 1 1,0 0-1,0 1 1,1-1-1,-6 4 0,-8 7 2,1 1 1,0 1-1,1 0 0,0 1 0,1 1 0,1 0 0,1 1 0,0 0 0,-18 39 0,22-39-1,0 0 0,2 1-1,0-1 1,2 1 0,0 1-1,1-1 1,0 1-1,2 0 1,1 0 0,0 0-1,3 28 1,-2-45-5,0 0 1,1 0-1,-1 0 0,1 1 1,0-1-1,0 0 0,0 0 1,0 0-1,0-1 0,1 1 1,-1 0-1,1 0 0,0-1 1,0 1-1,0-1 0,0 1 1,0-1-1,1 0 0,-1 0 0,0 0 1,5 2-1,-3-2 1,0-1-1,0 0 0,0 0 1,0 0-1,0-1 1,0 0-1,0 0 0,0 0 1,0 0-1,0 0 1,0-1-1,0 0 1,0 0-1,7-2 0,4-3-16,1-1 0,-1 0 0,0-1 0,0-1 0,-1 0 0,-1-1 0,14-12 0,-6 2-56,-2-1 1,0-1-1,-1-1 1,-1 0-1,-1-1 1,-2-1-1,0-1 1,-2 1-1,10-29 1,-9 16 31,-2 0-1,-2-1 1,-2 0-1,-1 0 1,-2-1 0,-1-39-1,-3 47 35,-1 0-1,-2 0 1,-1 0-1,-2 1 1,-1 0-1,-18-53 1,21 75 11,0-1 0,0 1 1,-1 1-1,0-1 0,-1 0 1,0 1-1,0 0 0,0 1 0,-1-1 1,-12-8-1,15 12-3,0 1 1,-1 0-1,0 1 0,0-1 1,1 1-1,-1 0 0,-1 0 1,1 0-1,0 1 1,0 0-1,-1 0 0,1 0 1,0 1-1,-1 0 0,1 0 1,-1 0-1,1 0 1,0 1-1,-1 0 0,1 0 1,-6 3-1,0 0 9,-1 1 0,1 1-1,0 0 1,1 0 0,0 1 0,0 1-1,0-1 1,1 2 0,0-1 0,0 1 0,1 1-1,0-1 1,1 1 0,0 1 0,1-1-1,0 1 1,-8 20 0,11-22 4,0 0 1,1 0-1,0 0 1,1 0-1,0 1 0,0-1 1,1 1-1,0-1 1,1 0-1,0 1 0,0-1 1,1 0-1,0 0 1,1 1-1,0-2 0,0 1 1,1 0-1,0-1 1,1 1-1,-1-1 0,2-1 1,-1 1-1,1-1 1,0 1-1,1-2 0,0 1 1,0-1-1,0 0 0,0 0 1,1-1-1,13 7 1,14 2 35,2-1 0,-1-1 1,77 12-1,-82-19-40,-1 1-1,1 2 1,-1 0-1,0 2 0,-1 2 1,45 23-1,-64-28-6,0 1-1,-1 0 1,0 0-1,0 1 0,-1 0 1,0 0-1,-1 1 1,1 0-1,-2 0 1,0 1-1,0-1 0,-1 2 1,0-1-1,-1 0 1,0 1-1,2 16 1,1 14 23,-1 1 1,-3 1 0,-2 53 0,-1-71-16,0-9-12,1 0 0,1 0 1,1 0-1,0 0 0,7 20 1,-10-36-5,1 0 0,-1-1 0,0 1 0,0 0 0,1 0 0,-1 0 0,1-1 0,-1 1 0,1 0 0,-1 0 0,1-1 0,-1 1 0,1-1 0,0 1 0,-1 0 0,1-1 0,0 1 0,-1-1 0,1 1 0,0-1 0,0 0 0,-1 1 0,1-1 0,0 0 0,0 1 0,0-1 0,0 0 0,0 0 0,-1 0 0,1 0 0,0 0 0,0 0 0,0 0 0,0 0 0,0 0 0,-1 0 0,1-1 0,0 1 0,0 0 0,0-1 0,0 1 0,-1 0 0,1-1 0,0 1 0,0-1 0,-1 1 0,1-1 0,0 1 0,-1-1 0,2-1 0,0 0-170,1 0 0,0-1 1,-1 1-1,0-1 0,1 0 1,-1 1-1,0-1 0,0 0 1,-1-1-1,1 1 0,1-6 1,15-82-5551,-10 52 3714</inkml:trace>
</inkml:ink>
</file>

<file path=ppt/ink/ink4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03.25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10 1048,'0'-10'1648,"18"10"124,-9 0 5,0 0-357,0 10-524,9 0-628,-9 0-728,9 1-680,-9 4-368,0 0-193,0 5-87,9 6 156</inkml:trace>
</inkml:ink>
</file>

<file path=ppt/ink/ink4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03.59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524 1 100,'-12'3'1199,"-93"29"5279,80-22-5760,-1 0 0,-24 15 1,21-8-585,1 1 1,1 2-1,0 0 1,2 2-1,0 0 1,-38 47 0,43-45-84,14-19-45,0 0 1,1 1-1,0 0 1,0 0-1,1 1 1,0-1-1,0 1 1,0 0-1,1 0 1,0 0-1,0 0 0,1 1 1,0-1-1,0 1 1,-1 11-1,3-16-6,-1 1 1,1-1-1,0 0 0,0 0 0,1 0 0,-1 0 0,1 0 0,-1 0 0,1 0 0,0 0 0,0 0 0,0 0 1,0 0-1,1-1 0,-1 1 0,1 0 0,0-1 0,0 1 0,0-1 0,0 0 0,0 0 0,0 1 1,0-1-1,1-1 0,-1 1 0,1 0 0,0-1 0,-1 1 0,1-1 0,0 0 0,0 0 0,0 0 1,0 0-1,0 0 0,0 0 0,0-1 0,0 0 0,0 0 0,0 0 0,0 0 0,4 0 0,8-1-4,0 0 0,0-1 0,-1-1-1,1 0 1,-1-1 0,0-1-1,0 0 1,0-1 0,0 0 0,-1-1-1,0 0 1,15-12 0,-13 8-6,-1-2 0,0 1 0,0-1 0,-1-1 1,-1-1-1,0 1 0,-1-2 0,-1 0 0,9-19 0,-6 12 21,1 0 0,17-22 0,-24 35-2,-3 5 14,-1 1 11,-4 5-8,-13 26 16,10-7-42,1 0-1,0 0 1,1 29 0,2-42-49,0 1 0,1 0 1,0-1-1,0 1 0,1 0 1,0-1-1,0 0 1,1 1-1,0-1 0,0 0 1,1 0-1,4 7 1,-5-11-95,-1-1 1,0 0-1,1 1 0,0-1 1,-1-1-1,1 1 1,0 0-1,0-1 1,0 1-1,0-1 1,0 0-1,0 0 1,0 0-1,1 0 1,-1-1-1,0 1 0,0-1 1,1 0-1,-1 0 1,0 0-1,1 0 1,-1-1-1,0 1 1,5-2-1,4-1-669,-1 0 0,1-1-1,0-1 1,-1 0 0,12-7 0,4-3-563</inkml:trace>
</inkml:ink>
</file>

<file path=ppt/ink/ink4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03.9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327 134 1004,'10'-19'1496,"-7"13"-893,0 1 0,0-1-1,0 0 1,-1 1 0,0-1 0,1-7 0,-3 11-483,1 0 1,-1 0-1,0 0 1,-1 0-1,1 0 1,0 0-1,0 0 0,-1 0 1,1 0-1,-1 0 1,0 0-1,0 0 1,1 0-1,-1 1 1,0-1-1,0 0 1,-1 1-1,1-1 1,0 1-1,-1-1 1,1 1-1,-1-1 1,1 1-1,-3-2 1,-1 0-66,-1 0 0,1 1 0,-1-1 0,1 1 1,-1 0-1,0 0 0,0 1 0,0 0 0,0 0 1,0 0-1,0 1 0,0 0 0,0 0 0,0 1 1,0-1-1,0 1 0,0 1 0,0-1 0,0 1 1,0 0-1,1 0 0,-1 1 0,-9 5 1,10-5-50,0-1 0,0 1 1,0 0-1,1 0 1,0 1-1,0-1 1,0 1-1,0 0 0,0 0 1,1 0-1,-1 0 1,1 1-1,0 0 1,1-1-1,-1 1 1,1 0-1,0 0 0,0 1 1,1-1-1,-1 0 1,1 0-1,0 1 1,1-1-1,-1 1 0,1-1 1,1 8-1,1-3 4,0 0-1,1 0 1,1 0-1,0-1 1,0 1 0,1-1-1,0 0 1,10 13-1,4 2 35,34 33 1,-36-41-30,-1 1 1,-1 0 0,-1 1-1,21 33 1,-32-45-14,-1 1-1,1-1 0,-1 1 1,-1 0-1,1-1 1,-1 1-1,0 0 1,-1 0-1,0 0 1,0 0-1,0 0 1,-1 0-1,0 0 1,0-1-1,-1 1 1,-4 12-1,1-6 0,-1 1 0,0-1-1,-1 0 1,0-1 0,-1 0 0,-19 22 0,-5 0 57,-1-1 0,-2-2 1,-61 43-1,79-60-20,14-11-35,1-1 1,-1 1-1,0-1 1,0 0-1,0 0 1,0 0-1,0 0 1,0 0-1,-1-1 1,1 1-1,-1-1 1,1 0-1,-7 1 1,9-9-10,10-10 7,20-27 16,-19 30-2,93-133 26,30-49-54,-123 178 14,1 1-1,1 0 0,0 0 1,2 1-1,-1 1 1,2 0-1,0 1 1,26-18-1,-39 30 0,0 1 0,0 0 0,0 0 0,1 0 0,-1 0 0,1 0 0,-1 1 0,1-1 0,-1 1 0,1-1 0,-1 1 0,1 0 1,-1 0-1,1 0 0,-1 0 0,1 1 0,-1-1 0,1 1 0,-1-1 0,1 1 0,-1 0 0,0 0 0,1 0 0,-1 0 0,0 1 0,0-1 0,3 3 0,3 3 2,-1 0 1,-1 1-1,1 0 0,-1 0 1,7 13-1,4 4 18,-3-5-146,-10-14 129,0 0-1,0 0 1,1-1-1,0 1 1,0-1-1,0 0 1,6 4-1,-9-8-156,-1 0 0,1-1 0,0 1 0,-1-1 0,1 1-1,0-1 1,0 0 0,-1 1 0,1-1 0,0 0 0,0 0-1,-1 0 1,1-1 0,0 1 0,0 0 0,-1-1-1,1 1 1,0-1 0,-1 1 0,1-1 0,0 0 0,-1 0-1,1 1 1,-1-1 0,0 0 0,1-1 0,-1 1 0,0 0-1,1 0 1,-1 0 0,0-1 0,0 1 0,1-3 0,25-31-3907,-10 14 2201</inkml:trace>
</inkml:ink>
</file>

<file path=ppt/ink/ink4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04.27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72 1 952,'-9'5'1708,"9"0"144,0 5 69,-9 0-345,0 0-816,0 6-1040,0-6-808,0 0-432,0 0-221,9 0-107,-9-5 140</inkml:trace>
</inkml:ink>
</file>

<file path=ppt/ink/ink4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38.6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1 117 1048,'6'-10'1452,"1"-2"-1,-1 1 1,-1 0 0,0-1-1,-1 0 1,0 0 0,4-23-1,-8 34-1007,-1 1-431,0 0-1,1 1 1,-1-1-1,1 1 1,-1-1-1,0 1 0,1-1 1,-1 1-1,1-1 1,-1 1-1,1 0 1,0-1-1,-1 1 1,1 0-1,0-1 1,-1 1-1,1 0 1,0-1-1,0 1 1,0 0-1,-1-1 0,1 1 1,0 0-1,0 0 1,0-1-1,0 1 1,1 1-1,-2 26 55,2-24-34,-10 99 154,7-37-122,0-27-41,4 41 1,1-43-29,2-1 0,14 53 0,-15-76-4,0-1 0,0-1 0,1 1 0,1-1-1,0 0 1,0 0 0,1-1 0,1 1 0,0-1-1,15 15 1,-14-20 4,0 1 0,0-1 0,0 0 0,0-1 0,1 0 1,0-1-1,0 0 0,0 0 0,0-1 0,0-1 0,0 0 0,1 0 0,-1 0 0,0-2 0,17-1 0,-19 0 5,-1 0 1,1 0-1,0-1 1,-1 0-1,0 0 1,0-1-1,0 0 1,0 0-1,-1 0 0,1-1 1,-1 0-1,0 0 1,-1-1-1,8-8 1,-2 1-3,0-1 0,-1 0-1,0-1 1,-1 0 0,10-24 0,27-113 13,-29 86-4,-5 142-28,17 53 20,-15-72 0,-10-40-6,1-1-1,1 0 1,0-1-1,0 1 1,2-1-1,0 0 1,1-1-1,0 0 1,1 0-1,1-1 1,0 0 0,0-1-1,21 16 1,-27-25-38,0 0 0,0 0 1,1-1-1,-1 0 1,1 0-1,-1 0 0,1-1 1,0 0-1,-1 0 1,1 0-1,0-1 0,0 0 1,0 0-1,0 0 1,10-3-1,-13 3-98,1-1 1,0 0-1,-1 0 1,1 0-1,-1 0 0,1-1 1,-1 0-1,1 1 1,-1-1-1,0 0 0,0-1 1,0 1-1,0-1 1,0 1-1,-1-1 0,1 0 1,-1 0-1,0 0 1,0 0-1,0 0 1,0-1-1,0 1 0,-1 0 1,1-1-1,0-4 1,22-92-6811,-22 75 5392</inkml:trace>
</inkml:ink>
</file>

<file path=ppt/ink/ink4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39.03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253 12 520,'0'0'93,"0"-1"1,0 1-1,0-1 1,0 1-1,0 0 1,0-1-1,0 1 1,0 0-1,0-1 0,0 1 1,0-1-1,0 1 1,0 0-1,0-1 1,0 1-1,0 0 0,0-1 1,1 1-1,-1 0 1,0-1-1,0 1 1,0 0-1,1-1 1,-1 1-1,0 0 0,0-1 1,1 1-1,-1 0 1,0 0-1,1 0 1,-1-1-1,0 1 0,1 0 1,-1 0-1,0 0 1,1-1-1,14 8 2476,9 18-12,-11 1-2287,-2 1 0,-1 1 1,-1-1-1,-1 1 0,5 38 1,4 11-213,-11-55-55,3 6-6,-2 1 1,-1 0 0,-1 1 0,-1 0 0,-2-1 0,-1 1-1,-3 42 1,-1-54-22,-1-1 0,0 0-1,-1 1 1,-1-1 0,0-1-1,-1 1 1,-1-1 0,-1-1-1,0 1 1,-1-1 0,-1-1-1,0 0 1,-15 14 0,6-8-121,9-9 115,0 0 1,0-1-1,-1 0 0,-1-1 1,-23 14-1,33-22-13,0 1 0,0-1 0,-1 0-1,1 0 1,0 0 0,-1-1 0,1 1 0,0-1-1,-1 0 1,1 0 0,-1 0 0,1 0 0,0 0-1,-1-1 1,1 0 0,-1 0 0,1 0 0,0 0-1,0 0 1,0 0 0,0-1 0,0 0 0,0 1-1,0-1 1,0 0 0,1 0 0,-1-1-1,1 1 1,-1-1 0,1 1 0,0-1 0,-2-3-1,-8-9-845,2-1 0,0 0 0,1-1 0,0 0 0,2-1 0,-7-20 0,4-7-743</inkml:trace>
</inkml:ink>
</file>

<file path=ppt/ink/ink4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39.3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1 161 812,'64'-65'5245,"25"-22"-582,-88 87-4682,-1-1 0,0 1 0,1-1 0,-1 0 0,1 1 0,0-1 0,-1 1 1,1-1-1,-1 1 0,1-1 0,0 1 0,-1 0 0,1-1 0,0 1 0,-1 0 1,1-1-1,0 1 0,0 0 0,-1 0 0,1 0 0,0 0 0,0 0 0,0 0 0,-1 0 1,1 0-1,0 0 0,0 0 0,-1 0 0,1 0 0,0 0 0,0 1 0,-1-1 1,1 0-1,0 1 0,-1-1 0,1 0 0,0 1 0,-1-1 0,1 1 0,0-1 1,-1 1-1,1-1 0,-1 1 0,1 0 0,-1-1 0,1 1 0,-1 0 0,0-1 0,1 1 1,-1 0-1,0-1 0,1 1 0,-1 0 0,0 0 0,0-1 0,0 1 0,0 0 1,0 0-1,0 1 0,3 55-4724,-3-49 3561,0 13-735,0 3 196</inkml:trace>
</inkml:ink>
</file>

<file path=ppt/ink/ink4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39.74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 14 52,'9'0'7101,"-20"51"-3738,5-20-3106,1 0-1,2 1 1,0 41-1,4-59-242,0 1 1,1 0 0,1-1-1,0 0 1,0 1-1,2-1 1,0-1-1,0 1 1,13 20-1,-17-32-23,0 0 0,0 0 0,0 0-1,0 0 1,1 0 0,-1 0 0,1 0 0,-1-1 0,1 1-1,0-1 1,-1 1 0,1-1 0,0 1 0,0-1 0,0 0-1,0 0 1,0 0 0,1 0 0,-1-1 0,0 1 0,0 0-1,0-1 1,1 0 0,-1 1 0,0-1 0,1 0 0,-1 0-1,0 0 1,1-1 0,-1 1 0,0 0 0,0-1 0,1 0-1,-1 1 1,0-1 0,0 0 0,0 0 0,0 0 0,0 0-1,0-1 1,0 1 0,2-3 0,2 0-30,-1 0 0,0-1 0,-1 0-1,1 0 1,-1-1 0,0 1 0,0-1 0,-1 0 0,1 0 0,-1 0-1,-1 0 1,1 0 0,2-13 0,2-36-146,-3 0-1,-3-79 1,-2 59-3085,1 72 1487,3 5-89,12-1 16</inkml:trace>
</inkml:ink>
</file>

<file path=ppt/ink/ink4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40.09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317 20 180,'-14'0'1477,"0"1"-1,1 1 1,-1 0 0,-19 6-1,15-2-828,1 0 0,0 2 0,-19 10-1,24-12-612,-1 2 1,2-1-1,-1 2 0,2 0 0,-1 0 0,1 1 0,0 0 0,1 0 0,0 1 0,1 1 1,-8 12-1,15-22-35,0 0 1,0 0 0,0 0 0,0 0-1,0 0 1,0 0 0,1 0-1,-1 0 1,1 0 0,-1 0 0,1 0-1,0 0 1,0 1 0,0-1-1,0 0 1,0 0 0,0 0 0,1 0-1,-1 1 1,1-1 0,0 0-1,0 2 1,1-2 0,-1-1-1,1 1 1,-1-1 0,1 1-1,0-1 1,0 0-1,0 1 1,0-1-1,0 0 1,0 0 0,0 0-1,0-1 1,0 1-1,0 0 1,0-1-1,0 1 1,4-1 0,5 1-4,-1-1 0,1 0 0,-1-1 0,1 0 0,-1 0 0,1-1 1,17-6-1,-7 0-48,0 0 1,-1-1-1,-1-1 0,33-22 1,-47 28 43,1 0 0,-1-1-1,-1 1 1,1-1 0,-1 0 0,1 0 0,-1-1 0,-1 1 0,1-1 0,-1 0-1,0 0 1,0 0 0,-1 0 0,0-1 0,0 1 0,0 0 0,-1-1 0,0 0-1,1-12 1,-2 9 27,0 6 5,0 0 1,0-1-1,0 1 1,0-1-1,-1 1 1,1 0-1,-1-1 1,-1 1-1,-2-8 1,18 62 250,-9-23-248,2 0 0,11 25 1,-16-46-20,1-1 0,1 1 1,-1-1-1,1 0 1,0 0-1,0 0 0,0-1 1,1 0-1,-1 0 1,1 0-1,0 0 0,0 0 1,1-1-1,-1 0 0,8 3 1,-9-5-116,0 1 1,1-1-1,-1 0 1,0 0-1,1 0 1,-1 0-1,1-1 0,-1 0 1,1 0-1,-1 0 1,1 0-1,-1-1 1,0 0-1,1 0 1,-1 0-1,0 0 0,1-1 1,-1 1-1,0-1 1,0 0-1,0-1 1,3-2-1,-5 4-148,0-1-1,0 1 1,-1-1 0,1 0 0,-1 0-1,1 1 1,-1-1 0,0 0-1,0 0 1,0 0 0,1-4-1,11-14-2081,3 4 490</inkml:trace>
  <inkml:trace contextRef="#ctx0" brushRef="#br0" timeOffset="1">704 121 472,'18'20'1636,"0"-5"184,0 6 89,-9-1-197,9 0-480,-9-5-540,9 6-320,-9-1-172,9-5-96,0 0-188,-9 1-584,0-11-636,0 5-340,9-10-177,-8 0-91,8 0 92</inkml:trace>
</inkml:ink>
</file>

<file path=ppt/ink/ink4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42.8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549 325 860,'4'-57'4018,"-3"47"-3556,1 0 0,-1 0-1,-1 0 1,0-1 0,-1 1 0,1 0-1,-2 0 1,0 0 0,0 0 0,-1 0-1,-6-15 1,4 14-270,-1 0 0,0 1 1,-1 0-1,-1 0 0,1 1 0,-1-1 1,-13-9-1,16 14-105,0 1-1,-1 0 1,0 0-1,0 1 1,0-1 0,0 1-1,0 0 1,-1 1-1,1 0 1,-1 0 0,1 0-1,-1 1 1,0 0-1,-8 0 1,-5 2-19,1 1 0,0 0 0,0 2 0,1 0 0,-1 1 1,1 1-1,0 0 0,0 2 0,-27 15 0,32-16-48,2 0 0,-1 1 0,1 1 0,0 0 0,0 0 0,1 1 1,1 0-1,0 1 0,0 0 0,1 0 0,0 1 0,1 0 0,-10 23 0,14-27-16,1 1-1,0-1 1,1 1 0,0-1-1,1 1 1,-1 0 0,2-1-1,-1 1 1,1-1 0,1 1 0,-1-1-1,1 1 1,1-1 0,0 0-1,0 0 1,0 0 0,1 0-1,0 0 1,1-1 0,-1 0-1,2 0 1,9 11 0,11 10 11,1-2-1,2 0 1,53 37 0,-70-54-5,21 14-4,-2 1 1,-1 2-1,-1 1 0,27 33 0,-48-51-6,-1 0 0,0 1-1,-1-1 1,0 1 0,-1 1-1,0-1 1,0 1 0,-1 0-1,0 0 1,-1 0-1,0 0 1,-1 0 0,-1 1-1,0-1 1,0 1 0,-1 0-1,0-1 1,-3 18 0,-2-10-4,-1 0 1,0 0 0,-1 0 0,-1-1 0,-1 0 0,-1 0-1,0-1 1,-1-1 0,-1 0 0,0 0 0,-18 17 0,19-21 0,0-1 1,0 0-1,-1-1 1,0 0-1,0 0 1,-1-1-1,-1-1 1,0 0-1,0-1 1,0-1-1,-1 0 1,0-1-1,0 0 1,-19 2-1,33-6 3,-1-1 0,1 1 0,-1-1-1,1 0 1,-1 0 0,1 0 0,-1 0 0,1 0-1,-1 0 1,0 0 0,1-1 0,-1 1-1,1 0 1,0-1 0,-1 1 0,1-1-1,-1 0 1,1 1 0,0-1 0,-1 0 0,1 0-1,0 0 1,-2-1 0,3 1-4,-1-1 0,1 1 1,-1-1-1,1 1 0,-1-1 0,1 1 1,0-1-1,-1 0 0,1 1 0,0-1 0,0 1 1,0-1-1,1 0 0,-1 1 0,0-1 1,1 1-1,-1-1 0,1-1 0,3-8-58,1 1 0,0 0 0,0 0 0,1 0 0,8-10 0,19-22-560,2 3-1,53-49 1,89-62-869,-160 137 1419,41-35 104,118-74 0,-168 117 90,0 1 1,0 0-1,0 0 1,1 1-1,-1 0 1,11-2-1,-17 5-101,0-1 0,0 1-1,0 0 1,-1 0 0,1 0-1,0 0 1,0 1-1,0-1 1,0 1 0,0-1-1,-1 1 1,1-1-1,0 1 1,0 0 0,-1 0-1,1 0 1,-1 0-1,1 0 1,-1 0 0,1 0-1,-1 1 1,0-1-1,1 0 1,-1 1 0,0-1-1,0 1 1,0 0-1,0-1 1,0 1 0,0 0-1,-1-1 1,1 1-1,-1 0 1,1 0 0,-1 0-1,1 2 1,2 7 31,3 12-10,-1 0 0,0 0 0,-2 0 0,0 25 0,-2-40-45,-1 1 0,1-1 0,1 0 1,-1 0-1,1 0 0,1-1 0,-1 1 0,2 0 1,-1-1-1,1 0 0,0 0 0,0 0 0,1 0 1,-1 0-1,2-1 0,-1 0 0,10 8 0,-12-11 2,1-1-1,-1 1 0,1-1 0,0 0 0,0 0 1,0 0-1,0-1 0,0 1 0,0-1 0,0 0 1,0 0-1,1 0 0,-1-1 0,0 0 0,1 0 1,-1 0-1,0 0 0,0 0 0,1-1 0,-1 0 1,0 0-1,0 0 0,1 0 0,-1-1 0,0 0 1,-1 0-1,1 0 0,0 0 0,0 0 0,-1-1 1,0 1-1,1-1 0,-1 0 0,5-6 0,-1 1 3,0-1 0,0 0 0,-1-1 0,0 1 0,-1-1 0,0-1 0,-1 1 0,0 0 0,0-1 0,-1 0 0,0 0 0,-1 0 0,0 0 0,-1 0 0,-1-1 0,1 1-1,-2 0 1,0-1 0,0 1 0,-5-21 0,3 20-3,0 0-1,0 0 0,-1 0 0,-1 1 0,0-1 1,-1 1-1,0 0 0,0 1 0,-1-1 1,-1 1-1,1 1 0,-2-1 0,1 1 1,-1 1-1,-1 0 0,0 0 0,0 1 1,-21-12-1,25 17-53,1 0 0,-1 1 0,0 0 1,1 0-1,-1 1 0,0 0 0,0 0 0,0 0 1,1 0-1,-1 1 0,0 0 0,0 0 0,1 1 0,-1-1 1,1 1-1,-1 1 0,1-1 0,0 1 0,-7 4 1,5-3-552,-1 1 0,1 0 0,0 0 0,1 1 0,-1 0 0,1 0 1,0 1-1,1-1 0,-1 1 0,1 0 0,1 1 0,-6 9 0,7 8-1305</inkml:trace>
</inkml:ink>
</file>

<file path=ppt/ink/ink4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43.36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343 58 912,'0'-3'593,"0"0"-1,-1 1 1,1-1-1,0 0 1,-1 1-1,1-1 1,-1 1-1,0-1 0,0 1 1,0-1-1,0 1 1,0-1-1,-1 1 1,-1-3-1,1 3-500,0 0-1,0 1 1,0-1-1,0 1 1,-1 0-1,1-1 1,0 1 0,-1 0-1,1 0 1,0 1-1,-1-1 1,1 0-1,-1 1 1,0 0-1,1-1 1,-1 1-1,1 0 1,-1 0-1,1 1 1,-1-1-1,1 0 1,-1 1-1,-3 1 1,-7 2-42,0 0 0,1 1 0,0 1 0,0 0 0,0 1 0,1 0 0,0 1 0,0 0 0,1 0 0,0 2 0,0-1 0,1 1 0,-9 13 0,3-4-38,1 1 0,1 1 0,1 0 0,1 1 0,1 0 0,-11 35 1,19-52-13,0 1 0,1 0 0,0-1 0,0 1 0,0 0 1,1 0-1,-1-1 0,1 1 0,1 0 0,-1 0 1,1 0-1,2 9 0,-1-12 0,-1 0 0,1-1 0,0 1-1,0 0 1,0-1 0,0 0 0,0 1 0,1-1 0,-1 0 0,1 0-1,-1 0 1,1 0 0,0-1 0,-1 1 0,1-1 0,0 1-1,0-1 1,0 0 0,0 0 0,1-1 0,-1 1 0,0-1-1,0 1 1,6-1 0,8 0-19,0-1-1,-1-1 1,1 0 0,0-1-1,-1-1 1,0 0-1,0-1 1,0-1 0,-1-1-1,1 0 1,-2-1-1,1 0 1,-1-1-1,0-1 1,-1 0 0,0-1-1,-1-1 1,18-19-1,-23 21 31,0 0 0,0-1-1,-1 0 1,0 0 0,0 0-1,-2 0 1,1-1 0,-1 0-1,-1 0 1,0 0 0,-1 0-1,0 0 1,-1-1 0,-1 1-1,0-19 1,-3 26 102,-2 15-63,-4 16-14,-1 15-4,5-23-31,0-1 0,2 1-1,-1 0 1,2 1-1,1-1 1,0 0 0,1 1-1,4 27 1,-3-44-9,0 1 1,0-1 0,0 0-1,0 1 1,0-1 0,0 0-1,1 0 1,-1 0-1,1 1 1,0-2 0,0 1-1,-1 0 1,1 0 0,0-1-1,0 1 1,1-1-1,-1 1 1,0-1 0,0 0-1,1 0 1,-1 0 0,1 0-1,-1 0 1,1-1-1,-1 1 1,1-1 0,-1 1-1,1-1 1,0 0 0,-1 0-1,1 0 1,-1-1-1,1 1 1,4-2 0,3 1-142,1-2 0,-1 1 0,0-1 1,0 0-1,0-1 0,-1-1 0,14-7 1,-3-3-1056,-2 0 1,0-2-1,0 0 1,-2-1-1,27-37 1,-28 37 307,19-23-933</inkml:trace>
</inkml:ink>
</file>

<file path=ppt/ink/ink4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43.73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126 246 1192,'8'-30'1921,"-1"-1"1,-2 0-1,-1 0 0,-1 0 0,-3-54 1,0 83-1835,0 1-66,0 1-1,0 0 1,0 0 0,-1-1-1,1 1 1,0 0-1,0 0 1,-1-1-1,1 1 1,0 0 0,0 0-1,-1 0 1,1 0-1,0-1 1,-1 1 0,1 0-1,0 0 1,-1 0-1,1 0 1,0 0-1,-1 0 1,1 0 0,0 0-1,-1 0 1,1 0-1,0 0 1,-1 0 0,1 0-1,0 0 1,0 0-1,-1 0 1,1 1-1,0-1 1,-1 0 0,1 0-1,0 0 1,-1 0-1,1 1 1,0-1 0,0 0-1,-1 0 1,1 0-1,0 1 1,0-1-1,-15 10 264,-2 20-33,1 0 0,1 1-1,1 1 1,2 0 0,-9 39 0,10-34-40,6-16-100,1 0-1,1 0 1,-1 24-1,2-12-16,1-17-61,1 1 1,0-1-1,1 1 1,1-1-1,1 0 1,0 1-1,1-1 0,1 0 1,11 25-1,-2-13-21,1-1 1,1 0-1,1-1 0,23 27 0,-32-43-26,1-2 0,0 1 0,17 11-1,11 10-114,-24-17-206,1-1 0,1-1 0,0 0-1,1 0 1,0-2 0,1 0 0,21 8 0,-24-13-689,-1 0 0,0 0 0,1-2 0,0 1 0,0-2-1,-1 0 1,1-1 0,0 0 0,0-1 0,20-4 0,-7 0-884</inkml:trace>
</inkml:ink>
</file>

<file path=ppt/ink/ink4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3.10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36 46 1040,'22'-20'3053,"-20"18"-2553,0 1 0,0-1 0,0 1 0,0-1 0,0 0 0,0 1 0,-1-1 0,1 0 0,-1 0-1,1 0 1,1-4 0,0 9 530,-3-3-1022,1 0 0,-1 1 0,1-1 0,-1 0 0,0 0 0,1 1 0,-1-1 0,0 0 0,0 1 0,1-1 0,-1 0 0,0 1 0,0-1 0,1 0 0,-1 1 0,0-1 0,0 1 0,0-1 0,0 1 0,1-1 0,-1 0 0,0 1 0,0-1 0,0 1 0,0-1 0,0 1 0,0-1 0,0 0 0,0 1 0,0-1 0,-1 1 0,1-1 0,0 1 0,0 0 0,-23 116 668,6 1 0,-4 174 0,19-254-578,9 512 111,5-174-2360,-12-320 175,-3 0 0,-2 0 0,-15 65 0,3-64-86</inkml:trace>
</inkml:ink>
</file>

<file path=ppt/ink/ink4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3:59:53.46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17 390 864,'-1'0'392,"0"0"0,0-1-1,0 1 1,0 0 0,0-1-1,0 1 1,0-1 0,0 0 0,0 1-1,0-1 1,0 0 0,0 0 0,1 1-1,-1-1 1,0 0 0,1 0 0,-2-4 3161,13 15-3171,-4-3-270,0-1 1,0-1-1,0 0 1,1 0-1,0 0 1,0-1-1,1 0 0,-1 0 1,1-1-1,11 3 1,100 19 1005,-81-18-841,17 3-79,0-1 0,81 1-1,-116-10-268,0-1 0,0-1-1,0-1 1,-1-1 0,1-1-1,-1-1 1,0 0-1,0-2 1,34-18 0,-21 6-609,0-1 0,-2-2 0,0-2 1,32-33-1,98-122-5937,-115 125 4640,7-2 215</inkml:trace>
</inkml:ink>
</file>

<file path=ppt/ink/ink4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34.8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1 101 1264,'0'0'3866,"10"-8"1600,17-11-4000,1 8-1278,0 0 1,1 2-1,0 1 1,1 1-1,53-4 1,-33 3-171,-26 4-497,1 2 1,0 0 0,0 1 0,0 2 0,49 6 0,-65-5-826,20 7-5066,-20-4 4522</inkml:trace>
</inkml:ink>
</file>

<file path=ppt/ink/ink4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35.90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327 75 352,'4'-23'2725,"2"-11"1947,-6 33-4598,1 1 0,-1-1 0,0 1 0,0-1 0,0 1 0,0-1 0,0 0 0,0 1 0,0-1 0,0 1 0,0-1 0,0 1 0,0-1 0,0 0 0,-1 1 0,1-1 0,0 1 0,0-1 0,-1 1 0,1-1 0,0 1 0,-1-1 0,1 1 0,0-1 0,-1 1 0,1 0 0,-1-1 0,1 1 0,0 0 0,-1-1 0,1 1-1,-1 0 1,1-1 0,-1 1 0,1 0 0,-1 0 0,0 0 0,0-1 0,0 27 726,-3-7-591,1 0-1,0 0 1,1 32-1,-1 11 114,-4 29 156,-6 42 48,7-83-348,1 55-1,0-2-41,-4 125-26,5-173-153,3-31 12,-1 0 1,-10 47-1,11-65 29,-1 0 1,0-1-1,0 1 0,0 0 0,-1-1 1,0 0-1,0 1 0,0-1 1,-1-1-1,0 1 0,0 0 0,0-1 1,0 0-1,-1 0 0,0 0 0,-8 5 1,6-5-6,-1 0 0,1 0 1,-1-1-1,0 0 1,0-1-1,0 0 0,0 0 1,0-1-1,0 1 0,-1-2 1,-14 0-1,20 0 5,-1-1 1,1 1-1,0-1 0,-1 0 1,1 0-1,0-1 0,0 1 1,0-1-1,-1 1 0,2-1 0,-1 0 1,0 0-1,0 0 0,1-1 1,-1 1-1,1 0 0,-1-1 1,1 0-1,0 0 0,0 1 1,0-1-1,1 0 0,-1-1 0,1 1 1,0 0-1,0 0 0,0-1 1,0 1-1,0 0 0,0-4 1,1-4-13,-1 0 0,1 1 0,1-1 0,0 1 0,1-1 0,0 1 0,1-1 1,-1 1-1,2 0 0,0 0 0,0 1 0,1-1 0,0 1 0,0 0 0,1 0 1,13-14-1,0-1-172,1 2-1,2 0 1,0 1 0,42-29 0,-37 33 1,1 1 0,0 1 0,1 2 0,0 1 1,1 1-1,1 2 0,57-11 0,-76 17 205,-3 2 27,0-1 0,0 0 0,0 0-1,-1-1 1,1 0 0,-1 0 0,1-1 0,-1-1 0,0 1 0,11-10-1,-19 14-35,0 0-1,1-1 0,-1 1 0,0 0 1,0-1-1,0 1 0,0-1 0,0 1 1,0 0-1,0-1 0,0 1 0,0 0 0,0-1 1,0 1-1,0-1 0,0 1 0,0 0 1,0-1-1,0 1 0,0 0 0,-1-1 1,1 1-1,0 0 0,0-1 0,0 1 1,-1 0-1,1-1 0,0 1 0,0 0 0,-1 0 1,1-1-1,0 1 0,-1 0 0,1 0 1,0-1-1,0 1 0,-1 0 0,1 0 1,-1 0-1,1 0 0,-27-10 266,26 9-272,-1 1 1,0-1 0,0 1 0,0-1 0,0 1 0,0 0 0,1 0 0,-1 0 0,0 0 0,0 0 0,0 1 0,0-1 0,0 0 0,1 1 0,-1-1 0,0 1 0,0 0 0,1 0 0,-1 0 0,0 0 0,1 0 0,-1 0 0,1 0 0,-1 0 0,1 0 0,0 1 0,-1-1 0,1 1 0,-2 2 0,-33 69-6,35-70-8,0 0-1,0 0 0,0 0 1,1 0-1,-1 0 0,1 0 0,0-1 1,0 1-1,0 0 0,0 0 0,0 0 1,1 0-1,-1 0 0,1 0 0,0 0 1,0 0-1,0-1 0,0 1 0,0 0 1,1-1-1,-1 1 0,1-1 1,0 1-1,0-1 0,0 0 0,0 0 1,0 0-1,0 0 0,0 0 0,1 0 1,-1 0-1,1-1 0,-1 1 0,1-1 1,0 0-1,-1 0 0,1 0 0,0 0 1,0 0-1,0-1 0,0 1 1,0-1-1,0 0 0,0 0 0,0 0 1,0 0-1,0 0 0,-1-1 0,1 1 1,0-1-1,0 0 0,4-2 0,14-3-80,20-7-137,-40 12 222,0 1 0,1-1 0,-1 0 0,0 1 0,0-1 0,0 0 0,0 0 0,0 1 0,0-1 0,0 0 0,0 0 0,0 0 0,0 0-1,0 0 1,-1-1 0,1 1 0,0 0 0,-1 0 0,1 0 0,-1-1 0,1 1 0,-1 0 0,0 0 0,1-2 0,0-2 28,0 0 1,0 0-1,1 1 1,0-1-1,0 1 1,0-1-1,1 1 0,-1 0 1,1 0-1,0 0 1,0 0-1,1 0 0,4-4 1,-2 2 11,5-4 333,-7 15-198,2 9-198,-4-11 19,-1-1-1,1 0 0,0 1 1,0-1-1,0 0 0,0 0 0,1 0 1,-1 0-1,0 0 0,1-1 1,-1 1-1,1-1 0,0 0 0,-1 1 1,1-1-1,0 0 0,0-1 0,3 2 1,1-1-18,-1-1 1,1 0 0,-1 0 0,1 0-1,0-1 1,-1 0 0,13-3-1,-3-1 12,0 0-1,-1-1 0,0-1 0,-1-1 1,0 0-1,15-10 0,16-28 113,-45 46-96,0-1 0,1 1-1,-1 0 1,1 0 0,-1 0-1,1 0 1,-1-1 0,1 1 0,-1 0-1,0 0 1,1 0 0,-1 0-1,1 0 1,-1 0 0,1 0-1,-1 0 1,1 0 0,-1 0-1,1 0 1,-1 1 0,0-1-1,1 0 1,-1 0 0,1 0-1,-1 1 1,1-1 0,-1 0-1,0 0 1,1 1 0,-1-1-1,0 0 1,1 1 0,-1-1-1,0 0 1,0 1 0,1-1-1,-1 1 1,0-1 0,0 0-1,1 1 1,-1-1 0,0 1-1,0-1 1,0 1 0,0-1-1,0 1 1,15 32-16,-9-18 35,-2-9-17,0 1-1,0-1 1,1 0 0,0 0-1,0-1 1,0 1 0,1-1-1,-1 0 1,1 0 0,1-1-1,-1 0 1,0 0 0,1-1-1,0 1 1,0-1 0,0-1-1,0 1 1,1-1 0,-1-1-1,0 1 1,14 0 0,-3-2 6,0 0 1,-1-1 0,1-1-1,0-1 1,-1 0 0,21-8-1,-31 9-8,-1-1 0,1 0-1,-1-1 1,0 1 0,0-1 0,0 0-1,-1-1 1,0 1 0,1-1 0,-2 0-1,1-1 1,0 1 0,-1-1-1,0 0 1,-1 0 0,1 0 0,-1-1-1,4-12 1,-5 14-120,0 1-1,0-1 1,0 0 0,1 1-1,0-1 1,0 1 0,0 0-1,0 0 1,7-6 0,-7 7-537,1 0 0,0 0 0,0 1 1,1-1-1,-1 1 0,0 0 1,1 0-1,-1 1 0,1-1 1,7-1-1,0-1-1147,5-1 225</inkml:trace>
</inkml:ink>
</file>

<file path=ppt/ink/ink4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36.70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162 552 736,'9'0'615,"-3"1"136,1-1 0,-1 0 1,0-1-1,1 1 0,-1-1 1,0 0-1,0-1 0,0 1 1,9-5-1,-15 6-720,0 0 0,1 0 0,-1 0 0,0 0-1,0 0 1,0 0 0,1 0 0,-1 0 0,0 0 0,0-1 0,0 1 0,1 0-1,-1 0 1,0 0 0,0 0 0,0 0 0,0-1 0,1 1 0,-1 0-1,0 0 1,0 0 0,0-1 0,0 1 0,0 0 0,0 0 0,0 0-1,0-1 1,0 1 0,0 0 0,1 0 0,-1-1 0,0 1 0,0 0-1,0 0 1,0 0 0,-1-1 0,1 1 0,0 0 0,0 0 0,0-1 0,0 1-1,0 0 1,0 0 0,0 0 0,0-1 0,0 1 0,0 0 0,-1 0-1,1 0 1,0 0 0,0-1 0,0 1 0,0 0 0,-1 0 0,1 0-1,0 0 1,0 0 0,0-1 0,-1 1 0,1 0 0,0 0 0,0 0 0,0 0-1,-1 0 1,1 0 0,0 0 0,-18-4 621,6 5-596,1 1 0,-1 0 0,1 1 0,0 1 0,0-1 1,0 2-1,0-1 0,1 2 0,0-1 0,0 1 0,0 1 0,1 0 0,-1 0 1,2 1-1,-1 0 0,1 1 0,1-1 0,-1 2 0,1-1 0,-9 18 1,15-25-59,-1 1 0,1-1 0,-1 1 0,1 0 0,0-1 0,0 1 0,1 0 0,-1 0 0,1 0 0,-1 0 0,1 0 0,0-1 0,0 1 0,0 0 0,0 0 0,0 0 0,1 0 0,0 0 0,-1 0 0,1-1 0,0 1 0,0 0 0,0-1 0,1 1 0,-1-1 0,1 1 0,-1-1 0,1 1 0,3 2 0,-1-2-4,0 0 1,-1-1-1,2 1 1,-1-1-1,0 0 1,0 0-1,1-1 1,-1 1-1,1-1 1,-1 0-1,1 0 1,0 0-1,-1-1 1,1 0-1,0 0 1,-1 0-1,10-2 1,-8 1 12,0-1 1,-1 0 0,1-1-1,-1 1 1,0-1 0,1 0-1,-2 0 1,1-1 0,0 0-1,0 0 1,-1 0 0,4-5-1,29-21 128,-37 30-137,1 0-1,-1 0 1,0-1 0,1 1 0,-1 0-1,0 0 1,1 0 0,-1 0 0,1 0 0,-1 0-1,0 0 1,1 0 0,-1 0 0,1 0-1,-1 0 1,0 0 0,1 0 0,-1 0-1,0 1 1,1-1 0,-1 0 0,1 0 0,-1 0-1,0 0 1,0 1 0,1-1 0,-1 0-1,0 0 1,1 1 0,-1-1 0,0 0-1,0 1 1,1-1 0,-1 0 0,0 1 0,0-1-1,0 0 1,1 1 0,-1-1 0,0 0-1,0 1 1,0-1 0,0 1 0,0-1-1,0 0 1,0 1 0,0-1 0,0 1-1,7 11-646,-7-12 591,1 0 0,0 0 1,0 0-1,0 0 0,-1 0 0,1 0 0,0 0 0,0 0 0,-1-1 1,1 1-1,0 0 0,0 0 0,-1-1 0,1 1 0,0 0 1,-1-1-1,1 1 0,0-1 0,-1 1 0,1-1 0,-1 1 0,1-1 1,-1 1-1,1-1 0,7-6-720,-2 0 1,1-1-1,-1 0 0,0 1 0,-1-2 1,1 1-1,6-17 0,23-69-3115,-24 51 5840,11-70 0,-1 1 2179,-15 76-3173,0 0 1,0-68-1,3 8 1387,-27 233-1715,9 10-498,4-107-168,2 0 0,2 0 0,1 0 0,9 56 0,-2-53-28,-5-25-15,1 0 0,1 0 0,0 0 0,1-1 0,1 0 0,1 0 0,9 16 0,39 82-1546,-55-115 1626,0 0 0,0 0 0,0 0 0,0 0 0,0 0 0,0 0 0,0 0 0,0-1 0,0 1 0,0 0 0,0 0 0,0 0 0,0 0 0,0 0 0,0 0 0,0 0 0,0 0 1,0-1-1,0 1 0,1 0 0,-1 0 0,0 0 0,0 0 0,0 0 0,0 0 0,0 0 0,0 0 0,0 0 0,0-1 0,0 1 0,0 0 0,0 0 0,1 0 0,-1 0 0,0 0 0,0 0 0,0 0 0,0 0 0,0 0 0,0 0 0,0 0 1,1 0-1,-1 0 0,0 0 0,0 0 0,0 0 0,0 0 0,0 0 0,0 0 0,0 0 0,0 0 0,1 0 0,-1 0 0,0 0 0,0 0 0,0 0 0,0 0 0,0 0 0,0 1 0,0-1 0,0 0 0,0 0 0,1 0 0,-1 0 0,2-19-16,-1-22 182,-1 39-160,0-14 188,0 0 0,1-1 0,1 1 0,1 0 1,0 0-1,9-26 0,-9 35-125,0 0 0,1 0 0,0 0 0,0 0 0,1 1 0,0 0 0,0 0 0,0 0 0,1 0 0,-1 1 0,1 0-1,1 0 1,-1 1 0,1 0 0,0 0 0,9-4 0,-8 5-53,0-1 0,1 1 0,0 1-1,-1 0 1,1 0 0,0 1 0,0 0 0,0 0-1,0 1 1,0 0 0,0 1 0,14 2-1,-18-2-11,0 1-1,0-1 1,-1 1-1,1 0 1,-1 0-1,1 0 1,-1 0-1,0 1 0,0 0 1,0 0-1,0 0 1,-1 0-1,1 1 1,-1 0-1,0-1 1,0 1-1,0 0 0,0 0 1,-1 1-1,0-1 1,0 0-1,0 1 1,0 0-1,1 5 1,-2-4-2,1-1 1,-2 1-1,1 0 1,0-1-1,-1 1 1,0 0-1,0 0 1,-1-1-1,0 1 1,0 0-1,0-1 1,-1 1-1,1-1 0,-1 1 1,-1-1-1,-2 6 1,1-5 4,-1 1 1,0 0-1,0-1 0,-1 0 0,0-1 1,0 1-1,0-1 0,0 0 0,-1 0 1,-10 5-1,4-4-11,0 0 0,-1 0 1,1-2-1,-1 1 0,0-2 0,0 0 1,0 0-1,0-2 0,0 1 0,0-2 1,-1 0-1,-23-3 0,37 3-38,0 0 0,1 0-1,-1 0 1,0 0 0,0 0 0,0 0-1,0 0 1,0 0 0,0-1 0,0 1-1,0 0 1,0 0 0,0-1 0,0 1 0,0-1-1,0 1 1,1-1 0,-1 1 0,0-1-1,0 0 1,0 1 0,1-1 0,-1 0 0,1 1-1,-1-1 1,0 0 0,1 0 0,-1 0-1,1 0 1,-1 0 0,2-1-286,0 0 0,1 0 0,-1 0 0,1 1 0,-1-1 0,1 1 0,-1-1-1,1 1 1,0 0 0,0 0 0,0-1 0,0 1 0,2-1 0,4-1-892,0 0-1,0 0 1,0 1 0,16-3-1,9 0-499</inkml:trace>
</inkml:ink>
</file>

<file path=ppt/ink/ink4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37.42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303 136 1348,'1'-1'261,"0"0"0,0 0 0,0 0 0,0 0 1,0-1-1,0 1 0,-1 0 0,1-1 0,0 1 0,-1 0 0,1-1 0,-1 1 0,1-1 0,-1 1 0,0-1 0,1 1 1,-1-1-1,0 0 0,0 1 0,0-1 0,0 1 0,-1-1 0,1 1 0,-1-3 0,0 2-71,0 0-1,0 0 1,-1 0 0,1 0-1,-1 0 1,1 0-1,-1 0 1,0 1-1,0-1 1,0 0-1,0 1 1,0 0 0,-4-3-1,-2 0-28,0 1-1,-1 0 1,1 0-1,-1 1 1,1 0-1,-1 0 1,-16-1-1,9 3 6,-1 1 0,1 0 1,0 1-1,-31 7 0,42-7-162,1-1 0,-1 1 1,1 0-1,0 0 0,-1 0 1,1 0-1,0 1 0,0 0 1,1-1-1,-1 2 0,1-1 0,-1 0 1,1 1-1,0-1 0,0 1 1,1 0-1,-1 0 0,1 0 1,0 0-1,0 1 0,-2 5 0,0 3 15,2-9-22,1 0 0,0-1 0,0 1 1,0 0-1,0-1 0,0 1 1,1 0-1,0 0 0,0-1 0,0 1 1,0 0-1,1 0 0,-1 0 1,1-1-1,0 1 0,2 4 0,-3-6-5,1 0 0,0 1-1,0-1 1,0 0 0,0 0-1,0 0 1,1 0 0,-1 0-1,1 0 1,-1 0 0,1 0-1,0-1 1,0 1 0,0-1-1,0 1 1,0-1 0,0 0-1,0 1 1,0-1 0,0 0-1,5 1 1,-3-1-9,1-1 1,-1 0-1,1 0 0,-1 0 1,1 0-1,-1 0 1,1-1-1,-1 0 0,0 0 1,1 0-1,4-3 0,5-2 9,0-1 0,0 0-1,-1-1 1,0 0 0,-1-1-1,15-14 1,-22 18 85,0-1 0,-1 0 0,0 0 0,0-1 0,0 1 1,-1-1-1,1 0 0,-2 0 0,1 0 0,-1 0 0,0 0 0,-1-1 0,1 1 0,-1-16 0,-1 23-67,0 0 0,1 0 0,-1 0 0,0-1-1,0 1 1,0 0 0,0 0 0,0-1 0,0 1 0,0 0-1,0 0 1,0 0 0,0-1 0,1 1 0,-1 0 0,0 0-1,0 0 1,0 0 0,0-1 0,1 1 0,-1 0 0,0 0-1,0 0 1,0 0 0,1 0 0,-1 0 0,0 0 0,0 0-1,0-1 1,1 1 0,-1 0 0,0 0 0,0 0 0,1 0-1,-1 0 1,0 0 0,0 0 0,1 0 0,-1 0 0,0 0-1,0 1 1,0-1 0,1 0 0,-1 0 0,0 0 0,0 0 0,0 0-1,1 0 1,-1 0 0,0 0 0,0 1 0,1-1-7,0 1 1,-1-1-1,1 0 1,-1 1-1,1-1 1,0 1-1,-1-1 1,1 1-1,-1-1 1,0 1-1,1 0 1,-1-1 0,1 1-1,-1-1 1,0 1-1,0 0 1,1-1-1,-1 1 1,0 0-1,0-1 1,0 1-1,0 0 1,0 0-1,0 3-15,0 0 1,0-1-1,0 1 0,1 0 0,-1-1 0,1 1 0,0-1 1,0 1-1,0-1 0,0 1 0,1-1 0,-1 0 0,1 0 1,0 0-1,0 1 0,0-2 0,0 1 0,1 0 0,-1 0 0,1-1 1,3 3-1,-2-2-81,1-1 0,0 0 0,0 0 0,0 0 0,0 0 1,0-1-1,0 0 0,0 0 0,0-1 0,0 1 0,1-1 0,-1 0 0,6-1 1,4-1-672,0 0 0,0-1 0,-1-1 0,0 0 0,0-1 0,0-1-1,0 0 1,-1-1 0,19-12 0,-9 3-1168,-17 12 1887,0-1-1,0 1 1,0-1 0,0 0 0,-1 0 0,0-1-1,6-8 1,-3 5 926,-6 6-456,0 1 0,0 0 1,-1 0-1,1-1 0,0 1 0,-1-1 1,1 1-1,-1-1 0,0 1 1,0-1-1,1-5 0,-2 8-386,1 0 0,-1 0 0,0 0 0,1 0 0,-1 0 0,0 0 0,1 1 0,-1-1 0,1 0 0,-1 0 0,0 0 0,0 0 0,1 0 0,-1 0 0,0 1 0,1-1 0,-1 0 0,0 0 0,1 0 0,-1 1 0,0-1 0,0 0-1,1 0 1,-1 1 0,0-1 0,0 0 0,0 1 0,0-1 0,1 0 0,-1 0 0,0 1 0,0-1 0,0 0 0,0 1 0,0-1 0,0 1 0,0-1 0,0 0 0,0 1 0,0-1 0,0 0 0,0 1 0,0 0 0,-3 41 246,1-28-236,1 0 0,0-1 0,1 1 1,0 0-1,5 21 0,-5-32-48,1-1-1,-1 0 1,1 1-1,0-1 1,0 0-1,0 0 1,0 0-1,1 0 1,-1 0-1,0 0 1,1 0-1,-1 0 1,1-1-1,0 1 1,0-1-1,0 1 1,0-1-1,0 1 1,0-1-1,0 0 0,0 0 1,0 0-1,0 0 1,1-1-1,-1 1 1,0 0-1,0-1 1,1 0-1,-1 1 1,1-1-1,-1 0 1,0 0-1,1-1 1,-1 1-1,0 0 1,1-1-1,-1 1 1,3-2-1,10-2-21,0-1-1,0-1 1,0 0-1,-1-1 1,0 0-1,0-1 1,-1-1-1,13-10 1,-8 5-9,1 2 1,38-19-1,-36 22 71,0 1 1,0 1-1,0 1 0,34-4 0,-49 9-73,1 0 1,-1 0-1,1 1 0,-1 0 1,0 1-1,1-1 0,-1 1 1,0 0-1,1 1 1,-1-1-1,0 1 0,0 1 1,0-1-1,0 1 0,-1 0 1,1 0-1,-1 1 0,0-1 1,1 1-1,5 7 1,-10-10-223,0 0 0,-1 0 0,1 0 0,0 1 0,0-1 0,-1 0 0,1 1 0,-1-1 0,1 0 0,-1 1 0,0-1 0,0 1 0,1-1 0,-1 1 0,0-1 0,0 0 0,0 1 0,-1-1 0,1 1 0,0-1 0,0 1 0,-1-1 0,1 0 0,-1 1 0,1-1 0,-1 0 0,0 1 0,1-1 0,-1 0 0,0 0 0,-2 2 0,-4 3-1446</inkml:trace>
</inkml:ink>
</file>

<file path=ppt/ink/ink4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44.07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95 904,'89'-34'9472,"2"-2"-4621,-65 29-4295,0 1 0,1 1 0,49-2 0,-57 7-875,0 1-1,1 0 0,-1 2 0,0 0 1,0 1-1,19 7 0,-22-6-589,0 0-1,0-2 1,1 0-1,24 1 0,-27-4-234,-1 0-1,1-1 0,-1 0 0,0-1 1,0 0-1,17-6 0,-4-2-503</inkml:trace>
</inkml:ink>
</file>

<file path=ppt/ink/ink4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44.4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37 1 680,'0'0'1702,"10"4"6871,34 18-6445,-27-8-1377,-9-9-619,0 1 0,-1 0 0,1 1 0,-1 0 0,-1 0 0,1 1 0,-1 0 0,8 13 0,-12-17-219,-1 1-1,0-1 1,-1 0-1,1 0 1,-1 0-1,0 1 1,0-1 0,0 0-1,0 0 1,-1 1-1,0-1 1,0 0-1,0 0 1,0 0 0,-1 0-1,1 0 1,-1 0-1,0 0 1,0-1-1,-1 1 1,1-1 0,-4 4-1,-6 8-1305,-2-1 0,0-1 0,-26 20 0,5-5-2232,11-8 1559,5 0 326</inkml:trace>
</inkml:ink>
</file>

<file path=ppt/ink/ink4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45.23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144 309 412,'18'-151'8641,"-9"-6"-4084,-18 217-3766,11 30-639,28 169 1,42 83-88,-16-87-39,-53-240-29,7 31-5,-3 0-1,3 59 0,-10-94 3,0 0 0,0 0 0,-1 1 0,-1-1 0,1 0 0,-2 0 1,0 0-1,0-1 0,-1 1 0,0-1 0,-1 1 0,0-1 0,0-1 0,-14 19 0,14-24 2,0 1-1,-1-1 1,0 0-1,1 0 1,-1 0 0,0-1-1,-1 0 1,1 0-1,-1 0 1,1-1-1,-1 0 1,0-1-1,1 1 1,-1-1-1,0-1 1,0 1-1,0-1 1,0 0-1,0-1 1,0 1-1,0-2 1,0 1 0,0-1-1,1 0 1,-1 0-1,1 0 1,-11-7-1,10 6-4,0 0-1,1 0 1,0 0-1,0-1 1,0 0-1,0-1 1,1 1-1,-1-1 1,1 0-1,1-1 1,-1 1-1,1-1 1,-1 0-1,2 0 1,-1 0-1,1 0 1,0-1-1,0 0 1,0 1-1,1-1 1,0 0-1,1 0 1,0 0-1,0 0 1,0 0-1,1-12 1,3 4-57,1-1-1,1 1 1,0 0-1,1 0 1,1 1-1,0 0 1,1 0 0,1 0-1,0 1 1,1 1-1,20-22 1,-8 11-98,2 1 0,1 1 0,0 1 0,54-32 0,38-7-14,2 5 0,3 6 1,166-43-1,-295 92 342,-7 2-71,1 1 0,0 0 0,0 0-1,0 1 1,1 1 0,-1 0-1,1 1 1,1 0 0,-1 1 0,1 0-1,1 1 1,-13 13 0,13-10-86,2 0 1,0 1 0,0-1-1,1 2 1,1-1-1,0 1 1,1 0 0,0 0-1,-3 21 1,7-32-10,1 1 0,-1-1 1,1 1-1,0 0 0,0-1 0,0 1 1,0-1-1,1 1 0,-1-1 1,1 1-1,0-1 0,0 0 0,1 1 1,-1-1-1,0 0 0,1 0 0,0 0 1,0 0-1,0 0 0,0 0 0,0 0 1,1-1-1,-1 1 0,1-1 0,0 0 1,0 0-1,-1 0 0,1 0 0,4 2 1,1-1 1,0 1 0,0-1 0,0-1 0,1 0 0,-1 0-1,1 0 1,-1-1 0,1-1 0,0 1 0,15-2 0,-4-2-27,0 0 1,0-2-1,0 0 0,-1-1 0,33-15 1,-41 16 20,-1 0 0,1-1 0,-1 0 0,0-1 1,-1 0-1,0-1 0,0 0 0,0 0 1,-1-1-1,0 0 0,7-11 0,-4-13 30,-10 32-24,-1 0 0,1 0 0,-1 0 0,0 0 0,0 0 0,1 0 0,-1 0 0,0 1 0,0-1 0,0 0 0,0 0 0,0 0-1,0 0 1,0 0 0,0 0 0,0 0 0,-1 0 0,1 0 0,0 0 0,-1 0 0,1 0 0,-1-1 0,-2 4 0,1 0-1,1 1 1,-1-1 0,0 1-1,0-1 1,1 1 0,0 0 0,-1-1-1,1 1 1,0 0 0,1 0-1,-1 0 1,0 5 0,0-5-2,-1 2-4,2 0 0,-1 0 0,0 0 0,1 0 0,0 0 0,0 0 0,1 0 0,-1 0 0,1 0 0,0-1 0,0 1 0,1 0 0,0 0 0,-1-1 0,1 1 0,1-1 0,2 5 0,-3-6-36,-1-1 0,1 0 0,0 1 0,0-1 0,0 0 0,0 0 0,0-1-1,0 1 1,1 0 0,-1-1 0,1 1 0,-1-1 0,1 0 0,-1 0 0,1 0 0,0 0 0,-1 0 0,1 0-1,0-1 1,0 1 0,0-1 0,0 0 0,-1 0 0,1 0 0,0 0 0,0-1 0,0 1 0,0-1-1,-1 0 1,1 1 0,0-1 0,2-2 0,4-1-631,-1-1-1,0 0 1,0-1-1,0 1 1,-1-1-1,0-1 1,0 0-1,-1 0 1,7-9-1,16-15-2006,-4 9 998</inkml:trace>
</inkml:ink>
</file>

<file path=ppt/ink/ink4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45.62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 25 1316,'1'-11'2011,"-2"-3"3754,-6 30-4244,5-6-1447,0 0 0,1 1 0,1-1 0,0 1 1,0-1-1,2 11 0,-1 11 44,-1-16-71,0 0 0,2 0 0,-1 1-1,7 25 1,-7-38-45,1 0 0,-1 0 0,1 0 0,-1-1 1,1 1-1,0 0 0,0-1 0,1 1 0,-1-1 0,1 0 0,0 0 0,-1 0 0,1 0 0,1 0 1,-1-1-1,0 1 0,1-1 0,-1 0 0,1 0 0,0 0 0,-1-1 0,1 1 0,7 1 0,-2-2-3,0 0 0,0-1 0,-1 0 0,1 0 0,0-1 0,0 0 0,0 0-1,-1-1 1,1 0 0,0-1 0,-1 0 0,0 0 0,0-1 0,0 0 0,0 0-1,7-6 1,-7 4 0,1 1-1,-2-2 1,1 1-1,-1-1 0,0 0 1,0-1-1,-1 1 1,0-1-1,0 0 1,-1-1-1,0 0 0,-1 0 1,0 0-1,4-13 1,3-53 218,-11 74-192,0-1 0,-1 0 0,1 1 0,0-1-1,-1 0 1,1 1 0,-1-1 0,1 0 0,-1 1 0,0-1 0,0 1 0,0-1-1,0 1 1,0-1 0,0 1 0,0 0 0,0 0 0,-1-1 0,-1 0-1,3 3-20,0-1-1,-1 1 1,1-1-1,0 1 1,0 0-1,-1-1 1,1 1-1,0-1 1,0 1-1,0 0 1,0-1-1,-1 1 0,1 0 1,0-1-1,0 1 1,0-1-1,1 1 1,-1 0-1,0-1 1,0 1-1,0 0 1,0-1-1,1 1 1,-1-1-1,0 1 1,0 0-1,1 0 0,5 16-16,-4-13 12,-1-1 1,1 1-1,0-1 1,0 1-1,0-1 1,0 1-1,0-1 1,1 0-1,0 0 1,-1 0 0,1-1-1,0 1 1,1-1-1,-1 1 1,0-1-1,6 2 1,-3-1-3,1 0-1,-1-1 1,1 0 0,0-1 0,0 0 0,0 0 0,0 0 0,12-1 0,8-2-59,0-2 0,0 0 0,45-15 0,-65 17 33,32-10-300,14-4-2064,0 9-3754,-35 7 4375</inkml:trace>
</inkml:ink>
</file>

<file path=ppt/ink/ink4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46.31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298 642 1284,'0'-1'348,"0"-1"0,-1 1 0,1 0 0,0-1 0,0 1 0,-1 0 0,1-1 0,-1 1 0,1 0 0,-1 0 0,0 0 0,0-1 0,1 1 0,-1 0 0,0 0 0,0 0 0,0 0 0,0 0 0,0 1 0,-2-3 0,-33-11 1892,25 12-2111,0 0 0,0 1 0,0 0 0,-22 2-1,20 1-83,1 1 0,0 1-1,-1 0 1,1 0-1,1 1 1,-20 11 0,26-14-43,1 0 0,0 1 0,0-1 0,0 1 0,0 0 0,0 0 0,0 1 0,1-1 0,0 1 0,0-1 1,0 1-1,0 0 0,0 0 0,1 0 0,-1 1 0,1-1 0,1 0 0,-1 1 0,0 0 0,-1 8 0,3-9 1,0 0-1,1 0 0,-1 0 0,0 0 0,1 0 0,0-1 0,0 1 0,0 0 0,1 0 1,-1-1-1,1 1 0,0 0 0,0-1 0,0 0 0,1 1 0,-1-1 0,1 0 0,-1 0 1,1-1-1,0 1 0,0 0 0,1-1 0,-1 0 0,0 0 0,1 0 0,-1 0 0,1 0 1,0-1-1,-1 1 0,1-1 0,0 0 0,0-1 0,0 1 0,0 0 0,5-1 0,4 2 5,0-1-1,0-1 1,0 0-1,0 0 1,0-1-1,0-1 1,0 0-1,-1-1 1,1 0-1,-1-1 1,1-1-1,-1 0 1,-1 0-1,1-1 0,-1-1 1,13-9-1,19-15 80,-38 27-100,0 1-1,0-1 0,0 1 0,1 0 0,-1 0 0,1 1 0,7-3 0,-5 2 8,-1 0-1,0 0 0,1-1 1,-1 0-1,0 0 0,9-8 1,3-6-66,-2 0 0,0-2 0,-1 0 0,-1 0 0,-1-2 0,0 0 0,-2 0 0,-1-1 0,-1-1-1,0 0 1,-2 0 0,-1-1 0,-1 1 0,-1-2 0,-1 1 0,0-44 0,-5 35 310,-2 0-1,-1 0 0,-16-61 1,19 90-170,-1 1 0,0-1 0,1 1 0,-1 0 0,-1 0 1,1 0-1,-5-7 0,7 11-58,0 0 0,-1 0 0,1-1 0,0 1 0,0 0-1,0 0 1,-1-1 0,1 1 0,0 0 0,0 0 0,0 0 0,-1-1 0,1 1 0,0 0 0,-1 0 0,1 0 0,0 0-1,0 0 1,-1 0 0,1-1 0,0 1 0,-1 0 0,1 0 0,0 0 0,0 0 0,-1 0 0,1 0 0,0 0 0,-1 0 0,1 0-1,0 1 1,-1-1 0,1 0 0,0 0 0,0 0 0,-1 0 0,1 0 0,-5 23 254,31 407 755,-22-351-986,-3-47-26,2 0 0,8 47 0,0-16-31,-9-47 11,1 1 0,0-1 0,1 1 0,8 17 0,1-61 2,-8 12 21,2 0 0,-1 1 0,2 0 0,17-26 0,-21 36-10,7-7-3,0 1 1,1 0-1,0 0 1,13-7-1,-22 15 5,0 0 0,1 0 0,-1 1 0,0-1 0,1 1 0,-1 0 0,1 0 0,-1 0 0,1 1 0,0-1 0,-1 1 0,1 0 0,-1 0 0,1 0 0,0 0 0,-1 1 0,1-1 0,0 1 0,-1 0 0,1 0 0,-1 1 0,6 2 0,-6-2-2,-1 0 0,1 0 1,-1 0-1,1 1 0,-1-1 1,0 1-1,0-1 0,0 1 1,0 0-1,-1 0 1,1 0-1,-1 0 0,0 0 1,0 0-1,0 0 0,0 0 1,0 0-1,-1 1 0,1-1 1,-1 0-1,0 1 0,0-1 1,0 0-1,0 0 1,-1 1-1,0-1 0,-1 5 1,0 4 5,-2-1 0,1 0 0,-1 0 0,-1 0 0,0 0 0,-8 13 0,0-6-53,0 0 1,-1-1-1,-1 0 0,0-1 0,-1-1 1,-1-1-1,0 0 0,-1-1 1,-1-1-1,0-1 0,0 0 0,-1-1 1,0-2-1,-1 0 0,-30 7 1,41-11-74,9-3-130,-1 0 1,0-1-1,1 1 0,-1 0 1,0-1-1,1 1 0,-1-1 1,0 1-1,0-1 0,1 0 0,-1 0 1,0 0-1,0 0 0,1 0 1,-1 0-1,0 0 0,0 0 0,0-1 1,1 1-1,-1-1 0,0 0 1,-2-1-1,4 2 159,-1 0-1,1-1 1,0 1-1,0 0 1,0-1 0,0 1-1,0 0 1,0 0-1,0-1 1,0 1 0,0 0-1,0-1 1,0 1-1,1 0 1,-1-1 0,0 1-1,0 0 1,0 0-1,0-1 1,0 1 0,1 0-1,-1 0 1,0-1-1,0 1 1,0 0 0,1 0-1,-1-1 1,0 1-1,0 0 1,1 0 0,-1 0-1,0 0 1,0-1-1,1 1 1,-1 0 0,0 0-1,1 0 1,-1 0-1,0 0 1,1 0 0,0-1-293,8-4-1614</inkml:trace>
</inkml:ink>
</file>

<file path=ppt/ink/ink4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47.1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0 228 340,'21'-18'7339,"3"0"-5039,-20 13-2218,1 1 1,0-1-1,0 1 0,0 0 1,0 0-1,0 1 0,1-1 1,-1 1-1,1 0 0,0 1 1,0 0-1,0 0 0,1 0 1,-1 0-1,10 0 0,3-2-60,0-1 0,0 0 0,-1-1-1,0-1 1,0-1 0,0 0 0,-1-2 0,25-17-1,-42 27-18,1-1-1,0 1 0,0-1 0,0 1 0,0-1 0,0 0 0,-1 1 0,1-1 1,0 0-1,-1 0 0,1 0 0,0 0 0,-1 1 0,1-1 0,-1 0 1,0 0-1,1 0 0,-1 0 0,0 0 0,1 0 0,-1 0 0,0 0 0,0 0 1,0 0-1,0 0 0,0 0 0,0 0 0,0 0 0,0 0 0,-1-2 1,0 1 5,0 1 0,-1-1 1,1 1-1,-1-1 0,1 1 1,-1 0-1,0 0 0,0 0 1,1 0-1,-1 0 0,0 0 1,0 0-1,0 1 0,-2-1 1,-9-3 53,1 2 0,-1 0 0,-22-1 0,30 3-50,-1 0 0,0 1 0,0 0 0,0 0 0,0 0 0,1 1 0,-1 0 0,1 0 0,-1 1 0,1-1 0,0 1 0,0 0 0,0 1 0,0-1 0,1 1 0,-1 0 1,1 0-1,0 0 0,-5 7 0,2-1-18,-1 1 0,2 1 0,-1-1 0,2 1 0,0 0 0,0 1 0,-4 19 0,8-29 8,1 1-1,-1 0 1,1-1-1,0 1 0,0 0 1,1-1-1,-1 1 1,1-1-1,0 1 1,-1 0-1,2-1 1,-1 1-1,0-1 1,1 0-1,-1 0 1,1 1-1,0-1 0,0 0 1,1 0-1,-1-1 1,0 1-1,1 0 1,0-1-1,-1 0 1,1 1-1,0-1 1,0 0-1,1 0 1,-1-1-1,0 1 0,1-1 1,-1 0-1,0 1 1,1-2-1,0 1 1,-1 0-1,1-1 1,-1 1-1,1-1 1,6-1-1,-3 0-3,0 0 1,1 0-1,-1-1 1,0-1-1,0 1 0,0-1 1,-1 0-1,1 0 1,9-8-1,47-45 7,-25 20 11,-30 28 44,0 0 1,-1 0-1,0 0 1,0-1-1,-1-1 1,-1 1-1,1-1 1,-1 0-1,-1 0 1,0 0-1,0 0 1,-1-1-1,3-17 1,-7 28-58,1 0 1,-1 0-1,1 0 1,-1 1-1,1-1 1,-1 0-1,1 1 1,-1-1-1,1 1 1,-1-1-1,1 0 1,-1 1-1,1-1 1,0 1 0,-1-1-1,1 1 1,0-1-1,0 1 1,-1-1-1,1 1 1,0-1-1,0 1 1,0 0-1,0-1 1,-1 1-1,1-1 1,0 1 0,0 0-1,0-1 1,0 1-1,0-1 1,1 2-1,-2 22 12,1 33 20,1-54-36,-1-1 0,1 1 0,0-1 1,-1 1-1,1-1 0,0 1 0,0-1 1,1 0-1,-1 0 0,0 1 0,1-1 1,-1 0-1,1 0 0,0 0 1,0 0-1,0-1 0,0 1 0,0-1 1,2 2-1,2 0-11,0 0-1,0-1 1,0 0-1,0 0 1,0 0 0,0-1-1,0 0 1,0 0 0,1-1-1,-1 0 1,0 0 0,1 0-1,-1-1 1,12-2 0,5-3-139,-1-1 0,38-18 0,-36 15 25,-16 6 114,1 0 0,-1 0 0,-1-1 0,1 0 0,-1 0 0,0-1 0,13-13 0,-16 16 12,0-1 0,1 1 0,-1 0 1,1 0-1,0 0 0,0 1 0,0-1 0,0 1 1,1 0-1,-1 1 0,0-1 0,1 1 0,-1 0 1,1 1-1,0-1 0,-1 1 0,1 0 0,-1 1 1,1-1-1,-1 1 0,1 0 0,-1 0 0,1 1 1,-1 0-1,0 0 0,0 0 0,1 0 0,-2 1 1,8 4-1,25 14-23,-30-18 15,-1 0 0,1 1 0,-1 0 0,0 0 1,0 0-1,9 9 0,-13-11 11,0 0 1,0 0 0,0 0-1,0 1 1,0-1-1,0 1 1,-1-1-1,1 1 1,-1-1 0,0 1-1,2 5 1,-4-6-230,1-1 1,-1 1 0,0-1 0,0 1 0,1-1-1,-1 1 1,0-1 0,-1 0 0,1 1-1,0-1 1,0 0 0,-1 0 0,1 0-1,0 0 1,-1 0 0,1 0 0,-1 0 0,1 0-1,-1-1 1,1 1 0,-1-1 0,0 1-1,1-1 1,-4 1 0,-19 4-3959</inkml:trace>
</inkml:ink>
</file>

<file path=ppt/ink/ink4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47.46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36 1152,'9'-5'1896,"0"5"172,9-5 101,-9 0-329,0 0-692,0 5-532,0 0-376,0 0-936,0 0-692,-9-5-400,9 5-185,-9-5-35,0 0 84</inkml:trace>
</inkml:ink>
</file>

<file path=ppt/ink/ink4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47.82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96 752,'8'-8'1281,"0"-1"-1,1 1 1,1 1-1,-1 0 1,1 0 0,19-10-1,-17 11-817,1 1 0,0 1 0,0 0 0,0 0 0,22-2 0,-19 4-352,0 1 0,0 1 0,0 0 0,0 2 0,0 0 0,0 0 0,-1 1 0,1 1 0,-1 1 0,0 0 1,16 8-1,-26-10-94,0 1 0,0-1 0,0 1 0,-1 0 1,1 0-1,-1 0 0,0 0 0,0 1 0,0 0 1,-1 0-1,0 0 0,0 0 0,0 0 0,-1 1 1,1-1-1,-1 1 0,0 0 0,-1 0 0,0 0 1,0-1-1,0 1 0,0 8 0,0 4 4,-1 0 0,-1 0 0,-1 0 0,0-1 0,-1 1 0,-7 22 0,-113 321-421,112-333 97,8-18-834,-1 0-1,0-1 0,0 1 1,-1-1-1,-1 1 0,-11 14 1,6-9-1178,2-4 115</inkml:trace>
</inkml:ink>
</file>

<file path=ppt/ink/ink4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48.16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67 1108,'9'0'1840,"9"0"136,-9-5 1,0 0-561,0-1-1396,0-4-1016,0 0-532,-9 0-285,9 0-71,-9 0 188</inkml:trace>
</inkml:ink>
</file>

<file path=ppt/ink/ink4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49.5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64 1 936,'-2'1'698,"-1"1"0,1 0 0,0 1 0,0-1 0,0 0 0,0 1-1,1-1 1,-1 1 0,1-1 0,-3 5 0,-17 55 1753,17-34-2173,1 1 0,0 51 0,19 608-26,-12-266-510,-6-232-871,-15 24-4305,8-132 2213,8-37 1533</inkml:trace>
</inkml:ink>
</file>

<file path=ppt/ink/ink4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49.99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2 468 720,'-1'-19'4065,"1"-30"2726,3 44-5148,5 28-1781,2 12 271,7 37 30,-12-50-145,2 0 1,0 0 0,1-1 0,14 26-1,-8-17-10,-11-23-9,1 0 0,-1 0 0,1-1-1,0 0 1,1 0 0,0 0 0,0 0 0,0-1 0,0 0 0,1 0 0,0 0-1,0 0 1,0-1 0,13 6 0,-14-8-1,1 0-1,-1 0 1,1-1-1,-1 1 1,1-1 0,0-1-1,0 1 1,-1-1-1,1 0 1,0 0-1,0-1 1,0 1 0,-1-1-1,1-1 1,-1 1-1,1-1 1,-1 0-1,1 0 1,8-6 0,7-4-6,-1-2 0,-1-1 1,0 0-1,-1-1 1,-1-1-1,0 0 1,-2-2-1,14-19 1,14-28-38,39-79 1,-42 71 33,77-155-217,-113 222 58,1 0-155,-1 0 0,0 0-1,0 0 1,0-1-1,-1 0 1,0 0 0,-1 1-1,3-14 1,-5 21 212,0-1-1,-1 1 1,1 0 0,0-1-1,0 1 1,0 0 0,0-1-1,0 1 1,-1 0 0,1 0-1,0-1 1,0 1 0,-1 0-1,1 0 1,0-1 0,0 1-1,-1 0 1,1 0 0,0 0-1,0 0 1,-1-1 0,1 1-1,0 0 1,-1 0 0,1 0-1,0 0 1,-1 0-1,1 0 1,0 0 0,-1 0-1,1 0 1,0 0 0,-1 0-1,1 0 1,0 0 0,-1 0-1,1 0 1,0 0 0,-1 0-1,1 1 1,-16 4-3339,7 0 1688</inkml:trace>
</inkml:ink>
</file>

<file path=ppt/ink/ink4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53.96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279 127 676,'6'-7'816,"-1"0"0,0 0 0,0 0 0,0-1 0,-1 1 1,0-1-1,0 0 0,-1 0 0,0-1 0,0 1 0,-1-1 0,0 1 0,1-13 0,-3 21-799,0 0-1,0-1 1,0 1 0,0 0-1,-1 0 1,1 0 0,0-1-1,0 1 1,0 0 0,0 0-1,0 0 1,0-1-1,0 1 1,0 0 0,-1 0-1,1 0 1,0 0 0,0 0-1,0-1 1,0 1 0,-1 0-1,1 0 1,0 0-1,0 0 1,0 0 0,-1 0-1,1 0 1,0 0 0,0 0-1,0 0 1,-1-1 0,1 1-1,0 0 1,0 0 0,-1 0-1,1 0 1,0 1-1,0-1 1,0 0 0,-1 0-1,1 0 1,0 0 0,0 0-1,0 0 1,-1 0 0,1 0-1,-18 8 415,-13 14 4,12-1-325,1 0 1,1 1-1,1 1 0,1 0 0,-17 37 0,-50 133-80,78-182-28,-13 43-110,2 1 0,3 0 0,-9 100 0,14-95-267,7-56 257,0 1 1,0 0 0,0-1 0,1 1 0,0 0 0,0-1 0,0 1 0,1-1 0,0 1 0,2 5-1,-3-9 18,-1-1-1,0 1 1,1 0-1,-1 0 0,0 0 1,1 0-1,-1-1 0,1 1 1,0 0-1,-1-1 1,1 1-1,-1 0 0,1-1 1,0 1-1,0-1 1,-1 1-1,1-1 0,0 1 1,0-1-1,0 1 0,-1-1 1,1 0-1,0 0 1,0 1-1,0-1 0,0 0 1,0 0-1,0 0 1,0 0-1,-1 0 0,1 0 1,0 0-1,0 0 0,0 0 1,0-1-1,0 1 1,0 0-1,-1-1 0,1 1 1,0 0-1,0-1 0,0 1 1,-1-1-1,1 1 1,0-1-1,0 1 0,-1-1 1,1 0-1,-1 1 1,1-1-1,0 0 0,-1 0 1,0 1-1,1-1 0,-1 0 1,1 0-1,-1-1 1,26-38-4081,-16 10 2315</inkml:trace>
</inkml:ink>
</file>

<file path=ppt/ink/ink4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54.32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1 308 780,'4'-18'1755,"-1"0"0,2-33 0,-1 7 624,1-9-375,-3 32-1394,0 0 1,10-37-1,-12 57-591,0 0-1,0 0 0,0 0 1,1 0-1,-1 0 1,0 0-1,0 0 0,1 0 1,-1 0-1,1 0 1,-1 0-1,1 0 0,-1 0 1,1 1-1,0-1 1,-1 0-1,1 0 0,0 1 1,-1-1-1,1 0 1,0 1-1,0-1 0,0 1 1,0-1-1,0 1 1,0-1-1,-1 1 0,1-1 1,0 1-1,0 0 1,0 0-1,0 0 0,0-1 1,0 1-1,0 0 1,1 0-1,-1 0 0,0 1 1,0-1-1,0 0 1,0 0-1,0 0 0,-1 1 1,1-1-1,0 1 1,0-1-1,0 1 0,0-1 1,0 1-1,0-1 1,0 1-1,-1 0 0,1-1 1,0 1-1,1 1 1,3 3 36,0 0 1,0 1 0,0 0 0,-1 0-1,1 0 1,4 10 0,9 27-14,-1 1 0,10 51 0,0-4-85,60 134-217,-75-196 176,-5-12-33,7 15-725,-2 0 0,17 63 0,-29-91 486,0 0 1,0 0-1,0 0 1,0 0-1,-1 0 1,0 0-1,0-1 1,0 1-1,0 0 1,0 0-1,-1 0 1,1-1-1,-1 1 1,0-1-1,0 0 1,-1 1-1,1-1 1,-1 0-1,1 0 1,-1 0-1,-4 3 1,-11 9-1584</inkml:trace>
</inkml:ink>
</file>

<file path=ppt/ink/ink4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54.68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46 568 880,'-9'-19'1862,"1"-1"0,1 0 0,0 0-1,-5-31 1,11 46-1793,1-1 0,-1 1 0,1-1 0,0 1 0,0 0 0,1-1 1,-1 1-1,1-1 0,0 1 0,1 0 0,-1 0 0,1 0 0,0-1 0,1 2 0,-1-1 0,1 0 0,0 0 0,0 1 0,0 0 0,1-1 0,-1 1 0,1 1 0,5-5 0,4-1-70,0 0-1,0 1 0,1 1 0,0 0 0,0 0 0,26-6 0,94-16 34,-105 25-1045,0-1 0,0-1 1,-1-2-1,0-1 0,50-23 1,-22 2-2715,-22 14 2129</inkml:trace>
  <inkml:trace contextRef="#ctx0" brushRef="#br0" timeOffset="1">795 1 32,'0'3'6765,"0"3"-3913,0 20-1967,-9 232-407,27-26-492,0-99-98,-16-118 127,0 10-3236,-6-21 830,-5-12-104,0-2 781</inkml:trace>
</inkml:ink>
</file>

<file path=ppt/ink/ink4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55.02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178 255 680,'0'-125'8703,"-1"119"-8654,1 1 1,0 0-1,1 0 1,-1 0 0,1-1-1,0 1 1,1 0-1,-1 0 1,1 0-1,0 0 1,0 1-1,0-1 1,1 0-1,0 1 1,0 0-1,0-1 1,0 1-1,1 1 1,-1-1 0,1 0-1,0 1 1,0 0-1,1 0 1,-1 0-1,0 0 1,1 1-1,0-1 1,0 1-1,-1 0 1,1 1-1,0-1 1,1 1-1,-1 0 1,0 1 0,0-1-1,0 1 1,1 0-1,-1 0 1,0 0-1,0 1 1,0 0-1,0 0 1,1 0-1,-1 1 1,-1 0-1,1-1 1,9 6-1,-10-4-53,0 0 0,0 0 0,0 1 0,0-1 0,-1 1 0,1 0 0,-1 0 0,0 0 0,0 0 0,0 1 0,-1-1 0,0 1 0,0-1 0,0 1 0,0 0 0,-1 0 0,1 0 0,-1 0 0,-1 0 0,1 8 0,0-6-2,-1 1-1,0-1 0,0 1 0,-1-1 1,0 1-1,-1-1 0,1 1 0,-1-1 1,-1 0-1,0 0 0,0 0 0,0 0 0,-6 9 1,-8 8 17,-1-2 1,-1 0-1,-1 0 1,-1-2-1,-1-1 1,0-1-1,-1 0 1,-2-2-1,1-1 1,-2 0-1,0-2 1,0-1 0,-37 10-1,35-17-99,23-11-197,11-9-367,27-47-3445,-21 37 1749,24-38 1,-9 27 601</inkml:trace>
</inkml:ink>
</file>

<file path=ppt/ink/ink4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55.37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72 10 508,'0'0'150,"0"0"0,0-1 0,1 1 0,-1 0 0,0-1 0,0 1 0,0 0 0,0-1 0,0 1 0,0 0 0,-1 0 0,1-1 0,0 1 0,0 0 0,0-1 0,0 1 0,0 0 0,0-1 0,0 1 0,-1 0 0,1 0 0,0-1 0,0 1 0,0 0 0,-1 0 0,1-1 0,0 1 0,0 0 0,-1 0 0,1 0 0,0-1 0,0 1 0,-1 0 0,1 0 0,0 0 0,-1 0 0,1 0 0,-13 6 2920,-6 18-1686,9 4-1150,7-19-191,0-1 0,0 1 0,1 0 0,0 0 0,1 0 0,-1 10 0,-2 31 135,2-39-141,1-1 0,0 0 1,1 0-1,1 11 1,1 8 26,2-1 0,1 0 1,2-1-1,16 47 0,-19-64-62,1 0 0,1 0 0,-1-1-1,1 0 1,1 0 0,0 0 0,0-1-1,1 1 1,0-2 0,0 1-1,1-1 1,-1-1 0,2 0 0,-1 0-1,11 5 1,-10-7-5,1 0 1,0 0-1,0-1 1,1-1-1,-1 0 0,0 0 1,1-1-1,-1 0 1,1-1-1,-1-1 0,1 1 1,-1-2-1,1 0 0,-1 0 1,0-1-1,14-6 1,-15 6 3,0-1 0,-1-1 0,1 0 0,-1 0 0,0-1 0,-1 0 0,1-1 0,-1 1 0,-1-2 1,1 1-1,-1-1 0,0 0 0,-1 0 0,0-1 0,0 0 0,-1 0 0,7-18 0,-11 24 7,0 0 0,-1 0-1,1 1 1,-1-1 0,0 0-1,1 0 1,-2 0 0,1 0-1,0 0 1,0 1 0,-2-4-1,-4 1 41,-4 21-16,7-4-24,1-1 0,0 1 0,1-1 0,0 1 0,0-1 0,2 15 0,1-17-15,-1 2 11,1 0-1,0 0 1,1 0-1,0 0 1,9 19 0,-11-28-11,0 0 0,0-1 0,0 1 1,1 0-1,-1-1 0,1 1 0,-1-1 1,1 0-1,-1 1 0,1-1 0,0 0 1,-1 0-1,1 0 0,0 0 0,0 0 1,0-1-1,0 1 0,0 0 0,0-1 1,0 1-1,0-1 0,0 0 0,0 0 1,0 0-1,0 0 0,0 0 0,0 0 1,0 0-1,0-1 0,0 1 0,0-1 1,0 0-1,0 1 0,0-1 0,-1 0 0,1 0 1,0 0-1,0 0 0,2-3 0,-1 3-100,0-1-1,0 0 1,0 0-1,-1 0 0,1 0 1,-1-1-1,1 1 1,-1-1-1,0 1 1,0-1-1,0 0 0,0 0 1,0 0-1,-1 0 1,1 0-1,-1 0 0,2-6 1,-2 3-513,-1 0 0,1 0-1,-1 1 1,0-1 0,0 0 0,-1 0 0,0 0 0,0 0-1,-1-5 1,0-6-1171,2 2 226</inkml:trace>
</inkml:ink>
</file>

<file path=ppt/ink/ink4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55.79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46 260,'3'-3'736,"0"0"0,0 0 1,-1 0-1,0 0 0,1 0 0,-1-1 0,0 1 0,-1-1 1,1 1-1,-1-1 0,2-6 0,-3 11-698,0-1 0,0 0 1,1 0-1,-1 0 0,0 0 0,0 0 0,0 1 0,0-1 0,0 0 0,0 0 0,0 0 1,1 0-1,-1 0 0,0 0 0,0 0 0,0 1 0,0-1 0,0 0 0,1 0 0,-1 0 1,0 0-1,0 0 0,0 0 0,0 0 0,1 0 0,-1 0 0,0 0 0,0 0 0,0 0 1,0 0-1,1 0 0,-1 0 0,0 0 0,0 0 0,0 0 0,0 0 0,1 0 0,-1 0 1,0-1-1,0 1 0,0 0 0,0 0 0,1 0 0,-1 0 0,0 0 0,0 0 0,0 0 1,0-1-1,0 1 0,0 0 0,0 0 0,0 0 0,1 0 0,-1 0 0,0-1 0,9 18 498,-6-2-373,-1-1-1,0 0 1,0 29-1,1 12 68,38 200 42,-32-219-307,1 0 0,2 0 0,1-2 0,36 65 0,-35-74 10,-8-13-50,0-1 1,0 0-1,2-1 0,-1 0 1,1 0-1,0 0 1,1-1-1,18 14 0,-25-21-69,0 0 0,0 0 0,0-1-1,0 1 1,1 0 0,-1-1 0,1 0-1,-1 0 1,1 1 0,0-2 0,-1 1-1,1 0 1,0 0 0,0-1 0,-1 1-1,1-1 1,0 0 0,0 0 0,0 0 0,-1-1-1,1 1 1,0 0 0,0-1 0,0 0-1,-1 0 1,1 0 0,-1 0 0,1 0-1,0 0 1,-1-1 0,0 1 0,1-1-1,-1 1 1,0-1 0,0 0 0,0 0-1,0 0 1,0 0 0,1-3 0,32-30-3601,-17 19 2035</inkml:trace>
</inkml:ink>
</file>

<file path=ppt/ink/ink4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56.13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272 73 1492,'6'-5'857,"-1"0"-1,0 0 1,-1-1 0,1 1-1,-1-1 1,4-8 0,-7 14-734,-1-1 1,1 0 0,-1 0 0,0 1 0,1-1-1,-1 0 1,0 0 0,0 0 0,1 1 0,-1-1-1,0 0 1,0 0 0,0 0 0,0 0 0,0 1-1,0-1 1,0 0 0,-1 0 0,1 0 0,0 0-1,0 1 1,-1-1 0,0-1 0,0 1-81,0 0 0,0 1 0,0-1-1,-1 1 1,1-1 0,0 1 0,-1-1 0,1 1 0,0-1 0,-1 1 0,1 0 0,0 0 0,-1 0 0,1 0 0,-1 0 0,1 0 0,0 0 0,-1 1-1,-2 0 1,-29 3 382,-1 2 0,-44 14 0,66-16-399,0 1 1,1 0 0,0 1-1,0 0 1,0 0 0,1 1-1,-1 1 1,2-1 0,-18 19-1,26-25-29,0 1 0,0-1 0,0 0-1,0 1 1,0-1 0,0 1 0,1-1-1,-1 1 1,0-1 0,1 1 0,-1 0 0,1-1-1,0 1 1,0 0 0,-1-1 0,1 1 0,0 0-1,0-1 1,1 1 0,-1 0 0,0-1-1,0 1 1,1 0 0,-1-1 0,1 1 0,0-1-1,-1 1 1,1 0 0,0-1 0,0 0-1,0 1 1,0-1 0,0 0 0,0 1 0,0-1-1,1 0 1,-1 0 0,0 0 0,1 0 0,-1 0-1,3 1 1,3 3-1,0-1 1,0 0-1,0-1 0,0 1 0,1-1 0,-1-1 1,11 3-1,-9-3 1,-3 0 8,0-1-1,0 0 1,0-1 0,-1 1-1,12-2 1,-14 1 2,-1-1 1,0 1 0,0-1-1,0 0 1,0 0 0,0 0-1,0 0 1,0 0 0,0 0-1,0-1 1,0 1 0,-1-1-1,1 1 1,0-1 0,-1 0-1,0 1 1,1-1 0,-1 0-1,2-3 1,30-34 865,-32 40-866,0 0 0,0 0 0,0 0-1,0 0 1,0-1 0,0 1 0,0 1 0,0-1-1,-1 0 1,1 0 0,0 0 0,0 0 0,-1 0-1,1 1 1,-1-1 0,0 0 0,1 1 0,-1-1-1,1 3 1,3 7-2,23 55-68,-24-60 6,1 1 0,0-1 0,0 1-1,0-1 1,0-1 0,1 1 0,0-1 0,7 7 0,-9-11-7,0 1 1,-1 0-1,1-1 0,0 1 0,0-1 0,0 0 0,0 0 0,1 0 0,-1 0 0,0 0 1,0-1-1,1 0 0,-1 1 0,0-1 0,1 0 0,-1-1 0,0 1 0,0-1 0,1 1 1,-1-1-1,5-2 0,3-1-547,0-1 0,0-1 0,-1 0 0,1 0 1,-1-1-1,17-15 0,50-58-5164,-57 55 4350</inkml:trace>
</inkml:ink>
</file>

<file path=ppt/ink/ink4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56.47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170 370 120,'7'-7'1119,"-1"-1"1,1 0-1,-1-1 0,-1 0 1,9-18-1,-13 26-1000,0-1-1,-1 0 1,1 0 0,0 0-1,-1 0 1,0 1 0,1-1-1,-1 0 1,0 0 0,0 0-1,0 0 1,0 0 0,0 0-1,0 0 1,-1 0 0,1 0-1,-1 1 1,1-1 0,-1 0-1,0 0 1,0 0 0,1 1 0,-1-1-1,-1 1 1,1-1 0,0 0-1,0 1 1,0 0 0,-1-1-1,1 1 1,-1 0 0,1 0-1,-1 0 1,1-1 0,-1 2-1,0-1 1,0 0 0,1 0-1,-5 0 1,1-1-72,-1 0 0,0 1 0,0 0 0,1 0 0,-1 1 0,0-1 0,0 1 0,0 1 0,0-1-1,0 1 1,0 0 0,0 0 0,1 1 0,-1 0 0,0 0 0,1 0 0,0 0 0,-1 1 0,1 0 0,0 0 0,0 1 0,1-1 0,-1 1 0,1 0 0,0 0 0,0 1 0,-5 5-1,6-6-47,-1 1-1,1-1 0,0 1 0,0 0 0,1-1 0,-1 1 0,1 1 0,0-1 0,1 0 0,-1 0 0,1 1 0,0-1 1,0 1-1,1-1 0,0 1 0,0-1 0,0 1 0,0-1 0,1 1 0,0-1 0,0 1 0,1-1 0,-1 0 0,1 0 1,0 1-1,0-1 0,1-1 0,5 10 0,-7-13 2,8 11-4,-1-1 0,1-1-1,1 1 1,0-1 0,15 11 0,-17-16 3,-1 1-1,-1-1 1,1 1 0,-1 1-1,0-1 1,0 1-1,-1 0 1,0 0-1,0 1 1,0-1 0,3 9-1,-7-10 1,1 0-1,-1 0 1,0 0 0,0 1-1,0-1 1,-1 0 0,0 0-1,0 0 1,-1 0 0,0 1-1,0-1 1,0 0 0,-1 0-1,0 0 1,0-1 0,-4 9-1,0-3 2,0 1 1,0-2-1,-1 1 0,-1-1 1,0 0-1,0 0 0,-1-1 0,0 0 1,-14 10-1,22-19 0,1 1 0,-1 0 0,0 0 0,0-1 0,1 1 0,-1-1 0,0 1 0,0-1 1,0 1-1,0-1 0,1 1 0,-1-1 0,0 0 0,0 1 0,0-1 0,0 0 0,0 0 0,0 0 0,0 0 0,0 0 0,0 0 1,0 0-1,0 0 0,0 0 0,0 0 0,0 0 0,0-1 0,0 1 0,1 0 0,-1-1 0,0 1 0,0-1 0,0 1 0,0-1 1,0 1-1,1-1 0,-1 1 0,0-1 0,1 0 0,-1 0 0,0 1 0,1-1 0,-1 0 0,0-1 0,0 0 2,0-1 1,0 1-1,0-1 0,0 1 0,0-1 1,0 0-1,1 1 0,0-1 0,-1 0 1,1 0-1,0 1 0,0-1 0,0 0 1,1 1-1,0-5 0,7-19 0,1 1 0,0 1-1,2-1 1,1 2 0,1 0 0,1 0-1,1 1 1,1 1 0,0 0-1,2 1 1,30-26 0,-45 44-2,0 0-1,-1 0 1,1 0 0,0 1 0,0-1-1,0 1 1,0 0 0,0 0-1,0 0 1,0 0 0,0 0 0,0 1-1,1 0 1,-1-1 0,0 1 0,0 0-1,1 1 1,-1-1 0,6 1-1,-4 1-3,0 0 0,0 1 0,0-1-1,-1 1 1,1 0 0,0 0-1,-1 0 1,0 1 0,0-1-1,0 1 1,4 5 0,-7-7-40,1 0 0,-1 0 0,1 0 0,-1-1 0,1 1 0,0-1 0,-1 1 0,1-1 0,0 1 0,0-1 1,0 0-1,0 0 0,0 0 0,0 0 0,1-1 0,-1 1 0,0 0 0,0-1 0,1 1 0,-1-1 0,0 0 1,1 0-1,-1 0 0,0 0 0,0 0 0,1-1 0,-1 1 0,0-1 0,0 1 0,1-1 0,-1 0 0,0 0 1,0 0-1,0 0 0,0 0 0,4-3 0,3-4-851,0-1-1,-1 0 1,0-1-1,0 1 1,11-19-1,-6 7-919,4-4-107,-7-1 234</inkml:trace>
  <inkml:trace contextRef="#ctx0" brushRef="#br0" timeOffset="1">666 107 1140,'1'-1'345,"0"0"0,1 0 0,-1-1 0,0 1 0,0 0 0,0-1 0,0 1-1,0-1 1,0 1 0,0-1 0,0 1 0,0-1 0,-1 1 0,1-1 0,-1 0 0,1 1 0,-1-1 0,0-2 0,2-36 3995,-2 30-3664,0 9-674,0 0 0,1 1 0,-1-1 0,0 1-1,1-1 1,-1 1 0,1-1 0,-1 1 0,1-1 0,-1 1 0,1-1 0,-1 1 0,1 0 0,0-1 0,-1 1 0,1 0-1,0-1 1,-1 1 0,1 0 0,0 0 0,-1 0 0,1 0 0,0 0 0,-1 0 0,1 0 0,0 0 0,-1 0 0,1 0-1,0 0 1,-1 0 0,1 0 0,1 1 0,15-4-4604,9-8 113,-8 6 2279</inkml:trace>
</inkml:ink>
</file>

<file path=ppt/ink/ink4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57.6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582 201 328,'1'-3'355,"0"0"1,0 1-1,-1-1 1,1 0-1,0 0 1,-1 0-1,0 0 1,1 0-1,-1 0 1,0 0-1,-1 0 0,1 1 1,0-1-1,-1 0 1,0 0-1,0 0 1,-2-5-1,0 3 24,0-1 1,0 1-1,-1 0 0,1 0 0,-1 0 1,0 1-1,-1 0 0,-6-6 1,-2 0-83,0 1 1,-1 1-1,0 0 1,0 0 0,-1 2-1,-16-6 1,3 3-125,0 2-1,0 1 1,-1 2 0,0 0 0,-40 1-1,58 3-150,0 0-1,0 1 1,-1 0 0,1 1-1,0 0 1,0 0 0,0 2-1,1-1 1,-1 1 0,1 1-1,0 0 1,0 0 0,0 1-1,1 0 1,0 1 0,-15 13-1,22-17-12,-1 1 1,1-1-1,-1 1 0,1 0 0,0-1 0,0 1 0,1 0 0,-1 0 1,1 0-1,0 0 0,0 1 0,1-1 0,-1 0 0,1 0 0,0 0 1,0 1-1,0-1 0,0 0 0,1 0 0,0 1 0,-1-1 0,2 0 1,-1 0-1,0 0 0,1 0 0,0 0 0,3 4 0,5 10 21,2 1-1,1-2 1,0 0-1,17 17 1,-19-22-11,41 35 31,-40-38-38,-1 0 0,0 2 0,18 20 0,-14-11-14,-1 1 1,0 0-1,-2 2 0,16 37 0,-24-49-4,-1 0-1,0 0 1,0 0-1,-1 0 1,-1 1-1,0-1 1,-1 1-1,0-1 1,0 0-1,-1 1 1,-1-1-1,-4 17 1,1-11 2,-1 0 0,-1-1 0,-1 1 1,0-1-1,-1-1 0,-1 0 1,0 0-1,-20 21 0,24-30 4,1 0 1,-1-1-1,0 0 0,-1-1 0,1 1 1,-1-1-1,0 0 0,0-1 0,-13 5 0,15-6-5,0-1 0,0-1 0,0 1-1,0 0 1,0-1 0,1 0-1,-1 0 1,0-1 0,0 0-1,0 1 1,0-2 0,0 1-1,1 0 1,-1-1 0,1 0 0,-9-4-1,11 5 1,1-1-1,-1 1 1,0 0-1,1 0 1,-1-1-1,1 1 1,-1-1-1,1 0 1,0 1-1,0-1 1,0 0-1,0 0 1,0 1-1,0-1 1,0 0-1,0 0 1,1 0-1,-1 0 1,1 0-1,-1 0 1,1 0-1,0-1 1,0 1-1,0 0 1,0 0-1,0 0 1,1 0-1,-1 0 1,1 0-1,-1 0 1,1 0-1,0 0 1,-1 0-1,1 0 1,0 0-1,2-2 1,1-3-47,0 0 1,1 0-1,-1 0 1,1 1-1,1 0 1,-1 0-1,12-9 1,29-17-389,2 3 1,84-38 0,-49 27 60,100-40-71,-8 4 405,-135 56 180,1 2-1,46-14 1,-85 32-123,-1-1 1,1 0 0,0 1 0,-1 0-1,1-1 1,0 1 0,-1 0 0,1 0 0,0 0-1,0 0 1,-1 0 0,1 0 0,0 0-1,-1 1 1,1-1 0,0 1 0,-1-1-1,4 2 1,-4-1 0,-1 0-1,1 0 0,0 0 1,-1 0-1,1 0 1,0 0-1,-1 0 1,1 0-1,-1 0 1,0 0-1,1 0 1,-1 0-1,0 0 1,0 1-1,1-1 1,-1 0-1,0 0 1,0 0-1,0 0 1,-1 0-1,1 2 1,-2 8 62,-1 0 1,0 0-1,-1-1 1,-8 17 0,6-12-70,-3 11 36,-9 53 0,11-45-25,6-32-17,1 0 0,-1 1 0,1-1 0,0 0 0,0 0 1,0 0-1,0 0 0,0 1 0,1-1 0,-1 0 0,0 0 0,1 0 0,0 0 1,0 0-1,-1 0 0,1 0 0,0 0 0,1 0 0,-1 0 0,0 0 0,0-1 1,1 1-1,-1-1 0,1 1 0,0-1 0,-1 1 0,3 1 0,-1-1 3,1-1 0,-1 1-1,1 0 1,-1-1 0,1 0 0,-1 0-1,1 0 1,0 0 0,-1 0-1,1-1 1,0 0 0,0 0-1,0 0 1,3 0 0,1-2 4,0 1 1,0-1-1,0-1 1,0 0-1,0 0 1,-1 0-1,1-1 1,-1 0-1,0 0 1,0-1-1,-1 0 1,1 0-1,-1 0 1,7-9-1,-10 11-2,0-1-1,-1 1 1,1-1 0,-1 0-1,0 1 1,0-1-1,0 0 1,-1 0-1,1 0 1,-1-1 0,0 1-1,0 0 1,-1 0-1,1-1 1,-1 1 0,0 0-1,0-1 1,0 1-1,-1 0 1,0-1-1,1 1 1,-1 0 0,-1 0-1,1 0 1,-1 0-1,1 0 1,-6-8 0,3 5-5,-1 0 1,0 0-1,-1 0 1,0 1-1,0 0 1,0 0 0,-1 0-1,-12-7 1,14 10-17,1 0 1,-1 1-1,0-1 1,0 1-1,0 0 0,0 1 1,0-1-1,-1 1 1,1 0-1,0 0 1,-1 1-1,1 0 1,0 0-1,-11 1 0,14-1-46,1 1-1,0-1 1,0 1-1,0-1 0,0 1 1,-1-1-1,1 1 1,0 0-1,0 0 0,0-1 1,0 1-1,1 0 1,-1 0-1,0 0 0,0 0 1,0 0-1,1 0 0,-2 2 1,2-3-56,0 1-1,0-1 1,-1 0-1,1 1 1,0-1 0,0 1-1,0-1 1,0 0 0,0 1-1,0-1 1,0 1 0,0-1-1,0 0 1,0 1 0,0-1-1,0 1 1,0-1 0,0 0-1,0 1 1,0-1-1,0 0 1,1 1 0,-1-1-1,0 1 1,0-1 0,0 0-1,1 1 1,-1-1 0,0 0-1,0 0 1,1 1 0,-1-1-1,0 0 1,1 0-1,-1 1 1,0-1 0,1 0-1,-1 0 1,0 0 0,1 0-1,-1 1 1,1-1 0,-1 0-1,0 0 1,1 0 0,-1 0-1,1 0 1,-1 0 0,0 0-1,1 0 1,-1 0-1,1 0 1,0 0 0,15 0-1904,2 0 128</inkml:trace>
</inkml:ink>
</file>

<file path=ppt/ink/ink4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0:58.18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295 500 1008,'1'0'218,"-1"0"0,1 0 0,0 0-1,-1-1 1,1 1 0,0 0 0,-1 0 0,1-1-1,-1 1 1,1 0 0,-1-1 0,1 1 0,-1-1-1,1 1 1,-1 0 0,1-1 0,-1 1 0,1-1-1,-1 1 1,0-1 0,1 0 0,-1 1 0,0-1 0,0 1-1,1-1 1,-1 0 0,0 0 0,-17-1 2780,-33 11-1525,31-4-1279,-1 0-80,1 1-1,0 1 1,0 1-1,-22 11 1,28-11-79,0 0 1,0 2 0,0-1-1,-13 15 1,23-21-32,0 0 0,1 0-1,-1 0 1,1 0 0,0 0 0,0 1 0,0-1-1,0 1 1,-2 7 0,4-10-5,0 1 0,0 0-1,0-1 1,0 1 0,0-1 0,0 1 0,0 0-1,0-1 1,0 1 0,1-1 0,-1 1 0,1-1-1,-1 1 1,1-1 0,0 1 0,-1-1-1,1 1 1,0-1 0,0 0 0,0 1 0,0-1-1,0 0 1,0 0 0,3 2 0,-2-2-1,1 1 1,0-1-1,0 1 0,0-1 1,0 0-1,0 0 1,0-1-1,0 1 0,0 0 1,0-1-1,0 0 1,0 0-1,0 0 0,6-1 1,43-7-20,-48 7 21,7-2 6,-1 0-1,0-1 0,0 0 1,0 0-1,-1-1 1,0 0-1,0 0 1,0-1-1,0-1 0,-1 0 1,0 0-1,0 0 1,-1-1-1,0 0 1,-1 0-1,1-1 1,-2 0-1,1 0 0,8-19 1,-13 8 57,-11 16-33,8 5-30,1-1-1,-1 1 0,1 0 1,0-1-1,-1 1 0,1 0 1,0 0-1,-1 0 1,1 0-1,0 0 0,0 0 1,0 0-1,0 1 0,0-1 1,0 0-1,0 1 0,0-1 1,1 0-1,-1 1 0,0 1 1,-2 6-8,1 0 0,0 0 0,1-1 1,0 1-1,0 0 0,1 0 0,1 0 0,0 10 1,0-16 4,-1-1 0,1 1 1,-1 0-1,1 0 0,0 0 1,0-1-1,0 1 0,1 0 1,-1-1-1,1 1 0,-1-1 1,1 0-1,0 1 0,0-1 1,0 0-1,0 0 0,0 0 1,0 0-1,1-1 0,-1 1 1,1-1-1,-1 1 0,1-1 1,0 0-1,-1 0 0,1 0 1,0 0-1,0 0 0,0-1 1,3 1-1,11 0-56,1 0-1,0-1 1,0-1 0,0-1-1,-1 0 1,1-2 0,-1 0-1,0-1 1,0 0 0,0-1-1,-1-1 1,0-1 0,0 0-1,-1-1 1,0-1 0,21-17-1,-9 2-53,0 0-1,39-51 0,-56 63 115,-2 1 0,0-1-1,0-1 1,-2 1 0,1-1-1,-2 0 1,0-1-1,0 0 1,2-19 0,0-3-3,3-42 129,-9 57 31,-2 0 0,0 0-1,-1 0 1,-2 0 0,-9-35 0,13 56-151,0-1 1,0 1-1,-1 0 0,1 0 1,0 0-1,-1 0 1,1 0-1,-1 0 0,0 0 1,1 0-1,-1 0 1,0 0-1,1 0 0,-1 0 1,0 0-1,0 0 1,0 1-1,0-1 0,0 0 1,0 1-1,0-1 1,0 1-1,0-1 0,0 1 1,0-1-1,0 1 1,0 0-1,-1-1 1,1 1-1,0 0 0,0 0 1,0 0-1,0 0 1,-1 0-1,1 0 0,0 0 1,0 1-1,0-1 1,0 0-1,-1 1 0,1-1 1,0 0-1,0 1 1,0 0-1,0-1 0,0 1 1,0-1-1,0 1 1,0 0-1,-1 1 0,-4 3 4,1 0 0,0 0 0,0 1 0,0-1 0,0 1 0,1 0 0,-4 7 0,-3 8 30,2-5-6,0 0 0,1 1 0,1 0 0,0 1 0,-3 18 0,-4 21 66,8-35-54,1 0 0,0 1-1,2-1 1,0 24 0,2-15 5,2 0 0,2 0 0,10 49 1,-10-66-60,1-1 1,1 0-1,0 0 1,1 0-1,1 0 1,0-1-1,0 0 0,1-1 1,1 0-1,13 14 1,-6-9-214,0-1-1,1-1 1,1 0-1,0-2 1,1 0 0,0-1-1,38 16 1,-50-25-282,1 0 1,-1-1-1,1 0 0,-1 0 1,1 0-1,-1-1 0,11-1 1,29 2-4386,-29 3 2988</inkml:trace>
</inkml:ink>
</file>

<file path=ppt/ink/ink4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00.40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22 56 792,'2'-4'978,"1"0"0,-1 0 0,0-1 0,0 1 0,0-1 0,-1 0 0,0 1 0,0-1 0,0 0 0,0-5 0,-12 46-47,1 16-792,2 0 1,2 0-1,3 1 1,2 0-1,2 0 0,3-1 1,12 67-1,13 7-505,77 207 1,-103-325 192,0 0 1,0 0 0,1 0 0,0-1 0,8 13 0,-11-19 158,-1-1-1,0 0 0,0 0 0,0 1 1,0-1-1,0 0 0,1 0 0,-1 0 1,0 0-1,0 1 0,1-1 0,-1 0 1,0 0-1,0 0 0,0 0 0,1 0 0,-1 1 1,0-1-1,0 0 0,1 0 0,-1 0 1,0 0-1,0 0 0,1 0 0,-1 0 1,0 0-1,1 0 0,-1 0 0,0 0 1,0 0-1,1 0 0,-1-1 0,0 1 1,0 0-1,1 0 0,-1 0 0,0 0 1,0 0-1,0 0 0,1-1 0,-1 1 1,0 0-1,0 0 0,0 0 0,1 0 1,-1-1-1,0 1 0,0 0 0,0 0 0,0-1 1,0 1-1,1-1 0,3-36-294,-7-35 300,0 49 108,2 1-1,1-1 1,1 0-1,4-25 1,-2 33 22,-2 5-28,1 1 1,0-1 0,1 1-1,0 0 1,0-1-1,5-7 1,-6 14-79,0 0-1,0 0 1,1 0 0,-1 0-1,1 1 1,0 0 0,-1-1-1,1 1 1,0 0 0,0 0-1,1 0 1,-1 1 0,0-1-1,1 1 1,-1 0 0,0 0-1,1 0 1,0 0 0,-1 0-1,6 1 1,0-1-11,0 1 1,0 0-1,1 0 0,-1 1 0,0 0 1,0 1-1,0 0 0,0 1 0,-1-1 0,1 2 1,0-1-1,9 7 0,-12-7-7,0 1 0,0 0-1,-1 0 1,1 0 0,-1 1 0,-1 0-1,1 0 1,0 0 0,-1 0 0,0 1-1,-1 0 1,1 0 0,-1 0 0,0 0 0,0 0-1,-1 1 1,2 6 0,-4-8 8,1-1-1,-1 0 1,-1 1 0,1-1 0,-1 1 0,0-1 0,0 0-1,0 0 1,0 1 0,-1-1 0,1 0 0,-1 0 0,0 0-1,-1 0 1,-2 4 0,-3 3 34,0 0-1,-1 0 1,-18 16 0,12-15 2,-1 0 0,0-1 0,-1 0 0,0-2 0,0 0 0,-27 10 1,30-14-24,-1 0 1,1-1 0,-1-1 0,0 0-1,0-1 1,0-1 0,-1 0 0,-28-2 0,42 0-83,-1 1 1,1 0 0,0 0 0,0-1 0,-1 1-1,1-1 1,0 0 0,0 0 0,0 0 0,-1 0-1,1 0 1,0 0 0,1-1 0,-1 1 0,0 0-1,0-1 1,1 0 0,-1 1 0,0-1 0,1 0-1,0 0 1,-1 0 0,1 0 0,0 0 0,0 0-1,-1-3 1,2 2-283,0 0 0,-1 0 0,2 1-1,-1-1 1,0 0 0,0 0 0,1 0-1,0 1 1,-1-1 0,1 0 0,0 1-1,0-1 1,1 1 0,-1-1 0,0 1-1,1-1 1,0 1 0,-1 0 0,1 0-1,0 0 1,5-4 0,9-8-1721</inkml:trace>
</inkml:ink>
</file>

<file path=ppt/ink/ink4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01.15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395 178 1388,'-68'-2'6629,"38"0"-5688,0 1 1,0 2-1,-43 6 1,64-5-915,0 0 0,-1 1 0,1 0 0,0 0 0,1 1 0,-1 0-1,1 1 1,0 0 0,0 0 0,0 1 0,1 0 0,-1 0 0,1 0 0,1 1 0,-8 10 0,11-14-24,1 0 0,-1 1 0,0 0 0,1-1 1,0 1-1,0 0 0,0 0 0,0 0 0,1 1 0,0-1 0,0 0 1,0 0-1,0 1 0,1-1 0,-1 1 0,1-1 0,0 1 0,0-1 1,1 0-1,0 1 0,-1-1 0,1 0 0,1 1 0,-1-1 0,1 0 1,-1 0-1,1 0 0,0 0 0,6 7 0,-3-5-8,1 0-1,-1 0 0,2-1 0,-1 1 1,0-1-1,1-1 0,0 0 1,0 0-1,1 0 0,-1 0 1,1-1-1,-1-1 0,1 1 1,0-1-1,12 1 0,-12-1 9,1-1 1,-1 0-1,1-1 0,-1 0 0,1 0 1,-1-1-1,1 0 0,-1 0 1,1-1-1,-1 0 0,0 0 0,0-1 1,0 0-1,0-1 0,-1 0 0,1 0 1,-1 0-1,0-1 0,0 0 0,-1-1 1,1 1-1,-1-1 0,0 0 0,-1-1 1,1 0-1,-1 0 0,-1 0 1,5-8-1,10-18 60,-1-1 0,-2 0 0,21-67 0,-29 80-34,-8 21-30,0 0 1,0 0 0,0 0 0,0 0-1,0 0 1,0 0 0,0 0 0,0 0 0,0 1-1,0-1 1,-1 0 0,1 0 0,0 0-1,0 0 1,0 0 0,0 0 0,0 0-1,0 1 1,0-1 0,0 0 0,0 0-1,0 0 1,0 0 0,0 0 0,1 0 0,-1 0-1,0 1 1,0-1 0,0 0 0,0 0-1,0 0 1,0 0 0,0 0 0,0 0-1,0 0 1,0 0 0,0 0 0,0 1-1,0-1 1,1 0 0,-1 0 0,0 0 0,0 0-1,0 0 1,0 0 0,0 0 0,0 0-1,0 0 1,0 0 0,1 0 0,-1 0-1,0 0 1,0 0 0,0 0 0,0 0-1,0 0 1,0 0 0,0 0 0,1 0 0,-1 0-1,0 0 1,0 0 0,0 0 0,0 0-1,0 0 1,0 0 0,0 0 0,1 0-1,-1-1 1,-1 46-72,0-21 66,1-10-6,-1 0 0,2 0 0,0 0 0,0 0 1,2 0-1,-1-1 0,2 1 0,0-1 0,0 1 0,2-1 0,-1-1 1,11 17-1,-15-27-1,1-1 1,0 1-1,0 0 1,0-1-1,0 1 1,0-1-1,0 1 1,1-1-1,-1 0 1,0 0-1,1 0 1,-1 0-1,1-1 1,-1 1-1,1-1 1,-1 1-1,1-1 1,0 0-1,-1 0 1,1 0-1,-1 0 1,1-1-1,-1 1 1,1-1-1,-1 1 1,1-1-1,-1 0 1,1 0-1,-1 0 1,3-2-1,9-3-153,1-2-1,-1 1 1,18-15-1,-29 20 130,12-8-81,-10 6 89,1 1 0,-1-1 0,0 0 0,0-1 0,0 1 0,0-1 0,-1 0 0,5-8 0,1 0 62,-1-1 0,-1 0 0,-1-1-1,0 0 1,0 0 0,5-25 0,-10 32 19,-1 5-26,-1 1 1,1-1-1,-1 0 0,1 0 1,0 1-1,0-1 1,0 1-1,0-1 1,1 1-1,-1-1 1,1 1-1,2-4 1,-2 46 58,-2-5-130,1 0 0,2 0 0,12 56 0,-2-65 37,-12-23 7,1 0 0,0-1 0,-1 1 0,0 0 0,1 0 1,-1 0-1,0 0 0,-1 0 0,2 7 0,2 11 92,4-34 197,6-36 221,-5 2-87,-4 20-178,1-1 1,2 1 0,18-45 0,-5 23-128,-17 37-144,0 1 0,1-1 0,1 1 0,0 0 0,0 0-1,1 0 1,0 1 0,1 0 0,0 0 0,12-9 0,-17 17-96,1 0 0,-1 0 0,1 0 0,-1 1 0,1-1 1,0 1-1,0 0 0,0 0 0,0 0 0,0 1 0,0-1 0,0 1 0,0 0 0,4 0 1,2 1-1553,-1 1 0,0-1 0,0 1 0,16 6 0,-15-3-315</inkml:trace>
</inkml:ink>
</file>

<file path=ppt/ink/ink4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01.5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82 198 908,'-4'2'904,"0"1"0,0 0 0,1 0 0,-1 0 0,1 0 0,-1 1-1,-2 3 1,-17 32 1313,17-23-2173,0 1 0,-7 34 0,13-47-42,-1 1 0,1-1 0,0 1 0,0-1 0,0 0 0,1 1 0,-1-1 0,1 0 0,0 0 0,0 1 1,1-1-1,-1 0 0,1 0 0,0 0 0,0 0 0,0-1 0,0 1 0,1 0 0,0-1 0,0 0 0,0 1 0,0-1 0,0 0 0,0-1 0,1 1 0,-1-1 0,1 1 0,0-1 0,0 0 0,0 0 0,0-1 0,0 1 0,8 1 0,0-3 8,-1 1-1,1-1 1,0-1-1,0 0 1,-1-1-1,1 0 1,-1-1-1,0 0 1,0-1-1,0 0 1,0-1-1,15-9 1,-4 1 53,-1-1-1,0 0 1,-1-2 0,31-31-1,-37 31 73,-1 0-1,0 0 0,-1-1 1,0-1-1,-2 0 0,0-1 0,-1 0 1,-1 0-1,-1-1 0,0 0 1,-2 0-1,0 0 0,-1-1 1,-1 0-1,0-22 0,-3 42-199,0 48-6196,0-45 5901,0 1-1,0-1 0,1 0 1,-1 1-1,1-1 0,-1 0 1,1 1-1,0-1 0,0 0 1,0 0-1,2 2 1,6 12-1594</inkml:trace>
</inkml:ink>
</file>

<file path=ppt/ink/ink4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01.87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52 1564,'41'-14'6653,"30"9"-4290,-39 4-2137,269-18-66,343 22 0,-453 3-2110,-130-8-985,65-11 1,-79 7 1067</inkml:trace>
</inkml:ink>
</file>

<file path=ppt/ink/ink4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02.25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181 6 240,'-7'-6'4407,"17"6"-1962,27 8-430,-22-4-1035,-4-1-780,0 0 0,0 1 0,-1 0 0,0 1 0,0 0 0,9 6 0,-14-8-150,0 0 0,0 0 0,0 1 0,-1 0 0,0-1 0,0 1 0,0 1 0,0-1 0,-1 0 0,1 1 1,-1 0-1,0 0 0,4 9 0,-6-6-45,0 0 0,0-1 0,-1 1 0,0 0 1,0 0-1,-1 0 0,0 0 0,0-1 0,-1 1 1,0 0-1,0-1 0,-1 1 0,0-1 0,0 0 0,0 0 1,-1 0-1,0 0 0,-1-1 0,0 1 0,0-1 0,-6 6 1,-11 10-79,-1-1 1,-1-1 0,-52 34-1,-1-11-1728,71-40 1082,0 0-1,-1-1 0,0 0 0,0 0 1,1 0-1,-1-1 0,0 0 0,0-1 1,0 1-1,-11-2 0,0-3-1090</inkml:trace>
</inkml:ink>
</file>

<file path=ppt/ink/ink4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02.8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172 173 252,'-5'-37'5380,"-2"-23"-117,7 58-5211,0 0 1,0 0-1,0 0 0,0 0 1,1-1-1,-1 1 0,1 0 1,0 0-1,-1 0 0,1 0 1,0 0-1,0 1 0,0-1 1,0 0-1,0 0 0,1 0 1,-1 1-1,1-1 0,-1 1 0,1-1 1,-1 1-1,3-2 0,4-1-30,0-1 0,0 1 0,0 1 0,0 0 0,1 0 0,0 0 0,-1 1 0,1 0 0,0 1 0,0 0 0,0 1 0,0-1 0,0 2 0,0-1 0,0 1 0,0 1 0,0-1 0,-1 2 0,1-1 0,-1 1 0,1 0 0,-1 1 0,0 0 0,0 0 0,0 1 0,-1 0 0,0 1 0,10 8 0,-6-1-23,0 1 1,0 1 0,-2 0-1,0 0 1,0 1 0,-1 0-1,-1 0 1,-1 1 0,-1 0-1,0 0 1,-1 1-1,4 32 1,-6-23-2,0 1 1,-2-1-1,-1 0 0,-1 1 0,-1-1 1,-1 0-1,-15 48 0,11-56 4,0-1 0,-1 0 0,0-1 0,-2 0 0,0-1 0,-17 20 1,-88 85-4,101-106-4,-147 133-219,154-140-10,1-1 0,-1-1 0,0 0-1,-1 0 1,-17 9 0,-26 5-6016,43-16 4157,0 1 179</inkml:trace>
</inkml:ink>
</file>

<file path=ppt/ink/ink4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03.17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72,'6'20'1448,"-6"-17"-783,1 0 0,0 1-1,0-1 1,0 0 0,0 0 0,1 0 0,-1-1-1,1 1 1,-1 0 0,1 0 0,0-1 0,0 1-1,1-1 1,-1 0 0,4 4 0,23 3-842,15 0-77,-35-6 34,0-1 0,0 0-1,0 0 1,0-1 0,0 0 0,1-1-1,15-1 1,-22-1-224,0 1 0,0-1 0,-1 1 0,1-1 0,-1 0-1,1 0 1,-1 0 0,0 0 0,0-1 0,0 1 0,0 0 0,0-1 0,0 0-1,1-3 1,-1-4-1406</inkml:trace>
</inkml:ink>
</file>

<file path=ppt/ink/ink4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2.49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62 1 708,'9'7'4200,"-9"-7"-4106,0 0 0,0 0 0,0 0 0,0 0 0,0 0 0,0 0 0,0 1 0,0-1 0,0 0 0,0 0-1,0 0 1,1 3 2161,-1-3-2161,0 0 0,1 0 0,-1 0 0,0 0 0,0 0 0,0 0 0,0 0 0,0 0 0,0 0 0,1 0 0,-1 0 0,0 0 0,0 0 0,0 0 0,0 0 0,0 0 0,0 0 0,1 0 0,-1 0 0,-13 21 445,3 4-309,1 1 0,1 0-1,1 0 1,-5 45 0,0 112 265,8-94-310,7 53 14,2-37-93,13 320 70,-5-179 158,-4-123-2080,-4-2-6279,-5-129 6015</inkml:trace>
</inkml:ink>
</file>

<file path=ppt/ink/ink4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2.85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1 435 1540,'6'-13'1409,"11"-12"3580,-7 26-3117,2 17-1517,26 89 939,-25-67-870,18 41 0,10 9-3,-12-24-251,3 0 0,63 96-1,-86-149-154,-4-5-8,0-1-1,0 0 1,1 0 0,-1 0 0,2-1 0,-1 0 0,11 8 0,-16-14-7,0 0-1,0 0 1,0 0-1,0 0 0,0 0 1,0 0-1,0 0 1,0 0-1,0 0 1,0-1-1,0 1 0,0 0 1,0-1-1,-1 1 1,1-1-1,0 1 1,0-1-1,0 1 0,0-1 1,-1 0-1,1 1 1,0-1-1,0 0 1,-1 1-1,1-1 0,-1 0 1,1 0-1,-1 0 1,1 0-1,-1 0 1,1 0-1,-1 0 1,1-1-1,15-36-24,-16 37 24,8-26-20,-2 0 0,7-55 0,-4 12-13,31-228-133,-24 160 183,36-154-1,-46 248-1,-6 38-26,1 0-1,-1-1 0,1 1 1,0 0-1,1 0 1,-1 0-1,1 0 0,4-8 1,-5 14-10,-1-1 0,1 1 0,0-1 0,-1 1 0,1-1 0,0 1 0,0 0 0,-1 0 0,1-1 0,0 1 0,0 0 0,-1 0 0,1 0 0,0 0 0,0 0 0,0 0 0,0 0 0,-1 0 0,1 0 0,0 0 0,0 1 0,-1-1 0,1 0 0,0 0 0,0 1 0,-1-1 0,1 0-1,0 1 1,-1-1 0,1 1 0,0-1 0,-1 1 0,1-1 0,-1 1 0,1 0 0,-1-1 0,1 1 0,-1 0 0,1 0 0,24 27-2910,9 9-3306,-23-23 4203</inkml:trace>
</inkml:ink>
</file>

<file path=ppt/ink/ink4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3.21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1 280,'4'36'5904,"1"6"-3299,-1 72-826,-1 55-864,-11 42-443,36 407 1,-22-551-482,-3-27-107,2 0 1,15 60-1,-9-55-210,8 22-3308,-19-67 3553,0 0 0,0-1 1,1 1-1,-1 0 0,0 0 0,0 0 1,0 0-1,0 0 0,0-1 0,0 1 0,0 0 1,1 0-1,-1 0 0,0 0 0,0 0 0,0 0 1,0 0-1,0 0 0,1 0 0,-1 0 0,0-1 1,0 1-1,0 0 0,0 0 0,0 0 0,1 0 1,-1 0-1,0 0 0,0 0 0,0 0 1,0 0-1,1 0 0,-1 0 0,0 0 0,0 1 1,0-1-1,0 0 0,1 0 0,-1 0 0,0 0 1,0 0-1,0 0 0,0 0 0,0 0 0,0 0 1,1 1-1,-1-1 0,1-19-2041,-1-5 314</inkml:trace>
</inkml:ink>
</file>

<file path=ppt/ink/ink4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3.5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10 239 948,'-3'-11'1435,"1"-1"1,0 1-1,0 0 0,1-1 0,2-19 1,-1 18-415,0 13-984,0 0 1,0-1-1,-1 1 0,1 0 0,0-1 1,0 1-1,1 0 0,-1-1 1,0 1-1,0 0 0,0-1 1,0 1-1,0 0 0,0 0 0,0-1 1,0 1-1,0 0 0,1-1 1,-1 1-1,0 0 0,0 0 1,0-1-1,1 1 0,-1 0 0,0 0 1,0 0-1,1-1 0,-1 1 1,0 0-1,0 0 0,1 0 1,-1 0-1,0 0 0,1 0 0,-1-1 1,0 1-1,1 0 0,-1 0 1,0 0-1,1 0 0,-1 0 1,17 7 505,13 16-203,2 12 4,-1 2 0,46 72 0,-44-60-182,46 54 0,-8-17-59,-41-47-46,66 64 1,-78-84-37,-16-16-11,0 0 0,1 0 1,-1 0-1,0-1 0,1 1 0,0-1 0,0 0 0,0 0 1,0 0-1,0 0 0,0 0 0,0 0 0,0-1 0,1 0 0,-1 0 1,8 2-1,-10-4-1,0 1-1,0-1 1,0 0 0,1 0 0,-1 1 0,0-1 0,0 0 0,0 0 0,0 0-1,0 0 1,0 0 0,-1 0 0,1-1 0,0 1 0,-1 0 0,1 0 0,0-1-1,-1 1 1,1 0 0,-1-1 0,0 1 0,0 0 0,1-2 0,8-39 78,-9 39-79,16-95 26,67-338-115,-70 393-33,27-56 1,-24 74-110,-15 25 142,-1-1-1,1 1 1,-1 0-1,1 0 1,-1-1-1,1 1 0,-1 0 1,1 0-1,-1 0 1,1 0-1,-1 0 1,1-1-1,-1 1 1,1 0-1,-1 0 1,1 0-1,-1 0 1,1 1-1,-1-1 1,1 0-1,-1 0 1,1 0-1,-1 0 1,1 0-1,-1 1 0,1-1 1,-1 0-1,1 1 1,2 2-775,0 0 1,0 1 0,0-1-1,-1 1 1,1 0-1,-1 0 1,4 8-1,2 5-1252,9 8-26</inkml:trace>
</inkml:ink>
</file>

<file path=ppt/ink/ink4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4.07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1643 1332,'50'-33'9486,"48"-38"-7856,-3 1-1276,912-576 1117,-492 326-1432,-363 223-69,373-226-118,-499 308-262,1 1 1,0 1 0,1 2-1,0 1 1,33-8-1,-47 17-1541,-14 1 1858,0 0 1,0 0-1,0 0 1,0 0 0,0 0-1,1 0 1,-1 0 0,0 0-1,0 0 1,0 0-1,0 0 1,0 0 0,1 0-1,-1 0 1,0 0 0,0 0-1,0 0 1,0 0-1,0 0 1,1 0 0,-1 0-1,0 0 1,0 0-1,0 0 1,0 0 0,0 0-1,1 0 1,-1 0 0,0 1-1,0-1 1,0 0-185,0 0 184,0 0 1,0 0-1,1 0 1,-1 1 0,0-1-1,0 0 1,0 0 0,0 0-1,0 0 1,0 0-1,0 1 1,0-1 0,0 0-1,0 0 1,0 0-1,0 0 1,0 0 0,0 1-1,0-1 1,0 0 0,0 0-1,0 0 1,0 0-1,0 0 1,0 1 0,0-1-1,-1 0 1,1 0-1,0 0 1,0 0 0,0 1-1,-8 4-2023</inkml:trace>
</inkml:ink>
</file>

<file path=ppt/ink/ink4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5.26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46 1120,'2'0'431,"-1"-1"0,0 0 1,1 0-1,-1 1 0,1-1 0,-1 1 0,1-1 0,-1 1 1,1-1-1,0 1 0,-1 0 0,1 0 0,-1 0 1,1 0-1,0 0 0,-1 0 0,3 1 0,-2 0-269,-1-1 0,0 1 0,1 0 0,-1 0 0,0 0 0,1 0-1,-1 0 1,0 0 0,0 0 0,0 0 0,0 0 0,0 0 0,0 1 0,0-1-1,0 2 1,3 6-291,0 1 0,-1-1-1,0 1 1,2 19 0,-1-6 950,46 278-150,-38-199-299,43 166 0,-50-243-376,-5-21 3,1 0 0,-1 0 0,1 0 0,0 0 0,0 0 0,0 0 0,0 0 0,1 0 0,-1 0 0,1-1-1,0 1 1,0 0 0,1-1 0,3 5 0,-6-8 1,1 0 0,-1 0 0,0 0 0,1 0 1,-1 0-1,0 0 0,1 0 0,-1 0 0,0 0 0,1 0 0,-1-1 0,0 1 0,1 0 0,-1 0 0,0 0 0,0 0 0,1-1 0,-1 1 1,0 0-1,0 0 0,1-1 0,-1 1 0,0 0 0,0 0 0,0-1 0,0 1 0,1 0 0,-1-1 0,0 1 0,0 0 0,0-1 0,0 1 1,0 0-1,0-1 0,0 1 0,0 0 0,0-1 0,0 1 0,0 0 0,0-1 0,0 1 0,0 0 0,0-1 0,0 1 0,0 0 0,0-1 1,9-98-11,-2 42 4,23-429-40,-24 442 51,15-58 0,-21 101-4,0-1-1,1 1 1,-1 0-1,0-1 1,1 1-1,-1 0 1,1 0 0,0-1-1,-1 1 1,1 0-1,0 0 1,-1 0-1,1 0 1,0 0-1,0 0 1,0 0-1,0 0 1,0 0 0,0 0-1,1 0 1,-1 1-1,0-1 1,0 0-1,0 1 1,3-1-1,-1 0 2,-1 1-1,0 1 0,0-1 0,1 0 1,-1 1-1,0-1 0,0 1 0,1-1 1,-1 1-1,0 0 0,0 0 0,0 0 1,0 0-1,2 2 0,4 3 8,0 0 0,-1 0 1,0 1-1,0 0 0,0 1 0,7 10 1,1 10 17,-1 1 1,-2 1 0,-1 0-1,-1 1 1,6 33 0,-4-20-12,-12-42-16,4 13 8,0-1-1,0 0 1,1 0-1,1-1 0,0 0 1,11 18-1,-16-32-4,0 1-1,0-1 1,-1 0-1,1 0 1,-1 0-1,1 0 1,0 0-1,-1 0 1,0 0-1,1 0 1,-1 0-1,0 0 1,0 0-1,1 0 1,-1-1-1,0 1 1,0 0-1,0 0 1,0 0-1,0 0 1,-1 0-1,1-2 1,1-38 23,0 17-18,1 0 1,1 0 0,1 0-1,2 0 1,0 1 0,1-1-1,1 1 1,2 1 0,0 0-1,22-34 1,-24 43 3,6-11 19,2 1-1,19-21 0,-30 38-23,1 0 0,-1 1 0,1 0 1,0 0-1,0 0 0,1 1 0,0 0 0,-1 0 0,1 1 0,1-1 0,-1 2 0,9-3 0,-11 4-5,1 0-1,0 1 1,-1-1-1,1 1 1,0 1 0,-1-1-1,1 1 1,0 0-1,-1 0 1,1 1-1,-1 0 1,0 0 0,1 0-1,-1 0 1,0 1-1,0 0 1,-1 0-1,1 0 1,-1 1-1,1 0 1,-1 0 0,6 6-1,7 10 2,-1 1 1,-1 1-1,20 36 0,-21-33 2,-11-21-6,6 15-14,2 0-1,0-1 0,1-1 1,1 0-1,1 0 0,0-1 1,1-1-1,1 0 1,19 13-1,-26-22-100,0-1 0,0-1 0,0 1 0,0-1 0,0-1 0,1 0 0,0 0 0,-1-1 0,1 0 0,0-1 0,0 0 0,0-1 0,0 0 0,1 0 0,-1-1 0,-1 0 0,14-4 0,-9 1-560,-1 0 1,0-2-1,0 0 1,-1 0-1,0-1 1,0 0-1,0-1 1,-1-1-1,0 0 1,0 0-1,13-17 1,3-4-1315</inkml:trace>
</inkml:ink>
</file>

<file path=ppt/ink/ink4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5.60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379 48 292,'0'-2'181,"0"1"-1,0-1 1,1 0-1,-1 0 1,0 1-1,0-1 1,-1 0-1,1 1 1,0-1 0,-1 0-1,1 1 1,-1-1-1,1 1 1,-1-1-1,0 1 1,1-1-1,-1 1 1,0-1-1,0 1 1,0-1 0,0 1-1,0 0 1,-1 0-1,1 0 1,0 0-1,-1 0 1,1 0-1,0 0 1,-1 0 0,1 0-1,-1 0 1,0 1-1,1-1 1,-1 1-1,1-1 1,-1 1-1,0 0 1,1 0-1,-1-1 1,0 1 0,1 0-1,-1 0 1,0 1-1,0-1 1,1 0-1,-1 1 1,1-1-1,-3 1 1,-8 3 50,0 0-1,1 1 1,-1 0 0,1 1-1,-15 10 1,3-1-42,0 2 0,1 1-1,1 0 1,1 2 0,-24 30 0,33-37-138,0 2 0,2-1 0,0 1-1,0 0 1,2 1 0,0 0 0,0 0 0,2 1 0,-7 32 0,11-45-52,0 1 1,1-1-1,0 0 0,0 0 1,0 1-1,1-1 0,-1 0 0,1 0 1,0 0-1,0 1 0,1-1 0,-1 0 1,1 0-1,0-1 0,0 1 1,0 0-1,1-1 0,-1 1 0,1-1 1,0 0-1,0 0 0,0 0 0,0 0 1,0 0-1,1-1 0,-1 1 1,1-1-1,-1 0 0,1 0 0,0 0 1,0-1-1,0 1 0,0-1 1,0 0-1,1 0 0,-1-1 0,0 1 1,0-1-1,1 0 0,-1 0 0,0 0 1,0-1-1,1 1 0,-1-1 1,0 0-1,0 0 0,0-1 0,0 1 1,0-1-1,0 0 0,0 0 0,-1 0 1,1 0-1,-1-1 0,1 1 1,-1-1-1,0 0 0,3-4 0,4-3 4,0 0 0,0-1 0,-1 0 0,0-1 0,-1 0 0,-1 0 0,0-1 0,0 0 0,-2 0 0,1-1 0,-2 0 0,0 0 0,0 0 0,-1 0 0,0-15 0,1 4 13,-4 22-13,1 1-1,-1 0 1,1 0-1,-1 0 1,0-1-1,0 1 1,0 0-1,0 0 1,0-1-1,-1 1 1,1 0-1,-1 0 1,1 0-1,-2-4 1,-2-2 3,4 8-4,4 15 3,10 102 89,-12-84-47,2 0-1,0-1 0,15 49 1,-17-73-45,1 0 0,1 1 0,0-1 0,0 0 0,0-1 0,1 1 0,0-1 0,0 0 0,1 0 0,0-1 0,0 1-1,0-1 1,1 0 0,0-1 0,0 0 0,1 0 0,13 6 0,-16-9-13,0 0-1,0 0 1,0 0-1,0-1 1,0 0-1,0 0 1,0 0-1,0 0 1,1-1-1,-1 0 1,0 0-1,0-1 1,1 1-1,-1-1 1,0 0-1,0-1 0,6-2 1,-3 1-129,-1-1-1,0 0 1,-1-1-1,1 1 1,-1-1 0,0-1-1,0 1 1,-1-1 0,1 0-1,5-9 1,1-3-711,-1 0 0,-1-1 0,-1 0 1,0-1-1,-2 0 0,0 0 0,6-35 0,-5 4-984,-7 1 212</inkml:trace>
</inkml:ink>
</file>

<file path=ppt/ink/ink4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5.9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0 183 680,'0'-182'9347,"0"182"-9333,0 0 0,0 0-1,0 0 1,0 0 0,0 0 0,1 1 0,-1-1-1,0 0 1,0 0 0,0 0 0,0 0 0,0 0 0,0 0-1,0 0 1,0 0 0,0 0 0,1 0 0,-1 0 0,0 0-1,0 0 1,0 0 0,0 0 0,0 0 0,0 0-1,0 0 1,1 0 0,-1 0 0,0 0 0,0 0 0,0 0-1,0 0 1,0 0 0,0 0 0,0 0 0,0 0-1,1 0 1,-1 0 0,0 0 0,0 0 0,0 0 0,0 0-1,0 0 1,0 0 0,0 0 0,0-1 0,0 1-1,0 0 1,1 0 0,3 16 279,10 407 2438,-4-332-2819,3 0 1,40 143-1,-14-88-2336,-16-50-4205,-22-80 4505,-1-5 216</inkml:trace>
</inkml:ink>
</file>

<file path=ppt/ink/ink4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6.28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0 835 1196,'9'-15'1788,"0"0"136,9 4 69,0-4-357,-9 0-684,18 0-428,0 0-248,0-6-140,0 6-88,9 0-96,0-5-324,-9 4-696,9-9-468,1 0-240,-1-1-117,0-9-23,0 5 268</inkml:trace>
  <inkml:trace contextRef="#ctx0" brushRef="#br0" timeOffset="1">730 4 272,'2'-1'216,"-1"1"0,1-1 0,0 1 0,-1 0 0,1-1 0,0 1 1,-1 0-1,1 0 0,0 0 0,0 0 0,-1 0 0,1 1 0,0-1 0,-1 0 0,1 1 0,0-1 0,-1 1 0,1 0 0,-1-1 0,1 1 1,-1 0-1,1 0 0,-1 0 0,0 0 0,1 0 0,-1 1 0,0-1 0,0 0 0,0 0 0,0 1 0,0-1 0,0 1 0,0-1 1,0 1-1,-1-1 0,1 1 0,0 0 0,-1-1 0,0 1 0,1 0 0,-1-1 0,0 3 0,2 12 23,0-1 1,-2 1-1,0 0 0,-2 16 0,0 2 261,-1 77 24,1-47-287,7 99-1,4-81-243,3-1 0,38 135 1,-33-165-635,2-1 0,41 74 0,-43-94-1877,2-2 0,41 49 0,-34-51 643</inkml:trace>
</inkml:ink>
</file>

<file path=ppt/ink/ink4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6.62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433 55 660,'-1'-3'307,"-1"-1"0,0 1 0,0 0 0,0 0 0,0 0 1,-1 0-1,1 0 0,-1 1 0,1-1 0,-1 1 0,0-1 0,0 1 0,-1 0 0,1 0 0,0 1 0,0-1 0,-5-1 0,1 1 34,0 0 0,0 1-1,-1 0 1,1 0 0,0 0-1,-1 1 1,1 0-1,-11 2 1,3 0-140,1 1 0,0 0 0,0 1 0,0 1-1,0 0 1,1 1 0,-1 1 0,-18 12 0,18-9-157,1 0 1,0 2-1,1-1 1,0 1-1,1 1 0,0 0 1,1 1-1,1 0 0,0 0 1,1 1-1,1 0 1,0 0-1,1 1 0,0 0 1,-6 32-1,12-44-46,-1 0 1,1-1-1,0 1 0,0 0 0,0 0 1,1-1-1,-1 1 0,1 0 0,0-1 1,0 1-1,0-1 0,0 1 1,1-1-1,-1 1 0,1-1 0,0 0 1,0 0-1,0 0 0,0 0 0,1 0 1,-1 0-1,1-1 0,0 1 0,0-1 1,0 0-1,0 1 0,5 1 1,-3-1-2,0-1 1,0 0 0,1 0 0,-1 0 0,1-1 0,-1 1 0,1-1 0,0-1 0,-1 1 0,1-1 0,0 0 0,-1 0 0,1-1 0,0 1 0,-1-1 0,1-1 0,6-1 0,0-2 2,0 0 0,-1 0 0,1-1 1,-1-1-1,-1 0 0,1 0 0,-1-1 1,0 0-1,-1-1 0,0 0 0,0 0 1,-1-1-1,-1 0 0,1-1 0,-2 0 1,10-19-1,-6 11 36,-7 16-29,-1-1 0,0 1-1,0-1 1,-1 0 0,1 1-1,-1-1 1,1 0 0,-1 0-1,0-5 1,1-2-8,2 11-13,-3 1 12,-1 0 1,1 0 0,-1 0 0,0 1-1,1-1 1,-1 0 0,0 0-1,0 0 1,0 0 0,0 1-1,0-1 1,0 0 0,0 0 0,0 0-1,0 0 1,0 1 0,-1 0-1,-2 8-3,1 0 1,1 0-1,-1 0 0,2 0 0,-1 1 0,2-1 0,-1 0 0,1 0 0,1 0 0,0 0 0,0 0 0,1 0 0,0 0 1,1 0-1,5 10 0,-4-11-48,1 1 1,0-1 0,1 0-1,0-1 1,12 12-1,-18-18-39,1-1 0,-1 0 0,1 0 0,-1 0 0,1 0 0,-1 0 0,1 0-1,-1 0 1,1-1 0,0 1 0,0-1 0,-1 1 0,1-1 0,0 1-1,0-1 1,-1 0 0,1 0 0,0 0 0,0 0 0,0 0 0,0-1 0,-1 1-1,1 0 1,0-1 0,0 1 0,-1-1 0,1 0 0,0 1 0,-1-1 0,1 0-1,-1 0 1,1 0 0,-1 0 0,1-1 0,-1 1 0,0 0 0,0 0 0,1-1-1,-1 1 1,0-1 0,1-2 0,7-8-1330,-1 0-1,0-1 1,12-26 0,-9 5-225</inkml:trace>
</inkml:ink>
</file>

<file path=ppt/ink/ink4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6.98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18 344,'13'-17'2589,"-4"16"463,-7 4-2749,0 0-1,-1-1 0,0 1 1,0 0-1,1 0 0,-2 0 0,1 0 1,0 0-1,0 5 0,32 268 1861,-10-52-1951,-17-176-191,-3-20-2,13 49-1,-2-25 17,-8-27-35,1 1 0,11 23 0,-13-38-112,0 1 0,-1-1-1,0 1 1,-1 0 0,0 0-1,-1 0 1,1 23 0,-7-35-672,-4-11 133,-7-15-157,9 10 937,0 0 0,1 0 0,1-1 0,1 1 0,0-1 0,1 0 0,1 0-1,1 0 1,0 0 0,1 0 0,1 0 0,1 0 0,4-17 0,-5 31-99,-1 0 1,1 0-1,-1 1 0,1-1 0,0 1 1,0-1-1,0 1 0,1 0 0,-1 0 0,0 0 1,1 0-1,-1 0 0,1 0 0,0 1 1,0-1-1,-1 1 0,1 0 0,0 0 0,4-1 1,4-2 78,1 1 1,0 0 0,19-2 0,-13 4-5,-1 1 1,1 1 0,-1 1 0,1 0-1,-1 1 1,1 1 0,-1 1 0,-1 0-1,1 2 1,-1-1 0,20 12 0,1 4 50,-1 1 0,-1 2 0,45 40 0,-71-56-142,-1 0 0,1 0 0,-2 0 0,1 1 0,-2 0 0,1 1 0,-1-1 0,7 19 0,-11-25-10,0 0 0,-1 1 1,0-1-1,1 0 0,-1 0 1,-1 1-1,1-1 0,-1 0 0,1 1 1,-1-1-1,-1 0 0,1 1 0,0-1 1,-1 1-1,0-1 0,0 0 0,-1 0 1,1 0-1,-1 1 0,0-2 0,0 1 1,0 0-1,0 0 0,-1 0 0,1-1 1,-6 6-1,-8 4-179,-1 0 1,-1-1-1,0-1 0,-1 0 1,0-2-1,0 0 1,-1-1-1,0-1 0,-30 7 1,-7-3-2788,-1-2 1,-69 1-1,82-6 963</inkml:trace>
</inkml:ink>
</file>

<file path=ppt/ink/ink4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7.98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1 143 644,'17'-11'7468,"-6"2"-5973,-4 5-1331,-1-1 1,1 1 0,0 1-1,0-1 1,0 1-1,12-4 1,34-9 201,0 3 0,0 2 0,64-5 0,165 2 118,-260 13-474,471 0-10,103-4-284,-592 5 259,479-15-558,-160 21-5804,-276-3 4376,-2-2 20</inkml:trace>
</inkml:ink>
</file>

<file path=ppt/ink/ink4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8.36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56 1 1148,'0'0'228,"1"0"1,0 0-1,0 0 0,-1 0 1,1 1-1,0-1 0,-1 0 1,1 0-1,0 1 0,-1-1 1,1 0-1,-1 1 0,1-1 1,0 0-1,-1 1 0,1-1 1,-1 1-1,1-1 0,-1 1 1,0 0-1,1-1 0,-1 1 1,1-1-1,-1 1 0,1 1 1,4 24 2295,-9 30-1305,4-56-1207,-23 166 1325,1-16-630,-3 197 0,23-242-663,6 0 0,4 0 1,27 130-1,17 0-466,-25-80-3337,-26-139 2557,-1-14 958,0-1 1,-1 0-1,1 1 0,0-1 0,0 1 1,0-1-1,1 1 0,-1-1 0,0 1 0,0-1 1,1 0-1,-1 1 0,1-1 0,-1 0 0,1 1 1,0-1-1,-1 0 0,1 0 0,0 1 0,1 0 1</inkml:trace>
</inkml:ink>
</file>

<file path=ppt/ink/ink4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8.75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1 313 1496,'6'-19'969,"1"0"1,1 0-1,0 1 1,2 0-1,0 0 0,1 1 1,1 0-1,15-16 0,-1 4-568,-18 19-302,0 1 1,0 1 0,1-1-1,0 1 1,0 1 0,13-8-1,-11 8-39,0 1 0,1 1 0,-1 0 0,1 0 0,1 2 0,14-4 0,-24 6-53,-1 1 1,1-1 0,-1 1 0,1 0 0,-1 0-1,1 0 1,0 1 0,-1-1 0,1 0 0,-1 1-1,1 0 1,-1-1 0,0 1 0,1 0 0,-1 0-1,0 1 1,1-1 0,-1 0 0,0 1 0,0-1-1,0 1 1,0 0 0,0 0 0,-1-1 0,1 1-1,-1 0 1,1 1 0,-1-1 0,1 0 0,-1 0-1,0 1 1,0-1 0,0 0 0,-1 1 0,1-1-1,0 1 1,-1-1 0,1 5 0,-1 0 11,0 1 1,0 0-1,0-1 1,-1 1-1,0 0 1,0-1-1,-1 1 1,0-1 0,0 1-1,-6 10 1,-37 68 111,-114 151 75,58-94-562,100-142 262,1 0-1,-1-1 1,0 1 0,1 0-1,-1 0 1,0 0 0,1-1 0,-1 1-1,1 0 1,-1 0 0,1 0 0,0 0-1,-1 0 1,1 0 0,0 0 0,0 0-1,-1 0 1,1 0 0,0 0 0,0 0-1,0 0 1,0 0 0,1 0-1,-1 0 1,0 0 0,1 1 0,0-2-86,0 0 0,0 0 0,0 0 0,0 0 0,1 0 0,-1 0 0,0-1 0,0 1 0,0 0 0,0-1 0,0 1 0,0-1 0,0 1 0,0-1 0,0 0 0,0 1 0,0-1 0,0 0 0,0 0 0,0 1 0,1-2 0,17-15-1900,7-7 27</inkml:trace>
</inkml:ink>
</file>

<file path=ppt/ink/ink4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9.10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91 50 1060,'-2'24'2678,"0"-1"-1,-8 34 1,7-43-2533,-1 0 1,2 1-1,0-1 0,1 1 1,1 0-1,0-1 1,0 1-1,2 0 1,4 19-1,-4-25-132,1 0 1,1 0-1,0 0 1,0 0-1,0 0 0,1-1 1,1 0-1,-1 0 1,13 13-1,-14-17-15,0-1 1,-1 0-1,1-1 0,0 1 1,0-1-1,0 0 0,1 0 1,-1 0-1,1 0 0,-1-1 1,1 1-1,-1-1 0,1-1 1,0 1-1,-1-1 0,1 1 1,0-1-1,-1-1 0,1 1 1,0-1-1,8-2 0,3-1-10,0-1 1,0 0-1,-1-2 0,1 0 0,-2 0 0,1-2 0,-1 1 0,0-2 0,-1 0 0,0-1 1,-1 0-1,0-1 0,19-24 0,-17 16-8,0-1 0,-2-1 0,0 0 0,-2 0 0,0-1 0,-2 0 0,0-1 0,6-35 0,-12 42 13,-2 13 9,1-1 0,-1 1 0,1 0 0,-1 0 0,1 0-1,1 0 1,-1 0 0,0 0 0,1 0 0,2-4 0,-4 8-2,1 0 1,-1 0 0,1 0 0,-1 1 0,1-1-1,-1 0 1,0 0 0,1 0 0,-1 0 0,1 1-1,-1-1 1,0 0 0,1 0 0,-1 1 0,0-1-1,1 0 1,-1 0 0,0 1 0,1-1 0,-1 1-1,0-1 1,0 0 0,1 1 0,-1-1 0,0 0-1,0 1 1,0-1 0,0 1 0,1-1 0,-1 1-1,0-1 1,0 0 0,0 1 0,0-1 0,0 1 0,0-1-1,0 1 1,0-1 0,0 1 0,-1 0 0,4 26 20,-3-23-14,3 15 13,9 46 65,-2 0 0,-1 66 0,1 22 44,0 19 16,-10-150-129,-2 0 0,0-1 1,-2 1-1,0-1 0,-14 41 0,12-45-14,-1-1 1,-1 0-1,0-1 1,-1 0-1,-1 0 1,0-1-1,-1 0 1,-1-1-1,0 0 0,0-1 1,-1-1-1,-1 1 1,0-2-1,-19 11 1,15-10 16,0-1 0,-1 0 0,0-2 1,-1 0-1,0-1 0,-27 5 0,34-9-85,0-1 0,0-1 0,0 0 1,0-1-1,0 0 0,0-1 0,0 0 0,0-1 0,0-1 0,1 0 0,-17-6 0,24 6-228,0 1 0,0-2-1,0 1 1,0 0 0,1-1 0,0 0 0,-1 0 0,1 0-1,1-1 1,-1 0 0,1 1 0,-1-1 0,-3-10 0,2 6-308,1-1 1,0 0 0,0 0-1,1-1 1,0 1 0,-1-16 0,3-20-1135</inkml:trace>
</inkml:ink>
</file>

<file path=ppt/ink/ink4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9.4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0 856,'4'3'452,"1"0"0,-1 0 0,0 0 1,-1 1-1,1-1 0,0 1 0,-1 0 0,0 0 0,0 1 0,0-1 0,0 0 1,-1 1-1,3 6 0,1 7 382,0 0 0,4 26 0,0 0-592,37 179 433,-33-146-545,41 139-1,-35-163-240,21 66-569,-37-105-411,-2 0-1,1 0 1,-1 24-1,-9-8-2696,5-24 2109</inkml:trace>
</inkml:ink>
</file>

<file path=ppt/ink/ink4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49.8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1 487 1284,'0'-7'848,"1"0"1,-1 0-1,2 0 0,-1 0 1,1 0-1,0 1 0,0-1 1,1 0-1,0 1 0,4-8 1,0 3-391,1 0 0,0 1 1,0 1-1,0-1 0,12-9 1,10-4-425,0 1 0,62-34 1,16 1-268,16-9-2466,-104 52 1286,-1 0 1,-1-2 0,0 0 0,18-19 0,-9 4-608</inkml:trace>
</inkml:ink>
</file>

<file path=ppt/ink/ink4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50.1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1196,'8'26'2294,"0"0"-1,6 54 1,-4 124 30,-6-59-1722,9-16-397,44 181-1,-48-236-208,-9-60-1,1 0-1,1 0 0,0 0 1,7 19-1,-8-29 3,3 6-21,-4-10 24,0 1-1,0-1 1,0 0 0,0 0 0,0 0 0,0 0-1,0 0 1,0 0 0,0 1 0,0-1 0,0 0-1,0 0 1,0 0 0,0 0 0,0 0-1,0 0 1,0 0 0,0 1 0,0-1 0,0 0-1,0 0 1,-1 0 0,1 0 0,0 0-1,0 0 1,0 0 0,0 0 0,0 0 0,0 0-1,0 1 1,0-1 0,-1 0 0,1 0 0,0 0-1,0 0 1,0 0 0,0 0 0,0 0-1,0 0 1,-1 0 0,1 0 0,0 0 0,0 0-1,0 0 1,0 0 0,0 0 0,0 0-1,-1 0 1,1 0 0,0 0 0,0-1 0,0 1-1,0 0 1,0 0 0,0 0 0,0 0 0,0 0-1,-1 0 1,1 0 0,0 0 0,0 0-1,0 0 1,0-1 0,0 1 0,0 0 0,0 0-1,0 0 1,0 0 0,0 0 0,-1-7 0,0 0 0,0 0 0,1 1 0,0-1 1,0 0-1,3-12 0,4-9 31,1 0-1,2 1 1,0 1-1,2 0 1,17-29-1,-20 40 105,1 1-1,0-1 1,0 2-1,2-1 1,0 2 0,0-1-1,1 1 1,0 1-1,23-14 1,-33 23-116,0 1 1,0-1-1,0 1 0,0 0 1,0 0-1,0 0 1,1 0-1,-1 0 0,0 1 1,1-1-1,-1 1 1,0 0-1,1 0 0,-1 0 1,0 1-1,1-1 1,-1 1-1,0 0 0,0-1 1,1 2-1,-1-1 1,0 0-1,0 1 0,0-1 1,0 1-1,-1 0 1,1 0-1,0 0 0,-1 0 1,1 0-1,-1 1 1,0-1-1,0 1 1,2 2-1,7 11 13,-1 0 0,-1 1 0,0-1 1,11 33-1,-14-34-2,3 6-71,0 0-1,2 0 1,0-1-1,1 0 1,1-1 0,19 20-1,-27-33-167,1-1-1,0 1 0,0-1 1,1 0-1,-1-1 0,1 0 1,0 0-1,0 0 0,10 2 1,-11-4-200,-1 0 0,1-1 1,0 0-1,0-1 0,0 1 1,0-1-1,0 0 0,0-1 0,0 1 1,-1-1-1,1 0 0,0-1 1,10-3-1,13-6-1703,5-3 58</inkml:trace>
</inkml:ink>
</file>

<file path=ppt/ink/ink4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50.50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244 0 532,'-55'72'7868,"43"-52"-7104,0 0-1,-8 23 0,14-30-731,1-1 0,1 1 0,0 0 0,1 0 0,0 0 0,1 1 0,1-1 0,0 1 0,0-1 0,2 1 0,2 20 0,-2-30-29,-1 1-1,1-1 1,0 0 0,1 1-1,-1-1 1,1 0-1,0 0 1,0 0 0,0 0-1,0-1 1,1 1-1,-1 0 1,1-1-1,0 0 1,0 0 0,0 0-1,1 0 1,-1 0-1,1 0 1,0-1-1,-1 0 1,1 0 0,0 0-1,0 0 1,1-1-1,6 3 1,-5-4-7,1 1 0,-1-1 0,0 0 0,1-1 0,-1 1-1,0-1 1,1-1 0,-1 1 0,0-1 0,0 0 0,0 0 0,0-1 0,-1 1 0,1-2 0,-1 1 0,1 0 0,-1-1-1,5-4 1,-5 4 4,0 0-1,-1 0 1,1-1-1,-1 1 1,0-1-1,0 0 1,0 0-1,-1 0 1,0-1-1,0 1 1,0-1-1,0 0 1,-1 0-1,0 0 1,-1 0-1,1 0 1,-1 0-1,0 0 1,0-1-1,-1 1 1,0 0-1,0 0 1,-1-1-1,0 1 1,0 0-1,0 0 1,0 0-1,-1 0 1,0 0-1,-1 0 1,1 0-1,-1 1 1,0-1-1,0 1 1,-1 0-1,0 0 1,0 0-1,0 0 1,-8-7-1,4 5 7,0-1-1,0 2 0,-1-1 1,0 1-1,0 0 1,-1 1-1,1 0 0,-1 0 1,-15-4-1,19 8-56,-1-1-1,0 1 0,1 0 0,-1 0 1,0 1-1,1 0 0,-1 0 1,0 1-1,0 0 0,1 0 1,-1 0-1,1 1 0,-1 0 1,1 0-1,0 1 0,-10 5 1,7-3-685,-1 0-1,1 1 1,0 0 0,1 1 0,0 0 0,0 0 0,0 1 0,-11 14 0,8-1-1233</inkml:trace>
</inkml:ink>
</file>

<file path=ppt/ink/ink4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50.85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82 145 1100,'-1'1'3346,"-6"11"-1298,-24 100 1735,0 64-2857,21-113-443,9-56-456,1 1 0,0-1 0,0 0 0,1 1-1,2 11 1,1 22 231,-3-31-43,2-15 35,2-25 136,-3 20-364,10-34 81,3 0 1,1 2 0,2 0-1,2 1 1,2 1-1,1 1 1,2 1-1,40-47 1,-47 63 101,1 1 0,1 0 0,45-35 1,-60 52-163,-1 1 1,2-1-1,-1 1 1,0-1-1,1 2 1,-1-1 0,1 1-1,0-1 1,0 2-1,0-1 1,0 1 0,0-1-1,0 2 1,0-1-1,1 1 1,-1 0-1,0 0 1,0 1 0,1-1-1,-1 1 1,0 1-1,0-1 1,0 1 0,10 5-1,-9-3-18,-1 0-1,0 1 1,0 0-1,-1 0 1,0 1-1,0-1 1,0 1-1,0 0 1,-1 1-1,0-1 1,0 1-1,5 12 1,2 11 9,14 57 1,-4-13-268,-12-47 0,-5-13-439,0-1 0,1 1 1,1-1-1,7 13 0,-12-24 294,0 0-1,1 1 0,-1-1 1,1 0-1,0 0 1,0 0-1,-1-1 1,1 1-1,0 0 0,0-1 1,1 1-1,-1-1 1,0 1-1,0-1 0,1 0 1,-1 0-1,1 0 1,-1-1-1,1 1 1,-1 0-1,1-1 0,-1 0 1,1 0-1,0 1 1,-1-1-1,1-1 0,3 1 1,5-1-1389</inkml:trace>
</inkml:ink>
</file>

<file path=ppt/ink/ink4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54.28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56 1116,'20'0'9235,"-4"0"-8616,-1-1-596,0-1 0,0 0 0,23-8 1,5 0-13,-41 10-13,53-11-149,0 2 0,87-1 0,-72 12-1605,2 5-4458,-53-6 4473</inkml:trace>
</inkml:ink>
</file>

<file path=ppt/ink/ink4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1:54.65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40 416,'0'-1'338,"0"-1"0,0 1 0,1-1-1,-1 1 1,0-1 0,0 1 0,1-1 0,-1 1 0,1 0 0,-1-1-1,1 1 1,0 0 0,-1-1 0,1 1 0,0 0 0,0 0 0,0-1-1,0 1 1,0 0 0,0 0 0,0 0 0,1 0 0,-1 1 0,0-1-1,3-1 1,0 1-183,-1-1 0,1 1 0,0 0 0,0 1 0,0-1 0,0 1 0,0 0 0,-1 0 0,1 0-1,5 1 1,-2 0-198,0 0 0,0 0 0,0 1 0,0 0 0,0 0 0,0 1 1,-1 0-1,1 0 0,-1 1 0,0-1 0,0 1 0,7 7 0,-8-6 45,0 1 1,0-1-1,0 1 0,-1 0 1,0 0-1,0 1 1,-1-1-1,0 1 1,0 0-1,-1 0 1,1 0-1,-1 0 1,-1 0-1,1 1 0,-2-1 1,1 0-1,-1 1 1,0-1-1,0 1 1,-1-1-1,-2 12 1,0-4-33,-2 0 0,0 0 0,0 0 0,-1-1 0,-1 0 0,-1 0 1,0-1-1,-16 21 0,16-24-1003,0-1 1,0-1 0,-17 14-1,-1-10-2624,17-4 1929</inkml:trace>
</inkml:ink>
</file>

<file path=ppt/ink/ink4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07.89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659 222 704,'-1'-3'420,"0"-1"-1,1 1 1,-1-1-1,0 1 1,-1 0-1,1-1 1,-1 1 0,1 0-1,-1 0 1,0 0-1,0 0 1,0 0-1,-1 0 1,1 1-1,0-1 1,-1 1 0,0 0-1,0-1 1,-3-1-1,-16-16 180,19 13-597,4 15-16,-1-8 29,0 1 0,1-1 0,-1 0 1,0 0-1,0 1 0,0-1 0,0 0 0,0 0 0,0 1 0,0-1 0,0 0 0,0 0 0,1 1 0,-1-1 0,0 0 1,0 0-1,0 0 0,0 0 0,1 1 0,-1-1 0,0 0 0,0 0 0,1 0 0,-1 0 0,0 0 0,0 0 0,0 1 0,1-1 1,-1 0-1,0 0 0,0 0 0,1 0 0,-1 0 0,0 0 0,0 0 0,1 0 0,-1 0 0,0 0 16,0 0 1,0 0-1,0-1 0,0 1 0,0 0 0,0 0 1,0 0-1,0 0 0,1 0 0,-1 0 0,0 0 1,0 0-1,0 0 0,0 0 0,0 0 0,0 0 1,0 0-1,0 0 0,0 0 0,0-1 0,-1 1 16,0 0-1,1 0 0,-1 0 1,0 0-1,0 0 0,1 0 1,-1-1-1,0 1 0,0 0 1,1-1-1,-1 1 0,0 0 1,1-1-1,-1 1 0,0-1 1,1 1-1,-1-1 0,1 1 1,-1-1-1,1 0 0,-1 1 1,1-1-1,-1 1 0,1-1 1,0 0-1,-1 0 0,1 1 1,0-1-1,-1 0 0,1 0 1,0 1-1,0-1 0,0 0 1,0 0-1,0 1 0,0-1 1,0 0-1,0 0 0,0 0 1,0 1-1,0-1 1,1 0-1,-1-1 0,0 0-1,-1 0 0,0 1-1,-1-1 1,1 0-1,0 0 1,0 1 0,-1-1-1,1 1 1,-1 0 0,1-1-1,-1 1 1,0 0 0,1 0-1,-1 0 1,0 0 0,0 0-1,-2-1 1,-41-18 247,34 18-287,0-1 0,1 2 0,-1-1-1,0 2 1,0-1 0,0 1 0,0 1 0,0 0-1,0 1 1,0 0 0,0 0 0,1 1-1,-1 0 1,-18 10 0,3-1-17,1 1-1,0 1 1,1 1-1,-36 30 1,34-23 16,0 1 0,2 1 1,-22 28-1,41-46-19,-1 1 0,1 0 1,1 1-1,-1-1 0,1 1 1,1 0-1,-1 0 0,1 0 1,1 0-1,-1 1 0,1-1 0,1 1 1,0-1-1,0 1 0,1 0 1,-1-1-1,3 14 0,-1-20 9,-1 1-1,1 0 0,0-1 0,0 1 1,0-1-1,0 0 0,0 1 0,0-1 1,1 0-1,-1 0 0,1 0 0,0 0 1,0 0-1,-1 0 0,1 0 0,0 0 1,1-1-1,-1 1 0,2 0 0,1 1 2,0-1-1,0-1 0,0 1 0,0-1 0,1 0 0,-1 0 0,0 0 0,0-1 0,6 0 0,8-1-3,-1 0-1,1-2 0,-1 0 1,27-10-1,-2-3-7,0-3-1,-2-2 0,0-1 1,-2-2-1,0-2 1,46-41-1,-64 49 14,0-1 0,-1 0-1,20-28 1,-31 36-3,-1-1 0,0 0 0,-1 0 0,0-1-1,-1 1 1,0-1 0,6-26 0,-5 12 15,-4 19 15,-1 1 1,-1-1 0,1 1 0,-1-1 0,0-9 0,-7 47-103,-6 37 116,11-46-23,1 0 1,2 0-1,0-1 1,1 1 0,1 0-1,12 34 1,-14-49-45,0-1-1,1 0 1,0 0 0,0 0 0,0 0-1,0 0 1,1-1 0,0 1 0,0-1 0,0 0-1,0 0 1,1 0 0,0-1 0,-1 0-1,1 0 1,1 0 0,-1 0 0,0-1-1,1 0 1,-1 0 0,1 0 0,-1-1-1,1 0 1,0 0 0,-1 0 0,1-1 0,0 0-1,0 0 1,9-2 0,-3 1-337,-1-1 1,0-1 0,0 0-1,0 0 1,0-1 0,0-1-1,-1 1 1,13-9 0,11-9-2220,30-26 0,-49 37 1781,21-16-1153</inkml:trace>
</inkml:ink>
</file>

<file path=ppt/ink/ink4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08.33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409 280 1300,'-39'20'6374,"18"-9"-5390,1 1 0,-28 20 0,26-15-806,-3 2-31,1 1 0,0 1 1,-24 28-1,15-11-57,23-29-68,0 2 0,1-1 0,1 1 1,0 1-1,-11 20 0,6-9 5,-12 33-5,25-53-22,-1-1 1,0 0-1,1 0 0,0 1 1,-1-1-1,1 0 1,0 1-1,0-1 1,0 0-1,1 1 1,-1-1-1,0 0 0,1 1 1,0-1-1,-1 0 1,1 0-1,0 1 1,0-1-1,0 0 1,0 0-1,3 3 0,-2-4 1,0 1 1,0-1-1,1 0 0,-1 1 0,0-1 0,1 0 0,-1 0 0,1-1 0,-1 1 0,1 0 0,-1-1 1,1 0-1,0 1 0,-1-1 0,1 0 0,-1 0 0,1-1 0,0 1 0,-1 0 0,1-1 0,-1 0 1,1 1-1,2-3 0,9-1-17,-2-1 0,1-1 0,14-7 1,0-4-62,0-1 0,-1-1 0,-1-1 0,-1-1 0,0-1 0,-2-1 0,31-41 0,-40 46 30,-1 1-1,-1-2 0,0 0 1,-2 0-1,0-1 0,-1 0 0,-1 0 1,-1-1-1,0 0 0,-2 0 1,-1-1-1,2-28 0,-1-13-4,-2 50 67,0 0 0,-2 0 0,1 0 0,-2 0 0,1 0 0,-2 0 0,-3-16 0,4 11 37,1 18-49,1-1 1,-1 0-1,0 1 1,0-1 0,1 0-1,-1 1 1,0-1-1,0 0 1,0 0-1,0 1 1,0-1 0,0 0-1,0 0 1,-1 1-1,1-1 1,0 0 0,0 1-1,0-1 1,-1 0-1,1 1 1,0-1-1,-1 0 1,1 1 0,-1-1-1,1 0 1,-1 1-1,1-1 1,-1 1-1,1-1 1,-1 1 0,1-1-1,-1 1 1,0 0-1,0-1 1,-2 14 106,-60 179 465,1-8-265,42-106-146,-21 154 0,40-220-162,1 0 0,0 0 0,1 0 0,0 0 0,1 0 0,0-1 0,1 1 0,0-1 0,1 1 0,0-1 0,10 18 0,-11-25-133,-1 0 0,1 0-1,-1 0 1,1 0 0,0-1 0,1 0-1,-1 1 1,0-1 0,1 0 0,0-1-1,0 1 1,0-1 0,0 1 0,0-1 0,0 0-1,0-1 1,1 1 0,-1-1 0,1 0-1,-1 0 1,1 0 0,-1-1 0,1 1-1,0-1 1,-1 0 0,1-1 0,0 1 0,-1-1-1,1 0 1,-1 0 0,1 0 0,5-3-1,2-1-697,1-1 1,-1-1-1,0 0 0,0 0 0,0-1 0,12-13 0,5-8-852</inkml:trace>
</inkml:ink>
</file>

<file path=ppt/ink/ink4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08.69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224 0 868,'-12'8'2008,"0"0"0,0 0 1,-14 15-1,-30 38-65,33-31-1971,3 0-1,-26 50 0,43-76 36,1 1-1,0-1 1,0 1 0,0 0-1,1 0 1,0 0-1,0 0 1,0 0-1,0 0 1,1 0-1,0 8 1,0-12-13,0 0 0,1 0-1,-1 0 1,0 0 0,1 0 0,-1 0 0,0-1-1,1 1 1,-1 0 0,1 0 0,0 0 0,-1 0 0,1-1-1,0 1 1,-1 0 0,1-1 0,0 1 0,0 0-1,-1-1 1,1 1 0,0-1 0,0 1 0,1-1-1,1 1-36,-1-1 0,1 1-1,0-1 1,-1 0 0,1 0-1,0 0 1,-1-1 0,1 1-1,0 0 1,-1-1 0,1 0-1,3-1 1,4-3-653,0 0 0,-1-1 1,0 0-1,-1 0 0,1-1 0,-1 0 0,0 0 1,-1-1-1,11-13 0,-16 19 471,16-19-1465</inkml:trace>
</inkml:ink>
</file>

<file path=ppt/ink/ink4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09.03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312 195 1284,'0'-3'678,"-1"0"1,1 0-1,-1 0 0,0 0 1,0 0-1,0 0 0,0 1 1,-1-1-1,-2-5 0,2 5-464,0 0 0,0 0 1,1-1-1,-1 1 0,1 0 0,0-1 0,0 1 0,0-1 0,0 1 0,0-6 0,1 5-86,-1-1-1,1 1 0,-1 0 0,0 0 1,0-1-1,-1 1 0,1 0 0,-1 0 1,0 0-1,0 1 0,0-1 1,-1 0-1,1 1 0,-1 0 0,0-1 1,0 1-1,-4-3 0,-3-12 188,-3-5 1,12 22-304,1 1 0,-1-1-1,1 1 1,-1 0-1,0-1 1,1 1-1,-1-1 1,0 1-1,0 0 1,1 0 0,-1-1-1,0 1 1,0 0-1,1 0 1,-1 0-1,0 0 1,0 0-1,1 0 1,-1 0 0,0 0-1,0 0 1,0 0-1,1 1 1,-1-1-1,0 0 1,1 0-1,-1 1 1,0-1-1,0 0 1,0 2 0,-5 2 0,2-1 1,-1 2 0,0-1 0,1 0 0,0 1-1,0 0 1,0 0 0,1 0 0,-5 10 0,-25 54 51,33-68-63,-26 67 37,3 1 0,3 2 0,3 0 0,3 0-1,-5 89 1,17-132-37,1-1 0,1 1-1,6 51 1,-6-76-5,0-1 0,1 0-1,-1 1 1,0-1 0,1 0 0,0 1 0,-1-1 0,1 0-1,0 1 1,0-1 0,0 0 0,1 0 0,-1 0 0,0 0-1,1 0 1,-1 0 0,1-1 0,0 1 0,0 0 0,0-1-1,-1 1 1,1-1 0,1 0 0,-1 1 0,0-1 0,0 0-1,0 0 1,1-1 0,-1 1 0,0 0 0,1-1 0,-1 0-1,0 1 1,1-1 0,-1 0 0,1 0 0,-1 0 0,0 0-1,1-1 1,-1 1 0,5-2 0,3-1-78,0-1 0,0 0 1,0 0-1,-1-1 0,1 0 0,-1-1 1,0 0-1,12-11 0,22-22-939,-1-2 0,62-79 0,-80 88-295,-2-1 0,-2-1 1,-1-1-1,-1-1 0,12-38 1,-11 23-359</inkml:trace>
</inkml:ink>
</file>

<file path=ppt/ink/ink4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09.39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214 77 312,'-9'-51'6733,"0"26"-2932,7 47-3642,-1 0 1,-1-1 0,-1 1-1,0-1 1,-14 33-1,-8 32 84,-11 59 32,-31 155 62,64-263-321,-3 16 16,-2 65 1,10-103-54,0 0 0,1-1 0,1 1 0,0 0 0,1-1 0,0 0 0,1 1 0,1-1 0,9 18 0,-13-29-33,1 0 0,0 1 0,0-1 0,0 0 0,0 0 0,1-1 0,-1 1 0,1 0 0,-1-1 0,1 0 0,0 1 0,0-1 0,0 0 0,1-1 0,-1 1 0,0 0 0,0-1 0,1 0 0,-1 0 0,1 0 0,0 0 0,-1 0 0,1-1 0,-1 0 0,1 0 0,0 0 0,-1 0 0,1 0 0,0-1 0,-1 1 0,1-1 0,-1 0 0,7-3 0,0 0-486,0 0 1,0-1 0,-1-1-1,1 1 1,-1-2 0,-1 1-1,1-1 1,-1-1-1,0 1 1,7-11 0,9-10-1326,-4-5 154</inkml:trace>
</inkml:ink>
</file>

<file path=ppt/ink/ink4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09.73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165 1 1096,'-4'2'5838,"4"-2"-5723,-10 20 2531,-16 42-2193,12-30 210,-75 219 500,80-224-1121,6-17-33,0-1 1,1 1-1,0 0 0,1 0 1,0 0-1,0 0 1,1 0-1,0 0 1,1 0-1,0 0 0,1 0 1,0 0-1,1-1 1,-1 1-1,8 14 0,-9-23-6,0 1-1,0-1 0,1 0 0,-1 1 0,0-1 0,1 0 0,-1 0 0,1 0 0,0 0 0,-1 0 0,1 0 0,0 0 0,-1-1 0,1 1 0,0 0 0,0-1 1,0 0-1,-1 1 0,1-1 0,0 0 0,0 0 0,0 0 0,0 0 0,0 0 0,-1-1 0,1 1 0,0-1 0,0 1 0,0-1 0,-1 1 0,1-1 0,0 0 1,0 0-1,1-1 0,10-5-8,0 0 0,0-1 0,14-12 0,-17 12-8,5-3-2,-2-2 0,0 1 0,0-1 0,-1-1 0,-1 0-1,0-1 1,-1 0 0,0-1 0,-2 0 0,0 0 0,8-23 0,-11 26 2,-1 0 1,0 0-1,-1-1 1,0 0 0,-1 0-1,-1 0 1,0 0-1,-1 0 1,0 1 0,-1-1-1,-1 0 1,0 0-1,-1 0 1,0 1-1,-7-18 1,9 30 7,1 0 0,-1 0 0,1 0 0,-1 0 0,0 0 0,1 0 0,-1 0 0,0 1 0,0-1 0,1 0 0,-1 0 0,0 1 0,0-1 0,0 0 0,0 1 0,0-1 0,0 1 0,0-1 0,0 1 0,0 0 0,0-1 0,0 1 0,0 0 1,-1 0-1,1 0 0,0 0 0,0 0 0,0 0 0,0 0 0,0 0 0,0 0 0,-1 0 0,1 1 0,0-1 0,0 0 0,0 1 0,0-1 0,0 1 0,0-1 0,0 1 0,0-1 0,-1 3 0,-8 3-134,1 1 0,0 0-1,-13 13 1,6-4-516,-2-3-1637,2 2 1,-29 31-1,35-30 340</inkml:trace>
</inkml:ink>
</file>

<file path=ppt/ink/ink4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10.28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137 1 528,'-19'42'3667,"-25"85"0,17-43-2061,16-53-1462,2 1-1,1 0 1,2 0-1,1 0 1,-1 63 0,5-93-134,1 0 0,0 1-1,0-1 1,0 0 0,0 1 0,0-1 0,0 1 0,1-1 0,-1 0 0,1 0 0,0 1 0,0-1 0,0 0 0,0 0 0,0 0 0,0 0 0,0 0 0,1 0 0,-1 0 0,1 0 0,1 2 0,-1-4 6,0 0 0,0 0 0,0 0 0,0 0 0,0 0 0,0 0 0,0 0 0,0-1 0,0 1 0,0-1 0,0 1 0,-1-1 0,1 0 0,0 0 0,0 0-1,0 0 1,-1 0 0,1 0 0,-1 0 0,1 0 0,-1-1 0,1 1 0,-1-1 0,0 1 0,2-3 0,8-9 57,0-1-1,-1 0 1,-1 0 0,8-18-1,13-18 112,24-47 186,-9 13-88,-18 38-104,-21 34-55,1-1 0,0 1 0,1 0 0,1 0 0,0 1 0,0 0 0,21-17 0,-27 26-86,0 0 1,0 1-1,0 0 1,0-1-1,0 1 1,0 0-1,1 1 1,-1-1-1,0 1 1,1-1-1,-1 1 1,1 0-1,-1 0 1,0 0-1,1 1 1,-1-1-1,0 1 1,1 0-1,-1 0 1,0 0-1,0 0 1,0 1-1,1-1 1,-2 1-1,1 0 1,0 0-1,0 0 1,0 0 0,2 3-1,6 4 162,-1 0 0,0 1 0,-1 0 0,0 1-1,-1 0 1,9 14 0,2 9-262,2-1 1,2-1-1,0-1 0,35 35 1,-57-65-191,1 1-1,-1-1 1,1 0 0,-1 0 0,1 0 0,-1 0 0,1 0 0,0 0 0,0 0-1,-1 0 1,1-1 0,0 1 0,0-1 0,0 1 0,0-1 0,0 0 0,-1 0-1,1 0 1,0 0 0,2 0 0,34-16-6950,-34 14 6973,14-9-1902</inkml:trace>
</inkml:ink>
</file>

<file path=ppt/ink/ink4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10.6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5 1680,'9'15'1904,"9"1"113,-9-1 63,9-5-568,-9-5-724,9 0-628,-8-5-900,8-10-660,-9-5-348,0 0-181,0-1-51,9 1 184</inkml:trace>
</inkml:ink>
</file>

<file path=ppt/ink/ink4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11.50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442 0 1608,'0'33'3137,"-9"50"-1,-16 33-572,-49 110-1227,-69 253-270,67-210-2233,-11-6-4972,70-218 4063,7-8 49</inkml:trace>
</inkml:ink>
</file>

<file path=ppt/ink/ink4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11.84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 0 1092,'-4'86'3074,"1"-52"-1046,3 54-1,6 46-304,-5-73-1456,17 112 1,-8-111-232,7 30-80,-14-83-30,0-1-220,0 0 0,-1-1 0,0 1-1,0 0 1,-1 0 0,0 0-1,-1 0 1,1 0 0,-2 12 0,0-19 122,0-1 0,1 1 0,-1-1 0,0 1 0,1 0 0,-1-1 0,0 1 0,0-1 0,1 0 0,-1 1 0,0-1-1,0 0 1,0 1 0,0-1 0,0 0 0,1 0 0,-1 0 0,0 0 0,0 0 0,0 0 0,0 0 0,0 0 0,0 0 0,0 0 0,0 0 0,1-1 0,-1 1 0,0 0 0,-1-1 0,-7-8-1422</inkml:trace>
</inkml:ink>
</file>

<file path=ppt/ink/ink4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12.18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1 118 172,'134'-65'6801,"-102"53"-5823,0 1-1,57-11 1,-70 19-861,-1 1 1,1 0 0,0 2-1,0 0 1,-1 1-1,24 4 1,-31-3-96,1 1 0,-1 0 0,1 1-1,-1 0 1,0 1 0,0 1 0,-1-1 0,0 2-1,0-1 1,15 14 0,-22-18-12,0 0 0,-1 1-1,0-1 1,1 1 0,-1 0 0,0-1-1,0 1 1,0 0 0,0 0 0,-1 0-1,1 0 1,-1 0 0,0 1 0,0-1-1,0 0 1,0 1 0,-1-1 0,1 1-1,-1-1 1,0 7 0,-1-5 8,-1 0 0,1 0 0,-1 0 0,0 0 0,0 0 1,0-1-1,-1 1 0,0-1 0,0 1 0,0-1 0,0 0 0,-6 5 0,-9 8 25,-2-1 0,0-1 0,0-1 0,-33 17 0,-17 6-618,-1-2 0,-94 30 1,162-64 331,1 0 0,0-1 0,0 1 0,0-1 0,0 1 0,0-1 0,-1 0 0,1 0 0,0 0 0,0 0 0,0 0 0,-1-1 1,1 1-1,-2-2 0,0-7-2871,17-7 1558,5 0 34</inkml:trace>
</inkml:ink>
</file>

<file path=ppt/ink/ink4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12.52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40 193 952,'-1'8'804,"0"1"0,-1-1 0,0 0 0,0 1 0,0-1 0,-6 11 0,-9 33 1620,15-40-2294,1 0-1,0 0 1,1 0 0,0 0-1,1 0 1,0-1 0,1 1-1,0 0 1,1 0-1,4 12 1,-4-19-111,-1 0 0,1 0 0,-1 0 0,1-1 0,1 1 0,-1-1 0,1 0 0,-1 0 1,1 0-1,1 0 0,-1-1 0,0 1 0,1-1 0,0 0 0,-1 0 0,1-1 0,0 0 0,0 0 0,1 0 0,-1 0 0,0-1 0,1 0 0,-1 0 0,8 0 0,-4 0-5,-1-2 1,1 1-1,-1-1 0,1-1 0,-1 1 0,0-1 0,0-1 1,0 0-1,0 0 0,0 0 0,0-1 0,-1 0 0,0-1 0,1 1 1,-2-1-1,1-1 0,8-8 0,-1 0-30,-2 1 0,0-2 1,0 0-1,-1 0 0,-1-1 0,15-32 0,-20 35-135,-1 0 0,0 1 0,0-1 0,-2-1-1,0 1 1,0 0 0,-1 0 0,-1-1 0,0-13-1,-2 4-1215,-1 1 0,-9-32-1,10 43 475,-1 0-1,2 0 0,-2-22 1,3 3-657</inkml:trace>
</inkml:ink>
</file>

<file path=ppt/ink/ink4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14.09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97 660,'27'0'8671,"-2"-5"-8120,-1 1 0,1 1 0,34 0 0,-17 2-228,136-15 302,91-3-423,-232 18-695,58-7 0,-76 4-1586,-1 0-1,28-10 1,-37 9 44,-7-5 73</inkml:trace>
</inkml:ink>
</file>

<file path=ppt/ink/ink4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14.45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126 17 708,'7'-3'944,"-1"0"1,1 1-1,-1 0 0,1 0 0,0 1 0,0-1 1,0 1-1,9 0 0,-4 1-698,0 0-1,0 1 1,0 0 0,-1 1 0,1 0-1,0 1 1,16 6 0,-24-7-200,1 0 1,0 0 0,-1 0-1,0 0 1,1 1 0,-1 0-1,0 0 1,-1 0-1,1 0 1,0 1 0,-1 0-1,0-1 1,0 1 0,0 0-1,0 1 1,-1-1 0,1 0-1,-1 1 1,0-1 0,0 1-1,-1 0 1,2 7 0,-3-5-22,1 1 1,-1-1-1,-1 0 1,0 1 0,0-1-1,0 0 1,-1 1-1,0-1 1,0 0 0,-1 0-1,0-1 1,0 1-1,-1 0 1,-5 8-1,-43 56-1002,-3-3-1,-68 68 0,28-34-5298,68-75 4261</inkml:trace>
</inkml:ink>
</file>

<file path=ppt/ink/ink4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15.71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1368,'5'4'1087,"-1"-1"0,1 0-1,0 1 1,-1 0 0,0 0-1,5 5 1,19 34 1608,17 59-3178,-28-59 1396,69 219 47,-36-98-737,218 767-1629,-250-850-792,-3 0 0,-4 0 0,0 102 0,-11-112 281</inkml:trace>
</inkml:ink>
</file>

<file path=ppt/ink/ink4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16.48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1400,'2'0'405,"-1"0"0,1 1 0,-1-1 0,1 0 0,-1 1 0,1-1 0,-1 1 0,1 0 0,-1-1 0,0 1 0,1 0 0,-1 0 0,0 0-1,0 0 1,0 0 0,1 0 0,-1 0 0,0 0 0,0 0 0,1 2 0,16 38 1467,-13-18-1827,-1-1 0,2 25-1,-5 332 1224,-2-364-1249,-14 336 157,-19 640-82,57 1-36,3-749-1108,64 274 0,-82-472-2173,-2 1 0,0 76 0,-6-101 1527</inkml:trace>
</inkml:ink>
</file>

<file path=ppt/ink/ink4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19.9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46 1 1132,'1'0'331,"0"0"-1,0 0 1,0 0-1,-1 0 1,1 0-1,0 1 0,0-1 1,0 0-1,0 1 1,0-1-1,0 0 1,0 1-1,-1-1 1,1 1-1,0 0 1,0-1-1,-1 1 1,1 0-1,0-1 1,-1 1-1,1 0 1,0 1-1,8 25 2295,-9 44-3214,-1-48 1466,0 99-295,9 281 3,-5-188-590,-4-120-221,1-53-177,-8 50 0,8-84-120,-1 1 0,-1-1-1,0 1 1,0-1 0,-1 1-1,1-1 1,-2 0 0,1 0-1,-1-1 1,-1 1 0,1-1-1,-9 10 1,1-6-1414,-4-1 121</inkml:trace>
</inkml:ink>
</file>

<file path=ppt/ink/ink4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0.2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64 375 228,'1'-15'770,"1"1"-1,0-1 1,1 1 0,1-1-1,0 1 1,1 0 0,1 1-1,0-1 1,0 1 0,2 0 0,11-15-1,2-2-465,2 2-1,0 1 0,40-35 1,-58 57-282,1 0 0,-1 1 1,1 0-1,0 0 0,0 0 1,0 1-1,0 0 0,1 0 1,-1 1-1,1-1 0,-1 1 1,1 1-1,8-2 0,-12 3-15,1 0 0,-1 1 0,1-1 0,-1 1-1,1-1 1,-1 1 0,1 0 0,-1 1 0,0-1 0,0 1 0,1-1 0,-1 1-1,0 0 1,-1 0 0,1 0 0,0 0 0,0 1 0,-1-1 0,1 1-1,-1 0 1,0-1 0,0 1 0,0 0 0,0 0 0,-1 0 0,1 1-1,1 5 1,1-1 24,-1 0 0,-1 0 0,1 1 0,-1-1-1,0 1 1,-1 0 0,0 0 0,-1-1 0,0 1-1,0 0 1,-1 0 0,0 0 0,0-1 0,-1 1-1,0 0 1,-5 11 0,2-8-8,-1 0 0,0-1 0,-1 0 0,0 0 1,-1-1-1,0 0 0,0 0 0,-1-1 0,-1 0 0,1-1 0,-13 9 0,7-6-75,-129 85-899,126-86-293,0-1 0,0-1 0,0 0-1,-1-2 1,-1 0 0,-29 5 0,37-10-431</inkml:trace>
</inkml:ink>
</file>

<file path=ppt/ink/ink4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0.75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197 0 1380,'5'16'2687,"-5"-15"-2543,1 0 0,-1 0 0,1 0 0,-1 0 1,1 0-1,-1 0 0,0 0 0,0 0 0,0 0 0,1 0 0,-1 0 0,0 0 0,0 0 0,0 0 0,-1 0 0,1 1 1,0 0-1,-8 30 1096,2 1 0,-3 48 1,-1 5-970,8-73-244,1 1 1,0-1-1,1 1 1,3 22-1,-2-31-22,0 1 0,0-1 1,0 0-1,0 1 0,1-1 0,0 0 0,0 0 0,1 0 1,-1 0-1,1-1 0,0 1 0,0-1 0,7 8 0,-8-10-3,0-1 0,1 0 0,-1 0-1,0 0 1,0 0 0,1 0 0,-1-1-1,0 1 1,1-1 0,-1 1 0,1-1-1,-1 0 1,1 0 0,-1 0 0,1 0-1,-1 0 1,0-1 0,1 1 0,-1-1 0,1 0-1,-1 1 1,0-1 0,0 0 0,5-3-1,1 0-7,0-1 0,0 0-1,0-1 1,-1 0 0,8-7-1,-5 3-4,-1 1-1,-1-2 1,0 1-1,0-1 1,-1 0-1,0 0 1,-1-1-1,0 0 1,7-25-1,-7 14-14,-2 0 0,0-1 0,-2 1-1,0-39 1,-2 54 22,0-25 26,0 33-22,0-1-1,0 1 1,0-1 0,0 1 0,0 0-1,1-1 1,-1 1 0,0-1-1,0 1 1,0-1 0,0 1 0,-1-1-1,1 1 1,0-1 0,0 1-1,0-1 1,0 1 0,0-1 0,0 1-1,-1 0 1,1-1 0,0 1-1,0-1 1,-1 1 0,1 0 0,0-1-1,-1 1 1,1 0 0,0-1-1,-1 1 1,1 0 0,-1-1 0,1 1-1,0 0 1,-1 0 0,1-1 0,-1 1-1,0 0 1,0 3 3,0 0 1,1 1-1,-1-1 0,1 0 1,0 1-1,0-1 0,0 1 0,1 5 1,0 1 22,-1 87 233,-7 207 447,2-262-667,-1-1 1,-2-1-1,-2 0 0,-1 0 0,-24 54 1,19-58-17,-1-1-1,-40 59 1,50-84-51,0 0 0,-1-1 1,0 0-1,0 0 0,-1-1 0,0 0 0,-1 0 0,0-1 1,0 0-1,-1-1 0,1 0 0,-1-1 0,-15 5 0,24-9-16,0-1 0,0 0-1,0 1 1,0-1-1,0 0 1,0 0 0,0 0-1,0 0 1,0 0-1,0-1 1,0 1-1,0-1 1,0 1 0,0-1-1,1 0 1,-1 1-1,0-1 1,0 0 0,0 0-1,-1-2 1,-1 0-180,1-1 1,0 1-1,0 0 0,0-1 1,0 0-1,0 0 0,1 0 1,-4-7-1,1-2-568,0-1 0,1 0 0,0 0 0,1 0-1,-2-15 1,5-17-1014,8-4 202</inkml:trace>
</inkml:ink>
</file>

<file path=ppt/ink/ink4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1.10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27 1 660,'-8'40'6036,"-2"6"-3314,27 273-109,10 78-1773,-25-280-1280,-3-68-595,1-46 642,0 1 0,0-1 0,-1 1 0,1-1 0,-1 1 0,0-1 0,0 1 0,0-1 0,0 0 0,-1 0 0,0 1 0,1-1 0,-1 0 0,0-1 1,0 1-1,-1 0 0,1 0 0,-1-1 0,1 0 0,-1 1 0,-4 2 0,-10 1-1418</inkml:trace>
</inkml:ink>
</file>

<file path=ppt/ink/ink5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1.43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1 405 268,'0'-3'549,"0"0"1,0-1-1,0 1 1,1 0-1,-1 0 1,1-1-1,0 1 0,0 0 1,0 0-1,0 0 1,1 0-1,-1 0 0,1 0 1,3-5-1,1 3-135,-1 0-1,0 0 0,1 1 1,0 0-1,0 0 0,7-3 0,63-36-59,1 4 0,112-41 0,-153 67-940,0-2-1,33-19 0,59-46-7419,-108 65 6208</inkml:trace>
</inkml:ink>
</file>

<file path=ppt/ink/ink5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1.80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54 20 96,'10'-20'8724,"-9"20"-8604,-4 30 1328,3-13-1198,-44 305 1551,36-272-1724,3-1 0,2 1-1,2 0 1,2 0 0,14 91 0,-6-70-36,-8-40-49,-1-31 8,0 0 0,0 0 0,1 0 0,-1 0 0,0 0 0,0 0 0,0 0 0,0 0 0,0 0 0,0 0 0,1 0 0,-1 0 0,0 0 0,0 0 0,0 0 0,0 0 0,0 0 0,0 0 0,1 0 0,-1 0 0,0 0 0,0 0 0,0 0 0,0 0 0,0 1 0,0-1 1,0 0-1,0 0 0,1 0 0,-1 0 0,0 0 0,0 0 0,0 0 0,0 1 0,0-1 0,0 0 0,0 0 0,0 0 0,0 0 0,0 0 0,0 0 0,0 1 0,0-1 0,0 0 0,6-13 3,-5 11-3,15-30 3,3 1-1,0 1 1,2 1-1,1 0 0,32-30 1,-40 44-4,0 0-1,0 2 1,1 0 0,1 0 0,0 2-1,1 0 1,32-16 0,-47 27 1,-1-1 1,1 0-1,-1 1 1,1-1-1,-1 1 1,1 0-1,0-1 1,-1 1 0,1 0-1,0 0 1,-1 0-1,1 0 1,0 0-1,-1 1 1,1-1-1,-1 0 1,1 1-1,0-1 1,-1 1-1,1 0 1,-1-1-1,1 1 1,-1 0-1,0 0 1,1 0-1,-1 0 1,0 0-1,0 0 1,1 0-1,-1 1 1,0-1-1,0 0 1,0 1 0,0-1-1,-1 1 1,2 1-1,2 7 15,-1 0 1,1 1-1,-2-1 0,3 21 0,4 9 15,-5-27-31,0-2-56,-1 0 0,2 0-1,0 0 1,0-1 0,12 18-1,-14-25-31,-1 0-1,0-1 1,1 0-1,0 1 1,-1-1-1,1 0 1,0-1-1,0 1 1,0 0-1,0-1 1,1 0-1,-1 1 1,0-1-1,1-1 0,-1 1 1,0 0-1,1-1 1,-1 0-1,1 0 1,-1 0-1,1 0 1,-1 0-1,0-1 1,6 0-1,1-2-667,1 1 0,-1-2 0,0 1-1,0-1 1,0-1 0,0 0 0,-1 0-1,0-1 1,0 0 0,0 0 0,10-11-1,-1 2-507</inkml:trace>
</inkml:ink>
</file>

<file path=ppt/ink/ink5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2.16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35 216 876,'44'-65'7046,"-29"49"-4841,-10 15-1819,-7 13-217,-9 18 149,-8 45 0,17-68-289,0 1 0,1-1 0,0 1 0,1 0 0,-1-1 0,2 1 1,-1 0-1,1-1 0,0 1 0,1 0 0,-1-1 0,4 8 0,-2-10-19,-1-1 0,1 0 0,0 0 0,0 0 0,0-1 0,0 1 0,1-1 0,-1 0 0,1 0 0,0 0 0,0 0 0,0-1 0,0 1 0,1-1 0,-1 0 0,1-1 0,-1 1 0,1-1 0,0 0 0,-1 0-1,1 0 1,0 0 0,0-1 0,0 0 0,0 0 0,-1 0 0,1-1 0,0 0 0,0 0 0,-1 0 0,7-2 0,-3 1-8,0-1-1,-1 0 1,1 0 0,-1-1-1,1 0 1,-1 0-1,0-1 1,-1 1 0,1-2-1,-1 1 1,0-1-1,0 0 1,-1 0 0,0 0-1,0-1 1,0 0 0,-1 0-1,5-8 1,-6 7-6,0 0 1,-1 0 0,0 0 0,0-1-1,-1 1 1,0 0 0,0-1-1,-1 1 1,0-1 0,0 1-1,-1 0 1,0-1 0,-1 1-1,0 0 1,0 0 0,-1 0-1,0 0 1,0 0 0,-1 0 0,0 1-1,0 0 1,-1-1 0,1 2-1,-2-1 1,1 1 0,-1-1-1,0 1 1,0 1 0,-1-1-1,-7-3 1,-3-3-1,-2 1-1,1 1 0,-40-14 1,51 22-69,-1-1 0,1 1-1,-1 0 1,0 1 0,0 0 0,0 0 0,0 1-1,0 0 1,0 1 0,0-1 0,0 1 0,0 1 0,-10 3-1,-6 7-4241,24-11 4194,-1-1 1,1 1-1,0-1 1,0 0-1,-1 1 1,1-1-1,0 1 1,0-1-1,0 1 1,-1-1-1,1 1 0,0-1 1,0 1-1,0-1 1,0 1-1,0-1 1,0 1-1,0-1 1,0 1-1,0-1 1,0 1-1,0-1 0,1 1 1,-1-1-1,0 1 1,0-1-1,0 1 1,1-1-1,-1 0 1,0 1-1,0-1 1,1 1-1,-1-1 0,0 0 1,1 1-1,-1-1 1,1 0-1,-1 1 1,0-1-1,1 0 1,0 1-1,8 8-1385</inkml:trace>
</inkml:ink>
</file>

<file path=ppt/ink/ink5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2.5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50 1320,'5'3'861,"1"1"0,-1-1 0,0 1 0,0-1 0,0 2-1,0-1 1,4 5 0,-7-6-669,0 1-1,0-1 0,0 0 1,0 1-1,-1-1 0,1 1 1,-1-1-1,1 6 1,2 6-49,-2 0 0,0 0 0,0 0 1,-2 0-1,0 0 0,0 0 0,-1-1 1,-5 19-1,4-6-72,2-23-62,0-1 0,0 0 0,0 1 0,0-1 1,-1 0-1,1 0 0,-1 0 0,0 1 0,-3 4 1,4-7-7,0-1 0,0 1 1,0-1-1,0 1 1,0-1-1,-1 0 0,1 1 1,0-1-1,0 1 0,-1-1 1,1 0-1,0 1 1,0-1-1,-1 0 0,1 1 1,0-1-1,-1 0 0,1 1 1,-1-1-1,1 0 1,0 0-1,-1 1 0,1-1 1,-1 0-1,1 0 1,-1 0-1,1 0 0,-1 0 1,1 0-1,0 0 0,-1 0 1,1 0-1,-1 0 1,1 0-1,-1 0 0,1 0 1,-1 0-1,0 0 0,-8-19 200,7 12-148,1 1 1,0 0-1,0 0 1,1 0-1,0-1 1,1-10-1,5-4-28,1 1 0,1 1 0,0-1 0,1 1-1,1 1 1,1 0 0,15-19 0,-19 28-22,-1 1-1,1 0 1,0 1 0,1-1 0,0 1-1,0 0 1,0 1 0,1 0-1,0 1 1,0 0 0,1 0 0,-1 1-1,1 0 1,0 0 0,21-3-1,-28 6-39,0 1-1,-1 0 0,1 0 0,0 1 0,0-1 0,0 1 0,0-1 0,0 1 0,0 0 0,-1 0 0,1 0 0,0 1 0,-1-1 0,1 1 1,-1-1-1,1 1 0,1 2 0,23 22-3356,-5-4-2618,-13-12 4228</inkml:trace>
</inkml:ink>
</file>

<file path=ppt/ink/ink5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2.86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329 7 232,'0'0'3502,"-20"-4"1757,12 3-5090,-1 0 1,0 1-1,0 0 0,0 0 1,0 1-1,1 0 0,-1 1 1,0-1-1,1 2 0,-1-1 1,1 1-1,0 1 0,0-1 1,0 2-1,0-1 0,1 1 1,0 0-1,-1 0 0,2 1 1,-1 0-1,-10 12 0,3-1-146,0 1 0,1 0 0,0 1 0,2 0 0,0 1 0,2 1 0,-12 33 0,18-44-13,0 0 0,0 0 1,1 0-1,1 1 0,0-1 1,0 1-1,1-1 0,0 1 0,1-1 1,0 1-1,1-1 0,0 0 1,0 1-1,1-1 0,7 16 0,-6-19-38,0 0 0,0-1 0,1 1 0,0-1 0,0 0 0,0 0 0,1 0-1,-1-1 1,2 0 0,-1 0 0,0 0 0,1-1 0,0 0 0,0 0 0,0-1 0,0 0-1,1 0 1,0 0 0,-1-1 0,1-1 0,9 2 0,-10-2-170,0-1 0,0 0 0,0 0 0,1-1 0,-1 0 0,0 0 0,0-1 0,0 0 0,0 0 0,-1 0 0,13-7 0,3-3-1477,-1-1 0,20-17 1,-24 19 608,10-15-822,-8-3 234</inkml:trace>
</inkml:ink>
</file>

<file path=ppt/ink/ink5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3.2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96 6 1080,'1'-1'207,"0"1"-1,0-1 1,0 1 0,0-1 0,-1 1-1,1-1 1,0 1 0,0 0-1,0-1 1,0 1 0,0 0-1,0 0 1,0 0 0,0 0-1,0 0 1,0 0 0,0 0-1,0 0 1,0 0 0,0 0 0,0 0-1,0 1 1,0-1 0,0 0-1,0 1 1,0-1 0,-1 1-1,1-1 1,0 1 0,0-1-1,0 1 1,-1-1 0,1 1 0,1 1-1,0 1 6,-1 0 1,1 1-1,-1-1 0,1 0 0,-1 1 0,0-1 1,0 1-1,0 0 0,0 6 0,0 12-14,-1 0 0,-3 33 0,-4-11 166,-2 0-1,-21 62 1,14-55-168,-11 63 0,-10 77 11,31-153-173,4-29-32,0 1 0,0-1 0,1 1 0,1-1 0,0 1-1,0 0 1,1-1 0,2 13 0,0-2-20,1-3 21,-3-17-2,0 1 0,0-1 0,0 0-1,0 0 1,0 0 0,0 0-1,0 0 1,0 0 0,0 0 0,0 0-1,0-1 1,0 1 0,0 0 0,0 0-1,0-1 1,0 1 0,0-1 0,0 1-1,-1-1 1,1 1 0,0-1-1,1-1 1,12-7-3,0-1-1,-1-1 0,0 0 1,21-25-1,21-18 16,-23 24 50,-18 16 101,1 0 0,0 2 0,25-17 0,-36 26-102,0 1 0,1 0 0,-1 0 0,0 0 0,1 0 0,-1 1 0,1 0 0,-1 0 0,1 0 1,0 0-1,-1 1 0,1 0 0,0 0 0,0 0 0,-1 0 0,1 1 0,0 0 0,-1 0 0,1 0 0,4 2 0,-4 0-30,0-1-1,0 1 1,-1 1 0,1-1-1,-1 1 1,0-1-1,0 1 1,0 1 0,0-1-1,-1 0 1,1 1-1,-1 0 1,-1 0-1,1 0 1,0 0 0,-1 0-1,0 0 1,-1 1-1,1-1 1,0 8-1,3 12-25,-2 0-1,-1 0 0,-2 30 1,0-42-34,-9 124-2711,-1-100-1397,2-8-2680</inkml:trace>
</inkml:ink>
</file>

<file path=ppt/ink/ink5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5.2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46 61 1504,'2'-4'661,"0"1"-1,0 0 1,0-1 0,0 1 0,-1-1-1,1 0 1,-1 0 0,0 1-1,0-1 1,0 0 0,-1 0-1,1-7 1,0 5 406,2 14-319,2 15-127,-14 99 574,-6 95-548,4-90-515,-16 353-452,24-381-543,-3 30-3567,5-64-1886,1-53 4498</inkml:trace>
</inkml:ink>
</file>

<file path=ppt/ink/ink5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5.61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0 336 100,'2'-10'948,"1"0"0,0 0 0,0 1 0,1 0 0,0 0 1,1 0-1,0 0 0,0 0 0,8-9 0,1 1-467,2 1 1,-1 0-1,2 1 1,0 1-1,1 1 1,0 0-1,38-19 1,-21 15-698,0 1 0,1 2 0,1 2 0,0 1 0,0 1 0,60-6 0,-83 15-1562,-1 1 1,0 0-1,1 1 0,13 2 0,-9-2-114</inkml:trace>
</inkml:ink>
</file>

<file path=ppt/ink/ink5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5.99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108 193 340,'0'0'1526,"-3"8"3500,-3 15-3199,1-2-1265,5-19-541,-1 0 0,0 1 0,1-1 0,-1 0 0,1 1 0,0-1 0,0 0 0,-1 1 0,2-1 0,-1 4 0,7 28 58,-6-24-71,0-1 0,1 1 0,0-1 0,1 1 0,0-1 1,1 0-1,0 0 0,0 0 0,1-1 0,0 1 1,7 8-1,-11-16 23,0 1 0,1-1 0,-1 1 0,1-1 0,-1 0 0,1 0 0,0 0 1,-1 0-1,1 0 0,0 0 0,0-1 0,0 1 0,-1 0 0,1-1 0,0 0 0,0 1 0,0-1 0,0 0 1,0 0-1,0 0 0,0 0 0,0 0 0,0-1 0,2 1 0,1-2 50,0 0 0,1 0 1,-1-1-1,0 1 0,-1-1 0,1 0 0,0 0 0,7-7 1,-3 1-10,0 0 1,0-1 0,0 0 0,-1 0-1,-1-1 1,0 0 0,8-16-1,-8 11-48,-1 0 0,-1-1-1,-1 1 1,0-1 0,-1 0-1,0 0 1,-2 0 0,0 0-1,-1 0 1,-1 0-1,0 0 1,-5-24 0,3 36 5,0-1 0,-1 1 0,1 0 0,-1 1 0,0-1 0,0 0 0,-1 1 0,1 0 0,-1 0 0,0 1 1,0-1-1,0 1 0,0 0 0,-7-3 0,7 5-18,0-1 0,-1 1 0,1 0 0,0 1 0,0-1-1,-1 1 1,1 0 0,0 0 0,-1 1 0,1 0 0,0 0 0,-1 0 0,1 0 0,0 1 0,0 0 0,0 0 0,1 0 0,-1 1 0,0-1 0,1 1 0,-1 0-1,1 1 1,-5 4 0,-1 0-5,0 2-1,1-1 1,0 1-1,0 1 0,1 0 1,1 0-1,0 0 1,-6 14-1,1 3-7,1-1-1,1 2 1,2 0-1,-10 57 1,16-73 12,1 0 0,1 0 1,0 0-1,1 0 0,0 0 0,1 0 0,0 0 1,1-1-1,0 1 0,1-1 0,1 0 0,0 0 1,11 19-1,-6-18-7,0 0-1,0-1 1,1-1 0,1 1-1,0-2 1,0 0 0,1 0-1,1-1 1,-1-1 0,1 0-1,1-1 1,-1-1 0,1 0 0,1-1-1,-1 0 1,0-2 0,1 0-1,0 0 1,20 0 0,-16-2-243,-1-1 0,1-1 0,0 0 0,0-2 0,-1 0 0,35-11 0,-40 9-339,1 0 1,-1-1-1,0-1 0,-1-1 0,1 0 0,-1 0 0,-1-1 0,22-21 0,-25 21-205,-1-1 1,-1 0-1,1-1 0,-1 1 1,8-20-1,-4 0-454</inkml:trace>
</inkml:ink>
</file>

<file path=ppt/ink/ink5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6.35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1 182 308,'9'-148'10132,"-9"148"-10124,0 0 0,0 1 0,0-1 1,1 0-1,-1 0 0,0 0 0,0 1 0,0-1 0,1 0 0,-1 0 0,0 0 0,0 0 0,1 0 0,-1 1 0,0-1 0,0 0 0,1 0 0,-1 0 0,0 0 0,0 0 1,1 0-1,-1 0 0,0 0 0,1 0 0,-1 0 0,0 0 0,0 0 0,1 0 0,-1 0 0,0-1 0,0 1 0,1 0 0,-1 0 0,0 0 0,0 0 0,1 0 0,-1 0 1,0-1-1,0 1 0,1 0 0,-1 0 0,0 0 0,0-1 0,0 1 0,0 0 0,1 0 0,-1-1 0,0 1 0,0 0 0,0 0 0,0-1 0,0 1 0,0 0 0,0 0 1,0-1-1,0 1 0,14 26 191,-11-5-146,-1 0 0,-1 0-1,-1 0 1,-1 1 0,-5 27 0,0 42 21,6 20-28,0-110-56,-1-1 8,0-1 3,1 1-1,-1 0 1,1-1-1,-1 1 1,1-1-1,-1 1 1,1-1-1,-1 1 1,1-1-1,-1 1 1,1-1-1,-1 0 1,1 1-1,0-1 1,0 0 0,-1 1-1,1-1 1,0 0-1,0 1 1,0-1-1,-1 0 1,1 1-1,0-1 1,0 0-1,0 1 1,0-1-1,1-1 1,-2-26 3,2 23 0,-1-10 5,2-1 0,0 1 0,1-1 0,1 1 0,0 0 0,1 0 0,0 1 0,14-26 0,6-4 68,41-55 0,-62 94-62,0 0 1,0 0-1,1 0 1,0 1-1,0-1 1,0 1-1,0 0 1,1 1-1,0-1 1,-1 1-1,1 1 0,0-1 1,8-2-1,-11 4-9,0 1-1,0-1 0,-1 1 0,1-1 0,0 1 0,0 0 0,0 0 0,0 0 0,-1 1 0,1-1 0,0 0 0,0 1 0,-1 0 0,1 0 1,0 0-1,-1 0 0,1 0 0,-1 1 0,1-1 0,-1 1 0,1-1 0,-1 1 0,0 0 0,0 0 0,0 0 0,0 0 0,0 0 0,-1 0 1,1 1-1,-1-1 0,1 1 0,1 3 0,9 24-11,0 1 1,9 40 0,-17-51-117,1 0 0,1-1 0,1 1 0,1-1 0,0-1 0,1 0 0,1 0 0,24 31 0,-29-43-211,-1-1 0,1 0 0,0 0 0,0-1-1,0 1 1,1-1 0,-1 0 0,1-1 0,0 0 0,0 1 0,1-2 0,-1 1 0,1-1 0,-1 0 0,1 0 0,0-1 0,-1 0 0,1 0 0,0-1 0,0 1 0,0-2 0,0 1 0,0-1 0,-1 0 0,1 0 0,7-3 0,21-5-1259</inkml:trace>
</inkml:ink>
</file>

<file path=ppt/ink/ink5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6.87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277 159 1428,'0'-10'735,"-1"0"0,0-1 1,-1 1-1,0 0 0,0 0 0,-1 0 0,-1 0 0,0 1 1,0-1-1,-6-9 0,9 16-681,-1 1-1,0-1 1,1 1 0,-1-1 0,0 1 0,0 0-1,-1-1 1,1 1 0,0 0 0,-1 0 0,1 1-1,-1-1 1,0 0 0,1 1 0,-1 0 0,0 0-1,0-1 1,0 2 0,0-1 0,0 0 0,0 1-1,0-1 1,0 1 0,0 0 0,0 0 0,0 0-1,0 0 1,0 1 0,0-1 0,0 1-1,0 0 1,0 0 0,0 0 0,0 0 0,0 0-1,0 1 1,-3 1 0,-4 3-5,0 0 1,1 1-1,0 0 1,0 0-1,0 1 0,1 0 1,0 1-1,0-1 1,-10 17-1,15-19-37,-1 0 0,1 0 0,1 1 0,-1-1 0,1 1 0,0 0 1,0-1-1,1 1 0,0 0 0,0 0 0,1 0 0,0 0 0,0 0 0,1 0 0,-1 0 0,1-1 0,4 12 0,0-1-2,2-2 0,0 1 0,1-1 0,0 0 0,1 0 0,1-1 0,0 0 0,1-1 0,0 0 0,1-1 0,1-1 0,20 16 0,-9-8 24,-12-10-5,0 0-1,-1 1 0,-1 0 1,12 14-1,-20-21-20,0 0 0,0 0 0,0 0 0,0 0 0,-1 1 0,1-1 0,-1 0 0,0 1 0,0-1 0,0 1 0,0-1 0,-1 1 0,1 0 0,-1-1 0,0 1 0,0 0 0,0-1 0,-1 1 0,1 0 0,-1-1 0,-2 7 0,-3 4 10,-1 0-1,0-1 0,-1 0 1,0-1-1,-1 1 0,0-1 0,-1-1 1,-1 0-1,-21 17 0,-1-2-106,-1-1 1,-50 26-1,83-50 83,1-1-1,0 0 1,0 1-1,-1-1 1,1 0-1,0 1 1,-1-1 0,1 0-1,0 1 1,-1-1-1,1 0 1,-1 0-1,1 0 1,0 0-1,-1 1 1,1-1 0,-1 0-1,1 0 1,0 0-1,-1 0 1,1 0-1,-1 0 1,1 0-1,-1 0 1,1 0 0,-1 0-1,1 0 1,0 0-1,-1 0 1,1-1-1,-1 1 1,1 0-1,0 0 1,-1 0 0,1-1-1,-1 1 1,1 0-1,5-18-268,22-23-163,-26 40 417,224-267-960,-153 188 1000,-67 75-12,10-13 72,0 1 0,2 0 0,0 2 0,1 0 0,20-14 0,-37 28-73,1 0 1,-1 0-1,0 1 1,1-1-1,-1 0 0,1 0 1,-1 1-1,1-1 0,0 1 1,-1-1-1,1 1 1,0 0-1,-1 0 0,1-1 1,0 1-1,-1 0 0,1 1 1,0-1-1,-1 0 1,1 0-1,0 1 0,-1-1 1,3 2-1,-2-1 0,-1 1-1,0-1 1,1 0 0,-1 1-1,0 0 1,0-1 0,0 1-1,0-1 1,-1 1 0,1 0-1,0 0 1,-1 0-1,1-1 1,-1 1 0,0 0-1,1 0 1,-1 2 0,0 8 24,0 0 0,-1 0 0,0 0 0,0 0 0,-5 12 0,1-2 57,0 1-1,-3 46 0,7-61-71,1-1-1,1 1 1,-1-1-1,1 1 1,0 0-1,1-1 1,0 0 0,0 1-1,1-1 1,0 0-1,0 0 1,7 12-1,-9-18-11,0 0 0,0 0 0,0 0 0,-1 0 0,1 0 0,0-1-1,0 1 1,0 0 0,0 0 0,0-1 0,1 1 0,-1-1 0,0 1-1,0-1 1,0 1 0,0-1 0,1 0 0,-1 0 0,0 1-1,0-1 1,1 0 0,-1 0 0,2-1 0,0 1 2,1-1 0,-1 0 1,1 0-1,-1 0 0,0 0 0,1-1 1,-1 1-1,4-3 0,4-4 2,0 0 1,-1-1-1,12-12 0,-11 7-5,0 0 0,-1-2-1,-1 1 1,-1-1 0,0-1 0,-1 1 0,0-1-1,5-24 1,-8 24 6,-1-1-1,0 1 0,-1-1 1,-1 0-1,-1 1 0,0-1 1,-1 0-1,-1 1 1,-1-1-1,-1 1 0,-8-27 1,10 40-33,1 1-1,-1 0 1,0-1 0,0 1 0,0 0 0,0 0-1,-1 0 1,1 1 0,-1-1 0,0 0 0,1 1 0,-1 0-1,0 0 1,-1 0 0,1 0 0,0 0 0,0 1-1,-1-1 1,1 1 0,-1 0 0,0 0 0,1 0 0,-1 0-1,0 1 1,1-1 0,-1 1 0,0 0 0,1 0-1,-1 1 1,0-1 0,-6 3 0,3-2-462,1 0 0,0 1 0,0 0 0,0 1 0,0-1 0,0 1 0,0 0 0,1 0 0,0 1 0,-1 0 1,1 0-1,0 0 0,1 1 0,-1-1 0,1 1 0,0 0 0,-6 9 0,7 2-1334</inkml:trace>
</inkml:ink>
</file>

<file path=ppt/ink/ink5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7.22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0 117 1320,'7'8'783,"-1"1"-1,1 1 0,-2-1 1,0 1-1,0 0 0,0 1 1,-1-1-1,-1 1 1,3 13-1,2 19-84,3 46 1,-3-19-444,2 29-67,-13-80-132,-6-31-7,-4-28 28,10 23-27,1 1 1,0 0-1,2-1 1,0 1-1,1-1 1,0 1-1,1-1 1,8-27-1,6-10 325,29-63-1,-41 108-317,1-2 33,1-1 0,1 1 0,-1 1-1,2-1 1,0 1 0,0 0-1,0 1 1,1 0 0,16-12-1,-22 19-118,0-1 0,0 0 1,1 1-1,0 0 0,-1 0 0,1 0 0,0 0 0,0 0 0,0 1 0,0 0 0,0-1 0,0 2 0,0-1 0,0 0 0,0 1 0,1 0 0,-1 0 0,0 0 0,0 0 0,0 1 0,1 0 0,-1-1 0,0 2 0,0-1 0,0 0 0,0 1 1,-1 0-1,1 0 0,0 0 0,-1 0 0,1 0 0,4 5 0,-3-1-696,0 0 0,-1 0 0,0 0 0,0 1 0,-1-1 0,1 1 0,2 9 0,6 10-2459,-3-6 1176</inkml:trace>
</inkml:ink>
</file>

<file path=ppt/ink/ink5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7.58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226 83 1072,'-1'-7'843,"1"1"-1,0-1 1,-1 1-1,0 0 1,-1-1-1,0 1 1,0 0-1,-2-7 1,3 12-762,0 0 1,1 0-1,-1 0 0,0 0 1,1 0-1,-1-1 1,0 1-1,0 1 0,0-1 1,0 0-1,0 0 0,0 0 1,0 0-1,0 1 0,0-1 1,0 0-1,-1 1 1,1-1-1,0 1 0,0 0 1,-1-1-1,1 1 0,0 0 1,-1 0-1,1 0 0,0 0 1,-1 0-1,1 0 1,0 0-1,0 0 0,-1 0 1,1 0-1,0 1 0,-1-1 1,1 1-1,0-1 0,0 1 1,0-1-1,0 1 1,-1 0-1,1 0 0,0-1 1,0 1-1,0 0 0,-1 2 1,-7 4 90,1 1 0,1 0 0,-1 0 0,1 0 0,0 1 0,1 0 0,0 1 0,1-1 0,0 1 0,0 0 0,-5 18 0,0 7 94,1 0 0,-5 45-1,-29 334 139,42-380-632,5 44 0,0 3-395,-1-37-874,1 0 0,3 0 0,15 55 0,-11-51-2409,-4-28 1883,2-4 196</inkml:trace>
</inkml:ink>
</file>

<file path=ppt/ink/ink5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7.9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1162 688,'1'-5'549,"0"-1"0,0 1 0,1-1 0,0 1 0,0-1 1,1 1-1,-1 0 0,1 0 0,0 0 0,0 1 0,1-1 0,4-4 0,-2 1 33,1 1-1,-1 1 1,1-1-1,0 1 0,1 1 1,15-10-1,51-16 396,133-35 0,-136 47-2914,-1-3 1,94-45-1,-135 50-155,-1 0 0,32-28-1,-24 19 394</inkml:trace>
  <inkml:trace contextRef="#ctx0" brushRef="#br0" timeOffset="1">1163 88 896,'3'-6'554,"-1"3"-205,-1 0-1,1 1 1,-1-1 0,0 0-1,0 0 1,0 1-1,0-1 1,-1 0 0,1 0-1,-1 0 1,1 0 0,-1 0-1,0 0 1,0 0 0,-1 0-1,1 0 1,-1 0-1,1 0 1,-2-3 0,2-11 1587,0 14-653,-3 12-589,-30 103 343,6 2 1,-23 196 0,44-266-975,-3 21-348,2 0 0,3 1 1,3-1-1,15 128 0,-14-190 67,0-1 0,1 0 0,-1 0 1,1 1-1,0-1 0,-1 0 0,1 0 0,0 0 0,0 0 1,0 0-1,1 0 0,-1 0 0,0 0 0,1 0 0,0 0 0,-1-1 1,4 3-1,-3-3-144,0 0 0,0 0 0,-1-1 0,1 1 0,0-1 0,0 0 0,0 1 0,0-1 0,0 0 0,0 0 0,0 0 0,0-1 0,-1 1 0,1 0 0,0-1 0,0 1 0,0-1 0,0 0 0,2-1 0,14-4-1593</inkml:trace>
</inkml:ink>
</file>

<file path=ppt/ink/ink5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8.28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86 968,'4'-9'752,"0"1"387,-1 1-1,1-1 1,-1 0 0,-1 0 0,0-1 0,0 1 0,1-12-1,-10 67 824,4-33-1894,0-1 0,1 1-1,1 0 1,0 0 0,1 15 0,3-12-27,-2-5-19,0 0-1,1 0 0,1 0 0,0 0 0,0 0 1,1 0-1,11 20 0,-4-12 0,-4-8 1,0 0 1,1 0 0,0-1-1,0 1 1,12 10 0,-17-20-18,0 1 0,1 0 0,0-1 0,-1 1 0,1-1 0,0 0 0,0 0 1,0-1-1,0 1 0,0-1 0,0 0 0,0 0 0,1 0 0,-1-1 0,0 1 1,1-1-1,-1 0 0,0 0 0,1-1 0,-1 1 0,7-2 0,-3 0-1,0-1-1,0 1 0,0-1 1,-1-1-1,1 1 0,-1-1 1,0-1-1,0 1 0,0-1 1,0-1-1,-1 1 0,0-1 1,0 0-1,0 0 0,-1-1 1,8-12-1,-10 14 0,-1 0 1,1-1-1,-1 1 0,0 0 1,-1-1-1,1 1 1,-1-1-1,0 0 0,0 1 1,-1-1-1,0 0 1,0 0-1,0 1 0,-1-1 1,0 0-1,0 1 0,0-1 1,-1 0-1,1 1 1,-1 0-1,-1-1 0,1 1 1,-1 0-1,0 0 1,-4-5-1,-1-1-5,0 0 0,-1 1 0,0 0 0,0 0 0,-1 1 0,-1 1 0,0-1 0,-21-11 0,26 17-159,0 0 0,0 1 0,0 0 0,0 0 0,-1 0 0,1 1 0,-1 0 0,-8 0 0,9 1-298,0 0-1,0 1 1,0-1 0,1 2 0,-1-1 0,0 0 0,1 1-1,-1 0 1,1 1 0,-8 3 0,12-5 235,0-1-1,0 1 1,-1 0 0,1 0-1,0-1 1,0 1-1,0 0 1,0 0 0,0 0-1,0 0 1,0 1 0,1-1-1,-1 0 1,0 0-1,1 0 1,-1 1 0,0-1-1,0 2 1,0 12-1727</inkml:trace>
</inkml:ink>
</file>

<file path=ppt/ink/ink5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8.68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19 161 564,'8'-14'4924,"-5"12"-2275,-7 9-712,0 2-1773,1 0-1,0 0 1,0 0-1,0 1 1,1-1-1,-1 18 1,-1 62 57,4-81-208,-1 15 13,2 1-1,1 0 1,7 37 0,-8-56-21,0 0 1,0 0-1,1 0 1,0 0-1,0 0 1,0-1-1,0 1 1,1-1-1,-1 0 1,1 1-1,1-1 0,-1 0 1,0-1-1,1 1 1,0-1-1,0 1 1,0-1-1,0 0 1,0-1-1,1 1 1,-1-1-1,1 1 1,5 0-1,-4-2-6,0 0-1,-1 0 1,1-1 0,0 0 0,0 0-1,0-1 1,0 1 0,-1-1-1,1-1 1,0 1 0,-1-1 0,1 0-1,-1 0 1,0 0 0,1-1-1,-1 0 1,0 0 0,-1-1 0,6-3-1,1-2 4,0-1-1,0 0 1,-1 0-1,-1-1 0,0-1 1,12-18-1,-18 24 6,-1 0-1,1-1 1,-1 1 0,-1-1-1,1 0 1,0-12 0,-1 12-1,0 0 1,1 0-1,-1-1 1,1 1-1,4-9 0,-3 8 2,-1-1 0,-1 0 0,1 0-1,-1-11 1,-1 16 2,0 12 1,1 1-16,0 0 0,1-1 0,-1 1 0,2 0 1,-1-1-1,1 1 0,1-1 0,-1 0 0,1 0 0,8 12 0,-10-17 13,0-1-1,0 0 1,0 0 0,0 0-1,0 0 1,0 0-1,0 0 1,0 0-1,1-1 1,-1 1-1,1-1 1,-1 0-1,1 0 1,0 0 0,0 0-1,-1 0 1,1 0-1,0-1 1,3 1-1,0-1 18,0 0-1,-1-1 0,1 0 1,-1 0-1,1 0 0,-1 0 1,1-1-1,-1 0 0,7-3 1,6-5 129,1-1 0,-1-1 0,31-26 0,-36 25-13,1-1 0,-2 0 0,0 0 0,0-1 0,-2-1 0,0 0 0,0 0 0,-2-1 0,0 0 0,-1-1-1,-1 0 1,5-21 0,-10 35-128,-1-1-1,0 0 0,0 0 0,0 1 1,0-1-1,-1 1 0,0-1 0,0 0 1,0 1-1,-1-1 0,-1-4 0,2 7-241,0 0-1,0 0 1,0 0-1,0 0 1,0 0-1,-1 0 1,1 0 0,0 0-1,-1 1 1,1-1-1,-1 1 1,0-1-1,1 1 1,-1-1-1,0 1 1,0 0-1,0 0 1,0 0-1,0 0 1,0 0-1,0 1 1,0-1-1,-1 1 1,-2-1-1,3 1-179,0 1-1,0-1 0,1 1 0,-1 0 0,0 0 0,1 0 0,-1 0 0,0 0 0,1 0 0,0 0 0,-1 0 0,1 0 0,-1 1 0,1-1 0,0 1 0,-1 1 0,-7 12-1464</inkml:trace>
</inkml:ink>
</file>

<file path=ppt/ink/ink5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9.54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560 112 152,'-2'-7'569,"-1"1"-1,1 0 1,-1 0 0,-1 0-1,1 0 1,-1 0 0,0 1-1,0-1 1,0 1 0,-1 0-1,0 0 1,0 1 0,0-1-1,-1 1 1,-9-5 0,7 5-328,-1 1 1,1 0-1,-1 0 1,0 1-1,0 0 1,-1 0-1,1 1 1,0 1-1,0-1 1,-16 2-1,-13 2-147,0 1 0,0 2-1,1 1 1,0 2 0,0 2-1,-44 19 1,75-27-91,1 0-1,-1 0 1,1 0 0,0 0-1,0 1 1,0 0 0,0 0-1,1 0 1,-6 7 0,9-9-3,-1 0 1,1 1-1,0-1 1,0 0 0,0 0-1,1 1 1,-1-1-1,0 1 1,1-1 0,0 0-1,-1 1 1,1-1-1,0 1 1,0-1 0,1 1-1,-1-1 1,0 1-1,1-1 1,0 1 0,-1-1-1,1 0 1,0 1-1,0-1 1,0 0 0,1 0-1,1 3 1,12 18 115,1-1 1,1 0 0,1-1-1,38 35 1,95 64 601,-92-75-643,-47-35-65,1 0 0,-2 1 0,1 1 0,-2 0 0,1 1 0,-2 0 0,1 0 0,9 21 0,-16-28 20,0 1 0,0-1 1,-1 1-1,0 0 0,0 0 0,0 0 0,-1 0 0,0 0 0,-1 0 0,1 0 0,-1 0 0,-1 1 0,1-1 0,-1 0 0,-1 0 0,1 0 0,-1 0 0,0 0 0,-1-1 0,0 1 0,-4 8 0,-4 0 51,0 0-1,-1 0 0,0-1 1,-2-1-1,1 0 1,-2 0-1,1-2 0,-2 0 1,1 0-1,-1-2 1,-1 0-1,0-1 0,0 0 1,-1-2-1,0 0 0,0-1 1,-23 4-1,38-8-121,-1 0 0,1-1-1,-1 1 1,0-1 0,1 0 0,-1 0-1,0 0 1,1 0 0,-1 0 0,0-1-1,1 0 1,-1 0 0,1 0 0,-1 0-1,1 0 1,-1-1 0,1 1 0,-4-4-1,4 3-76,1-1-1,1 1 0,-1-1 0,0 0 1,1 0-1,-1 0 0,1 0 1,0 0-1,0 0 0,0 0 0,0 0 1,0 0-1,1 0 0,-1 0 1,1-1-1,0 1 0,0 0 0,0 0 1,1-1-1,-1 1 0,2-4 1,1-8-755,1 0 0,0 0 1,1 0-1,1 1 1,12-24-1,44-65-3466,-58 96 4114,32-48-1696</inkml:trace>
</inkml:ink>
</file>

<file path=ppt/ink/ink5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29.91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52,'0'79'7698,"0"27"-3625,8 140-2870,-5-179-992,4 42 0,2-27-141,-6-49-82,1 0 0,9 33 1,1 26-170,-13-76-144,1 0 0,0 0-1,1-1 1,0 1-1,1-1 1,1 0 0,1 0-1,0 0 1,9 16-1,-14-29 137,0-1 0,-1 0 0,1-1 0,0 1 0,0 0 0,0 0 0,0 0 0,0 0 0,0-1 0,0 1 1,0 0-1,0-1 0,0 1 0,0-1 0,0 1 0,0-1 0,0 1 0,1-1 0,-1 0 0,0 0 0,0 0 0,0 1 0,1-1 0,-1 0 0,0-1 0,0 1 0,1 0 0,-1 0 0,0 0 0,0-1 0,0 1 0,0-1 0,1 1 0,-1-1 0,0 1 0,0-1 0,0 1 0,0-1 0,0 0 0,1-1 0,7-8-1551</inkml:trace>
</inkml:ink>
</file>

<file path=ppt/ink/ink5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30.26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689 90 284,'0'-3'279,"0"0"0,0-1 0,-1 1 0,1 0 0,-1 0 0,0 0 0,1 0-1,-1 0 1,-1 0 0,1 0 0,0 0 0,-1 0 0,0 0 0,1 1 0,-1-1 0,0 1 0,0-1 0,-1 1 0,-2-3 0,0 2 14,0-1 0,0 1 0,0 1 0,-1-1 0,1 1 0,-1 0-1,0 0 1,1 0 0,-11-1 0,-2 1-38,-1 1-1,1 0 0,0 2 1,0 0-1,-33 6 0,-6 6 265,-105 37 1,134-39-343,1 1 0,0 1 0,1 2 0,0 1 1,-34 27-1,57-40-162,-1 0 1,1 0-1,0 0 0,0 0 1,0 0-1,0 1 0,0-1 1,1 1-1,0 0 1,0 0-1,0 0 0,0 0 1,0 0-1,1 0 1,0 1-1,0-1 0,0 0 1,0 1-1,1-1 0,0 1 1,0 6-1,1-6-1,0-1 0,1 0 0,-1 0 0,1 0 0,0 0 0,0 0 0,0-1 0,0 1 0,1-1-1,-1 1 1,1-1 0,0 0 0,0 0 0,0 0 0,1 0 0,-1 0 0,1-1 0,0 0 0,-1 0 0,1 0 0,0 0 0,6 2 0,17 5-13,0-1 0,1-1 0,-1-1 0,2-2 0,41 2 0,144-12-1425,-34-22-3520,-73 8 830,-61 14 2275</inkml:trace>
</inkml:ink>
</file>

<file path=ppt/ink/ink5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30.62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35 45 864,'-2'-2'672,"0"-1"-1,0 0 1,0 0-1,1 0 1,-1 0 0,1 0-1,-1-1 1,1 1-1,0 0 1,1 0 0,-1-1-1,0-3 1,-1 8 532,1-1-1178,1 1-1,0-1 0,-1 0 1,1 0-1,-1 0 1,1 0-1,0 1 0,0-1 1,-1 0-1,1 0 1,0 1-1,-1-1 0,1 0 1,0 0-1,0 1 1,-1-1-1,1 0 1,0 1-1,0-1 0,0 1 1,-1-1-1,1 0 1,0 1-1,0-1 0,0 0 1,0 1-1,0-1 1,0 1-1,0-1 1,0 0-1,0 1 0,-5 117 2275,2 61-644,47 251-790,28-41-4143,-70-380 2904,11 34-1929,-2-18-2212,-8-19 450,4-6 2388</inkml:trace>
</inkml:ink>
</file>

<file path=ppt/ink/ink5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30.99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52 219 152,'0'-15'2053,"0"4"5870,-16 57-4647,15-41-3195,0 1-1,1-1 1,0 0 0,0 1-1,0-1 1,0 1 0,1-1-1,0 0 1,0 1 0,1-1-1,-1 0 1,1 0 0,0 0-1,1 0 1,-1 0 0,1-1-1,0 1 1,0-1 0,0 1-1,1-1 1,-1 0 0,1 0-1,5 3 1,-3-2-56,0 0 0,0-1-1,1 1 1,0-1 0,0-1 0,0 1 0,1-1 0,-1 0-1,1-1 1,-1 0 0,1 0 0,0-1 0,0 0 0,0 0 0,10-1-1,1-1-24,0-2 0,0 0-1,0-1 1,0-1 0,-1 0 0,32-16-1,-40 17-4,0-2 0,0 1 0,-1-1 0,0-1-1,0 0 1,0 0 0,-1-1 0,0 0 0,-1 0-1,0-1 1,0 0 0,0 0 0,5-13 0,-9 17 4,0-1 0,-1 0 1,0 0-1,0 0 0,-1 0 0,0 0 1,0 0-1,0 0 0,-1 0 0,1 0 1,-2-1-1,1 1 0,-1 0 0,0 0 1,0 0-1,0 0 0,-3-7 0,1 6-1,-1-1 0,0 1 0,0 0 0,-1 0 0,0 0 0,0 1 0,0 0 0,-1-1 0,0 2 0,0-1 0,-13-8 0,11 8-1,-1 1 0,0 0 0,0 0 0,0 0 0,0 2 0,-1-1 0,0 1 0,0 0 0,0 1 0,0 0 1,0 1-1,0 0 0,0 0 0,-1 1 0,1 1 0,0 0 0,0 0 0,0 1 0,0 0 0,0 0 0,-10 5 0,7 0 3,0 1-1,1 0 1,0 1-1,0 0 1,1 1-1,0 0 1,1 1-1,0 0 1,1 1-1,0 0 1,0 0 0,-11 25-1,11-19 0,1 1-1,1 1 1,0-1-1,2 1 1,0 1-1,1-1 1,1 1-1,-1 33 1,4-47-22,0 0 0,0 0 1,1 0-1,0 0 0,0 0 1,1 0-1,0 0 0,0 0 0,0-1 1,1 1-1,0-1 0,1 1 1,-1-1-1,1 0 0,0-1 0,0 1 1,1-1-1,0 1 0,0-2 1,0 1-1,1 0 0,-1-1 1,1 0-1,0 0 0,0-1 0,1 0 1,-1 0-1,1 0 0,-1-1 1,1 0-1,8 2 0,5 0-651,0-1 0,0-1 0,0-1 0,0-1-1,0-1 1,-1 0 0,1-1 0,0-2 0,33-9 0,67-27-4060,-49 20 2595</inkml:trace>
</inkml:ink>
</file>

<file path=ppt/ink/ink5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31.33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533 54 420,'-3'-4'458,"1"0"-1,-1 1 1,0 0-1,0-1 1,0 1-1,0 0 1,0 0-1,-1 1 1,0-1-1,1 1 1,-1 0-1,0 0 1,0 0-1,-5-2 1,0 2 12,1 0 0,-1 0 0,0 0 0,1 1 0,-1 1 0,-16 0 1,7 2-190,1 0 1,0 1 0,-1 1-1,1 0 1,0 1 0,-27 13-1,24-7-131,0 1-1,1 0 0,1 2 1,0 0-1,1 1 0,0 1 1,1 0-1,-23 31 0,31-36-125,0 0 0,1 0 0,0 1 0,1 0 0,0 0 0,1 0 0,0 1 0,1 0 0,1 0 0,0 0 0,0 0 0,2 0 0,-1 1 0,2-1 0,0 1 0,1 13 0,0-23-30,0 1 0,1-1 0,-1 0 0,1 1 0,0-1 0,0 0 0,0 0 0,1 0 0,0 0 0,-1 0-1,1-1 1,0 1 0,1-1 0,-1 0 0,1 0 0,-1 0 0,1 0 0,0-1 0,0 0 0,0 1 0,0-1 0,1-1 0,-1 1-1,0-1 1,1 1 0,7 0 0,0 0-58,0 0 0,1-1 0,-1 0 0,1-1 0,-1-1 0,0 0 0,1 0 0,21-6 0,-21 2 43,-1 0 0,0-1 0,0 0 0,0 0 0,-1-2 0,1 1 0,-2-2 0,1 1 0,-1-1 0,-1-1 0,0 0 0,0 0 0,-1-1 0,0 0 0,-1 0 0,0-1 1,-1 0-1,5-13 0,-4 10 32,1 0 1,0 0 0,1 1 0,1 0-1,13-15 1,-22 28-11,-1 1 0,1 0 0,0-1 0,-1 1-1,1 0 1,0 0 0,0 0 0,-1-1 0,1 1 0,0 0 0,0 0-1,-1 0 1,1 0 0,0 0 0,0 0 0,-1 1 0,1-1-1,0 0 1,-1 0 0,1 0 0,0 1 0,0-1 0,-1 0 0,1 1-1,-1-1 1,1 1 0,0-1 0,-1 0 0,1 1 0,-1-1-1,1 1 1,-1 0 0,1-1 0,-1 1 0,1-1 0,-1 1 0,0 0-1,1-1 1,-1 1 0,0 0 0,0 0 0,1 0 0,15 35 19,-7 14-17,2 0-1,2-1 1,28 69 0,-39-114-9,0 0 1,0 0 0,1 0-1,0 0 1,0-1 0,0 1 0,0-1-1,0 0 1,1 1 0,0-2-1,-1 1 1,6 3 0,-7-5 5,-1-1 0,1 1 0,-1 0 1,1-1-1,-1 1 0,1-1 0,-1 1 0,1-1 1,-1 0-1,1 0 0,0 0 0,-1 0 0,1 0 0,0 0 1,-1 0-1,1 0 0,-1-1 0,1 1 0,-1-1 1,1 1-1,-1-1 0,1 1 0,-1-1 0,1 0 0,-1 0 1,0 0-1,1 0 0,-1 0 0,0 0 0,0 0 1,0 0-1,0 0 0,0-1 0,0 1 0,0 0 0,0-1 1,0 1-1,-1-1 0,2-1 0,113-283 318,-114 286-317,-1-1 0,0 0 0,0 1 0,0-1 0,0 0 0,0 0 0,1 1 0,-1-1 0,0 0 0,1 1 0,-1-1 0,0 1 0,1-1 0,-1 0 0,1 1 0,-1-1 0,1 1 0,-1-1 0,1 1 0,-1-1 0,1 1 0,0 0 0,-1-1 0,1 1 0,-1 0 0,1-1 0,0 1 0,0 0 0,-1 0 0,1 0 0,1-1-1,-1 2 5,1 0 0,-1-1-1,0 1 1,0 0-1,0 0 1,1 0-1,-1 0 1,0 0-1,0 0 1,0 0-1,-1 0 1,1 1-1,0-1 1,1 2-1,22 53 106,-23-53-109,-1-2 8,0 1-1,1-1 1,-1 1 0,1-1-1,-1 1 1,1-1-1,0 1 1,0-1-1,0 1 1,-1-1 0,1 0-1,1 0 1,-1 1-1,0-1 1,0 0-1,0 0 1,1 0 0,-1 0-1,0 0 1,1-1-1,-1 1 1,1 0 0,-1-1-1,1 1 1,-1-1-1,1 1 1,-1-1-1,1 0 1,0 1 0,-1-1-1,1 0 1,-1 0-1,1 0 1,0 0-1,-1-1 1,1 1 0,0 0-1,-1-1 1,1 1-1,-1-1 1,1 1-1,-1-1 1,3-2 0,8-4 46,0 0 0,-1-1 0,0-1 0,15-14 1,-2 2-16,30-27 66,22-18 15,-68 60-147,1 0 1,-1 1 0,1 0-1,0 0 1,1 1-1,-1 0 1,15-3 0,-16 6-140,0 0-1,0 1 1,-1 1 0,1-1 0,0 1 0,0 0 0,-1 1 0,1 0 0,-1 0 0,1 1 0,-1 0-1,12 6 1,41 13-2895,39 0-3011,-55-12 4180</inkml:trace>
</inkml:ink>
</file>

<file path=ppt/ink/ink5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31.67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18 740,'15'-10'2871,"1"3"3839,-15 7-6574,-1 1-1,1 0 1,-1 0 0,1 0-1,-1 0 1,1 0 0,-1 0-1,1 0 1,-1 0-1,0 0 1,1 0 0,-1 0-1,0 0 1,0 0 0,0 0-1,0 0 1,0 0-1,0 1 1,0-1 0,-1 1-1,-8 109 2527,9-82-2329,-1-12-250,0-1 0,2 1 0,0 0 0,0 0 0,2 0 0,0-1-1,1 1 1,0-1 0,8 17 0,-10-30-79,-1 1 1,1-1 0,0 0-1,0 0 1,1 0 0,-1-1-1,1 1 1,-1 0-1,1-1 1,0 0 0,0 1-1,0-1 1,3 2-1,-4-3-2,0-1-1,0 1 1,0-1-1,1 1 1,-1-1-1,0 0 1,0 1-1,0-1 1,0 0-1,0 0 1,0-1-1,0 1 1,1 0-1,-1-1 1,0 1 0,0-1-1,0 0 1,0 0-1,0 0 1,-1 0-1,1 0 1,0 0-1,3-3 1,70-51 6,-30 18 14,62-36 0,-98 67-20,0 0-5,1 0 0,0 1 0,0 0-1,1 0 1,-1 1 0,1 1 0,0 0 0,0 0-1,0 1 1,18-1 0,-23 3-283,0 0 1,0 1-1,0-1 1,-1 1-1,1 0 0,0 1 1,0-1-1,0 1 1,-1 0-1,1 0 1,-1 1-1,0 0 0,0 0 1,0 0-1,0 1 1,0-1-1,0 1 1,-1 0-1,0 1 0,0-1 1,4 6-1,30 28-6755,-22-24 4876</inkml:trace>
</inkml:ink>
</file>

<file path=ppt/ink/ink5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32.01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36 972,'27'0'2012,"-9"0"304,0 0 189,0-5-157,-9 0-684,9 5-560,-9-5-164,-9 0-1296,-9 0-2120,0 0-1980,0 5 2139,0-5 101,-9 5 384</inkml:trace>
</inkml:ink>
</file>

<file path=ppt/ink/ink5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46.7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1 103 856,'18'-92'10282,"-23"81"-9263,5 12-987,-1-1-1,1 0 1,0 0-1,-1 1 1,1-1-1,0 0 0,-1 0 1,1 1-1,0-1 1,0 0-1,-1 1 1,1-1-1,0 0 0,0 1 1,0-1-1,-1 1 1,1-1-1,0 0 1,0 1-1,0-1 0,0 1 1,0-1-1,0 0 1,0 1-1,0-1 1,0 1-1,0-1 0,0 0 1,0 1-1,0-1 1,0 1-1,1 0 1,-6 65 750,3-45-589,1 0-1,1 28 1,26 940 1294,-26-809-1498,-5 295-998,2-239-1414,2-1-3809,1-153 2015,0-55 2463</inkml:trace>
</inkml:ink>
</file>

<file path=ppt/ink/ink5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47.3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0 947 1448,'17'-118'4482,"37"-140"1,-41 215-4082,1 1 0,2 0-1,2 1 1,2 0 0,1 2 0,41-56 0,-40 65-66,1 1-1,2 1 1,53-47-1,-69 68-295,0 0 0,1 0 0,0 1-1,0 0 1,0 0 0,1 1 0,0 1 0,0 0-1,0 1 1,0 0 0,1 0 0,-1 1 0,1 1-1,-1 0 1,1 0 0,19 2 0,-25 0-30,0 0 0,0 1 0,0-1 0,0 1 1,0 0-1,0 1 0,-1-1 0,1 1 0,-1 0 0,0 1 1,1-1-1,-1 1 0,-1 0 0,1 0 0,5 7 0,-4-3 11,0 0-1,0 1 0,-1 0 1,0 0-1,-1 1 0,0-1 0,0 1 1,3 16-1,-2-4 27,-1 1 0,-2 0 1,0 0-1,-1 0 0,-2 0 0,0 0 1,-7 37-1,-4-12 34,-2-1 0,-1 0 0,-3-1 0,-39 71 0,12-38 58,-89 114 1,50-93-39,-13 18-5,95-116-90,-8 13 147,13-18 84,24-25-26,-16 18-202,22-18 190,62-40 0,-84 61-112,0 1 1,0 0 0,1 1 0,-1 1 0,1-1 0,1 2 0,-1 0-1,0 0 1,1 1 0,18 0 0,-25 2-57,0 1 0,0 0 0,0 1 1,0-1-1,0 1 0,0 0 0,0 1 0,-1-1 0,1 1 1,-1 0-1,0 1 0,0-1 0,0 1 0,0 0 0,0 0 0,-1 1 1,0-1-1,0 1 0,0 0 0,-1 0 0,1 0 0,3 9 0,7 13 46,-2 1 0,0 0 0,9 36 0,-17-51-60,13 35-4,1-2-1,3 0 1,2-1-1,36 55 1,129 152-970,-101-141-913,-71-91 1295,-4-4-401,0 0 0,-1 0 1,11 22-1,-19-33 333,-1 1-1,0-1 1,0 1 0,0-1 0,-1 1 0,0 0 0,0 0 0,-1 0 0,1-1 0,-1 1 0,0 0 0,-1 0-1,1 0 1,-1 0 0,-2 6 0,1 4-1182</inkml:trace>
</inkml:ink>
</file>

<file path=ppt/ink/ink5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48.01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1 634 1020,'0'-4'423,"0"0"1,0 1-1,1-1 0,-1 0 0,1 0 1,0 0-1,0 0 0,0 0 0,1 1 1,-1-1-1,1 1 0,0-1 0,0 1 1,0 0-1,1-1 0,-1 1 1,1 0-1,-1 0 0,1 1 0,0-1 1,6-3-1,3-1 114,0 1 0,0 0 0,1 1 0,26-7 0,30-15-145,-46 15-332,-1-2 0,0-1 0,-1-1 0,35-35 1,-45 39-50,0-1 1,-1 0 0,0 0 0,-1-1 0,-1-1-1,0 1 1,-1-1 0,10-31 0,-16 39-12,1 1 0,-1-1 1,-1 0-1,1 0 0,-1 0 0,0 1 0,0-1 1,-1 0-1,0 0 0,0 1 0,-1-1 0,0 0 0,0 1 1,-1 0-1,1-1 0,-1 1 0,-1 0 0,1 0 1,-1 1-1,0-1 0,0 1 0,-1 0 0,-9-9 1,11 11-3,-1 0 0,0 0 0,0 0 0,0 0 0,0 1 0,-1 0 0,1 0 0,-1 0 0,1 0 0,-1 1 0,0 0 0,0 0 0,0 0 0,1 0 0,-1 1 0,0 0 0,0 0 0,0 0 0,0 0 0,0 1 0,0 0 0,1 0 0,-1 0 0,0 1 0,1 0 0,-1 0 0,1 0 0,-1 0 0,1 1 0,0-1 0,0 1 0,0 0 0,-4 5 0,-3 2 3,1 1-1,1 0 0,-1 1 1,2 0-1,0 0 0,0 1 1,1 0-1,1 0 1,0 0-1,1 1 0,0 0 1,1 0-1,-3 22 0,2 3-2,2 0-1,2 0 1,6 72-1,-4-97 1,1 1 1,0 0 0,1 0-1,1-1 1,0 1-1,1-1 1,1-1-1,0 1 1,1-1 0,0 0-1,1 0 1,1-1-1,10 13 1,-12-18 4,1 1 1,0-1 0,0-1 0,1 1-1,0-1 1,0-1 0,0 0-1,1 0 1,0-1 0,-1 0 0,2-1-1,-1 0 1,0 0 0,1-1-1,-1 0 1,1-1 0,-1-1 0,1 1-1,13-3 1,-8 1-63,1-1-1,0-1 1,0-1-1,-1 0 1,0-1 0,0-1-1,0 0 1,-1-1 0,18-11-1,-26 14 14,0-1-1,-1 1 1,0-1-1,0-1 1,0 1-1,-1-1 1,1 0-1,-1 0 0,-1 0 1,1-1-1,-1 0 1,0 0-1,-1 0 1,0 0-1,0-1 1,0 1-1,-1-1 1,0 1-1,-1-1 1,0 0-1,1-13 0,-2-248 52,7 248 70,-1 21 42,0 12-4,1 11-29,5 16 29,-2 0-1,7 47 1,10 75 272,-26-157-364,0 0 0,0 0 1,1 0-1,0 0 1,0 0-1,0-1 1,5 8-1,-7-11-15,1 1-1,-1-1 1,0 1-1,1-1 1,-1 1-1,1-1 1,-1 1-1,0-1 1,1 0-1,-1 1 1,1-1-1,-1 0 1,1 1-1,-1-1 1,1 0 0,0 1-1,-1-1 1,1 0-1,-1 0 1,1 0-1,0 0 1,-1 0-1,1 0 1,-1 0-1,1 0 1,0 0-1,-1 0 1,1 0-1,-1 0 1,1 0-1,0 0 1,-1 0-1,1 0 1,-1-1-1,1 1 1,-1 0 0,1-1-1,-1 1 1,1 0-1,-1-1 1,1 1-1,-1 0 1,1-1-1,-1 1 1,1-1-1,-1 1 1,0-1-1,1 1 1,-1-1-1,0 1 1,1-1-1,-1 1 1,0-1-1,0 0 1,0 1-1,0-1 1,1 1-1,-1-1 1,0 0 0,0 1-1,0-2 1,5-12 30,24-66 69,33-148 1,-59 206-93,-1 12-4,-1-1 0,2 1 0,-1 0 0,5-10 1,-7 19-7,1 0 0,-1 0 0,1-1 0,0 1 0,-1 0 0,1 0 0,0 0 0,0 0 0,0 0 0,-1 0 0,1 0 0,0 0 0,0 0 0,1 0 0,-1 1 0,0-1 0,0 0 0,0 1 0,1-1 0,-1 1 0,0-1 0,0 1 0,1-1 0,-1 1 0,0 0 0,1 0 0,-1 0 0,0 0 0,1 0 1,-1 0-1,0 0 0,1 0 0,-1 0 0,2 1 0,17-2 99,-1-1 1,1-1 0,0 0-1,-1-2 1,0 0 0,0-1 0,32-16-1,-28 10-436,0 0 1,-1-1-1,0-2 0,-1 0 1,28-27-1,-45 38-181,-1-1-1,0 1 1,0-1 0,0 0-1,0 1 1,3-9 0,-5 11 139,0 0 0,0 0 1,-1 0-1,1 0 1,0-1-1,-1 1 1,0 0-1,1 0 1,-1 0-1,0-1 1,0 1-1,0 0 0,0-1 1,-1 1-1,1 0 1,-2-4-1,-5 0-1610</inkml:trace>
</inkml:ink>
</file>

<file path=ppt/ink/ink5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48.84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86 220,'5'-5'798,"-1"0"0,0 0 0,0 0 0,0 0-1,0-1 1,-1 1 0,0-1 0,0 0 0,-1 0 0,1 0 0,-1 0 0,-1-1-1,2-5 1,5 18 497,1 9-629,-2 15 558,6 58 0,-5-24-424,36 495 1235,-25-203-1940,-2-199-225,7 0 0,61 213 0,-49-214-1577,-10-33-3049,-24-104 1621,-2-15 106,0-13 725,0-10 312</inkml:trace>
</inkml:ink>
</file>

<file path=ppt/ink/ink5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49.47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1 506 376,'0'-6'1344,"0"1"0,0-1 0,0 0-1,1 0 1,0 1 0,1-1 0,-1 0 0,4-8-1,58 114-248,-61-98-1085,4 7 21,1-1-1,0 0 0,0 0 1,13 9-1,-19-16-25,0 0 0,0 0-1,0 0 1,0-1 0,0 1 0,0 0 0,0-1 0,0 1-1,0-1 1,0 1 0,0-1 0,0 0 0,1 0 0,-1 1-1,0-1 1,0 0 0,0 0 0,1 0 0,-1 0 0,0 0-1,0 0 1,0-1 0,1 1 0,-1 0 0,0 0-1,0-1 1,0 1 0,0-1 0,0 1 0,0-1 0,0 0-1,0 1 1,0-1 0,0 0 0,0 0 0,0 0 0,0 1-1,0-1 1,-1 0 0,1 0 0,0 0 0,-1 0 0,1 0-1,-1-1 1,1 1 0,-1 0 0,1 0 0,-1 0 0,0 0-1,1-3 1,22-73 283,-19 58-216,1 1-1,0 0 1,2 0 0,0 1 0,1-1 0,1 2 0,0-1 0,22-27-1,-14 24-51,2 1 0,0 2 1,1-1-1,0 2 0,2 1 0,0 1 0,0 0 0,1 2 0,1 1 0,31-11 0,-12 4-18,65-39 0,-99 52-2,-7 4-1,0 1 1,-1-1-1,1 0 0,-1 1 1,1-1-1,-1 0 0,1 0 1,-1 0-1,0-1 0,1 1 1,-1 0-1,0 0 0,0-1 1,0 1-1,0 0 0,0-1 0,0 1 1,0-1-1,-1 0 0,1 1 1,-1-1-1,2-2 0,-3 3 0,1-1-1,-1 1 1,1 0-1,-1 0 1,0 0-1,1-1 1,-1 1-1,0 0 0,0 0 1,0 0-1,0 0 1,0 1-1,0-1 1,0 0-1,0 0 1,0 0-1,0 1 0,0-1 1,0 1-1,-1-1 1,1 1-1,-2-1 1,-3-1-5,0 0 1,0 0 0,0 1 0,0 0-1,0 0 1,-1 1 0,1-1-1,0 1 1,-1 1 0,1-1 0,-12 3-1,3 4 1,-1 1-1,1 0 0,1 1 0,-1 1 0,1 0 0,1 0 1,0 2-1,1 0 0,0 0 0,1 1 0,0 0 0,1 1 1,-13 24-1,12-18 5,0 0 0,2 1 0,1 0 1,0 0-1,2 1 0,0 0 0,2 0 1,0 0-1,-1 41 0,5-55-7,0 0 1,1 0-1,-1 0 0,2 0 0,-1 0 0,1 0 1,0 0-1,1-1 0,0 1 0,0-1 1,0 1-1,1-1 0,0 0 0,1-1 1,-1 1-1,1-1 0,1 0 0,-1 0 1,1 0-1,0-1 0,0 0 0,1 0 1,-1-1-1,1 0 0,0 0 0,0 0 1,1-1-1,-1 0 0,1 0 0,-1-1 0,1 0 1,0 0-1,0-1 0,0 0 0,12 0 1,-6-2-262,1 0 1,0 0 0,0-2-1,-1 1 1,0-2 0,1 0-1,-1-1 1,-1 0 0,1-1 0,22-14-1,-19 8-931,0 0 0,-1-1 0,0 0-1,-1-1 1,-1-1 0,0-1 0,13-20 0,-9 11-464</inkml:trace>
</inkml:ink>
</file>

<file path=ppt/ink/ink5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49.8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112 154 612,'10'-48'4629,"1"-5"45,-11 50-4496,0 1 1,0-1-1,0 0 1,0 1-1,0-1 0,-1 1 1,1-1-1,-1 0 1,1 1-1,-1-1 0,0 1 1,0 0-1,0-1 1,-1 1-1,1 0 0,-3-4 1,3 5-142,1 1 1,-1-1 0,1 1-1,-1-1 1,0 1 0,1-1-1,-1 1 1,0-1-1,1 1 1,-1 0 0,0-1-1,0 1 1,1 0-1,-1 0 1,0 0 0,0-1-1,0 1 1,1 0-1,-1 0 1,0 0 0,0 0-1,0 0 1,1 1-1,-1-1 1,0 0 0,-1 1-1,-22 15 533,-12 30 23,30-37-568,1-1 0,1 1 0,0 0 0,0 0 0,1 1-1,0-1 1,0 1 0,1-1 0,0 1 0,1 0 0,0 0 0,1 0 0,0 0 0,0 0 0,1-1 0,0 1-1,1 0 1,3 12 0,-1-10-26,1 0 1,0-1-1,0 1 0,1-1 0,0 0 1,1-1-1,1 1 0,-1-1 0,2-1 0,-1 1 1,1-2-1,1 1 0,-1-1 0,13 8 0,-11-9-6,6 3-1,0 2 0,-1 0 0,18 18 1,-30-26 8,0 0 1,-1 0-1,1 1 1,-1-1-1,0 1 1,0 0-1,0 0 1,-1 1-1,1-1 1,-2 0-1,1 1 1,0-1-1,-1 1 1,0 0-1,0-1 1,0 7-1,-2-2 1,1 0 0,-2 0-1,1 0 1,-1 0 0,-1 0 0,-5 14-1,7-20-3,-1 1 0,0-1 0,0 0 0,-1 0-1,1 0 1,-1 0 0,0-1 0,0 1-1,0-1 1,0 1 0,-1-1 0,1 0 0,-1-1-1,0 1 1,0 0 0,-7 3 0,9-5-47,0 0 0,0 0 1,0 0-1,0 0 0,-1-1 1,1 1-1,0-1 0,0 1 1,-1-1-1,1 0 0,0 0 1,-1 1-1,1-2 0,0 1 1,0 0-1,-1 0 0,1-1 1,0 1-1,0-1 0,-1 0 1,1 0-1,0 0 0,0 0 1,0 0-1,0 0 0,0 0 1,0-1-1,1 1 0,-1-1 1,0 1-1,1-1 0,-1 0 1,1 0-1,-1 0 0,1 0 1,0 1-1,0-2 0,0 1 1,0 0-1,0 0 0,1 0 1,-1 0-1,0-1 0,1 1 1,-1-3-1,-1-12-1074,1 1-1,0-1 1,1 0 0,4-32-1,-2 22-175,8-43-1739,6 15 1054</inkml:trace>
</inkml:ink>
</file>

<file path=ppt/ink/ink5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0.17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21 187 1164,'6'-34'2370,"0"0"1,-3 0-1,0-41 1,-4 65-1857,-3 16-83,-2 20 122,-8 86 256,5 0 1,5 0 0,13 158-1,-2-212-796,3 1 0,2-1 0,3-1 1,3 0-1,30 69 0,-32-65-49,-13-55 49,-1-4 24,1-7-19,-2 2-22,19-57 4,-13 45 9,1 1 1,0-1 0,0 2-1,2-1 1,0 1 0,0 1-1,1 0 1,1 0 0,0 1-1,1 1 1,16-12-1,-23 19 12,-1-1 0,1 1 0,0 0-1,0 0 1,0 1 0,1 0 0,-1 0-1,1 0 1,-1 1 0,1 0-1,-1 0 1,1 1 0,0 0 0,-1 0-1,1 0 1,0 1 0,-1 0-1,1 0 1,-1 1 0,0 0 0,1 0-1,-1 0 1,0 1 0,0 0 0,0 0-1,0 1 1,-1-1 0,1 1-1,7 8 1,12 14-117,-2 0 0,-1 2-1,-1 1 1,33 59 0,-53-87 74,0 1-157,1 0-1,0 1 1,-1-1 0,1 0 0,0 0 0,0 0-1,0 0 1,1 0 0,-1 0 0,3 1 0,-3-2-231,-1-1 0,1 1 1,-1 0-1,1-1 1,0 1-1,-1-1 0,1 1 1,0-1-1,0 0 0,-1 0 1,1 1-1,0-2 0,0 1 1,-1 0-1,1 0 0,0 0 1,0-1-1,-1 1 0,1-1 1,0 1-1,-1-1 0,1 0 1,-1 0-1,1 1 1,-1-1-1,1 0 0,1-2 1,6-6-1573</inkml:trace>
</inkml:ink>
</file>

<file path=ppt/ink/ink5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0.7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0 224 1260,'0'-1'518,"0"0"1,0-1-1,0 1 0,1 0 0,-1 0 1,0 0-1,1 0 0,-1 0 0,1 0 1,-1 0-1,1 0 0,-1 0 0,1 0 1,0 0-1,-1 0 0,2-1 0,19-11 3147,35-4-3141,-31 10 675,352-103 964,-314 93-2357,0 4 0,74-6 1,-49 13-2690,1 4-3975,-97 7 591</inkml:trace>
</inkml:ink>
</file>

<file path=ppt/ink/ink5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1.06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54 332,'0'-2'492,"0"-1"0,0 1 1,0-1-1,0 1 0,1-1 0,-1 1 0,1-1 0,-1 1 0,1-1 1,0 1-1,0 0 0,0-1 0,0 1 0,1 0 0,-1 0 1,3-4-1,-2 5-344,-1 0 1,1 0 0,-1 0 0,1 0-1,0 0 1,-1 1 0,1-1 0,0 0-1,-1 1 1,1-1 0,0 1-1,0 0 1,-1 0 0,1 0 0,0-1-1,0 2 1,0-1 0,2 0-1,2 2-85,0-1 0,-1 1-1,1 0 1,0 0-1,-1 1 1,1 0-1,-1 0 1,0 0 0,0 0-1,0 1 1,0 0-1,7 9 1,4 6 29,-2 2-1,0 0 1,-1 0 0,-2 1-1,0 1 1,-1 0 0,-1 0-1,9 40 1,-17-58-137,0 0-1,-1 0 1,1 0-1,-1 1 0,0-1 1,0 0-1,-1 0 1,0 0-1,0 0 1,0 0-1,0 0 0,-1 0 1,1 0-1,-2-1 1,1 1-1,0 0 1,-1-1-1,0 0 0,0 1 1,0-1-1,-4 4 1,-7 5-1102,0 0 1,-1-1 0,-1-1-1,-21 12 1,5-2-1939,12-6 1021</inkml:trace>
</inkml:ink>
</file>

<file path=ppt/ink/ink5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1.69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0 520 96,'0'-199'7989,"0"-99"-3114,5 279-4302,-2 15-189,-2 14-118,3 65 269,0 32-70,-15 140 166,41 492 0,-25-703-920,1 0-1,1 0 1,2 0 0,2-1-1,1 0 1,1-1 0,24 41 0,-37-74 241,0 0 0,1 0 0,-1 0 0,1 0 0,-1 0 0,1 0 0,0 0 0,-1 0 0,1 0 0,0-1 0,0 1 0,0 0 0,0-1 0,-1 1 0,1 0 0,0-1 0,0 1 0,0-1 0,0 1 0,0-1 0,0 0 0,0 1 0,0-1 0,3 0 0,-3 0-38,0 0-1,0-1 1,0 1 0,0-1 0,0 0-1,0 1 1,0-1 0,0 0 0,0 0-1,0 1 1,-1-1 0,1 0 0,0 0-1,0 0 1,-1 0 0,1 0 0,-1 0-1,2-2 1,0-3-379,1 0-1,-1 0 1,0 0 0,0 0-1,-1-1 1,2-11 0,-3-3-940,-1-1 0,-1 1 0,-4-22 0,-3-2-226</inkml:trace>
</inkml:ink>
</file>

<file path=ppt/ink/ink5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2.10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1 563 1092,'9'-318'9214,"0"187"-7132,-10 130-2072,1 1-1,0 0 1,0-1 0,0 1-1,0 0 1,0-1 0,0 1 0,1-1-1,-1 1 1,0 0 0,0-1-1,0 1 1,0 0 0,0-1 0,0 1-1,1 0 1,-1-1 0,0 1-1,0 0 1,0-1 0,1 1 0,-1 0-1,0 0 1,0-1 0,1 1 0,-1 0-1,0 0 1,1 0 0,-1-1-1,0 1 1,1 0 0,-1 0 0,0 0-1,1 0 1,-1 0 0,0 0-1,1 0 1,-1 0 0,1-1 0,-1 1-1,0 1 1,1-1 0,-1 0-1,0 0 1,1 0 0,-1 0 0,1 0-1,-1 0 1,0 0 0,1 0 0,-1 0-1,0 1 1,1-1 0,-1 0-1,0 0 1,0 1 0,1-1 0,-1 0-1,0 0 1,0 1 0,1-1-1,-1 0 1,0 0 0,0 1 0,1-1-1,-1 0 1,0 1 0,0 0 0,13 47 504,-2 1 0,-2 0 1,-2 1-1,0 69 0,2 10-61,-4-75-312,3 35 92,26 112 0,-27-174-214,0 1 0,2-2 0,2 1 1,0-2-1,1 1 0,2-1 0,0-1 0,25 30 0,-35-49-13,-1 0 0,1-1 1,1 0-1,-1 1 0,1-1 0,-1-1 0,1 1 0,0-1 0,0 0 0,1 0 1,-1-1-1,1 1 0,-1-1 0,1 0 0,0-1 0,0 1 0,0-1 1,0 0-1,0-1 0,9 1 0,-7-2-1,-1-1 0,1 0 0,0 0 1,0 0-1,-1-1 0,0 0 0,1-1 0,-1 1 0,-1-1 1,1-1-1,0 1 0,-1-1 0,0 0 0,0-1 0,5-6 1,10-11-4,-1-2 1,-2 0-1,-1-1 1,0-1 0,14-33-1,53-151-59,-38 88 25,9-26 13,51-113-66,-82 212 55,-17 31 30,2 1-1,0 0 0,1 0 0,0 1 1,2 0-1,0 1 0,21-23 0,-32 38 2,1 0 0,-1 0 0,0 0 0,1 0 0,-1 0 0,1 0 0,-1 0 0,1 1 0,0-1 0,-1 0 0,1 1 0,0 0-1,0-1 1,-1 1 0,1 0 0,0 0 0,-1 0 0,1 0 0,0 0 0,0 0 0,-1 0 0,1 1 0,0-1 0,0 0 0,-1 1 0,1 0 0,0-1 0,-1 1 0,1 0 0,-1 0-1,1 0 1,-1 0 0,0 0 0,1 0 0,-1 0 0,0 1 0,0-1 0,0 0 0,1 1 0,-1-1 0,-1 1 0,1-1 0,0 1 0,0-1 0,0 3 0,5 8 32,0 1 0,0-1 1,-2 1-1,5 17 0,0 22 73,-1 1-1,-3 0 0,-2 0 1,-6 83-1,0-24-51,17 223-50,-9-292-337,1-1-1,3-1 1,1 1 0,2-2 0,33 74-1,-40-104 45,0-1-1,1 1 1,0-2-1,0 1 1,1 0-1,0-1 0,1-1 1,-1 1-1,2-1 1,-1 0-1,1-1 1,0 0-1,10 5 0,-9-7-319,-1 0 0,1 0 0,0-1 0,0-1 0,1 1 0,-1-2 0,0 1 1,1-2-1,-1 1 0,1-1 0,-1-1 0,1 0 0,14-3 0,11-5-1247</inkml:trace>
</inkml:ink>
</file>

<file path=ppt/ink/ink5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2.64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462 809 1488,'6'-15'763,"-1"1"0,0-1 0,-1 0 0,-1 0 0,0 0 0,-1 0 1,-1-1-1,-1-26 0,0 37-594,-1 0 1,0-1 0,0 1 0,0 0-1,-1-1 1,0 1 0,0 0 0,0 0-1,0 0 1,-1 1 0,0-1 0,-4-5-1,4 7-136,0 1 0,0-1 0,0 0 0,0 1 0,0 0 0,-1 0 0,0 0 0,1 0 0,-1 0 0,0 1-1,0 0 1,1 0 0,-1 0 0,0 0 0,0 0 0,0 1 0,-1 0 0,-4 0 0,-6 1 33,0 0-1,0 2 1,0 0 0,0 0 0,0 2 0,1 0 0,0 0 0,0 1-1,0 1 1,1 0 0,0 1 0,0 1 0,1 0 0,-17 16 0,9-6 17,0 1-1,2 0 1,0 2 0,2 0 0,0 1 0,1 1 0,-11 25 0,23-43-68,1 0 0,-1 0 0,2 1 0,-1-1 1,1 1-1,0-1 0,0 0 0,0 1 0,1 0 1,0-1-1,1 1 0,1 6 0,-2-9-9,1-1 0,0 0 0,-1 0-1,2 0 1,-1 0 0,0 0 0,0 0-1,1 0 1,0-1 0,0 1 0,-1 0 0,1-1-1,1 1 1,-1-1 0,0 0 0,1 0 0,-1 0-1,1 0 1,-1 0 0,1 0 0,0-1-1,0 1 1,0-1 0,0 0 0,4 1 0,7 1 1,0-2 1,0 0-1,0 0 1,0-1 0,1-1-1,-1 0 1,0-1 0,-1-1-1,1 0 1,0-1-1,-1 0 1,1-1 0,21-12-1,6-5 7,0-3-1,65-51 0,-91 64-16,-1 0 0,0-1 0,-1-1 0,-1 0 0,0-1 0,0 0-1,-2-1 1,13-24 0,-23 27 16,-1 13-12,1 0-1,0 0 1,-1 0-1,1 0 1,0 0-1,-1 0 1,1 0-1,0 0 1,-1 0-1,1 0 1,0 0-1,-1 1 1,1-1-1,0 0 1,-1 0-1,1 0 1,0 1-1,0-1 1,-1 0-1,1 0 1,0 1-1,0-1 1,-1 0-1,1 0 1,0 1-1,0-1 1,0 0-1,-1 1 1,1-1-1,0 0 1,0 1-1,0-1 1,0 1-1,0-1 1,0 0-1,0 1 1,0-1-1,0 1 1,-7 23 65,1 0 1,1 0-1,1 1 1,1 0-1,1 0 1,1 0-1,1 0 1,2 0-1,0 0 1,2-1-1,8 33 1,-10-52-67,-1 0 1,0 0 0,1-1-1,0 1 1,0-1-1,1 1 1,-1-1-1,1 0 1,0 0-1,0 0 1,0 0-1,1 0 1,-1-1-1,1 0 1,0 1 0,0-2-1,0 1 1,0 0-1,1-1 1,-1 1-1,1-1 1,-1-1-1,1 1 1,0 0-1,6 0 1,-4-1-60,-1-1-1,1 0 1,-1-1 0,1 0-1,-1 0 1,0 0 0,0 0-1,1-1 1,-1 0 0,0-1-1,0 1 1,-1-1 0,1 0-1,0-1 1,-1 1 0,0-1-1,0 0 1,0 0 0,6-7-1,2-4-234,-1 0 0,0-1 0,-1 0 0,0-1-1,-1 0 1,-2 0 0,1-1 0,-2 0 0,10-36 0,-6 1-696,-2-1-1,3-72 1,-10 77 553,-7-53 1,1-4 788,-5-111 2410,0 95-1072,15 104-1364,-6 18-317,1 0 0,-1 0-1,0 0 1,1 0 0,-1 0 0,0 0-1,0-1 1,1 1 0,-1 0-1,0 0 1,1 0 0,-1 0-1,0 0 1,1 0 0,-1 0-1,0 1 1,1-1 0,-1 0-1,0 0 1,0 0 0,1 0-1,-1 0 1,0 0 0,1 0-1,-1 1 1,0-1 0,0 0-1,1 0 1,-1 0 0,0 1-1,0-1 1,0 0 0,1 0 0,-1 1-1,0-1 1,0 0 0,0 1-1,0-1 1,1 0 0,-1 0-1,0 1 1,0-1 0,0 0-1,0 1 1,0-1 0,0 0-1,0 1 1,0-1 0,0 0-1,0 1 1,0-1 0,0 0-1,0 0 1,0 1 0,-1-1-1,15 74 613,-4 0-1,-3 0 1,-3 97 0,0-9-320,58 285-746,-53-394 132,-6-37 142,14 108-2006,-16-110 931,-1-1 0,0 1 0,-4 24 0,-13-2-2812,8-20 2300</inkml:trace>
</inkml:ink>
</file>

<file path=ppt/ink/ink5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3.14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1 436 348,'13'-51'2688,"2"0"0,2 1-1,48-95 1,-62 139-2613,0-1 9,0 1 0,1 0 0,0 0 0,0 0 0,0 0-1,8-7 1,-11 12-73,0 0 1,0 1-1,1-1 0,-1 0 0,0 1 0,1-1 0,-1 1 0,0-1 1,1 1-1,-1-1 0,0 1 0,1 0 0,-1 0 0,1 0 0,-1 0 1,1 0-1,-1 0 0,0 0 0,1 0 0,-1 1 0,1-1 0,-1 0 1,0 1-1,1-1 0,-1 1 0,0 0 0,0-1 0,1 1 0,-1 0 1,0 0-1,0 0 0,0 0 0,0 0 0,0 0 0,0 0 0,0 0 1,0 0-1,1 2 0,3 4 16,-1 0 0,0 0 0,0 1 0,-1-1 0,1 1 0,-2 0 0,1 0 0,-1 0 0,2 15 0,7 22 38,-6-30-60,-1-1 0,-1 0 0,0 1-1,-1 0 1,0-1 0,-1 1 0,-1 0 0,0 0 0,-2 0-1,1 0 1,-5 16 0,-5-7 46,8-20 0,8-19-2,13-26 118,1 1 1,30-45 0,-47 80-148,12-13 53,0 0 1,1 1 0,1 1 0,0 1 0,1 0 0,1 1 0,31-19 0,-27 18-61,-15 11-43,0 0 0,0 1 0,1 0 0,0 1 0,-1-1 0,1 1 0,0 1 0,0 0 0,0 0 0,0 0 0,0 1 0,0 0 0,0 1 0,9 1 0,-5-1-126,0 0 1,0-1 0,0-1-1,-1 1 1,21-5-1,-26 3 137,0 0-1,-1-1 0,1 1 0,-1-1 1,0 0-1,0 0 0,0-1 0,0 1 0,0-1 1,-1 0-1,6-6 0,13-13 83,-22 23-52,0-1 0,-1 0 1,1 0-1,0 0 1,0 0-1,0 1 0,0-1 1,0 0-1,0 1 0,0-1 1,0 1-1,0-1 0,0 1 1,0-1-1,0 1 0,0 0 1,0-1-1,0 1 0,1 0 1,-1 0-1,0 0 0,0 0 1,0 0-1,0 0 0,1 0 1,-1 1-1,0-1 0,0 0 1,0 1-1,0-1 0,0 1 1,2 0-1,-1 1 29,0 1-1,-1-1 1,1 1-1,0-1 0,-1 1 1,0 0-1,0-1 1,1 1-1,-2 0 1,1 0-1,1 5 1,4 19 194,-1 1 1,-1 0-1,0 30 0,-2-20-30,10 56 0,-6-58-942,1 54 0,-3-79-1324,-3-4-991,-15-9 37,5-4 979,0-8 162</inkml:trace>
</inkml:ink>
</file>

<file path=ppt/ink/ink5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3.48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0 402 692,'33'-118'5074,"-21"82"-3999,-2-1-1,-1 1 1,-2-1 0,3-59 0,-2 66-923,-8 29-163,-1 1 1,1-1-1,0 1 1,0 0-1,1-1 0,-1 1 1,0-1-1,0 1 1,0 0-1,0-1 0,0 1 1,0-1-1,0 1 1,1 0-1,-1-1 1,0 1-1,0 0 0,1-1 1,-1 1-1,0 0 1,0-1-1,1 1 0,-1 0 1,0 0-1,1-1 1,-1 1-1,0 0 1,1 0-1,-1 0 0,1-1 1,-1 1-1,0 0 1,1 0-1,-1 0 1,1 0-1,-1 0 0,0 0 1,1 0-1,-1 0 1,1 0-1,-1 0 0,0 0 1,1 0-1,-1 0 1,1 0-1,-1 0 1,0 0-1,1 1 0,-1-1 1,0 0-1,1 0 1,-1 0-1,1 1 0,-1-1 1,0 0-1,0 0 1,1 1-1,-1-1 1,0 0-1,1 1 0,-1-1 1,0 0-1,0 1 1,0-1-1,1 0 1,-1 1-1,6 43-5263,-3-18 2551,-2-10 957</inkml:trace>
</inkml:ink>
</file>

<file path=ppt/ink/ink5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3.82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52 1460,'0'-3'664,"0"-1"1,1 0-1,-1 0 0,1 0 0,0 0 0,0 1 1,0-1-1,1 0 0,-1 1 0,1-1 0,0 1 1,2-4-1,15 89 721,-16-54-1120,-1 0-1,-2 1 1,-2 28 0,2 51 406,7 43 1,11 101-153,-15-226-501,4 31-17,2 0 0,2-1 0,31 93 0,-12-70-286,20 48-4155,-53-117 777,3-10 3575,0 0 1,0 0-1,-1 0 1,1 0 0,0 0-1,-1 0 1,1 0-1,0-1 1,0 1-1,-1 0 1,1 0-1,0 0 1,0 0-1,0 0 1,-1 0-1,1-1 1,0 1-1,0 0 1,0 0-1,-1 0 1,1-1 0,0 1-1,0 0 1,0 0-1,0-1 1,0 1-1,0 0 1,-1 0-1,1-1 1,0 1-1,0 0 1,0 0-1,0-1 1,0 1-1,0 0 1,0 0-1,0-1 1,0 1 0,0 0-1,0 0 1,0-1-1,0 1 1,0 0-1,1 0 1,-1-1-1,0 1 1,0 0-1,0-1 1,0-12-1534</inkml:trace>
</inkml:ink>
</file>

<file path=ppt/ink/ink5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4.16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514 28 224,'-8'-5'931,"-1"2"0,1-1 0,-1 1 0,1 0 0,-1 1-1,-12-2 1,7 2-190,0 1-1,-1 1 0,-19 1 0,-1 4-230,0 1 0,-44 14-1,65-17-413,0 2 0,0-1-1,0 2 1,0 0 0,1 0 0,0 1-1,0 1 1,1 0 0,0 1-1,1 0 1,-1 1 0,-12 15-1,19-18-50,1-1 0,-1 1 0,1 0 0,1 0-1,-1 0 1,1 0 0,-4 15 0,7-18-30,0-1 1,-1 0-1,1 1 1,0-1-1,1 0 1,-1 0 0,1 1-1,-1-1 1,1 0-1,0 0 1,0 1-1,0-1 1,1 0-1,-1 0 1,1 0-1,-1-1 1,1 1-1,0 0 1,0 0-1,1-1 1,3 4 0,3 1 8,0 0 1,0 0 0,1-2-1,0 1 1,0-1 0,1 0-1,-1-1 1,1-1 0,0 1-1,0-2 1,0 1 0,0-2-1,1 1 1,12-1 0,23-1-622,92-10 1,-133 10 494,61-12-2391,-43 7 83,0 1-1,30-1 0,-34 5 502</inkml:trace>
</inkml:ink>
</file>

<file path=ppt/ink/ink5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6.32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72 28 828,'7'-21'3930,"-4"15"-1097,-5 14 3,-15 113-1951,6-24-445,4-26-158,-15 226 392,8-74-509,6-118-169,9 189 0,1-257-7,3 0 0,10 42 0,-13-69-286,1 0 0,0-1 0,0 1 0,1-1 0,0 0 0,1 0-1,0-1 1,0 1 0,1-1 0,0 0 0,1 0 0,14 13 0,-17-18 61,-4-2 116,0-1 1,0 0 0,1 0 0,-1 1 0,0-1 0,0 0 0,1 1 0,-1-1 0,0 0 0,1 0 0,-1 0 0,0 1 0,1-1 0,-1 0-1,0 0 1,1 0 0,-1 0 0,0 0 0,1 1 0,-1-1 0,0 0 0,1 0 0,-1 0 0,1 0 0,-1 0 0,0 0 0,1 0 0,-1 0 0,0 0-1,1-1 1,-1 1 0,1 0 0,-1 0 0,0 0 0,1 0 0,-1 0 0,0-1 0,1 1 0,-1 0 0,0 0 0,0-1 0,1 1 0,-1 0 0,0 0-1,0-1 1,1 1 0,-1-1 0,9-12-1775</inkml:trace>
</inkml:ink>
</file>

<file path=ppt/ink/ink5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6.6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46 610 932,'-5'-27'1296,"1"0"0,1-1 0,1 1 0,1-1 0,5-41 0,-1 49-961,1-1-1,1 1 1,1 0-1,14-33 1,-9 30-258,1 1 0,1 0 0,1 1 0,1 0 1,32-34-1,-37 44-41,1 0 0,1 1 0,-1 0 0,2 1 0,-1 1 0,1 0 0,0 0 0,1 2 0,0-1 0,0 2 0,15-5 0,-27 10-30,0-1 0,0 1 0,0-1 1,0 1-1,-1 0 0,1-1 0,0 1 1,0 0-1,0 0 0,0 0 0,0 1 1,0-1-1,0 0 0,0 1 0,0-1 1,0 1-1,0 0 0,0 0 0,-1-1 1,1 1-1,0 0 0,-1 1 0,1-1 1,-1 0-1,1 0 0,-1 1 0,1-1 0,-1 1 1,2 1-1,-2 0 1,0 0 1,0 0-1,0 0 0,0 0 0,-1 0 1,1 0-1,-1 1 0,0-1 1,0 0-1,0 0 0,0 0 1,-1 0-1,1 0 0,-1 0 0,1 0 1,-3 6-1,-10 40 80,10-38-63,1 0 0,-1 0 0,-1-1 0,-7 19 0,-22 23 49,-2-2 0,-2-1 0,-68 69 0,-29 38-651,109-127-1077,24-27 63,12-3-2261,5-9 1900,2-4 170</inkml:trace>
</inkml:ink>
</file>

<file path=ppt/ink/ink5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7.20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17 189 32,'-2'4'4531,"-7"11"-101,9-15-4387,0 0-1,-1 0 0,1 0 0,0 0 0,0 0 0,-1 1 0,1-1 0,0 0 1,0 0-1,-1 0 0,1 0 0,0 0 0,0 0 0,0 1 0,-1-1 0,1 0 1,0 0-1,0 0 0,0 1 0,-1-1 0,1 0 0,0 0 0,0 0 0,0 1 1,0-1-1,0 0 0,0 0 0,-1 1 0,1-1 0,0 0 0,0 0 0,0 1 1,0-1-1,0 0 0,0 0 0,0 1 0,0-1 0,0 0 0,0 1 0,0-1 0,0 0 1,1 0-1,-1 1 0,0-1 0,0 0 0,0 0 0,0 1 0,17 5 488,28-1-507,-25-5-9,0-2-1,0-1 0,-1 0 0,0-1 0,27-10 1,-33 10-19,-1-1 0,0 0 1,0-1-1,-1 0 1,0-1-1,0 0 0,0-1 1,-1 0-1,11-11 1,-18 16 2,-1-1 0,1 1 1,-1-1-1,1 0 0,-1 0 0,0 0 1,-1 0-1,1 0 0,-1 0 1,1 0-1,-1 0 0,-1-1 1,1 1-1,0-1 0,-1 1 0,0 0 1,-1-8-1,1 9 1,-1 1 1,0 0-1,1-1 1,-1 1-1,0 0 0,0 0 1,0 0-1,0-1 1,-1 1-1,1 0 0,-1 1 1,1-1-1,-1 0 0,0 0 1,1 1-1,-1-1 1,0 1-1,0-1 0,0 1 1,0 0-1,-1 0 1,1 0-1,0 0 0,0 0 1,-1 0-1,1 0 1,0 1-1,-1 0 0,1-1 1,-1 1-1,1 0 1,0 0-1,-3 0 0,-5 1 7,0 0-1,0 0 1,1 1-1,-1 0 1,0 1-1,1 0 1,0 0-1,0 1 1,0 1-1,0-1 1,1 1-1,0 1 1,0-1-1,0 1 1,0 1-1,1 0 1,0 0-1,1 0 1,-1 1-1,1-1 1,1 2-1,-7 10 1,-3 10 44,0 1 1,2 0-1,2 0 1,0 2-1,-8 45 1,17-69-33,1-1 0,0 1 0,0-1 0,1 1 0,0 0 1,1-1-1,-1 1 0,2 0 0,-1-1 0,1 1 0,0-1 0,0 0 1,1 1-1,5 8 0,-5-11-10,0 0 0,0 0-1,0 0 1,1-1 0,0 0 0,0 0 0,0 0 0,1 0 0,-1 0 0,1-1-1,0 0 1,0 0 0,0 0 0,0-1 0,1 0 0,-1 0 0,1 0 0,-1 0-1,1-1 1,6 1 0,11 0-36,-1-2-1,0 0 1,0-1-1,0-2 1,0 0-1,0-1 1,0-1-1,-1-1 1,0-1-1,0-1 1,0-1-1,-1 0 0,-1-2 1,0 0-1,0-1 1,29-26-1,-30 22-42,-4 3 7,-1 1 1,23-29 0,-33 36 61,1 0 1,-1-1-1,0 1 0,-1-1 1,1 0-1,-1 0 0,0 0 1,-1 0-1,1 0 0,-1 0 0,0 0 1,0-10-1,-1 14 5,0 0 1,0 0-1,0-1 0,-1 1 1,1 0-1,0 0 0,-1 0 1,0 1-1,1-1 0,-1 0 0,0 0 1,0 0-1,0 0 0,0 1 1,0-1-1,0 0 0,-2-1 1,2 2-2,1 1 0,0 0 0,-1 0 0,1 0 1,0 0-1,-1-1 0,1 1 0,0 0 0,-1 0 1,1 0-1,0 0 0,-1 0 0,1 0 0,-1 0 0,1 0 1,0 0-1,-1 0 0,1 0 0,0 0 0,-1 0 1,1 0-1,-1 0 0,1 0 0,0 1 0,-1-1 1,1 0-1,0 0 0,-1 0 0,1 0 0,0 1 0,-1-1 1,-9 21 52,5 10-19,1-1 1,1 1-1,1 0 1,4 39-1,0-5 53,3-35 203,1-30 30,2-16-128,28-113-23,-28 92-143,1 1 0,2 0 0,23-49 1,-18 51-24,-10 20 3,0 0 0,1 1 0,1 0 0,0 0-1,13-15 1,-18 25-9,-1 0 1,1 1-1,0 0 0,0-1 0,0 1 1,0 0-1,0 0 0,1 1 0,-1-1 1,1 1-1,-1-1 0,1 1 0,0 0 0,-1 1 1,1-1-1,0 0 0,-1 1 0,1 0 1,0 0-1,0 0 0,-1 1 0,1-1 1,0 1-1,-1 0 0,1 0 0,5 2 1,64 30-198,-61-26 69,1-1 1,-1 0 0,1-1-1,0-1 1,15 4 0,-22-7-301,-1-1 1,1 0 0,-1 0 0,1 0 0,0 0 0,-1-1 0,1 0 0,-1 0-1,0-1 1,1 1 0,-1-1 0,0 0 0,0-1 0,0 1 0,0-1 0,7-5-1,6-7-1602,0 0 156</inkml:trace>
</inkml:ink>
</file>

<file path=ppt/ink/ink5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7.55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1 147 132,'34'-126'9029,"-25"105"-7727,-7 45-720,-2-21-557,-21 283 1555,2-54-1132,18-184-447,2 1 1,12 84-1,-9-107-303,25 128 96,-1-56-6063,-26-93 5490,7 6-2596,0-5 1564</inkml:trace>
</inkml:ink>
</file>

<file path=ppt/ink/ink5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7.90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533 94 1096,'2'-3'370,"-1"-1"0,1 1 0,-1 0 0,0-1 0,0 1 0,-1-1 0,1 1 0,-1-1 0,1 0 0,-1 1 0,0-1 0,-1 1 0,1-1 0,-1-3 0,0 5-237,0 0-1,0 0 1,0 0 0,0 0 0,0 0 0,-1 0 0,1 0 0,0 1-1,-1-1 1,1 1 0,-1-1 0,0 1 0,0 0 0,1-1-1,-1 1 1,0 0 0,0 0 0,0 0 0,0 0 0,0 1 0,0-1-1,0 0 1,-1 1 0,-2-1 0,-11 0 8,0-1-1,0 2 1,0 0 0,0 1-1,0 1 1,0 0 0,0 1-1,0 1 1,-21 8 0,-17 8 351,-61 34 0,100-46-394,0 0-1,0 2 0,0-1 0,1 2 1,1 0-1,0 1 0,-22 25 1,34-36-94,0 0 1,0 0 0,0 0 0,0 1 0,0-1-1,0 1 1,0-1 0,1 1 0,-1-1 0,1 1-1,-1-1 1,1 1 0,-1-1 0,1 1 0,0 0-1,0-1 1,0 1 0,0 0 0,0-1 0,0 1-1,0-1 1,1 1 0,-1 0 0,1 1 0,0-1-2,0 0 1,1 0-1,-1-1 0,1 1 1,0 0-1,-1-1 1,1 1-1,0-1 0,0 1 1,0-1-1,0 0 1,0 0-1,0 0 0,4 2 1,4 0-3,0-1 0,0 1 1,0-1-1,0-1 0,0 0 0,17 0 1,37-9-257,81-21 0,-104 20-32,-1-2-1078,41-16 0,-48 15-1028,-1 2 1,43-9 0,-46 18 551</inkml:trace>
</inkml:ink>
</file>

<file path=ppt/ink/ink5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8.40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99 616 372,'18'-33'6000,"-18"32"-5925,1 1 0,-1-1 0,0 1 0,0-1 0,1 1 0,-1-1 0,0 1 0,0-1 0,0 1 0,0-1 0,0 1 0,0-1 0,0 1 0,0-1 0,0 1 0,0-1 0,0 1 0,0-1 0,0 0 0,0 1 0,-1-1 0,1 1 0,0-1 0,0 1 0,-1 0 0,1-1 0,0 1 0,0-1 0,-1 1 0,1-1 0,-1 1 0,1 0 0,0-1 0,-1 1 0,1 0 0,-1-1 0,1 1 0,-1 0 0,1 0 0,-1-1 0,1 1 0,-1 0 0,1 0 0,-1 0 0,1 0 0,-1 0 0,1 0 0,-1-1 0,1 1 0,-1 1 0,1-1 0,-1 0 0,1 0 0,-1 0 0,0 0 0,1 0 0,-1 0 0,1 1 0,-1-1 0,1 0 0,0 0 0,-1 1 0,0-1 0,-3 2-29,1 0 0,-1 0 0,1 1 0,0-1 0,-1 0 0,1 1 0,0 0 1,0 0-1,1 0 0,-1 0 0,1 0 0,-4 7 0,-23 45 33,27-50-75,-19 49 23,20-52-24,1 1 1,-1 0-1,1 0 0,-1-1 0,1 1 0,0 0 1,0-1-1,0 1 0,0 0 0,0 0 0,1-1 0,-1 1 1,1 0-1,0-1 0,0 1 0,0 0 0,2 2 0,-2-3-6,0 0 0,1 0 0,-1 0 0,0 0 0,1 0-1,0-1 1,-1 1 0,1-1 0,0 1 0,0-1-1,0 0 1,0 1 0,0-1 0,0 0 0,0 0 0,0-1-1,1 1 1,-1 0 0,0-1 0,0 1 0,1-1 0,-1 0-1,0 0 1,1 0 0,-1 0 0,0 0 0,1 0 0,1-1-1,0 1-3,5-2-1,0 1-1,0-1 1,0-1-1,-1 0 0,1 0 1,-1 0-1,0-1 1,1-1-1,-2 1 1,1-1-1,-1-1 1,1 1-1,-1-1 1,-1 0-1,1-1 1,-1 0-1,0 0 1,6-10-1,-17 31 115,0-1 0,1 1 0,1 0-1,0 0 1,-1 17 0,3-19-109,1 0 1,0-1 0,2 21-1,-1-29 9,-1 1 0,1 0 0,0-1 1,0 1-1,0 0 0,1-1 0,-1 0 0,1 1 0,0-1 0,0 0 1,0 0-1,5 5 0,-5-5-3,1-1 1,0-1-1,0 1 1,1 0 0,-1-1-1,0 1 1,0-1-1,1 0 1,-1 0-1,1-1 1,-1 1 0,1-1-1,-1 1 1,1-1-1,-1 0 1,1-1-1,-1 1 1,1 0-1,-1-1 1,1 0 0,-1 0-1,1 0 1,3-2-1,12-4-2,-1-1 0,34-21-1,-33 18-15,45-28-211,-1-3 0,95-84 0,-131 102 203,-2-2-1,0 0 0,-2-2 0,-1 0 0,-2-2 0,0 0 1,-2-1-1,-2-1 0,-1-1 0,-1 0 0,15-56 0,-25 74 85,-1 1 1,0-2-1,-1 1 0,-1 0 0,-1 0 0,0-1 0,-1 1 0,0 0 0,-1 0 0,-1 0 0,0 0 0,-9-22 0,11 35-49,-1-1 0,0 0-1,1 1 1,-1-1-1,0 1 1,0 0-1,-1 0 1,1 0 0,0 0-1,-1 0 1,1 0-1,-1 0 1,0 1-1,1-1 1,-1 1 0,0 0-1,0 0 1,0 0-1,0 0 1,0 1 0,0-1-1,0 1 1,0 0-1,0-1 1,0 1-1,-1 1 1,1-1 0,0 0-1,0 1 1,0 0-1,0-1 1,0 1-1,-5 3 1,-1-1 2,0 1 0,-1 1 1,1 0-1,1 0 0,-1 1 0,1 0 1,0 0-1,0 1 0,-7 7 1,0 3 51,1 1 1,1 0-1,0 1 1,1 1-1,1 0 1,1 0 0,1 1-1,1 1 1,1-1-1,0 1 1,2 0 0,0 1-1,2-1 1,-1 42-1,3-44-23,2-1 0,0 1 1,1 0-1,1-1 0,1 1 0,1-1 0,0 0 0,11 22 0,-10-26-29,1 0 0,1-1-1,1 0 1,0 0-1,0-1 1,2 0 0,-1 0-1,2-2 1,-1 1-1,23 15 1,-26-21-11,0-1 0,1 0 0,0 0 0,0-1 0,0 0 0,1 0-1,-1-1 1,1 0 0,0-1 0,-1 0 0,1-1 0,0 0 0,0-1 0,0 0 0,0 0 0,0-1 0,0 0 0,18-5 0,-9 1-15,0-2 0,0 0 0,-1-1 0,0-1 0,-1 0 0,0-1 0,0-1 0,19-18 0,-35 29 13,-1 0-1,0 0 1,0 0-1,0 0 1,1 0-1,-1 0 1,0 0-1,0 0 0,0 0 1,0 0-1,1 0 1,-1 0-1,0 0 1,0 0-1,0 0 1,1 0-1,-1 0 1,0 0-1,0 0 1,0 0-1,1 0 0,-1 0 1,0 0-1,0 0 1,0 0-1,0 1 1,0-1-1,1 0 1,-1 0-1,0 0 1,0 0-1,0 0 1,0 1-1,0-1 0,0 0 1,1 0-1,-1 0 1,0 0-1,0 1 1,0-1-1,0 0 1,0 0-1,0 0 1,0 0-1,0 1 1,0-1-1,0 0 0,0 0 1,0 0-1,0 1 1,0-1-1,0 0 1,0 0-1,0 0 1,0 1-1,0-1 1,0 0-1,0 0 1,0 0-1,-1 1 0,1 25 66,-7 28 62,0-19-37,2-8-16,-4 46-1,9-66-72,0-1 0,0 1 0,1-1 0,-1 0-1,1 1 1,1-1 0,-1 0 0,1 0 0,0 0 0,0 0 0,1 0-1,5 10 1,-7-15-13,0 0 0,-1 0 0,1 0 0,0 0 0,0-1 0,0 1 1,0 0-1,0 0 0,-1-1 0,1 1 0,0 0 0,0-1 0,1 1 0,-1-1 0,0 0 0,0 1 0,0-1 0,0 0 0,0 1 0,0-1 0,1 0 0,-1 0 0,0 0 0,0 0 0,0 0 0,0 0 0,1-1 0,0 1 0,2-2-71,-1 1-1,1-1 1,-1 1 0,0-1 0,1 0-1,-1-1 1,0 1 0,0 0-1,3-4 1,1-2-433,1-1 0,-1 0 0,-1 0 0,0 0 0,9-17 0,-6 3-1140,-1 0-1,-1 0 0,-2-1 1,5-35-1,-2 14-118</inkml:trace>
</inkml:ink>
</file>

<file path=ppt/ink/ink5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8.76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26 1408,'9'-10'1816,"-9"5"156,9 0-39,0 0-377,0 5 116,9 5-1348,-9 5-184,0 0-368,0 0-736,0 6-564,-9-1-300,9 5-145,0 0-47,0 6 240</inkml:trace>
</inkml:ink>
</file>

<file path=ppt/ink/ink5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9.12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512 82 1584,'0'-2'302,"0"1"0,0-1 0,0 1 0,0-1-1,-1 0 1,1 1 0,0-1 0,-1 1 0,0-1 0,1 1-1,-1-1 1,0 1 0,1-1 0,-1 1 0,0 0 0,0-1-1,0 1 1,0 0 0,-1 0 0,1 0 0,-2-2 0,0 2-23,0-1 0,-1 0 0,1 1 1,0 0-1,-1 0 0,1 0 0,-1 0 1,1 1-1,-6-1 0,-9 1 15,1 0 0,0 1 0,-23 5-1,32-4-37,-23 5-108,-1 2 1,1 1 0,0 2 0,1 0-1,1 3 1,-36 22 0,54-30-144,1 1 0,0 0 0,0 1 0,1 0 0,0 1 0,0 0 0,1 0 0,1 0 0,-11 19 0,18-28-5,-1 1-1,0-1 0,0 0 0,1 0 1,-1 0-1,1 0 0,-1 1 0,1-1 1,0 0-1,-1 0 0,1 1 0,0-1 1,0 0-1,0 1 0,0-1 0,0 0 1,0 1-1,0-1 0,0 0 1,1 0-1,-1 1 0,0-1 0,1 0 1,-1 0-1,1 1 0,-1-1 0,1 0 1,0 0-1,0 0 0,-1 0 0,1 0 1,0 0-1,0 0 0,0 0 1,0 0-1,0 0 0,2 1 0,0-1-4,-1 0 0,1 0 0,0 0 0,0 0-1,0 0 1,0 0 0,0-1 0,-1 1 0,1-1-1,0 0 1,0 0 0,0 0 0,0 0 0,0-1-1,0 1 1,0-1 0,4-1 0,20-8 14,0-2 1,-1-1-1,0-1 1,-1-1 0,-1-1-1,0-2 1,-1 0-1,-1-1 1,-1-1-1,-1-1 1,0-1-1,-2-1 1,20-32-1,-37 53 53,0-1 0,1 1 0,-1 0 0,1-1-1,0 1 1,-1 0 0,1 0 0,0 0 0,0 1 0,0-1-1,1 0 1,-1 1 0,0-1 0,1 1 0,4-2 0,-7 44 356,-3-29-382,-2 13 79,1 0 0,-2 44 0,6-62-114,0 0 0,0 0 0,1 0 1,0 0-1,1 0 0,-1 0 0,1 0 0,1-1 1,-1 1-1,1-1 0,0 1 0,1-1 1,-1 0-1,9 10 0,-10-14-31,0 0 0,0-1 0,0 1-1,0-1 1,0 1 0,0-1 0,0 0 0,1 0 0,-1 1 0,1-2-1,-1 1 1,0 0 0,1 0 0,-1-1 0,1 0 0,0 1-1,-1-1 1,1 0 0,-1 0 0,1 0 0,-1-1 0,5 0-1,4-2-321,1 0-1,-1-1 0,18-9 1,3 0-1332,22-16-7182,-45 28 7074</inkml:trace>
</inkml:ink>
</file>

<file path=ppt/ink/ink5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2:59.46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 0 400,'6'0'343,"-1"0"0,1 0 0,-1 1 0,1 0 1,-1 0-1,0 0 0,0 1 0,1-1 0,-1 1 0,0 0 0,0 1 0,-1-1 0,1 1 1,0 0-1,5 5 0,-1 1-342,0 1 0,0 1 0,-1 0 0,-1 0 0,8 14 0,-10-17-156,0 0 1,1 0-1,1-1 1,-1 0-1,1 0 1,0 0 0,11 7-1,2 2 137,-19-15 61,1 1-1,0-1 0,-1 1 1,1 0-1,-1 0 0,0 0 0,0 0 1,0 0-1,0 0 0,0 0 1,0 0-1,0 1 0,-1-1 0,1 0 1,-1 0-1,1 1 0,-1-1 1,0 0-1,0 1 0,0-1 0,0 0 1,-1 1-1,1-1 0,0 0 1,-1 0-1,0 1 0,0-1 0,1 0 1,-1 0-1,0 0 0,-2 3 1,-6 9 718,0 0 0,0-1 1,-20 21-1,4-3 33,-43 50-322,44-55-2507,-27 39 1,31-30-1634,11-24 1962</inkml:trace>
</inkml:ink>
</file>

<file path=ppt/ink/ink5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0.11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40 0 224,'1'1'335,"0"1"1,0-1-1,0 0 1,0 0-1,0 0 1,0 1-1,0-1 1,-1 0-1,1 1 1,-1-1-1,1 1 1,-1-1-1,1 1 1,-1-1-1,0 1 1,0-1-1,0 1 1,1-1-1,-2 1 1,1-1-1,0 1 1,-1 2-1,-1 45 1699,-11 40-1019,-16 143-1,25-180-963,2 0 0,8 76-1,-3-103-49,1-1-1,1 1 1,10 24-1,-15-48-1,0-1 0,0 1-1,0 0 1,0 0 0,1 0 0,-1-1-1,0 1 1,1 0 0,-1 0-1,1-1 1,-1 1 0,1 0 0,-1-1-1,1 1 1,-1 0 0,1-1 0,-1 1-1,1-1 1,0 1 0,-1-1 0,1 1-1,0-1 1,1 1 0,9-12-62,1-32-7,-11 41 74,9-83-7,-9 65 2,1 0 0,1 0 0,6-22-1,-3 25 6,0 0 1,1 0-1,0 1 0,1 0 0,1 1 0,1 0 0,15-19 0,-21 29-1,0 1 1,-1-1 0,1 1-1,1 0 1,-1 1-1,1-1 1,-1 1 0,1-1-1,0 1 1,0 1-1,0-1 1,1 1-1,-1 0 1,1 0 0,-1 0-1,1 1 1,0 0-1,-1 0 1,1 1 0,0-1-1,0 1 1,-1 0-1,1 1 1,0 0 0,0-1-1,7 4 1,-2 1-9,-1 0 1,0 1-1,0 1 1,-1 0-1,1 0 1,-1 1-1,-1 0 1,0 0-1,0 1 1,0 0-1,7 12 1,-5-7-53,1-1 1,0 0-1,1-1 1,17 14-1,-25-23 22,1 0 0,0 0 0,0 0 0,0-1 0,1 1 1,-1-1-1,1-1 0,-1 1 0,1-1 0,-1 0 0,1 0 0,0 0 0,0-1 0,-1 0 0,1 0 0,11-2 0,4-3-70,1 0 1,-1-2-1,0 0 0,-1-2 1,30-15-1,-9 0 406,57-42-1,-89 55 51,-12 6 87,2 5-420,0 0 0,0 0 1,-1 0-1,1 0 0,0 0 0,0 1 0,0-1 0,-1 1 0,1-1 0,0 1 1,0-1-1,0 1 0,0-1 0,0 1 0,0 0 0,0 0 0,0-1 0,0 1 0,0 0 1,1 0-1,-2 1 0,-16 20 190,0 0 0,2 1 0,-24 42 0,33-51-174,1-1-1,0 1 1,1 0 0,1 1-1,0-1 1,1 1-1,0 0 1,-1 26 0,4-37-32,0 0 1,0 0-1,1 0 1,-1 0 0,1 0-1,0 1 1,0-1-1,0 0 1,0 0 0,1-1-1,0 1 1,0 0 0,0 0-1,0-1 1,0 0-1,1 1 1,-1-1 0,6 5-1,-4-5-9,1 0 0,-1 0 0,1-1 0,0 1 0,0-1 0,0 0 0,0-1 0,0 1 0,0-1 0,0 0 0,1 0 0,8 0 0,2-1-71,1-1 0,-1 0 0,0-2 1,-1 1-1,1-2 0,0 0 0,-1-1 0,23-11 0,-32 14 67,-1-1 0,1 0 0,-1 0-1,0 0 1,0 0 0,0-1 0,0 0-1,-1 0 1,1-1 0,-1 1-1,0-1 1,-1 0 0,1 0 0,-1 0-1,0 0 1,0-1 0,-1 1 0,1-1-1,-1 0 1,0 0 0,-1 0-1,0 0 1,1 0 0,-2 0 0,1 0-1,-1 0 1,0 0 0,0 0 0,-1 0-1,0 0 1,0 0 0,-2-8-1,-4-5 47,0 1 0,-1-1 0,-1 1 0,-1 1-1,-1 0 1,0 1 0,-1-1 0,-1 2-1,0 0 1,-1 1 0,-15-13 0,26 25-47,1 0 0,0 1 0,0-1 0,-1 1-1,1-1 1,-1 1 0,0 0 0,1 0 0,-1 0 0,0 0 0,1 1 0,-1-1 0,0 1 0,0-1 0,0 1 0,1 0-1,-1 0 1,0 1 0,0-1 0,0 0 0,1 1 0,-1 0 0,0-1 0,0 1 0,1 0 0,-1 1 0,1-1 0,-1 0 0,1 1-1,-1-1 1,1 1 0,0 0 0,0 0 0,0 0 0,-3 3 0,3-2-311,0 0-1,1 0 1,-1 0-1,1 1 1,0-1-1,0 0 1,0 0-1,0 1 1,0-1-1,1 1 1,0-1 0,-1 5-1,2-7 94,-1 1 0,0-1 0,1 1 0,-1-1 0,1 1 1,-1-1-1,1 0 0,0 1 0,0-1 0,-1 0 0,1 1 0,0-1 0,0 0 0,0 0 0,0 0 0,1 0 0,-1 0 0,0 0 1,0 0-1,0 0 0,1-1 0,-1 1 0,1 0 0,-1-1 0,0 1 0,2-1 0,15 6-1526</inkml:trace>
</inkml:ink>
</file>

<file path=ppt/ink/ink5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0.45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108 33 344,'-1'4'651,"0"0"-1,0 0 1,0-1-1,-1 1 1,0-1-1,0 1 1,0-1-1,0 0 1,-3 4 0,-12 22 1687,4 8-1508,1-8-649,1 1 0,2 1 1,1-1-1,1 1 1,-5 63-1,12-91-175,0 0 1,0 0-1,0-1 0,1 1 0,-1 0 0,1 0 0,0-1 0,0 1 0,0-1 0,0 1 0,0 0 0,0-1 0,1 0 0,-1 1 1,1-1-1,0 0 0,-1 0 0,1 0 0,0 0 0,5 3 0,-6-4-5,1 0 1,0-1-1,-1 1 1,1-1-1,0 1 1,-1-1-1,1 0 1,0 0-1,0 0 0,0 0 1,-1 0-1,1 0 1,0 0-1,0-1 1,-1 1-1,1 0 0,0-1 1,-1 0-1,1 1 1,0-1-1,-1 0 1,1 0-1,-1 0 1,0 0-1,1 0 0,-1 0 1,0 0-1,1-1 1,-1 1-1,0 0 1,0-1-1,0 1 0,0-1 1,1-2-1,8-13 47,0 0 1,-1-1-1,9-29 0,6-10 136,4-8 213,-22 49-281,0 0 1,1 0 0,1 1 0,0 0 0,1 0 0,0 1-1,2 0 1,-1 0 0,16-13 0,-22 23-111,0 1 1,1-1-1,-1 1 1,1-1-1,0 2 1,0-1-1,0 0 1,0 1-1,1 0 1,7-2-1,-9 4-38,-1 0-1,1 0 1,0 0 0,0 1 0,0-1-1,-1 1 1,1 0 0,0 0-1,-1 0 1,1 0 0,-1 1-1,1-1 1,-1 1 0,0 0-1,0 0 1,6 5 0,26 14-1103,-23-16-427,1-1 1,-1-1-1,1 0 1,0-1-1,15 2 1,-2 0-183</inkml:trace>
</inkml:ink>
</file>

<file path=ppt/ink/ink5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0.8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0 148,'5'15'8443,"-1"6"-6306,-3 23-1477,0-12-466,-2 0 0,-7 58 0,7-83-186,0 0-1,0 1 1,1-1 0,0 0 0,0 0 0,1 1-1,0-1 1,0 0 0,5 13 0,-3 0 34,-2-13 52,4-19-36,7-23 56,33-81 457,35-26 525,-80 141-1081,1-1 0,-1 0 1,1 1-1,0-1 1,0 0-1,0 1 0,0-1 1,0 1-1,0 0 1,0-1-1,1 1 0,-1 0 1,0-1-1,1 1 1,-1 0-1,1 0 1,0 0-1,-1 1 0,1-1 1,-1 0-1,1 0 1,0 1-1,0-1 0,3 0 1,-4 2-4,1 0 1,-1 0 0,0 0-1,0-1 1,1 1 0,-1 0-1,0 0 1,0 1-1,0-1 1,0 0 0,0 0-1,-1 0 1,1 1 0,0-1-1,0 0 1,-1 1-1,1-1 1,-1 1 0,1-1-1,-1 1 1,0-1 0,1 1-1,-1-1 1,0 1 0,0-1-1,0 1 1,0-1-1,-1 1 1,1 2 0,9 101 231,-9-96-245,0-1 0,1 1 0,0-1 0,1 1 0,0-1 0,0 1 0,1-1 0,0 0 0,0 0 0,1-1 0,0 1 0,6 9 0,-7-14-104,0 1-1,-1-1 0,1 0 1,0 0-1,0-1 0,1 1 1,-1-1-1,1 1 0,-1-1 0,1 0 1,0 0-1,-1-1 0,1 1 1,0-1-1,0 0 0,0 0 1,0 0-1,0 0 0,1-1 1,-1 0-1,0 0 0,0 0 1,0 0-1,0-1 0,1 1 0,-1-1 1,5-2-1,9-3-1879,0-1 1,31-17-1,19-8-2310,-32 21 2601</inkml:trace>
</inkml:ink>
</file>

<file path=ppt/ink/ink5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1.59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333 513 1512,'14'-7'1482,"16"-12"2921,-31 18-4280,1 1 1,-1-1-1,1 0 1,-1 1-1,1-1 1,-1 1-1,1-1 1,-1 0-1,1 1 1,-1-1 0,0 1-1,1 0 1,-1-1-1,0 1 1,0-1-1,1 1 1,-1 0-1,0 0 1,0-1-1,1 1 1,-1 0-1,0 0 1,0 0-1,0 0 1,1 0-1,-1 0 1,0 0 0,0 0-1,-1 0 1,-29-3 465,21 3-478,0 2 0,0-1 0,0 1-1,1 1 1,-1-1 0,1 2-1,-1-1 1,1 1 0,0 1-1,1 0 1,-1 0 0,1 0 0,0 1-1,0 1 1,-11 11 0,-2 4 23,0 2 0,1 1 0,-25 41 1,35-49-116,0 0 1,1 1 0,1-1-1,-7 21 1,13-32-26,1-1-1,-1 0 0,1 1 1,0-1-1,0 1 1,1-1-1,-1 1 1,1-1-1,0 1 1,1-1-1,-1 1 0,1-1 1,0 1-1,1-1 1,-1 0-1,1 1 1,0-1-1,5 9 1,-4-12-12,0 0 0,-1 1 1,1-1-1,0-1 1,0 1-1,0 0 1,1-1-1,-1 1 0,0-1 1,0 0-1,1 0 1,-1 0-1,1-1 1,-1 1-1,0-1 1,1 0-1,-1 0 0,1 0 1,4-1-1,2 0-60,0 0 0,0 0 1,0-1-1,0-1 0,17-6 0,-17 4 46,-1 0 0,1-1 1,-1 0-1,-1-1 0,1 0 1,-1 0-1,0-1 0,-1 0 0,0 0 1,0-1-1,-1 0 0,0 0 1,6-12-1,-2-1 63,-6 14 31,0 1 0,-1-2 0,1 1 0,-2 0 0,1-1 0,-1 1 0,-1-1 0,0 1 0,1-17 0,-5 28-24,0 0 1,0-1-1,0 1 0,0 0 0,1 0 1,-1 1-1,1-1 0,0 1 0,0-1 1,0 1-1,0-1 0,1 1 0,0 0 1,-1 0-1,1 0 0,0 4 0,1 0-30,0-1 1,0 1-1,0-1 0,1 0 0,1 1 0,-1-1 0,1 0 0,0 0 1,5 10-1,-5-15-5,-1 1 1,1-1-1,0 1 0,0-1 1,1 0-1,-1 0 0,0 0 1,1 0-1,-1 0 0,1-1 1,-1 1-1,1-1 0,0 0 1,0 0-1,0 0 0,-1 0 1,1 0-1,0 0 0,0-1 1,0 1-1,0-1 1,1 0-1,-1 0 0,0 0 1,0-1-1,4 0 0,21-3-78,-1-1-1,1-1 0,-1-2 1,-1 0-1,1-2 0,39-21 1,-12 1-586,94-70 0,-112 73 503,-2-2 1,-1-1-1,36-43 1,-51 51 208,-1-1 1,-1 0 0,-1-1-1,-1-1 1,-2 0-1,13-33 1,-23 52-26,5-12 115,-1 0 0,0 0 0,-1 0 0,-1-1 0,-1 1 0,1-36 0,-4 46 1,0-1 0,0 0 0,-1 0 1,-1 1-1,1-1 0,-2 0 0,1 1 0,-7-16 0,8 23-111,0-1-1,0 1 1,0-1-1,0 1 0,0-1 1,-1 1-1,1-1 1,0 1-1,-1 0 0,1 0 1,-1 0-1,1 0 1,-1 0-1,0 0 0,1 0 1,-1 1-1,0-1 1,0 0-1,-2 0 0,1 1-7,0 0-1,-1 1 1,1-1-1,0 0 1,0 1-1,-1 0 0,1 0 1,0 0-1,0 0 1,0 0-1,0 1 1,0-1-1,0 1 1,-5 4-1,-13 10 157,1 0 0,1 2 0,0 1 0,1 0 0,1 1 0,1 1 0,-27 45 0,21-27 97,2 2 0,1 0 0,-23 81 0,39-110-241,1 1 0,0-1 0,0 1 0,1-1 0,1 1 0,0 0 0,1-1 0,0 1 0,1 0 0,4 14 0,-4-20-25,1 1 0,-1-1 1,1 0-1,0 0 0,1 0 1,0 0-1,0-1 0,0 1 1,1-1-1,0 0 0,0 0 1,0-1-1,1 1 1,0-1-1,0 0 0,0-1 1,10 6-1,4-2-23,0 0 1,1-1-1,-1-1 0,2 0 1,-1-2-1,1-1 0,-1 0 1,1-2-1,0 0 0,30-4 1,-18-1-45,0-1 0,1-2 1,-2-2-1,1-1 1,54-24-1,-84 32 63,0-1 0,0 1 0,0-1 0,0 0-1,-1 0 1,0-1 0,1 1 0,-1-1 0,0 0-1,-1 1 1,4-7 0,-4 6 3,0 1 0,1 0 1,-1 0-1,1 0 0,-1 0 0,1 0 1,0 0-1,5-3 0,-13 15 21,-1-1 0,2 2-1,-1-1 1,-4 18 0,4-14-15,-20 68 40,23-76-72,1 0-1,1 0 1,-1 0 0,0 0 0,1 0 0,0 1-1,1-1 1,-1 0 0,1 0 0,0 0 0,0 0-1,0 0 1,4 8 0,-5-12-23,0-1 0,0 1 0,1-1 1,-1 0-1,0 1 0,0-1 0,1 1 0,-1-1 0,0 0 0,0 1 0,1-1 1,-1 0-1,0 0 0,1 1 0,-1-1 0,1 0 0,-1 0 0,0 1 0,1-1 1,-1 0-1,1 0 0,-1 0 0,0 0 0,1 0 0,-1 0 0,1 1 0,-1-1 1,1 0-1,-1 0 0,0 0 0,1-1 0,-1 1 0,1 0 0,-1 0 0,1 0 1,0 0-1,13-16-1494,5-26-2626,5-48-3467,-21 60 5434</inkml:trace>
</inkml:ink>
</file>

<file path=ppt/ink/ink5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1.9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25 164,'9'-10'1820,"9"5"248,-18 0 125,9 0 83,0 5-632,0 0-704,0 0-416,0 10-248,0-5-132,0 5-136,0 6-124,0-6-324,0 5-648,0-5-584,0 0-308,0 5-113,0-4 1,9 9 260</inkml:trace>
</inkml:ink>
</file>

<file path=ppt/ink/ink5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2.29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328 1 1348,'-6'0'4937,"-13"-1"-513,11 1-4303,1 1 1,0-1-1,-1 1 0,1 1 1,0-1-1,0 1 0,-9 4 1,6-1-60,1 1 1,-1 0-1,1 0 1,0 1 0,0 0-1,1 1 1,0 0-1,0 0 1,1 1-1,0 0 1,1 0-1,-1 1 1,-8 20 0,13-26-52,0 1 1,0 0-1,0 0 1,0 0-1,1 0 1,0 0 0,0 1-1,1-1 1,-1 0-1,1 0 1,0 1-1,1-1 1,-1 0-1,1 0 1,0 1 0,0-1-1,1 0 1,0 0-1,-1 0 1,2 0-1,-1-1 1,0 1 0,1 0-1,0-1 1,0 0-1,1 0 1,-1 0-1,1 0 1,0 0 0,-1-1-1,2 1 1,5 3-1,18 11-17,1-2 0,0-1-1,44 17 1,-72-32 4,0 0 0,-1 0 1,1 0-1,-1 0 0,1 0 0,-1 0 1,1 0-1,-1 0 0,1 1 0,-1-1 1,1 0-1,-1 0 0,1 1 1,-1-1-1,1 0 0,-1 0 0,1 1 1,-1-1-1,0 1 0,1-1 0,-1 0 1,1 1-1,-1-1 0,0 1 0,1-1 1,-1 1-1,0-1 0,0 1 0,0-1 1,1 1-1,-1-1 0,0 1 1,0-1-1,0 1 0,0-1 0,0 1 1,0 0-1,0-1 0,0 1 0,0 0 1,-22 13 26,-40 2 68,56-16-90,-109 7 162,101-7-126,-1 0 1,1-2-1,0 1 0,0-2 0,-27-8 1,40 11-40,1 0 0,-1 0 0,0 0 1,1-1-1,-1 1 0,0 0 0,1-1 1,-1 1-1,0-1 0,1 1 0,-1-1 1,1 1-1,-1-1 0,1 1 0,-1-1 1,1 1-1,-1-1 0,1 0 0,0 1 1,-1-1-1,1 1 0,0-1 1,0 0-1,-1 0 0,1 1 0,0-1 1,0 0-1,0 1 0,0-2 0,10-21-25,-5 17-17,1 0 0,0 0 0,0 0 0,12-7 0,17-8-726,1 2 1,62-22-1,19-9-3896,-28 14 805,-44 21 2190</inkml:trace>
</inkml:ink>
</file>

<file path=ppt/ink/ink5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2.70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230 260 204,'23'-6'1027,"59"-19"2770,-76 23-3384,-1-1-1,1 1 0,-1-1 1,1 0-1,-1-1 1,0 1-1,0-1 1,0 0-1,-1 0 0,7-8 1,-10 12-374,-1-1 0,1 1-1,-1-1 1,1 0 0,-1 1 0,0-1 0,1 1 0,-1-1-1,0 0 1,1 1 0,-1-1 0,0 0 0,0 1 0,1-1-1,-1 0 1,0 0 0,0 1 0,0-1 0,0 0 0,0 0 0,0 1-1,0-1 1,0 0 0,-1 1 0,1-1 0,0 0 0,0 0-1,-1 1 1,1-1 0,0 1 0,-1-2 0,0 1 2,-1 0 1,1 0 0,-1 0-1,1 0 1,-1 0-1,0 1 1,1-1 0,-1 1-1,1-1 1,-1 1-1,0-1 1,-3 1 0,-51 1 555,55-1-533,-11 2 89,0 1-1,1 0 1,-1 0-1,1 2 1,0-1-1,0 1 1,0 1-1,0 0 1,1 1-1,-11 9 1,-12 10 450,-44 48 1,76-73-594,-12 12 101,2 0 0,-1 0-1,-12 21 1,23-32-102,-1 1 0,0-1-1,1 1 1,-1-1 0,1 1-1,0 0 1,0 0 0,0-1-1,0 1 1,0 0 0,1 0-1,-1 0 1,1 0 0,0 0 0,0 0-1,0 0 1,0 0 0,0 0-1,1 0 1,-1 0 0,1 0-1,0 0 1,0 0 0,0 0-1,0-1 1,1 1 0,-1 0-1,3 2 1,-1-2-3,0-1-1,0 0 1,0 0 0,1 0 0,-1 0-1,1 0 1,0 0 0,-1-1-1,1 0 1,0 0 0,0 0-1,0 0 1,0-1 0,0 1 0,0-1-1,0 0 1,0 0 0,-1-1-1,7 0 1,12-3-4,0 0 1,26-10-1,-30 9 0,0-2-10,0 0-1,0-2 0,-1 0 0,0-1 1,-1 0-1,0-2 0,26-24 0,-41 36 8,0-1 0,-1 1-1,1-1 1,0 1 0,0 0-1,-1-1 1,1 1 0,0 0-1,0 0 1,0-1-1,0 1 1,0 0 0,0 0-1,0 0 1,-1 0 0,1 0-1,0 0 1,0 0 0,0 0-1,0 0 1,0 1-1,0-1 1,-1 0 0,1 1-1,0-1 1,0 0 0,0 1-1,-1-1 1,2 2 0,26 23-123,-1-2-242,-18-20 179,1 0 1,-1-1-1,1 0 0,-1-1 1,1 0-1,0 0 1,0-1-1,-1-1 0,1 1 1,0-1-1,12-4 1,16-4-788,52-21 0,-83 28 848,80-34-2072,-1-3 1,-2-4 0,81-57-1,-148 90 3065,-1-2 0,27-23 1,-40 33-608,-1 0 0,1 0 1,-1-1-1,1 1 0,-1-1 1,0 0-1,0 1 0,0-1 1,0 0-1,0 0 0,-1 0 1,0 0-1,1 0 0,-1-1 1,0 1-1,0 0 0,-1-1 1,1 1-1,-1 0 0,0-1 1,0 1-1,0-1 0,0 1 1,0-1-1,-2-5 0,1 8-218,1-1-1,-1 1 0,0 0 0,1 0 1,-1-1-1,0 1 0,0 0 0,0 0 1,0 0-1,0 0 0,0 0 0,0 0 1,0 0-1,0 1 0,-1-1 0,1 0 1,0 0-1,0 1 0,-1-1 0,1 1 1,-1-1-1,1 1 0,0 0 0,-2-1 1,-1 1 22,1 1 0,-1-1 0,1 0 0,0 1 1,-1 0-1,1 0 0,0 0 0,0 0 0,0 0 1,-4 2-1,-3 3 118,-1 1 0,1 0 0,0 0-1,-15 14 1,20-15-137,0-1-1,0 0 1,0 1-1,1 0 1,0 0-1,0 1 1,1-1-1,-1 1 1,2 0-1,-1 0 1,1 0-1,0 0 1,0 0-1,0 0 1,1 0-1,1 1 1,-1-1-1,1 1 1,1 9-1,1-6 3,0-1 0,1 0 0,0 0 0,0 0 0,1 0 0,1 0 0,-1-1 0,2 0 0,-1 1 0,1-2 0,1 1 0,-1-1 0,11 9 0,111 97 642,-96-87-666,-30-26-22,0 1 0,-1-1 0,1 0-1,-1 1 1,0-1 0,0 1-1,1-1 1,-1 1 0,0-1-1,0 1 1,0 0 0,-1 0-1,1 0 1,0-1 0,-1 1-1,1 0 1,-1 0 0,1 0-1,-1 0 1,0 0 0,0 0-1,0 0 1,0 0 0,-1 3-1,0-2 2,0 1 0,-1 0 0,1-1-1,-1 1 1,0-1 0,0 0-1,0 0 1,-1 0 0,1 0 0,-1 0-1,-5 4 1,-2 2 6,-1-1 0,0 0 0,-1-1 1,0 0-1,0-1 0,-16 6 0,-4 2-123,27-11-52,0 0-1,0 0 0,0-1 1,0 0-1,-1 0 1,1 0-1,-1-1 0,1 1 1,-1-1-1,0-1 0,1 1 1,-9-1-1,13-1-23,0 1 0,1-1 0,-1 1 0,0-1 0,0 0 0,1 1 1,-1-1-1,0 0 0,1 0 0,-1 0 0,1 1 0,-1-1 0,1 0 0,-1 0 0,1 0 0,0 0 0,0 0 1,-1 0-1,1 0 0,0 0 0,0 0 0,0 0 0,0 0 0,0 0 0,0 0 0,0 0 0,0 0 0,0 1 1,1-3-1,11-32-4742,4 11 2771</inkml:trace>
</inkml:ink>
</file>

<file path=ppt/ink/ink5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3.06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28,'18'10'1856,"10"0"272,-10 0 85,-9-5-53,9 0-860,-18 5-1516,9-10-1036,-9 11-6465</inkml:trace>
</inkml:ink>
</file>

<file path=ppt/ink/ink5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2.19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96 244,'0'-7'1590,"3"-30"6395,-2 36-7893,-1-1 0,1 1 1,0 0-1,-1 0 1,1 0-1,0 0 0,0 0 1,-1-1-1,1 1 0,0 1 1,0-1-1,0 0 1,0 0-1,3-1 0,7-9 564,-10 9-545,0 0-1,0 1 1,1-1 0,-1 1-1,0-1 1,1 1 0,-1-1-1,1 1 1,-1 0 0,1 0-1,-1 0 1,1 0 0,0 0-1,0 0 1,0 0 0,-1 1-1,1-1 1,0 1 0,0-1-1,0 1 1,0-1 0,0 1-1,2 0 1,-2 2-42,-1-1 0,1 1 1,-1-1-1,1 1 0,-1 0 0,0 0 1,0 0-1,0-1 0,0 1 0,0 0 0,0 0 1,0 1-1,-1-1 0,1 0 0,-1 0 1,0 0-1,1 0 0,-1 0 0,0 1 0,-1 2 1,-3 49 469,3-46-435,-27 205 891,23-181-938,1 0 0,2 0 0,1 0-1,5 52 1,-3-79-59,-1-1 0,1 1 0,0 0 0,0 0 0,1 0 0,-1-1 0,1 1 0,0-1 0,0 1 0,1-1 0,-1 0 0,1 0 0,0 0 0,0 0 0,1 0 0,-1-1 0,1 1 0,-1-1 0,1 0 0,0 0 0,0 0 0,1-1 0,-1 1 0,1-1 0,-1 0 0,1-1 0,-1 1-1,1-1 1,0 0 0,0 0 0,0 0 0,0 0 0,0-1 0,0 0 0,-1 0 0,6-1 0,19-2-404,0-1 0,-1-2 0,0-1 0,51-19 0,-67 22 126,21-9-1405,0-2 0,-1-2-1,-1 0 1,-1-3 0,0 0-1,-2-2 1,33-30 0,-25 20-184</inkml:trace>
</inkml:ink>
</file>

<file path=ppt/ink/ink5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2.53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16 133 1348,'-1'0'225,"0"-1"-1,0 1 1,0 0 0,0-1-1,1 1 1,-1-1 0,0 1-1,0-1 1,1 1 0,-1-1-1,0 0 1,1 1 0,-1-1-1,0 0 1,1 0 0,-1 1-1,1-1 1,-1 0 0,1 0-1,0 0 1,-1 0 0,1 0-1,0 1 1,0-1 0,-1 0-1,1 0 1,0 0 0,0 0-1,0 0 1,0 0 0,0 0-1,0 0 1,1-2 0,0 1 22,1-1 1,0 1-1,-1 0 1,1-1 0,0 1-1,0 0 1,0 0-1,0 0 1,1 0 0,-1 1-1,4-3 1,10-5 8,1 0 0,28-10 0,-16 8-479,54-10-1,-6 12-4748,-72 9 4297,-4 0 527,-1 0 1,1 0-1,0 0 0,-1 0 0,1 0 1,-1 0-1,1 0 0,0 0 1,-1 0-1,1 0 0,0 0 0,-1 1 1,1-1-1,-1 0 0,1 0 1,-1 1-1,1-1 0,0 0 1,-1 1-1,1-1 0,-1 1 0,0-1 1,2 1-1,5 4-1815</inkml:trace>
</inkml:ink>
</file>

<file path=ppt/ink/ink5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2.87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1 234 40,'1'2'334,"1"0"-1,-1 0 1,1 1 0,0-1-1,0 0 1,0 0 0,0-1 0,0 1-1,0 0 1,1-1 0,-1 1-1,0-1 1,1 0 0,-1 0-1,1 1 1,0-2 0,-1 1 0,1 0-1,0-1 1,-1 1 0,1-1-1,0 0 1,0 0 0,-1 0-1,1 0 1,0 0 0,0-1 0,-1 1-1,6-2 1,7-3-16,1-1-1,-1 0 1,-1-1-1,17-10 1,2-1-351,168-73-1181,-34 16-6489,-140 64 5962</inkml:trace>
  <inkml:trace contextRef="#ctx0" brushRef="#br0" timeOffset="1">740 0 284,'8'24'5939,"2"9"-1996,-28 123-2247,18-30-1650,7-95-126,-7-30-18,1 0 0,-1 0 0,0 0 1,1 0-1,0 0 0,-1 0 0,1 0 1,-1 0-1,1 0 0,0 0 1,0 0-1,0 0 0,0 0 0,-1 0 1,1 0-1,0-1 0,0 1 0,0 0 1,1-1-1,-1 1 0,0-1 0,0 1 1,0-1-1,2 1 0,-3-2-61,1 1 0,-1 0 0,1 0 0,-1-1-1,1 1 1,-1 0 0,1-1 0,-1 1 0,1 0-1,-1-1 1,0 1 0,1-1 0,-1 1 0,0-1 0,1 1-1,-1-1 1,0 1 0,1-1 0,-1 1 0,0-1 0,0 1-1,0-1 1,0 0 0,1 1 0,-1-1 0,0 1 0,0-1-1,0 0 1,0 1 0,0-1 0,0 1 0,-1-1-1,1 0 1,0 1 0,0-1 0,0 1 0,-1-1 0,1-6-1026,0-3-462</inkml:trace>
</inkml:ink>
</file>

<file path=ppt/ink/ink5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3.5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335 275 752,'-5'2'969,"-1"0"-1,0 0 1,0 0 0,0-1-1,-11 2 1,-19 4 1621,20-2-2418,1 1 1,0 1 0,1 0 0,-1 1 0,2 1 0,-1 0 0,1 0 0,0 2 0,1 0-1,0 0 1,1 1 0,0 0 0,1 1 0,1 0 0,0 1 0,0 0 0,2 0 0,0 1 0,0 0-1,1 0 1,-6 25 0,12-36-169,-1-1 0,0 1-1,1-1 1,0 1 0,0 0 0,0-1-1,0 1 1,1-1 0,-1 1 0,1-1-1,0 1 1,0-1 0,0 1 0,1-1-1,-1 0 1,1 0 0,0 0 0,0 0-1,0 0 1,0 0 0,0 0 0,1 0-1,-1-1 1,1 1 0,0-1 0,-1 0-1,1 0 1,0 0 0,0 0-1,1 0 1,-1-1 0,0 0 0,1 1-1,-1-1 1,6 1 0,14 4-52,1-2 0,0 0 0,0-1 0,32-1 0,-14 0-1,-20 0 54,-1 1 0,1 1 0,0 1 0,-1 1 0,0 1 0,39 19 0,-52-22 18,0 0-1,0 0 1,-1 1-1,0 0 0,1 1 1,-2-1-1,1 1 0,-1 1 1,0-1-1,0 1 1,0 0-1,-1 1 0,-1-1 1,1 1-1,-1 0 0,0 0 1,-1 0-1,0 1 1,3 12-1,-5-14 8,0 1-1,0 0 1,-1-1-1,0 1 1,0 0 0,-1-1-1,0 1 1,0-1 0,-1 1-1,0-1 1,0 0-1,-4 9 1,3-11-13,0 0 0,0-1-1,0 1 1,-1-1 0,1 1 0,-1-1-1,0 0 1,-1-1 0,1 1 0,-1-1-1,1 1 1,-1-1 0,0-1 0,0 1-1,0-1 1,0 0 0,-11 3 0,14-4-15,0 0-1,0 0 1,0-1 0,-1 1 0,1 0 0,-1-1 0,1 0 0,0 1 0,-1-1 0,1 0 0,-1 0-1,1-1 1,0 1 0,-1 0 0,1-1 0,0 1 0,-1-1 0,1 0 0,0 0 0,0 0 0,-1 0-1,1 0 1,0 0 0,0-1 0,0 1 0,1-1 0,-1 1 0,0-1 0,0 0 0,1 0 0,-1 0-1,0-2 1,0 0-11,0-1-1,1 0 0,0 1 0,0-1 0,1 0 1,-1 0-1,1 0 0,0 1 0,0-1 0,0 0 1,1 0-1,0 0 0,0 1 0,0-1 0,2-5 1,14-29-121,1 1 0,2 1 1,1 0-1,2 2 0,47-56 0,-4 4 18,103-162 89,-146 216 28,-2-2 0,-1-1 0,-2-1-1,19-56 1,-35 87 14,0-1-1,-1 1 0,0-1 0,0 0 1,0 0-1,-1 0 0,0 0 1,-1 1-1,-1-10 0,2 14-12,0 0-1,-1 1 1,1-1-1,-1 1 0,0-1 1,1 1-1,-1-1 0,0 1 1,0 0-1,0-1 0,0 1 1,0 0-1,0 0 0,0-1 1,0 1-1,-1 0 0,1 0 1,-2-1-1,1 2-2,-1-1 1,1 1-1,0-1 0,0 1 1,0 0-1,0 0 0,-1 0 0,1 0 1,0 0-1,0 0 0,0 0 1,-1 1-1,1 0 0,0-1 0,0 1 1,0 0-1,-3 2 0,-5 2 28,1 0-1,0 1 1,0 1 0,1-1-1,0 1 1,0 1-1,-11 13 1,-43 64 191,54-71-195,0 0 1,0 1-1,1 0 0,1 0 0,1 1 1,0-1-1,1 1 0,0 0 1,2 0-1,-2 24 0,4-34-19,0-1 0,0 0 0,1 0 1,-1 0-1,1 1 0,1-1 0,-1 0 0,1 0 0,0 0 0,0-1 0,0 1 1,0 0-1,1-1 0,0 1 0,0-1 0,0 0 0,1 0 0,-1 0 0,1-1 1,0 1-1,0-1 0,0 0 0,0 0 0,1 0 0,-1-1 0,1 1 1,0-1-1,0 0 0,0 0 0,0-1 0,0 0 0,0 0 0,0 0 0,0 0 1,10-1-1,27 1-86,0-2 0,0-1 1,74-16-1,-98 13 18,-15 4 9,-1 0 0,1 0 0,-1 0 0,1 1 0,0-1-1,-1 1 1,1 0 0,0 0 0,0 0 0,-1 0 0,1 0-1,2 1 1,-1-8-1635,-3 7 1498,-1-1 0,0 1 0,1-1-1,-1 1 1,1-1 0,-1 1-1,0-1 1,1 0 0,-1 1 0,0-1-1,1 0 1,-1 1 0,0-1 0,0 0-1,0 1 1,0-1 0,0 0 0,0 1-1,0-1 1,0 0 0,0 1 0,0-1-1,0 0 1,0 1 0,0-1-1,0 0 1,-1-1 0,0 2 36,1-1 0,0 1 0,-1-1 0,1 0 0,0 1 0,-1-1-1,1 0 1,0 0 0,0 1 0,0-1 0,0 0 0,0 1 0,0-1 0,0 0 0,0 0 0,0 1 0,0-1 0,0 0 0,0 0 0,0 1 0,0-1 0,1 0 0,-1 1-1,0-1 1,1 0 0,-1 1 0,1-2 0,0-8-1678</inkml:trace>
</inkml:ink>
</file>

<file path=ppt/ink/ink5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3.8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125 1 104,'-2'4'841,"-55"95"8124,47-78-8481,0 0 0,1 1 1,1 0-1,1 0 0,-5 29 0,3 22 120,8-63-575,1-1 0,1 0 0,0 1 0,0-1 0,1 0 0,1 0 0,-1 0 0,1 0 0,1 0 1,7 14-1,-10-22-59,0 0 0,1 0 0,-1-1 0,0 1 1,1 0-1,-1-1 0,1 1 0,-1-1 0,1 0 1,-1 1-1,1-1 0,-1 0 0,1 0 0,0 0 1,-1 0-1,1 0 0,-1 0 0,1-1 1,-1 1-1,1 0 0,-1-1 0,1 1 0,-1-1 1,1 0-1,1 0 0,2-1-114,-1 0 1,1 0-1,-1 0 1,1 0-1,-1-1 1,8-5-1,28-45-2625,-37 49 2156,0-1 1,0 1 0,-1-1 0,1 0-1,-1 0 1,0 0 0,-1 0-1,1-1 1,0-9 0,0 0-966,5 0 205</inkml:trace>
</inkml:ink>
</file>

<file path=ppt/ink/ink5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4.3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 1 120,'-17'1'10749,"16"19"-9360,2 30-696,2-1 0,2 1 0,3-1 0,2 0 1,19 59-1,-24-92-671,2-1 1,0 1-1,0-1 1,2 0-1,0-1 0,1 0 1,0 0-1,1-1 1,0 0-1,1-1 1,1 0-1,0-1 0,0-1 1,1 0-1,0-1 1,26 13-1,-37-21-27,0 0 1,-1-1-1,1 1 0,0-1 0,0 1 0,0-1 0,0 0 0,-1 0 1,1 0-1,0 0 0,0-1 0,0 1 0,-1-1 0,1 0 0,0 1 1,-1-1-1,1 0 0,0-1 0,-1 1 0,1 0 0,-1-1 1,0 0-1,0 1 0,1-1 0,-1 0 0,0 0 0,2-3 0,6-7-20,0-1 1,-1 1-1,13-26 0,-12 22 14,7-18 27,0-1-1,15-48 1,-22 52-20,2 0 1,1 1-1,1 1 1,24-36 0,-34 57-224,1 0 0,1 1 1,-1-1-1,1 1 1,0 0-1,1 1 1,0 0-1,0 0 0,0 0 1,0 1-1,1 0 1,0 1-1,0-1 1,0 1-1,17-5 1,-23 9 14,-1 0 0,0 0 0,1 0 0,-1 0 0,0 0 0,1 1 0,-1-1 0,0 0 0,1 1 0,-1-1 0,0 0 0,0 1 1,1 0-1,-1-1 0,0 1 0,0 0 0,0 0 0,0-1 0,0 1 0,0 0 0,0 0 0,0 0 0,0 0 0,-1 0 0,1 0 1,1 2-1,12 31-4954,-13-15 3537</inkml:trace>
</inkml:ink>
</file>

<file path=ppt/ink/ink5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5.0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281 532 1036,'4'1'660,"1"1"1,-1-1-1,0 0 0,1 0 0,-1-1 1,1 1-1,-1-1 0,1 0 0,-1 0 1,0-1-1,1 1 0,5-2 1,-12-1 610,-15 0-840,13 2-411,-1 1 1,1-1 0,-1 1 0,1 1 0,0-1 0,-1 1 0,1-1 0,-5 2 0,-12 7 31,1 0 0,0 1 1,0 2-1,1-1 1,0 2-1,1 1 0,1 0 1,-20 20-1,14-12 20,-28 30 72,50-50-132,-1 0 1,1 0 0,-1 0 0,1 0 0,0 1-1,-1-1 1,1 0 0,0 0 0,1 1 0,-1-1-1,0 1 1,1-1 0,-1 1 0,1-1 0,0 1-1,-1-1 1,1 1 0,1-1 0,-1 1 0,0-1 0,1 1-1,0 3 1,0-4-4,1-1-1,-1 1 1,0 0-1,1-1 1,-1 1-1,1-1 1,0 0-1,-1 0 1,1 1-1,0-1 1,0 0 0,0-1-1,0 1 1,0 0-1,0 0 1,0-1-1,0 1 1,0-1-1,0 0 1,0 0-1,0 1 1,0-1-1,0 0 1,3-1-1,57-7 10,-49 5-20,14-3-19,0-1 0,-1-1 0,37-18 0,-38 15-1,2 1-1,49-12 0,-26 16 34,-44 7-55,0-1 0,1-1 0,-1 1-1,0-1 1,0 0 0,0-1 0,0 1 0,0-1 0,0 0 0,0-1 0,0 0 0,-1 1 0,1-2-1,-1 1 1,0-1 0,6-4 0,8-14-339,0 0-1,-1-1 1,-1-1-1,-1-1 1,-2 0 0,14-32-1,-8 11 284,-2-1-1,20-87 0,-31 100 707,4-44 0,-10 66-479,0 0 1,-1 1-1,-1-1 0,0 0 1,0 0-1,-2 0 0,-4-15 1,7 25-117,-1 1 0,1 0 1,-1 0-1,0 0 0,0-1 1,1 1-1,-1 0 0,0 0 1,0 0-1,0 0 0,0 1 1,0-1-1,-1 0 0,1 0 1,0 1-1,0-1 0,0 0 0,-1 1 1,1-1-1,0 1 0,-1 0 1,1-1-1,0 1 0,-1 0 1,1 0-1,0 0 0,-1 0 1,1 0-1,0 0 0,-1 0 1,1 0-1,0 1 0,-1-1 1,1 0-1,0 1 0,-1-1 1,1 1-1,0 0 0,0-1 1,-2 2-1,-3 1 56,0 0 1,0 0-1,1 1 1,-1 0-1,1 0 0,0 0 1,-5 6-1,-18 23 491,1 0 0,2 2 0,1 2 0,-33 67 0,49-87-385,1 0-1,0 0 1,1 0-1,1 1 0,1 0 1,0 0-1,1 1 0,2-1 1,-1 0-1,2 1 0,1-1 1,0 1-1,6 30 0,-4-38-149,1-1 0,0 0 0,0 0 0,1 0 0,0-1 0,1 1 0,0-1 0,0 0 0,1-1 0,0 0 0,0 0 0,1 0 0,0-1 0,1 0 0,0-1 0,0 0 0,0 0 0,0-1-1,1 0 1,0 0 0,0-1 0,16 3 0,-9-4-18,0 0-1,0-2 1,0 0 0,0-1-1,20-2 1,-28 0-3,0 1 0,0-1 1,0 0-1,0-1 0,0 0 0,0-1 1,-1 0-1,0 0 0,1-1 0,-1 0 1,8-7-1,4-2 12,-17 12-19,1 0-1,-1-1 1,1 1-1,-1-1 1,0 0 0,0 0-1,0 0 1,4-6-1,-7 8 6,0 1 0,1-1 0,-1 0 0,0 0 0,1 1 0,-1-1-1,1 0 1,-1 0 0,1 1 0,0-1 0,-1 1 0,1-1 0,0 1 0,-1-1-1,1 1 1,0-1 0,-1 1 0,1-1 0,0 1 0,0 0 0,0-1 0,-1 1 0,1 0-1,0 0 1,0 0 0,0 0 0,0 0 0,0 0 0,0 0 0,1 0 1,-1 1 0,1 0 0,-1 0 0,1 0 0,-1 0 0,0 0 0,0 0 0,1 0 0,-1 0 0,0 0 0,0 1 0,0-1 0,0 0 0,0 2 0,25 54 64,-25-54-56,1 3-116,1 0 1,0 0 0,0 0 0,0 0 0,1-1-1,0 1 1,0-1 0,0 0 0,1-1 0,9 9 0,-11-11-280,0 0 0,0 0 0,0 0 1,1 0-1,-1-1 0,0 0 0,1 0 1,-1 0-1,5 1 0,-5-1-212,-1-1 1,1 0-1,0 0 0,-1 0 0,1-1 0,0 1 1,-1-1-1,1 1 0,0-1 0,-1 0 0,1 0 1,-1 0-1,4-2 0,9-6-1627,-5-1 323</inkml:trace>
</inkml:ink>
</file>

<file path=ppt/ink/ink5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5.3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64 6 1292,'9'0'1864,"0"0"3829,-18 0-6553,-9 0-608,9 0-317,-18 0-127,9-5 140</inkml:trace>
</inkml:ink>
</file>

<file path=ppt/ink/ink5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8.56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112 6 180,'-19'0'5629,"-2"-3"-2753,-9 0-623,29 3-2236,0 0 0,0 1 0,0-1 1,0 0-1,0 1 0,0-1 1,0 0-1,0 1 0,0-1 0,0 1 1,0-1-1,0 1 0,1 0 0,-1-1 1,0 1-1,0 0 0,1 0 0,-1-1 1,0 1-1,1 0 0,-1 0 0,1 0 1,-1 0-1,1 0 0,-1 1 0,-5 23 124,1-1-1,1 0 0,1 1 0,1 0 0,2 0 1,2 32-1,-1 5 124,33 675 1211,-3-186-1393,-24-371-61,2 185-72,-7-260-86,-5 120-1297,-9-158-902,12-66 2164,0 1 0,-1 0 0,1 0 0,-1 0 0,1-1 0,-1 1 0,1 0 0,-1-1 0,0 1 0,0 0 1,0-1-1,0 1 0,0-1 0,0 0 0,0 1 0,-1-1 0,1 0 0,0 1 0,-1-1 0,1 0 0,-1 0 1,1 0-1,-1-1 0,0 1 0,1 0 0,-1 0 0,0-1 0,1 1 0,-1-1 0,0 0 0,-2 1 0,-8-11-2001,-5-13 172</inkml:trace>
</inkml:ink>
</file>

<file path=ppt/ink/ink5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8.9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0 497 1612,'2'-70'4076,"12"-87"0,15 11-1794,-27 138-2230,0 1 1,1 1-1,0-1 0,0 0 0,0 1 0,1-1 0,0 1 0,0 0 0,1 0 0,0 1 0,0-1 0,0 1 0,0 0 0,1 0 0,0 1 0,0 0 0,7-4 0,-7 5-38,-1 1 0,0 0 0,0 0-1,1 0 1,-1 1 0,1 0 0,-1 0 0,1 0 0,0 1-1,-1-1 1,1 1 0,0 1 0,-1-1 0,1 1 0,0 0-1,-1 0 1,1 1 0,-1 0 0,0 0 0,0 0 0,1 0-1,7 6 1,6 6 6,0 0-1,-2 1 0,0 1 1,0 1-1,-2 0 1,0 1-1,-1 1 0,0 0 1,-2 1-1,13 26 0,6 24 19,39 127-1,-70-196-37,12 35 3,-2 1-1,-1 0 0,-3 0 1,-1 1-1,-1-1 1,-2 1-1,-2 0 0,-1 0 1,-8 43-1,5-63 8,-2-1 0,0 1-1,-1-1 1,0 0 0,-2 0 0,0-1-1,0 0 1,-2-1 0,0 0 0,0-1-1,-25 24 1,16-20-145,0-1-1,0 0 1,-2-2-1,0-1 0,-1 0 1,0-2-1,-43 17 1,54-25-442,0 0 1,0-1-1,-1-1 0,1 0 1,-24 0-1,30-2 100,0-1-1,0 1 0,0-1 1,0 0-1,1 0 1,-1 0-1,0-1 1,1 0-1,-1 0 1,1-1-1,0 1 1,0-1-1,0 0 0,-8-7 1,2-4-1378</inkml:trace>
</inkml:ink>
</file>

<file path=ppt/ink/ink5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9.27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0 325 1388,'9'51'7181,"9"85"-5199,-17-114-1965,2-1 0,7 35-1,-6-36-17,0 0 0,1 33 0,4-13 73,-8-38-60,-1-1 1,1 1-1,-1 0 1,1-1-1,-1 1 1,1-1-1,0 1 1,0-1-1,0 1 1,0-1-1,0 1 0,0-1 1,0 0-1,1 0 1,-1 0-1,0 1 1,2 0-1,-2-3-5,0 1 1,-1 0-1,1-1 0,0 1 0,-1 0 0,1-1 0,0 1 0,-1-1 0,1 1 0,-1-1 1,1 1-1,-1-1 0,1 0 0,-1 1 0,1-1 0,-1 0 0,0 1 0,1-1 0,-1 0 0,0 1 1,1-1-1,-1 0 0,0 0 0,0 1 0,0-2 0,6-29 105,-4 20-56,3-32 144,-3 0 0,-1-1 0,-6-58 0,0-19 68,3 57-168,0 39-62,2 1 0,0 0 0,1-1 0,1 1 1,8-33-1,-3 34-10,-6 16-22,1 0 1,0-1-1,1 1 1,-1 1-1,1-1 1,5-6-1,-6 10-7,0 0 1,1 0-1,-1 1 0,1-1 1,0 1-1,0 0 0,0-1 0,0 2 1,0-1-1,1 0 0,-1 0 1,1 1-1,-1 0 0,1 0 1,6-2-1,1 2-6,0-1-1,0 1 1,-1 1 0,1 0-1,0 0 1,0 1 0,19 5 0,79 26-77,-76-21-684,42 9-1,15-5-6818,-72-14 5555</inkml:trace>
</inkml:ink>
</file>

<file path=ppt/ink/ink5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9.73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219 1 984,'0'2'608,"0"1"-1,-1-1 0,0 1 1,1-1-1,-1 1 1,0-1-1,0 0 1,-1 0-1,1 1 0,-2 2 1,-40 46 2467,16-20-2700,9-2-309,0 0-1,2 1 1,1 1-1,2 0 1,1 1-1,1 0 1,2 1-1,1 0 1,1 1-1,3 0 1,0 0-1,2 0 0,2 0 1,4 38-1,-3-57-70,1 0-1,0 0 1,1 0-1,1 0 1,1-1-1,0 1 0,0-1 1,2 0-1,0-1 1,0 0-1,1 0 1,1 0-1,0-1 0,18 18 1,-18-21 0,1-1 1,0-1-1,0 0 1,1 0-1,0-1 1,0 0-1,0-1 1,1 0-1,0-1 1,-1 0-1,2-1 1,-1-1-1,0 1 1,1-2-1,-1 0 1,1 0-1,-1-2 1,14 0-1,4-3-5,0-1 1,-1-1-1,0-1 0,0-2 0,0-1 1,-1-1-1,0-1 0,-1-2 0,-1-1 1,0 0-1,-1-2 0,-1-1 1,0-2-1,23-24 0,-43 40-42,-1 0-1,1-1 1,-1 1-1,0-1 1,0 0 0,-1 0-1,1 0 1,-1-1-1,0 1 1,-1 0 0,1-1-1,-1 1 1,0-1-1,0 0 1,-1 1 0,0-1-1,0 0 1,0 1-1,-1-1 1,1 0 0,-1 1-1,-1-1 1,-2-7-1,1 5-462,0 1-1,-1 0 0,0 0 0,0 0 0,-1 0 1,0 1-1,0 0 0,-1 0 0,1 0 0,-1 0 1,-1 1-1,1 0 0,-1 0 0,0 1 0,0 0 1,-8-4-1,-11-2-1081</inkml:trace>
</inkml:ink>
</file>

<file path=ppt/ink/ink5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20.17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259 123 1192,'62'-44'7214,"-7"-8"-4526,-52 49-2615,0 0 1,1 1 0,0 0 0,-1-1-1,1 1 1,0 1 0,0-1-1,0 0 1,0 1 0,5-1 0,-8 1-58,0 1 0,0-1 1,0 1-1,0 0 0,0-1 1,0 1-1,0 0 0,0 0 1,0 0-1,0 0 1,0 0-1,0 0 0,0 0 1,0 0-1,0 0 0,0 0 1,0 1-1,0-1 1,0 0-1,0 1 0,0-1 1,0 0-1,-1 1 0,1-1 1,0 1-1,0 0 1,0-1-1,-1 1 0,1 0 1,0-1-1,0 1 0,-1 0 1,1 0-1,-1 0 0,1-1 1,-1 1-1,1 0 1,-1 0-1,1 0 0,-1 0 1,0 0-1,0 0 0,1 0 1,-1 2-1,-1 5 5,0 1 0,0-1 0,0 0 0,-1 1-1,-1-1 1,0 0 0,0 0 0,0 0 0,-1-1 0,-6 10-1,-8 11 7,-29 33-1,34-46-8,-8 9-21,-48 38 1,42-38-25,-134 103-1364,123-113-888,37-13 2116,0-1 0,1 0 0,-1 1 0,0-1 0,0 0 0,0 1 0,0-1 0,1 0 0,-1 0 0,0 1 0,0-1 0,0 0 0,0 0 0,0 0 0,0 0 0,0-1 0,1 1-1,-1 0 1,0 0 0,0 0 0,0-1 0,0 1 0,0 0 0,1-1 0,-1 1 0,0-1 0,0 1 0,1-1 0,-1 1 0,0-1 0,1 0 0,-1 1 0,0-1 0,1 0-1,-1 1 1,1-1 0,-1 0 0,0-1 0,7-7-1705</inkml:trace>
</inkml:ink>
</file>

<file path=ppt/ink/ink5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20.83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2 134 924,'3'-34'3586,"-2"29"-3027,-1-1 0,1 1 1,-1 0-1,0 0 0,0 0 0,0-1 0,-1 1 1,-2-10-1,1-18 804,4 24-910,4 22-260,5 72 16,10 60-107,-15-96-75,13 62 1,-13-86-32,1 0-1,0 0 1,2-1 0,1 0 0,1 0 0,26 41-1,-24-47-9,22 29-1,-34-45 15,1 0 1,0 0 0,0 0-1,1 0 1,-1-1-1,0 1 1,0 0-1,1-1 1,-1 0-1,1 1 1,0-1 0,-1 0-1,1 0 1,0-1-1,-1 1 1,5 0-1,-6-1 1,0 0-1,0-1 1,0 1-1,0 0 1,0-1-1,0 1 1,-1-1-1,1 1 1,0-1-1,0 0 1,0 1-1,-1-1 1,1 0-1,0 1 1,-1-1-1,1 0 1,0 0-1,-1 0 0,1 0 1,-1 1-1,0-1 1,1 0-1,-1 0 1,1 0-1,-1 0 1,0 0-1,0 0 1,0 0-1,0 0 1,0 0-1,0 0 1,0-1-1,1-44 22,-2 32-19,-1-18 12,-9-56 0,6 69-6,2-1 0,0 0 0,2 0 0,0 0 1,1 0-1,1 0 0,6-35 0,-4 44-5,1-9 29,2 0 1,0 1-1,15-31 0,-19 46-25,0 0 0,0 0 0,0 1 0,0-1 0,1 1 0,0-1 0,0 1 0,-1 0 0,2 0 0,-1 0 0,0 1 0,1-1 0,-1 1 0,1 0 0,0 0 0,-1 0 0,1 0 0,0 0 0,0 1-1,1 0 1,-1 0 0,0 0 0,8 0 0,-7 1-5,0 1 0,0 0 0,0 0 0,0 1-1,0-1 1,0 1 0,-1 0 0,1 1-1,-1-1 1,0 1 0,1 0 0,-1 0 0,0 0-1,0 0 1,-1 1 0,6 6 0,2 3 6,-1 0 0,-1 0 0,15 29 0,-11-13-19,-1 1 0,11 43 1,9 27-14,-2-5 7,-30-93 15,1-1 0,-1 0 1,0 1-1,1-1 1,0 0-1,-1 1 0,1-1 1,0 0-1,-1 0 0,1 0 1,0 1-1,0-1 0,0 0 1,0 0-1,0 0 0,0-1 1,0 1-1,1 0 0,-1 0 1,0-1-1,0 1 0,1 0 1,-1-1-1,0 1 0,1-1 1,-1 0-1,0 1 0,1-1 1,-1 0-1,1 0 0,-1 0 1,0 0-1,1 0 0,-1 0 1,1 0-1,-1-1 1,0 1-1,1 0 0,-1-1 1,0 1-1,1-1 0,0 0 1,4-2 2,0 0 0,-1 0 0,1 0 0,-1-1 0,0 0 0,0 0 0,8-8 0,14-22 32,-2 0 0,27-51 0,14-20-34,-65 103 0,0 1 0,1-1 0,-1 0-1,0 0 1,1 1 0,-1-1 0,1 1 0,0-1 0,0 1 0,-1 0 0,1 0 0,0 0 0,2-1-1,-3 2 1,0-1-1,0 1 1,0 0-1,-1 0 1,1 0 0,0 0-1,0 0 1,0 1-1,-1-1 1,1 0-1,0 0 1,0 0-1,0 1 1,-1-1-1,1 0 1,0 1-1,-1-1 1,1 0-1,0 1 1,-1-1-1,1 1 1,0 0-1,0 0 1,3 5-6,0 0 0,0 1-1,0-1 1,-1 1 0,0 0 0,2 9 0,7 14-23,-10-28 26,8 18-60,1 0-1,1-1 1,25 31 0,-32-44 13,0-2 1,0 1 0,0-1-1,0 1 1,1-1 0,-1-1-1,1 1 1,0-1 0,0 0 0,0 0-1,1-1 1,-1 0 0,1 0-1,-1-1 1,1 1 0,0-1-1,11 0 1,-5-2-633,0 0-1,0-2 1,0 1-1,0-1 1,-1-1-1,1 0 1,-1-1-1,0 0 1,0-1-1,-1-1 1,1 0-1,-2 0 1,20-17-1,-4 8-783</inkml:trace>
</inkml:ink>
</file>

<file path=ppt/ink/ink5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21.40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1 164 80,'0'-4'347,"1"1"1,-1-1-1,1 1 1,0-1-1,0 1 1,0-1-1,1 1 0,-1 0 1,1 0-1,2-4 1,-2 5 128,-1-1 0,1 0 0,-1 0 1,1 0-1,-1 0 0,0 0 0,0 0 1,-1 0-1,2-6 0,-2 8-437,-1 1 0,1 0 0,0-1 0,0 1 0,0 0 0,0-1 0,0 1 0,-1 0 0,1 0 0,0-1 0,0 1 0,0-1 0,0 1 0,0 0 0,0-1 0,0 1 0,0 0 0,0-1 0,0 1 0,1 0 0,-1-1 0,0 1 0,0 0 0,0 0 0,0-1 0,0 1 0,0 0 0,1-1 0,-1 1 0,0 0 0,0 0 0,1-1 0,-1 1 0,0 0 0,0 0 0,1-1 0,-1 1 0,0 0 0,1 0 0,-1 0 0,0 0 0,0-1 0,1 1 0,-1 0 0,0 0 0,1 0 0,-1 0 0,0 0 0,1 0 0,-1 0 0,0 0 0,1 0 0,-1 0 0,1 0 0,10 19 321,-6 11-328,-2 0 1,0 52-1,1 22 7,-1-66-40,-3-28 1,0 0-1,1-1 1,0 1-1,5 14 1,-1-3-1,8 23-17,-12-43 19,-1 0 0,1 1 0,-1-1 0,1 0 0,-1 0 0,1 0 0,0 0 0,0 1 0,-1-1 0,1 0 0,0 0 1,0 0-1,0-1 0,0 1 0,0 0 0,0 0 0,1 0 0,-1-1 0,0 1 0,0-1 0,0 1 0,1-1 0,-1 1 0,2-1 0,-2 0 1,0-1 0,0 1 1,0-1-1,-1 0 0,1 0 0,0 1 0,0-1 1,-1 0-1,1 0 0,-1 0 0,1 0 0,-1 0 1,1 1-1,-1-1 0,0 0 0,1 0 0,-1 0 1,0 0-1,0 0 0,0-1 0,0 1 0,0 0 0,0 0 1,0 0-1,0-2 0,-2-28 30,-6 0 47,0-1-1,2 0 1,2 0 0,1-1 0,1 1 0,2-1-1,1 1 1,5-35 0,-4 60-79,1 1-1,-1 0 1,1 1-1,0-1 1,0 0-1,1 1 1,-1 0-1,1-1 1,1 2 0,-1-1-1,1 0 1,-1 1-1,1 0 1,0 0-1,1 0 1,-1 1-1,1 0 1,0 0-1,-1 0 1,1 0-1,1 1 1,-1 0 0,0 1-1,0-1 1,1 1-1,-1 0 1,1 1-1,11 0 1,95 30-454,-90-22 297,1-1 1,0-1-1,0-1 0,0-1 0,1-1 0,44-1 0,-49-3 161,0-2 1,0 0-1,-1-1 1,0-1-1,0-1 1,0 0 0,0-2-1,-1 0 1,0-1-1,-1-1 1,17-11-1,-24 13 6,11-6 443,-18 16-202,-10 13-119,-55 109 195,25-47-241,29-61-77,1 0 0,1 0-1,0 0 1,1 0 0,1 1 0,1 0-1,0 0 1,0 19 0,3-35-6,-1 0 1,1 1-1,0-1 0,0 0 1,0 1-1,0-1 1,0 0-1,0 1 1,0-1-1,1 0 1,-1 0-1,1 1 0,-1-1 1,0 0-1,1 0 1,0 1-1,-1-1 1,1 0-1,0 0 0,0 0 1,-1 0-1,1 0 1,0 0-1,0 0 1,0 0-1,0-1 0,0 1 1,0 0-1,1 0 1,-1-1-1,0 1 1,0-1-1,0 1 0,2 0 1,-1-2 0,-1 1 0,0-1 0,0 1 0,1-1 0,-1 1 0,0-1 0,0 0-1,0 1 1,0-1 0,0 0 0,0 0 0,0 0 0,0 0 0,0 0 0,0 0 0,-1 0 0,1 0 0,0 0 0,-1 0 0,1 0 0,-1-1 0,1 1-1,-1 0 1,1 0 0,-1-1 0,0 1 0,0 0 0,1 0 0,-1-1 0,0 1 0,0 0 0,-1-1 0,1-1 0,0-6 42,-1 1 0,0 0 1,0 0-1,0 0 0,-1 0 0,-1 1 0,1-1 1,-1 0-1,0 1 0,-6-10 0,-3-1 78,0 1-1,-22-23 0,19 22-86,0 1 0,-14-25 0,54 51-2458,22 17-2105,-39-21 3284,13 6-782,12 3 140</inkml:trace>
</inkml:ink>
</file>

<file path=ppt/ink/ink5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22.94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333 162 132,'2'-1'221,"-1"0"-1,0-1 1,0 1 0,0-1-1,0 1 1,0-1 0,0 1-1,-1-1 1,1 0 0,0 1-1,-1-1 1,1 0 0,-1 0-1,0 0 1,1 1 0,-1-1-1,0 0 1,0 0 0,0 0-1,-1 1 1,1-1 0,0 0-1,-1 0 1,1 1 0,-1-1-1,1 0 1,-1 0 0,0 1-1,0-1 1,0 1 0,0-1-1,0 1 1,0-1 0,0 1-1,0 0 1,-1-1 0,1 1-1,0 0 1,-1 0 0,1 0-1,-1 0 1,-2-1 0,-11-8 222,0 2 1,0 0-1,-29-11 0,21 10-124,0-2-58,14 6-116,0 0 0,0 1 0,0 1 1,0 0-1,-1 0 0,1 0 1,-14-1-1,21 5-137,0-1 0,1 1 0,-1-1 0,0 1 0,1 0 0,-1 0 0,1 0 1,-1 0-1,1 0 0,-1 0 0,1 0 0,0 0 0,-1 1 0,1-1 0,0 0 0,0 1 0,0-1 0,0 1 1,0-1-1,0 1 0,1 0 0,-1-1 0,0 1 0,1 0 0,-1 0 0,1-1 0,0 1 0,0 0 0,-1 0 1,1 2-1,-3 65-29,3-59 36,-1 30-21,3 0 1,1 0-1,2 0 1,1 0-1,2-1 1,2 0-1,2 0 1,1-1-1,2-1 1,20 36 0,32 30 27,-36-58-40,-29-42 16,0 0 0,0 1 0,-1-1-1,1 1 1,-1-1 0,1 1 0,-1-1 0,0 1 0,-1 0-1,1-1 1,-1 1 0,1 0 0,-1 0 0,0 0-1,-1-1 1,1 1 0,-1 0 0,1 0 0,-1-1 0,0 1-1,0-1 1,-1 1 0,1 0 0,-1-1 0,0 0-1,0 0 1,0 1 0,0-1 0,0 0 0,-1 0 0,-4 4-1,0 0 3,-1-1-1,0 1 1,0-1 0,0-1-1,-1 0 1,0 0-1,0 0 1,0-1-1,0 0 1,-16 3 0,14-4 14,0-1 1,1-1 0,-1 0 0,0 0 0,-14-1 0,22-1-9,0 1 0,1 0-1,-1 0 1,1-1-1,-1 0 1,1 1 0,0-1-1,-1 0 1,1 0 0,0 0-1,-1-1 1,1 1-1,0 0 1,0-1 0,0 0-1,0 1 1,0-1 0,0 0-1,1 0 1,-1 0-1,1 0 1,-1 0 0,1 0-1,0-1 1,0 1 0,0 0-1,-2-5 1,1-3-2,-1-1-1,1 0 1,1 1-1,0-1 1,1 0 0,0 0-1,0 1 1,1-1-1,1 0 1,-1 1 0,2-1-1,0 1 1,0-1 0,1 1-1,0 0 1,0 0-1,1 1 1,10-15 0,37-49 24,3 2 0,107-108 1,-140 159-24,0 1-1,1 1 1,1 1 0,1 1-1,0 2 1,34-15 0,-55 27-5,-1 0 1,1 0-1,0 1 1,0-1 0,0 1-1,0 0 1,0 0-1,0 1 1,0-1 0,0 1-1,1 0 1,-1 0-1,0 0 1,0 1 0,0-1-1,0 1 1,0 0-1,0 0 1,0 0-1,0 1 1,0-1 0,0 1-1,-1 0 1,1 0-1,-1 1 1,1-1 0,-1 1-1,0-1 1,4 5-1,3 6 3,0 1-1,-1 0 0,0 1 1,-1 0-1,11 30 0,3 3-1,-8-10-5,-13-33 1,0 0-1,1 1 0,0-1 0,0 0 0,0 0 1,0 0-1,1-1 0,-1 1 0,1 0 1,1-1-1,-1 0 0,1 0 0,6 7 1,-9-11 2,0 0 1,-1 1 0,1-1-1,-1 0 1,1 0 0,-1 0-1,1 0 1,0 0 0,-1 0-1,1 0 1,-1 0 0,1 0-1,-1 0 1,1 0 0,0 0-1,-1 0 1,1-1 0,-1 1-1,1 0 1,-1 0 0,1-1-1,-1 1 1,1 0 0,-1-1-1,1 1 1,-1 0 0,0-1-1,1 1 1,-1-1 0,1 1-1,-1-1 1,0 1 0,1-1-1,-1 1 1,0-1 0,7-12 4,-3-2 3,-1-1 0,0 1 0,-1-1 0,-1 0 0,-1-16 0,5-36 17,-3 47-23,2 0 1,0 0-1,2 0 0,0 1 0,1 0 1,14-26-1,-18 40-8,0 0 0,0 1 1,1-1-1,0 1 1,1 0-1,-1 0 0,1 0 1,0 0-1,0 1 0,0 0 1,1 0-1,-1 0 0,1 1 1,0-1-1,0 1 0,0 1 1,1-1-1,-1 1 0,0 1 1,1-1-1,0 1 0,-1 0 1,13 0-1,253 16-424,-234-14 409,-23 0 27,0 0 0,0-2 0,0 1 0,0-2 1,-1 0-1,1 0 0,23-8 0,5-2 123,-33 13 81,-30 10 77,-8 2 27,0 2 0,1 1 0,0 1 0,1 1 0,-41 39 0,61-51-278,0 0 0,0 1 0,1 0 0,0 0 0,0 0 0,1 1 0,-7 15 0,9-19-25,1-1 1,0 1-1,-1-1 0,1 1 0,0-1 1,1 1-1,-1 0 0,1 0 0,0-1 1,0 1-1,0 0 0,0 0 0,0-1 0,1 1 1,0 0-1,0-1 0,0 1 0,0-1 1,0 1-1,4 4 0,-2-4-4,0-1-1,1 1 0,0-1 1,-1-1-1,1 1 0,0 0 1,1-1-1,-1 0 1,0 0-1,1 0 0,-1 0 1,1-1-1,-1 0 1,1 0-1,0 0 0,0 0 1,-1-1-1,6 0 0,15 0-21,0 0-1,30-6 1,-40 4-4,-9 1 12,0 0 0,0 0 1,0-1-1,0 0 0,-1 0 1,1 0-1,-1-1 1,0 0-1,1 0 0,-1 0 1,-1-1-1,1 1 0,0-1 1,-1 0-1,0-1 0,0 1 1,5-7-1,-3 4 14,-6 7-7,0-1 0,1 1 0,-1-1 0,0 1 0,1-1 0,-1 1-1,1 0 1,-1-1 0,1 1 0,-1 0 0,1-1 0,-1 1-1,1 0 1,-1 0 0,1 0 0,-1-1 0,1 1 0,-1 0-1,1 0 1,0 0 0,-1 0 0,1 0 0,-1 0 0,1 0-1,0 0 1,-1 0 0,1 0 0,-1 0 0,1 1 0,-1-1-1,1 0 1,-1 0 0,1 0 0,-1 1 0,1-1 0,-1 0 0,1 1-1,-1-1 1,1 0 0,-1 1 0,1-1 0,-1 1 0,0-1-1,1 1 1,-1-1 0,0 1 0,1-1 0,-1 1 0,0-1-1,0 1 1,0-1 0,1 1 0,-1-1 0,0 1 0,0-1-1,0 1 1,0 0 0,0 0 0,13 51 23,-7-25-78,-1-13 23,0 0 0,2-1 0,-1 0 0,1 0 0,1-1 0,9 13 0,-13-22-16,0 1-1,0-1 0,0 1 1,0-1-1,0-1 1,1 1-1,-1 0 0,1-1 1,0 0-1,0 0 1,0 0-1,0-1 0,0 0 1,0 0-1,0 0 1,0 0-1,0-1 0,0 0 1,1 0-1,7-2 1,16-3-254,-1-1 0,0-2 0,-1-1 0,0-1 0,29-14 0,-16 6-38,-5 2 52,0-1 0,-2-2 0,0-2 0,47-38 0,-65 45 384,-1 0 0,19-25 0,-6 7 509,-26 31-568,-1 0 0,1 1 0,0-1 0,0 1 0,0-1 0,0 1 0,0 0 0,0-1 0,0 1 1,0 0-1,0-1 0,0 1 0,0 0 0,0 0 0,0 0 0,1 0 0,-1 0 0,0 0 0,0 1 0,0-1 0,0 0 0,0 0 0,0 1 0,0-1 0,0 1 0,0-1 0,0 1 0,0-1 0,-1 1 0,1-1 0,0 1 0,0 0 0,0 0 0,-1-1 0,1 1 0,0 0 0,-1 0 0,1 0 0,-1 0 0,2 1 0,36 55 124,-23-33-85,-10-18-75,0 0 0,-1-1 0,2 1 0,-1-1 0,1 0 0,0-1 0,0 1 0,0-1 0,0-1 0,1 1 0,-1-1 0,1 0 0,0 0 0,0-1 0,0 0 0,1 0 0,-1-1 0,0 0 0,1 0 0,-1-1 0,11 0 0,13-2 0,0-2 0,-1-2 0,59-17 1,-5 1-8,19-2 4,155-60-1,-239 72 88,-19 12-80,0 0 1,0-1-1,0 1 1,0 0-1,-1-1 0,1 1 1,0 0-1,0-1 0,0 1 1,-1 0-1,1-1 0,0 1 1,0 0-1,-1-1 0,1 1 1,0 0-1,-1 0 0,1 0 1,0-1-1,0 1 0,-1 0 1,1 0-1,-1 0 1,1 0-1,0-1 0,-1 1 1,1 0-1,0 0 0,-1 0 1,1 0-1,-1 0 0,-4-1 29,0 1 1,0-1-1,0 1 0,1 0 0,-1 0 0,0 1 0,-9 1 0,-13 6 32,0 1-1,1 2 1,-26 13-1,39-17-61,0 1 0,1 0 0,0 1-1,0 0 1,1 1 0,0 0 0,-14 18-1,22-24 2,1-1-1,-1 1 1,1 1-1,0-1 0,0 0 1,1 0-1,0 1 1,-1-1-1,1 1 1,1-1-1,-1 1 0,1 6 1,-1-9-4,1 0 0,1 0 0,-1-1 0,0 1 0,0 0 0,1 0 0,-1-1 0,1 1 0,-1 0 0,1 0 1,0-1-1,-1 1 0,1-1 0,0 1 0,0-1 0,0 1 0,0-1 0,1 0 0,-1 1 0,0-1 0,0 0 0,1 0 0,-1 0 0,1 0 0,-1 0 0,1 0 1,0 0-1,-1-1 0,1 1 0,0 0 0,-1-1 0,1 0 0,0 1 0,2-1 0,8 1-2,0-1 1,0-1-1,1 0 0,-1 0 1,0-1-1,0-1 0,0 0 1,12-5-1,4-3 13,0-1 1,26-16-1,-22-1 167,-31 28-98,0-1 0,1 1 1,-1-1-1,0 1 0,0 0 0,1-1 1,-1 1-1,1 0 0,-1 0 1,1 0-1,-1 0 0,1 0 0,0 1 1,3-2-1,3 8-1,0 0 0,0 0 0,0 1 0,-1 1 0,0-1 1,-1 1-1,0 0 0,7 13 0,-5-10-90,0 1 0,1-2 0,0 1 0,11 10 0,-1-3-387,-17-15 91,0-1 0,0 0 0,0 0 0,0 1 0,1-2 0,-1 1 0,1 0-1,-1 0 1,1-1 0,0 0 0,-1 1 0,1-1 0,0 0 0,0 0 0,0 0 0,0-1 0,0 1 0,0-1-1,0 0 1,0 0 0,5 0 0,72-4-6400,-44 8 4804</inkml:trace>
</inkml:ink>
</file>

<file path=ppt/ink/ink5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23.29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1 278 1292,'18'-27'5849,"-17"23"-5358,1 0 1,0 1-1,1-1 0,-1 1 0,1 0 0,-1 0 0,1 0 1,4-4-1,30-18 130,0 1 1,1 2-1,1 2 0,52-19 1,-20 14-651,123-27 1,-165 48-592,0 1 0,0 1 0,51 3 1,-13 1-9357</inkml:trace>
</inkml:ink>
</file>

<file path=ppt/ink/ink5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23.65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18 102 1216,'-8'-31'4470,"-2"-16"587,10 46-5009,0 0-1,1 0 1,-1 0 0,0 0 0,0 0 0,0 0 0,1 0 0,-1 0 0,0 0 0,1 0 0,-1 0 0,1 0-1,-1 0 1,1 1 0,0-1 0,-1 0 0,1 0 0,0 1 0,-1-1 0,1 0 0,0 1 0,0-1 0,0 1-1,0-1 1,0 1 0,-1-1 0,1 1 0,0-1 0,0 1 0,0 0 0,0 0 0,0 0 0,0-1 0,0 1 0,0 0-1,0 0 1,0 0 0,2 1 0,8 0 187,-1 0 0,0 1 0,0 0 0,1 1 0,-2 0 0,1 0 0,0 1 0,-1 0 0,1 1 1,-1 0-1,-1 1 0,1 0 0,-1 0 0,0 1 0,0 0 0,7 9 0,14 16 147,-2 1 1,35 55 0,-59-84-382,-2-2-2,1 1 0,-1 0 1,0-1-1,0 1 1,0 0-1,0-1 1,0 1-1,0 0 0,-1 0 1,1 0-1,-1 0 1,0 0-1,0 0 1,0 0-1,0 0 0,-1-1 1,-1 6-1,1-1-139,-2-1-1,1 0 1,-1 0-1,0 0 1,0 0-1,-1-1 1,-6 9-1,0-2-863,-1-1 0,0 0 0,0-1 0,-1 0 0,-1 0 0,-14 7 1,10-7-857,0-1 1,-1-2 0,-22 8 0,6-5-74</inkml:trace>
</inkml:ink>
</file>

<file path=ppt/ink/ink5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5.76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145 128 64,'9'-16'1953,"-2"7"-930,-2 1-1,1-2 1,-1 1 0,-1-1 0,0 1-1,0-1 1,-1 0 0,4-20 0,-7 30-1009,0-1 0,0 1-1,0 0 1,0 0 0,0 0 0,0 0 0,1-1 0,-1 1 0,0 0 0,-1 0 0,1 0 0,0-1-1,0 1 1,0 0 0,0 0 0,0 0 0,0 0 0,0-1 0,0 1 0,0 0 0,0 0 0,0 0 0,0 0-1,0-1 1,-1 1 0,1 0 0,0 0 0,0 0 0,0 0 0,0 0 0,0 0 0,-1 0 0,1-1-1,0 1 1,0 0 0,0 0 0,0 0 0,-1 0 0,1 0 0,0 0 0,0 0 0,0 0 0,-1 0 0,1 0-1,0 0 1,0 0 0,0 0 0,-1 0 0,-10 8 344,-9 16-32,-3 34 87,2 1 0,-25 110 0,-2 129-40,33-195-355,9-39-512,3 99 0,3-107-192,4-15-1353,0-29-1665,-3-30-659,-1-1 2630</inkml:trace>
</inkml:ink>
</file>

<file path=ppt/ink/ink5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6.11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42 438 1536,'16'-81'4128,"-6"27"-1707,23-75 1,-29 115-2269,1 0-1,1 1 0,0 0 1,1 0-1,1 1 0,-1-1 1,2 2-1,0-1 0,0 1 1,15-13-1,-21 21-129,0 1 0,0 0-1,0-1 1,0 1 0,1 1 0,-1-1-1,1 0 1,-1 1 0,1 0-1,0-1 1,-1 2 0,1-1 0,0 0-1,0 1 1,-1-1 0,1 1 0,0 0-1,7 1 1,-5 1-11,-1-1 0,1 1-1,0 1 1,-1-1 0,1 1 0,-1-1-1,0 2 1,0-1 0,0 1-1,8 7 1,-2 0-4,-1 0-1,0 0 1,-1 1 0,0 1-1,-1-1 1,-1 1-1,0 1 1,8 20 0,-5-3 55,-1-1 0,-2 2 0,7 61 0,-13-73-29,-1 1-1,-1-1 1,-1 0-1,0 1 1,-2-1-1,0-1 1,-11 29-1,1-11-22,-3 0 0,-1-1 0,-1-1 0,-2-1 0,-2-1 0,-1-1 0,-1-1 0,-1-1 0,-2-1 0,-2-1 0,0-2 0,-1-1 0,-65 38 0,94-61-67,1-1 1,0 0-1,-1-1 1,0 1-1,1 0 1,-1 0-1,1-1 1,-1 1-1,0-1 1,0 1-1,1-1 1,-1 0-1,0 0 1,0 1 0,-2-2-1,4 1-64,-1 0-1,1-1 1,0 1 0,-1-1-1,1 1 1,0 0 0,0-1-1,-1 1 1,1-1-1,0 1 1,0-1 0,0 1-1,0-1 1,-1 1 0,1-1-1,0 1 1,0-1 0,0 1-1,0-1 1,0 0-1,0 1 1,1-1 0,-1 1-1,0-1 1,0 1 0,0-1-1,0 1 1,1-1 0,-1 1-1,0 0 1,1-1 0,2-7-930,0 1 1,1 0 0,0 0 0,1 1-1,6-8 1,7-7-827</inkml:trace>
</inkml:ink>
</file>

<file path=ppt/ink/ink5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6.4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1 284 1260,'0'2'526,"0"0"1,0-1-1,0 1 1,0 0-1,0 0 0,1 0 1,-1-1-1,1 1 0,0 0 1,-1-1-1,1 1 1,0 0-1,0-1 0,0 1 1,0-1-1,2 2 0,-1-1-341,0 0-1,1 0 0,-1-1 0,1 1 0,0-1 0,-1 0 1,1 0-1,0 0 0,0 0 0,-1 0 0,1-1 1,0 1-1,0-1 0,6 0 0,1 0-318,1-1 0,-1 0 0,1 0 1,-1-1-1,0-1 0,16-5 0,-21 6 130,159-73-178,-149 67 133,-1 0 0,0-2-1,0 0 1,-1 0 0,0-1-1,-1-1 1,0 0 0,16-22-1,-26 31 37,-1-1 0,1 1-1,-1-1 1,1 1 0,-1-1-1,0 0 1,0 1 0,-1-1-1,1 0 1,-1 0 0,0 1-1,0-1 1,0 0 0,0 0-1,-1 1 1,-1-7 0,2 7 12,-1 1-1,0-1 1,0 0 0,0 1 0,0-1 0,0 1-1,-1 0 1,1-1 0,-1 1 0,1 0 0,-1 0-1,0 0 1,0 0 0,0 0 0,0 0 0,0 0-1,0 1 1,-1-1 0,1 1 0,0 0 0,-1 0-1,1 0 1,-5-2 0,-3 2 35,-1-1 0,1 1 0,0 1 1,0 0-1,-1 0 0,1 1 0,0 1 0,0-1 0,0 2 0,0-1 1,0 1-1,1 1 0,-1 0 0,-11 7 0,7-3 45,0 0 0,1 1 0,0 1 0,1 0 0,0 1-1,0 0 1,1 1 0,-13 19 0,15-18-15,1 0-1,0 1 1,1-1-1,1 2 1,0-1-1,1 1 1,-7 29-1,11-40-59,0 0 0,1 0 1,-1 0-1,1 0 0,0 0 0,0 0 0,0 0 1,1 0-1,-1 0 0,1 1 0,0-2 1,0 1-1,0 0 0,1 0 0,-1 0 0,1 0 1,0-1-1,0 1 0,0-1 0,1 1 0,-1-1 1,1 0-1,0 0 0,-1 0 0,1-1 0,1 1 1,-1 0-1,0-1 0,1 0 0,-1 0 0,1 0 1,0 0-1,-1-1 0,1 0 0,5 2 1,3 0-124,0 0 1,0 0 0,1-1 0,-1-1-1,1 0 1,-1-1 0,1 0 0,-1-1 0,1 0-1,-1-1 1,0 0 0,0-1 0,18-7 0,-17 4-720,-1 0 1,1-1-1,-1 0 1,-1-1-1,1-1 1,-1 0-1,14-14 1,0-2-1179,2 0 180</inkml:trace>
</inkml:ink>
</file>

<file path=ppt/ink/ink5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6.79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103 23 308,'0'-1'221,"1"-1"1,0 1-1,-1-1 1,1 1-1,0-1 0,0 1 1,0 0-1,0-1 1,0 1-1,1 0 1,-1 0-1,0 0 0,0 0 1,1 0-1,-1 0 1,1 0-1,1-1 0,-2 3-82,0-1-1,-1 0 0,1 1 0,-1-1 0,1 1 0,-1-1 0,1 1 0,-1-1 0,1 1 1,-1-1-1,1 1 0,-1-1 0,0 1 0,1 0 0,-1-1 0,0 1 0,0 0 0,1-1 1,-1 1-1,0 0 0,0-1 0,0 1 0,0 0 0,0-1 0,0 1 0,0 1 0,-2 60 2250,-59 334 20,-7 74-1811,67-447-860,1 0-1,0 0 1,2 0-1,1-1 1,1 1 0,6 22-1,-8-25-2752,-4-30-3019,-5-4 4243</inkml:trace>
</inkml:ink>
</file>

<file path=ppt/ink/ink5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7.23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0 395 1352,'8'-73'6568,"-6"63"-5991,0 0 1,1 1-1,1-1 0,9-17 1,-10 21-517,0 0 0,1 1 0,0 0 0,1-1 0,-1 2 0,1-1 0,0 0 0,0 1 0,0 0 0,1 0 0,-1 0 0,1 1 0,0 0 0,0 0 0,0 0-1,0 1 1,1 0 0,-1 0 0,11-1 0,28-2 91,-1 3-1,73 4 1,-72 0-135,-1-1 0,73-9 0,-54 1-48,-46 6 19,1-1 0,-1 0 0,0-1 0,22-7 0,-38 9 11,0 1-1,0-1 1,0 1-1,0-1 1,0 1 0,0-1-1,0 0 1,0 1-1,0-1 1,0 0-1,0 0 1,-1 0 0,1 0-1,0 0 1,0 0-1,-1 0 1,1 0-1,-1 0 1,1 0 0,-1 0-1,0 0 1,1 0-1,-1 0 1,0 0-1,0 0 1,1-1 0,-1 1-1,0 0 1,0 0-1,0 0 1,-1-2-1,1 0-2,-1 0-1,0 0 1,0 0-1,0 0 1,0 0-1,0 0 0,-1 1 1,1-1-1,-1 1 1,-3-5-1,-1 0 8,0 0 1,0 1-1,0-1 0,-1 2 0,0-1 0,0 1 0,0 0 1,-1 0-1,1 1 0,-1 0 0,0 0 0,-1 1 1,-15-5-1,20 8-1,1 0 0,-1 1 0,1-1 0,0 0 0,-1 1 0,1 0 0,-1 0 0,1 0 0,0 0 0,-1 0 0,1 1 0,0-1 0,0 1 0,0 0 0,0 0 0,1 0 0,-1 0 0,0 1 0,1-1 0,0 1 0,-1 0 0,1-1 0,-3 7 0,-4 4 15,1 0 0,1 1 1,-11 27-1,10-16 15,2 1 0,1-1 0,1 1 0,1 1 0,0 39 0,3-59-29,1 0 0,0 0 0,0 0 0,1 0 0,0 0 0,0 0 0,0 0 0,1-1 0,0 1 0,0-1 0,1 0 0,0 0 0,0 0 0,0 0 0,1-1 0,-1 0 0,2 1 0,-1-2 0,0 1 0,1-1 0,0 0 0,0 0 0,0 0-1,0-1 1,12 4 0,-9-3 1,1 0-1,-1-2 0,1 1 0,0-1 0,0 0 0,0-1 0,0 0 0,0-1 0,1 0 0,-1-1 0,0 0 1,0 0-1,0-1 0,0 0 0,-1-1 0,1 0 0,0-1 0,11-6 0,-13 6-10,-1 0 0,1-1 0,-1 0 0,0 0 0,-1-1-1,1 0 1,-1 0 0,0 0 0,0-1 0,-1 0 0,0 0 0,0 0-1,-1-1 1,0 1 0,0-1 0,-1 0 0,0 0 0,0 0 0,1-11-1,-2 12 5,0 0-1,-1 0 0,0 0 0,0 0 0,0-9 0,-3 3 7,-1 14 0,-1 11 8,-6 41 33,8-47-39,0 1 0,1 0-1,-1 0 1,1 0-1,1 0 1,-1-1-1,1 1 1,0 0-1,2 11 1,2 4-2,-4-17-3,0 1 0,1-1 0,0 0 0,1 0 0,-1 1 0,4 7 0,-4-12 0,0 0 0,-1 0 0,1 0 1,0 0-1,0-1 0,-1 1 0,1 0 0,0-1 1,0 1-1,0-1 0,0 1 0,0-1 0,0 1 1,0-1-1,0 0 0,0 1 0,0-1 0,0 0 1,0 0-1,0 0 0,0 0 0,1 0 0,-1 0 1,0 0-1,0 0 0,0 0 0,0 0 0,0-1 1,0 1-1,0 0 0,0-1 0,0 1 0,0-1 1,0 1-1,0-1 0,0 1 0,0-1 0,1-1 1,8-6 0,0 0 0,0 0 0,0-1 1,-1-1-1,-1 1 0,0-2 0,0 1 1,10-20-1,17-20-21,-17 23-4,25-33 15,-41 58-1,0 0 0,-1 0 1,1 0-1,0 0 0,0 1 0,0-1 0,0 1 0,0 0 1,0-1-1,0 1 0,1 0 0,-1 0 0,0 0 0,1 1 1,-1-1-1,0 0 0,1 1 0,-1 0 0,1 0 0,-1-1 1,1 1-1,-1 1 0,4-1 0,-1 2-167,0 0 1,-1 1-1,1-1 0,-1 1 1,0 0-1,1 0 0,6 7 1,20 13-3875,-4-10-2,-11-12 2173</inkml:trace>
</inkml:ink>
</file>

<file path=ppt/ink/ink5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7.79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62 1572,'8'-27'10018,"-7"39"-9597,8 74 215,-9-78-611,1-1 0,0 1-1,0-1 1,0 1 0,1-1-1,1 0 1,3 10 0,-5-14-18,1 0 0,-1 0 1,1 0-1,0 0 1,0 0-1,0 0 0,0 0 1,0-1-1,1 1 1,-1-1-1,1 1 0,0-1 1,0 0-1,0 0 1,0-1-1,0 1 0,6 2 1,-6-4-4,-1 0 0,1 1 0,0-2 0,-1 1 0,1 0 1,0-1-1,-1 1 0,1-1 0,-1 0 0,1 0 0,-1 0 0,1 0 0,-1 0 1,1 0-1,-1-1 0,0 1 0,3-3 0,37-33 43,-34 30-33,28-32 72,-26 27-17,1 0 0,-1 1 0,2 1 0,0 0 1,16-11-1,-25 19-60,1 0 0,-1 1 1,0-1-1,1 1 1,-1 0-1,1 0 0,-1 0 1,1 0-1,0 1 1,-1-1-1,1 1 1,0 0-1,-1 0 0,1 1 1,0-1-1,-1 1 1,1-1-1,0 1 1,-1 0-1,1 1 0,-1-1 1,0 0-1,1 1 1,-1 0-1,0 0 0,0 0 1,3 3-1,18 13-9,-10-6 0,1-1 0,0-1-1,20 11 1,-30-19-1,1 0 0,-1 0 0,0 0-1,1 0 1,-1-1 0,1 0 0,0 0 0,-1-1 0,1 1-1,0-1 1,-1-1 0,1 1 0,0-1 0,10-2 0,0-3-175,-1-1 1,1-1 0,-1 0-1,-1-1 1,1 0 0,-2-1-1,1-1 1,13-15 0,-1 4-372,-5 2-102,-19 16 699,1 1-1,0 1 0,0-1 0,0 0 0,0 1 0,0-1 0,1 1 1,3-2-1,-5 3 0,-1 1 0,0 0 0,1 0 1,-1 0-1,1 0 0,-1 0 0,1 0 1,-1 0-1,0 0 0,1 1 0,-1-1 1,1 0-1,-1 1 0,0-1 0,1 1 1,-1 0-1,0-1 0,0 1 0,1 0 1,-1 0-1,0 0 0,0 0 0,0 0 1,0 0-1,0 0 0,0 0 0,1 2 1,-1-1-12,1 1 0,-1-1 0,0 1 0,1-1 1,-1 1-1,0 0 0,-1-1 0,1 1 1,0 0-1,0 3 0,8 24-24,-5-22-190,1-1 0,0 1-1,0 0 1,1-1 0,12 12-1,-13-15 52,0-1 1,0 0-1,0-1 0,0 1 0,0-1 0,0 0 0,1 0 0,-1 0 0,1-1 0,-1 0 0,1 0 1,6 0-1,16 0-995,0-1-1,0-1 1,-1-1 0,1-2 0,-1-1 0,1-1 0,29-11 0,-13 6-251</inkml:trace>
</inkml:ink>
</file>

<file path=ppt/ink/ink5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8.32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343 108 1016,'0'-1'247,"0"0"1,0-1-1,0 1 0,0 0 1,0 0-1,-1 0 1,1 0-1,0 0 0,-1 0 1,1 1-1,-1-1 0,1 0 1,-1 0-1,0 0 0,1 0 1,-1 0-1,0 1 0,1-1 1,-1 0-1,0 1 0,0-1 1,0 0-1,0 1 0,0-1 1,0 1-1,0-1 0,1 1 1,-1 0-1,-2-1 1,-2 0 93,0 0 1,0 0 0,0 1 0,-1-1 0,1 1-1,-9 1 1,-7 2-42,-1 0 0,-24 8-1,29-6-127,0 1-1,0 0 0,1 1 0,0 1 0,-25 16 0,36-21-155,0 0 0,0 1-1,1 0 1,-1 0-1,1 0 1,0 0 0,0 1-1,1 0 1,-1 0 0,1 0-1,0 0 1,1 0-1,-1 1 1,1-1 0,0 1-1,0-1 1,1 1-1,-1 0 1,1 0 0,0 10-1,1-14-12,0 0-1,0 0 1,0 0 0,0 0-1,1 0 1,-1 0 0,1 0-1,-1 0 1,1 0-1,0 0 1,-1 0 0,1 0-1,0 0 1,1-1-1,-1 1 1,0 0 0,0-1-1,1 1 1,-1-1 0,1 1-1,-1-1 1,3 2-1,-1-2 1,0 1 0,1-1-1,-1 1 1,0-1-1,1 0 1,0 0-1,-1-1 1,1 1-1,-1-1 1,1 0 0,7 0-1,-2-1 1,0 0-1,-1 0 1,1-1-1,0 0 1,0-1 0,-1 0-1,1 0 1,-1-1-1,0 0 1,9-6 0,21-13 10,11-9-46,-44 28 29,0 0-1,0 1 0,0-1 0,0 1 1,1 0-1,6-2 0,8-4 66,-20 9-58,1 0 1,-1 0-1,1 0 0,0 0 1,-1 0-1,1 0 0,-1 0 0,1 0 1,-1 0-1,1 0 0,-1 1 0,1-1 1,-1 0-1,1 0 0,-1 1 1,0-1-1,1 0 0,-1 1 0,1-1 1,-1 1-1,0-1 0,1 0 0,-1 1 1,0-1-1,1 1 0,-1-1 1,0 1-1,0-1 0,1 1 0,-1-1 1,0 1-1,0-1 0,0 1 0,6 19 62,-6-15-60,0-1 1,1 1 0,-1 0-1,1-1 1,0 1 0,0-1-1,0 1 1,0-1 0,1 1-1,0-1 1,0 0 0,0 0-1,0 0 1,1 0 0,0 0-1,4 4 1,-5-6-37,0 0 1,1-1-1,-1 1 0,1-1 1,-1 0-1,1 0 0,-1 0 1,1 0-1,0 0 0,-1 0 1,1-1-1,0 1 0,0-1 1,-1 0-1,1 0 0,0 0 1,0 0-1,-1 0 0,1-1 1,0 1-1,0-1 0,-1 0 1,1 0-1,0 0 0,-1 0 1,1 0-1,-1 0 0,5-4 1,14-7-831,1-1 0,-1 0-1,-1-2 1,-1-1 0,0 0 0,21-25 0,-17 14-917,-12 15 1339,-1-1-1,0 0 1,12-22-1,-20 30 869,0 0 0,0 0 0,0 0 0,0-1 1,-1 1-1,0 0 0,0-1 0,0-9 0,-1 14-308,0 0 1,0 0-1,-1 0 0,1 0 0,0 0 1,-1 0-1,1 0 0,0 0 1,-1 0-1,1 0 0,-1 0 1,0 0-1,1 0 0,-1 0 0,0 0 1,1 0-1,-1 1 0,0-1 1,0 0-1,0 1 0,0-1 0,-1 0 1,2 1-93,-1 0 0,1 0-1,-1-1 1,1 1 0,-1 0 0,1 0 0,-1 0 0,1 1 0,-1-1 0,1 0-1,-1 0 1,1 0 0,-1 0 0,1 0 0,-1 1 0,1-1 0,-1 0 0,1 0 0,-1 1-1,1-1 1,0 0 0,-1 1 0,1-1 0,-1 0 0,1 1 0,0-1 0,0 0 0,-1 1-1,1-1 1,0 1 0,-1-1 0,1 1 0,0-1 0,0 1 0,0-1 0,0 1-1,0-1 1,-1 1 0,1-1 0,0 1 0,0-1 0,0 1 0,0-1 0,0 1 0,1-1-1,-1 1 1,0-1 0,0 1 0,0-1 0,0 1 0,1 0 0,-2 17 22,1 0 1,1 0-1,1 0 1,0 0-1,1 0 1,1-1-1,1 1 1,1-1-1,0 0 1,1 0-1,12 21 1,34 43-3272,-50-56-3794,4-20 5554</inkml:trace>
</inkml:ink>
</file>

<file path=ppt/ink/ink5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8.70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226 0 1664,'1'0'183,"0"0"0,0 0-1,0 0 1,0 1 0,0-1-1,0 0 1,0 0 0,0 1 0,0-1-1,0 1 1,0-1 0,0 1-1,0-1 1,-1 1 0,1-1 0,0 1-1,0 0 1,0-1 0,-1 1-1,1 0 1,0 0 0,-1 0 0,1 0-1,-1-1 1,1 1 0,-1 0-1,1 0 1,-1 0 0,1 2 0,-2-1 189,0 0 1,0 1 0,0-1-1,0 0 1,0 0 0,0 0 0,-1 0-1,1 0 1,-1 0 0,-2 3-1,-6 7-641,-12 14 487,-1 0-1,-43 37 0,47-48-1521,0 0 0,-29 16-1,21-21-4324</inkml:trace>
</inkml:ink>
</file>

<file path=ppt/ink/ink5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9.06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0 112 780,'22'-17'5593,"-3"2"-464,6 12-4731,108-4 305,175-32-1,-285 35-775,11-1-434,87-12-1599,-40 13-5500,-72 4 5693</inkml:trace>
</inkml:ink>
</file>

<file path=ppt/ink/ink5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9.41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1 884,'0'0'3651,"18"12"1165,-13-1-4596,-1 1 1,0 0-1,-1 0 1,0 1-1,-1-1 1,0 1-1,0 15 0,-2-26-200,3 70 161,-3 0 0,-14 100-1,0 53-98,12-191-319,3-1 1,0 1 0,2 0 0,2-1-1,1 0 1,16 50 0,-9-61-1887,-13-22 1978,1 0 0,0 1-1,-1-1 1,1 1 0,0-1 0,0 0 0,-1 0 0,1 1-1,0-1 1,0 0 0,-1 0 0,1 0 0,0 0 0,0 0 0,0 0-1,-1 0 1,1 0 0,0 0 0,0 0 0,-1 0 0,1-1 0,0 1-1,0 0 1,-1-1 0,1 1 0,0 0 0,-1-1 0,1 1 0,0-1-1,-1 1 1,1-1 0,0 0 0,16-12-1694</inkml:trace>
  <inkml:trace contextRef="#ctx0" brushRef="#br0" timeOffset="1">424 472 588,'62'-69'9119,"-62"68"-9077,1 1-1,-1 0 1,1 0-1,-1 0 1,1-1 0,-1 1-1,1 0 1,-1 0 0,1 0-1,-1 0 1,1 0 0,-1 0-1,1 0 1,-1 0-1,1 0 1,-1 0 0,1 0-1,-1 0 1,1 0 0,-1 0-1,1 1 1,-1-1-1,1 0 1,-1 0 0,1 0-1,-1 1 1,1-1 0,-1 0-1,0 1 1,1-1 0,-1 0-1,1 1 1,-1-1-1,0 1 1,1-1 0,-1 1-1,0-1 1,0 0 0,1 1-1,-1-1 1,0 1 0,0-1-1,0 1 1,0-1-1,0 1 1,1-1 0,-1 1-1,0 0 1,0-1 0,0 1-1,0-1 1,-1 1 0,1-1-1,0 1 1,0 0-1,-60 190 961,58-140-969,3-51-34,0 0 0,0 0 0,-1 0 0,1 0 1,0 0-1,0 0 0,-1 0 0,1 0 0,0-1 1,0 1-1,-1 0 0,1 0 0,0-1 0,-1 1 1,1 0-1,0-1 0,-1 1 0,1-1 1,0 1-1,-1-1 0,2 0 0,10-20-18,1 2 0,1-1-1,32-33 1,-40 46 12,15-18-84,1 2 1,0 0-1,2 2 1,0 0 0,2 1-1,0 2 1,45-24 0,-63 39-162,-1 1 0,1 0 0,-1 0 0,1 0 0,0 1 1,8-1-1,0 2-1319,0 0 0,0 1 0,0 1 1,20 4-1,-10-1-188</inkml:trace>
</inkml:ink>
</file>

<file path=ppt/ink/ink5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09.7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352 1 1380,'-12'0'1612,"0"1"0,0 1 0,0 0-1,-20 6 1,-47 25 802,45-14-2147,0 3 1,-35 29 0,64-48-236,0 1 0,0 0 0,1 0 1,0 1-1,0-1 0,0 1 0,0 0 1,1 0-1,-1 0 0,1 0 0,1 1 1,-1 0-1,1-1 0,-2 8 0,4-12-30,1 0 0,-1 0-1,1-1 1,-1 1-1,1 0 1,0 0 0,-1-1-1,1 1 1,0 0 0,-1-1-1,1 1 1,0 0 0,0-1-1,0 1 1,-1-1 0,1 1-1,0-1 1,0 0 0,0 1-1,0-1 1,0 0 0,0 0-1,0 0 1,0 1 0,0-1-1,0 0 1,0 0 0,0 0-1,0-1 1,0 1 0,0 0-1,0 0 1,0 0 0,-1-1-1,1 1 1,2-1 0,37-10-65,-19 2-13,-1 0 1,0-1-1,0-1 0,-2-1 0,35-28 1,-44 30 52,-1-1 0,0 1 0,0-2 1,-1 1-1,7-16 0,-4-7-8,-10 33 17,2 36 11,2-22 4,-1 0-23,1 0 0,0 0 0,1-1 0,13 23 0,-16-32-54,0 0-1,0-1 1,0 1 0,0 0 0,1-1 0,-1 0 0,1 1 0,0-1 0,-1 0 0,1-1 0,0 1 0,0 0 0,0-1 0,1 1 0,-1-1 0,0 0 0,0 0 0,1 0 0,-1-1 0,1 1 0,-1-1-1,0 0 1,1 0 0,5-1 0,3-1-905,1-1 0,-1 0-1,0-1 1,0-1 0,0 0-1,18-10 1,-6 3-552,11-4-65</inkml:trace>
</inkml:ink>
</file>

<file path=ppt/ink/ink5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0.1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183 1 852,'-8'0'1015,"0"0"0,-1 1 0,1 0 1,0 1-1,0 0 0,0 0 0,-9 4 0,9-2-897,1 0 1,-1 0-1,1 1 1,1-1-1,-1 2 1,1-1-1,0 1 1,0 0-1,0 0 1,1 0-1,0 1 0,0 0 1,1 0-1,0 0 1,0 1-1,0-1 1,1 1-1,-3 13 1,5-15-59,0 0 0,1-1 0,0 1 0,0 0 0,1 0 1,0 0-1,0 0 0,0 0 0,0 0 0,1-1 0,5 12 1,2 8 193,-6-18-195,2-1 0,-1 0 0,1 0 0,0 0 0,0 0 0,0-1 0,1 1 0,0-2 0,0 1 0,0-1 0,13 7-1,20 18 252,-31-21-209,0 0 0,0 1 0,-1 1 0,0-1 0,9 18 0,-16-24-93,0-1 1,-1 1 0,1-1-1,0 1 1,-1-1 0,1 1-1,-1-1 1,0 0-1,0 1 1,0-1 0,0 0-1,-1 0 1,1 0 0,0 1-1,-1-2 1,1 1 0,-3 2-1,-31 34 71,-17-8-268,61-55-1665,2 12-62,1 0 1,15-24 0,13-16-2539,-15 28 2852</inkml:trace>
</inkml:ink>
</file>

<file path=ppt/ink/ink5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0.50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68 14 60,'2'0'327,"0"0"-1,0 0 1,0 0 0,0 0-1,0 0 1,0 0 0,0 0-1,0 1 1,0-1 0,0 1-1,0-1 1,0 1 0,0 0-1,0 0 1,-1-1 0,1 1-1,0 1 1,2 1 0,-3-1-38,0 1 1,0 0 0,0 1-1,0-1 1,0 0 0,-1 0-1,1 0 1,-1 0 0,0 0 0,0 1-1,-1 3 1,-1 27 463,-2 0 0,-11 48 1,0 0 53,-14 94 609,13-88-1019,3 1-1,-1 94 0,12-115-349,0-42-252,1 1 0,2-1-1,0 0 1,2 1-1,8 33 1,-11-59 133,0-1 0,0 1 0,0 0 1,0 0-1,0-1 0,0 1 0,0 0 0,1 0 1,-1-1-1,0 1 0,1 0 0,-1-1 0,1 1 0,-1 0 1,1-1-1,-1 1 0,1-1 0,-1 1 0,1 0 0,-1-1 1,1 1-1,0-1 0,-1 0 0,1 1 0,0-1 1,-1 0-1,1 1 0,0-1 0,-1 0 0,1 0 0,0 1 1,0-1-1,0 0 0,-1 0 0,1 0 0,0 0 0,0 0 1,-1 0-1,1 0 0,0 0 0,0-1 0,-1 1 0,1 0 1,0 0-1,0-1 0,-1 1 0,1 0 0,0-1 1,-1 1-1,1-1 0,0 1 0,-1-1 0,1 1 0,0-2 1,3-1-770,0-1 0,0 0 0,-1 0 0,1 0 0,-1-1 0,5-8 0,1-8-1151,0-3 247</inkml:trace>
  <inkml:trace contextRef="#ctx0" brushRef="#br0" timeOffset="1">230 531 916,'45'-237'9821,"-41"220"-9734,1 0 0,0 0 0,1 0 0,1 1 1,1 0-1,0 0 0,1 1 0,1 0 0,0 0 0,1 1 0,0 1 0,1 0 1,1 0-1,0 1 0,1 1 0,0 0 0,25-14 0,-34 22-63,1 0 0,-1 1 0,1-1 0,0 1 0,0 0 0,0 0 0,0 1 0,0 0 0,1 0 0,-1 1 0,0-1 0,0 1 0,1 1 0,-1-1 0,11 3 0,-13-2-17,-1 0 0,0 1 0,0-1 0,0 1 0,0-1 0,0 1 0,-1 0 0,1 0 0,-1 0 0,1 1 0,-1-1 0,1 0 0,-1 1 0,0 0 0,0-1 0,-1 1 0,1 0-1,0 0 1,-1 0 0,0 0 0,0 1 0,0-1 0,0 0 0,0 0 0,-1 1 0,1-1 0,-1 0 0,0 1 0,0 4 0,0-1 13,-1 1-1,0-1 1,0-1 0,-1 1-1,1 0 1,-1 0 0,-1 0-1,0-1 1,1 1 0,-2-1-1,1 0 1,-1 0 0,-5 6-1,-6 6 140,-1 0 0,-28 23 0,36-34-102,-1 0 31,0 0 1,-1-1 0,0 0 0,-1-1 0,1 0-1,-1 0 1,-16 4 0,-80 16 587,87-24-721,15-5-910,6 3 850,0 0 1,-1 0-1,1 0 0,0 0 0,0 0 1,0 1-1,0-1 0,0 0 0,0 0 1,1 1-1,-1-1 0,0 1 1,0-1-1,0 1 0,0 0 0,1-1 1,-1 1-1,2 0 0,98-31-8939,-74 22 7177</inkml:trace>
</inkml:ink>
</file>

<file path=ppt/ink/ink5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0.84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237 32 44,'-9'5'6399,"-18"11"-3897,2 5-2013,0 1 0,1 0 0,1 2 0,2 1 0,-30 43 0,47-62-460,0-1-1,0 1 1,1 0-1,0 0 1,1 0 0,-1 1-1,1-1 1,0 1-1,1-1 1,-2 9 0,3-13-22,0 0 1,0-1 0,0 1 0,0 0 0,0 0 0,0-1-1,0 1 1,1 0 0,-1-1 0,1 1 0,-1 0 0,1-1-1,-1 1 1,1-1 0,0 1 0,0-1 0,0 1 0,0-1-1,0 0 1,0 1 0,0-1 0,1 0 0,-1 0-1,0 0 1,1 0 0,-1 0 0,1 0 0,-1 0 0,1 0-1,-1-1 1,1 1 0,0-1 0,-1 1 0,1-1 0,0 1-1,-1-1 1,1 0 0,0 0 0,-1 0 0,1 0 0,3 0-1,12-1 10,0-1-1,1 0 0,-1-2 1,0 0-1,0 0 0,0-2 0,30-14 1,-34 14-25,-2 0 0,1-1 0,-1 0 1,0 0-1,0-2 0,-1 1 0,0-1 0,-1-1 1,0 0-1,14-20 0,-21 26 5,1 0 1,-1-1-1,-1 1 0,1-1 0,0 0 0,-1 0 0,0 0 1,0 0-1,-1 0 0,0 1 0,1-1 0,-1 0 1,-1 0-1,1 0 0,-1 0 0,0 0 0,0 0 0,-1 0 1,1 1-1,-1-1 0,0 0 0,0 1 0,0-1 1,-1 1-1,-4-6 0,2 3 6,0 1 0,-1 0 0,0 0 1,0 1-1,0-1 0,0 1 0,-1 0 0,0 1 1,0 0-1,0 0 0,-1 0 0,1 1 0,-1 0 1,-15-3-1,19 5-167,0 0 0,-1 1 0,1 0-1,0 0 1,0 0 0,0 0 0,-1 1 0,1-1 0,0 1 0,0 0 0,0 1 0,0-1 0,0 0-1,1 1 1,-8 4 0,38-6-6858,-11-4 5300</inkml:trace>
</inkml:ink>
</file>

<file path=ppt/ink/ink5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11.18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310 1 412,'-1'1'359,"-1"1"1,1 0-1,-1-1 0,0 1 1,1-1-1,-1 1 0,0-1 0,0 0 1,0 0-1,0 0 0,0 0 1,0 0-1,0 0 0,0 0 0,-3 0 1,-8 4 926,0 3-459,-5 1 17,0 2 1,-30 23 0,42-28-798,0 0 0,0 0 0,1 1 0,-1-1 1,1 1-1,1 1 0,0-1 0,0 1 0,0-1 0,-2 10 0,2-5 5,1-1-1,1 1 1,-1 0 0,2 0-1,0 0 1,0 1-1,2-1 1,-1 0-1,3 13 1,4 13 117,18 55 0,-21-78-107,-2-11-39,-1 0 1,-1 0 0,1 0-1,0 0 1,-1 0-1,0 0 1,0 0 0,0 0-1,0 1 1,-1-1-1,0 0 1,1 0 0,-2 0-1,1 0 1,0 0-1,-1-1 1,0 1-1,1 0 1,-2-1 0,1 1-1,0-1 1,-1 1-1,-4 4 1,-5 3-64,-1-1 0,0 0 0,-1 0 0,-25 12 0,38-21 32,-10 4 783,1-3-4090,22-14-4502,-3 7 6106</inkml:trace>
  <inkml:trace contextRef="#ctx0" brushRef="#br0" timeOffset="1">824 614 228,'-9'20'620,"0"0"-236,-9 6-428,-9-1-344,9-5-180</inkml:trace>
</inkml:ink>
</file>

<file path=ppt/ink/ink5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32.70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60 564,'6'-3'1276,"-1"-1"1,0 0-1,0 0 0,0 0 1,0-1-1,7-9 0,-2 2 673,-9 11-1865,-1 0 0,1 0 0,0 1 0,0-1 0,0 0 1,0 1-1,0-1 0,0 0 0,0 1 0,0 0 0,0-1 0,0 1 0,0-1 0,0 1 0,0 0 0,0 0 0,0 0 1,1 0-1,-1 0 0,0 0 0,0 0 0,0 0 0,0 0 0,0 0 0,0 0 0,0 1 0,1-1 0,-1 0 0,0 1 1,0-1-1,0 1 0,0 0 0,0-1 0,-1 1 0,1 0 0,0-1 0,0 1 0,0 0 0,-1 0 0,1 0 1,1 1-1,34 51 1202,-30-42-1113,5 9-36,-1 1 1,-1 1 0,-1 0 0,-1 0 0,0 0 0,4 34 0,7 145-130,-12-112 22,-5-57-60,-5 52 0,0-3-47,-14 182-1737,16-254 1373,-1-12-24,-1-18-10,-1-108 119,1 75 432,3 0 0,9-88 0,-5 113-32,-3 22-25,1-1 1,-1 1 0,1 0-1,0 0 1,1 0 0,-1 0-1,2 0 1,-1 0 0,1 0-1,0 1 1,0-1 0,0 1-1,1 0 1,0 0 0,9-9-1,-11 14-4,0-1-1,1 1 1,-1 0-1,0 1 1,1-1-1,-1 0 1,1 1 0,0-1-1,-1 1 1,1 0-1,-1 0 1,1 0-1,-1 0 1,1 0-1,0 1 1,-1-1-1,1 1 1,-1-1-1,1 1 1,-1 0-1,0 0 1,1 0-1,-1 1 1,0-1-1,0 0 1,0 1 0,3 2-1,2 0 12,-1 1-1,1 0 1,-1 1-1,0-1 1,0 1 0,-1 1-1,6 8 1,99 186-64,-109-198 44,1 0-1,-1 0 0,1 0 0,0 0 1,0 0-1,0 0 0,0-1 1,1 1-1,-1-1 0,1 1 0,0-1 1,-1 0-1,1 0 0,0 0 1,0 0-1,0-1 0,1 1 0,-1-1 1,0 0-1,0 1 0,1-2 1,-1 1-1,5 0 0,-3-1 6,0 0-1,-1-1 1,1 0 0,-1 0 0,1 0-1,-1-1 1,1 1 0,-1-1-1,0 0 1,1 0 0,-1-1 0,-1 1-1,1-1 1,0 0 0,0 0-1,4-5 1,19-21 49,44-64 1,-53 67-26,1 0 0,2 1 0,39-38 0,-58 62-34,-1 0 1,1 0-1,-1 1 0,1-1 1,0 1-1,-1-1 0,1 1 1,-1-1-1,1 1 1,0 0-1,-1 0 0,1-1 1,0 1-1,-1 1 1,1-1-1,0 0 0,-1 0 1,1 1-1,0-1 0,-1 0 1,1 1-1,0 0 1,-1-1-1,1 1 0,-1 0 1,0 0-1,1 0 1,-1 0-1,0 0 0,1 0 1,-1 0-1,0 1 0,0-1 1,0 0-1,1 2 1,5 5 7,0 1 0,-1-1 1,0 1-1,5 10 0,-1 0-20,1-1 0,1 0-1,1 0 1,0-1 0,1-1-1,18 17 1,-22-25 1,0 0 0,0 0 0,1-1 1,0 0-1,1-1 0,-1-1 0,1 1 0,0-2 0,0 0 0,1 0 0,17 2 0,6-1-196,1-3 0,0 0 0,0-2 0,0-2 0,46-9 0,-55 6-21,0-1 0,-1-1 0,1-2 0,-2-1 0,1-1 0,-1-1 0,29-19-1,-51 29 210,0-1-1,0 0 1,0 0-1,-1-1 0,1 1 1,-1-1-1,0 0 0,0 0 1,0 0-1,0 0 0,-1 0 1,0-1-1,0 1 1,0-1-1,0 0 0,-1 1 1,1-1-1,-1 0 0,0 0 1,-1 0-1,1 0 0,-1-8 1,-1 9 30,1 0 0,-1 0-1,0 1 1,0-1 0,0 1 0,-1-1 0,1 0 0,-1 1 0,0 0-1,0-1 1,0 1 0,0 0 0,-1 0 0,1 0 0,-1 1 0,0-1 0,0 1-1,0-1 1,0 1 0,0 0 0,0 0 0,0 0 0,-1 0 0,1 1-1,-1-1 1,0 1 0,1 0 0,-1 0 0,-4 0 0,3 1-1,0-1 1,-1 2 0,1-1-1,0 0 1,-1 1 0,1 0-1,0 1 1,0-1-1,0 1 1,0 0 0,0 0-1,0 0 1,0 1-1,1-1 1,-1 1 0,1 0-1,0 1 1,0-1 0,0 1-1,0 0 1,-3 5-1,-3 3-10,0 0 0,0 1 0,2 0 0,0 1 0,-12 26 0,15-28-2,-5 10 6,2 1 0,-10 37 0,17-54-6,0 0 1,0-1-1,0 1 0,1 0 1,0 0-1,0-1 1,0 1-1,1 0 1,0-1-1,0 1 1,0 0-1,1-1 0,0 1 1,0-1-1,0 0 1,5 9-1,-5-12 2,0 0 0,0 0 0,1 0-1,-1 0 1,0 0 0,1-1 0,-1 1-1,1-1 1,-1 0 0,1 0 0,0 0 0,-1 0-1,1 0 1,0-1 0,0 1 0,-1-1 0,1 1-1,0-1 1,0 0 0,0 0 0,0-1 0,0 1-1,-1 0 1,1-1 0,0 0 0,0 0-1,3-1 1,6-2 3,0-1-1,0 0 1,-1-1 0,19-11-1,-10 4 6,0-1-1,24-22 1,-39 31 5,1-1 0,-1 0 0,0 0 0,0-1 0,-1 1 0,0-1 0,0 0 0,-1 0 0,1 0 0,-1-1 0,1-7 0,1-15 135,-8 18-15,3 12-131,-1 0 1,1 0 0,0 0-1,-1 0 1,1 0-1,-1 0 1,1 0 0,0 0-1,-1 0 1,1 0 0,0 0-1,-1 0 1,1 0-1,-1 0 1,1 0 0,0 0-1,-1 1 1,1-1-1,0 0 1,-1 0 0,1 0-1,0 1 1,0-1 0,-1 0-1,1 0 1,0 1-1,0-1 1,-1 0 0,1 1-1,0-1 1,0 0 0,-1 1-1,0 2 1,1 0-1,-1 0 1,0 0-1,1-1 1,-1 1-1,1 0 1,0 0-1,0 0 1,0 0-1,1 0 1,0 4-1,0 6-3,-1-5-7,0 0 0,0 1 0,1-1 0,1 0 0,-1 0 0,1 0 0,1 0 0,-1 0 0,1 0-1,1-1 1,0 1 0,5 8 0,-6-13-2,-1 0-1,1 1 0,0-1 1,1 0-1,-1-1 0,0 1 1,1 0-1,0-1 0,-1 0 1,1 0-1,0 0 0,0-1 1,0 1-1,1-1 0,-1 0 1,0 0-1,0 0 0,1-1 1,-1 1-1,0-1 0,1 0 1,-1 0-1,0-1 0,8-1 1,0-1-49,1 0-1,-1-1 1,0-1 0,0 0-1,0 0 1,0-2 0,-1 1-1,0-1 1,0-1 0,-1 0 0,16-16-1,-5 3-56,-2-1 0,0-1-1,-2-1 1,17-28 0,-25 35 98,0 0 1,-1-1-1,-1 0 0,-1-1 1,0 1-1,-2-1 1,0 0-1,-1 0 1,-1-1-1,0 1 0,-2-21 1,-3 4 150,-1 0 1,-1 1-1,-3-1 0,0 1 1,-17-40-1,18 45 112,6 25-171,0 0 1,0 0 0,0 0-1,-1 0 1,1 1-1,-1-1 1,0 0 0,-5-7-1,12 14 321,6 13-232,3 21 139,15 66 0,-19-62-159,0 7 22,-2 2-1,1 58 1,2 6-39,38 224-523,-10-116-5780,-30-171-318,-7-44 4687</inkml:trace>
</inkml:ink>
</file>

<file path=ppt/ink/ink5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33.05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33 300 1400,'-3'-4'760,"-1"1"1,1-1-1,0 0 0,0-1 0,0 1 1,1 0-1,-1-1 0,1 1 0,0-1 1,0 0-1,-1-6 0,3 9-692,0 0-1,1 0 1,-1 0-1,0 0 1,1 1-1,-1-1 1,1 0-1,0 0 1,-1 0-1,1 1 1,0-1-1,0 0 1,0 1-1,0-1 1,1 1-1,-1 0 0,0-1 1,0 1-1,1 0 1,-1-1-1,1 1 1,0 0-1,-1 0 1,1 0-1,-1 1 1,1-1-1,0 0 1,0 1-1,0-1 1,-1 1-1,1-1 1,0 1-1,2 0 1,82-22 16,-31 8-546,60-22 0,-96 28-663,0-1 1,-1 0-1,29-21 0,16-16-3071,-34 22 2213</inkml:trace>
</inkml:ink>
</file>

<file path=ppt/ink/ink5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33.4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14 512,'5'-13'5002,"-2"13"-2372,-2 9-742,8 82-350,-11 51-877,3 123-191,2-214-552,2 0 1,3 0-1,15 56 0,-19-92-97,1-1 0,1 1 0,0-1 0,1 0-1,10 16 1,-14-25-215,0-1-1,0 1 1,1-1-1,-1 0 1,1 0-1,0 0 1,0-1 0,1 1-1,-1-1 1,1 0-1,-1 0 1,1-1-1,0 1 1,0-1-1,0 0 1,0-1 0,11 3-1,4-2-1586,-2 2 203</inkml:trace>
</inkml:ink>
</file>

<file path=ppt/ink/ink5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33.9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372 541 404,'-12'-6'1375,"0"0"0,0 1 0,-1 0 1,-16-4-1,17 7-790,0 0 0,0 0 0,0 1 0,-24 1 0,28 0-530,-1 1 0,1 1 1,-1-1-1,1 1 0,0 1 0,0-1 0,0 2 0,0-1 0,0 1 0,1 0 0,-1 0 0,1 1 1,0 0-1,1 0 0,-1 1 0,1 0 0,-8 10 0,5-5-46,0 1 0,1 1 0,0-1 0,1 1 0,1 1 0,-7 16 0,12-27-10,0 0-1,0 0 1,0 0 0,1 0-1,-1 0 1,1 0 0,-1 1-1,1-1 1,0 0 0,0 0-1,0 0 1,1 0-1,-1 0 1,1 0 0,0 0-1,0 0 1,0 0 0,0 0-1,0 0 1,1 0 0,-1 0-1,1-1 1,0 1-1,0-1 1,0 1 0,0-1-1,0 0 1,0 1 0,1-1-1,-1 0 1,1-1 0,-1 1-1,1 0 1,0-1-1,5 3 1,-3-3 2,0 1 1,0-1-1,0 0 1,0 0-1,0 0 1,1-1-1,-1 1 0,0-2 1,0 1-1,1 0 1,-1-1-1,0 0 1,0 0-1,0 0 0,0-1 1,0 0-1,0 0 1,0 0-1,7-5 1,5-4 14,0-1 0,0-1 0,22-23 0,-32 30-2,11-14 77,9-6 218,-36 102 123,5-57-445,2-6 6,0-1-1,0 1 0,1 0 0,0 0 0,3 21 0,-2-31 7,1 0 1,0 0-1,0 0 0,0 0 0,0 0 1,0 0-1,1 0 0,0 0 0,-1 0 1,1 0-1,0-1 0,0 1 0,0-1 1,1 1-1,-1-1 0,0 0 0,1 0 1,0 0-1,-1 0 0,1-1 0,0 1 1,0-1-1,0 1 0,0-1 0,0 0 1,0 0-1,6 0 0,-3 0-24,1 0 1,0-1-1,0 0 0,-1 0 0,1 0 1,0-1-1,-1 0 0,1-1 0,0 1 1,-1-1-1,0 0 0,1-1 0,-1 0 0,0 0 1,0 0-1,-1-1 0,9-6 0,4-4-175,-1 0 0,-1-2-1,28-33 1,-26 27-373,-1-2 0,28-49 0,-39 61 280,-1 0-1,0-1 1,0 1 0,-1-1-1,-1 0 1,0 0 0,0-1 0,0-22-1,-3 4 345,-1-1-1,-2 1 0,-11-54 1,6 47 652,-10-33 844,-24-61 503,27 78-1351,-1 22 88,16 33-778,0 0 1,-1 0-1,1 0 0,0 1 0,0-1 0,0 0 0,0 0 1,0 0-1,0 1 0,0-1 0,0 0 0,0 0 1,0 0-1,0 0 0,-1 1 0,1-1 0,0 0 1,0 0-1,0 0 0,0 0 0,0 0 0,-1 0 1,1 1-1,0-1 0,0 0 0,0 0 0,0 0 0,-1 0 1,1 0-1,0 0 0,0 0 0,0 0 0,-1 0 1,1 0-1,0 0 0,0 0 0,0 0 0,-1 0 1,1 0-1,0 0 0,0 0 0,0 0 0,0 0 1,-1 0-1,1 0 0,0 0 0,0 0 0,0 0 1,-1-1-1,1 1 0,0 0 0,0 0 0,0 0 0,0 0 1,0 0-1,-1-1 0,1 1 0,0 0 0,0 0 1,0 0-1,0 0 0,0-1 0,0 1 0,0 0 1,0 0-1,0 0 0,0 0 0,0-1 0,-10 21 232,1 136 338,3 18-452,1-90-120,9 122 1,-3-193-10,1 0 0,0 0 0,1 0 1,1 0-1,0 0 0,0-1 0,2 0 0,-1 1 1,10 12-1,-13-21 3,1 0 0,0 0 0,1 0 0,-1-1 0,0 1 1,1-1-1,0 0 0,0 0 0,0 0 0,0-1 0,0 1 0,1-1 0,-1 0 0,1 0 1,0 0-1,-1-1 0,1 0 0,0 0 0,0 0 0,0 0 0,0-1 0,-1 0 0,1 0 1,0 0-1,0-1 0,0 0 0,6-1 0,7-4 17,-1 0 0,0-1 0,-1-1-1,1-1 1,-2 0 0,1-1 0,-1-1 0,15-14 0,-23 18-13,0 0 0,-1-1 0,0 0 0,0 0 0,0 0 0,-1 0 1,-1-1-1,1 0 0,-1 0 0,-1 0 0,0-1 0,0 1 0,-1-1 1,0 0-1,-1 0 0,1-12 0,-2 20-5,0 1 1,1 0 0,-1 0-1,0 0 1,0 0-1,0 0 1,0 0-1,-1 0 1,1 0-1,0 0 1,0 0-1,-1 0 1,1 0-1,0 0 1,-1 0-1,1 0 1,-1 0-1,1 0 1,-1 0-1,0 1 1,1-1-1,-1 0 1,0 0-1,0 1 1,1-1-1,-3-1 1,2 2 0,-1 0-1,1 0 1,-1 0 0,1 0-1,-1 0 1,1 0 0,0 0 0,-1 1-1,1-1 1,-1 1 0,1-1 0,0 1-1,-1-1 1,1 1 0,0 0-1,-2 1 1,-4 3-1,0 0 0,1 0 0,0 1 0,0-1-1,-9 13 1,4 0-12,0 0-1,0 0 0,2 1 1,0 1-1,2-1 0,0 2 1,1-1-1,1 0 0,0 1 1,2 0-1,-1 38 0,4-57 13,0 0-1,0 1 0,0-1 0,0 0 1,1 1-1,-1-1 0,1 0 0,0 0 0,-1 0 1,1 1-1,0-1 0,0 0 0,0 0 1,2 2-1,-3-4 1,0 1-1,0-1 1,1 0 0,-1 1-1,0-1 1,0 0 0,0 1-1,0-1 1,0 0 0,0 1-1,1-1 1,-1 0 0,0 1-1,0-1 1,1 0 0,-1 0-1,0 1 1,0-1 0,1 0-1,-1 0 1,0 0-1,0 1 1,1-1 0,-1 0-1,0 0 1,1 0 0,-1 0-1,0 0 1,1 0 0,-1 0-1,0 0 1,1 0 0,-1 0-1,0 0 1,1 0 0,-1 0-1,0 0 1,1 0 0,-1 0-1,0 0 1,1 0 0,-1 0-1,0 0 1,1 0 0,-1-1-1,0 1 1,1 0 0,-1 0-1,0 0 1,0-1 0,1 1-1,-1 0 1,0 0 0,0-1-1,1 1 1,-1 0 0,0 0-1,0-1 1,0 1 0,0 0-1,1-1 1,-1 1 0,0 0-1,0-1 1,0 1 0,0 0-1,0-1 1,0 1 0,0-1-1,-1-19-147,-5 10 16,-29-51-3554,7-4-3894,27 50 5700</inkml:trace>
</inkml:ink>
</file>

<file path=ppt/ink/ink5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34.40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713 36 124,'8'-32'5453,"-5"28"-1952,-6 21-1664,-2-4-1489,-1 1 1,0-1-1,-1 0 1,0 0-1,-1-1 1,-11 14-1,-12 18 282,-157 264 1894,31-18-1715,143-262-770,-39 89-65,5 1-1,-39 148 1,60-161-1842,-27 205 0,52-292 968,1 0 1,1 0-1,4 35 1,-4-48 614,0-1 1,1 0-1,0 1 1,0-1-1,0 0 1,0 0-1,1 0 0,0 0 1,0 0-1,0 0 1,0 0-1,0-1 1,1 1-1,0-1 0,0 1 1,0-1-1,0 0 1,0 0-1,0 0 0,1-1 1,6 4-1,24 2-2005</inkml:trace>
</inkml:ink>
</file>

<file path=ppt/ink/ink5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34.76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63 132 1416,'5'-17'1959,"-1"-1"0,-1 1 0,0-1 0,0-33 0,-3 51-1926,0-1 1,0 1-1,0 0 1,0-1-1,0 1 0,0 0 1,0-1-1,0 1 1,0 0-1,0-1 1,0 1-1,0 0 0,0-1 1,0 1-1,0 0 1,0-1-1,0 1 0,0 0 1,0-1-1,0 1 1,-1 0-1,1 0 0,0-1 1,0 1-1,0 0 1,-1 0-1,1-1 0,0 1 1,0 0-1,-1 0 1,1-1-1,0 1 0,0 0 1,-1 0-1,1 0 1,0 0-1,-1-1 1,1 1-1,-12 9 567,-7 25-133,7 7-296,2 0 0,2 1-1,1 0 1,3 0 0,1 0-1,2 1 1,10 82 0,18 152-711,-12-136-917,-12-49-3480,-3-91 4850,0-1 0,0 0 1,0 1-1,0-1 0,1 1 0,-1-1 0,0 1 0,0-1 0,0 1 0,0-1 0,0 0 0,0 1 0,0-1 0,0 1 0,0-1 0,-1 1 0,1-1 0,0 1 0,0-1 0,0 0 0,0 1 0,-1-1 0,1 1 0,0-1 1,0 0-1,-1 1 0,1-1 0,0 0 0,-1 1 0,1-1 0,0 0 0,-1 0 0,1 1 0,0-1 0,-1 0 0,1 0 0,-1 1 0,1-1 0,-1 0 0,1 0 0,0 0 0,-1 0 0,1 0 0,-1 0 0,1 0 0,-1 0 1,1 0-1,-1 0 0,1 0 0,0 0 0,-1 0 0,1 0 0,-1 0 0,1 0 0,-1-1 0,1 1 0,0 0 0,-1 0 0,1 0 0,-1-1 0,1 1 0,0 0 0,-1-1 0,1 1 0,0 0 0,-1 0 0,1-1 0,0 0 1,-9-12-1552</inkml:trace>
</inkml:ink>
</file>

<file path=ppt/ink/ink5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35.13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71 628 540,'-17'-49'2014,"3"0"1,1-1-1,2-1 0,-4-64 1,14 104-1965,1 0 0,0 1 1,1-1-1,0 0 0,1 1 1,0-1-1,1 1 0,0 0 1,0-1-1,1 1 1,1 1-1,0-1 0,0 1 1,0 0-1,2 0 0,-1 0 1,1 1-1,0 0 0,0 0 1,1 1-1,15-12 0,-7 8 22,0 0-1,1 0 1,0 2-1,0 0 1,1 1-1,0 1 1,0 1-1,1 0 1,0 1-1,0 1 1,25-2-1,-35 6-70,0 0 0,0 1 0,0 0 0,0 0 0,0 1 0,0 0 0,13 5 0,-20-7 0,0 1-1,-1-1 0,1 1 1,0 0-1,0-1 1,0 1-1,-1 0 0,1 0 1,0 0-1,-1 1 1,1-1-1,-1 0 0,1 0 1,-1 1-1,0-1 1,0 1-1,1 0 0,-1-1 1,0 1-1,0 0 1,-1-1-1,1 1 0,0 0 1,-1 0-1,1 0 1,-1 0-1,1 0 0,-1 0 1,0 0-1,0 0 1,0-1-1,0 1 0,0 0 1,0 0-1,0 0 1,-1 0-1,1 0 0,-1 0 1,-1 3-1,-4 9 6,0 0-1,-1-1 1,-1 0-1,0-1 0,0 0 1,-1 0-1,-1 0 1,0-1-1,-1-1 1,-16 13-1,-90 61-238,116-83 197,0 0-1,0 0 1,0-1-1,-1 1 1,1 0-1,0-1 1,0 1-1,-1 0 1,1-1-1,-1 0 1,1 1-1,0-1 0,-1 0 1,1 0-1,-1 0 1,1 0-1,-2 0 1,2 0-8,1 0 0,-1-1 1,1 1-1,-1-1 1,1 1-1,0-1 0,-1 1 1,1 0-1,0-1 0,-1 1 1,1-1-1,0 1 0,0-1 1,0 0-1,-1 1 1,1-1-1,0 1 0,0-1 1,0 1-1,0-1 0,0 1 1,0-1-1,0 0 0,0 1 1,0-1-1,0 1 0,0-1 1,0 1-1,1-1 1,-1 1-1,0-1 0,0 0 1,1 1-1,-1-1 0,0 1 1,0 0-1,1-1 0,-1 1 1,1-1-1,-1 1 1,0-1-1,2 1 0,10-19-1433,1 2-1,1 0 0,1 1 0,25-23 1,-35 35 1219,22-21-1090</inkml:trace>
</inkml:ink>
</file>

<file path=ppt/ink/ink5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35.48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51 216,'17'-10'856,"42"-21"2894,-55 29-3385,-1 1 1,1-1 0,0 1 0,0 0-1,0 0 1,0 0 0,0 1-1,0-1 1,1 1 0,-1 0 0,0 0-1,7 2 1,-9-1-303,0 0-1,-1 0 0,1 0 1,0 0-1,-1 0 0,1 1 0,-1-1 1,0 1-1,1-1 0,-1 1 1,0-1-1,0 1 0,0 0 1,0-1-1,0 1 0,0 0 1,-1 0-1,1 0 0,0 0 1,-1 0-1,1 3 0,6 52 206,-5-36-144,1 31-8,-4-44-108,1 1-1,1-1 1,-1 1-1,1-1 1,1 0-1,0 0 1,0 1-1,0-1 1,7 12-1,-7-15 1,1 0-1,-1-1 1,1 0-1,0 1 1,1-1-1,-1 0 1,1-1-1,-1 1 1,1-1-1,0 1 1,1-1-1,-1 0 1,0-1-1,1 1 1,0-1-1,-1 0 1,1 0-1,0 0 1,0-1-1,0 0 1,0 0-1,1 0 1,-1 0-1,0-1 1,0 0 0,0 0-1,1 0 1,-1-1-1,0 0 1,0 0-1,10-3 1,-7 1-1,1 0 1,-1-1-1,0 0 1,0 0 0,0-1-1,0 0 1,-1 0 0,0-1-1,0 0 1,-1 0-1,1-1 1,-1 0 0,-1 0-1,1 0 1,-1 0 0,-1-1-1,8-15 1,-12 22-7,3-3 4,-1-1-1,1 0 1,-1 0 0,-1 0 0,1 0-1,-1 0 1,1-1 0,-1 1 0,-1 0 0,1-1-1,-1 1 1,0-1 0,0 1 0,-1 0 0,1-1-1,-1 1 1,-1 0 0,1 0 0,-3-8-1,-22-41 228,22 44-128,4 9-98,0 0 1,0 1-1,0-1 0,0 0 0,0 1 0,0-1 1,0 0-1,-1 1 0,1-1 0,0 1 0,-1-1 1,1 1-1,0-1 0,-1 1 0,1-1 0,0 1 1,-1-1-1,1 1 0,-1-1 0,1 1 0,-1-1 1,1 1-1,-1 0 0,0-1 0,1 1 1,-1 0-1,1 0 0,-1-1 0,0 1 0,1 0 1,-1 0-1,0 0 0,0 0 0,27 44 28,8 6-58,-3 0 1,30 63-1,-45-77 20,-1 1 0,-2 1 1,-1 0-1,8 49 0,-16-65 17,-1 0 0,-2-1 0,0 1 0,-1 0-1,-1 0 1,-1 0 0,-1 0 0,-1 0 0,-8 25 0,1-15 0,-1-1 0,-1 0 1,-2-1-1,-22 35 0,31-56-16,0 0-1,-1-1 1,0 1 0,0-1 0,-1-1-1,0 1 1,0-1 0,-1-1-1,0 0 1,0 0 0,0 0-1,-1-1 1,0-1 0,0 0-1,0 0 1,-20 4 0,26-7-7,1 0 0,-1 0 0,0 0 1,0-1-1,1 0 0,-1 0 0,0 0 0,0 0 1,0 0-1,1-1 0,-1 0 0,0 0 1,0 0-1,1 0 0,-1 0 0,1-1 0,-1 0 1,1 1-1,0-1 0,-1-1 0,1 1 0,0 0 1,1-1-1,-1 1 0,0-1 0,1 0 0,-1 0 1,1 0-1,0 0 0,0-1 0,0 1 0,0 0 1,1-1-1,-1 1 0,1-1 0,0 0 0,0 1 1,0-1-1,1 0 0,-1-6 0,0-7-305,1 1-1,0-1 1,2 1 0,-1-1-1,2 1 1,0 0-1,1 0 1,8-19 0,9-21-2669,48-89 1,-25 74 972</inkml:trace>
</inkml:ink>
</file>

<file path=ppt/ink/ink5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35.83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 1 992,'-3'43'8709,"-2"12"-6101,-5 96-2421,9-82 26,9 266-222,1-176-1072,-7-55-3254,-10-59 221,7-33 2172</inkml:trace>
</inkml:ink>
</file>

<file path=ppt/ink/ink5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36.29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47 700 1304,'-4'-4'530,"-1"-1"-1,1 1 0,1-1 1,-1 0-1,0 0 1,1 0-1,0-1 0,0 1 1,1-1-1,0 0 1,0 0-1,0 0 0,0 0 1,1 0-1,0 0 1,0-8-1,1 6-335,0 1 0,0-1 0,0 1 0,1 0 0,1-1 0,-1 1 0,1 0 0,0 0-1,1 0 1,-1 0 0,1 0 0,1 0 0,4-7 0,4-3-74,1 0 0,1 0 0,0 2 0,1 0 0,0 0 0,1 1 0,1 1 0,28-17 0,279-145-1732,-317 171 1609,-1-1 0,0 1 0,0-1-1,-1 0 1,0 0 0,1-1 0,-2 1 0,1-1 0,-1 0-1,0-1 1,0 1 0,0-1 0,-1 0 0,0 1 0,-1-1-1,1-1 1,-1 1 0,-1 0 0,1-1 0,-1 1 0,-1 0-1,1-1 1,-2-11 0,1 18 148,0 37 516,-16 328 685,13-346-1335,1 0 1,2 0-1,0 0 0,0 0 0,2 0 0,0-1 0,1 1 1,1 0-1,1-1 0,11 28 0,-14-41-9,1 0 0,0 0 1,1 0-1,-1 0 0,1-1 0,0 1 1,0-1-1,0 0 0,0-1 0,0 1 1,1-1-1,-1 1 0,1-1 0,0 0 1,-1-1-1,1 1 0,0-1 0,0 0 0,0 0 1,0-1-1,0 0 0,0 1 0,0-2 1,9 0-1,5-1 6,0-1 0,0 0 0,0-1 0,-1-2 1,24-9-1,-18 4 2,-1-1 0,0-1 1,-1-1-1,-1-2 1,0 0-1,-1-1 0,-1 0 1,0-2-1,31-41 1,-46 55-1,0 0 1,1 1-1,-1 0 1,1 0-1,0 0 1,0 1-1,6-4 1,-10 7-6,0 0 1,0 0-1,0 0 1,0 0 0,0 1-1,0-1 1,0 0-1,0 0 1,0 1 0,0-1-1,0 1 1,0-1-1,0 1 1,0-1 0,0 1-1,0-1 1,-1 1-1,1 0 1,0 0 0,-1-1-1,1 1 1,0 1-1,16 17 58,12 27 34,-24-37-94,0-1 0,0 1 0,1-1 1,0 0-1,1 0 0,-1 0 0,2-1 1,-1 0-1,1-1 0,0 1 0,0-1 1,18 9-1,-19-12-7,1 0 0,0 0 0,0-1 0,0 0 0,0 0 0,0-1 0,1 0 0,-1-1 0,0 0 0,1 0 0,-1 0 0,0-1 0,1-1 0,12-3 0,2-3-15,0-1 1,0-1-1,32-21 0,-34 19 5,-20 11 15,-1 1-1,1 0 1,-1-1-1,0 1 1,1-1-1,-1 1 1,1 0 0,-1 0-1,0-1 1,1 1-1,-1 0 1,1 0-1,-1-1 1,1 1-1,-1 0 1,1 0 0,-1 0-1,1 0 1,0 0-1,-1 0 1,1 0-1,-1 0 1,1 0-1,-1 0 1,1 0 0,-1 0-1,1 0 1,-1 0-1,1 0 1,-1 1-1,2-1 1,-6 21-7,-1-1-4,1-2 11,2-11-5,-1 1 0,2 0 0,-1 0 0,1-1 1,1 1-1,-1 0 0,1 0 0,1 0 0,-1 0 0,1 0 1,3 12-1,-1-12 7,-1-1 0,1 1 0,0-1-1,1 0 1,0 1 0,0-2 0,0 1 0,1 0 0,0-1 0,0 0 0,1 0 0,8 7 0,-9-10 4,-1-1-1,1 1 1,-1-1-1,1 0 1,0 0-1,-1-1 1,1 0-1,0 1 1,0-2-1,0 1 1,0 0-1,0-1 1,0 0-1,1 0 1,-1-1-1,0 0 1,0 1-1,0-2 1,-1 1 0,7-3-1,-3 2-3,1 0 1,-1-1-1,-1 0 1,1 0-1,0-1 0,-1 0 1,0 0-1,0-1 0,0 0 1,0 0-1,-1-1 1,0 1-1,0-2 0,0 1 1,-1 0-1,0-1 0,6-11 1,-7 7 52,0 0 0,-1 0 0,0-1 1,0 1-1,0-19 0,-2 26-31,-1 0 1,0 0-1,0 0 0,-1 0 1,1 0-1,-1 0 1,0 0-1,0 0 0,0 1 1,-1-1-1,1 0 0,-1 1 1,0-1-1,0 1 1,0-1-1,0 1 0,-1 0 1,1 0-1,-5-4 0,-4-1 1,0 0 0,0 1 0,0 0 0,-1 1 0,0 0-1,-1 1 1,1 0 0,-1 1 0,0 0 0,0 1-1,0 1 1,-25-2 0,28 4-108,1 0-1,-1 0 1,0 1 0,1 0 0,-1 0-1,1 1 1,-1 1 0,1 0-1,0 0 1,0 0 0,0 1-1,1 1 1,-1 0 0,1 0 0,0 0-1,0 1 1,1 0 0,-10 10-1,-5 11-1088,-6 6-1563,6-13-2016,22-19 4597,0-1 91,0 0 0,0 0-1,1 0 1,-1 0 0,0 0-1,0 0 1,0 0 0,1 0-1,-1 0 1,0 0 0,0 0-1,0 0 1,1 1 0,-1-1-1,0 0 1,0 0 0,0 0-1,1 0 1,-1 0 0,0 1-1,0-1 1,0 0 0,0 0-1,0 0 1,0 1 0,1-1 0,-1 0-1,0 0 1,0 0 0,0 1-1,0-1 1,0 0 0,0 0-1,0 1 1,0-1 0,0 0-1,0 0 1,0 0 0,0 1-1,0-1 1,0 0 0,0 0-1,0 1 1,0-1 0,0 0-1,0 0 1,-1 0 0,1 1-1,0-1 1,0 0 0,0 0-1,0 0 1,0 1 0,-1-1-1,1 0 1,0 0 0,0 0-1,0 0 1,0 0 0,-1 1-1,1-1 1,0 0 0,0 0-1,0 0 1,-1 0 0,1 0-1,0 0 1,-1 0 0,10 5-1735</inkml:trace>
</inkml:ink>
</file>

<file path=ppt/ink/ink6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36.6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1 512,'71'4'10608,"-26"7"-7311,-44-10-3206,1-1 0,-1 1-1,1 0 1,-1 0-1,1-1 1,-1 1-1,0 0 1,1 1 0,-1-1-1,0 0 1,0 0-1,0 0 1,0 1 0,0-1-1,0 0 1,0 1-1,0-1 1,-1 1 0,1-1-1,-1 1 1,1 0-1,-1-1 1,1 1 0,-1 2-1,-3 43 914,0-21-694,3-10-208,-1 0 0,-1 0 0,-1 0 0,-7 26 0,10-41-99,-1 0 0,1 0 0,0 0 0,0-1 0,0 1 0,-1 0 0,1 0 0,0 0 0,0 0 0,1 0-1,-1 0 1,0 0 0,0 0 0,0 0 0,1 0 0,-1 0 0,0-1 0,1 1 0,-1 0 0,1 0 0,-1 0 0,1-1-1,-1 1 1,1 0 0,-1 0 0,1-1 0,0 1 0,-1-1 0,1 1 0,0 0 0,0-1 0,0 1 0,1 0 0,-1-1 2,1 1 1,0 0 0,-1-1-1,1 1 1,0-1 0,-1 1-1,1-1 1,0 0 0,0 0 0,-1 0-1,1 0 1,0 0 0,0 0-1,-1 0 1,1 0 0,2-2-1,6-3 11,0-1 0,-1-1 0,0 1 0,-1-2 0,1 1 0,-2-1 0,12-13 0,16-16 32,-20 23-10,1 1-1,0 1 1,1 0-1,0 1 1,0 1-1,1 0 1,1 2-1,0 0 1,28-8-1,-37 14-55,1 0 1,-1 1-1,0 0 0,1 1 0,-1 0 0,0 0 0,1 1 0,-1 0 0,0 1 0,0 0 1,0 1-1,0 0 0,0 1 0,0 0 0,-1 0 0,0 1 0,0 0 0,0 1 1,0 0-1,8 8 0,54 55-1720,-59-54 400,1-1 0,1-1-1,0 0 1,1-1 0,0 0-1,1-1 1,0-1 0,0 0-1,20 7 1,6-6-1023</inkml:trace>
</inkml:ink>
</file>

<file path=ppt/ink/ink6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36.98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1 158 928,'27'10'2592,"0"-15"517,-9-5 299,0 5 176,0-5-836,-9 5-903,0-5-737,0-1-600,0-4-512,-9 5-500,0 0-488,0 0-696,-9 0-945,0-6-407,0 1-68,-9 5 187,0 5 305,9-5 648</inkml:trace>
</inkml:ink>
</file>

<file path=ppt/ink/ink6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56.5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999 170 1388,'6'-9'515,"2"-5"1167,0 0 0,11-28 0,-17 38-1408,-1 1 0,0-1 1,0 1-1,-1-1 0,1 1 0,-1-1 1,1 0-1,-1 0 0,0 1 0,-1-1 1,1 0-1,-1 1 0,1-1 0,-1 1 1,0-1-1,0 1 0,-1-1 1,-1-3-1,2 5-160,0 1 0,0 0 0,0-1 0,-1 1 0,1 0 0,0 0-1,-1 0 1,1 0 0,0 0 0,-1 0 0,0 0 0,1 0 0,-1 0 0,1 1 0,-1-1 0,0 1 0,1-1 0,-1 1 0,0 0 0,0-1 0,1 1 0,-1 0 0,0 0 0,0 0 0,1 1 0,-1-1 0,0 0 0,0 1 0,1-1 0,-1 1 0,0-1-1,1 1 1,-1 0 0,-2 1 0,-7 4 470,1 0-1,-1 0 0,-16 15 1,23-18-442,-8 8-45,0 1 0,1-1 0,0 2 1,1 0-1,1 0 0,0 0 1,-11 24-1,-45 114-79,46-103 6,-539 1482-1820,454-1204-1393,35-105-5049,61-202 5842</inkml:trace>
</inkml:ink>
</file>

<file path=ppt/ink/ink6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56.8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1 296 1552,'50'-85'2465,"-31"50"-380,35-49 1,-47 75-1868,0 1 1,0 0 0,1 0 0,0 0-1,0 1 1,1 0 0,0 1-1,0 0 1,0 1 0,14-7 0,-20 11-169,1-1 0,0 1 0,-1 0 0,1 0 0,0 0 1,0 1-1,0 0 0,0-1 0,0 1 0,0 0 0,0 1 1,0-1-1,0 1 0,-1 0 0,1 0 0,0 0 1,5 2-1,-4 0 24,0 0 0,0 1 0,0-1 0,0 1 0,0 0 0,-1 0 0,0 1 0,0-1 0,0 1-1,4 7 1,3 5 98,-2 1 0,0 1 0,-1 0-1,-1 0 1,8 38 0,87 592 825,13 56-1602,-70-532-727,25 105-5281,-61-218 4411,-7-7 96</inkml:trace>
</inkml:ink>
</file>

<file path=ppt/ink/ink6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57.23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1138 408,'0'-2'624,"0"0"0,0-1 0,0 1 0,0 0-1,1 0 1,-1-1 0,1 1 0,0 0 0,-1 0 0,1 0 0,2-3 0,-1 2-367,0 1-1,1-1 1,-1 1 0,1 0 0,0 0 0,0 0-1,-1 0 1,1 0 0,6-2 0,6-4-67,99-56 158,141-105-1,-124 64-1287,156-160 0,-207 178-1903,79-110 0,-117 132 1082,-29 43 1675,1 1 1,0 1-1,29-31 0,-43 50 196,1 0-1,-1 1 1,0-1-1,0 1 1,1-1-1,-1 1 1,1-1-1,-1 1 1,1-1-1,-1 1 1,0-1-1,1 1 1,0 0-1,-1-1 1,1 1-1,-1 0 1,1-1-1,-1 1 1,1 0-1,0 0 1,-1-1-1,1 1 1,-1 0-1,1 0 1,0 0-1,-1 0 1,1 0-1,0 0 1,-1 0-1,1 0 1,0 0-1,-1 0 1,1 1-1,-1-1 1,1 0-1,0 0 1,-1 0-1,1 1 1,-1-1-1,1 0 1,-1 1-1,1-1 1,-1 1-1,1-1 1,-1 0-1,1 1 1,-1-1-1,1 1 1,-1-1-1,1 2 1,6 35 3333,-5-23-3746,1 12 521,-1 0 1,-4 47-1,1-15-56,-26 315 415,9-174-449,9-83-111,-37 762-444,36-700-1606,9-170 1594,-1 0 0,0 0 0,0 0 1,-1 0-1,-4 9 0,6-14 136,0 0 0,-1 0 1,1 0-1,-1 0 0,0 0 0,0-1 0,0 1 1,0-1-1,0 1 0,-1-1 0,1 0 0,-1 0 0,0 0 1,-3 2-1,-5-2-1416</inkml:trace>
</inkml:ink>
</file>

<file path=ppt/ink/ink6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57.58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36 628 1192,'44'-126'3988,"-22"58"-2294,4 0-1,39-76 1,-55 126-1598,0 0 1,2 1-1,0 0 0,1 1 1,0 0-1,1 1 0,1 0 1,1 1-1,0 1 1,0 1-1,2 0 0,21-11 1,-35 21-90,1-1 0,-1 1 0,1 1 0,-1-1 0,1 1 0,0-1 0,0 1 1,0 1-1,0-1 0,-1 1 0,1 0 0,0 0 0,0 0 0,0 1 0,0-1 0,0 1 0,0 0 1,-1 1-1,1-1 0,0 1 0,-1 0 0,1 0 0,-1 1 0,0-1 0,0 1 0,0 0 1,0 0-1,0 0 0,3 4 0,-1 0 8,-1-1-1,0 1 1,-1 0 0,0 1-1,0-1 1,0 1 0,-1 0 0,0 0-1,0 0 1,-1 0 0,0 0-1,-1 1 1,0-1 0,0 0 0,-1 1-1,0 14 1,-4 10 25,-1-1 1,-2 0-1,-1 0 0,-1 0 0,-2-1 1,-1-1-1,-27 48 0,14-34-23,-3-2 0,-1-1 0,-2-1 0,-48 47 0,61-69-16,-1-2-1,0 0 1,-36 23-1,48-35-8,-1 1-1,1-1 0,-1-1 1,0 1-1,0-1 0,0-1 1,0 1-1,0-1 0,-1-1 1,1 0-1,0 0 0,-1 0 1,1-1-1,-10-1 0,15 0-44,0 0 0,1 0-1,-1-1 1,0 1-1,1 0 1,-1-1 0,0 0-1,1 0 1,0 0 0,-1 0-1,1 0 1,0 0-1,0 0 1,0-1 0,1 1-1,-1-1 1,0 1-1,1-1 1,0 0 0,0 0-1,-1 0 1,2 1-1,-1-1 1,0 0 0,0-5-1,-2-9-654,1 0 0,1 0 0,0-21 0,1 30 329,1-18-639,1 1-1,1 0 0,9-35 0,6-20-999</inkml:trace>
</inkml:ink>
</file>

<file path=ppt/ink/ink6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57.92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213 0 676,'-5'2'488,"1"1"1,-1-1-1,0 1 0,1 0 1,0 1-1,-1-1 0,1 0 1,1 1-1,-1 0 0,0 0 1,1 0-1,0 1 0,-4 7 1,-35 67 1790,38-69-2159,-12 30 173,3 0 0,1 1 0,-10 77 0,11-60-157,-2 22-18,3 0 0,3 0-1,4 1 1,4 0 0,14 108-1,-8-145-85,1 0 0,2-1-1,30 78 1,-35-109-37,0 1 0,1-1 0,0 0 0,1 0-1,1-1 1,-1 0 0,2 0 0,0 0 0,0-1 0,1-1 0,0 0 0,0 0 0,1-1 0,0 0 0,1-1 0,20 9-1,-24-12-5,1-1 0,0-1 0,-1 0 1,1 0-1,0-1 0,0 0 0,0 0 0,0-1 0,0-1 0,0 1 0,0-1 0,0-1 0,0 1 0,13-6 0,-11 3-2,1-2 0,-1 1 0,-1-2 1,1 1-1,-1-1 0,0-1 0,-1 0 0,1 0 0,11-15 1,-1-3-6,-1 0 1,-1-2-1,-2 0 1,0-1-1,-2-1 1,20-60-1,-27 57 51,-6 28-24,-1 0 0,1 0 0,0 1 0,1-1 0,-1 0 1,1 0-1,0 1 0,0-1 0,4-6 0,-5 12-8,0-1-1,0 0 1,0 1-1,0 0 1,0-1 0,0 1-1,-1-1 1,1 1-1,0 0 1,0 0-1,-1-1 1,1 1 0,0 0-1,-1 0 1,1 0-1,-1 0 1,1 0 0,-1 0-1,0 0 1,1 0-1,-1 0 1,0 0-1,0 0 1,0 0 0,1 1-1,10 40 42,4 89 95,-11-71-120,3-1 0,3 1 0,19 62 0,-27-118-22,-1 1 1,1-1-1,0 0 1,1 0-1,-1 0 0,1 0 1,0 0-1,0 0 0,0-1 1,0 0-1,0 1 0,8 4 1,-10-7-18,1 0 1,-1 0-1,1-1 0,-1 1 1,1 0-1,0-1 1,-1 1-1,1-1 1,0 1-1,-1-1 0,1 0 1,0 0-1,0 0 1,-1 0-1,1 0 1,0 0-1,0 0 0,-1-1 1,1 1-1,0-1 1,-1 1-1,1-1 1,-1 1-1,1-1 0,0 0 1,-1 0-1,0 0 1,1 0-1,-1 0 1,1 0-1,-1 0 0,0-1 1,0 1-1,0 0 1,0-1-1,0 1 1,1-3-1,3-3-526,-1 0 0,0-1 0,0 1-1,-1-1 1,0 0 0,0 0 0,-1-1 0,0 1 0,-1 0 0,0-1 0,0-9-1,4-18-1448,2 6 291</inkml:trace>
</inkml:ink>
</file>

<file path=ppt/ink/ink6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58.40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0 900 684,'9'-10'3392,"-9"5"-1539,9 5-317,-9 5 132,0 0-1340,0 5-168,0-5-168,9-10-3020,-9-5 1307,0 5-87,9-5 24</inkml:trace>
  <inkml:trace contextRef="#ctx0" brushRef="#br0" timeOffset="1">388 34 128,'-2'-29'3697,"-2"25"-215,-12 37 333,9-17-4318,-8 28 719,2 1 0,2 0 0,-6 49 0,3-12-145,-17 111 21,-9 301 0,36-397-451,4 0 0,5 0 1,3-1-1,27 118 0,-22-157-681,-4-17-1774,24 70 1,-16-82 992</inkml:trace>
</inkml:ink>
</file>

<file path=ppt/ink/ink6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58.96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630 232 644,'1'-1'237,"0"0"-1,-1 0 1,1 0-1,0-1 1,0 1 0,-1 0-1,1 0 1,-1-1 0,1 1-1,-1 0 1,0-1-1,1 1 1,-1-1 0,0 1-1,0 0 1,0-1-1,0 1 1,0-1 0,0 1-1,0 0 1,-1-1-1,1 1 1,0 0 0,-1-1-1,0-1 1,-1 2-51,1 0 1,-1-1-1,1 1 1,-1 0-1,1 0 1,-1 0-1,0 1 1,1-1-1,-1 0 1,0 0-1,0 1 1,1 0-1,-1-1 1,0 1-1,0 0 1,-2 0-1,-9-1 157,0 2-1,0 0 0,0 0 1,-19 5-1,-8 5-229,1 1-1,0 3 0,1 0 0,1 3 1,0 1-1,2 2 0,0 1 1,1 2-1,2 1 0,0 1 0,2 2 1,-35 40-1,62-63-123,0 0 0,0 0 0,0-1 0,1 2 0,-1-1 0,1 0 0,0 0 0,1 1 0,-2 8 0,2-12 1,1-1-1,0 1 1,0-1 0,-1 1 0,1-1-1,1 1 1,-1-1 0,0 1-1,0 0 1,0-1 0,1 1 0,-1-1-1,1 1 1,-1-1 0,1 1-1,0-1 1,-1 0 0,1 1 0,0-1-1,0 0 1,0 0 0,0 1-1,0-1 1,0 0 0,1 0 0,-1 0-1,0 0 1,0 0 0,1-1-1,-1 1 1,1 0 0,-1-1 0,0 1-1,1 0 1,-1-1 0,1 0-1,0 1 1,-1-1 0,3 0-1,10 1-37,-1-1-1,1-1 0,-1 0 0,1-1 0,-1 0 0,0-1 1,0 0-1,0-1 0,18-9 0,16-9-46,50-32 0,-52 28 40,-4 1 94,-2-2 0,-1-1 0,-1-2 0,-1-2 0,43-50 0,-86 91 46,-16 16-45,1 0-1,2 2 1,-23 38 0,40-61-39,2 0-1,-1-1 0,0 1 1,1 0-1,-1 0 1,1 0-1,0 0 0,0 5 1,1-8-2,0 0 1,1 0-1,-1 0 0,0 0 1,1 0-1,-1 0 1,1-1-1,0 1 0,-1 0 1,1 0-1,0 0 1,-1 0-1,1-1 0,0 1 1,0 0-1,0-1 1,-1 1-1,1-1 0,0 1 1,0-1-1,0 1 1,0-1-1,0 0 0,0 1 1,0-1-1,0 0 1,0 0-1,1 0 0,-1 0 1,0 0-1,0 0 1,0 0-1,0 0 0,0 0 1,0 0-1,2-1 0,7 0-19,1 0-1,-1 0 0,1-1 0,-1 0 1,0-1-1,0 0 0,0-1 0,13-6 0,73-48-354,-54 31 137,128-90-678,-8-14 384,-147 118 641,-1 0 1,0-1-1,-1-1 1,12-17 0,-25 32-105,0 0 0,0 1 0,-1-1 0,1 0 1,0 0-1,0 0 0,0 0 0,-1 0 0,1 0 1,0 0-1,0 0 0,-1 0 0,1 0 0,0 0 1,0 0-1,-1 0 0,1 0 0,0 0 0,0 0 1,0 0-1,-1 0 0,1 0 0,0 0 0,0 0 1,-1 0-1,1 0 0,0 0 0,0 0 0,0-1 1,-1 1-1,1 0 0,0 0 0,0 0 0,0 0 1,0-1-1,-1 1 0,1 0 0,0 0 0,0 0 0,0-1 1,0 1-1,0 0 0,0 0 0,0 0 0,0-1 1,0 1-1,0 0 0,-1 0 0,1-1 0,0 1 1,0 0-1,0 0 0,0 0 0,0-1 0,1 1 1,-1 0-1,0 0 0,0-1 0,0 1 0,0 0 1,0 0-1,0 0 0,0-1 0,0 1 0,0 0 1,1 0-1,-1 0 0,0-1 0,-18 10 271,13-2-210,1 1 0,0-1 0,0 1-1,1 0 1,0 0 0,-3 13 0,-1 3 13,2-11-59,2 0 0,0-1 0,0 1 0,1 0 0,1 1 0,0-1 0,1 0 0,0 0 0,1 0 1,0 1-1,1-1 0,5 15 0,-1-9 0,1 0 0,1 0 0,0-1 1,2 0-1,0-1 0,1 0 0,18 22 0,6 1-13,-22-28-15,-2 1 0,0 0 0,0 1 0,-1 0 0,15 30-1,-23-38 7,1 0-1,-1 0 0,0 0 0,-1 0 0,1 0 0,0 9 0,-2-12 2,-1 0 1,1 0-1,-1-1 0,1 1 1,-1-1-1,0 1 0,0 0 0,0-1 1,-1 1-1,1-1 0,0 0 0,-1 0 1,0 1-1,1-1 0,-1 0 1,0 0-1,-2 1 0,-7 9 1,-1-1-1,0-1 1,0 0-1,-1-1 1,-1 0-1,1-1 1,-1 0-1,-1-1 1,1-1-1,-1 0 1,-19 4-1,32-10 1,-1 1 0,0-1 0,1 0 0,-1 0-1,1 0 1,-1-1 0,1 1 0,-1-1 0,1 1 0,-1-1-1,1 0 1,-1 0 0,1 0 0,0 0 0,-1 0 0,1 0 0,0-1-1,0 1 1,0-1 0,0 0 0,0 1 0,0-1 0,1 0-1,-1 0 1,0 0 0,1 0 0,0-1 0,-1 1 0,1 0 0,0 0-1,0-1 1,1 1 0,-1-1 0,0 1 0,1-1 0,-1 1-1,1-1 1,0 1 0,0-1 0,0 0 0,0 1 0,0-1 0,1 1-1,-1-1 1,1 1 0,-1-1 0,2-2 0,4-17-4,0 1 0,1 0-1,1 0 1,2 0 0,-1 1 0,2 1 0,1 0 0,0 0 0,2 1 0,19-21-1,-1 10 5,0 2 0,2 1 0,1 2 0,2 1 0,0 1 0,0 3 0,69-26 0,-101 43 1,1 0-1,-1 0 1,1 1-1,-1-1 1,1 1-1,0 0 0,0 1 1,-1-1-1,1 1 1,0 0-1,0 1 1,-1-1-1,1 1 0,0 0 1,-1 1-1,1-1 1,-1 1-1,1 0 0,-1 1 1,0-1-1,0 1 1,0 0-1,0 0 1,0 1-1,-1-1 0,0 1 1,1 0-1,-1 0 1,4 7-1,3 5 23,11 16-11,-21-31-34,-1 0 0,1 0-1,0 0 1,0-1 0,0 1 0,0 0 0,0 0 0,0-1 0,0 1 0,0-1 0,0 1-1,0-1 1,0 1 0,0-1 0,1 1 0,-1-1 0,0 0 0,0 0 0,0 0 0,1 0-1,-1 0 1,0 0 0,2 0 0,0-2-316,-1-1 0,0 1 1,0-1-1,-1 1 0,1-1 0,0 0 1,-1 0-1,0 0 0,1 0 0,-1 0 0,0 0 1,-1 0-1,1 0 0,-1 0 0,1-6 0,0 4-375,5-20-1350,-4-5 39</inkml:trace>
</inkml:ink>
</file>

<file path=ppt/ink/ink6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3:59.3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 1 120,'9'0'1748,"0"5"2445,-9 0-285,0 0-2916,0 0-404,-9 5-264,9-5-180,-9 5-160,9 5-172,-9-10-444,0-15-4732,9 0 3251,9-5 61</inkml:trace>
  <inkml:trace contextRef="#ctx0" brushRef="#br0" timeOffset="1">776 350 1472,'18'5'1780,"-9"-5"88,0 5-51,0-10-953,0 5-1340,-9-5-680,0-5-413,0 5-187,0-10 0</inkml:trace>
</inkml:ink>
</file>

<file path=ppt/ink/ink6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03.16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0 972,'6'14'1430,"22"53"3744,-25-57-4884,-1 0 0,0-1 1,0 1-1,-1 1 0,0 11 1,-14 590 851,-1 1-1050,32-248-570,-12-298-349,-4-36-387,1-1 1,1 1-1,2-1 0,0 0 1,14 34-1,-4-33-531</inkml:trace>
</inkml:ink>
</file>

<file path=ppt/ink/ink6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03.52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0 735 240,'70'-172'4895,"26"-57"-532,-79 193-4162,2 2 0,2 0 0,1 2 0,32-39 1,-42 58-190,1 1 0,0 0-1,1 1 1,0 0 0,1 1 0,0 0 0,0 1 0,1 1 0,30-11 0,-40 17-12,1 0 1,0 0-1,0 0 0,-1 1 1,1 0-1,0 0 0,0 1 0,0 0 1,0 0-1,0 1 0,0 0 0,0 0 1,-1 0-1,1 1 0,0 0 1,-1 0-1,1 1 0,-1 0 0,0 0 1,0 0-1,0 1 0,0 0 1,-1 0-1,1 1 0,-1-1 0,0 1 1,7 9-1,-3 0 4,0 1 1,-1-1-1,0 2 1,-2-1-1,1 1 1,-2 0-1,0 0 0,-1 0 1,2 20-1,0 15 27,0 88-1,-10-72-8,-3 0 0,-3-1-1,-3 0 1,-43 127-1,35-140-16,-3-1 0,-3-1 0,-1-1 0,-41 55 0,46-77-9,0 0 0,-31 28 0,20-22-110,27-28-109,1 0 0,-1 0 0,0-1 0,-1 0 1,1 0-1,-1 0 0,0-1 0,-17 6 0,12-6-758,1-1 0,-1 0 0,0-1 0,0-1 0,-20 0 0,6-1-866</inkml:trace>
</inkml:ink>
</file>

<file path=ppt/ink/ink6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03.90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18 438 1292,'3'4'526,"0"0"-1,0 1 1,-1 0-1,1-1 1,-1 1 0,0 0-1,0 0 1,-1 0-1,1 1 1,-1-1 0,1 10-1,-1 64 780,-1-49-1102,-1 18-64,0-2-34,10 87-1,-7-57-96,-2-51 21,0-25-27,0-1 0,-1 1 1,1 0-1,0 0 0,0 0 0,0-1 0,0 1 0,0 0 0,0 0 1,0 0-1,-1 0 0,1-1 0,0 1 0,0 0 0,0 0 0,0 0 1,0 0-1,-1 0 0,1 0 0,0 0 0,0 0 0,0-1 0,-1 1 1,1 0-1,0 0 0,0 0 0,0 0 0,-1 0 0,1 0 0,0 0 1,0 0-1,0 0 0,-1 0 0,1 0 0,0 0 0,0 0 0,0 0 1,0 1-1,-1-1 0,1 0 0,0 0 0,0 0 0,0 0 0,-1 0 1,1 0-1,0 0 0,0 0 0,0 1 0,0-1 0,0 0 0,-1 0 1,1 0-1,0 0 0,0 1 0,0-1 0,0 0 0,0 0 0,0 0 0,0 0 1,0 1-1,0-1 0,0 0 0,0 1 0,-11-17 112,3-10-36,1-1 0,1 0 0,1 0 1,1-1-1,2 1 0,0-1 0,2 0 0,2 1 0,0-1 1,2 0-1,7-29 0,8-23 128,34-91 1,-44 146-185,2 1 0,0 0 0,2 0 0,0 1 0,2 1 0,0 0 0,32-33 0,-36 44-16,1 1 1,1 1 0,-1 0-1,1 1 1,1 0-1,0 1 1,0 0 0,0 1-1,1 1 1,0 0-1,0 1 1,0 1 0,29-3-1,-25 4-76,-1 2-1,0 0 0,0 2 1,0 0-1,0 1 0,0 0 1,0 2-1,-1 0 0,1 1 1,-1 0-1,25 15 0,3 4-3919,52 40 0,-77-49 2180</inkml:trace>
</inkml:ink>
</file>

<file path=ppt/ink/ink6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04.2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67 617 1500,'25'-27'6264,"-5"3"-5011,42-23-979,2 3-1,2 2 0,92-43 0,-138 75-253,1-1 0,-2-2 0,0 0 0,34-30 0,-47 38-15,-1 0-1,-1 0 1,1 0-1,-1 0 1,1 0-1,-2-1 1,1 0-1,-1 0 1,0 0-1,0 0 1,0-1-1,-1 1 0,0-1 1,0 1-1,-1-1 1,0 0-1,0 0 1,0 1-1,-1-1 1,-1-11-1,-1 13 1,0 0-1,0 0 0,0 0 0,-1 0 1,0 0-1,0 1 0,0-1 1,-1 1-1,1 0 0,-1 0 1,0 0-1,0 0 0,-1 1 0,1 0 1,-1-1-1,0 2 0,-9-6 1,1 2 33,-1 0 0,0 0 0,0 1 0,0 1 0,-24-4 0,25 5-23,-1 2 0,0 0 0,1 0 0,-1 1 0,0 1 0,1 0 0,-1 1 0,0 1 0,1 0 0,0 1 0,0 0 0,0 1 0,0 0 0,1 1 0,0 1 0,0 0 0,0 0 1,1 1-1,0 1 0,-10 10 0,14-11-19,-9 7-7,2 0 1,0 1-1,1 1 0,0 0 0,-18 37 1,16-21 19,1 1 1,2 0-1,1 1 1,2 0-1,1 0 1,-6 72-1,13-93-36,1 0 0,0-1 0,1 1 0,0-1 0,1 1 0,1-1 0,0 1 0,1-1 0,0 0 0,1-1 0,1 1 0,-1-1 0,2 0 0,0 0 0,0-1 0,1 0 0,1 0 0,0-1 0,0 0 0,1-1 0,20 16 0,-20-19-325,-1-1 1,1 0 0,0-1 0,0 0 0,1 0-1,-1-1 1,1 0 0,0-1 0,0-1 0,0 1 0,16-2-1,-2 0-732,1-2-1,-1-1 1,45-11-1,2-5-648</inkml:trace>
</inkml:ink>
</file>

<file path=ppt/ink/ink6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04.83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563 858 1324,'1'-1'199,"0"0"0,0-1 0,0 1 0,0-1 0,0 1 0,-1-1 0,1 1 0,0-1 0,-1 0 0,1 1 0,-1-1 0,1 0 0,-1 1 0,0-1 0,0 0 0,0 1 0,0-1 0,0 0 0,0 0 0,0 1 0,-1-1 0,1 0 0,-1 1 0,1-1 0,-1 0 0,1 1 0,-1-1 0,0 1 0,0-1 0,0 1 0,-1-2 0,-1 1-80,1 1 1,-1 0-1,1-1 1,-1 1-1,1 0 1,-1 0 0,0 1-1,1-1 1,-1 1-1,0-1 1,0 1-1,1 0 1,-1 0 0,0 0-1,0 0 1,1 0-1,-1 1 1,0 0-1,-3 0 1,-9 3-64,1 1 1,-1 1-1,1 0 1,0 1-1,0 0 0,-24 18 1,-69 67 20,86-72-56,-12 12 12,1 1-1,-54 74 1,69-83-7,2 0 0,1 1 0,1 0-1,1 1 1,2 1 0,-9 30 0,18-54-22,0 0-1,0 0 1,1 1-1,0-1 1,-1 0 0,1 0-1,0 1 1,0-1 0,1 0-1,-1 0 1,1 1-1,-1-1 1,1 0 0,0 0-1,0 0 1,4 6-1,-4-7-2,1-1 0,-1 1 0,1-1 0,0 1 0,-1-1 0,1 0 0,0 1 0,0-1 0,0 0 0,0 0 0,0-1 0,0 1 0,0 0 0,1-1 0,-1 1 0,0-1 0,0 0 0,0 1 0,1-1 0,-1 0 0,0 0 0,0-1 0,1 1 0,-1 0 0,0-1 0,0 1 0,3-2 0,15-4-10,0-1 0,0-1 0,-1 0 1,0-2-1,0 0 0,-1-1 1,-1-1-1,0 0 0,0-1 0,-1-1 1,14-17-1,17-22-34,-3-1-1,37-62 1,-61 84 58,-2-2 0,-1 0 0,-1-1 0,-2 0 0,-1-1 0,8-42 0,31-228 59,-52 305-74,18-308 160,-17 272-87,0 22-1,0 1-1,-2-1 1,1 1 0,-2 0-1,0 0 1,-4-15-1,6 28-67,0 1 0,0 0 0,0-1 0,0 1-1,0-1 1,-1 1 0,1 0 0,0-1-1,0 1 1,0 0 0,-1 0 0,1-1 0,0 1-1,0 0 1,-1-1 0,1 1 0,0 0-1,-1 0 1,1 0 0,0-1 0,-1 1 0,1 0-1,0 0 1,-1 0 0,1 0 0,-1 0-1,1 0 1,0 0 0,-1 0 0,1 0 0,-1 0-1,1 0 1,0 0 0,-1 0 0,1 0-1,0 0 1,-1 0 0,1 0 0,-1 0 0,1 0-1,0 0 1,-1 1 0,1-1 0,0 0-1,-1 1 1,-21 19 75,-14 31-30,15-10-29,2 0 0,2 1 0,2 1 0,-19 84 0,22-61-34,3 1 1,0 113-1,9-152 11,2 0 0,1 0 0,1-1-1,1 1 1,2-1 0,1 0 0,12 29 0,-16-45 4,1 1 0,1-1 0,0-1 0,0 1 0,1-1 0,0 0 0,1 0 0,0-1 0,1 0 0,0-1 0,0 0 0,0 0 0,1-1 0,1 0 1,-1-1-1,1 0 0,0 0 0,19 6 0,-16-9-3,1 0 0,-1 0 1,1-1-1,-1-1 0,1 0 0,0-1 1,-1-1-1,1-1 0,14-2 0,-21 2 0,0 0 0,0 0 0,0-1 0,0 0 0,-1 0-1,1-1 1,-1 0 0,0 0 0,0-1 0,-1 0 0,1 0 0,-1 0-1,0-1 1,0 0 0,-1 0 0,0-1 0,5-7 0,-4 5 17,0-1 0,0 0-1,-1-1 1,0 1 0,-1-1 0,0 0 0,0 0 0,2-22 0,-3 14 28,3 22-56,-4 0 7,-1 0 0,1 1 0,-1-1 0,0 0 0,0 0 0,-1 1 0,1-1 0,-1 7 0,-1 42 22,2 0 0,2 1-1,3-2 1,22 95-1,-27-141-34,1-1 0,0 1 0,0-1 0,0 1 0,0-1 0,1 0-1,0 0 1,0 0 0,0 0 0,1 0 0,-1-1 0,1 1-1,0-1 1,-1 0 0,2 0 0,-1-1 0,8 5 0,-10-7-108,1 1 0,-1 0 0,1 0 0,-1-1 0,1 1 0,0-1 0,-1 0 0,1 0 0,0 0 0,0 0 0,-1 0 0,1 0 0,0-1 0,-1 0 0,1 1 0,-1-1 1,1 0-1,-1 0 0,1 0 0,-1-1 0,0 1 0,1-1 0,-1 1 0,0-1 0,0 0 0,0 1 0,0-1 0,0 0 0,-1 0 0,1-1 0,0 1 0,-1 0 0,2-5 0,2-2-696,-1 0-1,0-1 1,0 1-1,-1-1 0,0 0 1,1-14-1,-2-10-852</inkml:trace>
</inkml:ink>
</file>

<file path=ppt/ink/ink6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05.19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1 360 200,'15'-89'4450,"-13"67"-3150,2 0-1,0 0 1,14-41-1,-5 29-930,-10 23-229,0 1-1,1 0 1,1 0 0,0 0-1,9-13 1,-12 20-232,1 0 0,-1 1 0,1-1 1,0 1-1,0-1 0,0 1 0,0 0 0,0 0 0,1 0 0,-1 1 1,1-1-1,-1 1 0,1-1 0,-1 1 0,1 1 0,0-1 1,0 0-1,-1 1 0,1 0 0,4 0 0,65 9-7273,-57-8 5636</inkml:trace>
</inkml:ink>
</file>

<file path=ppt/ink/ink6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05.57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112 76 196,'14'-64'6136,"-13"53"-2773,-6 42-2818,-52 247-292,-3 198-100,56-76-52,8-331-241,3 0 0,4 0 1,33 118-1,-43-181 45,7 20-1301,22 48 1,-27-67 974,0-1 1,1 0-1,0 0 1,0 0-1,0 0 0,1-1 1,0 1-1,0-1 1,0 0-1,0-1 1,1 0-1,11 7 1,18 5-1311</inkml:trace>
  <inkml:trace contextRef="#ctx0" brushRef="#br0" timeOffset="1">833 912 1428,'0'-7'573,"0"0"1,-1-1-1,1 1 0,-1 0 1,-1 0-1,1-1 0,-1 1 1,-1 0-1,1 1 0,-1-1 1,-6-11-1,5 14-429,1 0 0,-1 0 0,0 0 0,0 0 0,0 1 0,0-1 0,-1 1 0,0 0 0,1 0 0,-1 1 0,0 0 0,0-1 0,0 2 0,-1-1 0,1 1 0,-9-2 0,-12-1-63,0 2 0,0 1 0,0 0 0,-1 2 1,1 1-1,0 2 0,-38 9 0,31-5-62,0 3-1,0 0 0,1 2 1,1 2-1,-33 20 1,49-27-14,1 2 1,1 0 0,0 0 0,0 1-1,1 1 1,0 0 0,1 1 0,1 0-1,-11 17 1,18-25-6,0 0 0,1 0 1,-1 0-1,2 0 0,-1 1 0,0-1 0,1 1 1,0-1-1,0 1 0,1-1 0,-1 1 0,1-1 1,0 1-1,1 0 0,0-1 0,-1 1 0,2-1 1,-1 1-1,1-1 0,-1 0 0,2 0 0,-1 0 1,0 0-1,1 0 0,0 0 0,0 0 0,1-1 0,-1 1 1,1-1-1,5 5 0,2 0 2,0 0 0,1-1-1,0 0 1,0-1 0,1 0-1,0-1 1,0 0 0,0-1 0,1 0-1,27 4 1,-3-2-269,0-2-1,70 1 1,-71-9-921,1-1 1,-1-1-1,0-3 1,0-1-1,-1-1 1,50-22 0,-32 12-469</inkml:trace>
</inkml:ink>
</file>

<file path=ppt/ink/ink6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05.98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340 48 696,'0'-1'194,"1"1"-1,0-1 1,-1 1 0,1-1-1,-1 0 1,1 1-1,0-1 1,-1 0 0,0 1-1,1-1 1,-1 0 0,1 0-1,-1 1 1,0-1-1,1 0 1,-1 0 0,0 0-1,0 0 1,0 0 0,0 1-1,0-1 1,0 0-1,0 0 1,0 0 0,0 0-1,0 0 1,0 1 0,0-1-1,-1 0 1,1 0-1,0 0 1,-1 1 0,1-1-1,-2-1 1,0 0 15,0 0 0,0 1 0,0-1 0,-1 1 0,1 0 0,0 0 0,-1 0 0,0 0 0,1 0 0,-1 0 0,-3 0-1,-6-1-21,1 1 0,-1 0 0,1 0 0,-24 3-1,21 1-158,0 1-1,0 0 0,0 1 0,0 1 1,1 0-1,0 1 0,0 0 1,0 1-1,1 0 0,0 1 0,1 0 1,-12 13-1,18-17-30,0 1 1,0-1-1,1 1 1,0 1-1,0-1 1,0 0-1,1 1 1,0 0-1,0 0 1,1 0-1,0 0 1,0 0-1,0 0 1,1 0-1,0 1 1,1-1-1,0 1 1,0-1-1,0 0 1,1 1-1,0-1 1,0 0-1,1 1 1,0-1-1,0 0 1,5 8-1,0 1 4,2-1-1,0 1 1,1-1-1,1-1 1,21 23-1,70 57 80,-51-50-54,-45-38-23,0-1-1,0 1 0,-1 0 0,1 0 0,-1 0 0,-1 1 1,1 0-1,-1 0 0,0 0 0,-1 0 0,0 1 0,4 10 1,-6-12 4,-1 1 1,0-1-1,1 0 1,-2 0-1,1 0 1,-1 0-1,0 0 1,0 0-1,-1 0 1,1 0-1,-1 0 1,-1 0-1,1-1 1,-1 1-1,0-1 1,-5 8-1,-6 7 23,0-1 0,-1-1-1,-1 0 1,-1-2-1,0 1 1,-1-2 0,-1 0-1,0-1 1,-29 15-1,34-20-6,-18 12-6,32-21-14,-1 1 0,0-1 1,0 1-1,0-1 0,0 0 0,0 1 1,1-1-1,-1 0 0,0 1 0,0-1 1,0 0-1,0 0 0,0 0 1,0 0-1,0 0 0,0 0 0,0 0 1,0 0-1,0-1 0,0 1 0,0 0 1,1 0-1,-1-1 0,0 1 0,0-1 1,0 1-1,0-1 0,0 0 0,2-4 2,0 0 0,1 0 0,0-1 0,0 1-1,1 0 1,-1 1 0,1-1 0,0 0 0,7-7 0,-5 4-6,24-32-21,65-69 0,7-9 54,-78 87-1,0 2-1,3 0 0,0 1 0,2 1 0,0 2 0,36-24 0,-19 29-24,-43 19-7,0 1 0,-1-1 0,1 1 0,0 0 0,-1-1-1,1 1 1,0 0 0,0 0 0,-1 0 0,1 0 0,0 0 0,0 1 0,-1-1 0,1 1 0,0-1 0,-1 1 0,1-1 0,-1 1 0,1 0 0,-1 0 0,1-1 0,-1 1 0,1 0 0,-1 1 0,0-1-1,2 1 1,-3-1 1,5 4 3,-1 1 0,0 0-1,0 0 1,-1 0 0,1 1-1,-2-1 1,1 1 0,-1-1-1,1 1 1,1 11 0,10 50 57,-8-44-71,-1 0 0,-1 0 0,1 27 0,0-27-1078,-2-21-1062,-2-14 121,7-29-2094,-7 14 2136</inkml:trace>
</inkml:ink>
</file>

<file path=ppt/ink/ink6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06.35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0 240 100,'10'-33'2440,"-2"0"-1,-1-1 1,-2 0 0,1-44-1,-3 56-2125,3 17 67,13 23-1354,0 0-5016,-4-14 3756,-5-3 67</inkml:trace>
</inkml:ink>
</file>

<file path=ppt/ink/ink6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00.04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255 208 1296,'-19'11'1061,"0"0"0,-1-2 0,0 0 0,-1-1 0,0-1 0,0-2-1,-1 1 1,0-2 0,-36 2 0,58-6-1038,-1 0 0,1 0 0,0 0 0,-1 0 0,1 0 0,-1 0 0,1 0 0,0 0 0,-1 0 0,1 0 0,0 0 0,-1 0 0,1 0 0,-1 0 0,1 0-1,0 0 1,-1 0 0,1-1 0,0 1 0,-1 0 0,1 0 0,0 0 0,-1-1 0,1 1 0,0 0 0,0 0 0,-1-1 0,1 1 0,0 0 0,0-1 0,-1 1 0,1 0 0,0-1 0,0 1 0,0 0 0,0-1 0,-1 1 0,1 0 0,0-1 0,0 1-1,0-1 1,0 1 0,0 0 0,0-1 0,0 0 0,13-20 661,-7 15-602,-1 0 0,1 0-1,1 1 1,-1 0 0,11-6-1,10 2-39,1 1-1,0 1 1,0 2-1,0 0 1,0 2-1,49 1 1,-7-1-22,179-9-454,204-19-616,-230-7-2052,-157 21-102,85-32 0,-96 24 1192</inkml:trace>
</inkml:ink>
</file>

<file path=ppt/ink/ink6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00.39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190 1 1512,'-4'1'671,"-1"0"1,1-1-1,-1 1 0,1-1 1,-1 0-1,0 0 0,-5-2 1,-9 1 2353,36 4-2497,0 0 1,0 1-1,17 7 1,-4-2-316,15 4-30,99 30 55,-128-36-235,0 0-1,0 0 0,-1 2 0,0 0 0,0 0 1,17 16-1,-29-22-3,0-1 1,-1 1-1,0 1 1,1-1-1,-1 0 1,0 1 0,-1-1-1,1 1 1,-1-1-1,1 1 1,-1 0-1,0-1 1,-1 1-1,1 0 1,0 0-1,-1 0 1,0 0-1,0 0 1,0 0-1,-1 0 1,1-1-1,-1 1 1,0 0-1,0 0 1,0 0 0,-1-1-1,1 1 1,-1-1-1,-2 4 1,-7 15-4,-1-2 0,-2 1 0,-25 29 1,21-27-2,-54 62-852,-3-4 1,-126 105-1,188-175-309,0-1 0,0 0 0,-1-1-1,0-1 1,-1 0 0,-21 7 0,26-13-639</inkml:trace>
</inkml:ink>
</file>

<file path=ppt/ink/ink6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09.70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307 298 964,'-41'-47'5260,"-116"-124"-1311,76 101-3196,80 69-748,0 0-1,1 0 0,-1 1 1,0-1-1,1 0 0,-1 1 1,0-1-1,0 1 0,1-1 1,-1 1-1,0 0 0,0-1 1,0 1-1,0 0 0,0-1 1,0 1-1,1 0 0,-1 0 1,0 0-1,0 0 0,0 0 1,0 0-1,-1 0 0,1 1-3,0-1 0,1 1-1,-1-1 1,1 1 0,0 0-1,-1-1 1,1 1 0,-1 0-1,1 0 1,0-1 0,0 1-1,-1 0 1,1 0 0,0 0-1,0-1 1,0 1 0,0 0-1,0 0 1,0 0 0,0 1-1,9 45-16,15 34 71,4-1-1,51 103 0,105 139 73,719 1250 9,-880-1526-142,28 53-30,64 182 0,-82-140-1711,-34-113-259,-4-15-2975,13-22 3179</inkml:trace>
</inkml:ink>
</file>

<file path=ppt/ink/ink6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10.06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208 14 964,'4'-2'617,"0"0"1,1 0-1,0 0 1,-1 1-1,1 0 0,0 0 1,-1 0-1,1 0 0,0 1 1,0 0-1,0 0 0,6 1 1,-2 0-371,0 1 0,-1 0-1,1 1 1,0-1 0,-1 2 0,12 5 0,-11-4-263,-1 0 0,1 0 0,-1 0 0,0 1 0,-1 1 0,1-1 0,-1 1 0,-1 1 0,1-1 0,-1 1 0,-1 0 0,10 16 0,-9-7 34,-1 0 0,0 0-1,-1 0 1,0 0-1,-2 1 1,0-1 0,-1 1-1,-1 0 1,0-1 0,-1 1-1,-1 0 1,-1-1 0,-8 27-1,1-13 24,-2 0-1,-1-1 0,-1-1 1,-2-1-1,0 0 0,-33 40 1,-26 30-48,-46 62-145,41-54-2985,54-80 1142,22-23 1572,1 0-1,0-1 1,0 1 0,0 0 0,1 0 0,-1 0 0,1 1 0,-3 4 0,3 2-1362</inkml:trace>
</inkml:ink>
</file>

<file path=ppt/ink/ink6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10.72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5 283 444,'13'-49'2348,"-5"22"-686,-1-1 0,-1 0 1,5-56-1,-12 80-1587,1-1 0,0 1-1,1-1 1,-1 1 0,1-1 0,0 1 0,0-1 0,0 1 0,0 0 0,1-1-1,0 1 1,0 0 0,3-6 0,4 42 186,-6-9-194,-2 0 0,-1 0 0,-1 1 0,-4 29 1,-2 15 19,-19 228 22,0-16-97,13 844 63,42-646-6316,-26-433 4312,5-16 34</inkml:trace>
</inkml:ink>
</file>

<file path=ppt/ink/ink6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11.08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1087 166 1100,'3'-15'975,"0"-1"0,-1 1 0,0 0 0,-1-1 0,-1 1 0,-4-29 0,4 42-924,0 1 1,0 0 0,-1-1-1,1 1 1,-1 0 0,1-1-1,-1 1 1,0 0-1,0 0 1,1-1 0,-1 1-1,0 0 1,0 0 0,0 0-1,0 0 1,0 0-1,0 0 1,0 1 0,0-1-1,-1 0 1,1 1 0,0-1-1,0 0 1,-3 0 0,0 0 2,0 1 1,0-1-1,0 1 1,0 0-1,0 0 0,0 0 1,0 1-1,-8 1 1,-5 3-4,0 0-1,-32 16 1,48-20-41,-60 31 4,3 3 0,-88 69 0,58-39 10,-458 365 1017,542-426-1019,-30 28 95,34-32-115,-1 1-1,1-1 1,-1 1 0,1-1-1,0 1 1,-1-1 0,1 1 0,-1-1-1,1 1 1,0-1 0,0 1 0,-1-1-1,1 1 1,0-1 0,0 1-1,0-1 1,0 1 0,-1 0 0,1-1-1,0 1 1,0-1 0,0 1-1,0 0 1,1-1 0,-1 1 0,0-1-1,0 1 1,0 0 0,0-1 0,0 1-1,1-1 1,-1 1 0,0-1-1,1 1 1,-1-1 0,0 1 0,1-1-1,-1 1 1,1-1 0,-1 1 0,0-1-1,1 0 1,-1 1 0,1-1-1,-1 0 1,1 1 0,-1-1 0,1 0-1,0 0 1,-1 1 0,1-1-1,-1 0 1,1 0 0,0 0 0,-1 0-1,1 0 1,-1 0 0,1 0 0,0 0-1,0 0 1,18 0 12,0 0-1,0-1 1,0-1 0,31-7 0,-6 1-2,56-3-212,1 3 0,0 5 0,0 4 0,-1 5 0,105 19 0,-181-20-760,1-2-1,0-1 0,-1-1 1,1-1-1,0-1 0,44-9 1,-22 0-944</inkml:trace>
</inkml:ink>
</file>

<file path=ppt/ink/ink6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11.44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116 118 1216,'1'-6'576,"1"0"0,-1-1 0,0 1 0,0 0 0,-1-1-1,1 1 1,-2 0 0,1-1 0,-3-11 0,0-23 1850,1 40-2027,-1 11-239,-3 18-4,-80 593 1300,70-420-1153,13 226-1,7-370-270,1 0 0,4-1-1,2 1 1,2-2 0,34 88 0,-37-119-130,2 0 0,0-1 1,2 0-1,1-1 0,0 0 0,21 20 1,-26-31-358,0-1 0,1 0 0,1-1 0,0 0-1,17 9 1,-21-14-201,0 0-1,1 0 0,-1-1 0,1 0 0,-1-1 0,1 0 0,0 0 1,0-1-1,13 0 0,5-4-1208</inkml:trace>
</inkml:ink>
</file>

<file path=ppt/ink/ink6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11.79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709 292 1324,'4'-19'720,"1"0"40,-1-1 0,-1 1 0,0-1 0,-2 0-1,0 0 1,-1 0 0,-1 1 0,-4-22 0,4 37-724,-1-1 1,1 1-1,-1 1 1,0-1-1,0 0 1,-1 0-1,1 1 1,-1-1 0,0 1-1,0 0 1,0 0-1,0 0 1,0 0-1,-1 0 1,1 1-1,-1-1 1,0 1-1,1 0 1,-1 0-1,0 1 1,-1-1-1,1 1 1,0 0-1,0 0 1,-5 0-1,-2-1-18,-1 1 0,1 1 0,0 0 0,0 0 0,0 1 0,0 1 0,0 0 0,0 0 0,-11 5 0,-10 5 15,1 2 1,0 1-1,1 1 0,1 2 0,-47 37 0,31-17 46,2 2 0,-59 68 0,85-88-40,2 1 0,-19 31 0,30-44-29,-1 1 0,1 0-1,0 0 1,1 0 0,0 0 0,0 1 0,1-1-1,0 1 1,0 13 0,2-20-7,0-1 0,1 1-1,-1 0 1,0-1 0,1 1 0,0 0 0,0-1-1,0 1 1,0-1 0,0 1 0,0-1 0,1 0-1,-1 1 1,1-1 0,-1 0 0,1 0 0,0 0 0,0 0-1,0 0 1,0-1 0,0 1 0,0-1 0,1 1-1,-1-1 1,0 0 0,1 1 0,-1-1 0,1-1-1,0 1 1,-1 0 0,1-1 0,-1 1 0,1-1-1,0 0 1,-1 0 0,1 0 0,3 0 0,8 0 7,-1-1 0,1 0 1,-1-1-1,1 0 1,-1-1-1,13-5 0,12-8-8,-2-1 0,0-1 0,-1-2 0,-1-2 0,-1-1 0,-1-1 0,-1-2 0,-1-2 0,-1 0 0,-2-2 0,36-50 0,-144 282 134,75-187-124,1 0 0,1 1-1,0 0 1,1 0 0,1 0 0,1 0-1,0 0 1,1 0 0,3 27 0,-3-38-13,1 0 0,0 0 0,0 0 0,0 0 0,1 0 0,0-1 0,-1 1 0,2 0 0,-1-1 0,0 1 0,1-1 0,0 0 0,0 0 0,0 0 0,1 0 0,0-1 0,-1 1 0,1-1 0,0 0 0,0 0 0,1 0 0,-1-1 0,1 1 0,-1-1 0,1 0 0,0 0 0,-1-1 0,1 0 0,0 1 0,0-2 0,0 1 0,0 0 0,9-1 0,-1-1-298,0 0 0,0-1 1,-1 0-1,1-1 0,0-1 0,-1 0 1,0 0-1,0-1 0,0-1 1,13-9-1,10-8-2559,59-50 1,-48 33 1132</inkml:trace>
</inkml:ink>
</file>

<file path=ppt/ink/ink6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12.15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351 204 1412,'3'-11'669,"-1"1"0,0-1-1,0 0 1,-1 0 0,0 0-1,-1 0 1,-1 0 0,0 0-1,-2-11 1,2 17-588,0 1 0,0 0 1,0 0-1,0 0 0,-1 1 0,0-1 0,1 0 0,-1 0 0,-1 1 1,1-1-1,-1 1 0,1 0 0,-1 0 0,0 0 0,0 0 0,0 0 0,0 1 1,-1-1-1,1 1 0,-1 0 0,0 0 0,1 0 0,-1 1 0,0-1 1,0 1-1,0 0 0,-5-1 0,-2 1-62,0 0 0,-1 1 0,1 0 1,-1 1-1,1 0 0,-1 1 0,1 0 0,0 1 0,0 0 1,0 1-1,1 0 0,-1 1 0,1 0 0,0 1 0,-18 13 1,21-14-15,0 0 1,1 0-1,0 1 1,0 0-1,0 1 1,1-1-1,0 1 1,0 0-1,1 0 1,0 0-1,0 1 1,0 0-1,1 0 1,0-1-1,1 2 1,0-1-1,0 0 1,1 0-1,0 1 1,0-1-1,1 1 1,1 11-1,1-11 17,0 0 0,0 0 0,1-1 0,0 1 0,0-1 0,1 0 0,1 0-1,-1 0 1,1-1 0,0 1 0,1-1 0,0 0 0,0-1 0,0 1 0,1-1 0,0-1-1,10 8 1,15 6 36,-1 0 1,2-2-1,35 12 0,5 4-29,-63-28-28,73 41 37,-76-42-32,-1 1 0,1 0 0,-1 0 0,-1 0 0,1 1 0,-1 0 0,0 0 0,0 0-1,5 10 1,-9-13-3,0 0 0,0 0 0,-1-1-1,1 1 1,-1 0 0,1 0-1,-1-1 1,0 1 0,0 0 0,-1 0-1,1 0 1,-1-1 0,1 1 0,-1 0-1,0 0 1,0-1 0,0 1 0,0-1-1,0 1 1,-1-1 0,1 1-1,-1-1 1,1 0 0,-1 1 0,0-1-1,0 0 1,0 0 0,0-1 0,-4 4-1,-8 6 21,-1 0 0,0-1 0,-22 11-1,28-16-10,-3 1-12,0 0 0,0-1-1,0-1 1,-1 0 0,1-1 0,-1 0 0,-25 2-1,34-5-3,0 0 0,-1 0-1,1 0 1,0-1 0,0 1-1,0-1 1,0 0-1,1 0 1,-1-1 0,0 1-1,0-1 1,-6-4 0,8 5 3,0-1 0,0 0 1,0 0-1,0-1 0,0 1 0,1 0 1,-1-1-1,1 1 0,-1-1 1,1 1-1,0-1 0,0 0 0,0 1 1,0-1-1,1 0 0,-1 0 1,1 1-1,0-1 0,0 0 0,0-4 1,1-2-2,0 0 0,1 1 0,0-1 0,0 1 0,1-1 0,0 1 1,1 0-1,6-11 0,40-60-48,-34 58 32,0 0 1,2 1-1,0 1 1,2 1-1,33-25 0,-40 34 16,0 0-1,1 1 1,0 1-1,0 0 1,0 1-1,1 0 1,0 1-1,0 1 1,1 0-1,21-2 1,-31 6 4,-1 0 1,1 0-1,-1 0 1,1 1-1,-1-1 1,1 1-1,-1 1 1,1-1-1,-1 1 1,0 0 0,0 0-1,0 0 1,0 1-1,0 0 1,0 0-1,-1 0 1,0 0-1,1 1 1,-1 0-1,0 0 1,-1 0-1,1 0 1,5 9-1,1 6 25,0 0 0,-1 1-1,-1 1 1,10 36-1,7 14 41,-25-69-145,23 39 275,-22-40-240,-1 0 1,0-1-1,1 1 0,-1-1 0,0 1 0,1 0 0,-1-1 0,1 1 0,-1-1 0,1 1 0,-1-1 0,1 1 0,-1-1 0,1 1 0,0-1 0,-1 0 0,1 1 0,0-1 1,-1 0-1,1 0 0,0 0 0,-1 1 0,1-1 0,0 0 0,-1 0 0,1 0 0,0 0 0,0 0 0,-1 0 0,1 0 0,0 0 0,-1 0 0,1-1 0,0 1 0,0 0 0,-1 0 1,1-1-1,-1 1 0,1 0 0,0-1 0,-1 1 0,1 0 0,-1-1 0,1 1 0,0-1 0,-1 1 0,0-1 0,1 1 0,-1-1 0,1 0 0,-1 1 0,0-1 0,1 0 1,-1 1-1,0-1 0,1 0 0,-1 1 0,0-1 0,0-1 0,7-34-3729,-5 13 1861,6-2-67</inkml:trace>
</inkml:ink>
</file>

<file path=ppt/ink/ink6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12.49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1 287 660,'54'-176'8227,"-48"151"-7628,-5 17-485,1-1-1,0 1 1,1 0-1,-1-1 1,2 1-1,-1 0 1,1 1-1,6-11 1,-9 18-133,0 0 0,1-1 0,-1 1 1,0 0-1,0-1 0,0 1 0,0 0 1,0 0-1,0 0 0,0 0 0,0 0 1,1 0-1,-1 0 0,0 0 0,0 1 0,0-1 1,0 0-1,0 1 0,0-1 0,0 1 1,0-1-1,0 1 0,0-1 0,0 1 1,0 0-1,-1 0 0,1-1 0,0 1 1,0 0-1,-1 0 0,2 1 0,26 28-2421,8 17-3164,-26-32 3833</inkml:trace>
</inkml:ink>
</file>

<file path=ppt/ink/ink6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12.83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685 39 444,'1'0'138,"-1"0"-1,1 0 1,-1-1-1,1 1 1,-1 0-1,1 0 1,-1 0 0,0-1-1,1 1 1,-1 0-1,1-1 1,-1 1-1,0 0 1,1-1-1,-1 1 1,0-1 0,1 1-1,-1 0 1,0-1-1,0 1 1,1-1-1,-1 1 1,0-1 0,0 1-1,0-1 1,0 1-1,0-1 1,0 1-1,0-1 1,0 1-1,0-1 1,0 1 0,0-1-1,0 1 1,0-1-1,-16-12 2497,10 11-2303,0 0 1,0 0-1,-1 0 0,1 1 0,-11-2 0,6 4-275,-1 0 0,1 1 0,0 0 0,0 1 0,1 0 0,-1 1 0,1 0 0,-1 1 0,1 0 0,0 0 0,1 1 0,0 0 0,0 1 0,0 0 0,0 1 0,1-1 0,-13 18 0,-3 6 66,1 1 0,1 1-1,-30 63 1,29-41 7,1 1 1,3 0-1,3 2 1,2 0-1,-10 94 0,18-110-98,3-1-1,1 1 0,2 0 0,2 0 0,2 0 0,1-1 0,3 0 0,20 66 0,-22-90-31,7 15 14,-1-1 1,-2 2 0,-1 0-1,-1 0 1,6 67-1,-14-97-52,0 1 0,0-1 0,0 1-1,0-1 1,-1 1 0,1-1 0,-1 1 0,0-1-1,0 0 1,0 1 0,0-1 0,-1 0 0,1 0-1,-1 0 1,0 0 0,0 0 0,0 0 0,0-1-1,-1 1 1,1-1 0,-1 1 0,1-1 0,-1 0-1,0 0 1,0 0 0,-3 1 0,2-1-105,0-1 1,0-1 0,0 1-1,0-1 1,0 1 0,0-1-1,0 0 1,0 0 0,1-1-1,-1 1 1,0-1-1,0 0 1,0 0 0,0 0-1,0-1 1,1 1 0,-1-1-1,1 0 1,-1 0 0,1 0-1,0-1 1,-4-2-1,0-2-388,0 0-1,0 0 1,0 0-1,1-1 1,1 0-1,-1 0 1,1-1-1,0 1 1,-4-14-1,-10-18-1221</inkml:trace>
  <inkml:trace contextRef="#ctx0" brushRef="#br0" timeOffset="1">0 926 720,'1'-28'1243,"1"1"0,1 0 0,2-1 0,0 2 0,14-41 0,-5 32-945,0 0 0,3 1 0,0 1 0,2 1-1,2 1 1,30-37 0,-39 55-289,1 1 0,0-1 0,1 2 0,0 0 0,0 1 0,1 0 0,1 1 0,0 1 0,0 0 0,19-6 0,-22 10-8,1 0 0,-1 0 1,1 1-1,0 1 0,0 0 0,0 1 0,0 0 1,0 1-1,0 1 0,0 0 0,0 1 1,-1 0-1,16 6 0,-21-5 13,-1 0 0,0 1-1,0 0 1,0 1 0,0-1 0,-1 1 0,0 0-1,0 1 1,0 0 0,-1 0 0,1 0 0,-1 0-1,-1 1 1,1 0 0,-1 0 0,-1 0 0,1 1-1,-1-1 1,-1 1 0,1 0 0,2 15 0,1 13 150,-1 1 0,-2 0 0,-3 57 1,-1-54-27,1-19-147,2 48 265,-2-67-284,0 1-1,1-1 0,-1 0 1,1 0-1,0 0 1,-1 1-1,1-1 0,0 0 1,0 0-1,0 0 0,1 0 1,-1 0-1,0-1 1,1 1-1,-1 0 0,1 0 1,0-1-1,-1 1 0,1-1 1,0 0-1,0 1 1,0-1-1,0 0 0,3 1 1,-3-2-168,0 0 1,-1 0-1,1 0 1,-1 0 0,1-1-1,0 1 1,-1-1-1,1 1 1,-1-1-1,1 1 1,-1-1 0,1 0-1,-1 0 1,0 0-1,1 0 1,-1 0-1,0 0 1,0 0-1,0 0 1,2-2 0,20-28-3515,-14 7 1814</inkml:trace>
</inkml:ink>
</file>

<file path=ppt/ink/ink6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13.20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1 761 240,'18'-36'1516,"-9"-4"176,9 9 80,-9 1-391,0 0-1029,-9 4-988,0-4-581,0 4-315,0 1-156,-9 5 136</inkml:trace>
  <inkml:trace contextRef="#ctx0" brushRef="#br0" timeOffset="1">280 77 840,'3'-3'461,"0"1"-1,-1-1 1,0 0 0,1 1-1,-1-1 1,0 0-1,-1-1 1,1 1 0,2-6-1,-3 7-227,-1-1-1,1 1 0,0 0 1,0-1-1,0 1 1,1 0-1,-1 0 0,0 0 1,1 0-1,0 0 0,-1 0 1,1 0-1,0 0 0,0 1 1,0-1-1,0 1 0,0-1 1,0 1-1,0 0 1,1 0-1,2-1 0,-4 2-213,-1 0 0,1 0 0,-1 1 0,1-1 0,0 0 0,-1 1 0,1-1 0,-1 0 0,1 1 0,-1-1 0,1 1 0,-1-1 0,0 1-1,1-1 1,-1 1 0,1-1 0,-1 1 0,0-1 0,1 1 0,-1 0 0,0-1 0,0 1 0,0-1 0,1 1 0,-1 0 0,0-1 0,0 1 0,0 0 0,0-1-1,0 1 1,0 0 0,0-1 0,0 1 0,-1 0 0,1-1 0,0 2 0,-6 29 100,5-26-47,-34 194 605,16-105-590,-8 124 0,26-209-86,-10 350 250,13-280-156,3 0 0,24 119-1,16 35-343,-9-35-3132,-35-184 2135,-2-13 1090,1 0-1,0 0 1,0 0-1,0 0 1,0 0 0,0 0-1,0 0 1,0 0-1,0 0 1,0 0-1,0 0 1,1 0-1,-1 0 1,0 0 0,0 0-1,1 0 1,-1 0-1,1-1 1,-1 1-1,1 0 1,0 0-1,-1 0 1,1-1 0,0 1-1,-1 0 1,1 0-1,0-1 1,0 1-1,8 0-1815</inkml:trace>
</inkml:ink>
</file>

<file path=ppt/ink/ink6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13.53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964 86 1000,'-1'-3'220,"1"-1"-1,-1 1 1,1-1 0,-1 1-1,0 0 1,0-1 0,-1 1-1,1 0 1,-1 0 0,1 0-1,-1 0 1,0 0 0,0 0-1,0 0 1,-1 1 0,1-1-1,-1 1 1,1 0 0,-1 0 0,0-1-1,0 2 1,0-1 0,0 0-1,0 1 1,0-1 0,-1 1-1,1 0 1,0 0 0,-1 0-1,-4 0 1,-14-3 198,1 1 1,-1 0-1,-36 2 1,53 1-422,-66 1 221,0 3-1,1 3 1,-77 17 0,103-13-166,1 1 0,1 2-1,0 2 1,1 2 0,0 2 0,-38 25 0,72-40-48,1 0 0,-1 0 0,1 0 0,0 1 0,1 0 1,-1 0-1,1 1 0,0-1 0,-5 12 0,8-16 0,1 0 0,0 0 0,0 0 0,0 1 0,0-1 0,1 0-1,-1 1 1,1-1 0,-1 0 0,1 1 0,0-1 0,0 1 0,0-1 0,0 1 0,0-1 0,0 1 0,1-1 0,-1 0 0,1 1 0,0-1 0,0 0-1,0 1 1,0-1 0,0 0 0,0 0 0,1 0 0,-1 0 0,1 0 0,-1 0 0,1 0 0,0-1 0,-1 1 0,1 0 0,4 1 0,4 3 9,1-1 0,-1 0 0,1-1 0,0 0 0,0-1 0,1 0 0,-1 0 0,20 0 0,98 2-366,-109-5 178,67-2-3867,143-21-1,-167 12 2237</inkml:trace>
</inkml:ink>
</file>

<file path=ppt/ink/ink6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13.88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483 183 1144,'5'-6'574,"0"1"0,-1 0-1,0-1 1,0 0 0,0 0 0,-1 0-1,1 0 1,-2 0 0,4-8 0,-6 11-458,0 0 0,1 1 1,-1-1-1,0 0 0,0 1 0,-1-1 1,1 1-1,-1-1 0,1 0 1,-1 1-1,0-1 0,0 1 0,0-1 1,0 1-1,0 0 0,0-1 0,-1 1 1,1 0-1,-1 0 0,1 0 1,-1 0-1,0 0 0,0 0 0,0 1 1,0-1-1,0 1 0,-4-2 1,-5-5-37,0 2 1,-1 0 0,0 0 0,0 1 0,-1 0 0,1 1 0,-1 1-1,0 0 1,0 1 0,0 0 0,-1 1 0,1 0 0,0 1-1,0 1 1,-1 0 0,1 1 0,0 0 0,-18 6 0,14-3-67,1 0 1,1 2-1,-1 0 1,1 0 0,0 2-1,1-1 1,-1 2-1,2 0 1,0 1-1,0 0 1,1 1 0,0 0-1,-19 27 1,29-36-13,1-1 1,-1 0-1,0 1 1,1-1-1,0 1 1,0 0-1,-1-1 1,2 1-1,-1 0 1,0 0-1,0 0 1,1 0-1,0-1 1,-1 1-1,1 0 1,0 0-1,1 0 1,-1 0-1,0 0 1,1 0-1,0 0 1,-1-1-1,1 1 1,0 0-1,0 0 1,2 2-1,0-1 4,1 0-1,-1 0 1,1-1 0,0 1-1,0-1 1,0 0-1,0 0 1,0-1-1,1 1 1,-1-1-1,1 0 1,-1 0-1,1 0 1,7 1-1,6 1 0,1-2-1,-1 0 0,1 0 0,0-2 0,31-3 0,-26 1-13,-1 1 0,39 4 0,-59-3 8,-1 1 1,1-1 0,-1 1-1,1 0 1,-1 0-1,0 0 1,1 0 0,-1 0-1,0 1 1,0-1-1,0 0 1,0 1 0,0 0-1,0-1 1,0 1-1,-1 0 1,1 0 0,0 0-1,-1 0 1,0 1-1,1-1 1,-1 0 0,0 1-1,0-1 1,-1 0-1,1 1 1,1 4 0,0 7 14,0 1 1,-1-1 0,-1 1 0,-1 15 0,2 29 38,-1-55-61,1 1 1,0 0-1,1 0 0,-1-1 1,1 1-1,0-1 1,0 1-1,0-1 0,0 0 1,1 0-1,0 0 1,5 6-1,-6-8-29,1 0 0,0 0-1,0 0 1,0 0 0,0-1 0,0 0 0,0 1-1,1-1 1,-1 0 0,0 0 0,1-1 0,-1 1-1,1-1 1,-1 0 0,0 0 0,1 0 0,-1 0-1,1 0 1,5-2 0,2-1-247,1 0 0,-1 0 0,0-1-1,0-1 1,0 0 0,0 0 0,-1-1 0,18-14 0,4-6-1858,35-36 0,-3-17-1056,-29 38 1966</inkml:trace>
</inkml:ink>
</file>

<file path=ppt/ink/ink6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14.22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693 189 616,'3'-10'590,"-1"0"-1,-1 0 1,1 0-1,-2 0 1,1 0 0,-1 0-1,-1 0 1,0 0 0,0 0-1,-1 0 1,-4-13-1,5 20-519,0 0 0,0 0-1,0 0 1,-1 0 0,1 0 0,-1 0-1,0 0 1,0 1 0,0-1 0,0 1-1,0-1 1,0 1 0,-1 0-1,1 0 1,-1 0 0,0 0 0,1 0-1,-1 1 1,0-1 0,0 1-1,0 0 1,0 0 0,0 0 0,0 0-1,-1 0 1,1 1 0,0-1-1,0 1 1,0 0 0,-1 0 0,1 0-1,0 1 1,0-1 0,-1 1-1,1-1 1,0 1 0,0 0 0,-5 2-1,0 1-48,0 0 0,0 0-1,0 1 1,0 0 0,1 0 0,0 0-1,0 1 1,0 0 0,1 1 0,0 0-1,0-1 1,-8 16 0,4-8 6,1 2 0,1-1 0,1 1 0,0 1 0,-6 26 0,9-28-3,2-1 1,0 1-1,1 0 0,0 0 0,1-1 0,1 1 0,0 0 0,1-1 0,0 1 1,2-1-1,-1 1 0,2-1 0,0 0 0,0-1 0,11 19 0,-10-21-10,0 0 0,-1 1-1,-1 0 1,0 0-1,-1 0 1,4 25-1,-6-30-7,-1 0-1,0 0 0,0 0 0,0 0 0,-1 0 1,-1 0-1,1 0 0,-1 0 0,0 0 1,0 0-1,-1-1 0,0 1 0,-6 9 0,-12 16 13,8-10 9,-1 0 1,-1-1 0,-32 34-1,-99 75 58,-13 12 18,155-138-96,-1 0 0,0-1 0,1 0-1,-1 0 1,-1 0 0,-7 3 0,-7 4-10,20-30-30,8 2 12,1 0 0,0 1 0,1-1 0,1 2 0,23-28 0,0-1-93,44-59-1353,16-25-3807,-65 87 3320,6 2 81</inkml:trace>
</inkml:ink>
</file>

<file path=ppt/ink/ink6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14.56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77 634 544,'2'2'299,"0"0"-1,0 0 1,-1 0-1,1 1 1,0-1-1,-1 0 1,1 1-1,-1 0 1,0-1-1,0 1 1,0 0-1,0-1 1,0 1 0,-1 0-1,1 0 1,-1 0-1,1 0 1,-1-1-1,0 1 1,-1 0-1,1 3 1,-2 1 6,-1-1 0,0 0 0,0 0 0,0 0 1,0-1-1,-1 1 0,-5 6 0,-8 11-342,6-4 131,9-16-84,0 0 1,0 1-1,0-1 0,0 0 0,0 0 0,-1 0 0,1 0 0,-6 3 1,-7 16-80,15-20-879,6-16-1673,3-16-897,-2 15 1772</inkml:trace>
  <inkml:trace contextRef="#ctx0" brushRef="#br0" timeOffset="1">311 117 1664,'18'-15'1900,"-18"-6"145,9 1 87,0 5-524,0 0-688,-9 0-368,0 4-236,9 6-172,0 10-1800,-9 1-60</inkml:trace>
</inkml:ink>
</file>

<file path=ppt/ink/ink6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23.77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370 45 1084,'66'-34'6603,"-41"23"-3853,-21 11-1578,-9 5-163,-110 107-610,78-75-775,1 1 0,-47 66 0,48-57-3114,-63 64 0,70-84 1357,1-2 85</inkml:trace>
</inkml:ink>
</file>

<file path=ppt/ink/ink6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24.67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33 411 1092,'-1'1'304,"-1"-1"0,1 0 0,0 0 1,-1 0-1,1 0 0,0 0 0,-1 0 0,1 0 0,0 0 0,-1-1 0,1 1 0,0 0 1,0-1-1,-1 1 0,1-1 0,0 1 0,0-1 0,0 0 0,0 0 0,0 1 0,-1-1 1,1 0-1,1 0 0,-1 0 0,0 0 0,-1-1 0,2 0-232,1 1 0,-1 0-1,0 0 1,1 0 0,-1 0 0,1-1 0,-1 1-1,1 0 1,0 0 0,-1 0 0,1 0-1,0 0 1,0 0 0,0 1 0,0-1 0,-1 0-1,1 0 1,0 0 0,1 1 0,-1-1-1,0 1 1,0-1 0,0 1 0,0-1-1,0 1 1,3-1 0,227-84 1022,-57 23-834,20-12-1189,276-69 1,-425 138-670,-7-1-4034,-45 7 3648</inkml:trace>
</inkml:ink>
</file>

<file path=ppt/ink/ink6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25.0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320 1 924,'2'1'370,"0"0"0,0 1 0,0-1 0,0 1 0,0-1 0,-1 1 0,1 0 0,-1 0 0,1 0 0,-1 0 0,0 0 0,1 0 0,-1 0 0,0 0 0,0 0 0,-1 1 0,1-1 0,0 0 0,-1 1 0,0-1 0,1 3 0,-6 58 675,0-17-584,4-9-276,-3 1-1,0-1 1,-12 41 0,-37 110 179,49-172-339,-43 135 134,-129 482-37,165-579-279,2 0 0,2 1 1,3 0-1,3 0 0,1 0 0,3 0 0,16 83 0,-17-130-324,0 0-1,1-1 1,0 1 0,7 13-1,-9-19 281,-1-1 1,1 1-1,0-1 0,0 0 0,0 1 1,0-1-1,0 0 0,0 1 0,0-1 0,0 0 1,0 0-1,0 0 0,1 0 0,-1 0 1,1 0-1,-1 0 0,0-1 0,1 1 1,-1 0-1,1-1 0,0 1 0,-1-1 1,1 0-1,-1 0 0,1 1 0,0-1 1,-1 0-1,1 0 0,0 0 0,-1-1 1,3 1-1,13-9-1552</inkml:trace>
</inkml:ink>
</file>

<file path=ppt/ink/ink6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25.37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67 477 520,'3'-2'380,"0"0"1,0 0-1,0 1 1,0 0-1,1 0 1,-1 0-1,1 0 1,-1 0-1,1 1 0,-1-1 1,1 1-1,-1 0 1,7 1-1,-8-1-263,-1 1-1,1-1 1,-1 1-1,1 0 1,-1 0-1,1 0 0,-1 0 1,1 0-1,-1 0 1,0 0-1,0 0 1,1 0-1,-1 1 1,0-1-1,0 0 1,0 1-1,-1-1 0,1 1 1,0-1-1,0 1 1,-1-1-1,1 1 1,-1 0-1,1-1 1,-1 1-1,0 0 1,0-1-1,0 1 1,0 0-1,0-1 0,0 4 1,-4 43 142,-1 0 0,-3-1 0,-2 0-1,-2-1 1,-19 51 0,-25 103-252,43-141 229,4-20-4134,22-80-1058,-4 6 3109</inkml:trace>
  <inkml:trace contextRef="#ctx0" brushRef="#br0" timeOffset="1">328 127 1472,'18'-20'1848,"0"-6"152,0 6 77,0 0-469,0 5-668,-9 4-404,9 1-220,-9 5-144,9 10-132,-9 0-132,0 5-536,-9 1-720,0 9-388,0-5-205,0 5-59,0 1 32</inkml:trace>
</inkml:ink>
</file>

<file path=ppt/ink/ink6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26.03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33 484 992,'-1'0'409,"-1"0"0,0 0-1,1 0 1,-1 0 0,1-1-1,-1 1 1,1 0 0,-1 0 0,1-1-1,-1 1 1,1-1 0,0 0 0,-1 1-1,1-1 1,0 0 0,-1 0-1,-1-1 1,3 1-265,-1 0 1,1 0-1,-1 0 0,1 0 1,-1 0-1,1 0 0,-1 0 1,1 0-1,0 0 0,0 0 1,0 0-1,-1 0 0,1-1 1,0 1-1,0 0 0,1 0 1,-1 0-1,0-2 0,3-6-264,0 0-1,1 1 1,0-1 0,9-15-1,1-2 659,58-132-513,-25 41-123,-43 106 125,0 0 1,1 0 0,0 0 0,1 0 0,0 1 0,9-11-1,-15 21-24,0-1 0,0 1 0,1 0 0,-1-1 0,0 1 0,0 0 0,0-1 0,1 1 0,-1 0 0,0-1 0,1 1 0,-1 0 0,0-1 0,1 1-1,-1 0 1,0 0 0,1-1 0,-1 1 0,0 0 0,1 0 0,-1 0 0,1 0 0,-1 0 0,0-1 0,1 1 0,-1 0 0,1 0 0,-1 0 0,1 0 0,-1 0 0,0 0 0,1 0-1,-1 0 1,1 1 0,-1-1 0,1 0 0,-1 0 0,0 0 0,1 0 0,-1 1 0,1-1 0,-1 0 0,6 23 41,-9 33 3,-10 8-22,-3 0 0,-39 103 1,4-15-50,-6 26 125,141-340 82,-55 105-144,140-239 246,-145 257-216,23-30 78,-47 69-148,0-1 1,1 0-1,-1 1 1,1-1-1,-1 0 1,1 1-1,-1-1 1,1 1-1,0-1 1,-1 1-1,1-1 1,0 1-1,-1-1 1,1 1-1,0 0 1,-1-1-1,1 1 1,0 0-1,0-1 1,-1 1-1,1 0 1,0 0-1,0 0 0,0 0 1,-1 0-1,1 0 1,0 0-1,0 0 1,0 0-1,-1 0 1,1 1-1,0-1 1,1 0-1,-1 2-1,0-1 0,1 1 0,-1-1 0,0 1 0,0 0 0,0-1 0,0 1 0,0 0 0,0 0 0,0 0 0,-1-1 0,1 1 0,0 3 0,1 4 0,-1 1-1,1 0 1,-2 0-1,1-1 1,-2 12-1,-17 85-15,9-56-25,1 1 0,0 59 0,7-109 44,1 1-1,0-1 1,0 1-1,0-1 1,0 1-1,0-1 0,0 1 1,1-1-1,-1 1 1,0-1-1,1 1 1,-1-1-1,1 0 0,0 1 1,-1-1-1,1 0 1,0 0-1,0 1 1,0-1-1,0 0 0,0 0 1,0 0-1,0 0 1,0 0-1,0 0 1,2 1-1,-1-2 1,0 1 0,0-1 0,0 0 1,0 0-1,0 0 0,-1 0 0,1-1 0,0 1 0,0 0 1,0-1-1,0 1 0,-1-1 0,1 1 0,0-1 0,-1 0 0,1 0 1,0 0-1,-1 0 0,3-2 0,24-20 56,0-1 0,47-54 0,10-10 61,-28 30-89,-43 42-28,0 1 0,1 0 0,0 1 0,1 1 0,1 1 0,0 0 0,25-13 0,-39 23-2,0 1-1,0 0 1,0-1 0,0 1-1,0 1 1,0-1-1,0 0 1,0 1 0,0 0-1,1 0 1,-1 0-1,0 0 1,0 0-1,0 0 1,0 1 0,0 0-1,1-1 1,-1 1-1,0 0 1,3 2 0,-3 0-1,0-1 0,0 1 0,0-1 0,0 1 0,-1 0 0,1 0 0,-1 0 0,0 1 0,0-1 0,0 0 0,0 1 0,-1-1 0,1 1 0,0 4 0,3 13-2,-1 0 0,-1 0 0,-1 0 0,-1 36 0,-1-51 6,-6 87 26,2-53 1,2 48 0,2-77-69,1 0 0,0 0 0,1 0 1,1 0-1,-1 0 0,2-1 0,-1 0 0,1 1 0,7 10 0,-10-19-43,0 0 0,1 1 1,-1-1-1,0 0 0,1-1 0,0 1 0,-1 0 1,1 0-1,0-1 0,0 1 0,0-1 0,0 1 0,0-1 1,0 0-1,1 0 0,-1 0 0,0 0 0,0 0 1,1 0-1,-1-1 0,1 1 0,-1-1 0,1 0 0,-1 0 1,0 0-1,5 0 0,-3-1-276,-1 0 0,1 0 0,0 0 0,0-1 0,0 0 0,-1 0 0,1 0 0,-1 0 0,1 0 0,-1-1 0,0 1 0,0-1 0,0 0 0,0 0 0,3-4 0,12-17-1629,0-2 135</inkml:trace>
</inkml:ink>
</file>

<file path=ppt/ink/ink6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26.39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1 367 1228,'-1'3'421,"1"0"-1,0 0 1,0-1-1,1 1 1,-1 0 0,1 0-1,-1-1 1,1 1-1,0 0 1,0-1 0,0 1-1,0 0 1,0-1-1,1 0 1,-1 1-1,1-1 1,-1 0 0,3 3-1,-1-3-312,0 0 0,1-1-1,-1 1 1,0-1 0,0 1 0,1-1-1,-1 0 1,1 0 0,-1-1-1,1 1 1,-1-1 0,1 0 0,-1 1-1,5-2 1,11 0-38,0-1-1,0-1 1,0-1-1,-1 0 1,1-2 0,-1 0-1,0-1 1,-1 0 0,20-12-1,-1-2-57,-1-2 0,-1-1 1,35-32-1,-62 50-17,-1-1 1,1 0-1,-1 0 1,0 0 0,-1-1-1,0 0 1,0 0-1,-1 0 1,0 0 0,0-1-1,-1 0 1,0 0-1,-1 0 1,0 0-1,0 0 1,-1 0 0,0 0-1,0-16 1,-2 21 7,0 1 0,0-1 1,0 0-1,0 1 0,0-1 1,-1 0-1,1 1 0,-1-1 1,0 1-1,0 0 0,0 0 1,-1 0-1,1 0 0,-1 0 0,0 0 1,1 1-1,-1-1 0,0 1 1,-1 0-1,1 0 0,0 0 1,-1 0-1,1 0 0,-1 1 1,1-1-1,-1 1 0,0 0 1,0 1-1,1-1 0,-1 0 0,0 1 1,0 0-1,0 0 0,0 0 1,1 1-1,-8 0 0,1 3 5,0 1 1,0 0-1,1 0 0,0 1 0,0 0 0,0 0 0,0 1 0,1 0 0,0 1 0,1 0 0,0 0 0,0 0 0,0 1 0,-8 16 0,1-1 2,2 1-1,0 0 1,2 0-1,-13 48 0,17-51-6,1-1-1,1 1 0,1 0 0,2 0 1,0 0-1,1 0 0,1 1 0,7 39 1,-5-51 3,0 0 1,1 0-1,0 0 0,0-1 1,1 1-1,1-1 1,0 0-1,0-1 1,1 1-1,0-1 1,1-1-1,0 1 0,0-1 1,1-1-1,0 0 1,0 0-1,1 0 1,20 9-1,-16-9-141,1-1-1,1-1 1,-1 0-1,1-1 1,0-1-1,0 0 1,0-1-1,0-1 1,0 0-1,0-1 1,19-3-1,-5-1-1093,-1-2 0,0-1-1,-1-1 1,1-1-1,32-16 1,-16 4-718</inkml:trace>
</inkml:ink>
</file>

<file path=ppt/ink/ink6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27.48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717 209 1536,'7'-22'1490,"-1"-1"0,-1 1 0,-1-1 0,-1 0 0,-1-25 0,-1 45-1410,-1 1-1,0 0 1,0-1 0,0 1 0,0-1 0,0 1 0,0-1 0,-1 1 0,1 0-1,-1-1 1,0 1 0,0 0 0,0-1 0,0 1 0,0 0 0,0 0 0,0 0-1,-3-3 1,2 5-44,0 0 0,1 0 0,-1-1-1,0 1 1,0 1 0,0-1 0,0 0-1,0 0 1,0 1 0,1-1 0,-1 1-1,0-1 1,0 1 0,1 0-1,-1 0 1,0-1 0,1 1 0,-1 1-1,1-1 1,-1 0 0,1 0 0,-1 0-1,-1 3 1,-6 4-1,0 1-1,1 0 1,0 0-1,1 1 1,0-1-1,1 2 1,0-1 0,-5 12-1,-35 95 42,14-24-88,5 2 0,-19 127 0,20 12-82,5 311 0,21-512 102,-1 0-1,-2 0 1,-1 0 0,-1-1-1,-20 63 1,22-87-14,-2 0-1,1 0 1,-1 0 0,0-1-1,-1 1 1,0-1 0,0 0-1,-1-1 1,1 0 0,-2 0 0,1 0-1,0-1 1,-1 0 0,0 0-1,0-1 1,-1 0 0,1 0-1,-1-1 1,1 0 0,-1-1 0,0 0-1,-12 1 1,13-2-14,0 0 0,0 0 0,0-1 0,-1 0 0,1-1 0,0 1 0,0-2 0,-1 1 0,1-1 0,0 0 0,1-1 0,-1 0 0,0 0 0,1-1 0,0 0 0,-1 0 0,2-1 1,-1 1-1,0-2 0,1 1 0,0-1 0,0 0 0,1 0 0,0 0 0,-6-10 0,8 12 9,1-1 1,0 0 0,0 0-1,1-1 1,-1 1-1,1 0 1,0 0-1,0-1 1,1 1 0,0-1-1,0 1 1,0 0-1,0-1 1,1 1-1,0 0 1,0-1 0,0 1-1,1 0 1,2-5-1,0 0 17,0 2-1,1-1 1,0 0-1,0 1 1,1 0-1,0 0 1,0 1-1,1-1 1,13-10-1,12-5 36,1 1-1,1 1 0,0 2 0,2 2 0,0 1 0,48-15 0,236-48 123,-202 54-147,-56 12-29,-5 2-14,-1-2-1,0-3 0,-1-2 0,92-43 0,-143 59 31,0-1 0,-1 1 0,1 0 0,0-1 0,-1 0 0,0 0 0,0 0 0,1 0 0,-2 0 0,1-1 0,0 1 0,-1-1 0,1 0 0,-1 0 0,0 0 0,-1 0 0,1 0 0,-1 0 0,1 0 0,-1 0 0,0-7 0,-1 7 2,0 1 1,0-1-1,-1 1 1,0-1-1,0 1 1,0-1-1,0 1 1,0 0-1,-1 0 1,1-1-1,-1 1 1,0 0 0,0 0-1,0 1 1,0-1-1,-1 0 1,1 1-1,-1-1 1,1 1-1,-1 0 1,0 0-1,0 0 1,0 0 0,0 0-1,0 1 1,-4-2-1,-6-3 51,0 1 0,0 0 0,0 1 0,-1 0 0,1 1 0,-1 1 0,-18-2 0,27 4-54,-1 0 0,1 1-1,-1 0 1,0-1 0,1 2 0,0-1-1,-1 1 1,1-1 0,0 2 0,-1-1-1,1 0 1,1 1 0,-1 0 0,0 0-1,1 1 1,-1-1 0,1 1 0,0 0-1,0 0 1,-6 8 0,-9 19-16,2 0-1,0 1 1,2 0 0,-12 40 0,14-38-2,2 4-12,1 1-1,1-1 1,3 1 0,-3 48-1,8-73 26,1 0 1,0 1-1,1-1 0,0 0 0,1 0 0,1 0 1,0-1-1,1 1 0,1-1 0,10 25 0,-12-33-25,1 1-1,-1 0 0,1-1 0,0 0 1,0 0-1,0 0 0,1-1 0,0 1 0,0-1 1,0 0-1,0 0 0,1-1 0,-1 1 1,1-1-1,0-1 0,0 1 0,0-1 1,0 0-1,1 0 0,-1-1 0,0 0 1,1 0-1,-1 0 0,1-1 0,9-1 0,2 0-13,0-1 1,-1-1-1,0-1 0,0-1 0,0 0 0,0-1 0,-1-1 0,0 0 0,0-2 0,-1 1 0,0-2 0,-1 0 0,1-1 0,-2 0 0,0-1 0,0-1 0,-1 0 0,-1 0 0,0-1 0,-1-1 0,-1 0 0,0 0 0,-1-1 0,0 0 0,-1 0 1,-1-1-1,-1 0 0,-1 0 0,5-28 0,4-18 169,-8 49-59,-2-2-1,0 1 1,1-24 0,-4 39-68,0 0 1,0 0-1,0-1 0,0 1 0,0 0 0,-1-1 0,1 1 0,0 0 0,0-1 0,0 1 0,0 0 1,0-1-1,0 1 0,0 0 0,0-1 0,0 1 0,0 0 0,0-1 0,0 1 0,0 0 0,1-1 1,-1 1-1,0 0 0,0-1 0,0 1 0,0 0 0,0 0 0,1-1 0,-1 1 0,0 0 0,0 0 1,1-1-1,-1 1 0,0 0 0,0 0 0,1 0 0,-1-1 0,0 1 0,1 0 0,-1 0 0,0 0 1,0 0-1,1 0 0,-1-1 0,0 1 0,1 0 0,-1 0 0,0 0 0,1 0 0,-1 0 0,0 0 1,1 0-1,-1 0 0,0 0 0,1 1 0,-1-1 0,0 0 0,1 0 0,-1 0 0,1 1 0,0 0-1,-1-1 1,1 1-1,0 0 1,-1 0 0,1-1-1,-1 1 1,1 0-1,-1 0 1,0 0-1,1 0 1,-1 0-1,0 0 1,0 0-1,1 0 1,-1 0-1,0 0 1,0 0-1,0 0 1,0 0-1,0-1 1,-1 1 0,1 1-1,-6 28 14,0-3 17,-17 52 0,1-16-1,2 1 0,-17 97 0,36-154-10,0 0 1,0 0-1,0-1 0,1 1 0,1 10 1,-1-17-16,0 1-1,0-1 1,0 1 0,1-1 0,-1 0 0,0 1 0,0-1 0,0 1 0,0-1 0,0 0 0,1 1 0,-1-1-1,0 1 1,0-1 0,1 0 0,-1 1 0,0-1 0,0 0 0,1 1 0,-1-1 0,1 0 0,-1 0 0,0 1-1,1-1 1,-1 0 0,0 0 0,1 0 0,-1 1 0,1-1 0,-1 0 0,1 0 0,1 0 1,-1-1 0,1 0 0,-1 1 1,1-1-1,-1 0 0,0 0 0,1 1 0,-1-1 1,0 0-1,0 0 0,0-1 0,1 1 0,-1 0 1,1-2-1,163-208 70,-36 43 54,-88 114-91,17-19 24,-53 68-59,0 0-1,0 0 1,0 1 0,1-1 0,0 1-1,-1 1 1,1-1 0,1 1 0,-1 0-1,9-3 1,-12 5-9,0 1-1,1 0 1,-1-1-1,1 1 1,-1 1-1,0-1 0,1 0 1,-1 1-1,0 0 1,1 0-1,-1 0 1,0 0-1,0 0 1,0 0-1,0 1 1,0 0-1,0 0 0,0-1 1,0 2-1,-1-1 1,1 0-1,3 5 1,31 33-134,-25-26 39,1 0 0,1 0 0,18 14 0,-27-26 82,0 1-1,-1 0 1,1-1 0,0 0 0,0 0-1,0-1 1,0 0 0,1 1 0,-1-2 0,0 1-1,1-1 1,5 1 0,-9-1 24,0 0-1,0 0 1,0-1 0,-1 1-1,1 0 1,0-1 0,0 1-1,0-1 1,-1 1 0,1-1 0,0 0-1,-1 1 1,1-1 0,0 0-1,-1 0 1,1-1 0,-1 1-1,0 0 1,1 0 0,-1-1 0,0 1-1,0-1 1,0 1 0,0-1-1,0 1 1,0-1 0,0 0-1,0 1 1,-1-1 0,1 0 0,-1 0-1,1 1 1,-1-1 0,0 0-1,0 0 1,0-3 0,2-3 52,1 16-16,1 18-10,-5-8-18,-1 1 0,-1-1 0,-1 1 0,-1-1 0,-9 24 0,-11 41 18,24-73-29,-5 12-17,2 1 0,0-1-1,2 1 1,1 0 0,0-1-1,4 29 1,-3-49-17,0 0 0,0 0 0,1 0 0,-1 0 0,1 0 0,-1 0 0,1 0 0,0 0 0,0-1 0,0 1 0,0 0 0,0-1 0,0 1 1,0 0-1,2 1 0,-2-3-73,0 1 1,-1-1 0,1 0 0,0 0-1,-1 0 1,1 0 0,0 0 0,-1 0-1,1 0 1,0 0 0,-1 0 0,1 0 0,0 0-1,-1 0 1,1 0 0,0 0 0,-1 0-1,1-1 1,0 1 0,-1 0 0,1-1-1,-1 1 1,1 0 0,0-1 0,-1 1-1,1-1 1,0 0 0,5-6-1065,0 1 0,0-1 0,-1-1 0,8-13 0,-12 19 1065,10-23-1802</inkml:trace>
</inkml:ink>
</file>

<file path=ppt/ink/ink6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27.83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1 203 1552,'9'-30'1868,"0"5"152,9-6 53,-9 6-461,9 0-656,-9 4-412,0 1-224,0 10-152,9-5-100,-9 15-100,0 0-196,0 5-612,0 5-632,0 5-328,-9 5-169,0 6-43,-9 4 128</inkml:trace>
</inkml:ink>
</file>

<file path=ppt/ink/ink6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28.19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1 437 508,'1'3'434,"0"-1"1,0 0-1,0 0 0,0 0 0,0 0 1,0 0-1,1 0 0,-1-1 1,1 1-1,-1 0 0,1-1 0,0 1 1,0-1-1,0 0 0,-1 1 1,1-1-1,3 1 0,0 1-81,0 0 0,1 0 0,-1-1 0,1 0 0,-1 0 0,8 1 0,7-2-269,1 0 1,-1-2 0,1-1 0,-1 0 0,0-1-1,0-2 1,38-12 0,-21 3-49,0-2 1,-1-1-1,38-25 1,11-22 48,-53 38-50,-27 21-29,-1 1 0,0 0 0,-1-1 0,1 0 0,-1 1 0,0-1 0,0-1 0,0 1-1,-1 0 1,0-1 0,0 1 0,0-1 0,-1 0 0,0 1 0,1-12 0,-1 2 15,0 0 0,-1 0 1,-1 0-1,-5-28 1,6 38-8,-2 0 1,1 0-1,0 0 1,-1 1-1,0-1 1,0 1-1,0-1 1,0 1-1,-1 0 1,0 0 0,0 0-1,0 0 1,0 0-1,-1 1 1,-3-4-1,4 5-8,1 1-1,-1 0 0,1-1 1,-1 1-1,0 0 0,0 0 1,0 1-1,0-1 1,0 0-1,0 1 0,1 0 1,-1 0-1,0 0 0,0 0 1,0 0-1,0 0 0,0 1 1,0-1-1,0 1 1,0 0-1,0 0 0,1 0 1,-1 1-1,0-1 0,-3 3 1,-1 0-13,-1 2 0,1-1 0,1 1-1,-1 0 1,1 0 0,0 0 0,0 1 0,-7 12 0,-31 61-44,43-79 50,-12 24-15,1 1 0,2 0 0,0 1 0,2 0 0,1 1 0,1 0 0,2 0 0,-3 50 0,7-70-16,1-1 0,-1 1-1,1 0 1,1-1 0,-1 1-1,1 0 1,1-1-1,-1 0 1,1 0 0,1 0-1,-1 0 1,1 0 0,0 0-1,1-1 1,7 9-1,-8-11-227,1 0-1,-1 0 0,1 0 0,-1-1 0,1 0 1,0 0-1,0-1 0,1 1 0,-1-1 1,1 0-1,-1 0 0,1-1 0,-1 1 0,1-1 1,0-1-1,0 1 0,-1-1 0,1 0 0,0 0 1,9-2-1,50-13-3689,-29 4 2176</inkml:trace>
</inkml:ink>
</file>

<file path=ppt/ink/ink6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28.52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442 250 504,'16'-38'2482,"-11"28"-1542,-1 0 0,0 0 0,-1 0 1,3-14-1,0-2 393,-4 19-1154,0 0 1,-1 0-1,0 1 0,0-1 1,0 0-1,0 0 0,-1 0 0,-1 0 1,1 0-1,-1 0 0,-3-12 1,1 9 2,3 9-172,0 0-1,0 1 1,0-1 0,0 1-1,0-1 1,0 0-1,0 1 1,0-1-1,-1 1 1,1-1-1,0 0 1,0 1-1,0-1 1,-1 1 0,1-1-1,0 1 1,-1-1-1,1 1 1,0-1-1,-1 1 1,1-1-1,-1 1 1,1-1-1,-1 1 1,1 0-1,-1-1 1,1 1 0,-1 0-1,1-1 1,-1 1-1,0 0 1,1 0-1,-1 0 1,1-1-1,-1 1 1,0 0-1,1 0 1,-1 0 0,1 0-1,-1 0 1,0 0-1,1 0 1,-1 0-1,0 0 1,1 1-1,-1-1 1,1 0-1,-1 0 1,0 1-1,1-1 1,-1 0 0,1 0-1,-1 1 1,1-1-1,-1 1 1,1-1-1,-1 0 1,1 1-1,0-1 1,-1 1-1,1-1 1,0 1 0,-1 0-1,-17 16 20,2 0 0,0 2-1,1 0 1,1 0 0,0 1 0,2 1-1,0 0 1,-14 38 0,15-32-21,0 0 0,2 1 0,1 0 0,1 0 0,2 1 0,1-1 1,1 1-1,1 0 0,2 1 0,0-1 0,3 0 0,0 0 0,2-1 0,1 1 1,1-1-1,19 48 0,-17-51 26,-1 0 0,8 40 1,-13-53-38,-3-9-1,1 0 0,-1 0-1,0 1 1,0-1 0,0 0 0,0 0 0,0 0 0,-1 0 0,0 1 0,1-1 0,-1 0-1,0 0 1,0 0 0,-1 0 0,1 0 0,-1-1 0,1 1 0,-3 3 0,-1-1 8,0 1 1,0-1-1,0 0 1,-1 0-1,0-1 1,0 0-1,-12 7 1,7-5-237,0-1 0,0 0-1,0-1 1,0 0 0,-1-1 0,0-1 0,0 1 0,1-2-1,-22 1 1,16-4-1298,0 0-1,-1-2 0,1 0 1,-25-9-1,17 3-302</inkml:trace>
</inkml:ink>
</file>

<file path=ppt/ink/ink6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29.02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1 132 1392,'0'-25'5873,"18"-81"-574,-18 105-5285,9 37-3787,-11-10-2647,-5-17 4407</inkml:trace>
</inkml:ink>
</file>

<file path=ppt/ink/ink6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29.3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1376,'18'10'1804,"-9"0"120,0 0 53,-9-5-509,9 0-1076,-9 5-1140,-9-5-616,9 0-325,0-10-2035</inkml:trace>
</inkml:ink>
</file>

<file path=ppt/ink/ink6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32.2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1 558 220,'3'1'627,"1"-1"0,0 1 0,0-1 0,0 0 0,0 0 0,0-1 0,0 1 0,0-1 0,0 0 0,0 0 0,7-3 0,129-59 1534,89-35-2166,115-35-12,-156 59-36,3-5-1499,-4-9-4918,-150 72 4926</inkml:trace>
</inkml:ink>
</file>

<file path=ppt/ink/ink6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32.60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83 788,'6'-2'797,"0"-1"0,0 0 1,-1 0-1,1 0 0,-1-1 0,0 0 1,0 0-1,4-5 0,32-22 1217,-37 29-1991,0-1 0,1 1 0,-1 0 0,1 1 0,0-1 0,0 1 0,-1 0 0,1 0 0,0 0 0,0 1 0,0-1 0,0 1 1,0 0-1,0 1 0,0-1 0,0 1 0,0 0 0,0 0 0,-1 1 0,1 0 0,0-1 0,-1 1 0,1 1 0,-1-1 0,0 1 0,0 0 0,0 0 0,0 0 0,0 0 0,4 6 0,10 10-7,-2 2-1,-1 0 0,0 0 1,19 41-1,-11-21 45,12 16-125,46 56-1,-61-87-995,2-1-1,1-1 0,1-1 0,31 22 0,-25-24-855,4-5-2</inkml:trace>
</inkml:ink>
</file>

<file path=ppt/ink/ink6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35.08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1 157 1468,'5'-16'1225,"1"0"0,-2 0 0,0 0 0,-1 0 0,-1-1 1,1-17-1,-4 33-1179,1 0 1,0-1 0,0 1 0,0 0-1,0-1 1,0 1 0,0 0 0,1 0-1,-1-1 1,0 1 0,1 0 0,-1 0-1,1-1 1,-1 1 0,1 0 0,-1 0-1,1 0 1,0 0 0,1-1 0,-2 2-37,1 0 0,0 1 1,0-1-1,-1 1 1,1-1-1,0 1 0,-1-1 1,1 1-1,0-1 1,-1 1-1,1 0 1,-1-1-1,1 1 0,-1 0 1,1-1-1,-1 1 1,1 0-1,-1 0 0,0-1 1,0 1-1,1 0 1,-1 0-1,0 0 1,0 0-1,0-1 0,0 1 1,0 0-1,0 0 1,0 1-1,8 52 165,-2 1 0,-3 102 0,-3-115-120,9 413 140,7-46-1066,-15-315-777,-1-84 1105,-1 0 0,0 0 0,-1 0 0,0 0-1,0-1 1,-1 1 0,-5 10 0,-7 0-1432,5-8 68</inkml:trace>
</inkml:ink>
</file>

<file path=ppt/ink/ink6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35.43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1 507 1212,'25'-67'2667,"-15"35"-1668,2 1 1,1 1-1,1 0 1,2 1 0,29-41-1,-34 56-870,18-23 146,52-52 0,-73 81-263,1 0 1,0 1 0,1-1 0,-1 2-1,1 0 1,0 0 0,1 0 0,0 1-1,-1 1 1,2 0 0,19-4 0,-26 7-7,-1 1 1,1-1 0,-1 1 0,1 1 0,-1-1-1,1 1 1,-1-1 0,1 1 0,-1 0 0,0 1-1,1-1 1,-1 1 0,0 0 0,0 0 0,0 0 0,0 1-1,0-1 1,-1 1 0,1 0 0,-1 0 0,0 0-1,0 1 1,0-1 0,0 1 0,0-1 0,-1 1-1,1 0 1,-1 0 0,0 0 0,-1 0 0,1 1-1,-1-1 1,2 6 0,2 8 30,-1 1-1,-1 0 1,-1-1-1,0 1 1,-1 1-1,-3 30 1,-1-23 26,-1-1 0,-1 0 0,-1 0 0,-2-1 0,0 0 0,-2 0 0,0-1 0,-2 0 0,-1-1 0,-19 27 0,7-17-13,-2 0 0,-1-2 0,-1-1-1,-2-2 1,-58 43 0,76-61-57,-1-1-1,-1 0 0,0 0 1,-27 10-1,42-19 2,0 0 1,0 0-1,0 1 0,0-1 0,-1 0 1,1 0-1,0 0 0,0 0 1,0 0-1,0 0 0,-1 0 0,1 0 1,0 0-1,0 0 0,0 1 0,-1-1 1,1 0-1,0 0 0,0 0 1,0 0-1,0 0 0,-1 0 0,1 0 1,0-1-1,0 1 0,0 0 0,0 0 1,-1 0-1,1 0 0,0 0 1,0 0-1,0 0 0,0 0 0,-1 0 1,1 0-1,0-1 0,0 1 0,0 0 1,0 0-1,0 0 0,0 0 1,-1 0-1,1-1 0,0 1 0,0 0 1,0 0-1,0 0 0,0 0 0,0-1 1,0 1-1,0 0 0,0 0 1,0 0-1,0 0 0,0-1 0,0 1 1,0 0-1,0 0 0,0 0 0,0-1 1,0 1-1,8-19-973,18-19-1586,-5 16-455,36-32 0,-28 29 1186</inkml:trace>
</inkml:ink>
</file>

<file path=ppt/ink/ink6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35.9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0 144 548,'2'0'272,"-1"1"-1,0-1 0,1 0 1,-1 1-1,0-1 1,1 1-1,-1-1 1,0 1-1,0 0 1,1 0-1,-1-1 1,0 1-1,0 0 0,0 0 1,0 0-1,0 0 1,0 0-1,-1 0 1,1 0-1,0 1 1,0-1-1,-1 0 1,1 0-1,-1 1 0,1-1 1,-1 0-1,0 1 1,1-1-1,-1 0 1,0 3-1,6 55 433,-5-31-223,2 68-131,-4-71-286,2 0 0,6 50 0,1-35-9,-7-27-27,1 0-1,0 0 0,2-1 1,-1 0-1,1 1 0,10 18 0,-14-31-24,0 1 0,0-1-1,0 0 1,1 1-1,-1-1 1,0 0 0,0 1-1,0-1 1,1 0-1,-1 0 1,0 1-1,0-1 1,0 0 0,1 1-1,-1-1 1,0 0-1,1 0 1,-1 0 0,0 1-1,1-1 1,-1 0-1,0 0 1,1 0 0,-1 0-1,0 0 1,1 0-1,-1 0 1,0 0 0,1 1-1,-1-1 1,1 0-1,-1 0 1,0-1 0,1 1-1,0 0 1,7-12 63,-1-24 8,-8-8-15,1-30-55,10-82 0,-8 133-13,2 1-1,1 1 0,0-1 1,2 1-1,0 0 0,2 0 1,0 1-1,15-24 0,-21 39 6,1 0 0,0 0 1,0 0-1,1 0 0,-1 1 0,1-1 0,0 1 0,0 1 0,1-1 0,-1 1 0,1-1 0,0 2 0,0-1 0,0 1 0,0-1 0,0 2 0,0-1 0,0 1 0,1 0 0,6-1 1,11 2-15,0 1 0,0 1 1,0 1-1,27 7 0,34 3 15,-48-11-15,0-2-1,-1-1 1,1-2-1,0-2 1,40-10-1,-77 15 19,0 0 0,0 0 0,0 0 1,-1 0-1,1 0 0,0 0 0,0 0 0,0 0 0,0-1 0,0 1 1,0 0-1,0 0 0,-1 0 0,1 0 0,0 0 0,0 0 0,0 0 1,0 0-1,0 0 0,0-1 0,0 1 0,0 0 0,0 0 0,0 0 1,0 0-1,0 0 0,0 0 0,0-1 0,0 1 0,0 0 0,0 0 1,0 0-1,0 0 0,0 0 0,0 0 0,0-1 0,0 1 0,0 0 1,0 0-1,0 0 0,0 0 0,0 0 0,0 0 0,0-1 0,0 1 1,0 0-1,0 0 0,0 0 0,1 0 0,-1 0 0,0 0 1,0 0-1,-19-7 12,12 5-8,-5-3 4,0 1 1,0 0-1,0 1 1,-1 1-1,1 0 1,-1 1-1,1 0 1,-16 1-1,20 1-2,-1 0-1,1 1 0,0 0 1,0 0-1,1 1 0,-1 0 0,0 0 1,1 1-1,0 0 0,0 0 1,0 1-1,0 0 0,-10 10 1,7-5 1,1 0 0,0 1 0,1 1 0,0-1 0,0 1 0,1 1 0,1-1 0,0 1 0,1 0-1,0 1 1,1-1 0,1 1 0,0 0 0,1 0 0,0 0 0,1 0 0,1 25 0,1-30-10,0 0-1,0 0 1,1 0-1,0-1 0,0 1 1,1-1-1,0 1 1,0-1-1,1 0 0,0 0 1,1-1-1,0 1 1,0-1-1,0 0 1,1 0-1,0-1 0,1 0 1,-1 0-1,1 0 1,0-1-1,1 0 0,-1 0 1,1-1-1,0 0 1,0 0-1,0-1 0,0 0 1,1 0-1,12 1 1,1 0-125,-1-2 0,2 0 0,-1-2 0,0 0 0,0-1 1,0-1-1,-1-2 0,1 0 0,0-1 0,31-12 0,1-5-2101,0-3 0,87-54 0,-87 45 457</inkml:trace>
</inkml:ink>
</file>

<file path=ppt/ink/ink6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36.51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434 543 992,'1'-1'197,"0"-1"0,0 1 0,0 0 0,0-1 0,-1 1-1,1-1 1,0 1 0,-1-1 0,1 1 0,-1-1 0,1 0 0,-1 1 0,0-1 0,1 1 0,-1-1-1,0 0 1,0 1 0,0-1 0,-1 0 0,1 1 0,0-1 0,0 1 0,-1-1 0,1 0 0,-1 1-1,0-1 1,1 1 0,-1-1 0,0 1 0,0 0 0,0-1 0,0 1 0,0 0 0,0 0 0,0-1-1,0 1 1,-1 0 0,1 0 0,0 0 0,-1 0 0,1 1 0,-3-2 0,0-1-124,-1 1 1,1-1-1,0 1 1,-1 0 0,0 1-1,1-1 1,-1 1-1,0 0 1,0 0-1,0 0 1,1 1 0,-1-1-1,0 1 1,-8 1-1,0 3-45,1 0 0,-1 1 0,1 0 0,0 1-1,1 0 1,0 1 0,0 1 0,0-1 0,-16 17-1,-9 11-9,-38 49-1,30-32-6,38-46-7,-33 44 4,38-49-7,0 0 1,0 0-1,0 1 0,1-1 1,-1 1-1,0-1 0,0 1 0,1-1 1,-1 1-1,1-1 0,0 1 0,-1-1 1,1 1-1,0 0 0,0-1 0,0 1 1,0-1-1,0 1 0,0 0 0,0-1 1,1 1-1,-1 0 0,0-1 0,1 1 1,-1-1-1,1 1 0,0-1 0,0 1 1,-1-1-1,1 0 0,2 3 0,-1-4 1,0 1 1,0 0-1,1-1 0,-1 0 0,0 1 0,0-1 0,0 0 0,1 0 0,-1 0 0,0 0 0,0 0 0,0-1 1,1 1-1,-1-1 0,0 0 0,0 1 0,0-1 0,0 0 0,2-1 0,40-21 7,-12 1-15,-1-1 1,-1-2-1,0-2 0,-3 0 1,0-2-1,-1-1 1,-2 0-1,-1-2 0,-2-1 1,-1-1-1,-2-1 0,24-62 1,-31 60-32,-1-1 0,5-43 1,-14 69 36,-1-1 0,0 1 0,-1 0 0,-1 0 0,0-1 0,0 1 0,-2 1 0,1-1 0,-1 0 0,-1 1 0,-10-20 0,14 29 3,1 1-1,-1 0 0,0-1 1,1 1-1,-1-1 0,0 1 0,0 0 1,0 0-1,0 0 0,0-1 1,0 1-1,0 0 0,0 0 1,0 0-1,0 0 0,-1 1 0,1-1 1,0 0-1,-1 0 0,1 1 1,-1-1-1,1 1 0,0-1 1,-1 1-1,1 0 0,-1 0 0,1-1 1,-1 1-1,0 0 0,1 0 1,-1 1-1,1-1 0,-1 0 1,1 0-1,-1 1 0,1-1 0,0 1 1,-1-1-1,1 1 0,-1 0 1,1-1-1,0 1 0,-1 0 1,1 0-1,0 0 0,0 0 1,0 0-1,0 0 0,0 0 0,-2 3 1,-6 7 6,1 0 0,0 1-1,1 0 1,-9 18 0,13-25-9,-11 28 48,0-1 0,2 2-1,2 0 1,1 0 0,2 0-1,1 1 1,1 0-1,1 67 1,4-92-38,1 0 0,0 0 0,0 0 0,1 0 0,0 0 0,1 0 0,0 0 0,0-1 0,1 1 0,0-1 0,1 0 0,0 0 0,1-1 0,-1 0 0,2 0 0,-1 0 0,1 0-1,13 10 1,-11-11 0,1 0-1,0 0 0,1-1 1,0-1-1,0 0 0,0 0 1,0-1-1,1-1 0,-1 0 1,1 0-1,0-1 0,0 0 1,0-1-1,0-1 0,14-1 1,4-1-7,-1-1 0,0-2 0,0-1 0,36-13 0,-54 16-4,0-1-1,-1-1 1,1 0 0,-1 0 0,0-1 0,0-1-1,-1 1 1,1-1 0,-1-1 0,-1 0-1,0 0 1,0-1 0,11-16 0,-11-8 4,-10 17-5,1 15 2,1 1 0,0 0 0,0 0 0,-1-1 0,1 1 0,0 0 0,-1 0 0,1 0 0,0-1 1,-1 1-1,1 0 0,0 0 0,-1 0 0,1 0 0,-1 0 0,1 0 0,0 0 0,-1 0 0,1 0 0,-1 0 0,1 0 1,0 0-1,-1 0 0,1 0 0,0 0 0,-1 0 0,1 0 0,-1 0 0,1 1 0,0-1 0,-1 0 0,1 0 0,0 0 1,0 1-1,-1-1 0,-1 2 2,0-1 0,0 0 0,1 1 0,-1 0 0,0-1 0,1 1 0,-1 0 0,1 0 0,0 0 0,0 0 0,0 0 1,0 0-1,0 0 0,0 0 0,0 0 0,0 5 0,-5 40 12,5-23-11,0-20-3,-5 30 20,2 1 1,1 0-1,2 0 0,7 68 1,-4-82-14,7 32-14,-9-52 3,1 1 1,-1-1-1,1 1 1,0-1 0,-1 1-1,1-1 1,0 0-1,0 0 1,0 1 0,0-1-1,0 0 1,0 0-1,0 0 1,1 0 0,-1 0-1,0 0 1,1 0-1,-1 0 1,0-1 0,1 1-1,-1 0 1,1-1-1,-1 1 1,1-1 0,0 0-1,-1 1 1,1-1-1,1 0 1,-1 0-41,-1 0 0,0 0 0,0 0 0,1 0 0,-1 0-1,0 0 1,1-1 0,-1 1 0,0 0 0,0-1 0,1 1 0,-1-1 0,0 0 0,0 1-1,0-1 1,0 0 0,0 1 0,0-1 0,0 0 0,0 0 0,0 0 0,0 0 0,0 0-1,0 0 1,-1 0 0,1 0 0,0 0 0,-1-1 0,1 1 0,-1 0 0,1 0 0,-1-1-1,0 1 1,1 0 0,-1-1 0,0 1 0,0 0 0,0-3 0,-1-4-987,1-1 1,-2 1 0,1-1-1,-5-14 1,2 8-863,2-5 33</inkml:trace>
</inkml:ink>
</file>

<file path=ppt/ink/ink6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36.87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0 662 1220,'9'-21'1680,"0"-4"136,0 5-71,0 0-361,0 4-436,0 1-436,0 5-340,-9 0-376,9 0-524,0 5-576,-9-6-312,9 6-153,-9-5 13,9 0 196</inkml:trace>
  <inkml:trace contextRef="#ctx0" brushRef="#br0" timeOffset="1">541 43 704,'0'-1'255,"1"-1"0,-1 1 0,0-1 0,0 0 0,0 1 0,-1-1-1,1 0 1,0 1 0,-1-1 0,1 1 0,-1-1 0,1 1 0,-1-1 0,0 1 0,1-1 0,-1 1-1,0-1 1,0 1 0,0 0 0,0 0 0,0-1 0,0 1 0,-1 0 0,1 0 0,0 0 0,-1 0 0,1 0-1,-1 1 1,1-1 0,0 0 0,-3 0 0,2 1-162,0 0 0,-1 0 1,1 0-1,0 0 0,0 1 0,0-1 0,0 1 1,0-1-1,0 1 0,0 0 0,1 0 0,-1 0 0,0 0 1,0 0-1,1 0 0,-1 0 0,-2 3 0,-1 1-48,0 1 0,0-1 0,0 1 0,1 1 0,0-1 0,0 1 0,1-1 0,0 1 0,0 0 0,0 0 0,-3 15 0,0 11 71,-5 47 0,6-36-13,-6 53 9,5 0 1,3 1-1,5-1 0,4 1 0,25 128 0,-24-192-85,1-1 0,2 0 0,24 56 0,-26-72-158,0-1 0,2 0-1,0-1 1,0 0 0,2 0 0,0-1 0,0-1 0,25 21 0,-35-33-108,0 1 0,0 0 0,0-1 0,1 0 0,-1 1 0,1-1 0,-1 0 1,1 0-1,-1-1 0,1 1 0,-1 0 0,1-1 0,0 1 0,-1-1 0,1 0 0,0 0 1,0 0-1,-1 0 0,1-1 0,0 1 0,-1-1 0,1 0 0,-1 1 0,1-1 0,-1 0 0,1-1 1,-1 1-1,1 0 0,-1-1 0,0 1 0,0-1 0,0 0 0,0 1 0,0-1 0,3-4 1,5-9-1544</inkml:trace>
</inkml:ink>
</file>

<file path=ppt/ink/ink6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37.23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406 112 124,'1'-2'219,"1"-1"0,-1 1 1,0-1-1,0 1 0,0-1 0,0 0 0,0 0 1,0 0-1,-1 1 0,0-1 0,1 0 0,-1 0 1,0 0-1,0 0 0,-1 0 0,1 0 0,-1 0 1,1 1-1,-1-1 0,0 0 0,0 0 0,0 1 1,0-1-1,-1 0 0,1 1 0,-1-1 0,1 1 1,-1 0-1,0-1 0,0 1 0,0 0 0,0 0 1,0 0-1,-1 1 0,1-1 0,-1 1 0,1-1 1,-1 1-1,-3-2 0,-2 0-99,0 1 0,0-1-1,0 2 1,0-1 0,-1 1-1,1 0 1,-1 1 0,1 0-1,0 0 1,-1 1 0,1 0 0,-14 4-1,-2 2-63,0 2 0,0 0 0,-42 24 0,56-27-49,0 1 1,0-1 0,1 1 0,0 1-1,0 0 1,1 0 0,0 1 0,0 0-1,1 0 1,-10 16 0,16-23-7,0-1 1,0 1-1,0-1 0,1 1 0,-1 0 1,0-1-1,1 1 0,-1 0 0,1 0 1,0-1-1,-1 1 0,1 0 0,0 0 1,0-1-1,0 1 0,0 0 0,0 0 1,1 0-1,-1-1 0,1 1 1,-1 0-1,1-1 0,-1 1 0,1 0 1,1 1-1,0-1 0,0-1 0,0 1 0,0 0 0,0-1 0,0 0-1,0 1 1,1-1 0,-1 0 0,0 0 0,1 0 0,-1-1 0,1 1 0,-1 0 0,1-1 0,2 0 0,9 1-4,0 0 0,0-2 0,0 0-1,0 0 1,14-4 0,6-4-356,-2 0 1,1-3-1,-1 0 0,36-22 0,112-78-5993,-135 82 4660</inkml:trace>
</inkml:ink>
</file>

<file path=ppt/ink/ink6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37.61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166 340 1012,'3'-9'5878,"-23"18"-3594,-26 21-1281,34-20-892,-1 1-1,2 1 1,-1 0 0,2 0-1,-11 16 1,18-23-100,-1 1 1,1 0 0,1 0-1,-1 0 1,1 0-1,0 0 1,1 0-1,0 0 1,-1 1-1,2-1 1,-1 1-1,1-1 1,0 1 0,0-1-1,3 10 1,-2-9-5,1 1 1,0 0-1,1 0 1,-1-1-1,2 1 1,-1-1-1,1 0 0,0 0 1,0-1-1,1 1 1,0-1-1,0 0 1,7 7-1,5 1-10,1-1 1,0-1-1,26 15 0,-28-19-1,-1 0 1,0 2-1,-1 0 0,0 0 1,-1 1-1,0 1 0,13 15 1,-23-23 4,-1 1 1,0-1-1,1 0 0,-2 1 1,1-1-1,0 1 1,-1 0-1,0 0 1,0-1-1,0 1 1,-1 0-1,0 0 0,0 9 1,-1-5 6,0 0 0,0 0 0,-1 0 0,0 0 0,-1 0 0,-5 11 0,4-11 0,-1 0 0,0 0 0,-1 0 0,0-1 0,0 0 0,-1 0 0,0-1 0,0 0 0,-1 0 0,-15 10 0,18-14-6,0 1 1,-1-1 0,0 0-1,0-1 1,0 1-1,0-1 1,0 0 0,0 0-1,0-1 1,-1 0 0,1 0-1,-1-1 1,1 1 0,0-1-1,-1-1 1,1 1-1,-11-3 1,14 2 1,-1-1 0,1 1-1,-1-1 1,1 0 0,0 0 0,0 0 0,0 0-1,0 0 1,0-1 0,1 1 0,-1-1 0,1 0-1,-1 0 1,1 0 0,0 0 0,0 0 0,1 0-1,-1-1 1,0 1 0,1-1 0,0 1 0,0-1-1,0 1 1,0-1 0,1 0 0,-1 1-1,1-1 1,1-7 0,-1-3 1,1 0 0,0-1 0,1 1 0,1 0 0,8-24 0,-1 11-14,1 0 1,2 1-1,0 1 0,2 0 0,1 1 1,1 0-1,22-23 0,-11 17-27,2 0 0,1 2 0,1 2 0,46-30 0,-68 50 33,-1 1-1,1 0 1,1 0 0,-1 1-1,1 0 1,-1 1 0,15-2-1,-23 4 5,1 0 0,-1 1-1,1 0 1,0-1-1,-1 1 1,1 0-1,-1 0 1,1 1-1,-1-1 1,1 0-1,0 1 1,-1 0-1,1-1 1,-1 1-1,0 0 1,1 0-1,-1 1 1,0-1-1,0 0 1,1 1-1,-1-1 1,0 1 0,0 0-1,-1 0 1,1-1-1,0 1 1,-1 0-1,1 1 1,-1-1-1,1 0 1,-1 0-1,0 1 1,0-1-1,0 0 1,0 1-1,-1-1 1,1 4-1,4 24 9,-2 0 0,0 44 0,-3-72-99,0-1 1,-1 1-1,1-1 1,1 1-1,-1-1 1,0 1-1,0 0 1,1-1-1,-1 1 0,0-1 1,1 0-1,0 1 1,-1-1-1,1 1 1,0-1-1,0 0 0,-1 1 1,1-1-1,0 0 1,0 0-1,1 0 1,-1 0-1,0 0 1,0 0-1,0 0 0,1 0 1,-1 0-1,1-1 1,1 2-1,-2-2-91,0 0-1,0 0 1,0 0-1,1 0 1,-1-1-1,0 1 1,0 0-1,0 0 1,0-1-1,1 1 1,-1-1-1,0 1 1,0-1-1,0 1 1,0-1-1,0 0 1,0 0-1,0 1 1,-1-1-1,1 0 1,0 0-1,0 0 1,-1 0-1,1 0 1,0 0-1,-1 0 1,1 0-1,-1 0 1,1 0-1,-1 0 1,0-1-1,1 1 1,-1 0-1,0 0 1,0-2-1,2-17-1648</inkml:trace>
  <inkml:trace contextRef="#ctx0" brushRef="#br0" timeOffset="1">932 20 276,'9'-10'1208,"-9"5"80,0 0 932,-9 5-2836,9 5-1540</inkml:trace>
</inkml:ink>
</file>

<file path=ppt/ink/ink6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38.21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18 346 608,'-9'-64'3966,"7"54"-3375,0 0 0,0 0 0,1-1 1,0 1-1,1 0 0,1-12 0,5-25 479,-4 24-764,1 1 0,1-1-1,1 0 1,11-30 0,-16 53-301,0-1-1,0 1 1,1-1-1,-1 1 1,0-1-1,0 1 1,1 0-1,-1-1 1,0 1-1,1 0 1,-1-1 0,0 1-1,1 0 1,-1-1-1,0 1 1,1 0-1,-1 0 1,1-1-1,-1 1 1,0 0-1,1 0 1,-1 0-1,1-1 1,-1 1 0,1 0-1,-1 0 1,1 0-1,-1 0 1,1 0-1,-1 0 1,1 0-1,-1 0 1,1 0-1,-1 0 1,0 1-1,1-1 1,-1 0 0,1 0-1,-1 0 1,1 1-1,-1-1 1,1 0-1,-1 0 1,0 1-1,1-1 1,0 1-1,14 19 155,-8 2-92,-2-1-1,-1 2 1,0-1 0,-2 0-1,0 27 1,0-11 2,7 325 334,-2-237-304,26 141-1,-20-201-180,2-1 0,4 0-1,49 114 1,-58-157-37,2-1 1,21 30-1,-28-44-154,0 0 0,0 0 0,1-1-1,0 0 1,0 0 0,1-1 0,0 0 0,-1 0 0,2 0-1,9 5 1,-16-10 165,0 0 0,-1 0 1,1 1-1,-1-1 0,1 0 0,0 0 0,-1 0 0,1 0 1,0 0-1,-1 0 0,1 0 0,0 0 0,-1 0 0,1 0 0,-1 0 1,1-1-1,0 1 0,-1 0 0,1 0 0,-1-1 0,1 1 0,0 0 1,-1-1-1,1 1 0,-1-1 0,1 1 0,-1 0 0,0-1 1,1 1-1,-1-1 0,1 1 0,-1-1 0,0 1 0,1-1 0,-1 0 1,0 1-1,0-1 0,1 1 0,-1-1 0,0 0 0,0 1 0,0-1 1,0 0-1,0 1 0,0-1 0,0 0 0,0 1 0,0-1 1,0 1-1,0-1 0,0 0 0,-1 1 0,1-2 0,0-17-1842</inkml:trace>
</inkml:ink>
</file>

<file path=ppt/ink/ink6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38.56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16 609 1240,'-5'-19'1001,"1"1"0,1-1 0,1 0 0,1 0 0,0 0 0,2-1 0,0 1 1,5-26-1,-4 38-955,0 0 0,0 0 1,0 0-1,1 0 0,0 1 0,1-1 1,-1 1-1,1 0 0,1 0 1,-1 0-1,1 0 0,0 1 0,0 0 1,0 0-1,1 0 0,0 1 1,10-7-1,9-3-42,0 1 0,1 1 0,30-10 0,-44 18 15,23-7 3,54-11-1,-55 15-335,56-19 0,-78 21-170,0 0 0,0-1-1,-1 0 1,0-1 0,0 0-1,0-1 1,-1 0 0,11-12 0,-16 15 124,4-4-506,-1 0-1,0 0 0,13-20 0,-9-5-901</inkml:trace>
</inkml:ink>
</file>

<file path=ppt/ink/ink6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38.92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51 1332,'11'-19'3023,"8"-10"1226,-8 27-2986,2 17-1092,-9-3-101,-1-1 0,0 1 1,0 0-1,-1 0 0,-1 0 1,0 0-1,-1 15 1,2 10 72,8 86 158,25 236 125,-23-282-396,3-1 0,39 119 0,-44-169-283,0 0 0,2 0-1,25 42 1,-33-62-100,0 0 0,0-1 1,0 1-1,0-1 0,1 0 0,0 0 1,0 0-1,0-1 0,1 0 0,0 0 0,0 0 1,0-1-1,0 0 0,0 0 0,0 0 1,1-1-1,0 0 0,-1 0 0,1-1 0,12 2 1,17-7-1580</inkml:trace>
</inkml:ink>
</file>

<file path=ppt/ink/ink6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39.80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704 233 692,'0'-2'258,"0"-1"-1,0 0 1,0 1 0,-1-1-1,1 0 1,-1 1 0,0-1-1,0 1 1,0-1-1,0 1 1,0 0 0,0-1-1,-1 1 1,1 0 0,-1 0-1,1 0 1,-1 0-1,0 0 1,0 0 0,-2-2-1,-1 1 19,0 0 0,0 0-1,0 1 1,-1 0-1,1 0 1,-1 0 0,1 0-1,-1 1 1,-6-1 0,-12 0 108,-1 1 1,0 1-1,-35 5 1,53-5-332,-36 4 118,-1 2-1,2 1 1,-1 3 0,-53 19 0,82-24-154,-1 1 0,1 0-1,1 2 1,-1-1 0,2 2-1,-1-1 1,1 2 0,0 0 0,1 0-1,0 1 1,0 1 0,1-1 0,1 2-1,0-1 1,-10 21 0,17-30-13,1-1 0,0 0 0,-1 1 0,1-1 0,0 1-1,1-1 1,-1 1 0,0-1 0,1 1 0,-1 0 0,1-1 0,0 1 0,0 0 0,0-1 0,0 1 0,0 0 0,1-1 0,-1 1 0,1-1 0,0 1 0,0-1 0,0 1 0,0-1 0,0 1 0,0-1 0,0 0 0,1 0-1,0 1 1,-1-1 0,1 0 0,0 0 0,0-1 0,0 1 0,0 0 0,0-1 0,5 4 0,0-2 3,-1 0 0,2-1 0,-1 1 0,0-1 0,0-1 0,0 1 0,1-1 0,-1-1 1,1 1-1,-1-1 0,1 0 0,7-2 0,30-6-11,0-1 0,-1-3 0,-1-2-1,0-1 1,-1-2 0,-1-3 0,0-1 0,-2-1 0,47-36 0,-79 52 2,-1 0-1,1 0 1,-1-1-1,-1 0 1,1 0-1,8-15 1,18-23-15,-32 44 16,0 1 1,0 0-1,0 0 1,0 0-1,1-1 0,-1 1 1,0 0-1,0 0 0,0 0 1,1-1-1,-1 1 1,0 0-1,0 0 0,0 0 1,1 0-1,-1 0 0,0 0 1,1 0-1,-1 0 1,0-1-1,0 1 0,1 0 1,-1 0-1,0 0 0,0 0 1,1 0-1,-1 0 1,0 0-1,0 1 0,1-1 1,-1 0-1,0 0 0,0 0 1,1 0-1,-1 0 1,0 0-1,0 0 0,1 1 1,6 11 14,2 27 38,-7-28-57,0-4 9,0 0-1,0 0 0,1 1 1,0-1-1,1-1 0,-1 1 1,1-1-1,0 1 0,1-1 0,0 0 1,0-1-1,11 10 0,-12-12 2,0 0-1,0 0 1,1 0-1,-1-1 0,1 0 1,-1 0-1,1 0 1,0 0-1,0-1 0,0 0 1,0 0-1,0 0 1,0-1-1,0 0 0,1 0 1,-1 0-1,0 0 1,10-3-1,-1-1-12,-1-2 0,1 1-1,-1-2 1,0 1 0,-1-2 0,0 0-1,0 0 1,-1-1 0,1-1 0,-2 0-1,0 0 1,0-1 0,-1 0 0,0-1 0,-1 0-1,10-18 1,2 0-14,-20 29 20,1 0 0,0 0 0,-1 0 0,1 0 0,0 1 0,-1-1 0,1 0 0,0 0 0,0 0 0,0 1 1,0-1-1,0 0 0,0 1 0,0-1 0,0 1 0,0-1 0,0 1 0,0-1 0,0 1 0,0 0 0,1-1 0,-1 1 0,1 0 0,7 36 20,-7-20-9,0 1 0,-1-1 0,-1 0 0,-3 25 0,1-31-1,1 1 0,0 0 0,1 0-1,0 0 1,0 0 0,1-1 0,1 1 0,0 0 0,0-1 0,1 1 0,7 16 0,-10-26-8,1-1 0,-1 0 0,0 0 0,0 1 0,0-1 0,0 0 0,1 0 0,-1 1 0,0-1 0,0 0 0,1 0 0,-1 0 0,0 1 0,0-1 0,1 0 0,-1 0 0,0 0 0,1 0 0,-1 0 0,0 0 0,1 0 0,-1 1 0,0-1 0,0 0 0,1 0 0,-1 0 0,0 0 0,1 0 0,-1 0 0,0 0 0,1-1 0,-1 1 0,0 0 0,1 0 0,-1 0 0,0 0 0,0 0 0,1 0 0,-1-1 0,0 1 0,1 0 0,-1 0 0,0 0 0,0-1 0,1 1 0,13-19 0,4-24 0,-7-11-34,2 0 0,2 0 0,29-68 0,-44 121 32,1-1 1,0 0 0,0 0-1,-1 0 1,1 0-1,0 1 1,0-1-1,0 0 1,1 1 0,-1-1-1,0 1 1,1-1-1,-1 1 1,1 0 0,-1-1-1,1 1 1,-1 0-1,1 0 1,0 0 0,0 0-1,0 1 1,-1-1-1,1 0 1,0 1-1,0-1 1,0 1 0,0 0-1,0 0 1,0 0-1,0-1 1,0 2 0,0-1-1,0 0 1,0 0-1,0 1 1,0-1 0,0 1-1,0-1 1,2 2-1,7 5-20,1-1 0,-1 1 1,-1 1-1,1 0 0,10 12 0,9 5-150,-14-13 37,1-2 1,-1 0-1,2-1 1,-1 0-1,1-2 1,1 0 0,-1-1-1,1 0 1,0-2-1,0 0 1,1-2-1,-1 0 1,1-1-1,-1 0 1,1-2-1,0-1 1,-1 0-1,0-1 1,0-1 0,25-9-1,-18 5-103,-3 0-43,44-20 1,-62 26 325,0-1 0,-1 1 1,1-1-1,-1 0 0,1-1 1,-1 1-1,0-1 0,-1 1 1,1-1-1,-1-1 0,1 1 1,-1 0-1,0-1 0,4-8 1,-7 11 1,0 0-1,1 0 1,-1 0 0,0 0 0,0 0 0,0 0 0,0 0 0,0 0 0,0 0-1,-1 0 1,1 0 0,-1 0 0,0 0 0,1 0 0,-1 0 0,0 1-1,0-1 1,0 0 0,0 1 0,0-1 0,-1 0 0,1 1 0,0-1-1,-1 1 1,1 0 0,-1-1 0,-2 0 0,-54-33 330,40 26-227,-19-6 277,36 24-423,1 0-1,0 0 1,0 0-1,1 0 1,0 0-1,1 0 1,0 0-1,0 0 1,1-1 0,0 1-1,0-1 1,1 0-1,0 0 1,1 0-1,-1 0 1,2-1-1,7 10 1,-5-9 0,0 1-1,-1 0 1,0 0 0,-1 0 0,0 1-1,-1 0 1,0 0 0,0 0-1,-1 1 1,0-1 0,-1 1 0,0 0-1,-1 0 1,0 1 0,-1-1-1,0 0 1,-1 0 0,0 1 0,-1-1-1,0 0 1,-1 1 0,0-1-1,-1 0 1,0 0 0,-1-1 0,0 1-1,-7 14 1,4-12 2,2-2 8,0-1 0,0 0 0,-2 0 0,1 0 0,-12 13 0,18-23-13,0 0 0,-1 0 1,1 0-1,0 0 0,0 0 0,-1 0 1,1 0-1,0 0 0,0 0 0,0 0 0,-1 0 1,1 1-1,0-1 0,0 0 0,0 0 0,-1 0 1,1 0-1,0 1 0,0-1 0,0 0 1,0 0-1,0 0 0,0 1 0,-1-1 0,1 0 1,0 0-1,0 0 0,0 1 0,0-1 1,0 0-1,0 0 0,0 1 0,0-1 0,0 0 1,0 0-1,0 0 0,0 1 0,0-1 0,0 0 1,0 0-1,0 1 0,0-1 0,1 0 1,-1 0-1,0 0 0,0 1 0,0-1 0,0 0 1,0 0-1,0 0 0,1 1 0,-1-1 0,0 0 1,0 0-1,0 0 0,0 0 0,1 0 1,-1 1-1,0-1 0,1 0 0,-1 0 2,1 0 0,0-1 0,-1 1 0,1 0-1,-1 0 1,1-1 0,0 1 0,-1 0 0,1-1-1,-1 1 1,1-1 0,-1 1 0,1-1 0,-1 1 0,1-1-1,-1 1 1,0-1 0,1 1 0,-1-1 0,0 0 0,1 1-1,-1-1 1,1 0 0,2-6-1,0 1 0,1-1 0,0 1-1,0 0 1,10-10 0,15-22-14,70-120 49,-87 136-47,-1 0 0,12-37 0,-20 51 12,0 0-1,-1-1 1,-1 1 0,1-1-1,-2 1 1,1-1-1,-1 0 1,0 1 0,-1-1-1,1 0 1,-4-11-1,3 18 3,-1-1 0,1 0 0,-1 1 0,0-1-1,0 1 1,1 0 0,-1-1 0,-1 1 0,1 0 0,0 0-1,-1 0 1,1 1 0,-1-1 0,1 0 0,-1 1-1,0 0 1,1-1 0,-1 1 0,0 0 0,0 1-1,0-1 1,0 0 0,0 1 0,0 0 0,0 0 0,0 0-1,0 0 1,0 0 0,0 0 0,-6 2 0,1-1 8,0 0 0,-1 1 1,1 0-1,0 1 0,0-1 1,0 1-1,0 1 0,0 0 1,1 0-1,-9 6 0,9-4-6,1 0 0,0 1 0,0-1-1,0 1 1,1 0 0,0 1 0,0-1-1,1 1 1,0 0 0,0 0 0,1 1 0,0-1-1,1 1 1,0 0 0,0-1 0,0 1-1,1 0 1,1 0 0,0 0 0,0 0-1,0 0 1,1 0 0,1-1 0,-1 1-1,2 0 1,-1-1 0,1 1 0,0-1 0,1 0-1,5 10 1,-1-7-1,0 0 1,1 0-1,0-1 0,0-1 1,1 1-1,1-1 0,15 10 1,6 1 18,46 20 1,1 0 42,-67-32-58,0 0 0,-1 1-1,0 0 1,-1 1-1,0 0 1,-1 1 0,0 0-1,0 0 1,-1 1-1,-1 0 1,0 0 0,9 22-1,-1 3-6,-2 0 0,-2 1-1,9 52 1,-16-66-1,-1 0-1,0 0 1,-2 0-1,-1 1 1,-1-1 0,-1 0-1,-1 0 1,-7 25-1,7-37 8,-1 1 0,0-1 0,-1 0 0,0-1 0,-1 1 0,0-1 0,-1 0 0,0 0 0,-1-1 0,0 0 0,-1-1 0,0 1 0,0-2 0,-1 1 0,0-1 0,-20 11 0,28-18-3,-1 1-1,1-1 0,-1 0 0,0 0 0,1 0 1,-1 0-1,0 0 0,0-1 0,0 1 0,0-1 1,0 0-1,1 0 0,-1 0 0,0 0 1,0 0-1,0-1 0,0 1 0,0-1 0,0 0 1,1 0-1,-1 0 0,0 0 0,1 0 0,-1-1 1,1 1-1,-1-1 0,-3-3 0,3 2-22,1 1 0,-1-1 0,1 0 0,0 0 0,0 0 0,0-1 0,0 1 0,0 0 0,1-1 0,-1 1 0,1-1 0,0 0 0,0 1 0,1-1 0,-1 0 0,1 1 0,-1-1 0,1 0 0,0 0 0,1 1 0,0-5 0,4-10-996,1 0-1,0 1 1,1 0-1,1 0 1,1 1-1,1 0 1,21-28-1,-7 9-687,4-5-78</inkml:trace>
</inkml:ink>
</file>

<file path=ppt/ink/ink6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40.9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450 293 788,'-5'-19'3218,"4"17"-2996,1 1 1,-1-1-1,0 1 1,1-1-1,-1 0 1,1 1 0,0-1-1,0 0 1,-1 1-1,1-1 1,0 0 0,0 1-1,1-1 1,-1 0-1,0 1 1,0-1-1,2-2 1,22-92 2085,-24 92-2274,0 0 1,0 0 0,-1 1 0,1-1 0,-1 0-1,0 0 1,0 0 0,0 0 0,0 0-1,-4-5 1,1-3 85,2 6-90,-1 1 0,0 0 0,1 0 0,-1 0 0,-1 1 1,1-1-1,-1 1 0,0 0 0,0-1 0,0 2 0,0-1 0,-1 0 1,1 1-1,-1 0 0,0 0 0,0 1 0,0-1 0,-1 1 0,1 0 1,0 0-1,-1 1 0,0 0 0,1 0 0,-1 0 0,-7 0 0,3 0-13,0 0 0,0 1 0,0 0 0,0 1 0,0 0 0,0 1 0,0 0-1,0 0 1,1 1 0,-1 0 0,1 1 0,-1 0 0,-15 10 0,10-2 3,0 0 1,1 1 0,0 1-1,1 0 1,0 1 0,2 0 0,0 1-1,0 0 1,1 1 0,1 0-1,1 1 1,1 0 0,0 0-1,-4 20 1,8-27-17,1 0 1,1 0-1,-1-1 1,2 1-1,-1 0 1,2 1-1,-1-2 1,2 1-1,-1 0 1,1 0-1,1 0 0,0-1 1,1 1-1,0-1 1,0 0-1,1 0 1,0 0-1,1-1 1,0 0-1,1 0 1,-1 0-1,2-1 0,-1 0 1,1 0-1,18 12 1,1-1-7,2-2 0,0 0 1,1-2-1,54 19 0,130 26-65,-169-49 55,-33-8 9,-1 0 0,1 1 0,-1 0 0,0 1 0,15 7 0,-25-11 4,1 0 0,0 1 0,0-1-1,-1 0 1,1 0 0,-1 1 0,1-1-1,-1 1 1,1-1 0,-1 1 0,0 0-1,0-1 1,0 1 0,0 0 0,0 0-1,0 0 1,-1 0 0,1 0 0,-1 0-1,1 0 1,-1 0 0,0 0 0,1 0 0,-1 0-1,0 0 1,0 0 0,-1 0 0,1 0-1,0 0 1,-1 0 0,1 0 0,-1 0-1,0 0 1,1 0 0,-1 0 0,0 0-1,0-1 1,-2 3 0,-9 12 8,0-1 1,-2 0-1,1-1 1,-2 0 0,0-2-1,0 1 1,-2-2-1,1 0 1,-28 12-1,-16 14 62,48-30-64,0-1-1,-1 0 0,0-1 1,-24 7-1,37-14-10,0 1 1,0 0-1,0 0 0,0 0 1,0-1-1,0 1 0,0 0 1,1 0-1,-1 0 1,0 0-1,1 0 0,-1 0 1,1-1-1,-1 1 1,1 0-1,-1 0 0,1 0 1,0 0-1,0 1 0,1-3 1,511-363-2004,-381 280 1845,13-29 103,-140 111 66,-1 1 0,0 0 0,0-1 1,-1 0-1,1 0 0,-1 0 0,1 0 1,-1 0-1,0-1 0,3-8 0,-5 12-2,-1 0 0,0 1 0,0-1 1,0 0-1,0 1 0,1-1 0,-1 0 0,0 1 0,0-1 0,0 0 0,0 1 0,-1-1 0,1 0 0,0 1 0,0-1 0,0 0 0,-1 1 1,1-1-1,0 0 0,0 1 0,-1-1 0,1 1 0,-1-1 0,1 0 0,0 1 0,-1-1 0,1 1 0,-1 0 0,-1-2 0,0 1 11,-1 0-1,1 0 0,-1 1 0,0-1 0,1 1 0,-1-1 0,0 1 1,0 0-1,1 0 0,-1 0 0,0 0 0,-3 1 0,-24 6 80,1 0-1,1 2 0,0 1 0,0 1 0,1 2 1,0 0-1,1 2 0,-37 27 0,52-35-78,1 1 0,-1 0-1,1 1 1,1 0-1,-1 1 1,2-1-1,-1 2 1,1-1 0,1 1-1,-9 18 1,13-23-15,1 0 1,0 1 0,0-1-1,1 1 1,0-1 0,0 1-1,0 10 1,1-15-2,0-1 1,1 0 0,-1 1-1,0-1 1,1 0-1,-1 0 1,1 0 0,-1 1-1,1-1 1,-1 0-1,1 0 1,0 0 0,0 0-1,-1 0 1,1 0-1,0 0 1,0 0 0,2 1-1,-1-1 0,0 0 0,1 0 0,-1 0-1,0-1 1,1 1 0,-1-1 0,1 1 0,-1-1 0,1 0-1,-1 0 1,0 0 0,1 0 0,3-1 0,17-2-16,0-2 1,-1 0 0,0-2-1,0 0 1,-1-2 0,33-17-1,-23 8 16,0-1-1,-1-2 1,40-35-1,-67 53-4,1 0-1,-1 0 1,0-1-1,0 1 0,0-1 1,0 0-1,0 1 1,-1-1-1,0 0 0,0-1 1,0 1-1,2-7 1,-50 83 33,38-54-17,1 1-1,1 0 0,1 0 1,1 0-1,-3 31 0,6-42-10,0 0 1,1 0-1,0 0 0,1-1 0,-1 1 0,1 0 0,1 0 0,-1-1 1,1 1-1,1-1 0,0 1 0,0-1 0,0 0 0,1 0 1,0 0-1,0-1 0,7 9 0,-7-12-2,0 0-1,0 0 1,0 0-1,1 0 1,-1-1 0,1 0-1,0 0 1,-1 0 0,1 0-1,0-1 1,0 0-1,0 0 1,0 0 0,1-1-1,-1 1 1,0-1-1,0-1 1,0 1 0,0-1-1,0 0 1,0 0-1,0 0 1,0 0 0,8-4-1,4-3-202,1 1 0,-1-2 0,0 0 0,-1-1 1,22-18-1,-23 15-492,0-2 1,0 1 0,-2-2-1,0 0 1,0-1 0,-2 0-1,0-1 1,-1 0 0,0-1-1,-2 0 1,11-34 0,-1 1-846</inkml:trace>
</inkml:ink>
</file>

<file path=ppt/ink/ink6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42.01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1 313 888,'0'-313'9657,"9"343"-9444,-5 98 167,31 185 0,-25-256-343,2 1 0,3-2 0,3 0 0,2 0 0,28 54 0,-46-107-34,-1 1 0,1-1 0,0 0 0,0-1 0,0 1-1,0 0 1,0 0 0,1-1 0,-1 0 0,4 3 0,-4-4-1,-1 0 1,0-1-1,0 1 0,1-1 1,-1 1-1,0-1 1,0 0-1,1 1 0,-1-1 1,0 0-1,1 0 1,-1 0-1,1 0 0,-1 0 1,0 0-1,1 0 1,-1-1-1,2 0 0,3-2 1,0 0 0,0 0 0,-1-1 0,0 0 0,0 0 0,0-1-1,0 1 1,7-11 0,96-124-44,1-1 41,-98 128 14,0-1 0,1 2 0,1 0 0,19-14 0,-30 24-8,1-1 0,0 1 1,-1-1-1,1 1 1,0 0-1,0 0 0,0 0 1,0 0-1,0 1 1,0-1-1,0 1 1,0 0-1,6 0 0,-6 0-1,-1 1 1,0 0-1,0 0 0,0 0 0,0 0 0,0 0 0,-1 0 0,1 0 0,0 1 0,0-1 0,-1 1 0,1-1 1,-1 1-1,1-1 0,-1 1 0,0 0 0,0 0 0,0 0 0,0 0 0,0 0 0,0 0 0,1 3 0,3 10 9,-1 1-1,0-1 0,1 22 0,-3-20-4,1 0 1,1 0-1,6 19 0,-4-21 7,0 0-1,1-1 0,1 1 0,17 24 0,-21-34-16,0 0 1,1 0-1,0 0 0,0 0 1,0-1-1,0 0 1,1 0-1,0-1 1,0 0-1,0 0 0,0 0 1,0 0-1,0-1 1,10 2-1,4 0-87,1-2 0,0 0-1,-1-1 1,1-1 0,-1-1-1,1-1 1,-1-1 0,1-1-1,-1 0 1,0-2 0,0 0-1,-1-1 1,0-1 0,0-1 0,-1-1-1,0 0 1,-1-1 0,0-1-1,17-15 1,-30 22 101,-1 1 1,1-1-1,-1 1 1,0-1-1,0 0 0,-1 0 1,1 0-1,-1 0 1,0-1-1,0 1 0,-1-1 1,0 1-1,0-1 1,0 0-1,0 1 1,-1-9-1,0 10 7,-1 0 1,1 1-1,0-1 0,-1 0 1,0 1-1,0-1 0,0 0 0,0 1 1,-1 0-1,1-1 0,-1 1 1,0 0-1,0 0 0,0 0 1,0 0-1,-1 0 0,1 0 1,-1 0-1,0 1 0,0 0 0,0-1 1,0 1-1,0 0 0,0 0 1,-6-2-1,-4 1 26,1 0 0,-1 0 0,0 1 0,0 1 0,1 0 0,-1 1 0,0 0 0,0 1 0,0 0 0,0 2 0,1-1 0,-1 1 0,-21 9 0,6-1 29,1 1 1,0 1-1,1 2 0,-45 31 1,64-40-71,0-1 1,1 1 0,0 0-1,0 0 1,0 1 0,1 0 0,-6 8-1,11-14-4,-1 0-1,1 0 1,-1 0-1,1 0 1,-1 0 0,1 0-1,-1 1 1,1-1-1,0 0 1,0 0-1,0 0 1,0 1 0,0-1-1,0 0 1,0 0-1,0 0 1,0 1-1,0-1 1,1 0-1,-1 0 1,0 0 0,2 2-1,-1-2 1,1 1 0,-1-1 0,1 0 0,-1 1 0,1-1 0,0 0 0,0 0 0,0 0 0,0 0 0,0-1 0,0 1-1,0-1 1,0 1 0,0-1 0,0 1 0,0-1 0,4 0 0,8 0-3,0 0-1,-1 0 1,1-2-1,-1 0 1,1 0-1,26-9 1,-6-1-2,44-23 1,31-25 41,-97 52-40,0 0 0,-1-1 0,0 0 0,0-1 0,-1-1 0,13-16-1,-22 25 2,1 0 3,0-1 1,0 1-1,-1-1 1,1 0 0,0 1-1,-1-1 1,0 0-1,0 0 1,0 0 0,1-4-1,2 10-12,1 9 2,-5-5 10,1-1 0,0 1 0,1-1 0,0 1 0,0-1 0,0 1 0,0-1 0,1 0 0,0 0 0,1 0 0,-1-1 0,8 9 0,-8-10-1,0 0 0,0 0 1,0-1-1,1 1 0,-1-1 1,1 0-1,0 0 1,0-1-1,0 1 0,1-1 1,-1 1-1,0-2 0,1 1 1,0 0-1,-1-1 0,1 0 1,9 2-1,-6-4-4,-1 0 0,1 0 0,-1 0-1,0-1 1,1 0 0,-1 0 0,0-1 0,0 0-1,0 0 1,0-1 0,-1 0 0,1 0 0,10-9 0,-13 9 1,1 0 0,-1 0 0,0-1 0,0 0 0,0 1 0,-1-1 0,1 0 0,-1-1 0,0 1 0,-1 0 0,1-1 0,-1 0 0,-1 1 1,1-1-1,-1 0 0,1 0 0,-1-9 0,3 5-5,-1 4-10,-8 11 3,2 0 27,1 1-1,0 0 0,0 0 1,0 0-1,1 0 1,0 1-1,0-1 0,0 0 1,1 0-1,0 1 0,0-1 1,3 12-1,-2 5 5,-1-19-18,0-1-1,-1 0 0,1 0 0,1 1 1,-1-1-1,0 0 0,1 0 0,0 0 1,0 0-1,0 1 0,0-1 0,0 0 1,1-1-1,-1 1 0,1 0 0,0 0 1,-1-1-1,1 1 0,1-1 0,-1 1 1,0-1-1,1 0 0,-1 0 0,1 0 1,-1 0-1,1 0 0,0-1 0,0 1 1,0-1-1,0 0 0,0 0 0,0 0 0,0 0 1,0 0-1,0-1 0,1 1 0,-1-1 1,0 0-1,6 0 0,1-1-3,-1 0 0,1-1 0,-1 0-1,0 0 1,0-1 0,0 0 0,0 0 0,0-1-1,0 0 1,-1-1 0,0 0 0,9-7-1,1-3-11,-1 0 0,-1 0 0,24-31 0,-37 43 11,0-1 0,0 1 0,1 0-1,-1 0 1,1 0 0,0 1-1,0-1 1,0 1 0,8-3-1,-11 4 5,0 1-1,0-1 1,1 0-1,-1 1 0,0-1 1,1 1-1,-1 0 0,0-1 1,1 1-1,-1 0 1,0 0-1,1 0 0,-1 0 1,0 0-1,1 0 1,-1 0-1,1 0 0,-1 1 1,0-1-1,0 0 0,1 1 1,-1 0-1,0-1 1,1 1-1,-1-1 0,0 1 1,0 0-1,0 0 0,0 0 1,0 0-1,0 0 1,0 0-1,0 0 0,1 2 1,1 1-52,-1 0 1,1 0-1,0 0 1,0-1-1,0 1 1,1-1-1,-1 0 1,1 0-1,0 0 0,0-1 1,0 1-1,0-1 1,0 0-1,1 0 1,-1 0-1,7 1 1,1 1-338,0-1 0,0 0 0,0-1 0,1-1 0,14 1-1,25-10-2356,-44 6 2221,-1 0 1,1 0 0,0 1-1,1 0 1,-1 1-1,0 0 1,0 0-1,10 2 1,-17-2 723,1 1 1,-1 0 0,0 0-1,0 0 1,0 0-1,0 0 1,0 0 0,0 0-1,0 0 1,0 0-1,0 0 1,-1 0 0,1 1-1,0-1 1,-1 0-1,1 1 1,-1-1 0,1 0-1,-1 1 1,1 2-1,7 14 3061,-6-11-4680,-1-18-1504,5 4 1115,-5-2 38</inkml:trace>
</inkml:ink>
</file>

<file path=ppt/ink/ink6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44.45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86 152 844,'4'-22'4512,"-2"19"-4217,-1 0 0,-1 1 0,1-1 0,0 0 0,-1 0 1,1 0-1,-1 0 0,0 0 0,0 0 0,0 0 0,-1 0 0,1 0 0,-2-4 1,0 1-186,0-1 0,-1 1 1,0-1-1,0 1 1,-1 0-1,0 0 1,0 1-1,0-1 0,-1 1 1,1-1-1,-1 2 1,-1-1-1,-5-4 1,10 8-30,0 2-73,0-1 0,0 1 0,0-1 0,0 1 0,0 0 0,0-1 0,0 1 0,0 0 0,0 0 0,0 0 0,0-1 0,1 1 0,-1 0 0,0 0 1,1 0-1,-1 0 0,1 1 0,-1-1 0,1 0 0,0 0 0,-1 2 0,-8 28-7,9-30 2,-2 19 3,0 0 0,1 1 0,3 33 0,0-3 33,11 408 318,1-2-196,-4 54-102,3-341-458,45 213 0,-54-350-1801,-1-1 0,-1 49 1,-2-65 639,0 0-331</inkml:trace>
</inkml:ink>
</file>

<file path=ppt/ink/ink6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44.86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0 376 1056,'1'-4'6282,"7"-13"-3998,8 4-1950,0 1 0,1 0 0,0 1 1,27-11-1,-5 6-249,1 3 0,0 1 0,68-11 0,-75 17-72,151-22 100,273-7-1,-206 22-98,-73-1-45,634-14-53,-125 53 69,-678-25-55,365-5 302,-325-1-1276,87-21 1,-105 19-801,-1-3 1,1 0-1,48-27 1,-52 23 63</inkml:trace>
</inkml:ink>
</file>

<file path=ppt/ink/ink6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47.4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 2003 284,'-1'1'192,"1"0"0,-1 0 1,0 0-1,0 0 0,0 0 0,1 0 1,-1 0-1,1 0 0,-1 0 0,1 0 1,-1 1-1,1-1 0,0 0 0,-1 0 0,1 0 1,0 1-1,0-1 0,0 0 0,0 0 1,0 1-1,0-1 0,0 0 0,0 0 0,1 1 1,-1-1-1,0 0 0,1 0 0,-1 0 1,1 0-1,-1 1 0,1-1 0,0 0 1,0 0-1,1 1 0,-1-1-45,1 0 1,-1-1-1,1 1 1,-1-1-1,1 1 1,-1-1-1,1 0 0,-1 0 1,1 1-1,-1-1 1,1 0-1,-1 0 0,1-1 1,-1 1-1,1 0 1,0 0-1,-1-1 1,0 1-1,1-1 0,-1 0 1,1 1-1,-1-1 1,2-1-1,1-1-49,1 0-1,-1 0 0,0-1 1,0 0-1,0 0 0,6-8 1,-2 0-132,-1 1 0,0-1 0,0 0 1,-1-1-1,4-14 0,5-37 69,-11 43-32,1-1 0,9-24 0,4-19 9,-14 47-7,1 1 0,0 0-1,9-18 1,1 5-6,4-13 0,3 1 1,1 2-1,39-53 0,-2 14 16,-38 48-19,1 0-1,2 2 1,45-43 0,-4 17-17,3 3 1,103-59 0,-86 59 23,-42 25-21,2 1-1,65-27 1,-109 52 17,1 0 1,0 0-1,0 0 1,-1 0-1,1 1 1,0-1-1,0 1 1,0 0-1,0-1 1,0 1-1,0 0 1,0 1-1,0-1 0,0 1 1,0-1-1,-1 1 1,1 0-1,0 0 1,0 0-1,-1 0 1,1 1-1,0-1 1,-1 1-1,0-1 1,1 1-1,-1 0 0,0 0 1,0 0-1,0 0 1,0 0-1,0 1 1,2 2-1,28 25 56,-18-20-58,1-2 1,0 0-1,1 0 1,29 9-1,38 18 5,-74-28-3,1 0 1,0 1-1,-1 0 0,-1 0 0,0 1 1,0 0-1,0 0 0,-1 1 0,8 14 1,-10-16 6,14 37 40,-18-40-47,0 0 0,1 0 1,0 0-1,0-1 0,0 1 0,0 0 0,1-1 1,0 1-1,-1-1 0,2 0 0,-1 0 1,0 0-1,5 3 0,-3-3 0,-1-1 1,1 1-1,-1-1 0,1-1 1,0 1-1,0-1 0,1 1 1,-1-2-1,0 1 1,1 0-1,5 0 0,1-2-5,-1-1 0,0 0 0,0 0 0,0-1-1,11-4 1,21-7-5,0-2 0,-1-1 0,-1-3-1,-1-1 1,41-29 0,-12 9 40,-60 35-30,-2 0-1,1-1 0,-1 0 1,0 0-1,0-1 0,0 0 1,-1 0-1,8-12 0,36-69 25,-41 68-27,1 0 0,1 1 0,27-34 0,-18 26-19,-1 0-1,-1 0 1,17-35-1,-3 3-16,69-135 21,-84 171-7,1-4-7,30-76 109,-43 93-74,0 1-1,1-1 1,0 1 0,0 0 0,1 0 0,0 1 0,1 0 0,0 0 0,10-7 0,23-26 25,-41 41-28,1 0 0,-1-1 1,0 1-1,1-1 0,-1 1 0,0-1 0,1 1 0,-1 0 0,1-1 0,-1 1 0,1 0 0,-1 0 0,1-1 0,-1 1 0,1 0 1,-1 0-1,1 0 0,0 0 0,-1-1 0,1 1 0,-1 0 0,1 0 0,-1 0 0,1 0 0,0 0 0,-1 0 0,1 1 0,-1-1 1,1 0-1,0 0 0,35 36 31,-29-28-37,-1 1 1,0 0-1,-1 0 1,0 1-1,0-1 1,-1 1-1,0 0 1,-1 0-1,3 15 1,-1 0 35,-2 0 0,2 50 0,13 41 37,-17-104-45,1 0 0,0 0 0,1 0 0,0-1 1,1 1-1,8 18 0,7 21 29,-16-45-53,0 0 1,1 0 0,-1 0-1,1 0 1,0 0 0,1-1-1,-1 0 1,1 0 0,0 0 0,0 0-1,1-1 1,0 0 0,-1 0-1,1 0 1,1-1 0,5 3-1,53 29 110,43 41-183,-103-74 82,0 1 0,1-2 0,-1 1 0,0-1-1,1 0 1,-1 0 0,1 0 0,0-1 0,10 0 0,57-8-22,-41 3 20,-11 4-10,0-2-1,0 0 0,0-2 0,-1 0 1,1-1-1,-1-1 0,-1-1 1,1-1-1,-2 0 0,1-2 0,21-15 1,-28 18 10,0-1 0,-1 0 1,0-1-1,0 0 0,-1 0 0,-1-1 1,0 0-1,8-14 0,-8 10-28,-5 7 10,1-1-1,0 1 1,0 0 0,1 0-1,0 1 1,0-1-1,1 1 1,0 1 0,0-1-1,16-10 1,-22 17 16,1-1 0,-1 1 0,0-1 1,0 1-1,-1-1 0,1 1 0,0-1 1,0 0-1,0 0 0,0 1 0,-1-1 1,1 0-1,0 0 0,-1 0 0,1 0 1,0 0-1,-1 0 0,1 0 1,-1 0-1,1-2 0,17-17 5,-10 24 3,-7-5-12,0 0 1,0 1 0,1-1 0,-1 0-1,0 0 1,0 0 0,0 0 0,0 0 0,0 0-1,0 0 1,0 0 0,0 0 0,0 0-1,0-1 1,-1 1 0,1 0 0,0-2-1,11-12-17,-3 8 12,0 0 1,-1 0-1,1-1 0,-1-1 0,-1 1 0,12-17 0,-11 18-16,-7 6 23,0 1 1,-1 0 0,1-1 0,0 1-1,-1-1 1,1 1 0,-1 0-1,1-1 1,0 1 0,-1-1-1,0 0 1,1 1 0,-1-1-1,1 1 1,-1-1 0,0 0-1,1 1 1,-1-1 0,0 0-1,1 0 1,-1 1 0,0-1-1,0-1 1,1 1-3,-1 1 0,1-1 1,-1 0-1,1 1 0,-1-1 0,1 1 0,0-1 1,-1 1-1,1-1 0,0 1 0,-1-1 1,1 1-1,0 0 0,0-1 0,0 1 0,-1 0 1,1-1-1,0 1 0,0 0 0,0 0 0,1 0 1,2 0-2,1 0 0,0-1 0,0 1 0,-1-1 0,1 0 1,0 0-1,-1-1 0,1 1 0,-1-1 0,0 0 0,8-4 1,-8 3 4,-2 3-3,0-1 1,1 0-1,-1 1 0,0-1 1,0 1-1,1 0 1,-1 0-1,0 0 1,1 0-1,-1 0 0,1 0 1,3 2-1,3-5-1,0 1-1,-1 1 0,1-1 0,0 1 1,0 1-1,16 0 0,-20 1 4,-1 0 0,1 0 1,-1 0-1,1 0 0,-1 1 0,0-1 0,0 1 1,0 0-1,0 0 0,0 1 0,0-1 0,-1 1 1,1 0-1,-1 0 0,4 4 0,-2-3-10,0 0 0,0 0-1,0 0 1,1-1 0,-1 0-1,1 0 1,0-1 0,0 1-1,0-1 1,8 1 0,-65-28-8211,41 20 6444</inkml:trace>
</inkml:ink>
</file>

<file path=ppt/ink/ink6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51.36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19 412 144,'-15'1'10110,"12"-1"-10090,3-57 4130,27 58-3749,3 6-392,1-2 1,53 3-1,-21-3 5,80 4 3,1-5 1,206-22-1,284-69-99,-66-19 136,73-11 97,5 52 14,-609 64-186,-1 1 0,0 2 0,0 1-1,0 1 1,-1 3 0,1 1 0,53 19-1,-79-22 20,-1-1-1,0 1 0,0 1 0,-1 0 0,11 9 1,-20-15 6,1 0 0,0 0 0,0 0 1,-1 0-1,1 0 0,0 0 0,-1 0 1,1 0-1,0 0 0,0 0 0,-1 0 1,1 0-1,0 0 0,0 0 0,-1 0 1,1 0-1,0 0 0,0 1 0,-1-1 1,1 0-1,0 0 0,0 0 0,0 0 1,-1 1-1,1-1 0,0 0 0,0 0 1,0 0-1,0 1 0,0-1 0,-1 0 1,1 0-1,0 1 0,0-1 0,0 0 1,0 0-1,0 1 0,0-1 0,0 0 1,0 1-1,0-1 0,0 0 0,0 0 1,0 1-1,0-1 0,0 0 0,0 0 1,0 1-1,0-1 0,0 0 0,1 0 1,-1 1-1,0-1 0,0 0 0,0 0 0,1 1 1,-29-22-462,8 7-2719,1-8-4801,12 13 5832</inkml:trace>
</inkml:ink>
</file>

<file path=ppt/ink/ink6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54.03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1120 1000,'9'12'4522,"-9"-11"-4457,0-1-1,0 0 1,1 0-1,-1 0 1,0 0-1,0 1 0,0-1 1,0 0-1,0 0 1,1 0-1,-1 0 1,0 0-1,0 0 1,0 1-1,0-1 1,1 0-1,-1 0 1,0 0-1,0 0 1,0 0-1,1 0 1,-1 0-1,0 0 1,0 0-1,0 0 1,1 0-1,-1 0 1,0 0-1,0 0 1,1 0-1,-1 0 1,0 0-1,0 0 1,0 0-1,0 0 1,1-1-1,-1 1 1,0 0-1,0 0 1,0 0-1,1 0 1,-1 0-1,0 0 1,0-1-1,0 1 1,0 0-1,0 0 1,0 0-1,1 0 1,-1-1-1,0 1 1,0 0-1,0 0 1,0 0-1,0-1 1,0 1-1,0 0 1,0 0-1,0 0 1,0-1-1,30-45 2076,194-341-1398,-117 212-560,98-159 83,-107 172-171,-88 136-106,-23 38-426,-24 37-2254,27-35 1265,5-5 489,-1-1 1,0 1 0,0-1-1,-10 8 1,-9 1-1122</inkml:trace>
</inkml:ink>
</file>

<file path=ppt/ink/ink6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1-11T14:04:54.42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11 480,'4'-1'637,"0"-1"1,0 0-1,0 1 1,0 0-1,0 0 0,0 0 1,0 0-1,1 1 0,-1-1 1,0 1-1,1 0 1,7 2-1,-9-2-554,1 1 0,-1 0 0,0-1 0,1 2 0,-1-1-1,0 0 1,0 1 0,0-1 0,0 1 0,0 0 0,0 0 0,-1 0 0,1 0 0,-1 1 0,1-1 0,3 5 0,12 25-18,-1 0 0,25 68 0,-25-56 17,28 52 1,-40-88-75,135 227 246,-112-195-198,1-1 0,2-1 1,58 55-1,-55-62-124,62 54-735,-28-33-3594,-67-51 4248,1 0-105,-1 0 0,1 0 0,-1 0 1,1 0-1,-1 0 0,1 0 0,-1-1 0,1 1 1,0 0-1,0-1 0,-1 0 0,1 1 0,0-1 1,1 0-1,6 0-1493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23436-7DE5-EA24-DC4E-9AD7DF9714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586AF0-BA59-2186-0106-64DEA8EE97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89834C-3E84-B474-39A0-143A28103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2E08-1F69-4C99-ACA2-68837CCB691E}" type="datetimeFigureOut">
              <a:rPr lang="id-ID" smtClean="0"/>
              <a:t>11/11/2022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CC36B5-B3E2-107B-30F3-B756A5263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2901D-4165-DE28-BC59-DAF8D160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EBFF-DFD0-4BBD-BE40-152E744F4CD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39193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AC77E-14F2-FA77-2098-191E697EE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E9374-F8A7-14E8-A6AF-6E001302D9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9685F-A567-1EFC-F7CB-AC288F7C2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2E08-1F69-4C99-ACA2-68837CCB691E}" type="datetimeFigureOut">
              <a:rPr lang="id-ID" smtClean="0"/>
              <a:t>11/11/2022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585DAB-0C50-2F56-E72C-D79715D3A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3325BE-BE1C-1383-44D3-84722B913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EBFF-DFD0-4BBD-BE40-152E744F4CD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6404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1AB6D-E7D1-18B7-15A3-E444EEC25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942511-818C-E2E7-92C7-EA1A8218D4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C6FB4-FC24-E9DD-0219-B4B5151EF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2E08-1F69-4C99-ACA2-68837CCB691E}" type="datetimeFigureOut">
              <a:rPr lang="id-ID" smtClean="0"/>
              <a:t>11/11/2022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F08705-28CE-2377-4188-7E772757F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1A7AAC-FE9B-410F-35CB-4C14D9A27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EBFF-DFD0-4BBD-BE40-152E744F4CD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019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45606-1283-2A21-0D1B-CDA345DFE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C8885-C376-2ACE-9885-FE41FE336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B9F84D-7B68-A137-401E-DDC6A9673E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A77816-5160-D171-0869-DE0D3C397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2E08-1F69-4C99-ACA2-68837CCB691E}" type="datetimeFigureOut">
              <a:rPr lang="id-ID" smtClean="0"/>
              <a:t>11/11/2022</a:t>
            </a:fld>
            <a:endParaRPr lang="id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A4870C-050F-57E3-F26D-DAFAA0787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74D4CA-4E16-A365-8DBE-588D1B384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EBFF-DFD0-4BBD-BE40-152E744F4CD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78884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D68F7-C80C-04ED-7A79-89F19A49B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0E1FB5-1632-7451-3D7C-98844E7F09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782553-C22D-1CB7-0D75-E2C7088B87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321917-E543-0990-DDBD-703A73497C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B9D756-DD8F-67C9-A17A-3FFDAB92F2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082244-F55E-5C6C-6F16-4202DC60F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2E08-1F69-4C99-ACA2-68837CCB691E}" type="datetimeFigureOut">
              <a:rPr lang="id-ID" smtClean="0"/>
              <a:t>11/11/2022</a:t>
            </a:fld>
            <a:endParaRPr lang="id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ABD663-FE4E-23B5-4BC9-4549D5E1C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C5C402-A6CA-F350-5C82-43A111C41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EBFF-DFD0-4BBD-BE40-152E744F4CD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5669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5AE34-56A9-759B-B817-D20D8AB11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87BBB0-211A-9DDF-1F6C-24C0A5D29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2E08-1F69-4C99-ACA2-68837CCB691E}" type="datetimeFigureOut">
              <a:rPr lang="id-ID" smtClean="0"/>
              <a:t>11/11/2022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D3387A-C8E5-87AB-A2EE-E0CECC836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DEC75B-E1DB-481B-EE34-E20951CC3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EBFF-DFD0-4BBD-BE40-152E744F4CD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6002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DAB8D3-8D34-D305-4ADE-A2743A672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2E08-1F69-4C99-ACA2-68837CCB691E}" type="datetimeFigureOut">
              <a:rPr lang="id-ID" smtClean="0"/>
              <a:t>11/11/2022</a:t>
            </a:fld>
            <a:endParaRPr lang="id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1FE0A5-9541-E72D-4867-06D69439E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7532C6-D343-AF12-5E40-629DF829C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EBFF-DFD0-4BBD-BE40-152E744F4CD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92124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AB785-C68B-04A4-51E1-9C6825906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EC9EC-9D15-ACE7-D57C-5262073E46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B9785A-87D0-1A5C-455D-79804B2DE9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6FC00-6093-455E-FBF2-6A81BC6F5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2E08-1F69-4C99-ACA2-68837CCB691E}" type="datetimeFigureOut">
              <a:rPr lang="id-ID" smtClean="0"/>
              <a:t>11/11/2022</a:t>
            </a:fld>
            <a:endParaRPr lang="id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54EBF3-A0BB-1791-7C2C-013F4121A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D033F2-FAB6-D714-A762-C77CB98D3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EBFF-DFD0-4BBD-BE40-152E744F4CD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0443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61736-8BFB-7FFB-09D2-6C9DB78A2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AA61D4-54C3-BEEB-F1C4-2EE030D644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24003F-A9F7-C755-032D-65F09E8FF6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CDD49C-5604-94E2-EC1C-1DBD636EB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2E08-1F69-4C99-ACA2-68837CCB691E}" type="datetimeFigureOut">
              <a:rPr lang="id-ID" smtClean="0"/>
              <a:t>11/11/2022</a:t>
            </a:fld>
            <a:endParaRPr lang="id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71DA0B-19BB-CC96-793B-E4EEB6D1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8AE160-D63D-550F-B00B-F0FD4AE3B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EBFF-DFD0-4BBD-BE40-152E744F4CD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10095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02757-A78F-0D81-A1ED-554EB02FE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49ECA8-C087-3779-9DC6-C747BB3C1E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B12BCB-476F-968B-E643-8656E034D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2E08-1F69-4C99-ACA2-68837CCB691E}" type="datetimeFigureOut">
              <a:rPr lang="id-ID" smtClean="0"/>
              <a:t>11/11/2022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46C9F8-FC81-3793-3D9C-09DB872B6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136721-E150-2D3C-520B-6B0648624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EBFF-DFD0-4BBD-BE40-152E744F4CD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96647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7315EE4-24EF-2CB6-3953-4A3F27344D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E10A0F-8C33-0912-6BB5-4918B88A13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092180-8EBE-FFB8-D678-AB404A65E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2E08-1F69-4C99-ACA2-68837CCB691E}" type="datetimeFigureOut">
              <a:rPr lang="id-ID" smtClean="0"/>
              <a:t>11/11/2022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0F7763-BBEF-DF9C-28E9-BDE68EC1D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450113-AB03-55B4-265F-4AD0FE176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EBFF-DFD0-4BBD-BE40-152E744F4CD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57738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3CC50B-FE6A-877D-7CA5-28E45D621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97BC01-D5B5-8A8C-63CE-84F8C50848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CCC2C-B212-6AE1-9822-E5D72681E4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52E08-1F69-4C99-ACA2-68837CCB691E}" type="datetimeFigureOut">
              <a:rPr lang="id-ID" smtClean="0"/>
              <a:t>11/11/2022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13CBC-AACD-C873-43D3-4531B33263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746C1-B317-5D6C-7D55-E41B4C90F7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6EBFF-DFD0-4BBD-BE40-152E744F4CD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05825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.png"/><Relationship Id="rId18" Type="http://schemas.openxmlformats.org/officeDocument/2006/relationships/customXml" Target="../ink/ink9.xml"/><Relationship Id="rId26" Type="http://schemas.openxmlformats.org/officeDocument/2006/relationships/customXml" Target="../ink/ink13.xml"/><Relationship Id="rId39" Type="http://schemas.openxmlformats.org/officeDocument/2006/relationships/image" Target="../media/image21.png"/><Relationship Id="rId21" Type="http://schemas.openxmlformats.org/officeDocument/2006/relationships/image" Target="../media/image12.png"/><Relationship Id="rId34" Type="http://schemas.openxmlformats.org/officeDocument/2006/relationships/customXml" Target="../ink/ink17.xml"/><Relationship Id="rId42" Type="http://schemas.openxmlformats.org/officeDocument/2006/relationships/customXml" Target="../ink/ink21.xml"/><Relationship Id="rId47" Type="http://schemas.openxmlformats.org/officeDocument/2006/relationships/image" Target="../media/image25.png"/><Relationship Id="rId50" Type="http://schemas.openxmlformats.org/officeDocument/2006/relationships/customXml" Target="../ink/ink25.xml"/><Relationship Id="rId55" Type="http://schemas.openxmlformats.org/officeDocument/2006/relationships/image" Target="../media/image29.png"/><Relationship Id="rId63" Type="http://schemas.openxmlformats.org/officeDocument/2006/relationships/image" Target="../media/image33.png"/><Relationship Id="rId68" Type="http://schemas.openxmlformats.org/officeDocument/2006/relationships/customXml" Target="../ink/ink34.xml"/><Relationship Id="rId76" Type="http://schemas.openxmlformats.org/officeDocument/2006/relationships/customXml" Target="../ink/ink38.xml"/><Relationship Id="rId7" Type="http://schemas.openxmlformats.org/officeDocument/2006/relationships/image" Target="../media/image5.png"/><Relationship Id="rId71" Type="http://schemas.openxmlformats.org/officeDocument/2006/relationships/image" Target="../media/image37.png"/><Relationship Id="rId2" Type="http://schemas.openxmlformats.org/officeDocument/2006/relationships/customXml" Target="../ink/ink1.xml"/><Relationship Id="rId16" Type="http://schemas.openxmlformats.org/officeDocument/2006/relationships/customXml" Target="../ink/ink8.xml"/><Relationship Id="rId29" Type="http://schemas.openxmlformats.org/officeDocument/2006/relationships/image" Target="../media/image16.png"/><Relationship Id="rId11" Type="http://schemas.openxmlformats.org/officeDocument/2006/relationships/image" Target="../media/image7.png"/><Relationship Id="rId24" Type="http://schemas.openxmlformats.org/officeDocument/2006/relationships/customXml" Target="../ink/ink12.xml"/><Relationship Id="rId32" Type="http://schemas.openxmlformats.org/officeDocument/2006/relationships/customXml" Target="../ink/ink16.xml"/><Relationship Id="rId37" Type="http://schemas.openxmlformats.org/officeDocument/2006/relationships/image" Target="../media/image20.png"/><Relationship Id="rId40" Type="http://schemas.openxmlformats.org/officeDocument/2006/relationships/customXml" Target="../ink/ink20.xml"/><Relationship Id="rId45" Type="http://schemas.openxmlformats.org/officeDocument/2006/relationships/image" Target="../media/image24.png"/><Relationship Id="rId53" Type="http://schemas.openxmlformats.org/officeDocument/2006/relationships/image" Target="../media/image28.png"/><Relationship Id="rId58" Type="http://schemas.openxmlformats.org/officeDocument/2006/relationships/customXml" Target="../ink/ink29.xml"/><Relationship Id="rId66" Type="http://schemas.openxmlformats.org/officeDocument/2006/relationships/customXml" Target="../ink/ink33.xml"/><Relationship Id="rId74" Type="http://schemas.openxmlformats.org/officeDocument/2006/relationships/customXml" Target="../ink/ink37.xml"/><Relationship Id="rId79" Type="http://schemas.openxmlformats.org/officeDocument/2006/relationships/image" Target="../media/image41.png"/><Relationship Id="rId5" Type="http://schemas.openxmlformats.org/officeDocument/2006/relationships/image" Target="../media/image4.png"/><Relationship Id="rId61" Type="http://schemas.openxmlformats.org/officeDocument/2006/relationships/image" Target="../media/image32.png"/><Relationship Id="rId10" Type="http://schemas.openxmlformats.org/officeDocument/2006/relationships/customXml" Target="../ink/ink5.xml"/><Relationship Id="rId19" Type="http://schemas.openxmlformats.org/officeDocument/2006/relationships/image" Target="../media/image11.png"/><Relationship Id="rId31" Type="http://schemas.openxmlformats.org/officeDocument/2006/relationships/image" Target="../media/image17.png"/><Relationship Id="rId44" Type="http://schemas.openxmlformats.org/officeDocument/2006/relationships/customXml" Target="../ink/ink22.xml"/><Relationship Id="rId52" Type="http://schemas.openxmlformats.org/officeDocument/2006/relationships/customXml" Target="../ink/ink26.xml"/><Relationship Id="rId60" Type="http://schemas.openxmlformats.org/officeDocument/2006/relationships/customXml" Target="../ink/ink30.xml"/><Relationship Id="rId65" Type="http://schemas.openxmlformats.org/officeDocument/2006/relationships/image" Target="../media/image34.png"/><Relationship Id="rId73" Type="http://schemas.openxmlformats.org/officeDocument/2006/relationships/image" Target="../media/image38.png"/><Relationship Id="rId78" Type="http://schemas.openxmlformats.org/officeDocument/2006/relationships/customXml" Target="../ink/ink39.xml"/><Relationship Id="rId81" Type="http://schemas.openxmlformats.org/officeDocument/2006/relationships/image" Target="../media/image42.png"/><Relationship Id="rId4" Type="http://schemas.openxmlformats.org/officeDocument/2006/relationships/customXml" Target="../ink/ink2.xml"/><Relationship Id="rId9" Type="http://schemas.openxmlformats.org/officeDocument/2006/relationships/image" Target="../media/image6.png"/><Relationship Id="rId14" Type="http://schemas.openxmlformats.org/officeDocument/2006/relationships/customXml" Target="../ink/ink7.xml"/><Relationship Id="rId22" Type="http://schemas.openxmlformats.org/officeDocument/2006/relationships/customXml" Target="../ink/ink11.xml"/><Relationship Id="rId27" Type="http://schemas.openxmlformats.org/officeDocument/2006/relationships/image" Target="../media/image15.png"/><Relationship Id="rId30" Type="http://schemas.openxmlformats.org/officeDocument/2006/relationships/customXml" Target="../ink/ink15.xml"/><Relationship Id="rId35" Type="http://schemas.openxmlformats.org/officeDocument/2006/relationships/image" Target="../media/image19.png"/><Relationship Id="rId43" Type="http://schemas.openxmlformats.org/officeDocument/2006/relationships/image" Target="../media/image23.png"/><Relationship Id="rId48" Type="http://schemas.openxmlformats.org/officeDocument/2006/relationships/customXml" Target="../ink/ink24.xml"/><Relationship Id="rId56" Type="http://schemas.openxmlformats.org/officeDocument/2006/relationships/customXml" Target="../ink/ink28.xml"/><Relationship Id="rId64" Type="http://schemas.openxmlformats.org/officeDocument/2006/relationships/customXml" Target="../ink/ink32.xml"/><Relationship Id="rId69" Type="http://schemas.openxmlformats.org/officeDocument/2006/relationships/image" Target="../media/image36.png"/><Relationship Id="rId77" Type="http://schemas.openxmlformats.org/officeDocument/2006/relationships/image" Target="../media/image40.png"/><Relationship Id="rId8" Type="http://schemas.openxmlformats.org/officeDocument/2006/relationships/customXml" Target="../ink/ink4.xml"/><Relationship Id="rId51" Type="http://schemas.openxmlformats.org/officeDocument/2006/relationships/image" Target="../media/image27.png"/><Relationship Id="rId72" Type="http://schemas.openxmlformats.org/officeDocument/2006/relationships/customXml" Target="../ink/ink36.xml"/><Relationship Id="rId80" Type="http://schemas.openxmlformats.org/officeDocument/2006/relationships/customXml" Target="../ink/ink40.xml"/><Relationship Id="rId3" Type="http://schemas.openxmlformats.org/officeDocument/2006/relationships/image" Target="../media/image3.png"/><Relationship Id="rId12" Type="http://schemas.openxmlformats.org/officeDocument/2006/relationships/customXml" Target="../ink/ink6.xml"/><Relationship Id="rId17" Type="http://schemas.openxmlformats.org/officeDocument/2006/relationships/image" Target="../media/image10.png"/><Relationship Id="rId25" Type="http://schemas.openxmlformats.org/officeDocument/2006/relationships/image" Target="../media/image14.png"/><Relationship Id="rId33" Type="http://schemas.openxmlformats.org/officeDocument/2006/relationships/image" Target="../media/image18.png"/><Relationship Id="rId38" Type="http://schemas.openxmlformats.org/officeDocument/2006/relationships/customXml" Target="../ink/ink19.xml"/><Relationship Id="rId46" Type="http://schemas.openxmlformats.org/officeDocument/2006/relationships/customXml" Target="../ink/ink23.xml"/><Relationship Id="rId59" Type="http://schemas.openxmlformats.org/officeDocument/2006/relationships/image" Target="../media/image31.png"/><Relationship Id="rId67" Type="http://schemas.openxmlformats.org/officeDocument/2006/relationships/image" Target="../media/image35.png"/><Relationship Id="rId20" Type="http://schemas.openxmlformats.org/officeDocument/2006/relationships/customXml" Target="../ink/ink10.xml"/><Relationship Id="rId41" Type="http://schemas.openxmlformats.org/officeDocument/2006/relationships/image" Target="../media/image22.png"/><Relationship Id="rId54" Type="http://schemas.openxmlformats.org/officeDocument/2006/relationships/customXml" Target="../ink/ink27.xml"/><Relationship Id="rId62" Type="http://schemas.openxmlformats.org/officeDocument/2006/relationships/customXml" Target="../ink/ink31.xml"/><Relationship Id="rId70" Type="http://schemas.openxmlformats.org/officeDocument/2006/relationships/customXml" Target="../ink/ink35.xml"/><Relationship Id="rId75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15" Type="http://schemas.openxmlformats.org/officeDocument/2006/relationships/image" Target="../media/image9.png"/><Relationship Id="rId23" Type="http://schemas.openxmlformats.org/officeDocument/2006/relationships/image" Target="../media/image13.png"/><Relationship Id="rId28" Type="http://schemas.openxmlformats.org/officeDocument/2006/relationships/customXml" Target="../ink/ink14.xml"/><Relationship Id="rId36" Type="http://schemas.openxmlformats.org/officeDocument/2006/relationships/customXml" Target="../ink/ink18.xml"/><Relationship Id="rId49" Type="http://schemas.openxmlformats.org/officeDocument/2006/relationships/image" Target="../media/image26.png"/><Relationship Id="rId57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customXml" Target="../ink/ink41.xml"/><Relationship Id="rId7" Type="http://schemas.openxmlformats.org/officeDocument/2006/relationships/customXml" Target="../ink/ink43.xm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customXml" Target="../ink/ink42.xml"/><Relationship Id="rId10" Type="http://schemas.openxmlformats.org/officeDocument/2006/relationships/image" Target="../media/image47.png"/><Relationship Id="rId4" Type="http://schemas.openxmlformats.org/officeDocument/2006/relationships/image" Target="../media/image44.png"/><Relationship Id="rId9" Type="http://schemas.openxmlformats.org/officeDocument/2006/relationships/customXml" Target="../ink/ink4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0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customXml" Target="../ink/ink50.xml"/><Relationship Id="rId18" Type="http://schemas.openxmlformats.org/officeDocument/2006/relationships/image" Target="../media/image55.png"/><Relationship Id="rId26" Type="http://schemas.openxmlformats.org/officeDocument/2006/relationships/image" Target="../media/image59.png"/><Relationship Id="rId39" Type="http://schemas.openxmlformats.org/officeDocument/2006/relationships/customXml" Target="../ink/ink63.xml"/><Relationship Id="rId21" Type="http://schemas.openxmlformats.org/officeDocument/2006/relationships/customXml" Target="../ink/ink54.xml"/><Relationship Id="rId34" Type="http://schemas.openxmlformats.org/officeDocument/2006/relationships/image" Target="../media/image63.png"/><Relationship Id="rId42" Type="http://schemas.openxmlformats.org/officeDocument/2006/relationships/image" Target="../media/image67.png"/><Relationship Id="rId47" Type="http://schemas.openxmlformats.org/officeDocument/2006/relationships/customXml" Target="../ink/ink67.xml"/><Relationship Id="rId50" Type="http://schemas.openxmlformats.org/officeDocument/2006/relationships/image" Target="../media/image71.png"/><Relationship Id="rId55" Type="http://schemas.openxmlformats.org/officeDocument/2006/relationships/customXml" Target="../ink/ink71.xml"/><Relationship Id="rId63" Type="http://schemas.openxmlformats.org/officeDocument/2006/relationships/customXml" Target="../ink/ink75.xml"/><Relationship Id="rId68" Type="http://schemas.openxmlformats.org/officeDocument/2006/relationships/image" Target="../media/image80.png"/><Relationship Id="rId76" Type="http://schemas.openxmlformats.org/officeDocument/2006/relationships/image" Target="../media/image84.png"/><Relationship Id="rId7" Type="http://schemas.openxmlformats.org/officeDocument/2006/relationships/customXml" Target="../ink/ink47.xml"/><Relationship Id="rId71" Type="http://schemas.openxmlformats.org/officeDocument/2006/relationships/customXml" Target="../ink/ink79.xml"/><Relationship Id="rId2" Type="http://schemas.openxmlformats.org/officeDocument/2006/relationships/image" Target="../media/image5100.png"/><Relationship Id="rId16" Type="http://schemas.openxmlformats.org/officeDocument/2006/relationships/image" Target="../media/image54.png"/><Relationship Id="rId29" Type="http://schemas.openxmlformats.org/officeDocument/2006/relationships/customXml" Target="../ink/ink58.xml"/><Relationship Id="rId11" Type="http://schemas.openxmlformats.org/officeDocument/2006/relationships/customXml" Target="../ink/ink49.xml"/><Relationship Id="rId24" Type="http://schemas.openxmlformats.org/officeDocument/2006/relationships/image" Target="../media/image58.png"/><Relationship Id="rId32" Type="http://schemas.openxmlformats.org/officeDocument/2006/relationships/image" Target="../media/image62.png"/><Relationship Id="rId37" Type="http://schemas.openxmlformats.org/officeDocument/2006/relationships/customXml" Target="../ink/ink62.xml"/><Relationship Id="rId40" Type="http://schemas.openxmlformats.org/officeDocument/2006/relationships/image" Target="../media/image66.png"/><Relationship Id="rId45" Type="http://schemas.openxmlformats.org/officeDocument/2006/relationships/customXml" Target="../ink/ink66.xml"/><Relationship Id="rId53" Type="http://schemas.openxmlformats.org/officeDocument/2006/relationships/customXml" Target="../ink/ink70.xml"/><Relationship Id="rId58" Type="http://schemas.openxmlformats.org/officeDocument/2006/relationships/image" Target="../media/image75.png"/><Relationship Id="rId66" Type="http://schemas.openxmlformats.org/officeDocument/2006/relationships/image" Target="../media/image79.png"/><Relationship Id="rId74" Type="http://schemas.openxmlformats.org/officeDocument/2006/relationships/image" Target="../media/image83.png"/><Relationship Id="rId5" Type="http://schemas.openxmlformats.org/officeDocument/2006/relationships/customXml" Target="../ink/ink46.xml"/><Relationship Id="rId15" Type="http://schemas.openxmlformats.org/officeDocument/2006/relationships/customXml" Target="../ink/ink51.xml"/><Relationship Id="rId23" Type="http://schemas.openxmlformats.org/officeDocument/2006/relationships/customXml" Target="../ink/ink55.xml"/><Relationship Id="rId28" Type="http://schemas.openxmlformats.org/officeDocument/2006/relationships/image" Target="../media/image60.png"/><Relationship Id="rId36" Type="http://schemas.openxmlformats.org/officeDocument/2006/relationships/image" Target="../media/image64.png"/><Relationship Id="rId49" Type="http://schemas.openxmlformats.org/officeDocument/2006/relationships/customXml" Target="../ink/ink68.xml"/><Relationship Id="rId57" Type="http://schemas.openxmlformats.org/officeDocument/2006/relationships/customXml" Target="../ink/ink72.xml"/><Relationship Id="rId61" Type="http://schemas.openxmlformats.org/officeDocument/2006/relationships/customXml" Target="../ink/ink74.xml"/><Relationship Id="rId10" Type="http://schemas.openxmlformats.org/officeDocument/2006/relationships/image" Target="../media/image51.png"/><Relationship Id="rId19" Type="http://schemas.openxmlformats.org/officeDocument/2006/relationships/customXml" Target="../ink/ink53.xml"/><Relationship Id="rId31" Type="http://schemas.openxmlformats.org/officeDocument/2006/relationships/customXml" Target="../ink/ink59.xml"/><Relationship Id="rId44" Type="http://schemas.openxmlformats.org/officeDocument/2006/relationships/image" Target="../media/image68.png"/><Relationship Id="rId52" Type="http://schemas.openxmlformats.org/officeDocument/2006/relationships/image" Target="../media/image72.png"/><Relationship Id="rId60" Type="http://schemas.openxmlformats.org/officeDocument/2006/relationships/image" Target="../media/image76.png"/><Relationship Id="rId65" Type="http://schemas.openxmlformats.org/officeDocument/2006/relationships/customXml" Target="../ink/ink76.xml"/><Relationship Id="rId73" Type="http://schemas.openxmlformats.org/officeDocument/2006/relationships/customXml" Target="../ink/ink80.xml"/><Relationship Id="rId4" Type="http://schemas.openxmlformats.org/officeDocument/2006/relationships/image" Target="../media/image48.png"/><Relationship Id="rId9" Type="http://schemas.openxmlformats.org/officeDocument/2006/relationships/customXml" Target="../ink/ink48.xml"/><Relationship Id="rId14" Type="http://schemas.openxmlformats.org/officeDocument/2006/relationships/image" Target="../media/image53.png"/><Relationship Id="rId22" Type="http://schemas.openxmlformats.org/officeDocument/2006/relationships/image" Target="../media/image57.png"/><Relationship Id="rId27" Type="http://schemas.openxmlformats.org/officeDocument/2006/relationships/customXml" Target="../ink/ink57.xml"/><Relationship Id="rId30" Type="http://schemas.openxmlformats.org/officeDocument/2006/relationships/image" Target="../media/image61.png"/><Relationship Id="rId35" Type="http://schemas.openxmlformats.org/officeDocument/2006/relationships/customXml" Target="../ink/ink61.xml"/><Relationship Id="rId43" Type="http://schemas.openxmlformats.org/officeDocument/2006/relationships/customXml" Target="../ink/ink65.xml"/><Relationship Id="rId48" Type="http://schemas.openxmlformats.org/officeDocument/2006/relationships/image" Target="../media/image70.png"/><Relationship Id="rId56" Type="http://schemas.openxmlformats.org/officeDocument/2006/relationships/image" Target="../media/image74.png"/><Relationship Id="rId64" Type="http://schemas.openxmlformats.org/officeDocument/2006/relationships/image" Target="../media/image78.png"/><Relationship Id="rId69" Type="http://schemas.openxmlformats.org/officeDocument/2006/relationships/customXml" Target="../ink/ink78.xml"/><Relationship Id="rId8" Type="http://schemas.openxmlformats.org/officeDocument/2006/relationships/image" Target="../media/image50.png"/><Relationship Id="rId51" Type="http://schemas.openxmlformats.org/officeDocument/2006/relationships/customXml" Target="../ink/ink69.xml"/><Relationship Id="rId72" Type="http://schemas.openxmlformats.org/officeDocument/2006/relationships/image" Target="../media/image82.png"/><Relationship Id="rId3" Type="http://schemas.openxmlformats.org/officeDocument/2006/relationships/customXml" Target="../ink/ink45.xml"/><Relationship Id="rId12" Type="http://schemas.openxmlformats.org/officeDocument/2006/relationships/image" Target="../media/image52.png"/><Relationship Id="rId17" Type="http://schemas.openxmlformats.org/officeDocument/2006/relationships/customXml" Target="../ink/ink52.xml"/><Relationship Id="rId25" Type="http://schemas.openxmlformats.org/officeDocument/2006/relationships/customXml" Target="../ink/ink56.xml"/><Relationship Id="rId33" Type="http://schemas.openxmlformats.org/officeDocument/2006/relationships/customXml" Target="../ink/ink60.xml"/><Relationship Id="rId38" Type="http://schemas.openxmlformats.org/officeDocument/2006/relationships/image" Target="../media/image65.png"/><Relationship Id="rId46" Type="http://schemas.openxmlformats.org/officeDocument/2006/relationships/image" Target="../media/image69.png"/><Relationship Id="rId59" Type="http://schemas.openxmlformats.org/officeDocument/2006/relationships/customXml" Target="../ink/ink73.xml"/><Relationship Id="rId67" Type="http://schemas.openxmlformats.org/officeDocument/2006/relationships/customXml" Target="../ink/ink77.xml"/><Relationship Id="rId20" Type="http://schemas.openxmlformats.org/officeDocument/2006/relationships/image" Target="../media/image56.png"/><Relationship Id="rId41" Type="http://schemas.openxmlformats.org/officeDocument/2006/relationships/customXml" Target="../ink/ink64.xml"/><Relationship Id="rId54" Type="http://schemas.openxmlformats.org/officeDocument/2006/relationships/image" Target="../media/image73.png"/><Relationship Id="rId62" Type="http://schemas.openxmlformats.org/officeDocument/2006/relationships/image" Target="../media/image77.png"/><Relationship Id="rId70" Type="http://schemas.openxmlformats.org/officeDocument/2006/relationships/image" Target="../media/image81.png"/><Relationship Id="rId75" Type="http://schemas.openxmlformats.org/officeDocument/2006/relationships/customXml" Target="../ink/ink8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0.png"/><Relationship Id="rId18" Type="http://schemas.openxmlformats.org/officeDocument/2006/relationships/customXml" Target="../ink/ink90.xml"/><Relationship Id="rId26" Type="http://schemas.openxmlformats.org/officeDocument/2006/relationships/customXml" Target="../ink/ink94.xml"/><Relationship Id="rId39" Type="http://schemas.openxmlformats.org/officeDocument/2006/relationships/image" Target="../media/image103.png"/><Relationship Id="rId21" Type="http://schemas.openxmlformats.org/officeDocument/2006/relationships/image" Target="../media/image94.png"/><Relationship Id="rId34" Type="http://schemas.openxmlformats.org/officeDocument/2006/relationships/customXml" Target="../ink/ink98.xml"/><Relationship Id="rId42" Type="http://schemas.openxmlformats.org/officeDocument/2006/relationships/customXml" Target="../ink/ink102.xml"/><Relationship Id="rId47" Type="http://schemas.openxmlformats.org/officeDocument/2006/relationships/image" Target="../media/image107.png"/><Relationship Id="rId50" Type="http://schemas.openxmlformats.org/officeDocument/2006/relationships/customXml" Target="../ink/ink106.xml"/><Relationship Id="rId55" Type="http://schemas.openxmlformats.org/officeDocument/2006/relationships/image" Target="../media/image111.png"/><Relationship Id="rId63" Type="http://schemas.openxmlformats.org/officeDocument/2006/relationships/image" Target="../media/image115.png"/><Relationship Id="rId68" Type="http://schemas.openxmlformats.org/officeDocument/2006/relationships/customXml" Target="../ink/ink115.xml"/><Relationship Id="rId7" Type="http://schemas.openxmlformats.org/officeDocument/2006/relationships/image" Target="../media/image87.png"/><Relationship Id="rId71" Type="http://schemas.openxmlformats.org/officeDocument/2006/relationships/image" Target="../media/image119.png"/><Relationship Id="rId2" Type="http://schemas.openxmlformats.org/officeDocument/2006/relationships/customXml" Target="../ink/ink82.xml"/><Relationship Id="rId16" Type="http://schemas.openxmlformats.org/officeDocument/2006/relationships/customXml" Target="../ink/ink89.xml"/><Relationship Id="rId29" Type="http://schemas.openxmlformats.org/officeDocument/2006/relationships/image" Target="../media/image98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84.xml"/><Relationship Id="rId11" Type="http://schemas.openxmlformats.org/officeDocument/2006/relationships/image" Target="../media/image89.png"/><Relationship Id="rId24" Type="http://schemas.openxmlformats.org/officeDocument/2006/relationships/customXml" Target="../ink/ink93.xml"/><Relationship Id="rId32" Type="http://schemas.openxmlformats.org/officeDocument/2006/relationships/customXml" Target="../ink/ink97.xml"/><Relationship Id="rId37" Type="http://schemas.openxmlformats.org/officeDocument/2006/relationships/image" Target="../media/image102.png"/><Relationship Id="rId40" Type="http://schemas.openxmlformats.org/officeDocument/2006/relationships/customXml" Target="../ink/ink101.xml"/><Relationship Id="rId45" Type="http://schemas.openxmlformats.org/officeDocument/2006/relationships/image" Target="../media/image106.png"/><Relationship Id="rId53" Type="http://schemas.openxmlformats.org/officeDocument/2006/relationships/image" Target="../media/image110.png"/><Relationship Id="rId58" Type="http://schemas.openxmlformats.org/officeDocument/2006/relationships/customXml" Target="../ink/ink110.xml"/><Relationship Id="rId66" Type="http://schemas.openxmlformats.org/officeDocument/2006/relationships/customXml" Target="../ink/ink114.xml"/><Relationship Id="rId5" Type="http://schemas.openxmlformats.org/officeDocument/2006/relationships/image" Target="../media/image86.png"/><Relationship Id="rId15" Type="http://schemas.openxmlformats.org/officeDocument/2006/relationships/image" Target="../media/image91.png"/><Relationship Id="rId23" Type="http://schemas.openxmlformats.org/officeDocument/2006/relationships/image" Target="../media/image95.png"/><Relationship Id="rId28" Type="http://schemas.openxmlformats.org/officeDocument/2006/relationships/customXml" Target="../ink/ink95.xml"/><Relationship Id="rId36" Type="http://schemas.openxmlformats.org/officeDocument/2006/relationships/customXml" Target="../ink/ink99.xml"/><Relationship Id="rId49" Type="http://schemas.openxmlformats.org/officeDocument/2006/relationships/image" Target="../media/image108.png"/><Relationship Id="rId57" Type="http://schemas.openxmlformats.org/officeDocument/2006/relationships/image" Target="../media/image112.png"/><Relationship Id="rId61" Type="http://schemas.openxmlformats.org/officeDocument/2006/relationships/image" Target="../media/image114.png"/><Relationship Id="rId10" Type="http://schemas.openxmlformats.org/officeDocument/2006/relationships/customXml" Target="../ink/ink86.xml"/><Relationship Id="rId19" Type="http://schemas.openxmlformats.org/officeDocument/2006/relationships/image" Target="../media/image93.png"/><Relationship Id="rId31" Type="http://schemas.openxmlformats.org/officeDocument/2006/relationships/image" Target="../media/image99.png"/><Relationship Id="rId44" Type="http://schemas.openxmlformats.org/officeDocument/2006/relationships/customXml" Target="../ink/ink103.xml"/><Relationship Id="rId52" Type="http://schemas.openxmlformats.org/officeDocument/2006/relationships/customXml" Target="../ink/ink107.xml"/><Relationship Id="rId60" Type="http://schemas.openxmlformats.org/officeDocument/2006/relationships/customXml" Target="../ink/ink111.xml"/><Relationship Id="rId65" Type="http://schemas.openxmlformats.org/officeDocument/2006/relationships/image" Target="../media/image116.png"/><Relationship Id="rId4" Type="http://schemas.openxmlformats.org/officeDocument/2006/relationships/customXml" Target="../ink/ink83.xml"/><Relationship Id="rId9" Type="http://schemas.openxmlformats.org/officeDocument/2006/relationships/image" Target="../media/image88.png"/><Relationship Id="rId14" Type="http://schemas.openxmlformats.org/officeDocument/2006/relationships/customXml" Target="../ink/ink88.xml"/><Relationship Id="rId22" Type="http://schemas.openxmlformats.org/officeDocument/2006/relationships/customXml" Target="../ink/ink92.xml"/><Relationship Id="rId27" Type="http://schemas.openxmlformats.org/officeDocument/2006/relationships/image" Target="../media/image97.png"/><Relationship Id="rId30" Type="http://schemas.openxmlformats.org/officeDocument/2006/relationships/customXml" Target="../ink/ink96.xml"/><Relationship Id="rId35" Type="http://schemas.openxmlformats.org/officeDocument/2006/relationships/image" Target="../media/image101.png"/><Relationship Id="rId43" Type="http://schemas.openxmlformats.org/officeDocument/2006/relationships/image" Target="../media/image105.png"/><Relationship Id="rId48" Type="http://schemas.openxmlformats.org/officeDocument/2006/relationships/customXml" Target="../ink/ink105.xml"/><Relationship Id="rId56" Type="http://schemas.openxmlformats.org/officeDocument/2006/relationships/customXml" Target="../ink/ink109.xml"/><Relationship Id="rId64" Type="http://schemas.openxmlformats.org/officeDocument/2006/relationships/customXml" Target="../ink/ink113.xml"/><Relationship Id="rId69" Type="http://schemas.openxmlformats.org/officeDocument/2006/relationships/image" Target="../media/image118.png"/><Relationship Id="rId8" Type="http://schemas.openxmlformats.org/officeDocument/2006/relationships/customXml" Target="../ink/ink85.xml"/><Relationship Id="rId51" Type="http://schemas.openxmlformats.org/officeDocument/2006/relationships/image" Target="../media/image109.png"/><Relationship Id="rId3" Type="http://schemas.openxmlformats.org/officeDocument/2006/relationships/image" Target="../media/image85.png"/><Relationship Id="rId12" Type="http://schemas.openxmlformats.org/officeDocument/2006/relationships/customXml" Target="../ink/ink87.xml"/><Relationship Id="rId17" Type="http://schemas.openxmlformats.org/officeDocument/2006/relationships/image" Target="../media/image92.png"/><Relationship Id="rId25" Type="http://schemas.openxmlformats.org/officeDocument/2006/relationships/image" Target="../media/image96.png"/><Relationship Id="rId33" Type="http://schemas.openxmlformats.org/officeDocument/2006/relationships/image" Target="../media/image100.png"/><Relationship Id="rId38" Type="http://schemas.openxmlformats.org/officeDocument/2006/relationships/customXml" Target="../ink/ink100.xml"/><Relationship Id="rId46" Type="http://schemas.openxmlformats.org/officeDocument/2006/relationships/customXml" Target="../ink/ink104.xml"/><Relationship Id="rId59" Type="http://schemas.openxmlformats.org/officeDocument/2006/relationships/image" Target="../media/image113.png"/><Relationship Id="rId67" Type="http://schemas.openxmlformats.org/officeDocument/2006/relationships/image" Target="../media/image117.png"/><Relationship Id="rId20" Type="http://schemas.openxmlformats.org/officeDocument/2006/relationships/customXml" Target="../ink/ink91.xml"/><Relationship Id="rId41" Type="http://schemas.openxmlformats.org/officeDocument/2006/relationships/image" Target="../media/image104.png"/><Relationship Id="rId54" Type="http://schemas.openxmlformats.org/officeDocument/2006/relationships/customXml" Target="../ink/ink108.xml"/><Relationship Id="rId62" Type="http://schemas.openxmlformats.org/officeDocument/2006/relationships/customXml" Target="../ink/ink112.xml"/><Relationship Id="rId70" Type="http://schemas.openxmlformats.org/officeDocument/2006/relationships/customXml" Target="../ink/ink116.xml"/></Relationships>
</file>

<file path=ppt/slides/_rels/slide20.xml.rels><?xml version="1.0" encoding="UTF-8" standalone="yes"?>
<Relationships xmlns="http://schemas.openxmlformats.org/package/2006/relationships"><Relationship Id="rId26" Type="http://schemas.openxmlformats.org/officeDocument/2006/relationships/customXml" Target="../ink/ink129.xml"/><Relationship Id="rId117" Type="http://schemas.openxmlformats.org/officeDocument/2006/relationships/image" Target="../media/image177.png"/><Relationship Id="rId21" Type="http://schemas.openxmlformats.org/officeDocument/2006/relationships/image" Target="../media/image129.png"/><Relationship Id="rId42" Type="http://schemas.openxmlformats.org/officeDocument/2006/relationships/customXml" Target="../ink/ink137.xml"/><Relationship Id="rId47" Type="http://schemas.openxmlformats.org/officeDocument/2006/relationships/image" Target="../media/image142.png"/><Relationship Id="rId63" Type="http://schemas.openxmlformats.org/officeDocument/2006/relationships/image" Target="../media/image150.png"/><Relationship Id="rId68" Type="http://schemas.openxmlformats.org/officeDocument/2006/relationships/customXml" Target="../ink/ink150.xml"/><Relationship Id="rId84" Type="http://schemas.openxmlformats.org/officeDocument/2006/relationships/customXml" Target="../ink/ink158.xml"/><Relationship Id="rId89" Type="http://schemas.openxmlformats.org/officeDocument/2006/relationships/image" Target="../media/image163.png"/><Relationship Id="rId112" Type="http://schemas.openxmlformats.org/officeDocument/2006/relationships/customXml" Target="../ink/ink172.xml"/><Relationship Id="rId133" Type="http://schemas.openxmlformats.org/officeDocument/2006/relationships/image" Target="../media/image185.png"/><Relationship Id="rId138" Type="http://schemas.openxmlformats.org/officeDocument/2006/relationships/customXml" Target="../ink/ink185.xml"/><Relationship Id="rId16" Type="http://schemas.openxmlformats.org/officeDocument/2006/relationships/customXml" Target="../ink/ink124.xml"/><Relationship Id="rId107" Type="http://schemas.openxmlformats.org/officeDocument/2006/relationships/image" Target="../media/image172.png"/><Relationship Id="rId11" Type="http://schemas.openxmlformats.org/officeDocument/2006/relationships/image" Target="../media/image124.png"/><Relationship Id="rId32" Type="http://schemas.openxmlformats.org/officeDocument/2006/relationships/customXml" Target="../ink/ink132.xml"/><Relationship Id="rId37" Type="http://schemas.openxmlformats.org/officeDocument/2006/relationships/image" Target="../media/image137.png"/><Relationship Id="rId53" Type="http://schemas.openxmlformats.org/officeDocument/2006/relationships/image" Target="../media/image145.png"/><Relationship Id="rId58" Type="http://schemas.openxmlformats.org/officeDocument/2006/relationships/customXml" Target="../ink/ink145.xml"/><Relationship Id="rId74" Type="http://schemas.openxmlformats.org/officeDocument/2006/relationships/customXml" Target="../ink/ink153.xml"/><Relationship Id="rId79" Type="http://schemas.openxmlformats.org/officeDocument/2006/relationships/image" Target="../media/image158.png"/><Relationship Id="rId102" Type="http://schemas.openxmlformats.org/officeDocument/2006/relationships/customXml" Target="../ink/ink167.xml"/><Relationship Id="rId123" Type="http://schemas.openxmlformats.org/officeDocument/2006/relationships/image" Target="../media/image180.png"/><Relationship Id="rId128" Type="http://schemas.openxmlformats.org/officeDocument/2006/relationships/customXml" Target="../ink/ink180.xml"/><Relationship Id="rId144" Type="http://schemas.openxmlformats.org/officeDocument/2006/relationships/customXml" Target="../ink/ink188.xml"/><Relationship Id="rId149" Type="http://schemas.openxmlformats.org/officeDocument/2006/relationships/image" Target="../media/image193.png"/><Relationship Id="rId5" Type="http://schemas.openxmlformats.org/officeDocument/2006/relationships/image" Target="../media/image121.png"/><Relationship Id="rId90" Type="http://schemas.openxmlformats.org/officeDocument/2006/relationships/customXml" Target="../ink/ink161.xml"/><Relationship Id="rId95" Type="http://schemas.openxmlformats.org/officeDocument/2006/relationships/image" Target="../media/image166.png"/><Relationship Id="rId22" Type="http://schemas.openxmlformats.org/officeDocument/2006/relationships/customXml" Target="../ink/ink127.xml"/><Relationship Id="rId27" Type="http://schemas.openxmlformats.org/officeDocument/2006/relationships/image" Target="../media/image132.png"/><Relationship Id="rId43" Type="http://schemas.openxmlformats.org/officeDocument/2006/relationships/image" Target="../media/image140.png"/><Relationship Id="rId48" Type="http://schemas.openxmlformats.org/officeDocument/2006/relationships/customXml" Target="../ink/ink140.xml"/><Relationship Id="rId64" Type="http://schemas.openxmlformats.org/officeDocument/2006/relationships/customXml" Target="../ink/ink148.xml"/><Relationship Id="rId69" Type="http://schemas.openxmlformats.org/officeDocument/2006/relationships/image" Target="../media/image153.png"/><Relationship Id="rId113" Type="http://schemas.openxmlformats.org/officeDocument/2006/relationships/image" Target="../media/image175.png"/><Relationship Id="rId118" Type="http://schemas.openxmlformats.org/officeDocument/2006/relationships/customXml" Target="../ink/ink175.xml"/><Relationship Id="rId134" Type="http://schemas.openxmlformats.org/officeDocument/2006/relationships/customXml" Target="../ink/ink183.xml"/><Relationship Id="rId139" Type="http://schemas.openxmlformats.org/officeDocument/2006/relationships/image" Target="../media/image188.png"/><Relationship Id="rId80" Type="http://schemas.openxmlformats.org/officeDocument/2006/relationships/customXml" Target="../ink/ink156.xml"/><Relationship Id="rId85" Type="http://schemas.openxmlformats.org/officeDocument/2006/relationships/image" Target="../media/image161.png"/><Relationship Id="rId150" Type="http://schemas.openxmlformats.org/officeDocument/2006/relationships/customXml" Target="../ink/ink191.xml"/><Relationship Id="rId12" Type="http://schemas.openxmlformats.org/officeDocument/2006/relationships/customXml" Target="../ink/ink122.xml"/><Relationship Id="rId17" Type="http://schemas.openxmlformats.org/officeDocument/2006/relationships/image" Target="../media/image127.png"/><Relationship Id="rId25" Type="http://schemas.openxmlformats.org/officeDocument/2006/relationships/image" Target="../media/image131.png"/><Relationship Id="rId33" Type="http://schemas.openxmlformats.org/officeDocument/2006/relationships/image" Target="../media/image135.png"/><Relationship Id="rId38" Type="http://schemas.openxmlformats.org/officeDocument/2006/relationships/customXml" Target="../ink/ink135.xml"/><Relationship Id="rId46" Type="http://schemas.openxmlformats.org/officeDocument/2006/relationships/customXml" Target="../ink/ink139.xml"/><Relationship Id="rId59" Type="http://schemas.openxmlformats.org/officeDocument/2006/relationships/image" Target="../media/image148.png"/><Relationship Id="rId67" Type="http://schemas.openxmlformats.org/officeDocument/2006/relationships/image" Target="../media/image152.png"/><Relationship Id="rId103" Type="http://schemas.openxmlformats.org/officeDocument/2006/relationships/image" Target="../media/image170.png"/><Relationship Id="rId108" Type="http://schemas.openxmlformats.org/officeDocument/2006/relationships/customXml" Target="../ink/ink170.xml"/><Relationship Id="rId116" Type="http://schemas.openxmlformats.org/officeDocument/2006/relationships/customXml" Target="../ink/ink174.xml"/><Relationship Id="rId124" Type="http://schemas.openxmlformats.org/officeDocument/2006/relationships/customXml" Target="../ink/ink178.xml"/><Relationship Id="rId129" Type="http://schemas.openxmlformats.org/officeDocument/2006/relationships/image" Target="../media/image183.png"/><Relationship Id="rId137" Type="http://schemas.openxmlformats.org/officeDocument/2006/relationships/image" Target="../media/image187.png"/><Relationship Id="rId20" Type="http://schemas.openxmlformats.org/officeDocument/2006/relationships/customXml" Target="../ink/ink126.xml"/><Relationship Id="rId41" Type="http://schemas.openxmlformats.org/officeDocument/2006/relationships/image" Target="../media/image139.png"/><Relationship Id="rId54" Type="http://schemas.openxmlformats.org/officeDocument/2006/relationships/customXml" Target="../ink/ink143.xml"/><Relationship Id="rId62" Type="http://schemas.openxmlformats.org/officeDocument/2006/relationships/customXml" Target="../ink/ink147.xml"/><Relationship Id="rId70" Type="http://schemas.openxmlformats.org/officeDocument/2006/relationships/customXml" Target="../ink/ink151.xml"/><Relationship Id="rId75" Type="http://schemas.openxmlformats.org/officeDocument/2006/relationships/image" Target="../media/image156.png"/><Relationship Id="rId83" Type="http://schemas.openxmlformats.org/officeDocument/2006/relationships/image" Target="../media/image160.png"/><Relationship Id="rId88" Type="http://schemas.openxmlformats.org/officeDocument/2006/relationships/customXml" Target="../ink/ink160.xml"/><Relationship Id="rId91" Type="http://schemas.openxmlformats.org/officeDocument/2006/relationships/image" Target="../media/image164.png"/><Relationship Id="rId96" Type="http://schemas.openxmlformats.org/officeDocument/2006/relationships/customXml" Target="../ink/ink164.xml"/><Relationship Id="rId111" Type="http://schemas.openxmlformats.org/officeDocument/2006/relationships/image" Target="../media/image174.png"/><Relationship Id="rId132" Type="http://schemas.openxmlformats.org/officeDocument/2006/relationships/customXml" Target="../ink/ink182.xml"/><Relationship Id="rId140" Type="http://schemas.openxmlformats.org/officeDocument/2006/relationships/customXml" Target="../ink/ink186.xml"/><Relationship Id="rId145" Type="http://schemas.openxmlformats.org/officeDocument/2006/relationships/image" Target="../media/image191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19.xml"/><Relationship Id="rId15" Type="http://schemas.openxmlformats.org/officeDocument/2006/relationships/image" Target="../media/image126.png"/><Relationship Id="rId23" Type="http://schemas.openxmlformats.org/officeDocument/2006/relationships/image" Target="../media/image130.png"/><Relationship Id="rId28" Type="http://schemas.openxmlformats.org/officeDocument/2006/relationships/customXml" Target="../ink/ink130.xml"/><Relationship Id="rId36" Type="http://schemas.openxmlformats.org/officeDocument/2006/relationships/customXml" Target="../ink/ink134.xml"/><Relationship Id="rId49" Type="http://schemas.openxmlformats.org/officeDocument/2006/relationships/image" Target="../media/image143.png"/><Relationship Id="rId57" Type="http://schemas.openxmlformats.org/officeDocument/2006/relationships/image" Target="../media/image147.png"/><Relationship Id="rId106" Type="http://schemas.openxmlformats.org/officeDocument/2006/relationships/customXml" Target="../ink/ink169.xml"/><Relationship Id="rId114" Type="http://schemas.openxmlformats.org/officeDocument/2006/relationships/customXml" Target="../ink/ink173.xml"/><Relationship Id="rId119" Type="http://schemas.openxmlformats.org/officeDocument/2006/relationships/image" Target="../media/image178.png"/><Relationship Id="rId127" Type="http://schemas.openxmlformats.org/officeDocument/2006/relationships/image" Target="../media/image182.png"/><Relationship Id="rId10" Type="http://schemas.openxmlformats.org/officeDocument/2006/relationships/customXml" Target="../ink/ink121.xml"/><Relationship Id="rId31" Type="http://schemas.openxmlformats.org/officeDocument/2006/relationships/image" Target="../media/image134.png"/><Relationship Id="rId44" Type="http://schemas.openxmlformats.org/officeDocument/2006/relationships/customXml" Target="../ink/ink138.xml"/><Relationship Id="rId52" Type="http://schemas.openxmlformats.org/officeDocument/2006/relationships/customXml" Target="../ink/ink142.xml"/><Relationship Id="rId60" Type="http://schemas.openxmlformats.org/officeDocument/2006/relationships/customXml" Target="../ink/ink146.xml"/><Relationship Id="rId65" Type="http://schemas.openxmlformats.org/officeDocument/2006/relationships/image" Target="../media/image151.png"/><Relationship Id="rId73" Type="http://schemas.openxmlformats.org/officeDocument/2006/relationships/image" Target="../media/image155.png"/><Relationship Id="rId78" Type="http://schemas.openxmlformats.org/officeDocument/2006/relationships/customXml" Target="../ink/ink155.xml"/><Relationship Id="rId81" Type="http://schemas.openxmlformats.org/officeDocument/2006/relationships/image" Target="../media/image159.png"/><Relationship Id="rId86" Type="http://schemas.openxmlformats.org/officeDocument/2006/relationships/customXml" Target="../ink/ink159.xml"/><Relationship Id="rId94" Type="http://schemas.openxmlformats.org/officeDocument/2006/relationships/customXml" Target="../ink/ink163.xml"/><Relationship Id="rId99" Type="http://schemas.openxmlformats.org/officeDocument/2006/relationships/image" Target="../media/image168.png"/><Relationship Id="rId101" Type="http://schemas.openxmlformats.org/officeDocument/2006/relationships/image" Target="../media/image169.png"/><Relationship Id="rId122" Type="http://schemas.openxmlformats.org/officeDocument/2006/relationships/customXml" Target="../ink/ink177.xml"/><Relationship Id="rId130" Type="http://schemas.openxmlformats.org/officeDocument/2006/relationships/customXml" Target="../ink/ink181.xml"/><Relationship Id="rId135" Type="http://schemas.openxmlformats.org/officeDocument/2006/relationships/image" Target="../media/image186.png"/><Relationship Id="rId143" Type="http://schemas.openxmlformats.org/officeDocument/2006/relationships/image" Target="../media/image190.png"/><Relationship Id="rId148" Type="http://schemas.openxmlformats.org/officeDocument/2006/relationships/customXml" Target="../ink/ink190.xml"/><Relationship Id="rId151" Type="http://schemas.openxmlformats.org/officeDocument/2006/relationships/image" Target="../media/image194.png"/><Relationship Id="rId4" Type="http://schemas.openxmlformats.org/officeDocument/2006/relationships/customXml" Target="../ink/ink118.xml"/><Relationship Id="rId9" Type="http://schemas.openxmlformats.org/officeDocument/2006/relationships/image" Target="../media/image123.png"/><Relationship Id="rId13" Type="http://schemas.openxmlformats.org/officeDocument/2006/relationships/image" Target="../media/image125.png"/><Relationship Id="rId18" Type="http://schemas.openxmlformats.org/officeDocument/2006/relationships/customXml" Target="../ink/ink125.xml"/><Relationship Id="rId39" Type="http://schemas.openxmlformats.org/officeDocument/2006/relationships/image" Target="../media/image138.png"/><Relationship Id="rId109" Type="http://schemas.openxmlformats.org/officeDocument/2006/relationships/image" Target="../media/image173.png"/><Relationship Id="rId34" Type="http://schemas.openxmlformats.org/officeDocument/2006/relationships/customXml" Target="../ink/ink133.xml"/><Relationship Id="rId50" Type="http://schemas.openxmlformats.org/officeDocument/2006/relationships/customXml" Target="../ink/ink141.xml"/><Relationship Id="rId55" Type="http://schemas.openxmlformats.org/officeDocument/2006/relationships/image" Target="../media/image146.png"/><Relationship Id="rId76" Type="http://schemas.openxmlformats.org/officeDocument/2006/relationships/customXml" Target="../ink/ink154.xml"/><Relationship Id="rId97" Type="http://schemas.openxmlformats.org/officeDocument/2006/relationships/image" Target="../media/image167.png"/><Relationship Id="rId104" Type="http://schemas.openxmlformats.org/officeDocument/2006/relationships/customXml" Target="../ink/ink168.xml"/><Relationship Id="rId120" Type="http://schemas.openxmlformats.org/officeDocument/2006/relationships/customXml" Target="../ink/ink176.xml"/><Relationship Id="rId125" Type="http://schemas.openxmlformats.org/officeDocument/2006/relationships/image" Target="../media/image181.png"/><Relationship Id="rId141" Type="http://schemas.openxmlformats.org/officeDocument/2006/relationships/image" Target="../media/image189.png"/><Relationship Id="rId146" Type="http://schemas.openxmlformats.org/officeDocument/2006/relationships/customXml" Target="../ink/ink189.xml"/><Relationship Id="rId7" Type="http://schemas.openxmlformats.org/officeDocument/2006/relationships/image" Target="../media/image122.png"/><Relationship Id="rId71" Type="http://schemas.openxmlformats.org/officeDocument/2006/relationships/image" Target="../media/image154.png"/><Relationship Id="rId92" Type="http://schemas.openxmlformats.org/officeDocument/2006/relationships/customXml" Target="../ink/ink162.xml"/><Relationship Id="rId2" Type="http://schemas.openxmlformats.org/officeDocument/2006/relationships/customXml" Target="../ink/ink117.xml"/><Relationship Id="rId29" Type="http://schemas.openxmlformats.org/officeDocument/2006/relationships/image" Target="../media/image133.png"/><Relationship Id="rId24" Type="http://schemas.openxmlformats.org/officeDocument/2006/relationships/customXml" Target="../ink/ink128.xml"/><Relationship Id="rId40" Type="http://schemas.openxmlformats.org/officeDocument/2006/relationships/customXml" Target="../ink/ink136.xml"/><Relationship Id="rId45" Type="http://schemas.openxmlformats.org/officeDocument/2006/relationships/image" Target="../media/image141.png"/><Relationship Id="rId66" Type="http://schemas.openxmlformats.org/officeDocument/2006/relationships/customXml" Target="../ink/ink149.xml"/><Relationship Id="rId87" Type="http://schemas.openxmlformats.org/officeDocument/2006/relationships/image" Target="../media/image162.png"/><Relationship Id="rId110" Type="http://schemas.openxmlformats.org/officeDocument/2006/relationships/customXml" Target="../ink/ink171.xml"/><Relationship Id="rId115" Type="http://schemas.openxmlformats.org/officeDocument/2006/relationships/image" Target="../media/image176.png"/><Relationship Id="rId131" Type="http://schemas.openxmlformats.org/officeDocument/2006/relationships/image" Target="../media/image184.png"/><Relationship Id="rId136" Type="http://schemas.openxmlformats.org/officeDocument/2006/relationships/customXml" Target="../ink/ink184.xml"/><Relationship Id="rId61" Type="http://schemas.openxmlformats.org/officeDocument/2006/relationships/image" Target="../media/image149.png"/><Relationship Id="rId82" Type="http://schemas.openxmlformats.org/officeDocument/2006/relationships/customXml" Target="../ink/ink157.xml"/><Relationship Id="rId19" Type="http://schemas.openxmlformats.org/officeDocument/2006/relationships/image" Target="../media/image128.png"/><Relationship Id="rId14" Type="http://schemas.openxmlformats.org/officeDocument/2006/relationships/customXml" Target="../ink/ink123.xml"/><Relationship Id="rId30" Type="http://schemas.openxmlformats.org/officeDocument/2006/relationships/customXml" Target="../ink/ink131.xml"/><Relationship Id="rId35" Type="http://schemas.openxmlformats.org/officeDocument/2006/relationships/image" Target="../media/image136.png"/><Relationship Id="rId56" Type="http://schemas.openxmlformats.org/officeDocument/2006/relationships/customXml" Target="../ink/ink144.xml"/><Relationship Id="rId77" Type="http://schemas.openxmlformats.org/officeDocument/2006/relationships/image" Target="../media/image157.png"/><Relationship Id="rId100" Type="http://schemas.openxmlformats.org/officeDocument/2006/relationships/customXml" Target="../ink/ink166.xml"/><Relationship Id="rId105" Type="http://schemas.openxmlformats.org/officeDocument/2006/relationships/image" Target="../media/image171.png"/><Relationship Id="rId126" Type="http://schemas.openxmlformats.org/officeDocument/2006/relationships/customXml" Target="../ink/ink179.xml"/><Relationship Id="rId147" Type="http://schemas.openxmlformats.org/officeDocument/2006/relationships/image" Target="../media/image192.png"/><Relationship Id="rId8" Type="http://schemas.openxmlformats.org/officeDocument/2006/relationships/customXml" Target="../ink/ink120.xml"/><Relationship Id="rId51" Type="http://schemas.openxmlformats.org/officeDocument/2006/relationships/image" Target="../media/image144.png"/><Relationship Id="rId72" Type="http://schemas.openxmlformats.org/officeDocument/2006/relationships/customXml" Target="../ink/ink152.xml"/><Relationship Id="rId93" Type="http://schemas.openxmlformats.org/officeDocument/2006/relationships/image" Target="../media/image165.png"/><Relationship Id="rId98" Type="http://schemas.openxmlformats.org/officeDocument/2006/relationships/customXml" Target="../ink/ink165.xml"/><Relationship Id="rId121" Type="http://schemas.openxmlformats.org/officeDocument/2006/relationships/image" Target="../media/image179.png"/><Relationship Id="rId142" Type="http://schemas.openxmlformats.org/officeDocument/2006/relationships/customXml" Target="../ink/ink187.xml"/><Relationship Id="rId3" Type="http://schemas.openxmlformats.org/officeDocument/2006/relationships/image" Target="../media/image120.png"/></Relationships>
</file>

<file path=ppt/slides/_rels/slide21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252.png"/><Relationship Id="rId299" Type="http://schemas.openxmlformats.org/officeDocument/2006/relationships/image" Target="../media/image343.png"/><Relationship Id="rId303" Type="http://schemas.openxmlformats.org/officeDocument/2006/relationships/image" Target="../media/image345.png"/><Relationship Id="rId21" Type="http://schemas.openxmlformats.org/officeDocument/2006/relationships/image" Target="../media/image204.png"/><Relationship Id="rId42" Type="http://schemas.openxmlformats.org/officeDocument/2006/relationships/customXml" Target="../ink/ink212.xml"/><Relationship Id="rId63" Type="http://schemas.openxmlformats.org/officeDocument/2006/relationships/image" Target="../media/image225.png"/><Relationship Id="rId84" Type="http://schemas.openxmlformats.org/officeDocument/2006/relationships/customXml" Target="../ink/ink233.xml"/><Relationship Id="rId138" Type="http://schemas.openxmlformats.org/officeDocument/2006/relationships/customXml" Target="../ink/ink260.xml"/><Relationship Id="rId159" Type="http://schemas.openxmlformats.org/officeDocument/2006/relationships/image" Target="../media/image273.png"/><Relationship Id="rId170" Type="http://schemas.openxmlformats.org/officeDocument/2006/relationships/customXml" Target="../ink/ink276.xml"/><Relationship Id="rId191" Type="http://schemas.openxmlformats.org/officeDocument/2006/relationships/image" Target="../media/image289.png"/><Relationship Id="rId205" Type="http://schemas.openxmlformats.org/officeDocument/2006/relationships/image" Target="../media/image296.png"/><Relationship Id="rId226" Type="http://schemas.openxmlformats.org/officeDocument/2006/relationships/customXml" Target="../ink/ink304.xml"/><Relationship Id="rId247" Type="http://schemas.openxmlformats.org/officeDocument/2006/relationships/image" Target="../media/image317.png"/><Relationship Id="rId107" Type="http://schemas.openxmlformats.org/officeDocument/2006/relationships/image" Target="../media/image247.png"/><Relationship Id="rId268" Type="http://schemas.openxmlformats.org/officeDocument/2006/relationships/customXml" Target="../ink/ink325.xml"/><Relationship Id="rId289" Type="http://schemas.openxmlformats.org/officeDocument/2006/relationships/image" Target="../media/image338.png"/><Relationship Id="rId11" Type="http://schemas.openxmlformats.org/officeDocument/2006/relationships/image" Target="../media/image199.png"/><Relationship Id="rId32" Type="http://schemas.openxmlformats.org/officeDocument/2006/relationships/customXml" Target="../ink/ink207.xml"/><Relationship Id="rId53" Type="http://schemas.openxmlformats.org/officeDocument/2006/relationships/image" Target="../media/image220.png"/><Relationship Id="rId74" Type="http://schemas.openxmlformats.org/officeDocument/2006/relationships/customXml" Target="../ink/ink228.xml"/><Relationship Id="rId128" Type="http://schemas.openxmlformats.org/officeDocument/2006/relationships/customXml" Target="../ink/ink255.xml"/><Relationship Id="rId149" Type="http://schemas.openxmlformats.org/officeDocument/2006/relationships/image" Target="../media/image268.png"/><Relationship Id="rId5" Type="http://schemas.openxmlformats.org/officeDocument/2006/relationships/image" Target="../media/image196.png"/><Relationship Id="rId95" Type="http://schemas.openxmlformats.org/officeDocument/2006/relationships/image" Target="../media/image241.png"/><Relationship Id="rId160" Type="http://schemas.openxmlformats.org/officeDocument/2006/relationships/customXml" Target="../ink/ink271.xml"/><Relationship Id="rId181" Type="http://schemas.openxmlformats.org/officeDocument/2006/relationships/image" Target="../media/image284.png"/><Relationship Id="rId216" Type="http://schemas.openxmlformats.org/officeDocument/2006/relationships/customXml" Target="../ink/ink299.xml"/><Relationship Id="rId237" Type="http://schemas.openxmlformats.org/officeDocument/2006/relationships/image" Target="../media/image312.png"/><Relationship Id="rId258" Type="http://schemas.openxmlformats.org/officeDocument/2006/relationships/customXml" Target="../ink/ink320.xml"/><Relationship Id="rId279" Type="http://schemas.openxmlformats.org/officeDocument/2006/relationships/image" Target="../media/image333.png"/><Relationship Id="rId22" Type="http://schemas.openxmlformats.org/officeDocument/2006/relationships/customXml" Target="../ink/ink202.xml"/><Relationship Id="rId43" Type="http://schemas.openxmlformats.org/officeDocument/2006/relationships/image" Target="../media/image215.png"/><Relationship Id="rId64" Type="http://schemas.openxmlformats.org/officeDocument/2006/relationships/customXml" Target="../ink/ink223.xml"/><Relationship Id="rId118" Type="http://schemas.openxmlformats.org/officeDocument/2006/relationships/customXml" Target="../ink/ink250.xml"/><Relationship Id="rId139" Type="http://schemas.openxmlformats.org/officeDocument/2006/relationships/image" Target="../media/image263.png"/><Relationship Id="rId290" Type="http://schemas.openxmlformats.org/officeDocument/2006/relationships/customXml" Target="../ink/ink336.xml"/><Relationship Id="rId304" Type="http://schemas.openxmlformats.org/officeDocument/2006/relationships/customXml" Target="../ink/ink343.xml"/><Relationship Id="rId85" Type="http://schemas.openxmlformats.org/officeDocument/2006/relationships/image" Target="../media/image236.png"/><Relationship Id="rId150" Type="http://schemas.openxmlformats.org/officeDocument/2006/relationships/customXml" Target="../ink/ink266.xml"/><Relationship Id="rId171" Type="http://schemas.openxmlformats.org/officeDocument/2006/relationships/image" Target="../media/image279.png"/><Relationship Id="rId192" Type="http://schemas.openxmlformats.org/officeDocument/2006/relationships/customXml" Target="../ink/ink287.xml"/><Relationship Id="rId206" Type="http://schemas.openxmlformats.org/officeDocument/2006/relationships/customXml" Target="../ink/ink294.xml"/><Relationship Id="rId227" Type="http://schemas.openxmlformats.org/officeDocument/2006/relationships/image" Target="../media/image307.png"/><Relationship Id="rId248" Type="http://schemas.openxmlformats.org/officeDocument/2006/relationships/customXml" Target="../ink/ink315.xml"/><Relationship Id="rId269" Type="http://schemas.openxmlformats.org/officeDocument/2006/relationships/image" Target="../media/image328.png"/><Relationship Id="rId12" Type="http://schemas.openxmlformats.org/officeDocument/2006/relationships/customXml" Target="../ink/ink197.xml"/><Relationship Id="rId33" Type="http://schemas.openxmlformats.org/officeDocument/2006/relationships/image" Target="../media/image210.png"/><Relationship Id="rId108" Type="http://schemas.openxmlformats.org/officeDocument/2006/relationships/customXml" Target="../ink/ink245.xml"/><Relationship Id="rId129" Type="http://schemas.openxmlformats.org/officeDocument/2006/relationships/image" Target="../media/image258.png"/><Relationship Id="rId280" Type="http://schemas.openxmlformats.org/officeDocument/2006/relationships/customXml" Target="../ink/ink331.xml"/><Relationship Id="rId54" Type="http://schemas.openxmlformats.org/officeDocument/2006/relationships/customXml" Target="../ink/ink218.xml"/><Relationship Id="rId75" Type="http://schemas.openxmlformats.org/officeDocument/2006/relationships/image" Target="../media/image231.png"/><Relationship Id="rId96" Type="http://schemas.openxmlformats.org/officeDocument/2006/relationships/customXml" Target="../ink/ink239.xml"/><Relationship Id="rId140" Type="http://schemas.openxmlformats.org/officeDocument/2006/relationships/customXml" Target="../ink/ink261.xml"/><Relationship Id="rId161" Type="http://schemas.openxmlformats.org/officeDocument/2006/relationships/image" Target="../media/image274.png"/><Relationship Id="rId182" Type="http://schemas.openxmlformats.org/officeDocument/2006/relationships/customXml" Target="../ink/ink282.xml"/><Relationship Id="rId217" Type="http://schemas.openxmlformats.org/officeDocument/2006/relationships/image" Target="../media/image302.png"/><Relationship Id="rId6" Type="http://schemas.openxmlformats.org/officeDocument/2006/relationships/customXml" Target="../ink/ink194.xml"/><Relationship Id="rId238" Type="http://schemas.openxmlformats.org/officeDocument/2006/relationships/customXml" Target="../ink/ink310.xml"/><Relationship Id="rId259" Type="http://schemas.openxmlformats.org/officeDocument/2006/relationships/image" Target="../media/image323.png"/><Relationship Id="rId23" Type="http://schemas.openxmlformats.org/officeDocument/2006/relationships/image" Target="../media/image205.png"/><Relationship Id="rId119" Type="http://schemas.openxmlformats.org/officeDocument/2006/relationships/image" Target="../media/image253.png"/><Relationship Id="rId270" Type="http://schemas.openxmlformats.org/officeDocument/2006/relationships/customXml" Target="../ink/ink326.xml"/><Relationship Id="rId291" Type="http://schemas.openxmlformats.org/officeDocument/2006/relationships/image" Target="../media/image339.png"/><Relationship Id="rId305" Type="http://schemas.openxmlformats.org/officeDocument/2006/relationships/image" Target="../media/image346.png"/><Relationship Id="rId44" Type="http://schemas.openxmlformats.org/officeDocument/2006/relationships/customXml" Target="../ink/ink213.xml"/><Relationship Id="rId65" Type="http://schemas.openxmlformats.org/officeDocument/2006/relationships/image" Target="../media/image226.png"/><Relationship Id="rId86" Type="http://schemas.openxmlformats.org/officeDocument/2006/relationships/customXml" Target="../ink/ink234.xml"/><Relationship Id="rId130" Type="http://schemas.openxmlformats.org/officeDocument/2006/relationships/customXml" Target="../ink/ink256.xml"/><Relationship Id="rId151" Type="http://schemas.openxmlformats.org/officeDocument/2006/relationships/image" Target="../media/image269.png"/><Relationship Id="rId172" Type="http://schemas.openxmlformats.org/officeDocument/2006/relationships/customXml" Target="../ink/ink277.xml"/><Relationship Id="rId193" Type="http://schemas.openxmlformats.org/officeDocument/2006/relationships/image" Target="../media/image290.png"/><Relationship Id="rId207" Type="http://schemas.openxmlformats.org/officeDocument/2006/relationships/image" Target="../media/image297.png"/><Relationship Id="rId228" Type="http://schemas.openxmlformats.org/officeDocument/2006/relationships/customXml" Target="../ink/ink305.xml"/><Relationship Id="rId249" Type="http://schemas.openxmlformats.org/officeDocument/2006/relationships/image" Target="../media/image318.png"/><Relationship Id="rId13" Type="http://schemas.openxmlformats.org/officeDocument/2006/relationships/image" Target="../media/image200.png"/><Relationship Id="rId109" Type="http://schemas.openxmlformats.org/officeDocument/2006/relationships/image" Target="../media/image248.png"/><Relationship Id="rId260" Type="http://schemas.openxmlformats.org/officeDocument/2006/relationships/customXml" Target="../ink/ink321.xml"/><Relationship Id="rId281" Type="http://schemas.openxmlformats.org/officeDocument/2006/relationships/image" Target="../media/image334.png"/><Relationship Id="rId34" Type="http://schemas.openxmlformats.org/officeDocument/2006/relationships/customXml" Target="../ink/ink208.xml"/><Relationship Id="rId55" Type="http://schemas.openxmlformats.org/officeDocument/2006/relationships/image" Target="../media/image221.png"/><Relationship Id="rId76" Type="http://schemas.openxmlformats.org/officeDocument/2006/relationships/customXml" Target="../ink/ink229.xml"/><Relationship Id="rId97" Type="http://schemas.openxmlformats.org/officeDocument/2006/relationships/image" Target="../media/image242.png"/><Relationship Id="rId120" Type="http://schemas.openxmlformats.org/officeDocument/2006/relationships/customXml" Target="../ink/ink251.xml"/><Relationship Id="rId141" Type="http://schemas.openxmlformats.org/officeDocument/2006/relationships/image" Target="../media/image264.png"/><Relationship Id="rId7" Type="http://schemas.openxmlformats.org/officeDocument/2006/relationships/image" Target="../media/image197.png"/><Relationship Id="rId162" Type="http://schemas.openxmlformats.org/officeDocument/2006/relationships/customXml" Target="../ink/ink272.xml"/><Relationship Id="rId183" Type="http://schemas.openxmlformats.org/officeDocument/2006/relationships/image" Target="../media/image285.png"/><Relationship Id="rId218" Type="http://schemas.openxmlformats.org/officeDocument/2006/relationships/customXml" Target="../ink/ink300.xml"/><Relationship Id="rId239" Type="http://schemas.openxmlformats.org/officeDocument/2006/relationships/image" Target="../media/image313.png"/><Relationship Id="rId2" Type="http://schemas.openxmlformats.org/officeDocument/2006/relationships/customXml" Target="../ink/ink192.xml"/><Relationship Id="rId29" Type="http://schemas.openxmlformats.org/officeDocument/2006/relationships/image" Target="../media/image208.png"/><Relationship Id="rId250" Type="http://schemas.openxmlformats.org/officeDocument/2006/relationships/customXml" Target="../ink/ink316.xml"/><Relationship Id="rId255" Type="http://schemas.openxmlformats.org/officeDocument/2006/relationships/image" Target="../media/image321.png"/><Relationship Id="rId271" Type="http://schemas.openxmlformats.org/officeDocument/2006/relationships/image" Target="../media/image329.png"/><Relationship Id="rId276" Type="http://schemas.openxmlformats.org/officeDocument/2006/relationships/customXml" Target="../ink/ink329.xml"/><Relationship Id="rId292" Type="http://schemas.openxmlformats.org/officeDocument/2006/relationships/customXml" Target="../ink/ink337.xml"/><Relationship Id="rId297" Type="http://schemas.openxmlformats.org/officeDocument/2006/relationships/image" Target="../media/image342.png"/><Relationship Id="rId24" Type="http://schemas.openxmlformats.org/officeDocument/2006/relationships/customXml" Target="../ink/ink203.xml"/><Relationship Id="rId40" Type="http://schemas.openxmlformats.org/officeDocument/2006/relationships/customXml" Target="../ink/ink211.xml"/><Relationship Id="rId45" Type="http://schemas.openxmlformats.org/officeDocument/2006/relationships/image" Target="../media/image216.png"/><Relationship Id="rId66" Type="http://schemas.openxmlformats.org/officeDocument/2006/relationships/customXml" Target="../ink/ink224.xml"/><Relationship Id="rId87" Type="http://schemas.openxmlformats.org/officeDocument/2006/relationships/image" Target="../media/image237.png"/><Relationship Id="rId110" Type="http://schemas.openxmlformats.org/officeDocument/2006/relationships/customXml" Target="../ink/ink246.xml"/><Relationship Id="rId115" Type="http://schemas.openxmlformats.org/officeDocument/2006/relationships/image" Target="../media/image251.png"/><Relationship Id="rId131" Type="http://schemas.openxmlformats.org/officeDocument/2006/relationships/image" Target="../media/image259.png"/><Relationship Id="rId136" Type="http://schemas.openxmlformats.org/officeDocument/2006/relationships/customXml" Target="../ink/ink259.xml"/><Relationship Id="rId157" Type="http://schemas.openxmlformats.org/officeDocument/2006/relationships/image" Target="../media/image272.png"/><Relationship Id="rId178" Type="http://schemas.openxmlformats.org/officeDocument/2006/relationships/customXml" Target="../ink/ink280.xml"/><Relationship Id="rId301" Type="http://schemas.openxmlformats.org/officeDocument/2006/relationships/image" Target="../media/image344.png"/><Relationship Id="rId61" Type="http://schemas.openxmlformats.org/officeDocument/2006/relationships/image" Target="../media/image224.png"/><Relationship Id="rId82" Type="http://schemas.openxmlformats.org/officeDocument/2006/relationships/customXml" Target="../ink/ink232.xml"/><Relationship Id="rId152" Type="http://schemas.openxmlformats.org/officeDocument/2006/relationships/customXml" Target="../ink/ink267.xml"/><Relationship Id="rId173" Type="http://schemas.openxmlformats.org/officeDocument/2006/relationships/image" Target="../media/image280.png"/><Relationship Id="rId194" Type="http://schemas.openxmlformats.org/officeDocument/2006/relationships/customXml" Target="../ink/ink288.xml"/><Relationship Id="rId199" Type="http://schemas.openxmlformats.org/officeDocument/2006/relationships/image" Target="../media/image293.png"/><Relationship Id="rId203" Type="http://schemas.openxmlformats.org/officeDocument/2006/relationships/image" Target="../media/image295.png"/><Relationship Id="rId208" Type="http://schemas.openxmlformats.org/officeDocument/2006/relationships/customXml" Target="../ink/ink295.xml"/><Relationship Id="rId229" Type="http://schemas.openxmlformats.org/officeDocument/2006/relationships/image" Target="../media/image308.png"/><Relationship Id="rId19" Type="http://schemas.openxmlformats.org/officeDocument/2006/relationships/image" Target="../media/image203.png"/><Relationship Id="rId224" Type="http://schemas.openxmlformats.org/officeDocument/2006/relationships/customXml" Target="../ink/ink303.xml"/><Relationship Id="rId240" Type="http://schemas.openxmlformats.org/officeDocument/2006/relationships/customXml" Target="../ink/ink311.xml"/><Relationship Id="rId245" Type="http://schemas.openxmlformats.org/officeDocument/2006/relationships/image" Target="../media/image316.png"/><Relationship Id="rId261" Type="http://schemas.openxmlformats.org/officeDocument/2006/relationships/image" Target="../media/image324.png"/><Relationship Id="rId266" Type="http://schemas.openxmlformats.org/officeDocument/2006/relationships/customXml" Target="../ink/ink324.xml"/><Relationship Id="rId287" Type="http://schemas.openxmlformats.org/officeDocument/2006/relationships/image" Target="../media/image337.png"/><Relationship Id="rId14" Type="http://schemas.openxmlformats.org/officeDocument/2006/relationships/customXml" Target="../ink/ink198.xml"/><Relationship Id="rId30" Type="http://schemas.openxmlformats.org/officeDocument/2006/relationships/customXml" Target="../ink/ink206.xml"/><Relationship Id="rId35" Type="http://schemas.openxmlformats.org/officeDocument/2006/relationships/image" Target="../media/image211.png"/><Relationship Id="rId56" Type="http://schemas.openxmlformats.org/officeDocument/2006/relationships/customXml" Target="../ink/ink219.xml"/><Relationship Id="rId77" Type="http://schemas.openxmlformats.org/officeDocument/2006/relationships/image" Target="../media/image232.png"/><Relationship Id="rId100" Type="http://schemas.openxmlformats.org/officeDocument/2006/relationships/customXml" Target="../ink/ink241.xml"/><Relationship Id="rId105" Type="http://schemas.openxmlformats.org/officeDocument/2006/relationships/image" Target="../media/image246.png"/><Relationship Id="rId126" Type="http://schemas.openxmlformats.org/officeDocument/2006/relationships/customXml" Target="../ink/ink254.xml"/><Relationship Id="rId147" Type="http://schemas.openxmlformats.org/officeDocument/2006/relationships/image" Target="../media/image267.png"/><Relationship Id="rId168" Type="http://schemas.openxmlformats.org/officeDocument/2006/relationships/customXml" Target="../ink/ink275.xml"/><Relationship Id="rId282" Type="http://schemas.openxmlformats.org/officeDocument/2006/relationships/customXml" Target="../ink/ink332.xml"/><Relationship Id="rId8" Type="http://schemas.openxmlformats.org/officeDocument/2006/relationships/customXml" Target="../ink/ink195.xml"/><Relationship Id="rId51" Type="http://schemas.openxmlformats.org/officeDocument/2006/relationships/image" Target="../media/image219.png"/><Relationship Id="rId72" Type="http://schemas.openxmlformats.org/officeDocument/2006/relationships/customXml" Target="../ink/ink227.xml"/><Relationship Id="rId93" Type="http://schemas.openxmlformats.org/officeDocument/2006/relationships/image" Target="../media/image240.png"/><Relationship Id="rId98" Type="http://schemas.openxmlformats.org/officeDocument/2006/relationships/customXml" Target="../ink/ink240.xml"/><Relationship Id="rId121" Type="http://schemas.openxmlformats.org/officeDocument/2006/relationships/image" Target="../media/image254.png"/><Relationship Id="rId142" Type="http://schemas.openxmlformats.org/officeDocument/2006/relationships/customXml" Target="../ink/ink262.xml"/><Relationship Id="rId163" Type="http://schemas.openxmlformats.org/officeDocument/2006/relationships/image" Target="../media/image275.png"/><Relationship Id="rId184" Type="http://schemas.openxmlformats.org/officeDocument/2006/relationships/customXml" Target="../ink/ink283.xml"/><Relationship Id="rId189" Type="http://schemas.openxmlformats.org/officeDocument/2006/relationships/image" Target="../media/image288.png"/><Relationship Id="rId219" Type="http://schemas.openxmlformats.org/officeDocument/2006/relationships/image" Target="../media/image303.png"/><Relationship Id="rId3" Type="http://schemas.openxmlformats.org/officeDocument/2006/relationships/image" Target="../media/image195.png"/><Relationship Id="rId214" Type="http://schemas.openxmlformats.org/officeDocument/2006/relationships/customXml" Target="../ink/ink298.xml"/><Relationship Id="rId230" Type="http://schemas.openxmlformats.org/officeDocument/2006/relationships/customXml" Target="../ink/ink306.xml"/><Relationship Id="rId235" Type="http://schemas.openxmlformats.org/officeDocument/2006/relationships/image" Target="../media/image311.png"/><Relationship Id="rId251" Type="http://schemas.openxmlformats.org/officeDocument/2006/relationships/image" Target="../media/image319.png"/><Relationship Id="rId256" Type="http://schemas.openxmlformats.org/officeDocument/2006/relationships/customXml" Target="../ink/ink319.xml"/><Relationship Id="rId277" Type="http://schemas.openxmlformats.org/officeDocument/2006/relationships/image" Target="../media/image332.png"/><Relationship Id="rId298" Type="http://schemas.openxmlformats.org/officeDocument/2006/relationships/customXml" Target="../ink/ink340.xml"/><Relationship Id="rId25" Type="http://schemas.openxmlformats.org/officeDocument/2006/relationships/image" Target="../media/image206.png"/><Relationship Id="rId46" Type="http://schemas.openxmlformats.org/officeDocument/2006/relationships/customXml" Target="../ink/ink214.xml"/><Relationship Id="rId67" Type="http://schemas.openxmlformats.org/officeDocument/2006/relationships/image" Target="../media/image227.png"/><Relationship Id="rId116" Type="http://schemas.openxmlformats.org/officeDocument/2006/relationships/customXml" Target="../ink/ink249.xml"/><Relationship Id="rId137" Type="http://schemas.openxmlformats.org/officeDocument/2006/relationships/image" Target="../media/image262.png"/><Relationship Id="rId158" Type="http://schemas.openxmlformats.org/officeDocument/2006/relationships/customXml" Target="../ink/ink270.xml"/><Relationship Id="rId272" Type="http://schemas.openxmlformats.org/officeDocument/2006/relationships/customXml" Target="../ink/ink327.xml"/><Relationship Id="rId293" Type="http://schemas.openxmlformats.org/officeDocument/2006/relationships/image" Target="../media/image340.png"/><Relationship Id="rId302" Type="http://schemas.openxmlformats.org/officeDocument/2006/relationships/customXml" Target="../ink/ink342.xml"/><Relationship Id="rId20" Type="http://schemas.openxmlformats.org/officeDocument/2006/relationships/customXml" Target="../ink/ink201.xml"/><Relationship Id="rId41" Type="http://schemas.openxmlformats.org/officeDocument/2006/relationships/image" Target="../media/image214.png"/><Relationship Id="rId62" Type="http://schemas.openxmlformats.org/officeDocument/2006/relationships/customXml" Target="../ink/ink222.xml"/><Relationship Id="rId83" Type="http://schemas.openxmlformats.org/officeDocument/2006/relationships/image" Target="../media/image235.png"/><Relationship Id="rId88" Type="http://schemas.openxmlformats.org/officeDocument/2006/relationships/customXml" Target="../ink/ink235.xml"/><Relationship Id="rId111" Type="http://schemas.openxmlformats.org/officeDocument/2006/relationships/image" Target="../media/image249.png"/><Relationship Id="rId132" Type="http://schemas.openxmlformats.org/officeDocument/2006/relationships/customXml" Target="../ink/ink257.xml"/><Relationship Id="rId153" Type="http://schemas.openxmlformats.org/officeDocument/2006/relationships/image" Target="../media/image270.png"/><Relationship Id="rId174" Type="http://schemas.openxmlformats.org/officeDocument/2006/relationships/customXml" Target="../ink/ink278.xml"/><Relationship Id="rId179" Type="http://schemas.openxmlformats.org/officeDocument/2006/relationships/image" Target="../media/image283.png"/><Relationship Id="rId195" Type="http://schemas.openxmlformats.org/officeDocument/2006/relationships/image" Target="../media/image291.png"/><Relationship Id="rId209" Type="http://schemas.openxmlformats.org/officeDocument/2006/relationships/image" Target="../media/image298.png"/><Relationship Id="rId190" Type="http://schemas.openxmlformats.org/officeDocument/2006/relationships/customXml" Target="../ink/ink286.xml"/><Relationship Id="rId204" Type="http://schemas.openxmlformats.org/officeDocument/2006/relationships/customXml" Target="../ink/ink293.xml"/><Relationship Id="rId220" Type="http://schemas.openxmlformats.org/officeDocument/2006/relationships/customXml" Target="../ink/ink301.xml"/><Relationship Id="rId225" Type="http://schemas.openxmlformats.org/officeDocument/2006/relationships/image" Target="../media/image306.png"/><Relationship Id="rId241" Type="http://schemas.openxmlformats.org/officeDocument/2006/relationships/image" Target="../media/image314.png"/><Relationship Id="rId246" Type="http://schemas.openxmlformats.org/officeDocument/2006/relationships/customXml" Target="../ink/ink314.xml"/><Relationship Id="rId267" Type="http://schemas.openxmlformats.org/officeDocument/2006/relationships/image" Target="../media/image327.png"/><Relationship Id="rId288" Type="http://schemas.openxmlformats.org/officeDocument/2006/relationships/customXml" Target="../ink/ink335.xml"/><Relationship Id="rId15" Type="http://schemas.openxmlformats.org/officeDocument/2006/relationships/image" Target="../media/image201.png"/><Relationship Id="rId36" Type="http://schemas.openxmlformats.org/officeDocument/2006/relationships/customXml" Target="../ink/ink209.xml"/><Relationship Id="rId57" Type="http://schemas.openxmlformats.org/officeDocument/2006/relationships/image" Target="../media/image222.png"/><Relationship Id="rId106" Type="http://schemas.openxmlformats.org/officeDocument/2006/relationships/customXml" Target="../ink/ink244.xml"/><Relationship Id="rId127" Type="http://schemas.openxmlformats.org/officeDocument/2006/relationships/image" Target="../media/image257.png"/><Relationship Id="rId262" Type="http://schemas.openxmlformats.org/officeDocument/2006/relationships/customXml" Target="../ink/ink322.xml"/><Relationship Id="rId283" Type="http://schemas.openxmlformats.org/officeDocument/2006/relationships/image" Target="../media/image335.png"/><Relationship Id="rId10" Type="http://schemas.openxmlformats.org/officeDocument/2006/relationships/customXml" Target="../ink/ink196.xml"/><Relationship Id="rId31" Type="http://schemas.openxmlformats.org/officeDocument/2006/relationships/image" Target="../media/image209.png"/><Relationship Id="rId52" Type="http://schemas.openxmlformats.org/officeDocument/2006/relationships/customXml" Target="../ink/ink217.xml"/><Relationship Id="rId73" Type="http://schemas.openxmlformats.org/officeDocument/2006/relationships/image" Target="../media/image230.png"/><Relationship Id="rId78" Type="http://schemas.openxmlformats.org/officeDocument/2006/relationships/customXml" Target="../ink/ink230.xml"/><Relationship Id="rId94" Type="http://schemas.openxmlformats.org/officeDocument/2006/relationships/customXml" Target="../ink/ink238.xml"/><Relationship Id="rId99" Type="http://schemas.openxmlformats.org/officeDocument/2006/relationships/image" Target="../media/image243.png"/><Relationship Id="rId101" Type="http://schemas.openxmlformats.org/officeDocument/2006/relationships/image" Target="../media/image244.png"/><Relationship Id="rId122" Type="http://schemas.openxmlformats.org/officeDocument/2006/relationships/customXml" Target="../ink/ink252.xml"/><Relationship Id="rId143" Type="http://schemas.openxmlformats.org/officeDocument/2006/relationships/image" Target="../media/image265.png"/><Relationship Id="rId148" Type="http://schemas.openxmlformats.org/officeDocument/2006/relationships/customXml" Target="../ink/ink265.xml"/><Relationship Id="rId164" Type="http://schemas.openxmlformats.org/officeDocument/2006/relationships/customXml" Target="../ink/ink273.xml"/><Relationship Id="rId169" Type="http://schemas.openxmlformats.org/officeDocument/2006/relationships/image" Target="../media/image278.png"/><Relationship Id="rId185" Type="http://schemas.openxmlformats.org/officeDocument/2006/relationships/image" Target="../media/image286.png"/><Relationship Id="rId4" Type="http://schemas.openxmlformats.org/officeDocument/2006/relationships/customXml" Target="../ink/ink193.xml"/><Relationship Id="rId9" Type="http://schemas.openxmlformats.org/officeDocument/2006/relationships/image" Target="../media/image198.png"/><Relationship Id="rId180" Type="http://schemas.openxmlformats.org/officeDocument/2006/relationships/customXml" Target="../ink/ink281.xml"/><Relationship Id="rId210" Type="http://schemas.openxmlformats.org/officeDocument/2006/relationships/customXml" Target="../ink/ink296.xml"/><Relationship Id="rId215" Type="http://schemas.openxmlformats.org/officeDocument/2006/relationships/image" Target="../media/image301.png"/><Relationship Id="rId236" Type="http://schemas.openxmlformats.org/officeDocument/2006/relationships/customXml" Target="../ink/ink309.xml"/><Relationship Id="rId257" Type="http://schemas.openxmlformats.org/officeDocument/2006/relationships/image" Target="../media/image322.png"/><Relationship Id="rId278" Type="http://schemas.openxmlformats.org/officeDocument/2006/relationships/customXml" Target="../ink/ink330.xml"/><Relationship Id="rId26" Type="http://schemas.openxmlformats.org/officeDocument/2006/relationships/customXml" Target="../ink/ink204.xml"/><Relationship Id="rId231" Type="http://schemas.openxmlformats.org/officeDocument/2006/relationships/image" Target="../media/image309.png"/><Relationship Id="rId252" Type="http://schemas.openxmlformats.org/officeDocument/2006/relationships/customXml" Target="../ink/ink317.xml"/><Relationship Id="rId273" Type="http://schemas.openxmlformats.org/officeDocument/2006/relationships/image" Target="../media/image330.png"/><Relationship Id="rId294" Type="http://schemas.openxmlformats.org/officeDocument/2006/relationships/customXml" Target="../ink/ink338.xml"/><Relationship Id="rId47" Type="http://schemas.openxmlformats.org/officeDocument/2006/relationships/image" Target="../media/image217.png"/><Relationship Id="rId68" Type="http://schemas.openxmlformats.org/officeDocument/2006/relationships/customXml" Target="../ink/ink225.xml"/><Relationship Id="rId89" Type="http://schemas.openxmlformats.org/officeDocument/2006/relationships/image" Target="../media/image238.png"/><Relationship Id="rId112" Type="http://schemas.openxmlformats.org/officeDocument/2006/relationships/customXml" Target="../ink/ink247.xml"/><Relationship Id="rId133" Type="http://schemas.openxmlformats.org/officeDocument/2006/relationships/image" Target="../media/image260.png"/><Relationship Id="rId154" Type="http://schemas.openxmlformats.org/officeDocument/2006/relationships/customXml" Target="../ink/ink268.xml"/><Relationship Id="rId175" Type="http://schemas.openxmlformats.org/officeDocument/2006/relationships/image" Target="../media/image281.png"/><Relationship Id="rId196" Type="http://schemas.openxmlformats.org/officeDocument/2006/relationships/customXml" Target="../ink/ink289.xml"/><Relationship Id="rId200" Type="http://schemas.openxmlformats.org/officeDocument/2006/relationships/customXml" Target="../ink/ink291.xml"/><Relationship Id="rId16" Type="http://schemas.openxmlformats.org/officeDocument/2006/relationships/customXml" Target="../ink/ink199.xml"/><Relationship Id="rId221" Type="http://schemas.openxmlformats.org/officeDocument/2006/relationships/image" Target="../media/image304.png"/><Relationship Id="rId242" Type="http://schemas.openxmlformats.org/officeDocument/2006/relationships/customXml" Target="../ink/ink312.xml"/><Relationship Id="rId263" Type="http://schemas.openxmlformats.org/officeDocument/2006/relationships/image" Target="../media/image325.png"/><Relationship Id="rId284" Type="http://schemas.openxmlformats.org/officeDocument/2006/relationships/customXml" Target="../ink/ink333.xml"/><Relationship Id="rId37" Type="http://schemas.openxmlformats.org/officeDocument/2006/relationships/image" Target="../media/image212.png"/><Relationship Id="rId58" Type="http://schemas.openxmlformats.org/officeDocument/2006/relationships/customXml" Target="../ink/ink220.xml"/><Relationship Id="rId79" Type="http://schemas.openxmlformats.org/officeDocument/2006/relationships/image" Target="../media/image233.png"/><Relationship Id="rId102" Type="http://schemas.openxmlformats.org/officeDocument/2006/relationships/customXml" Target="../ink/ink242.xml"/><Relationship Id="rId123" Type="http://schemas.openxmlformats.org/officeDocument/2006/relationships/image" Target="../media/image255.png"/><Relationship Id="rId144" Type="http://schemas.openxmlformats.org/officeDocument/2006/relationships/customXml" Target="../ink/ink263.xml"/><Relationship Id="rId90" Type="http://schemas.openxmlformats.org/officeDocument/2006/relationships/customXml" Target="../ink/ink236.xml"/><Relationship Id="rId165" Type="http://schemas.openxmlformats.org/officeDocument/2006/relationships/image" Target="../media/image276.png"/><Relationship Id="rId186" Type="http://schemas.openxmlformats.org/officeDocument/2006/relationships/customXml" Target="../ink/ink284.xml"/><Relationship Id="rId211" Type="http://schemas.openxmlformats.org/officeDocument/2006/relationships/image" Target="../media/image299.png"/><Relationship Id="rId232" Type="http://schemas.openxmlformats.org/officeDocument/2006/relationships/customXml" Target="../ink/ink307.xml"/><Relationship Id="rId253" Type="http://schemas.openxmlformats.org/officeDocument/2006/relationships/image" Target="../media/image320.png"/><Relationship Id="rId274" Type="http://schemas.openxmlformats.org/officeDocument/2006/relationships/customXml" Target="../ink/ink328.xml"/><Relationship Id="rId295" Type="http://schemas.openxmlformats.org/officeDocument/2006/relationships/image" Target="../media/image341.png"/><Relationship Id="rId27" Type="http://schemas.openxmlformats.org/officeDocument/2006/relationships/image" Target="../media/image207.png"/><Relationship Id="rId48" Type="http://schemas.openxmlformats.org/officeDocument/2006/relationships/customXml" Target="../ink/ink215.xml"/><Relationship Id="rId69" Type="http://schemas.openxmlformats.org/officeDocument/2006/relationships/image" Target="../media/image228.png"/><Relationship Id="rId113" Type="http://schemas.openxmlformats.org/officeDocument/2006/relationships/image" Target="../media/image250.png"/><Relationship Id="rId134" Type="http://schemas.openxmlformats.org/officeDocument/2006/relationships/customXml" Target="../ink/ink258.xml"/><Relationship Id="rId80" Type="http://schemas.openxmlformats.org/officeDocument/2006/relationships/customXml" Target="../ink/ink231.xml"/><Relationship Id="rId155" Type="http://schemas.openxmlformats.org/officeDocument/2006/relationships/image" Target="../media/image271.png"/><Relationship Id="rId176" Type="http://schemas.openxmlformats.org/officeDocument/2006/relationships/customXml" Target="../ink/ink279.xml"/><Relationship Id="rId197" Type="http://schemas.openxmlformats.org/officeDocument/2006/relationships/image" Target="../media/image292.png"/><Relationship Id="rId201" Type="http://schemas.openxmlformats.org/officeDocument/2006/relationships/image" Target="../media/image294.png"/><Relationship Id="rId222" Type="http://schemas.openxmlformats.org/officeDocument/2006/relationships/customXml" Target="../ink/ink302.xml"/><Relationship Id="rId243" Type="http://schemas.openxmlformats.org/officeDocument/2006/relationships/image" Target="../media/image315.png"/><Relationship Id="rId264" Type="http://schemas.openxmlformats.org/officeDocument/2006/relationships/customXml" Target="../ink/ink323.xml"/><Relationship Id="rId285" Type="http://schemas.openxmlformats.org/officeDocument/2006/relationships/image" Target="../media/image336.png"/><Relationship Id="rId17" Type="http://schemas.openxmlformats.org/officeDocument/2006/relationships/image" Target="../media/image202.png"/><Relationship Id="rId38" Type="http://schemas.openxmlformats.org/officeDocument/2006/relationships/customXml" Target="../ink/ink210.xml"/><Relationship Id="rId59" Type="http://schemas.openxmlformats.org/officeDocument/2006/relationships/image" Target="../media/image223.png"/><Relationship Id="rId103" Type="http://schemas.openxmlformats.org/officeDocument/2006/relationships/image" Target="../media/image245.png"/><Relationship Id="rId124" Type="http://schemas.openxmlformats.org/officeDocument/2006/relationships/customXml" Target="../ink/ink253.xml"/><Relationship Id="rId70" Type="http://schemas.openxmlformats.org/officeDocument/2006/relationships/customXml" Target="../ink/ink226.xml"/><Relationship Id="rId91" Type="http://schemas.openxmlformats.org/officeDocument/2006/relationships/image" Target="../media/image239.png"/><Relationship Id="rId145" Type="http://schemas.openxmlformats.org/officeDocument/2006/relationships/image" Target="../media/image266.png"/><Relationship Id="rId166" Type="http://schemas.openxmlformats.org/officeDocument/2006/relationships/customXml" Target="../ink/ink274.xml"/><Relationship Id="rId187" Type="http://schemas.openxmlformats.org/officeDocument/2006/relationships/image" Target="../media/image287.png"/><Relationship Id="rId1" Type="http://schemas.openxmlformats.org/officeDocument/2006/relationships/slideLayout" Target="../slideLayouts/slideLayout2.xml"/><Relationship Id="rId212" Type="http://schemas.openxmlformats.org/officeDocument/2006/relationships/customXml" Target="../ink/ink297.xml"/><Relationship Id="rId233" Type="http://schemas.openxmlformats.org/officeDocument/2006/relationships/image" Target="../media/image310.png"/><Relationship Id="rId254" Type="http://schemas.openxmlformats.org/officeDocument/2006/relationships/customXml" Target="../ink/ink318.xml"/><Relationship Id="rId28" Type="http://schemas.openxmlformats.org/officeDocument/2006/relationships/customXml" Target="../ink/ink205.xml"/><Relationship Id="rId49" Type="http://schemas.openxmlformats.org/officeDocument/2006/relationships/image" Target="../media/image218.png"/><Relationship Id="rId114" Type="http://schemas.openxmlformats.org/officeDocument/2006/relationships/customXml" Target="../ink/ink248.xml"/><Relationship Id="rId275" Type="http://schemas.openxmlformats.org/officeDocument/2006/relationships/image" Target="../media/image331.png"/><Relationship Id="rId296" Type="http://schemas.openxmlformats.org/officeDocument/2006/relationships/customXml" Target="../ink/ink339.xml"/><Relationship Id="rId300" Type="http://schemas.openxmlformats.org/officeDocument/2006/relationships/customXml" Target="../ink/ink341.xml"/><Relationship Id="rId60" Type="http://schemas.openxmlformats.org/officeDocument/2006/relationships/customXml" Target="../ink/ink221.xml"/><Relationship Id="rId81" Type="http://schemas.openxmlformats.org/officeDocument/2006/relationships/image" Target="../media/image234.png"/><Relationship Id="rId135" Type="http://schemas.openxmlformats.org/officeDocument/2006/relationships/image" Target="../media/image261.png"/><Relationship Id="rId156" Type="http://schemas.openxmlformats.org/officeDocument/2006/relationships/customXml" Target="../ink/ink269.xml"/><Relationship Id="rId177" Type="http://schemas.openxmlformats.org/officeDocument/2006/relationships/image" Target="../media/image282.png"/><Relationship Id="rId198" Type="http://schemas.openxmlformats.org/officeDocument/2006/relationships/customXml" Target="../ink/ink290.xml"/><Relationship Id="rId202" Type="http://schemas.openxmlformats.org/officeDocument/2006/relationships/customXml" Target="../ink/ink292.xml"/><Relationship Id="rId223" Type="http://schemas.openxmlformats.org/officeDocument/2006/relationships/image" Target="../media/image305.png"/><Relationship Id="rId244" Type="http://schemas.openxmlformats.org/officeDocument/2006/relationships/customXml" Target="../ink/ink313.xml"/><Relationship Id="rId18" Type="http://schemas.openxmlformats.org/officeDocument/2006/relationships/customXml" Target="../ink/ink200.xml"/><Relationship Id="rId39" Type="http://schemas.openxmlformats.org/officeDocument/2006/relationships/image" Target="../media/image213.png"/><Relationship Id="rId265" Type="http://schemas.openxmlformats.org/officeDocument/2006/relationships/image" Target="../media/image326.png"/><Relationship Id="rId286" Type="http://schemas.openxmlformats.org/officeDocument/2006/relationships/customXml" Target="../ink/ink334.xml"/><Relationship Id="rId50" Type="http://schemas.openxmlformats.org/officeDocument/2006/relationships/customXml" Target="../ink/ink216.xml"/><Relationship Id="rId104" Type="http://schemas.openxmlformats.org/officeDocument/2006/relationships/customXml" Target="../ink/ink243.xml"/><Relationship Id="rId125" Type="http://schemas.openxmlformats.org/officeDocument/2006/relationships/image" Target="../media/image256.png"/><Relationship Id="rId146" Type="http://schemas.openxmlformats.org/officeDocument/2006/relationships/customXml" Target="../ink/ink264.xml"/><Relationship Id="rId167" Type="http://schemas.openxmlformats.org/officeDocument/2006/relationships/image" Target="../media/image277.png"/><Relationship Id="rId188" Type="http://schemas.openxmlformats.org/officeDocument/2006/relationships/customXml" Target="../ink/ink285.xml"/><Relationship Id="rId71" Type="http://schemas.openxmlformats.org/officeDocument/2006/relationships/image" Target="../media/image229.png"/><Relationship Id="rId92" Type="http://schemas.openxmlformats.org/officeDocument/2006/relationships/customXml" Target="../ink/ink237.xml"/><Relationship Id="rId213" Type="http://schemas.openxmlformats.org/officeDocument/2006/relationships/image" Target="../media/image300.png"/><Relationship Id="rId234" Type="http://schemas.openxmlformats.org/officeDocument/2006/relationships/customXml" Target="../ink/ink308.xml"/></Relationships>
</file>

<file path=ppt/slides/_rels/slide22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404.png"/><Relationship Id="rId21" Type="http://schemas.openxmlformats.org/officeDocument/2006/relationships/image" Target="../media/image356.png"/><Relationship Id="rId42" Type="http://schemas.openxmlformats.org/officeDocument/2006/relationships/customXml" Target="../ink/ink364.xml"/><Relationship Id="rId63" Type="http://schemas.openxmlformats.org/officeDocument/2006/relationships/image" Target="../media/image377.png"/><Relationship Id="rId84" Type="http://schemas.openxmlformats.org/officeDocument/2006/relationships/customXml" Target="../ink/ink385.xml"/><Relationship Id="rId138" Type="http://schemas.openxmlformats.org/officeDocument/2006/relationships/customXml" Target="../ink/ink412.xml"/><Relationship Id="rId159" Type="http://schemas.openxmlformats.org/officeDocument/2006/relationships/image" Target="../media/image425.png"/><Relationship Id="rId170" Type="http://schemas.openxmlformats.org/officeDocument/2006/relationships/customXml" Target="../ink/ink428.xml"/><Relationship Id="rId191" Type="http://schemas.openxmlformats.org/officeDocument/2006/relationships/image" Target="../media/image441.png"/><Relationship Id="rId205" Type="http://schemas.openxmlformats.org/officeDocument/2006/relationships/image" Target="../media/image448.png"/><Relationship Id="rId226" Type="http://schemas.openxmlformats.org/officeDocument/2006/relationships/customXml" Target="../ink/ink456.xml"/><Relationship Id="rId107" Type="http://schemas.openxmlformats.org/officeDocument/2006/relationships/image" Target="../media/image399.png"/><Relationship Id="rId11" Type="http://schemas.openxmlformats.org/officeDocument/2006/relationships/image" Target="../media/image351.png"/><Relationship Id="rId32" Type="http://schemas.openxmlformats.org/officeDocument/2006/relationships/customXml" Target="../ink/ink359.xml"/><Relationship Id="rId53" Type="http://schemas.openxmlformats.org/officeDocument/2006/relationships/image" Target="../media/image372.png"/><Relationship Id="rId74" Type="http://schemas.openxmlformats.org/officeDocument/2006/relationships/customXml" Target="../ink/ink380.xml"/><Relationship Id="rId128" Type="http://schemas.openxmlformats.org/officeDocument/2006/relationships/customXml" Target="../ink/ink407.xml"/><Relationship Id="rId149" Type="http://schemas.openxmlformats.org/officeDocument/2006/relationships/image" Target="../media/image420.png"/><Relationship Id="rId5" Type="http://schemas.openxmlformats.org/officeDocument/2006/relationships/image" Target="../media/image348.png"/><Relationship Id="rId95" Type="http://schemas.openxmlformats.org/officeDocument/2006/relationships/image" Target="../media/image393.png"/><Relationship Id="rId160" Type="http://schemas.openxmlformats.org/officeDocument/2006/relationships/customXml" Target="../ink/ink423.xml"/><Relationship Id="rId181" Type="http://schemas.openxmlformats.org/officeDocument/2006/relationships/image" Target="../media/image436.png"/><Relationship Id="rId216" Type="http://schemas.openxmlformats.org/officeDocument/2006/relationships/customXml" Target="../ink/ink451.xml"/><Relationship Id="rId22" Type="http://schemas.openxmlformats.org/officeDocument/2006/relationships/customXml" Target="../ink/ink354.xml"/><Relationship Id="rId27" Type="http://schemas.openxmlformats.org/officeDocument/2006/relationships/image" Target="../media/image359.png"/><Relationship Id="rId43" Type="http://schemas.openxmlformats.org/officeDocument/2006/relationships/image" Target="../media/image367.png"/><Relationship Id="rId48" Type="http://schemas.openxmlformats.org/officeDocument/2006/relationships/customXml" Target="../ink/ink367.xml"/><Relationship Id="rId64" Type="http://schemas.openxmlformats.org/officeDocument/2006/relationships/customXml" Target="../ink/ink375.xml"/><Relationship Id="rId69" Type="http://schemas.openxmlformats.org/officeDocument/2006/relationships/image" Target="../media/image380.png"/><Relationship Id="rId113" Type="http://schemas.openxmlformats.org/officeDocument/2006/relationships/image" Target="../media/image402.png"/><Relationship Id="rId118" Type="http://schemas.openxmlformats.org/officeDocument/2006/relationships/customXml" Target="../ink/ink402.xml"/><Relationship Id="rId134" Type="http://schemas.openxmlformats.org/officeDocument/2006/relationships/customXml" Target="../ink/ink410.xml"/><Relationship Id="rId139" Type="http://schemas.openxmlformats.org/officeDocument/2006/relationships/image" Target="../media/image415.png"/><Relationship Id="rId80" Type="http://schemas.openxmlformats.org/officeDocument/2006/relationships/customXml" Target="../ink/ink383.xml"/><Relationship Id="rId85" Type="http://schemas.openxmlformats.org/officeDocument/2006/relationships/image" Target="../media/image388.png"/><Relationship Id="rId150" Type="http://schemas.openxmlformats.org/officeDocument/2006/relationships/customXml" Target="../ink/ink418.xml"/><Relationship Id="rId155" Type="http://schemas.openxmlformats.org/officeDocument/2006/relationships/image" Target="../media/image423.png"/><Relationship Id="rId171" Type="http://schemas.openxmlformats.org/officeDocument/2006/relationships/image" Target="../media/image431.png"/><Relationship Id="rId176" Type="http://schemas.openxmlformats.org/officeDocument/2006/relationships/customXml" Target="../ink/ink431.xml"/><Relationship Id="rId192" Type="http://schemas.openxmlformats.org/officeDocument/2006/relationships/customXml" Target="../ink/ink439.xml"/><Relationship Id="rId197" Type="http://schemas.openxmlformats.org/officeDocument/2006/relationships/image" Target="../media/image444.png"/><Relationship Id="rId206" Type="http://schemas.openxmlformats.org/officeDocument/2006/relationships/customXml" Target="../ink/ink446.xml"/><Relationship Id="rId227" Type="http://schemas.openxmlformats.org/officeDocument/2006/relationships/image" Target="../media/image459.png"/><Relationship Id="rId201" Type="http://schemas.openxmlformats.org/officeDocument/2006/relationships/image" Target="../media/image446.png"/><Relationship Id="rId222" Type="http://schemas.openxmlformats.org/officeDocument/2006/relationships/customXml" Target="../ink/ink454.xml"/><Relationship Id="rId12" Type="http://schemas.openxmlformats.org/officeDocument/2006/relationships/customXml" Target="../ink/ink349.xml"/><Relationship Id="rId17" Type="http://schemas.openxmlformats.org/officeDocument/2006/relationships/image" Target="../media/image354.png"/><Relationship Id="rId33" Type="http://schemas.openxmlformats.org/officeDocument/2006/relationships/image" Target="../media/image362.png"/><Relationship Id="rId38" Type="http://schemas.openxmlformats.org/officeDocument/2006/relationships/customXml" Target="../ink/ink362.xml"/><Relationship Id="rId59" Type="http://schemas.openxmlformats.org/officeDocument/2006/relationships/image" Target="../media/image375.png"/><Relationship Id="rId103" Type="http://schemas.openxmlformats.org/officeDocument/2006/relationships/image" Target="../media/image397.png"/><Relationship Id="rId108" Type="http://schemas.openxmlformats.org/officeDocument/2006/relationships/customXml" Target="../ink/ink397.xml"/><Relationship Id="rId124" Type="http://schemas.openxmlformats.org/officeDocument/2006/relationships/customXml" Target="../ink/ink405.xml"/><Relationship Id="rId129" Type="http://schemas.openxmlformats.org/officeDocument/2006/relationships/image" Target="../media/image410.png"/><Relationship Id="rId54" Type="http://schemas.openxmlformats.org/officeDocument/2006/relationships/customXml" Target="../ink/ink370.xml"/><Relationship Id="rId70" Type="http://schemas.openxmlformats.org/officeDocument/2006/relationships/customXml" Target="../ink/ink378.xml"/><Relationship Id="rId75" Type="http://schemas.openxmlformats.org/officeDocument/2006/relationships/image" Target="../media/image383.png"/><Relationship Id="rId91" Type="http://schemas.openxmlformats.org/officeDocument/2006/relationships/image" Target="../media/image391.png"/><Relationship Id="rId96" Type="http://schemas.openxmlformats.org/officeDocument/2006/relationships/customXml" Target="../ink/ink391.xml"/><Relationship Id="rId140" Type="http://schemas.openxmlformats.org/officeDocument/2006/relationships/customXml" Target="../ink/ink413.xml"/><Relationship Id="rId145" Type="http://schemas.openxmlformats.org/officeDocument/2006/relationships/image" Target="../media/image418.png"/><Relationship Id="rId161" Type="http://schemas.openxmlformats.org/officeDocument/2006/relationships/image" Target="../media/image426.png"/><Relationship Id="rId166" Type="http://schemas.openxmlformats.org/officeDocument/2006/relationships/customXml" Target="../ink/ink426.xml"/><Relationship Id="rId182" Type="http://schemas.openxmlformats.org/officeDocument/2006/relationships/customXml" Target="../ink/ink434.xml"/><Relationship Id="rId187" Type="http://schemas.openxmlformats.org/officeDocument/2006/relationships/image" Target="../media/image439.png"/><Relationship Id="rId217" Type="http://schemas.openxmlformats.org/officeDocument/2006/relationships/image" Target="../media/image454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46.xml"/><Relationship Id="rId212" Type="http://schemas.openxmlformats.org/officeDocument/2006/relationships/customXml" Target="../ink/ink449.xml"/><Relationship Id="rId23" Type="http://schemas.openxmlformats.org/officeDocument/2006/relationships/image" Target="../media/image357.png"/><Relationship Id="rId28" Type="http://schemas.openxmlformats.org/officeDocument/2006/relationships/customXml" Target="../ink/ink357.xml"/><Relationship Id="rId49" Type="http://schemas.openxmlformats.org/officeDocument/2006/relationships/image" Target="../media/image370.png"/><Relationship Id="rId114" Type="http://schemas.openxmlformats.org/officeDocument/2006/relationships/customXml" Target="../ink/ink400.xml"/><Relationship Id="rId119" Type="http://schemas.openxmlformats.org/officeDocument/2006/relationships/image" Target="../media/image405.png"/><Relationship Id="rId44" Type="http://schemas.openxmlformats.org/officeDocument/2006/relationships/customXml" Target="../ink/ink365.xml"/><Relationship Id="rId60" Type="http://schemas.openxmlformats.org/officeDocument/2006/relationships/customXml" Target="../ink/ink373.xml"/><Relationship Id="rId65" Type="http://schemas.openxmlformats.org/officeDocument/2006/relationships/image" Target="../media/image378.png"/><Relationship Id="rId81" Type="http://schemas.openxmlformats.org/officeDocument/2006/relationships/image" Target="../media/image386.png"/><Relationship Id="rId86" Type="http://schemas.openxmlformats.org/officeDocument/2006/relationships/customXml" Target="../ink/ink386.xml"/><Relationship Id="rId130" Type="http://schemas.openxmlformats.org/officeDocument/2006/relationships/customXml" Target="../ink/ink408.xml"/><Relationship Id="rId135" Type="http://schemas.openxmlformats.org/officeDocument/2006/relationships/image" Target="../media/image413.png"/><Relationship Id="rId151" Type="http://schemas.openxmlformats.org/officeDocument/2006/relationships/image" Target="../media/image421.png"/><Relationship Id="rId156" Type="http://schemas.openxmlformats.org/officeDocument/2006/relationships/customXml" Target="../ink/ink421.xml"/><Relationship Id="rId177" Type="http://schemas.openxmlformats.org/officeDocument/2006/relationships/image" Target="../media/image434.png"/><Relationship Id="rId198" Type="http://schemas.openxmlformats.org/officeDocument/2006/relationships/customXml" Target="../ink/ink442.xml"/><Relationship Id="rId172" Type="http://schemas.openxmlformats.org/officeDocument/2006/relationships/customXml" Target="../ink/ink429.xml"/><Relationship Id="rId193" Type="http://schemas.openxmlformats.org/officeDocument/2006/relationships/image" Target="../media/image442.png"/><Relationship Id="rId202" Type="http://schemas.openxmlformats.org/officeDocument/2006/relationships/customXml" Target="../ink/ink444.xml"/><Relationship Id="rId207" Type="http://schemas.openxmlformats.org/officeDocument/2006/relationships/image" Target="../media/image449.png"/><Relationship Id="rId223" Type="http://schemas.openxmlformats.org/officeDocument/2006/relationships/image" Target="../media/image457.png"/><Relationship Id="rId228" Type="http://schemas.openxmlformats.org/officeDocument/2006/relationships/customXml" Target="../ink/ink457.xml"/><Relationship Id="rId13" Type="http://schemas.openxmlformats.org/officeDocument/2006/relationships/image" Target="../media/image352.png"/><Relationship Id="rId18" Type="http://schemas.openxmlformats.org/officeDocument/2006/relationships/customXml" Target="../ink/ink352.xml"/><Relationship Id="rId39" Type="http://schemas.openxmlformats.org/officeDocument/2006/relationships/image" Target="../media/image365.png"/><Relationship Id="rId109" Type="http://schemas.openxmlformats.org/officeDocument/2006/relationships/image" Target="../media/image400.png"/><Relationship Id="rId34" Type="http://schemas.openxmlformats.org/officeDocument/2006/relationships/customXml" Target="../ink/ink360.xml"/><Relationship Id="rId50" Type="http://schemas.openxmlformats.org/officeDocument/2006/relationships/customXml" Target="../ink/ink368.xml"/><Relationship Id="rId55" Type="http://schemas.openxmlformats.org/officeDocument/2006/relationships/image" Target="../media/image373.png"/><Relationship Id="rId76" Type="http://schemas.openxmlformats.org/officeDocument/2006/relationships/customXml" Target="../ink/ink381.xml"/><Relationship Id="rId97" Type="http://schemas.openxmlformats.org/officeDocument/2006/relationships/image" Target="../media/image394.png"/><Relationship Id="rId104" Type="http://schemas.openxmlformats.org/officeDocument/2006/relationships/customXml" Target="../ink/ink395.xml"/><Relationship Id="rId120" Type="http://schemas.openxmlformats.org/officeDocument/2006/relationships/customXml" Target="../ink/ink403.xml"/><Relationship Id="rId125" Type="http://schemas.openxmlformats.org/officeDocument/2006/relationships/image" Target="../media/image408.png"/><Relationship Id="rId141" Type="http://schemas.openxmlformats.org/officeDocument/2006/relationships/image" Target="../media/image416.png"/><Relationship Id="rId146" Type="http://schemas.openxmlformats.org/officeDocument/2006/relationships/customXml" Target="../ink/ink416.xml"/><Relationship Id="rId167" Type="http://schemas.openxmlformats.org/officeDocument/2006/relationships/image" Target="../media/image429.png"/><Relationship Id="rId188" Type="http://schemas.openxmlformats.org/officeDocument/2006/relationships/customXml" Target="../ink/ink437.xml"/><Relationship Id="rId7" Type="http://schemas.openxmlformats.org/officeDocument/2006/relationships/image" Target="../media/image349.png"/><Relationship Id="rId71" Type="http://schemas.openxmlformats.org/officeDocument/2006/relationships/image" Target="../media/image381.png"/><Relationship Id="rId92" Type="http://schemas.openxmlformats.org/officeDocument/2006/relationships/customXml" Target="../ink/ink389.xml"/><Relationship Id="rId162" Type="http://schemas.openxmlformats.org/officeDocument/2006/relationships/customXml" Target="../ink/ink424.xml"/><Relationship Id="rId183" Type="http://schemas.openxmlformats.org/officeDocument/2006/relationships/image" Target="../media/image437.png"/><Relationship Id="rId213" Type="http://schemas.openxmlformats.org/officeDocument/2006/relationships/image" Target="../media/image452.png"/><Relationship Id="rId218" Type="http://schemas.openxmlformats.org/officeDocument/2006/relationships/customXml" Target="../ink/ink452.xml"/><Relationship Id="rId2" Type="http://schemas.openxmlformats.org/officeDocument/2006/relationships/customXml" Target="../ink/ink344.xml"/><Relationship Id="rId29" Type="http://schemas.openxmlformats.org/officeDocument/2006/relationships/image" Target="../media/image360.png"/><Relationship Id="rId24" Type="http://schemas.openxmlformats.org/officeDocument/2006/relationships/customXml" Target="../ink/ink355.xml"/><Relationship Id="rId40" Type="http://schemas.openxmlformats.org/officeDocument/2006/relationships/customXml" Target="../ink/ink363.xml"/><Relationship Id="rId45" Type="http://schemas.openxmlformats.org/officeDocument/2006/relationships/image" Target="../media/image368.png"/><Relationship Id="rId66" Type="http://schemas.openxmlformats.org/officeDocument/2006/relationships/customXml" Target="../ink/ink376.xml"/><Relationship Id="rId87" Type="http://schemas.openxmlformats.org/officeDocument/2006/relationships/image" Target="../media/image389.png"/><Relationship Id="rId110" Type="http://schemas.openxmlformats.org/officeDocument/2006/relationships/customXml" Target="../ink/ink398.xml"/><Relationship Id="rId115" Type="http://schemas.openxmlformats.org/officeDocument/2006/relationships/image" Target="../media/image403.png"/><Relationship Id="rId131" Type="http://schemas.openxmlformats.org/officeDocument/2006/relationships/image" Target="../media/image411.png"/><Relationship Id="rId136" Type="http://schemas.openxmlformats.org/officeDocument/2006/relationships/customXml" Target="../ink/ink411.xml"/><Relationship Id="rId157" Type="http://schemas.openxmlformats.org/officeDocument/2006/relationships/image" Target="../media/image424.png"/><Relationship Id="rId178" Type="http://schemas.openxmlformats.org/officeDocument/2006/relationships/customXml" Target="../ink/ink432.xml"/><Relationship Id="rId61" Type="http://schemas.openxmlformats.org/officeDocument/2006/relationships/image" Target="../media/image376.png"/><Relationship Id="rId82" Type="http://schemas.openxmlformats.org/officeDocument/2006/relationships/customXml" Target="../ink/ink384.xml"/><Relationship Id="rId152" Type="http://schemas.openxmlformats.org/officeDocument/2006/relationships/customXml" Target="../ink/ink419.xml"/><Relationship Id="rId173" Type="http://schemas.openxmlformats.org/officeDocument/2006/relationships/image" Target="../media/image432.png"/><Relationship Id="rId194" Type="http://schemas.openxmlformats.org/officeDocument/2006/relationships/customXml" Target="../ink/ink440.xml"/><Relationship Id="rId199" Type="http://schemas.openxmlformats.org/officeDocument/2006/relationships/image" Target="../media/image445.png"/><Relationship Id="rId203" Type="http://schemas.openxmlformats.org/officeDocument/2006/relationships/image" Target="../media/image447.png"/><Relationship Id="rId208" Type="http://schemas.openxmlformats.org/officeDocument/2006/relationships/customXml" Target="../ink/ink447.xml"/><Relationship Id="rId229" Type="http://schemas.openxmlformats.org/officeDocument/2006/relationships/image" Target="../media/image460.png"/><Relationship Id="rId19" Type="http://schemas.openxmlformats.org/officeDocument/2006/relationships/image" Target="../media/image355.png"/><Relationship Id="rId224" Type="http://schemas.openxmlformats.org/officeDocument/2006/relationships/customXml" Target="../ink/ink455.xml"/><Relationship Id="rId14" Type="http://schemas.openxmlformats.org/officeDocument/2006/relationships/customXml" Target="../ink/ink350.xml"/><Relationship Id="rId30" Type="http://schemas.openxmlformats.org/officeDocument/2006/relationships/customXml" Target="../ink/ink358.xml"/><Relationship Id="rId35" Type="http://schemas.openxmlformats.org/officeDocument/2006/relationships/image" Target="../media/image363.png"/><Relationship Id="rId56" Type="http://schemas.openxmlformats.org/officeDocument/2006/relationships/customXml" Target="../ink/ink371.xml"/><Relationship Id="rId77" Type="http://schemas.openxmlformats.org/officeDocument/2006/relationships/image" Target="../media/image384.png"/><Relationship Id="rId100" Type="http://schemas.openxmlformats.org/officeDocument/2006/relationships/customXml" Target="../ink/ink393.xml"/><Relationship Id="rId105" Type="http://schemas.openxmlformats.org/officeDocument/2006/relationships/image" Target="../media/image398.png"/><Relationship Id="rId126" Type="http://schemas.openxmlformats.org/officeDocument/2006/relationships/customXml" Target="../ink/ink406.xml"/><Relationship Id="rId147" Type="http://schemas.openxmlformats.org/officeDocument/2006/relationships/image" Target="../media/image419.png"/><Relationship Id="rId168" Type="http://schemas.openxmlformats.org/officeDocument/2006/relationships/customXml" Target="../ink/ink427.xml"/><Relationship Id="rId8" Type="http://schemas.openxmlformats.org/officeDocument/2006/relationships/customXml" Target="../ink/ink347.xml"/><Relationship Id="rId51" Type="http://schemas.openxmlformats.org/officeDocument/2006/relationships/image" Target="../media/image371.png"/><Relationship Id="rId72" Type="http://schemas.openxmlformats.org/officeDocument/2006/relationships/customXml" Target="../ink/ink379.xml"/><Relationship Id="rId93" Type="http://schemas.openxmlformats.org/officeDocument/2006/relationships/image" Target="../media/image392.png"/><Relationship Id="rId98" Type="http://schemas.openxmlformats.org/officeDocument/2006/relationships/customXml" Target="../ink/ink392.xml"/><Relationship Id="rId121" Type="http://schemas.openxmlformats.org/officeDocument/2006/relationships/image" Target="../media/image406.png"/><Relationship Id="rId142" Type="http://schemas.openxmlformats.org/officeDocument/2006/relationships/customXml" Target="../ink/ink414.xml"/><Relationship Id="rId163" Type="http://schemas.openxmlformats.org/officeDocument/2006/relationships/image" Target="../media/image427.png"/><Relationship Id="rId184" Type="http://schemas.openxmlformats.org/officeDocument/2006/relationships/customXml" Target="../ink/ink435.xml"/><Relationship Id="rId189" Type="http://schemas.openxmlformats.org/officeDocument/2006/relationships/image" Target="../media/image440.png"/><Relationship Id="rId219" Type="http://schemas.openxmlformats.org/officeDocument/2006/relationships/image" Target="../media/image455.png"/><Relationship Id="rId3" Type="http://schemas.openxmlformats.org/officeDocument/2006/relationships/image" Target="../media/image347.png"/><Relationship Id="rId214" Type="http://schemas.openxmlformats.org/officeDocument/2006/relationships/customXml" Target="../ink/ink450.xml"/><Relationship Id="rId25" Type="http://schemas.openxmlformats.org/officeDocument/2006/relationships/image" Target="../media/image358.png"/><Relationship Id="rId46" Type="http://schemas.openxmlformats.org/officeDocument/2006/relationships/customXml" Target="../ink/ink366.xml"/><Relationship Id="rId67" Type="http://schemas.openxmlformats.org/officeDocument/2006/relationships/image" Target="../media/image379.png"/><Relationship Id="rId116" Type="http://schemas.openxmlformats.org/officeDocument/2006/relationships/customXml" Target="../ink/ink401.xml"/><Relationship Id="rId137" Type="http://schemas.openxmlformats.org/officeDocument/2006/relationships/image" Target="../media/image414.png"/><Relationship Id="rId158" Type="http://schemas.openxmlformats.org/officeDocument/2006/relationships/customXml" Target="../ink/ink422.xml"/><Relationship Id="rId20" Type="http://schemas.openxmlformats.org/officeDocument/2006/relationships/customXml" Target="../ink/ink353.xml"/><Relationship Id="rId41" Type="http://schemas.openxmlformats.org/officeDocument/2006/relationships/image" Target="../media/image366.png"/><Relationship Id="rId62" Type="http://schemas.openxmlformats.org/officeDocument/2006/relationships/customXml" Target="../ink/ink374.xml"/><Relationship Id="rId83" Type="http://schemas.openxmlformats.org/officeDocument/2006/relationships/image" Target="../media/image387.png"/><Relationship Id="rId88" Type="http://schemas.openxmlformats.org/officeDocument/2006/relationships/customXml" Target="../ink/ink387.xml"/><Relationship Id="rId111" Type="http://schemas.openxmlformats.org/officeDocument/2006/relationships/image" Target="../media/image401.png"/><Relationship Id="rId132" Type="http://schemas.openxmlformats.org/officeDocument/2006/relationships/customXml" Target="../ink/ink409.xml"/><Relationship Id="rId153" Type="http://schemas.openxmlformats.org/officeDocument/2006/relationships/image" Target="../media/image422.png"/><Relationship Id="rId174" Type="http://schemas.openxmlformats.org/officeDocument/2006/relationships/customXml" Target="../ink/ink430.xml"/><Relationship Id="rId179" Type="http://schemas.openxmlformats.org/officeDocument/2006/relationships/image" Target="../media/image435.png"/><Relationship Id="rId195" Type="http://schemas.openxmlformats.org/officeDocument/2006/relationships/image" Target="../media/image443.png"/><Relationship Id="rId209" Type="http://schemas.openxmlformats.org/officeDocument/2006/relationships/image" Target="../media/image450.png"/><Relationship Id="rId190" Type="http://schemas.openxmlformats.org/officeDocument/2006/relationships/customXml" Target="../ink/ink438.xml"/><Relationship Id="rId204" Type="http://schemas.openxmlformats.org/officeDocument/2006/relationships/customXml" Target="../ink/ink445.xml"/><Relationship Id="rId220" Type="http://schemas.openxmlformats.org/officeDocument/2006/relationships/customXml" Target="../ink/ink453.xml"/><Relationship Id="rId225" Type="http://schemas.openxmlformats.org/officeDocument/2006/relationships/image" Target="../media/image458.png"/><Relationship Id="rId15" Type="http://schemas.openxmlformats.org/officeDocument/2006/relationships/image" Target="../media/image353.png"/><Relationship Id="rId36" Type="http://schemas.openxmlformats.org/officeDocument/2006/relationships/customXml" Target="../ink/ink361.xml"/><Relationship Id="rId57" Type="http://schemas.openxmlformats.org/officeDocument/2006/relationships/image" Target="../media/image374.png"/><Relationship Id="rId106" Type="http://schemas.openxmlformats.org/officeDocument/2006/relationships/customXml" Target="../ink/ink396.xml"/><Relationship Id="rId127" Type="http://schemas.openxmlformats.org/officeDocument/2006/relationships/image" Target="../media/image409.png"/><Relationship Id="rId10" Type="http://schemas.openxmlformats.org/officeDocument/2006/relationships/customXml" Target="../ink/ink348.xml"/><Relationship Id="rId31" Type="http://schemas.openxmlformats.org/officeDocument/2006/relationships/image" Target="../media/image361.png"/><Relationship Id="rId52" Type="http://schemas.openxmlformats.org/officeDocument/2006/relationships/customXml" Target="../ink/ink369.xml"/><Relationship Id="rId73" Type="http://schemas.openxmlformats.org/officeDocument/2006/relationships/image" Target="../media/image382.png"/><Relationship Id="rId78" Type="http://schemas.openxmlformats.org/officeDocument/2006/relationships/customXml" Target="../ink/ink382.xml"/><Relationship Id="rId94" Type="http://schemas.openxmlformats.org/officeDocument/2006/relationships/customXml" Target="../ink/ink390.xml"/><Relationship Id="rId99" Type="http://schemas.openxmlformats.org/officeDocument/2006/relationships/image" Target="../media/image395.png"/><Relationship Id="rId101" Type="http://schemas.openxmlformats.org/officeDocument/2006/relationships/image" Target="../media/image396.png"/><Relationship Id="rId122" Type="http://schemas.openxmlformats.org/officeDocument/2006/relationships/customXml" Target="../ink/ink404.xml"/><Relationship Id="rId143" Type="http://schemas.openxmlformats.org/officeDocument/2006/relationships/image" Target="../media/image417.png"/><Relationship Id="rId148" Type="http://schemas.openxmlformats.org/officeDocument/2006/relationships/customXml" Target="../ink/ink417.xml"/><Relationship Id="rId164" Type="http://schemas.openxmlformats.org/officeDocument/2006/relationships/customXml" Target="../ink/ink425.xml"/><Relationship Id="rId169" Type="http://schemas.openxmlformats.org/officeDocument/2006/relationships/image" Target="../media/image430.png"/><Relationship Id="rId185" Type="http://schemas.openxmlformats.org/officeDocument/2006/relationships/image" Target="../media/image438.png"/><Relationship Id="rId4" Type="http://schemas.openxmlformats.org/officeDocument/2006/relationships/customXml" Target="../ink/ink345.xml"/><Relationship Id="rId9" Type="http://schemas.openxmlformats.org/officeDocument/2006/relationships/image" Target="../media/image350.png"/><Relationship Id="rId180" Type="http://schemas.openxmlformats.org/officeDocument/2006/relationships/customXml" Target="../ink/ink433.xml"/><Relationship Id="rId210" Type="http://schemas.openxmlformats.org/officeDocument/2006/relationships/customXml" Target="../ink/ink448.xml"/><Relationship Id="rId215" Type="http://schemas.openxmlformats.org/officeDocument/2006/relationships/image" Target="../media/image453.png"/><Relationship Id="rId26" Type="http://schemas.openxmlformats.org/officeDocument/2006/relationships/customXml" Target="../ink/ink356.xml"/><Relationship Id="rId47" Type="http://schemas.openxmlformats.org/officeDocument/2006/relationships/image" Target="../media/image369.png"/><Relationship Id="rId68" Type="http://schemas.openxmlformats.org/officeDocument/2006/relationships/customXml" Target="../ink/ink377.xml"/><Relationship Id="rId89" Type="http://schemas.openxmlformats.org/officeDocument/2006/relationships/image" Target="../media/image390.png"/><Relationship Id="rId112" Type="http://schemas.openxmlformats.org/officeDocument/2006/relationships/customXml" Target="../ink/ink399.xml"/><Relationship Id="rId133" Type="http://schemas.openxmlformats.org/officeDocument/2006/relationships/image" Target="../media/image412.png"/><Relationship Id="rId154" Type="http://schemas.openxmlformats.org/officeDocument/2006/relationships/customXml" Target="../ink/ink420.xml"/><Relationship Id="rId175" Type="http://schemas.openxmlformats.org/officeDocument/2006/relationships/image" Target="../media/image433.png"/><Relationship Id="rId196" Type="http://schemas.openxmlformats.org/officeDocument/2006/relationships/customXml" Target="../ink/ink441.xml"/><Relationship Id="rId200" Type="http://schemas.openxmlformats.org/officeDocument/2006/relationships/customXml" Target="../ink/ink443.xml"/><Relationship Id="rId16" Type="http://schemas.openxmlformats.org/officeDocument/2006/relationships/customXml" Target="../ink/ink351.xml"/><Relationship Id="rId221" Type="http://schemas.openxmlformats.org/officeDocument/2006/relationships/image" Target="../media/image456.png"/><Relationship Id="rId37" Type="http://schemas.openxmlformats.org/officeDocument/2006/relationships/image" Target="../media/image364.png"/><Relationship Id="rId58" Type="http://schemas.openxmlformats.org/officeDocument/2006/relationships/customXml" Target="../ink/ink372.xml"/><Relationship Id="rId79" Type="http://schemas.openxmlformats.org/officeDocument/2006/relationships/image" Target="../media/image385.png"/><Relationship Id="rId102" Type="http://schemas.openxmlformats.org/officeDocument/2006/relationships/customXml" Target="../ink/ink394.xml"/><Relationship Id="rId123" Type="http://schemas.openxmlformats.org/officeDocument/2006/relationships/image" Target="../media/image407.png"/><Relationship Id="rId144" Type="http://schemas.openxmlformats.org/officeDocument/2006/relationships/customXml" Target="../ink/ink415.xml"/><Relationship Id="rId90" Type="http://schemas.openxmlformats.org/officeDocument/2006/relationships/customXml" Target="../ink/ink388.xml"/><Relationship Id="rId165" Type="http://schemas.openxmlformats.org/officeDocument/2006/relationships/image" Target="../media/image428.png"/><Relationship Id="rId186" Type="http://schemas.openxmlformats.org/officeDocument/2006/relationships/customXml" Target="../ink/ink436.xml"/><Relationship Id="rId211" Type="http://schemas.openxmlformats.org/officeDocument/2006/relationships/image" Target="../media/image451.png"/></Relationships>
</file>

<file path=ppt/slides/_rels/slide23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518.png"/><Relationship Id="rId21" Type="http://schemas.openxmlformats.org/officeDocument/2006/relationships/image" Target="../media/image470.png"/><Relationship Id="rId42" Type="http://schemas.openxmlformats.org/officeDocument/2006/relationships/customXml" Target="../ink/ink478.xml"/><Relationship Id="rId63" Type="http://schemas.openxmlformats.org/officeDocument/2006/relationships/image" Target="../media/image491.png"/><Relationship Id="rId84" Type="http://schemas.openxmlformats.org/officeDocument/2006/relationships/customXml" Target="../ink/ink499.xml"/><Relationship Id="rId138" Type="http://schemas.openxmlformats.org/officeDocument/2006/relationships/customXml" Target="../ink/ink526.xml"/><Relationship Id="rId159" Type="http://schemas.openxmlformats.org/officeDocument/2006/relationships/image" Target="../media/image539.png"/><Relationship Id="rId170" Type="http://schemas.openxmlformats.org/officeDocument/2006/relationships/customXml" Target="../ink/ink542.xml"/><Relationship Id="rId191" Type="http://schemas.openxmlformats.org/officeDocument/2006/relationships/image" Target="../media/image555.png"/><Relationship Id="rId205" Type="http://schemas.openxmlformats.org/officeDocument/2006/relationships/image" Target="../media/image562.png"/><Relationship Id="rId226" Type="http://schemas.openxmlformats.org/officeDocument/2006/relationships/customXml" Target="../ink/ink570.xml"/><Relationship Id="rId247" Type="http://schemas.openxmlformats.org/officeDocument/2006/relationships/image" Target="../media/image583.png"/><Relationship Id="rId107" Type="http://schemas.openxmlformats.org/officeDocument/2006/relationships/image" Target="../media/image513.png"/><Relationship Id="rId268" Type="http://schemas.openxmlformats.org/officeDocument/2006/relationships/customXml" Target="../ink/ink591.xml"/><Relationship Id="rId289" Type="http://schemas.openxmlformats.org/officeDocument/2006/relationships/image" Target="../media/image604.png"/><Relationship Id="rId11" Type="http://schemas.openxmlformats.org/officeDocument/2006/relationships/image" Target="../media/image465.png"/><Relationship Id="rId32" Type="http://schemas.openxmlformats.org/officeDocument/2006/relationships/customXml" Target="../ink/ink473.xml"/><Relationship Id="rId53" Type="http://schemas.openxmlformats.org/officeDocument/2006/relationships/image" Target="../media/image486.png"/><Relationship Id="rId74" Type="http://schemas.openxmlformats.org/officeDocument/2006/relationships/customXml" Target="../ink/ink494.xml"/><Relationship Id="rId128" Type="http://schemas.openxmlformats.org/officeDocument/2006/relationships/customXml" Target="../ink/ink521.xml"/><Relationship Id="rId149" Type="http://schemas.openxmlformats.org/officeDocument/2006/relationships/image" Target="../media/image534.png"/><Relationship Id="rId5" Type="http://schemas.openxmlformats.org/officeDocument/2006/relationships/image" Target="../media/image462.png"/><Relationship Id="rId95" Type="http://schemas.openxmlformats.org/officeDocument/2006/relationships/image" Target="../media/image507.png"/><Relationship Id="rId160" Type="http://schemas.openxmlformats.org/officeDocument/2006/relationships/customXml" Target="../ink/ink537.xml"/><Relationship Id="rId181" Type="http://schemas.openxmlformats.org/officeDocument/2006/relationships/image" Target="../media/image550.png"/><Relationship Id="rId216" Type="http://schemas.openxmlformats.org/officeDocument/2006/relationships/customXml" Target="../ink/ink565.xml"/><Relationship Id="rId237" Type="http://schemas.openxmlformats.org/officeDocument/2006/relationships/image" Target="../media/image578.png"/><Relationship Id="rId258" Type="http://schemas.openxmlformats.org/officeDocument/2006/relationships/customXml" Target="../ink/ink586.xml"/><Relationship Id="rId279" Type="http://schemas.openxmlformats.org/officeDocument/2006/relationships/image" Target="../media/image599.png"/><Relationship Id="rId22" Type="http://schemas.openxmlformats.org/officeDocument/2006/relationships/customXml" Target="../ink/ink468.xml"/><Relationship Id="rId43" Type="http://schemas.openxmlformats.org/officeDocument/2006/relationships/image" Target="../media/image481.png"/><Relationship Id="rId64" Type="http://schemas.openxmlformats.org/officeDocument/2006/relationships/customXml" Target="../ink/ink489.xml"/><Relationship Id="rId118" Type="http://schemas.openxmlformats.org/officeDocument/2006/relationships/customXml" Target="../ink/ink516.xml"/><Relationship Id="rId139" Type="http://schemas.openxmlformats.org/officeDocument/2006/relationships/image" Target="../media/image529.png"/><Relationship Id="rId85" Type="http://schemas.openxmlformats.org/officeDocument/2006/relationships/image" Target="../media/image502.png"/><Relationship Id="rId150" Type="http://schemas.openxmlformats.org/officeDocument/2006/relationships/customXml" Target="../ink/ink532.xml"/><Relationship Id="rId171" Type="http://schemas.openxmlformats.org/officeDocument/2006/relationships/image" Target="../media/image545.png"/><Relationship Id="rId192" Type="http://schemas.openxmlformats.org/officeDocument/2006/relationships/customXml" Target="../ink/ink553.xml"/><Relationship Id="rId206" Type="http://schemas.openxmlformats.org/officeDocument/2006/relationships/customXml" Target="../ink/ink560.xml"/><Relationship Id="rId227" Type="http://schemas.openxmlformats.org/officeDocument/2006/relationships/image" Target="../media/image573.png"/><Relationship Id="rId248" Type="http://schemas.openxmlformats.org/officeDocument/2006/relationships/customXml" Target="../ink/ink581.xml"/><Relationship Id="rId269" Type="http://schemas.openxmlformats.org/officeDocument/2006/relationships/image" Target="../media/image594.png"/><Relationship Id="rId12" Type="http://schemas.openxmlformats.org/officeDocument/2006/relationships/customXml" Target="../ink/ink463.xml"/><Relationship Id="rId33" Type="http://schemas.openxmlformats.org/officeDocument/2006/relationships/image" Target="../media/image476.png"/><Relationship Id="rId108" Type="http://schemas.openxmlformats.org/officeDocument/2006/relationships/customXml" Target="../ink/ink511.xml"/><Relationship Id="rId129" Type="http://schemas.openxmlformats.org/officeDocument/2006/relationships/image" Target="../media/image524.png"/><Relationship Id="rId280" Type="http://schemas.openxmlformats.org/officeDocument/2006/relationships/customXml" Target="../ink/ink597.xml"/><Relationship Id="rId54" Type="http://schemas.openxmlformats.org/officeDocument/2006/relationships/customXml" Target="../ink/ink484.xml"/><Relationship Id="rId75" Type="http://schemas.openxmlformats.org/officeDocument/2006/relationships/image" Target="../media/image497.png"/><Relationship Id="rId96" Type="http://schemas.openxmlformats.org/officeDocument/2006/relationships/customXml" Target="../ink/ink505.xml"/><Relationship Id="rId140" Type="http://schemas.openxmlformats.org/officeDocument/2006/relationships/customXml" Target="../ink/ink527.xml"/><Relationship Id="rId161" Type="http://schemas.openxmlformats.org/officeDocument/2006/relationships/image" Target="../media/image540.png"/><Relationship Id="rId182" Type="http://schemas.openxmlformats.org/officeDocument/2006/relationships/customXml" Target="../ink/ink548.xml"/><Relationship Id="rId217" Type="http://schemas.openxmlformats.org/officeDocument/2006/relationships/image" Target="../media/image568.png"/><Relationship Id="rId6" Type="http://schemas.openxmlformats.org/officeDocument/2006/relationships/customXml" Target="../ink/ink460.xml"/><Relationship Id="rId238" Type="http://schemas.openxmlformats.org/officeDocument/2006/relationships/customXml" Target="../ink/ink576.xml"/><Relationship Id="rId259" Type="http://schemas.openxmlformats.org/officeDocument/2006/relationships/image" Target="../media/image589.png"/><Relationship Id="rId23" Type="http://schemas.openxmlformats.org/officeDocument/2006/relationships/image" Target="../media/image471.png"/><Relationship Id="rId119" Type="http://schemas.openxmlformats.org/officeDocument/2006/relationships/image" Target="../media/image519.png"/><Relationship Id="rId270" Type="http://schemas.openxmlformats.org/officeDocument/2006/relationships/customXml" Target="../ink/ink592.xml"/><Relationship Id="rId44" Type="http://schemas.openxmlformats.org/officeDocument/2006/relationships/customXml" Target="../ink/ink479.xml"/><Relationship Id="rId65" Type="http://schemas.openxmlformats.org/officeDocument/2006/relationships/image" Target="../media/image492.png"/><Relationship Id="rId86" Type="http://schemas.openxmlformats.org/officeDocument/2006/relationships/customXml" Target="../ink/ink500.xml"/><Relationship Id="rId130" Type="http://schemas.openxmlformats.org/officeDocument/2006/relationships/customXml" Target="../ink/ink522.xml"/><Relationship Id="rId151" Type="http://schemas.openxmlformats.org/officeDocument/2006/relationships/image" Target="../media/image535.png"/><Relationship Id="rId172" Type="http://schemas.openxmlformats.org/officeDocument/2006/relationships/customXml" Target="../ink/ink543.xml"/><Relationship Id="rId193" Type="http://schemas.openxmlformats.org/officeDocument/2006/relationships/image" Target="../media/image556.png"/><Relationship Id="rId207" Type="http://schemas.openxmlformats.org/officeDocument/2006/relationships/image" Target="../media/image563.png"/><Relationship Id="rId228" Type="http://schemas.openxmlformats.org/officeDocument/2006/relationships/customXml" Target="../ink/ink571.xml"/><Relationship Id="rId249" Type="http://schemas.openxmlformats.org/officeDocument/2006/relationships/image" Target="../media/image584.png"/><Relationship Id="rId13" Type="http://schemas.openxmlformats.org/officeDocument/2006/relationships/image" Target="../media/image466.png"/><Relationship Id="rId109" Type="http://schemas.openxmlformats.org/officeDocument/2006/relationships/image" Target="../media/image514.png"/><Relationship Id="rId260" Type="http://schemas.openxmlformats.org/officeDocument/2006/relationships/customXml" Target="../ink/ink587.xml"/><Relationship Id="rId281" Type="http://schemas.openxmlformats.org/officeDocument/2006/relationships/image" Target="../media/image600.png"/><Relationship Id="rId34" Type="http://schemas.openxmlformats.org/officeDocument/2006/relationships/customXml" Target="../ink/ink474.xml"/><Relationship Id="rId50" Type="http://schemas.openxmlformats.org/officeDocument/2006/relationships/customXml" Target="../ink/ink482.xml"/><Relationship Id="rId55" Type="http://schemas.openxmlformats.org/officeDocument/2006/relationships/image" Target="../media/image487.png"/><Relationship Id="rId76" Type="http://schemas.openxmlformats.org/officeDocument/2006/relationships/customXml" Target="../ink/ink495.xml"/><Relationship Id="rId97" Type="http://schemas.openxmlformats.org/officeDocument/2006/relationships/image" Target="../media/image508.png"/><Relationship Id="rId104" Type="http://schemas.openxmlformats.org/officeDocument/2006/relationships/customXml" Target="../ink/ink509.xml"/><Relationship Id="rId120" Type="http://schemas.openxmlformats.org/officeDocument/2006/relationships/customXml" Target="../ink/ink517.xml"/><Relationship Id="rId125" Type="http://schemas.openxmlformats.org/officeDocument/2006/relationships/image" Target="../media/image522.png"/><Relationship Id="rId141" Type="http://schemas.openxmlformats.org/officeDocument/2006/relationships/image" Target="../media/image530.png"/><Relationship Id="rId146" Type="http://schemas.openxmlformats.org/officeDocument/2006/relationships/customXml" Target="../ink/ink530.xml"/><Relationship Id="rId167" Type="http://schemas.openxmlformats.org/officeDocument/2006/relationships/image" Target="../media/image543.png"/><Relationship Id="rId188" Type="http://schemas.openxmlformats.org/officeDocument/2006/relationships/customXml" Target="../ink/ink551.xml"/><Relationship Id="rId7" Type="http://schemas.openxmlformats.org/officeDocument/2006/relationships/image" Target="../media/image463.png"/><Relationship Id="rId71" Type="http://schemas.openxmlformats.org/officeDocument/2006/relationships/image" Target="../media/image495.png"/><Relationship Id="rId92" Type="http://schemas.openxmlformats.org/officeDocument/2006/relationships/customXml" Target="../ink/ink503.xml"/><Relationship Id="rId162" Type="http://schemas.openxmlformats.org/officeDocument/2006/relationships/customXml" Target="../ink/ink538.xml"/><Relationship Id="rId183" Type="http://schemas.openxmlformats.org/officeDocument/2006/relationships/image" Target="../media/image551.png"/><Relationship Id="rId213" Type="http://schemas.openxmlformats.org/officeDocument/2006/relationships/image" Target="../media/image566.png"/><Relationship Id="rId218" Type="http://schemas.openxmlformats.org/officeDocument/2006/relationships/customXml" Target="../ink/ink566.xml"/><Relationship Id="rId234" Type="http://schemas.openxmlformats.org/officeDocument/2006/relationships/customXml" Target="../ink/ink574.xml"/><Relationship Id="rId239" Type="http://schemas.openxmlformats.org/officeDocument/2006/relationships/image" Target="../media/image579.png"/><Relationship Id="rId2" Type="http://schemas.openxmlformats.org/officeDocument/2006/relationships/customXml" Target="../ink/ink458.xml"/><Relationship Id="rId29" Type="http://schemas.openxmlformats.org/officeDocument/2006/relationships/image" Target="../media/image474.png"/><Relationship Id="rId250" Type="http://schemas.openxmlformats.org/officeDocument/2006/relationships/customXml" Target="../ink/ink582.xml"/><Relationship Id="rId255" Type="http://schemas.openxmlformats.org/officeDocument/2006/relationships/image" Target="../media/image587.png"/><Relationship Id="rId271" Type="http://schemas.openxmlformats.org/officeDocument/2006/relationships/image" Target="../media/image595.png"/><Relationship Id="rId276" Type="http://schemas.openxmlformats.org/officeDocument/2006/relationships/customXml" Target="../ink/ink595.xml"/><Relationship Id="rId24" Type="http://schemas.openxmlformats.org/officeDocument/2006/relationships/customXml" Target="../ink/ink469.xml"/><Relationship Id="rId40" Type="http://schemas.openxmlformats.org/officeDocument/2006/relationships/customXml" Target="../ink/ink477.xml"/><Relationship Id="rId45" Type="http://schemas.openxmlformats.org/officeDocument/2006/relationships/image" Target="../media/image482.png"/><Relationship Id="rId66" Type="http://schemas.openxmlformats.org/officeDocument/2006/relationships/customXml" Target="../ink/ink490.xml"/><Relationship Id="rId87" Type="http://schemas.openxmlformats.org/officeDocument/2006/relationships/image" Target="../media/image503.png"/><Relationship Id="rId110" Type="http://schemas.openxmlformats.org/officeDocument/2006/relationships/customXml" Target="../ink/ink512.xml"/><Relationship Id="rId115" Type="http://schemas.openxmlformats.org/officeDocument/2006/relationships/image" Target="../media/image517.png"/><Relationship Id="rId131" Type="http://schemas.openxmlformats.org/officeDocument/2006/relationships/image" Target="../media/image525.png"/><Relationship Id="rId136" Type="http://schemas.openxmlformats.org/officeDocument/2006/relationships/customXml" Target="../ink/ink525.xml"/><Relationship Id="rId157" Type="http://schemas.openxmlformats.org/officeDocument/2006/relationships/image" Target="../media/image538.png"/><Relationship Id="rId178" Type="http://schemas.openxmlformats.org/officeDocument/2006/relationships/customXml" Target="../ink/ink546.xml"/><Relationship Id="rId61" Type="http://schemas.openxmlformats.org/officeDocument/2006/relationships/image" Target="../media/image490.png"/><Relationship Id="rId82" Type="http://schemas.openxmlformats.org/officeDocument/2006/relationships/customXml" Target="../ink/ink498.xml"/><Relationship Id="rId152" Type="http://schemas.openxmlformats.org/officeDocument/2006/relationships/customXml" Target="../ink/ink533.xml"/><Relationship Id="rId173" Type="http://schemas.openxmlformats.org/officeDocument/2006/relationships/image" Target="../media/image546.png"/><Relationship Id="rId194" Type="http://schemas.openxmlformats.org/officeDocument/2006/relationships/customXml" Target="../ink/ink554.xml"/><Relationship Id="rId199" Type="http://schemas.openxmlformats.org/officeDocument/2006/relationships/image" Target="../media/image559.png"/><Relationship Id="rId203" Type="http://schemas.openxmlformats.org/officeDocument/2006/relationships/image" Target="../media/image561.png"/><Relationship Id="rId208" Type="http://schemas.openxmlformats.org/officeDocument/2006/relationships/customXml" Target="../ink/ink561.xml"/><Relationship Id="rId229" Type="http://schemas.openxmlformats.org/officeDocument/2006/relationships/image" Target="../media/image574.png"/><Relationship Id="rId19" Type="http://schemas.openxmlformats.org/officeDocument/2006/relationships/image" Target="../media/image469.png"/><Relationship Id="rId224" Type="http://schemas.openxmlformats.org/officeDocument/2006/relationships/customXml" Target="../ink/ink569.xml"/><Relationship Id="rId240" Type="http://schemas.openxmlformats.org/officeDocument/2006/relationships/customXml" Target="../ink/ink577.xml"/><Relationship Id="rId245" Type="http://schemas.openxmlformats.org/officeDocument/2006/relationships/image" Target="../media/image582.png"/><Relationship Id="rId261" Type="http://schemas.openxmlformats.org/officeDocument/2006/relationships/image" Target="../media/image590.png"/><Relationship Id="rId266" Type="http://schemas.openxmlformats.org/officeDocument/2006/relationships/customXml" Target="../ink/ink590.xml"/><Relationship Id="rId287" Type="http://schemas.openxmlformats.org/officeDocument/2006/relationships/image" Target="../media/image603.png"/><Relationship Id="rId14" Type="http://schemas.openxmlformats.org/officeDocument/2006/relationships/customXml" Target="../ink/ink464.xml"/><Relationship Id="rId30" Type="http://schemas.openxmlformats.org/officeDocument/2006/relationships/customXml" Target="../ink/ink472.xml"/><Relationship Id="rId35" Type="http://schemas.openxmlformats.org/officeDocument/2006/relationships/image" Target="../media/image477.png"/><Relationship Id="rId56" Type="http://schemas.openxmlformats.org/officeDocument/2006/relationships/customXml" Target="../ink/ink485.xml"/><Relationship Id="rId77" Type="http://schemas.openxmlformats.org/officeDocument/2006/relationships/image" Target="../media/image498.png"/><Relationship Id="rId100" Type="http://schemas.openxmlformats.org/officeDocument/2006/relationships/customXml" Target="../ink/ink507.xml"/><Relationship Id="rId105" Type="http://schemas.openxmlformats.org/officeDocument/2006/relationships/image" Target="../media/image512.png"/><Relationship Id="rId126" Type="http://schemas.openxmlformats.org/officeDocument/2006/relationships/customXml" Target="../ink/ink520.xml"/><Relationship Id="rId147" Type="http://schemas.openxmlformats.org/officeDocument/2006/relationships/image" Target="../media/image533.png"/><Relationship Id="rId168" Type="http://schemas.openxmlformats.org/officeDocument/2006/relationships/customXml" Target="../ink/ink541.xml"/><Relationship Id="rId282" Type="http://schemas.openxmlformats.org/officeDocument/2006/relationships/customXml" Target="../ink/ink598.xml"/><Relationship Id="rId8" Type="http://schemas.openxmlformats.org/officeDocument/2006/relationships/customXml" Target="../ink/ink461.xml"/><Relationship Id="rId51" Type="http://schemas.openxmlformats.org/officeDocument/2006/relationships/image" Target="../media/image485.png"/><Relationship Id="rId72" Type="http://schemas.openxmlformats.org/officeDocument/2006/relationships/customXml" Target="../ink/ink493.xml"/><Relationship Id="rId93" Type="http://schemas.openxmlformats.org/officeDocument/2006/relationships/image" Target="../media/image506.png"/><Relationship Id="rId98" Type="http://schemas.openxmlformats.org/officeDocument/2006/relationships/customXml" Target="../ink/ink506.xml"/><Relationship Id="rId121" Type="http://schemas.openxmlformats.org/officeDocument/2006/relationships/image" Target="../media/image520.png"/><Relationship Id="rId142" Type="http://schemas.openxmlformats.org/officeDocument/2006/relationships/customXml" Target="../ink/ink528.xml"/><Relationship Id="rId163" Type="http://schemas.openxmlformats.org/officeDocument/2006/relationships/image" Target="../media/image541.png"/><Relationship Id="rId184" Type="http://schemas.openxmlformats.org/officeDocument/2006/relationships/customXml" Target="../ink/ink549.xml"/><Relationship Id="rId189" Type="http://schemas.openxmlformats.org/officeDocument/2006/relationships/image" Target="../media/image554.png"/><Relationship Id="rId219" Type="http://schemas.openxmlformats.org/officeDocument/2006/relationships/image" Target="../media/image569.png"/><Relationship Id="rId3" Type="http://schemas.openxmlformats.org/officeDocument/2006/relationships/image" Target="../media/image461.png"/><Relationship Id="rId214" Type="http://schemas.openxmlformats.org/officeDocument/2006/relationships/customXml" Target="../ink/ink564.xml"/><Relationship Id="rId230" Type="http://schemas.openxmlformats.org/officeDocument/2006/relationships/customXml" Target="../ink/ink572.xml"/><Relationship Id="rId235" Type="http://schemas.openxmlformats.org/officeDocument/2006/relationships/image" Target="../media/image577.png"/><Relationship Id="rId251" Type="http://schemas.openxmlformats.org/officeDocument/2006/relationships/image" Target="../media/image585.png"/><Relationship Id="rId256" Type="http://schemas.openxmlformats.org/officeDocument/2006/relationships/customXml" Target="../ink/ink585.xml"/><Relationship Id="rId277" Type="http://schemas.openxmlformats.org/officeDocument/2006/relationships/image" Target="../media/image598.png"/><Relationship Id="rId25" Type="http://schemas.openxmlformats.org/officeDocument/2006/relationships/image" Target="../media/image472.png"/><Relationship Id="rId46" Type="http://schemas.openxmlformats.org/officeDocument/2006/relationships/customXml" Target="../ink/ink480.xml"/><Relationship Id="rId67" Type="http://schemas.openxmlformats.org/officeDocument/2006/relationships/image" Target="../media/image493.png"/><Relationship Id="rId116" Type="http://schemas.openxmlformats.org/officeDocument/2006/relationships/customXml" Target="../ink/ink515.xml"/><Relationship Id="rId137" Type="http://schemas.openxmlformats.org/officeDocument/2006/relationships/image" Target="../media/image528.png"/><Relationship Id="rId158" Type="http://schemas.openxmlformats.org/officeDocument/2006/relationships/customXml" Target="../ink/ink536.xml"/><Relationship Id="rId272" Type="http://schemas.openxmlformats.org/officeDocument/2006/relationships/customXml" Target="../ink/ink593.xml"/><Relationship Id="rId20" Type="http://schemas.openxmlformats.org/officeDocument/2006/relationships/customXml" Target="../ink/ink467.xml"/><Relationship Id="rId41" Type="http://schemas.openxmlformats.org/officeDocument/2006/relationships/image" Target="../media/image480.png"/><Relationship Id="rId62" Type="http://schemas.openxmlformats.org/officeDocument/2006/relationships/customXml" Target="../ink/ink488.xml"/><Relationship Id="rId83" Type="http://schemas.openxmlformats.org/officeDocument/2006/relationships/image" Target="../media/image501.png"/><Relationship Id="rId88" Type="http://schemas.openxmlformats.org/officeDocument/2006/relationships/customXml" Target="../ink/ink501.xml"/><Relationship Id="rId111" Type="http://schemas.openxmlformats.org/officeDocument/2006/relationships/image" Target="../media/image515.png"/><Relationship Id="rId132" Type="http://schemas.openxmlformats.org/officeDocument/2006/relationships/customXml" Target="../ink/ink523.xml"/><Relationship Id="rId153" Type="http://schemas.openxmlformats.org/officeDocument/2006/relationships/image" Target="../media/image536.png"/><Relationship Id="rId174" Type="http://schemas.openxmlformats.org/officeDocument/2006/relationships/customXml" Target="../ink/ink544.xml"/><Relationship Id="rId179" Type="http://schemas.openxmlformats.org/officeDocument/2006/relationships/image" Target="../media/image549.png"/><Relationship Id="rId195" Type="http://schemas.openxmlformats.org/officeDocument/2006/relationships/image" Target="../media/image557.png"/><Relationship Id="rId209" Type="http://schemas.openxmlformats.org/officeDocument/2006/relationships/image" Target="../media/image564.png"/><Relationship Id="rId190" Type="http://schemas.openxmlformats.org/officeDocument/2006/relationships/customXml" Target="../ink/ink552.xml"/><Relationship Id="rId204" Type="http://schemas.openxmlformats.org/officeDocument/2006/relationships/customXml" Target="../ink/ink559.xml"/><Relationship Id="rId220" Type="http://schemas.openxmlformats.org/officeDocument/2006/relationships/customXml" Target="../ink/ink567.xml"/><Relationship Id="rId225" Type="http://schemas.openxmlformats.org/officeDocument/2006/relationships/image" Target="../media/image572.png"/><Relationship Id="rId241" Type="http://schemas.openxmlformats.org/officeDocument/2006/relationships/image" Target="../media/image580.png"/><Relationship Id="rId246" Type="http://schemas.openxmlformats.org/officeDocument/2006/relationships/customXml" Target="../ink/ink580.xml"/><Relationship Id="rId267" Type="http://schemas.openxmlformats.org/officeDocument/2006/relationships/image" Target="../media/image593.png"/><Relationship Id="rId288" Type="http://schemas.openxmlformats.org/officeDocument/2006/relationships/customXml" Target="../ink/ink601.xml"/><Relationship Id="rId15" Type="http://schemas.openxmlformats.org/officeDocument/2006/relationships/image" Target="../media/image467.png"/><Relationship Id="rId36" Type="http://schemas.openxmlformats.org/officeDocument/2006/relationships/customXml" Target="../ink/ink475.xml"/><Relationship Id="rId57" Type="http://schemas.openxmlformats.org/officeDocument/2006/relationships/image" Target="../media/image488.png"/><Relationship Id="rId106" Type="http://schemas.openxmlformats.org/officeDocument/2006/relationships/customXml" Target="../ink/ink510.xml"/><Relationship Id="rId127" Type="http://schemas.openxmlformats.org/officeDocument/2006/relationships/image" Target="../media/image523.png"/><Relationship Id="rId262" Type="http://schemas.openxmlformats.org/officeDocument/2006/relationships/customXml" Target="../ink/ink588.xml"/><Relationship Id="rId283" Type="http://schemas.openxmlformats.org/officeDocument/2006/relationships/image" Target="../media/image601.png"/><Relationship Id="rId10" Type="http://schemas.openxmlformats.org/officeDocument/2006/relationships/customXml" Target="../ink/ink462.xml"/><Relationship Id="rId31" Type="http://schemas.openxmlformats.org/officeDocument/2006/relationships/image" Target="../media/image475.png"/><Relationship Id="rId52" Type="http://schemas.openxmlformats.org/officeDocument/2006/relationships/customXml" Target="../ink/ink483.xml"/><Relationship Id="rId73" Type="http://schemas.openxmlformats.org/officeDocument/2006/relationships/image" Target="../media/image496.png"/><Relationship Id="rId78" Type="http://schemas.openxmlformats.org/officeDocument/2006/relationships/customXml" Target="../ink/ink496.xml"/><Relationship Id="rId94" Type="http://schemas.openxmlformats.org/officeDocument/2006/relationships/customXml" Target="../ink/ink504.xml"/><Relationship Id="rId99" Type="http://schemas.openxmlformats.org/officeDocument/2006/relationships/image" Target="../media/image509.png"/><Relationship Id="rId101" Type="http://schemas.openxmlformats.org/officeDocument/2006/relationships/image" Target="../media/image510.png"/><Relationship Id="rId122" Type="http://schemas.openxmlformats.org/officeDocument/2006/relationships/customXml" Target="../ink/ink518.xml"/><Relationship Id="rId143" Type="http://schemas.openxmlformats.org/officeDocument/2006/relationships/image" Target="../media/image531.png"/><Relationship Id="rId148" Type="http://schemas.openxmlformats.org/officeDocument/2006/relationships/customXml" Target="../ink/ink531.xml"/><Relationship Id="rId164" Type="http://schemas.openxmlformats.org/officeDocument/2006/relationships/customXml" Target="../ink/ink539.xml"/><Relationship Id="rId169" Type="http://schemas.openxmlformats.org/officeDocument/2006/relationships/image" Target="../media/image544.png"/><Relationship Id="rId185" Type="http://schemas.openxmlformats.org/officeDocument/2006/relationships/image" Target="../media/image552.png"/><Relationship Id="rId4" Type="http://schemas.openxmlformats.org/officeDocument/2006/relationships/customXml" Target="../ink/ink459.xml"/><Relationship Id="rId9" Type="http://schemas.openxmlformats.org/officeDocument/2006/relationships/image" Target="../media/image464.png"/><Relationship Id="rId180" Type="http://schemas.openxmlformats.org/officeDocument/2006/relationships/customXml" Target="../ink/ink547.xml"/><Relationship Id="rId210" Type="http://schemas.openxmlformats.org/officeDocument/2006/relationships/customXml" Target="../ink/ink562.xml"/><Relationship Id="rId215" Type="http://schemas.openxmlformats.org/officeDocument/2006/relationships/image" Target="../media/image567.png"/><Relationship Id="rId236" Type="http://schemas.openxmlformats.org/officeDocument/2006/relationships/customXml" Target="../ink/ink575.xml"/><Relationship Id="rId257" Type="http://schemas.openxmlformats.org/officeDocument/2006/relationships/image" Target="../media/image588.png"/><Relationship Id="rId278" Type="http://schemas.openxmlformats.org/officeDocument/2006/relationships/customXml" Target="../ink/ink596.xml"/><Relationship Id="rId26" Type="http://schemas.openxmlformats.org/officeDocument/2006/relationships/customXml" Target="../ink/ink470.xml"/><Relationship Id="rId231" Type="http://schemas.openxmlformats.org/officeDocument/2006/relationships/image" Target="../media/image575.png"/><Relationship Id="rId252" Type="http://schemas.openxmlformats.org/officeDocument/2006/relationships/customXml" Target="../ink/ink583.xml"/><Relationship Id="rId273" Type="http://schemas.openxmlformats.org/officeDocument/2006/relationships/image" Target="../media/image596.png"/><Relationship Id="rId47" Type="http://schemas.openxmlformats.org/officeDocument/2006/relationships/image" Target="../media/image483.png"/><Relationship Id="rId68" Type="http://schemas.openxmlformats.org/officeDocument/2006/relationships/customXml" Target="../ink/ink491.xml"/><Relationship Id="rId89" Type="http://schemas.openxmlformats.org/officeDocument/2006/relationships/image" Target="../media/image504.png"/><Relationship Id="rId112" Type="http://schemas.openxmlformats.org/officeDocument/2006/relationships/customXml" Target="../ink/ink513.xml"/><Relationship Id="rId133" Type="http://schemas.openxmlformats.org/officeDocument/2006/relationships/image" Target="../media/image526.png"/><Relationship Id="rId154" Type="http://schemas.openxmlformats.org/officeDocument/2006/relationships/customXml" Target="../ink/ink534.xml"/><Relationship Id="rId175" Type="http://schemas.openxmlformats.org/officeDocument/2006/relationships/image" Target="../media/image547.png"/><Relationship Id="rId196" Type="http://schemas.openxmlformats.org/officeDocument/2006/relationships/customXml" Target="../ink/ink555.xml"/><Relationship Id="rId200" Type="http://schemas.openxmlformats.org/officeDocument/2006/relationships/customXml" Target="../ink/ink557.xml"/><Relationship Id="rId16" Type="http://schemas.openxmlformats.org/officeDocument/2006/relationships/customXml" Target="../ink/ink465.xml"/><Relationship Id="rId221" Type="http://schemas.openxmlformats.org/officeDocument/2006/relationships/image" Target="../media/image570.png"/><Relationship Id="rId242" Type="http://schemas.openxmlformats.org/officeDocument/2006/relationships/customXml" Target="../ink/ink578.xml"/><Relationship Id="rId263" Type="http://schemas.openxmlformats.org/officeDocument/2006/relationships/image" Target="../media/image591.png"/><Relationship Id="rId284" Type="http://schemas.openxmlformats.org/officeDocument/2006/relationships/customXml" Target="../ink/ink599.xml"/><Relationship Id="rId37" Type="http://schemas.openxmlformats.org/officeDocument/2006/relationships/image" Target="../media/image478.png"/><Relationship Id="rId58" Type="http://schemas.openxmlformats.org/officeDocument/2006/relationships/customXml" Target="../ink/ink486.xml"/><Relationship Id="rId79" Type="http://schemas.openxmlformats.org/officeDocument/2006/relationships/image" Target="../media/image499.png"/><Relationship Id="rId102" Type="http://schemas.openxmlformats.org/officeDocument/2006/relationships/customXml" Target="../ink/ink508.xml"/><Relationship Id="rId123" Type="http://schemas.openxmlformats.org/officeDocument/2006/relationships/image" Target="../media/image521.png"/><Relationship Id="rId144" Type="http://schemas.openxmlformats.org/officeDocument/2006/relationships/customXml" Target="../ink/ink529.xml"/><Relationship Id="rId90" Type="http://schemas.openxmlformats.org/officeDocument/2006/relationships/customXml" Target="../ink/ink502.xml"/><Relationship Id="rId165" Type="http://schemas.openxmlformats.org/officeDocument/2006/relationships/image" Target="../media/image542.png"/><Relationship Id="rId186" Type="http://schemas.openxmlformats.org/officeDocument/2006/relationships/customXml" Target="../ink/ink550.xml"/><Relationship Id="rId211" Type="http://schemas.openxmlformats.org/officeDocument/2006/relationships/image" Target="../media/image565.png"/><Relationship Id="rId232" Type="http://schemas.openxmlformats.org/officeDocument/2006/relationships/customXml" Target="../ink/ink573.xml"/><Relationship Id="rId253" Type="http://schemas.openxmlformats.org/officeDocument/2006/relationships/image" Target="../media/image586.png"/><Relationship Id="rId274" Type="http://schemas.openxmlformats.org/officeDocument/2006/relationships/customXml" Target="../ink/ink594.xml"/><Relationship Id="rId27" Type="http://schemas.openxmlformats.org/officeDocument/2006/relationships/image" Target="../media/image473.png"/><Relationship Id="rId48" Type="http://schemas.openxmlformats.org/officeDocument/2006/relationships/customXml" Target="../ink/ink481.xml"/><Relationship Id="rId69" Type="http://schemas.openxmlformats.org/officeDocument/2006/relationships/image" Target="../media/image494.png"/><Relationship Id="rId113" Type="http://schemas.openxmlformats.org/officeDocument/2006/relationships/image" Target="../media/image516.png"/><Relationship Id="rId134" Type="http://schemas.openxmlformats.org/officeDocument/2006/relationships/customXml" Target="../ink/ink524.xml"/><Relationship Id="rId80" Type="http://schemas.openxmlformats.org/officeDocument/2006/relationships/customXml" Target="../ink/ink497.xml"/><Relationship Id="rId155" Type="http://schemas.openxmlformats.org/officeDocument/2006/relationships/image" Target="../media/image537.png"/><Relationship Id="rId176" Type="http://schemas.openxmlformats.org/officeDocument/2006/relationships/customXml" Target="../ink/ink545.xml"/><Relationship Id="rId197" Type="http://schemas.openxmlformats.org/officeDocument/2006/relationships/image" Target="../media/image558.png"/><Relationship Id="rId201" Type="http://schemas.openxmlformats.org/officeDocument/2006/relationships/image" Target="../media/image560.png"/><Relationship Id="rId222" Type="http://schemas.openxmlformats.org/officeDocument/2006/relationships/customXml" Target="../ink/ink568.xml"/><Relationship Id="rId243" Type="http://schemas.openxmlformats.org/officeDocument/2006/relationships/image" Target="../media/image581.png"/><Relationship Id="rId264" Type="http://schemas.openxmlformats.org/officeDocument/2006/relationships/customXml" Target="../ink/ink589.xml"/><Relationship Id="rId285" Type="http://schemas.openxmlformats.org/officeDocument/2006/relationships/image" Target="../media/image602.png"/><Relationship Id="rId17" Type="http://schemas.openxmlformats.org/officeDocument/2006/relationships/image" Target="../media/image468.png"/><Relationship Id="rId38" Type="http://schemas.openxmlformats.org/officeDocument/2006/relationships/customXml" Target="../ink/ink476.xml"/><Relationship Id="rId59" Type="http://schemas.openxmlformats.org/officeDocument/2006/relationships/image" Target="../media/image489.png"/><Relationship Id="rId103" Type="http://schemas.openxmlformats.org/officeDocument/2006/relationships/image" Target="../media/image511.png"/><Relationship Id="rId124" Type="http://schemas.openxmlformats.org/officeDocument/2006/relationships/customXml" Target="../ink/ink519.xml"/><Relationship Id="rId70" Type="http://schemas.openxmlformats.org/officeDocument/2006/relationships/customXml" Target="../ink/ink492.xml"/><Relationship Id="rId91" Type="http://schemas.openxmlformats.org/officeDocument/2006/relationships/image" Target="../media/image505.png"/><Relationship Id="rId145" Type="http://schemas.openxmlformats.org/officeDocument/2006/relationships/image" Target="../media/image532.png"/><Relationship Id="rId166" Type="http://schemas.openxmlformats.org/officeDocument/2006/relationships/customXml" Target="../ink/ink540.xml"/><Relationship Id="rId187" Type="http://schemas.openxmlformats.org/officeDocument/2006/relationships/image" Target="../media/image553.png"/><Relationship Id="rId1" Type="http://schemas.openxmlformats.org/officeDocument/2006/relationships/slideLayout" Target="../slideLayouts/slideLayout2.xml"/><Relationship Id="rId212" Type="http://schemas.openxmlformats.org/officeDocument/2006/relationships/customXml" Target="../ink/ink563.xml"/><Relationship Id="rId233" Type="http://schemas.openxmlformats.org/officeDocument/2006/relationships/image" Target="../media/image576.png"/><Relationship Id="rId254" Type="http://schemas.openxmlformats.org/officeDocument/2006/relationships/customXml" Target="../ink/ink584.xml"/><Relationship Id="rId28" Type="http://schemas.openxmlformats.org/officeDocument/2006/relationships/customXml" Target="../ink/ink471.xml"/><Relationship Id="rId49" Type="http://schemas.openxmlformats.org/officeDocument/2006/relationships/image" Target="../media/image484.png"/><Relationship Id="rId114" Type="http://schemas.openxmlformats.org/officeDocument/2006/relationships/customXml" Target="../ink/ink514.xml"/><Relationship Id="rId275" Type="http://schemas.openxmlformats.org/officeDocument/2006/relationships/image" Target="../media/image597.png"/><Relationship Id="rId60" Type="http://schemas.openxmlformats.org/officeDocument/2006/relationships/customXml" Target="../ink/ink487.xml"/><Relationship Id="rId81" Type="http://schemas.openxmlformats.org/officeDocument/2006/relationships/image" Target="../media/image500.png"/><Relationship Id="rId135" Type="http://schemas.openxmlformats.org/officeDocument/2006/relationships/image" Target="../media/image527.png"/><Relationship Id="rId156" Type="http://schemas.openxmlformats.org/officeDocument/2006/relationships/customXml" Target="../ink/ink535.xml"/><Relationship Id="rId177" Type="http://schemas.openxmlformats.org/officeDocument/2006/relationships/image" Target="../media/image548.png"/><Relationship Id="rId198" Type="http://schemas.openxmlformats.org/officeDocument/2006/relationships/customXml" Target="../ink/ink556.xml"/><Relationship Id="rId202" Type="http://schemas.openxmlformats.org/officeDocument/2006/relationships/customXml" Target="../ink/ink558.xml"/><Relationship Id="rId223" Type="http://schemas.openxmlformats.org/officeDocument/2006/relationships/image" Target="../media/image571.png"/><Relationship Id="rId244" Type="http://schemas.openxmlformats.org/officeDocument/2006/relationships/customXml" Target="../ink/ink579.xml"/><Relationship Id="rId18" Type="http://schemas.openxmlformats.org/officeDocument/2006/relationships/customXml" Target="../ink/ink466.xml"/><Relationship Id="rId39" Type="http://schemas.openxmlformats.org/officeDocument/2006/relationships/image" Target="../media/image479.png"/><Relationship Id="rId265" Type="http://schemas.openxmlformats.org/officeDocument/2006/relationships/image" Target="../media/image592.png"/><Relationship Id="rId286" Type="http://schemas.openxmlformats.org/officeDocument/2006/relationships/customXml" Target="../ink/ink600.xml"/></Relationships>
</file>

<file path=ppt/slides/_rels/slide24.xml.rels><?xml version="1.0" encoding="UTF-8" standalone="yes"?>
<Relationships xmlns="http://schemas.openxmlformats.org/package/2006/relationships"><Relationship Id="rId26" Type="http://schemas.openxmlformats.org/officeDocument/2006/relationships/customXml" Target="../ink/ink614.xml"/><Relationship Id="rId117" Type="http://schemas.openxmlformats.org/officeDocument/2006/relationships/image" Target="../media/image662.png"/><Relationship Id="rId21" Type="http://schemas.openxmlformats.org/officeDocument/2006/relationships/image" Target="../media/image614.png"/><Relationship Id="rId42" Type="http://schemas.openxmlformats.org/officeDocument/2006/relationships/customXml" Target="../ink/ink622.xml"/><Relationship Id="rId47" Type="http://schemas.openxmlformats.org/officeDocument/2006/relationships/image" Target="../media/image627.png"/><Relationship Id="rId63" Type="http://schemas.openxmlformats.org/officeDocument/2006/relationships/image" Target="../media/image635.png"/><Relationship Id="rId68" Type="http://schemas.openxmlformats.org/officeDocument/2006/relationships/customXml" Target="../ink/ink635.xml"/><Relationship Id="rId84" Type="http://schemas.openxmlformats.org/officeDocument/2006/relationships/customXml" Target="../ink/ink643.xml"/><Relationship Id="rId89" Type="http://schemas.openxmlformats.org/officeDocument/2006/relationships/image" Target="../media/image648.png"/><Relationship Id="rId112" Type="http://schemas.openxmlformats.org/officeDocument/2006/relationships/customXml" Target="../ink/ink657.xml"/><Relationship Id="rId133" Type="http://schemas.openxmlformats.org/officeDocument/2006/relationships/image" Target="../media/image670.png"/><Relationship Id="rId16" Type="http://schemas.openxmlformats.org/officeDocument/2006/relationships/customXml" Target="../ink/ink609.xml"/><Relationship Id="rId107" Type="http://schemas.openxmlformats.org/officeDocument/2006/relationships/image" Target="../media/image657.png"/><Relationship Id="rId11" Type="http://schemas.openxmlformats.org/officeDocument/2006/relationships/image" Target="../media/image609.png"/><Relationship Id="rId32" Type="http://schemas.openxmlformats.org/officeDocument/2006/relationships/customXml" Target="../ink/ink617.xml"/><Relationship Id="rId37" Type="http://schemas.openxmlformats.org/officeDocument/2006/relationships/image" Target="../media/image622.png"/><Relationship Id="rId53" Type="http://schemas.openxmlformats.org/officeDocument/2006/relationships/image" Target="../media/image630.png"/><Relationship Id="rId58" Type="http://schemas.openxmlformats.org/officeDocument/2006/relationships/customXml" Target="../ink/ink630.xml"/><Relationship Id="rId74" Type="http://schemas.openxmlformats.org/officeDocument/2006/relationships/customXml" Target="../ink/ink638.xml"/><Relationship Id="rId79" Type="http://schemas.openxmlformats.org/officeDocument/2006/relationships/image" Target="../media/image643.png"/><Relationship Id="rId102" Type="http://schemas.openxmlformats.org/officeDocument/2006/relationships/customXml" Target="../ink/ink652.xml"/><Relationship Id="rId123" Type="http://schemas.openxmlformats.org/officeDocument/2006/relationships/image" Target="../media/image665.png"/><Relationship Id="rId128" Type="http://schemas.openxmlformats.org/officeDocument/2006/relationships/customXml" Target="../ink/ink665.xml"/><Relationship Id="rId5" Type="http://schemas.openxmlformats.org/officeDocument/2006/relationships/image" Target="../media/image606.png"/><Relationship Id="rId90" Type="http://schemas.openxmlformats.org/officeDocument/2006/relationships/customXml" Target="../ink/ink646.xml"/><Relationship Id="rId95" Type="http://schemas.openxmlformats.org/officeDocument/2006/relationships/image" Target="../media/image651.png"/><Relationship Id="rId14" Type="http://schemas.openxmlformats.org/officeDocument/2006/relationships/customXml" Target="../ink/ink608.xml"/><Relationship Id="rId22" Type="http://schemas.openxmlformats.org/officeDocument/2006/relationships/customXml" Target="../ink/ink612.xml"/><Relationship Id="rId27" Type="http://schemas.openxmlformats.org/officeDocument/2006/relationships/image" Target="../media/image617.png"/><Relationship Id="rId30" Type="http://schemas.openxmlformats.org/officeDocument/2006/relationships/customXml" Target="../ink/ink616.xml"/><Relationship Id="rId35" Type="http://schemas.openxmlformats.org/officeDocument/2006/relationships/image" Target="../media/image621.png"/><Relationship Id="rId43" Type="http://schemas.openxmlformats.org/officeDocument/2006/relationships/image" Target="../media/image625.png"/><Relationship Id="rId48" Type="http://schemas.openxmlformats.org/officeDocument/2006/relationships/customXml" Target="../ink/ink625.xml"/><Relationship Id="rId56" Type="http://schemas.openxmlformats.org/officeDocument/2006/relationships/customXml" Target="../ink/ink629.xml"/><Relationship Id="rId64" Type="http://schemas.openxmlformats.org/officeDocument/2006/relationships/customXml" Target="../ink/ink633.xml"/><Relationship Id="rId69" Type="http://schemas.openxmlformats.org/officeDocument/2006/relationships/image" Target="../media/image638.png"/><Relationship Id="rId77" Type="http://schemas.openxmlformats.org/officeDocument/2006/relationships/image" Target="../media/image642.png"/><Relationship Id="rId100" Type="http://schemas.openxmlformats.org/officeDocument/2006/relationships/customXml" Target="../ink/ink651.xml"/><Relationship Id="rId105" Type="http://schemas.openxmlformats.org/officeDocument/2006/relationships/image" Target="../media/image656.png"/><Relationship Id="rId113" Type="http://schemas.openxmlformats.org/officeDocument/2006/relationships/image" Target="../media/image660.png"/><Relationship Id="rId118" Type="http://schemas.openxmlformats.org/officeDocument/2006/relationships/customXml" Target="../ink/ink660.xml"/><Relationship Id="rId126" Type="http://schemas.openxmlformats.org/officeDocument/2006/relationships/customXml" Target="../ink/ink664.xml"/><Relationship Id="rId8" Type="http://schemas.openxmlformats.org/officeDocument/2006/relationships/customXml" Target="../ink/ink605.xml"/><Relationship Id="rId51" Type="http://schemas.openxmlformats.org/officeDocument/2006/relationships/image" Target="../media/image629.png"/><Relationship Id="rId72" Type="http://schemas.openxmlformats.org/officeDocument/2006/relationships/customXml" Target="../ink/ink637.xml"/><Relationship Id="rId80" Type="http://schemas.openxmlformats.org/officeDocument/2006/relationships/customXml" Target="../ink/ink641.xml"/><Relationship Id="rId85" Type="http://schemas.openxmlformats.org/officeDocument/2006/relationships/image" Target="../media/image646.png"/><Relationship Id="rId93" Type="http://schemas.openxmlformats.org/officeDocument/2006/relationships/image" Target="../media/image650.png"/><Relationship Id="rId98" Type="http://schemas.openxmlformats.org/officeDocument/2006/relationships/customXml" Target="../ink/ink650.xml"/><Relationship Id="rId121" Type="http://schemas.openxmlformats.org/officeDocument/2006/relationships/image" Target="../media/image664.png"/><Relationship Id="rId3" Type="http://schemas.openxmlformats.org/officeDocument/2006/relationships/image" Target="../media/image605.png"/><Relationship Id="rId12" Type="http://schemas.openxmlformats.org/officeDocument/2006/relationships/customXml" Target="../ink/ink607.xml"/><Relationship Id="rId17" Type="http://schemas.openxmlformats.org/officeDocument/2006/relationships/image" Target="../media/image612.png"/><Relationship Id="rId25" Type="http://schemas.openxmlformats.org/officeDocument/2006/relationships/image" Target="../media/image616.png"/><Relationship Id="rId33" Type="http://schemas.openxmlformats.org/officeDocument/2006/relationships/image" Target="../media/image620.png"/><Relationship Id="rId38" Type="http://schemas.openxmlformats.org/officeDocument/2006/relationships/customXml" Target="../ink/ink620.xml"/><Relationship Id="rId46" Type="http://schemas.openxmlformats.org/officeDocument/2006/relationships/customXml" Target="../ink/ink624.xml"/><Relationship Id="rId59" Type="http://schemas.openxmlformats.org/officeDocument/2006/relationships/image" Target="../media/image633.png"/><Relationship Id="rId67" Type="http://schemas.openxmlformats.org/officeDocument/2006/relationships/image" Target="../media/image637.png"/><Relationship Id="rId103" Type="http://schemas.openxmlformats.org/officeDocument/2006/relationships/image" Target="../media/image655.png"/><Relationship Id="rId108" Type="http://schemas.openxmlformats.org/officeDocument/2006/relationships/customXml" Target="../ink/ink655.xml"/><Relationship Id="rId116" Type="http://schemas.openxmlformats.org/officeDocument/2006/relationships/customXml" Target="../ink/ink659.xml"/><Relationship Id="rId124" Type="http://schemas.openxmlformats.org/officeDocument/2006/relationships/customXml" Target="../ink/ink663.xml"/><Relationship Id="rId129" Type="http://schemas.openxmlformats.org/officeDocument/2006/relationships/image" Target="../media/image668.png"/><Relationship Id="rId20" Type="http://schemas.openxmlformats.org/officeDocument/2006/relationships/customXml" Target="../ink/ink611.xml"/><Relationship Id="rId41" Type="http://schemas.openxmlformats.org/officeDocument/2006/relationships/image" Target="../media/image624.png"/><Relationship Id="rId54" Type="http://schemas.openxmlformats.org/officeDocument/2006/relationships/customXml" Target="../ink/ink628.xml"/><Relationship Id="rId62" Type="http://schemas.openxmlformats.org/officeDocument/2006/relationships/customXml" Target="../ink/ink632.xml"/><Relationship Id="rId70" Type="http://schemas.openxmlformats.org/officeDocument/2006/relationships/customXml" Target="../ink/ink636.xml"/><Relationship Id="rId75" Type="http://schemas.openxmlformats.org/officeDocument/2006/relationships/image" Target="../media/image641.png"/><Relationship Id="rId83" Type="http://schemas.openxmlformats.org/officeDocument/2006/relationships/image" Target="../media/image645.png"/><Relationship Id="rId88" Type="http://schemas.openxmlformats.org/officeDocument/2006/relationships/customXml" Target="../ink/ink645.xml"/><Relationship Id="rId91" Type="http://schemas.openxmlformats.org/officeDocument/2006/relationships/image" Target="../media/image649.png"/><Relationship Id="rId96" Type="http://schemas.openxmlformats.org/officeDocument/2006/relationships/customXml" Target="../ink/ink649.xml"/><Relationship Id="rId111" Type="http://schemas.openxmlformats.org/officeDocument/2006/relationships/image" Target="../media/image659.png"/><Relationship Id="rId132" Type="http://schemas.openxmlformats.org/officeDocument/2006/relationships/customXml" Target="../ink/ink667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604.xml"/><Relationship Id="rId15" Type="http://schemas.openxmlformats.org/officeDocument/2006/relationships/image" Target="../media/image611.png"/><Relationship Id="rId23" Type="http://schemas.openxmlformats.org/officeDocument/2006/relationships/image" Target="../media/image615.png"/><Relationship Id="rId28" Type="http://schemas.openxmlformats.org/officeDocument/2006/relationships/customXml" Target="../ink/ink615.xml"/><Relationship Id="rId36" Type="http://schemas.openxmlformats.org/officeDocument/2006/relationships/customXml" Target="../ink/ink619.xml"/><Relationship Id="rId49" Type="http://schemas.openxmlformats.org/officeDocument/2006/relationships/image" Target="../media/image628.png"/><Relationship Id="rId57" Type="http://schemas.openxmlformats.org/officeDocument/2006/relationships/image" Target="../media/image632.png"/><Relationship Id="rId106" Type="http://schemas.openxmlformats.org/officeDocument/2006/relationships/customXml" Target="../ink/ink654.xml"/><Relationship Id="rId114" Type="http://schemas.openxmlformats.org/officeDocument/2006/relationships/customXml" Target="../ink/ink658.xml"/><Relationship Id="rId119" Type="http://schemas.openxmlformats.org/officeDocument/2006/relationships/image" Target="../media/image663.png"/><Relationship Id="rId127" Type="http://schemas.openxmlformats.org/officeDocument/2006/relationships/image" Target="../media/image667.png"/><Relationship Id="rId10" Type="http://schemas.openxmlformats.org/officeDocument/2006/relationships/customXml" Target="../ink/ink606.xml"/><Relationship Id="rId31" Type="http://schemas.openxmlformats.org/officeDocument/2006/relationships/image" Target="../media/image619.png"/><Relationship Id="rId44" Type="http://schemas.openxmlformats.org/officeDocument/2006/relationships/customXml" Target="../ink/ink623.xml"/><Relationship Id="rId52" Type="http://schemas.openxmlformats.org/officeDocument/2006/relationships/customXml" Target="../ink/ink627.xml"/><Relationship Id="rId60" Type="http://schemas.openxmlformats.org/officeDocument/2006/relationships/customXml" Target="../ink/ink631.xml"/><Relationship Id="rId65" Type="http://schemas.openxmlformats.org/officeDocument/2006/relationships/image" Target="../media/image636.png"/><Relationship Id="rId73" Type="http://schemas.openxmlformats.org/officeDocument/2006/relationships/image" Target="../media/image640.png"/><Relationship Id="rId78" Type="http://schemas.openxmlformats.org/officeDocument/2006/relationships/customXml" Target="../ink/ink640.xml"/><Relationship Id="rId81" Type="http://schemas.openxmlformats.org/officeDocument/2006/relationships/image" Target="../media/image644.png"/><Relationship Id="rId86" Type="http://schemas.openxmlformats.org/officeDocument/2006/relationships/customXml" Target="../ink/ink644.xml"/><Relationship Id="rId94" Type="http://schemas.openxmlformats.org/officeDocument/2006/relationships/customXml" Target="../ink/ink648.xml"/><Relationship Id="rId99" Type="http://schemas.openxmlformats.org/officeDocument/2006/relationships/image" Target="../media/image653.png"/><Relationship Id="rId101" Type="http://schemas.openxmlformats.org/officeDocument/2006/relationships/image" Target="../media/image654.png"/><Relationship Id="rId122" Type="http://schemas.openxmlformats.org/officeDocument/2006/relationships/customXml" Target="../ink/ink662.xml"/><Relationship Id="rId130" Type="http://schemas.openxmlformats.org/officeDocument/2006/relationships/customXml" Target="../ink/ink666.xml"/><Relationship Id="rId4" Type="http://schemas.openxmlformats.org/officeDocument/2006/relationships/customXml" Target="../ink/ink603.xml"/><Relationship Id="rId9" Type="http://schemas.openxmlformats.org/officeDocument/2006/relationships/image" Target="../media/image608.png"/><Relationship Id="rId13" Type="http://schemas.openxmlformats.org/officeDocument/2006/relationships/image" Target="../media/image610.png"/><Relationship Id="rId18" Type="http://schemas.openxmlformats.org/officeDocument/2006/relationships/customXml" Target="../ink/ink610.xml"/><Relationship Id="rId39" Type="http://schemas.openxmlformats.org/officeDocument/2006/relationships/image" Target="../media/image623.png"/><Relationship Id="rId109" Type="http://schemas.openxmlformats.org/officeDocument/2006/relationships/image" Target="../media/image658.png"/><Relationship Id="rId34" Type="http://schemas.openxmlformats.org/officeDocument/2006/relationships/customXml" Target="../ink/ink618.xml"/><Relationship Id="rId50" Type="http://schemas.openxmlformats.org/officeDocument/2006/relationships/customXml" Target="../ink/ink626.xml"/><Relationship Id="rId55" Type="http://schemas.openxmlformats.org/officeDocument/2006/relationships/image" Target="../media/image631.png"/><Relationship Id="rId76" Type="http://schemas.openxmlformats.org/officeDocument/2006/relationships/customXml" Target="../ink/ink639.xml"/><Relationship Id="rId97" Type="http://schemas.openxmlformats.org/officeDocument/2006/relationships/image" Target="../media/image652.png"/><Relationship Id="rId104" Type="http://schemas.openxmlformats.org/officeDocument/2006/relationships/customXml" Target="../ink/ink653.xml"/><Relationship Id="rId120" Type="http://schemas.openxmlformats.org/officeDocument/2006/relationships/customXml" Target="../ink/ink661.xml"/><Relationship Id="rId125" Type="http://schemas.openxmlformats.org/officeDocument/2006/relationships/image" Target="../media/image666.png"/><Relationship Id="rId7" Type="http://schemas.openxmlformats.org/officeDocument/2006/relationships/image" Target="../media/image607.png"/><Relationship Id="rId71" Type="http://schemas.openxmlformats.org/officeDocument/2006/relationships/image" Target="../media/image639.png"/><Relationship Id="rId92" Type="http://schemas.openxmlformats.org/officeDocument/2006/relationships/customXml" Target="../ink/ink647.xml"/><Relationship Id="rId2" Type="http://schemas.openxmlformats.org/officeDocument/2006/relationships/customXml" Target="../ink/ink602.xml"/><Relationship Id="rId29" Type="http://schemas.openxmlformats.org/officeDocument/2006/relationships/image" Target="../media/image618.png"/><Relationship Id="rId24" Type="http://schemas.openxmlformats.org/officeDocument/2006/relationships/customXml" Target="../ink/ink613.xml"/><Relationship Id="rId40" Type="http://schemas.openxmlformats.org/officeDocument/2006/relationships/customXml" Target="../ink/ink621.xml"/><Relationship Id="rId45" Type="http://schemas.openxmlformats.org/officeDocument/2006/relationships/image" Target="../media/image626.png"/><Relationship Id="rId66" Type="http://schemas.openxmlformats.org/officeDocument/2006/relationships/customXml" Target="../ink/ink634.xml"/><Relationship Id="rId87" Type="http://schemas.openxmlformats.org/officeDocument/2006/relationships/image" Target="../media/image647.png"/><Relationship Id="rId110" Type="http://schemas.openxmlformats.org/officeDocument/2006/relationships/customXml" Target="../ink/ink656.xml"/><Relationship Id="rId115" Type="http://schemas.openxmlformats.org/officeDocument/2006/relationships/image" Target="../media/image661.png"/><Relationship Id="rId131" Type="http://schemas.openxmlformats.org/officeDocument/2006/relationships/image" Target="../media/image669.png"/><Relationship Id="rId61" Type="http://schemas.openxmlformats.org/officeDocument/2006/relationships/image" Target="../media/image634.png"/><Relationship Id="rId82" Type="http://schemas.openxmlformats.org/officeDocument/2006/relationships/customXml" Target="../ink/ink642.xml"/><Relationship Id="rId19" Type="http://schemas.openxmlformats.org/officeDocument/2006/relationships/image" Target="../media/image6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5F315-E019-A247-CF88-63AB54749B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/>
              <a:t>Memori Asosiatif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D4535A-CEFD-E0FF-79B3-360E855B2D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8938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EFC6E-90C7-1BEC-EA9F-638ABC834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Definisi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AD2FFA-C074-6B5B-10C4-AAA837109C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Memori asosiatif adalah jaringan syaraf tiruan lapisan tunggal dengan bobot awal yang sudah ditentukan, sedemikian sehingga dapat menyimpan asosiasi pola. </a:t>
            </a:r>
          </a:p>
          <a:p>
            <a:endParaRPr lang="id-ID" dirty="0"/>
          </a:p>
          <a:p>
            <a:r>
              <a:rPr lang="id-ID" dirty="0"/>
              <a:t>Misal terdapat pasangan pola dan target dengan vektor </a:t>
            </a:r>
            <a:r>
              <a:rPr lang="id-ID" dirty="0" err="1"/>
              <a:t>input</a:t>
            </a:r>
            <a:r>
              <a:rPr lang="id-ID" dirty="0"/>
              <a:t> dan </a:t>
            </a:r>
            <a:r>
              <a:rPr lang="id-ID" dirty="0" err="1"/>
              <a:t>output</a:t>
            </a:r>
            <a:r>
              <a:rPr lang="id-ID" dirty="0"/>
              <a:t>  </a:t>
            </a:r>
            <a:r>
              <a:rPr lang="id-ID" b="1" dirty="0"/>
              <a:t>s: t </a:t>
            </a:r>
          </a:p>
          <a:p>
            <a:pPr lvl="1"/>
            <a:r>
              <a:rPr lang="id-ID" b="1" dirty="0"/>
              <a:t>Jika pasangan s dan t adalah vektor yang sama, maka disebut auto asosiatif</a:t>
            </a:r>
          </a:p>
          <a:p>
            <a:pPr lvl="1"/>
            <a:r>
              <a:rPr lang="id-ID" b="1" dirty="0"/>
              <a:t>Jika </a:t>
            </a:r>
            <a:r>
              <a:rPr lang="id-ID" b="1" dirty="0" err="1"/>
              <a:t>vekor</a:t>
            </a:r>
            <a:r>
              <a:rPr lang="id-ID" b="1" dirty="0"/>
              <a:t> s dan t berbeda, maka disebut dengan </a:t>
            </a:r>
            <a:r>
              <a:rPr lang="id-ID" b="1" dirty="0" err="1"/>
              <a:t>heteroasosiatif</a:t>
            </a:r>
            <a:endParaRPr lang="id-ID" b="1" dirty="0"/>
          </a:p>
        </p:txBody>
      </p:sp>
    </p:spTree>
    <p:extLst>
      <p:ext uri="{BB962C8B-B14F-4D97-AF65-F5344CB8AC3E}">
        <p14:creationId xmlns:p14="http://schemas.microsoft.com/office/powerpoint/2010/main" val="2461535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34DA6-7D0F-F449-E7C3-73C45E541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Algoritma pembelajaran untuk asosiasi pola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3385B8-EC2E-F50C-1940-B4B309135A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sz="3200" b="1" dirty="0"/>
              <a:t>Asosiasi pola dengan aturan </a:t>
            </a:r>
            <a:r>
              <a:rPr lang="id-ID" sz="3200" b="1" dirty="0" err="1"/>
              <a:t>hebb</a:t>
            </a:r>
            <a:endParaRPr lang="id-ID" b="1" dirty="0"/>
          </a:p>
          <a:p>
            <a:r>
              <a:rPr lang="id-ID" dirty="0"/>
              <a:t>Aturan </a:t>
            </a:r>
            <a:r>
              <a:rPr lang="id-ID" dirty="0" err="1"/>
              <a:t>hebb</a:t>
            </a:r>
            <a:r>
              <a:rPr lang="id-ID" dirty="0"/>
              <a:t> adalah yang paling sederhana</a:t>
            </a:r>
          </a:p>
          <a:p>
            <a:r>
              <a:rPr lang="id-ID" dirty="0"/>
              <a:t>Dapat digunakan untuk mengenal pola dengan representasi biner maupun bipolar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91576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0F158-B64A-8E5E-4B39-D03C7A826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Algoritma </a:t>
            </a:r>
            <a:r>
              <a:rPr lang="id-ID" dirty="0" err="1"/>
              <a:t>Hebb</a:t>
            </a:r>
            <a:r>
              <a:rPr lang="id-ID" dirty="0"/>
              <a:t> untuk pengenalan pola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BAE17-96D9-2BAD-9E13-ED1DFBF38D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/>
              <a:t>Langkah 0</a:t>
            </a:r>
          </a:p>
          <a:p>
            <a:pPr lvl="1"/>
            <a:r>
              <a:rPr lang="id-ID" dirty="0" err="1"/>
              <a:t>Inisialisasi</a:t>
            </a:r>
            <a:r>
              <a:rPr lang="id-ID" dirty="0"/>
              <a:t> awal semua bobot  (i = 1, .... n; j = 1...... M ) </a:t>
            </a:r>
          </a:p>
          <a:p>
            <a:pPr lvl="2"/>
            <a:r>
              <a:rPr lang="id-ID" dirty="0" err="1"/>
              <a:t>W</a:t>
            </a:r>
            <a:r>
              <a:rPr lang="id-ID" baseline="-25000" dirty="0" err="1"/>
              <a:t>ij</a:t>
            </a:r>
            <a:r>
              <a:rPr lang="id-ID" baseline="-25000" dirty="0"/>
              <a:t> </a:t>
            </a:r>
            <a:r>
              <a:rPr lang="id-ID" dirty="0"/>
              <a:t> 0</a:t>
            </a:r>
          </a:p>
          <a:p>
            <a:pPr lvl="1"/>
            <a:r>
              <a:rPr lang="id-ID" dirty="0"/>
              <a:t>Langka 1. Untuk Setiap pasangan vektor </a:t>
            </a:r>
            <a:r>
              <a:rPr lang="id-ID" dirty="0" err="1"/>
              <a:t>input</a:t>
            </a:r>
            <a:r>
              <a:rPr lang="id-ID" dirty="0"/>
              <a:t> </a:t>
            </a:r>
            <a:r>
              <a:rPr lang="id-ID" dirty="0" err="1"/>
              <a:t>training</a:t>
            </a:r>
            <a:r>
              <a:rPr lang="id-ID" dirty="0"/>
              <a:t> – </a:t>
            </a:r>
            <a:r>
              <a:rPr lang="id-ID" dirty="0" err="1"/>
              <a:t>output</a:t>
            </a:r>
            <a:r>
              <a:rPr lang="id-ID" dirty="0"/>
              <a:t> target s:t lakukan langkah 2-4</a:t>
            </a:r>
          </a:p>
          <a:p>
            <a:pPr lvl="2"/>
            <a:r>
              <a:rPr lang="id-ID" dirty="0"/>
              <a:t>Langkah 2: Tetapkan </a:t>
            </a:r>
            <a:r>
              <a:rPr lang="id-ID" dirty="0" err="1"/>
              <a:t>aktivasi</a:t>
            </a:r>
            <a:r>
              <a:rPr lang="id-ID" dirty="0"/>
              <a:t> untuk satuan </a:t>
            </a:r>
            <a:r>
              <a:rPr lang="id-ID" dirty="0" err="1"/>
              <a:t>input</a:t>
            </a:r>
            <a:r>
              <a:rPr lang="id-ID" dirty="0"/>
              <a:t> pada </a:t>
            </a:r>
            <a:r>
              <a:rPr lang="id-ID" dirty="0" err="1"/>
              <a:t>input</a:t>
            </a:r>
            <a:r>
              <a:rPr lang="id-ID" dirty="0"/>
              <a:t> pembelajaran saat ini : </a:t>
            </a:r>
          </a:p>
          <a:p>
            <a:pPr marL="1371600" lvl="3" indent="0">
              <a:buNone/>
            </a:pPr>
            <a:r>
              <a:rPr lang="id-ID" dirty="0"/>
              <a:t>(i = 1, ...  N): </a:t>
            </a:r>
          </a:p>
          <a:p>
            <a:pPr marL="1371600" lvl="3" indent="0">
              <a:buNone/>
            </a:pPr>
            <a:r>
              <a:rPr lang="id-ID" dirty="0"/>
              <a:t>x</a:t>
            </a:r>
            <a:r>
              <a:rPr lang="id-ID" baseline="-25000" dirty="0"/>
              <a:t>i </a:t>
            </a:r>
            <a:r>
              <a:rPr lang="id-ID" dirty="0"/>
              <a:t> = s</a:t>
            </a:r>
            <a:r>
              <a:rPr lang="id-ID" baseline="-25000" dirty="0"/>
              <a:t>i </a:t>
            </a:r>
            <a:endParaRPr lang="id-ID" dirty="0"/>
          </a:p>
          <a:p>
            <a:pPr lvl="2"/>
            <a:r>
              <a:rPr lang="id-ID" dirty="0"/>
              <a:t>Langkah 3: Tetapkan </a:t>
            </a:r>
            <a:r>
              <a:rPr lang="id-ID" dirty="0" err="1"/>
              <a:t>aktivasi</a:t>
            </a:r>
            <a:r>
              <a:rPr lang="id-ID" dirty="0"/>
              <a:t> untuk satuan </a:t>
            </a:r>
            <a:r>
              <a:rPr lang="id-ID" dirty="0" err="1"/>
              <a:t>output</a:t>
            </a:r>
            <a:r>
              <a:rPr lang="id-ID" dirty="0"/>
              <a:t> pada target pembelajaran saat ini : </a:t>
            </a:r>
          </a:p>
          <a:p>
            <a:pPr marL="1371600" lvl="3" indent="0">
              <a:buNone/>
            </a:pPr>
            <a:r>
              <a:rPr lang="id-ID" dirty="0"/>
              <a:t>(j = 1, ...  N): </a:t>
            </a:r>
          </a:p>
          <a:p>
            <a:pPr marL="1371600" lvl="3" indent="0">
              <a:buNone/>
            </a:pPr>
            <a:r>
              <a:rPr lang="id-ID" dirty="0" err="1"/>
              <a:t>y</a:t>
            </a:r>
            <a:r>
              <a:rPr lang="id-ID" baseline="-25000" dirty="0" err="1"/>
              <a:t>j</a:t>
            </a:r>
            <a:r>
              <a:rPr lang="id-ID" baseline="-25000" dirty="0"/>
              <a:t> </a:t>
            </a:r>
            <a:r>
              <a:rPr lang="id-ID" dirty="0"/>
              <a:t> = </a:t>
            </a:r>
            <a:r>
              <a:rPr lang="id-ID" dirty="0" err="1"/>
              <a:t>t</a:t>
            </a:r>
            <a:r>
              <a:rPr lang="id-ID" baseline="-25000" dirty="0" err="1"/>
              <a:t>j</a:t>
            </a:r>
            <a:r>
              <a:rPr lang="id-ID" baseline="-25000" dirty="0"/>
              <a:t> </a:t>
            </a:r>
          </a:p>
          <a:p>
            <a:pPr lvl="2"/>
            <a:r>
              <a:rPr lang="id-ID" dirty="0"/>
              <a:t>Langkah 4: Lakukan perubahan bobot (i = 1, .... n; j = 1...... M ) </a:t>
            </a:r>
          </a:p>
          <a:p>
            <a:pPr marL="914400" lvl="2" indent="0">
              <a:buNone/>
            </a:pPr>
            <a:r>
              <a:rPr lang="id-ID" dirty="0"/>
              <a:t>	</a:t>
            </a:r>
            <a:r>
              <a:rPr lang="id-ID" dirty="0" err="1"/>
              <a:t>w</a:t>
            </a:r>
            <a:r>
              <a:rPr lang="id-ID" baseline="-25000" dirty="0" err="1"/>
              <a:t>ij</a:t>
            </a:r>
            <a:r>
              <a:rPr lang="id-ID" dirty="0"/>
              <a:t>  baru = </a:t>
            </a:r>
            <a:r>
              <a:rPr lang="id-ID" dirty="0" err="1"/>
              <a:t>w</a:t>
            </a:r>
            <a:r>
              <a:rPr lang="id-ID" baseline="-25000" dirty="0" err="1"/>
              <a:t>ij</a:t>
            </a:r>
            <a:r>
              <a:rPr lang="id-ID" dirty="0"/>
              <a:t> lama + x</a:t>
            </a:r>
            <a:r>
              <a:rPr lang="id-ID" baseline="-25000" dirty="0"/>
              <a:t>i </a:t>
            </a:r>
            <a:r>
              <a:rPr lang="id-ID" dirty="0" err="1"/>
              <a:t>y</a:t>
            </a:r>
            <a:r>
              <a:rPr lang="id-ID" baseline="-25000" dirty="0" err="1"/>
              <a:t>j</a:t>
            </a:r>
            <a:r>
              <a:rPr lang="id-ID" baseline="-25000" dirty="0"/>
              <a:t>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744772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67D64-7F88-55C2-1295-8614D853D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Perkalian </a:t>
            </a:r>
            <a:r>
              <a:rPr lang="id-ID" dirty="0" err="1"/>
              <a:t>outer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A807240-76F8-FA5E-4F39-36F27B2EA15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id-ID" dirty="0"/>
                  <a:t>Bobot yang digunakan pada aturan </a:t>
                </a:r>
                <a:r>
                  <a:rPr lang="id-ID" dirty="0" err="1"/>
                  <a:t>Heb</a:t>
                </a:r>
                <a:r>
                  <a:rPr lang="id-ID" dirty="0"/>
                  <a:t> dapat dijelaskan menggunakan perkalian vektor </a:t>
                </a:r>
                <a:r>
                  <a:rPr lang="id-ID" dirty="0" err="1"/>
                  <a:t>input</a:t>
                </a:r>
                <a:r>
                  <a:rPr lang="id-ID" dirty="0"/>
                  <a:t> dan </a:t>
                </a:r>
                <a:r>
                  <a:rPr lang="id-ID" dirty="0" err="1"/>
                  <a:t>output</a:t>
                </a:r>
                <a:r>
                  <a:rPr lang="id-ID" dirty="0"/>
                  <a:t> :</a:t>
                </a:r>
              </a:p>
              <a:p>
                <a:r>
                  <a:rPr lang="id-ID" dirty="0"/>
                  <a:t>Perkalian </a:t>
                </a:r>
                <a:r>
                  <a:rPr lang="id-ID" dirty="0" err="1"/>
                  <a:t>outer</a:t>
                </a:r>
                <a:r>
                  <a:rPr lang="id-ID" dirty="0"/>
                  <a:t> antara dua vektor s dan t </a:t>
                </a:r>
              </a:p>
              <a:p>
                <a:pPr marL="457200" lvl="1" indent="0">
                  <a:buNone/>
                </a:pPr>
                <a:r>
                  <a:rPr lang="id-ID" dirty="0"/>
                  <a:t>Misalkan jika s = [ s</a:t>
                </a:r>
                <a:r>
                  <a:rPr lang="id-ID" baseline="-25000" dirty="0"/>
                  <a:t>1,</a:t>
                </a:r>
                <a:r>
                  <a:rPr lang="id-ID" dirty="0"/>
                  <a:t> ,.... , s</a:t>
                </a:r>
                <a:r>
                  <a:rPr lang="id-ID" baseline="-25000" dirty="0"/>
                  <a:t>i</a:t>
                </a:r>
                <a:r>
                  <a:rPr lang="id-ID" dirty="0"/>
                  <a:t> , ... </a:t>
                </a:r>
                <a:r>
                  <a:rPr lang="id-ID" dirty="0" err="1"/>
                  <a:t>s</a:t>
                </a:r>
                <a:r>
                  <a:rPr lang="id-ID" baseline="-25000" dirty="0" err="1"/>
                  <a:t>n</a:t>
                </a:r>
                <a:r>
                  <a:rPr lang="id-ID" baseline="-25000" dirty="0"/>
                  <a:t> </a:t>
                </a:r>
                <a:r>
                  <a:rPr lang="id-ID" dirty="0"/>
                  <a:t>]</a:t>
                </a:r>
              </a:p>
              <a:p>
                <a:pPr marL="457200" lvl="1" indent="0">
                  <a:buNone/>
                </a:pPr>
                <a:r>
                  <a:rPr lang="id-ID" dirty="0"/>
                  <a:t>Dan t = [ t</a:t>
                </a:r>
                <a:r>
                  <a:rPr lang="id-ID" baseline="-25000" dirty="0"/>
                  <a:t>1,</a:t>
                </a:r>
                <a:r>
                  <a:rPr lang="id-ID" dirty="0"/>
                  <a:t> ,.... , </a:t>
                </a:r>
                <a:r>
                  <a:rPr lang="id-ID" dirty="0" err="1"/>
                  <a:t>t</a:t>
                </a:r>
                <a:r>
                  <a:rPr lang="id-ID" baseline="-25000" dirty="0" err="1"/>
                  <a:t>i</a:t>
                </a:r>
                <a:r>
                  <a:rPr lang="id-ID" baseline="-25000" dirty="0"/>
                  <a:t>,</a:t>
                </a:r>
                <a:r>
                  <a:rPr lang="id-ID" dirty="0"/>
                  <a:t> , ... </a:t>
                </a:r>
                <a:r>
                  <a:rPr lang="id-ID" dirty="0" err="1"/>
                  <a:t>t</a:t>
                </a:r>
                <a:r>
                  <a:rPr lang="id-ID" baseline="-25000" dirty="0" err="1"/>
                  <a:t>n</a:t>
                </a:r>
                <a:r>
                  <a:rPr lang="id-ID" baseline="-25000" dirty="0"/>
                  <a:t> </a:t>
                </a:r>
                <a:r>
                  <a:rPr lang="id-ID" dirty="0"/>
                  <a:t>]</a:t>
                </a:r>
              </a:p>
              <a:p>
                <a:pPr marL="457200" lvl="1" indent="0">
                  <a:buNone/>
                </a:pPr>
                <a:r>
                  <a:rPr lang="id-ID" dirty="0"/>
                  <a:t>Adalah perkalian </a:t>
                </a:r>
                <a:r>
                  <a:rPr lang="id-ID" dirty="0" err="1"/>
                  <a:t>matrik</a:t>
                </a:r>
                <a:r>
                  <a:rPr lang="id-ID" dirty="0"/>
                  <a:t> nx1 S = s yang </a:t>
                </a:r>
                <a:r>
                  <a:rPr lang="id-ID" dirty="0" err="1"/>
                  <a:t>ditranspose</a:t>
                </a:r>
                <a:r>
                  <a:rPr lang="id-ID" dirty="0"/>
                  <a:t>  (</a:t>
                </a:r>
                <a:r>
                  <a:rPr lang="id-ID" dirty="0" err="1"/>
                  <a:t>s</a:t>
                </a:r>
                <a:r>
                  <a:rPr lang="id-ID" baseline="30000" dirty="0" err="1"/>
                  <a:t>T</a:t>
                </a:r>
                <a:r>
                  <a:rPr lang="id-ID" dirty="0"/>
                  <a:t> ) dengan </a:t>
                </a:r>
                <a:r>
                  <a:rPr lang="id-ID" dirty="0" err="1"/>
                  <a:t>matrik</a:t>
                </a:r>
                <a:r>
                  <a:rPr lang="id-ID" dirty="0"/>
                  <a:t>  1xm </a:t>
                </a:r>
                <a:r>
                  <a:rPr lang="id-ID" dirty="0" err="1"/>
                  <a:t>matrik</a:t>
                </a:r>
                <a:r>
                  <a:rPr lang="id-ID" dirty="0"/>
                  <a:t> T = t</a:t>
                </a:r>
              </a:p>
              <a:p>
                <a:pPr marL="457200" lvl="1" indent="0">
                  <a:buNone/>
                </a:pPr>
                <a:endParaRPr lang="id-ID" dirty="0"/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𝑆𝑇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id-ID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id-ID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s</m:t>
                              </m:r>
                              <m:r>
                                <m:rPr>
                                  <m:nor/>
                                </m:rPr>
                                <a:rPr lang="en-US" baseline="-25000"/>
                                <m:t>1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⋮</m:t>
                              </m:r>
                            </m:e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s</m:t>
                              </m:r>
                              <m:r>
                                <m:rPr>
                                  <m:nor/>
                                </m:rPr>
                                <a:rPr lang="en-US" baseline="-25000"/>
                                <m:t>i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⋮</m:t>
                              </m:r>
                            </m:e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s</m:t>
                              </m:r>
                              <m:r>
                                <m:rPr>
                                  <m:nor/>
                                </m:rPr>
                                <a:rPr lang="en-US" baseline="-25000"/>
                                <m:t>n</m:t>
                              </m:r>
                            </m:e>
                          </m:eqArr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id-ID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5"/>
                                    <m:mcJc m:val="center"/>
                                  </m:mcPr>
                                </m:mc>
                              </m:mcs>
                              <m:ctrlPr>
                                <a:rPr lang="id-ID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id-ID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⋯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id-ID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𝑗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⋯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id-ID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 </m:t>
                      </m:r>
                      <m:d>
                        <m:dPr>
                          <m:begChr m:val="["/>
                          <m:endChr m:val="]"/>
                          <m:ctrlPr>
                            <a:rPr lang="id-ID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5"/>
                                    <m:mcJc m:val="center"/>
                                  </m:mcPr>
                                </m:mc>
                              </m:mcs>
                              <m:ctrlPr>
                                <a:rPr lang="id-ID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nor/>
                                  </m:rPr>
                                  <a:rPr lang="en-US"/>
                                  <m:t>s</m:t>
                                </m:r>
                                <m:r>
                                  <m:rPr>
                                    <m:nor/>
                                  </m:rPr>
                                  <a:rPr lang="en-US" baseline="-25000"/>
                                  <m:t>1</m:t>
                                </m:r>
                                <m:sSub>
                                  <m:sSubPr>
                                    <m:ctrlPr>
                                      <a:rPr lang="id-ID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⋯</m:t>
                                </m:r>
                              </m:e>
                              <m:e>
                                <m:r>
                                  <m:rPr>
                                    <m:nor/>
                                  </m:rPr>
                                  <a:rPr lang="en-US"/>
                                  <m:t>s</m:t>
                                </m:r>
                                <m:r>
                                  <m:rPr>
                                    <m:nor/>
                                  </m:rPr>
                                  <a:rPr lang="en-US" baseline="-25000"/>
                                  <m:t>1</m:t>
                                </m:r>
                                <m:sSub>
                                  <m:sSubPr>
                                    <m:ctrlPr>
                                      <a:rPr lang="id-ID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…</m:t>
                                </m:r>
                              </m:e>
                              <m:e>
                                <m:r>
                                  <m:rPr>
                                    <m:nor/>
                                  </m:rPr>
                                  <a:rPr lang="en-US"/>
                                  <m:t>s</m:t>
                                </m:r>
                                <m:r>
                                  <m:rPr>
                                    <m:nor/>
                                  </m:rPr>
                                  <a:rPr lang="en-US" baseline="-25000"/>
                                  <m:t>1</m:t>
                                </m:r>
                                <m:sSub>
                                  <m:sSubPr>
                                    <m:ctrlPr>
                                      <a:rPr lang="id-ID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</m:mr>
                            <m:mr>
                              <m:e>
                                <m:r>
                                  <m:rPr>
                                    <m:nor/>
                                  </m:rPr>
                                  <a:rPr lang="en-US"/>
                                  <m:t>s</m:t>
                                </m:r>
                                <m:r>
                                  <m:rPr>
                                    <m:nor/>
                                  </m:rPr>
                                  <a:rPr lang="id-ID" baseline="-25000"/>
                                  <m:t>i</m:t>
                                </m:r>
                                <m:sSub>
                                  <m:sSubPr>
                                    <m:ctrlPr>
                                      <a:rPr lang="id-ID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⋯</m:t>
                                </m:r>
                              </m:e>
                              <m:e>
                                <m:r>
                                  <m:rPr>
                                    <m:nor/>
                                  </m:rPr>
                                  <a:rPr lang="en-US"/>
                                  <m:t>s</m:t>
                                </m:r>
                                <m:r>
                                  <m:rPr>
                                    <m:nor/>
                                  </m:rPr>
                                  <a:rPr lang="id-ID" baseline="-25000"/>
                                  <m:t>i</m:t>
                                </m:r>
                                <m:sSub>
                                  <m:sSubPr>
                                    <m:ctrlPr>
                                      <a:rPr lang="id-ID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𝑗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⋯</m:t>
                                </m:r>
                              </m:e>
                              <m:e>
                                <m:r>
                                  <m:rPr>
                                    <m:nor/>
                                  </m:rPr>
                                  <a:rPr lang="en-US"/>
                                  <m:t>s</m:t>
                                </m:r>
                                <m:r>
                                  <m:rPr>
                                    <m:nor/>
                                  </m:rPr>
                                  <a:rPr lang="id-ID" baseline="-25000"/>
                                  <m:t>i</m:t>
                                </m:r>
                                <m:sSub>
                                  <m:sSubPr>
                                    <m:ctrlPr>
                                      <a:rPr lang="id-ID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</m:mr>
                            <m:mr>
                              <m:e>
                                <m:r>
                                  <m:rPr>
                                    <m:nor/>
                                  </m:rPr>
                                  <a:rPr lang="en-US"/>
                                  <m:t>s</m:t>
                                </m:r>
                                <m:r>
                                  <m:rPr>
                                    <m:nor/>
                                  </m:rPr>
                                  <a:rPr lang="en-US" baseline="-25000"/>
                                  <m:t>1</m:t>
                                </m:r>
                                <m:sSub>
                                  <m:sSubPr>
                                    <m:ctrlPr>
                                      <a:rPr lang="id-ID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⋯</m:t>
                                </m:r>
                              </m:e>
                              <m:e>
                                <m:r>
                                  <m:rPr>
                                    <m:nor/>
                                  </m:rPr>
                                  <a:rPr lang="en-US"/>
                                  <m:t>s</m:t>
                                </m:r>
                                <m:r>
                                  <m:rPr>
                                    <m:nor/>
                                  </m:rPr>
                                  <a:rPr lang="id-ID" baseline="-25000"/>
                                  <m:t>n</m:t>
                                </m:r>
                                <m:sSub>
                                  <m:sSubPr>
                                    <m:ctrlPr>
                                      <a:rPr lang="id-ID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𝑗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…</m:t>
                                </m:r>
                              </m:e>
                              <m:e>
                                <m:r>
                                  <m:rPr>
                                    <m:nor/>
                                  </m:rPr>
                                  <a:rPr lang="en-US"/>
                                  <m:t>s</m:t>
                                </m:r>
                                <m:r>
                                  <m:rPr>
                                    <m:nor/>
                                  </m:rPr>
                                  <a:rPr lang="id-ID" baseline="-25000"/>
                                  <m:t>n</m:t>
                                </m:r>
                                <m:sSub>
                                  <m:sSubPr>
                                    <m:ctrlPr>
                                      <a:rPr lang="id-ID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  <m:r>
                        <m:rPr>
                          <m:nor/>
                        </m:rPr>
                        <a:rPr lang="en-US"/>
                        <m:t> </m:t>
                      </m:r>
                    </m:oMath>
                  </m:oMathPara>
                </a14:m>
                <a:endParaRPr lang="id-ID" dirty="0"/>
              </a:p>
              <a:p>
                <a:pPr marL="457200" lvl="1" indent="0">
                  <a:buNone/>
                </a:pPr>
                <a:endParaRPr lang="id-ID" dirty="0"/>
              </a:p>
              <a:p>
                <a:pPr marL="457200" lvl="1" indent="0">
                  <a:buNone/>
                </a:pPr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A807240-76F8-FA5E-4F39-36F27B2EA15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801" r="-464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0986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506B6-AC36-2AF7-F80C-F266C7462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Aturan Delta untuk pengenalan pola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7571EC-93D5-25DC-B74E-F9AF041465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Aturan delta </a:t>
            </a:r>
            <a:r>
              <a:rPr lang="id-ID" dirty="0" err="1"/>
              <a:t>dalah</a:t>
            </a:r>
            <a:r>
              <a:rPr lang="id-ID" dirty="0"/>
              <a:t> proses pembelajaran dengan perulangan yang dikenalkan oleh </a:t>
            </a:r>
            <a:r>
              <a:rPr lang="id-ID" dirty="0" err="1"/>
              <a:t>Widrow</a:t>
            </a:r>
            <a:r>
              <a:rPr lang="id-ID" dirty="0"/>
              <a:t> dan </a:t>
            </a:r>
            <a:r>
              <a:rPr lang="id-ID" dirty="0" err="1"/>
              <a:t>Hoff</a:t>
            </a:r>
            <a:r>
              <a:rPr lang="id-ID" dirty="0"/>
              <a:t> untuk ADALINE. </a:t>
            </a:r>
          </a:p>
          <a:p>
            <a:r>
              <a:rPr lang="id-ID" dirty="0"/>
              <a:t>Aturan ini dapat diterapkan pada pola </a:t>
            </a:r>
            <a:r>
              <a:rPr lang="id-ID" dirty="0" err="1"/>
              <a:t>input</a:t>
            </a:r>
            <a:r>
              <a:rPr lang="id-ID" dirty="0"/>
              <a:t> yang linear tapi tidak </a:t>
            </a:r>
            <a:r>
              <a:rPr lang="id-ID" dirty="0" err="1"/>
              <a:t>orthogonal</a:t>
            </a:r>
            <a:r>
              <a:rPr lang="id-ID" dirty="0"/>
              <a:t>. </a:t>
            </a:r>
          </a:p>
          <a:p>
            <a:r>
              <a:rPr lang="id-ID" dirty="0"/>
              <a:t>Pada Aturan delta diasumsikan fungsi </a:t>
            </a:r>
            <a:r>
              <a:rPr lang="id-ID" dirty="0" err="1"/>
              <a:t>aktifasi</a:t>
            </a:r>
            <a:r>
              <a:rPr lang="id-ID" dirty="0"/>
              <a:t> merupakan fungsi identitas. </a:t>
            </a:r>
          </a:p>
          <a:p>
            <a:r>
              <a:rPr lang="id-ID" dirty="0"/>
              <a:t>Parameter dalam aturan delta : </a:t>
            </a:r>
          </a:p>
          <a:p>
            <a:pPr lvl="1"/>
            <a:r>
              <a:rPr lang="id-ID" dirty="0"/>
              <a:t>Laju pembelajaran </a:t>
            </a:r>
            <a:r>
              <a:rPr lang="el-GR" dirty="0"/>
              <a:t>α</a:t>
            </a:r>
            <a:endParaRPr lang="id-ID" dirty="0"/>
          </a:p>
          <a:p>
            <a:pPr lvl="1"/>
            <a:r>
              <a:rPr lang="id-ID" dirty="0"/>
              <a:t>Vektor </a:t>
            </a:r>
            <a:r>
              <a:rPr lang="id-ID" dirty="0" err="1"/>
              <a:t>input</a:t>
            </a:r>
            <a:r>
              <a:rPr lang="id-ID" dirty="0"/>
              <a:t> x</a:t>
            </a:r>
          </a:p>
          <a:p>
            <a:pPr lvl="1"/>
            <a:r>
              <a:rPr lang="id-ID" dirty="0"/>
              <a:t>Target </a:t>
            </a:r>
            <a:r>
              <a:rPr lang="id-ID" dirty="0" err="1"/>
              <a:t>output</a:t>
            </a:r>
            <a:r>
              <a:rPr lang="id-ID" dirty="0"/>
              <a:t> t untuk </a:t>
            </a:r>
            <a:r>
              <a:rPr lang="id-ID" dirty="0" err="1"/>
              <a:t>input</a:t>
            </a:r>
            <a:r>
              <a:rPr lang="id-ID" dirty="0"/>
              <a:t> x</a:t>
            </a:r>
          </a:p>
        </p:txBody>
      </p:sp>
    </p:spTree>
    <p:extLst>
      <p:ext uri="{BB962C8B-B14F-4D97-AF65-F5344CB8AC3E}">
        <p14:creationId xmlns:p14="http://schemas.microsoft.com/office/powerpoint/2010/main" val="3053125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35A41-7243-DC37-1040-1A2EE9F75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6AC9B24-3FFF-2695-8DBD-87FDB126086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id-ID" dirty="0"/>
                  <a:t>Perubahan bobot ditentukan sebagai berikut : </a:t>
                </a: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id-ID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𝑤</m:t>
                      </m:r>
                      <m:r>
                        <a:rPr lang="id-ID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r>
                        <a:rPr lang="id-ID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d>
                        <m:dPr>
                          <m:ctrlPr>
                            <a:rPr lang="id-ID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id-ID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id-ID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𝑗</m:t>
                              </m:r>
                            </m:sub>
                          </m:sSub>
                          <m:r>
                            <a:rPr lang="id-ID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id-ID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id-ID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𝑗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id-ID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d-ID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id-ID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6AC9B24-3FFF-2695-8DBD-87FDB126086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09158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70673-DBDA-50AF-4506-4854984EF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Memori </a:t>
            </a:r>
            <a:r>
              <a:rPr lang="id-ID" dirty="0" err="1"/>
              <a:t>heteroautoasosiasi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A7AA39-AEE9-F1C9-3060-A1F6CA3C5E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Jaringan syaraf memori asosiasi adalah jaringan yang memiliki bobot sedemikian sehingga dapat menyimpan himpunan Pola P. </a:t>
            </a:r>
          </a:p>
          <a:p>
            <a:r>
              <a:rPr lang="id-ID" dirty="0"/>
              <a:t>Masing-masing pasangan asosiasi adalah vektor (s(p), t(p)) dengan p=1,2,....P</a:t>
            </a:r>
          </a:p>
          <a:p>
            <a:pPr lvl="1"/>
            <a:r>
              <a:rPr lang="id-ID" sz="1600" dirty="0"/>
              <a:t>masing-masing vektor s(p) adalah </a:t>
            </a:r>
            <a:r>
              <a:rPr lang="id-ID" sz="1600" dirty="0" err="1"/>
              <a:t>tupel</a:t>
            </a:r>
            <a:r>
              <a:rPr lang="id-ID" sz="1600" dirty="0"/>
              <a:t> dengan n komponen dan vektor t(p) adalah </a:t>
            </a:r>
            <a:r>
              <a:rPr lang="id-ID" sz="1600" dirty="0" err="1"/>
              <a:t>tupel</a:t>
            </a:r>
            <a:r>
              <a:rPr lang="id-ID" sz="1600" dirty="0"/>
              <a:t> dengan m komponen</a:t>
            </a:r>
          </a:p>
          <a:p>
            <a:r>
              <a:rPr lang="id-ID" dirty="0"/>
              <a:t>Aturan dalam </a:t>
            </a:r>
            <a:r>
              <a:rPr lang="id-ID" dirty="0" err="1"/>
              <a:t>heteroautoasosiasi</a:t>
            </a:r>
            <a:r>
              <a:rPr lang="id-ID" dirty="0"/>
              <a:t> dapat diterapkan menggunakan aturan </a:t>
            </a:r>
            <a:r>
              <a:rPr lang="id-ID" dirty="0" err="1"/>
              <a:t>hebb</a:t>
            </a:r>
            <a:r>
              <a:rPr lang="id-ID" dirty="0"/>
              <a:t> maupun aturan delta.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5488EA2D-AA84-AA5D-2600-F84626040A39}"/>
                  </a:ext>
                </a:extLst>
              </p14:cNvPr>
              <p14:cNvContentPartPr/>
              <p14:nvPr/>
            </p14:nvContentPartPr>
            <p14:xfrm>
              <a:off x="8090508" y="660691"/>
              <a:ext cx="259200" cy="6998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5488EA2D-AA84-AA5D-2600-F84626040A3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081508" y="651691"/>
                <a:ext cx="276840" cy="717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822A37EE-622F-EDCE-087C-9E404B5A5FF5}"/>
                  </a:ext>
                </a:extLst>
              </p14:cNvPr>
              <p14:cNvContentPartPr/>
              <p14:nvPr/>
            </p14:nvContentPartPr>
            <p14:xfrm>
              <a:off x="8910588" y="915931"/>
              <a:ext cx="37440" cy="4320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822A37EE-622F-EDCE-087C-9E404B5A5FF5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901948" y="907291"/>
                <a:ext cx="55080" cy="6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01EB811C-8D4A-6FF9-2D85-56490E937E87}"/>
                  </a:ext>
                </a:extLst>
              </p14:cNvPr>
              <p14:cNvContentPartPr/>
              <p14:nvPr/>
            </p14:nvContentPartPr>
            <p14:xfrm>
              <a:off x="8866668" y="1228771"/>
              <a:ext cx="47880" cy="3852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01EB811C-8D4A-6FF9-2D85-56490E937E8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858028" y="1220131"/>
                <a:ext cx="65520" cy="56160"/>
              </a:xfrm>
              <a:prstGeom prst="rect">
                <a:avLst/>
              </a:prstGeom>
            </p:spPr>
          </p:pic>
        </mc:Fallback>
      </mc:AlternateContent>
      <p:grpSp>
        <p:nvGrpSpPr>
          <p:cNvPr id="9" name="Group 8">
            <a:extLst>
              <a:ext uri="{FF2B5EF4-FFF2-40B4-BE49-F238E27FC236}">
                <a16:creationId xmlns:a16="http://schemas.microsoft.com/office/drawing/2014/main" id="{7A028B30-5B3F-B108-9101-40E7D0094F02}"/>
              </a:ext>
            </a:extLst>
          </p:cNvPr>
          <p:cNvGrpSpPr/>
          <p:nvPr/>
        </p:nvGrpSpPr>
        <p:grpSpPr>
          <a:xfrm>
            <a:off x="9435108" y="787771"/>
            <a:ext cx="477000" cy="487440"/>
            <a:chOff x="9435108" y="787771"/>
            <a:chExt cx="477000" cy="4874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8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32FB5C72-7C58-9CC1-2487-4D8D26F34A9A}"/>
                    </a:ext>
                  </a:extLst>
                </p14:cNvPr>
                <p14:cNvContentPartPr/>
                <p14:nvPr/>
              </p14:nvContentPartPr>
              <p14:xfrm>
                <a:off x="9479388" y="787771"/>
                <a:ext cx="432720" cy="487440"/>
              </p14:xfrm>
            </p:contentPart>
          </mc:Choice>
          <mc:Fallback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32FB5C72-7C58-9CC1-2487-4D8D26F34A9A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9470748" y="778771"/>
                  <a:ext cx="450360" cy="505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94FF9A4F-C79B-D84D-656D-228BEED5312D}"/>
                    </a:ext>
                  </a:extLst>
                </p14:cNvPr>
                <p14:cNvContentPartPr/>
                <p14:nvPr/>
              </p14:nvContentPartPr>
              <p14:xfrm>
                <a:off x="9435108" y="968491"/>
                <a:ext cx="375480" cy="43560"/>
              </p14:xfrm>
            </p:contentPart>
          </mc:Choice>
          <mc:Fallback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94FF9A4F-C79B-D84D-656D-228BEED5312D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9426468" y="959491"/>
                  <a:ext cx="393120" cy="61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A59BBB9-A7CA-47B6-04B5-75B6BD13C354}"/>
              </a:ext>
            </a:extLst>
          </p:cNvPr>
          <p:cNvGrpSpPr/>
          <p:nvPr/>
        </p:nvGrpSpPr>
        <p:grpSpPr>
          <a:xfrm>
            <a:off x="8136228" y="1490491"/>
            <a:ext cx="2097000" cy="389160"/>
            <a:chOff x="8136228" y="1490491"/>
            <a:chExt cx="2097000" cy="3891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2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5FDB3F2A-0F94-3FEA-3508-54F6E6C3960D}"/>
                    </a:ext>
                  </a:extLst>
                </p14:cNvPr>
                <p14:cNvContentPartPr/>
                <p14:nvPr/>
              </p14:nvContentPartPr>
              <p14:xfrm>
                <a:off x="8223708" y="1490491"/>
                <a:ext cx="31320" cy="259560"/>
              </p14:xfrm>
            </p:contentPart>
          </mc:Choice>
          <mc:Fallback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5FDB3F2A-0F94-3FEA-3508-54F6E6C3960D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8215068" y="1481851"/>
                  <a:ext cx="48960" cy="277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6C57B887-E0F2-1FFC-FAF0-7955CB1F96B6}"/>
                    </a:ext>
                  </a:extLst>
                </p14:cNvPr>
                <p14:cNvContentPartPr/>
                <p14:nvPr/>
              </p14:nvContentPartPr>
              <p14:xfrm>
                <a:off x="8136228" y="1628011"/>
                <a:ext cx="280440" cy="197280"/>
              </p14:xfrm>
            </p:contentPart>
          </mc:Choice>
          <mc:Fallback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6C57B887-E0F2-1FFC-FAF0-7955CB1F96B6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8127228" y="1619371"/>
                  <a:ext cx="298080" cy="214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5365682E-FA8E-3B13-E5EC-4CB13926944B}"/>
                    </a:ext>
                  </a:extLst>
                </p14:cNvPr>
                <p14:cNvContentPartPr/>
                <p14:nvPr/>
              </p14:nvContentPartPr>
              <p14:xfrm>
                <a:off x="8660388" y="1625851"/>
                <a:ext cx="226800" cy="179640"/>
              </p14:xfrm>
            </p:contentPart>
          </mc:Choice>
          <mc:Fallback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5365682E-FA8E-3B13-E5EC-4CB13926944B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8651748" y="1617211"/>
                  <a:ext cx="244440" cy="197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0BF382B5-707C-624A-8C3A-56C64E184404}"/>
                    </a:ext>
                  </a:extLst>
                </p14:cNvPr>
                <p14:cNvContentPartPr/>
                <p14:nvPr/>
              </p14:nvContentPartPr>
              <p14:xfrm>
                <a:off x="8910588" y="1646371"/>
                <a:ext cx="182880" cy="182880"/>
              </p14:xfrm>
            </p:contentPart>
          </mc:Choice>
          <mc:Fallback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0BF382B5-707C-624A-8C3A-56C64E184404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8901948" y="1637371"/>
                  <a:ext cx="200520" cy="200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130987E0-1621-D172-7FB6-AE89B7B03AE9}"/>
                    </a:ext>
                  </a:extLst>
                </p14:cNvPr>
                <p14:cNvContentPartPr/>
                <p14:nvPr/>
              </p14:nvContentPartPr>
              <p14:xfrm>
                <a:off x="9221988" y="1574731"/>
                <a:ext cx="47520" cy="304920"/>
              </p14:xfrm>
            </p:contentPart>
          </mc:Choice>
          <mc:Fallback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130987E0-1621-D172-7FB6-AE89B7B03AE9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9213348" y="1565731"/>
                  <a:ext cx="65160" cy="322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1FDFD374-2F0B-63E3-D4B9-B26D3C1EF83D}"/>
                    </a:ext>
                  </a:extLst>
                </p14:cNvPr>
                <p14:cNvContentPartPr/>
                <p14:nvPr/>
              </p14:nvContentPartPr>
              <p14:xfrm>
                <a:off x="9259068" y="1703251"/>
                <a:ext cx="196560" cy="74880"/>
              </p14:xfrm>
            </p:contentPart>
          </mc:Choice>
          <mc:Fallback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1FDFD374-2F0B-63E3-D4B9-B26D3C1EF83D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9250068" y="1694611"/>
                  <a:ext cx="214200" cy="9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FB00580D-5053-7C6A-B8A9-D873CA888E52}"/>
                    </a:ext>
                  </a:extLst>
                </p14:cNvPr>
                <p14:cNvContentPartPr/>
                <p14:nvPr/>
              </p14:nvContentPartPr>
              <p14:xfrm>
                <a:off x="9548508" y="1550251"/>
                <a:ext cx="99720" cy="253080"/>
              </p14:xfrm>
            </p:contentPart>
          </mc:Choice>
          <mc:Fallback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FB00580D-5053-7C6A-B8A9-D873CA888E52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9539868" y="1541611"/>
                  <a:ext cx="117360" cy="270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6E3C3B91-86C2-A4E7-7C32-46B49368DB0A}"/>
                    </a:ext>
                  </a:extLst>
                </p14:cNvPr>
                <p14:cNvContentPartPr/>
                <p14:nvPr/>
              </p14:nvContentPartPr>
              <p14:xfrm>
                <a:off x="9573348" y="1565371"/>
                <a:ext cx="659880" cy="251280"/>
              </p14:xfrm>
            </p:contentPart>
          </mc:Choice>
          <mc:Fallback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6E3C3B91-86C2-A4E7-7C32-46B49368DB0A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9564708" y="1556731"/>
                  <a:ext cx="677520" cy="2689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1A01AA8-8374-8BE7-0D07-246813C5F17D}"/>
              </a:ext>
            </a:extLst>
          </p:cNvPr>
          <p:cNvGrpSpPr/>
          <p:nvPr/>
        </p:nvGrpSpPr>
        <p:grpSpPr>
          <a:xfrm>
            <a:off x="10711668" y="1427131"/>
            <a:ext cx="289440" cy="537840"/>
            <a:chOff x="10711668" y="1427131"/>
            <a:chExt cx="289440" cy="5378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8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EEEBA13B-DA9B-15A2-3E01-053AB5487E8B}"/>
                    </a:ext>
                  </a:extLst>
                </p14:cNvPr>
                <p14:cNvContentPartPr/>
                <p14:nvPr/>
              </p14:nvContentPartPr>
              <p14:xfrm>
                <a:off x="10711668" y="1621171"/>
                <a:ext cx="214560" cy="24480"/>
              </p14:xfrm>
            </p:contentPart>
          </mc:Choice>
          <mc:Fallback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EEEBA13B-DA9B-15A2-3E01-053AB5487E8B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10702668" y="1612171"/>
                  <a:ext cx="232200" cy="42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0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224DCC30-BDB4-1737-8476-78B1A564E254}"/>
                    </a:ext>
                  </a:extLst>
                </p14:cNvPr>
                <p14:cNvContentPartPr/>
                <p14:nvPr/>
              </p14:nvContentPartPr>
              <p14:xfrm>
                <a:off x="10726068" y="1715491"/>
                <a:ext cx="197280" cy="25200"/>
              </p14:xfrm>
            </p:contentPart>
          </mc:Choice>
          <mc:Fallback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224DCC30-BDB4-1737-8476-78B1A564E254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10717068" y="1706851"/>
                  <a:ext cx="214920" cy="42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2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7D8FF169-8657-30A5-143A-5AB4F03ACBE3}"/>
                    </a:ext>
                  </a:extLst>
                </p14:cNvPr>
                <p14:cNvContentPartPr/>
                <p14:nvPr/>
              </p14:nvContentPartPr>
              <p14:xfrm>
                <a:off x="10794468" y="1427131"/>
                <a:ext cx="206640" cy="537840"/>
              </p14:xfrm>
            </p:contentPart>
          </mc:Choice>
          <mc:Fallback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7D8FF169-8657-30A5-143A-5AB4F03ACBE3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10785468" y="1418491"/>
                  <a:ext cx="224280" cy="555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12403644-BDE7-2624-3547-241F1D42DE42}"/>
              </a:ext>
            </a:extLst>
          </p:cNvPr>
          <p:cNvGrpSpPr/>
          <p:nvPr/>
        </p:nvGrpSpPr>
        <p:grpSpPr>
          <a:xfrm>
            <a:off x="8893668" y="4817971"/>
            <a:ext cx="956520" cy="523440"/>
            <a:chOff x="8893668" y="4817971"/>
            <a:chExt cx="956520" cy="5234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4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25DE3F1C-8B1F-566F-6235-F8E1CBB6D23A}"/>
                    </a:ext>
                  </a:extLst>
                </p14:cNvPr>
                <p14:cNvContentPartPr/>
                <p14:nvPr/>
              </p14:nvContentPartPr>
              <p14:xfrm>
                <a:off x="8893668" y="4817971"/>
                <a:ext cx="237240" cy="523440"/>
              </p14:xfrm>
            </p:contentPart>
          </mc:Choice>
          <mc:Fallback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25DE3F1C-8B1F-566F-6235-F8E1CBB6D23A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8885028" y="4809331"/>
                  <a:ext cx="254880" cy="54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6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F5851C7B-CC3E-C63D-28BD-7C65363431B2}"/>
                    </a:ext>
                  </a:extLst>
                </p14:cNvPr>
                <p14:cNvContentPartPr/>
                <p14:nvPr/>
              </p14:nvContentPartPr>
              <p14:xfrm>
                <a:off x="9113628" y="4978531"/>
                <a:ext cx="736560" cy="87840"/>
              </p14:xfrm>
            </p:contentPart>
          </mc:Choice>
          <mc:Fallback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F5851C7B-CC3E-C63D-28BD-7C65363431B2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9104628" y="4969531"/>
                  <a:ext cx="754200" cy="105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8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8F2B9C84-4E00-DC0D-68F0-4A8F883097CF}"/>
                    </a:ext>
                  </a:extLst>
                </p14:cNvPr>
                <p14:cNvContentPartPr/>
                <p14:nvPr/>
              </p14:nvContentPartPr>
              <p14:xfrm>
                <a:off x="9696108" y="4906171"/>
                <a:ext cx="153360" cy="241560"/>
              </p14:xfrm>
            </p:contentPart>
          </mc:Choice>
          <mc:Fallback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8F2B9C84-4E00-DC0D-68F0-4A8F883097CF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9687468" y="4897171"/>
                  <a:ext cx="171000" cy="259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55923EF5-7E4D-95AA-28D2-2174DE394B25}"/>
              </a:ext>
            </a:extLst>
          </p:cNvPr>
          <p:cNvGrpSpPr/>
          <p:nvPr/>
        </p:nvGrpSpPr>
        <p:grpSpPr>
          <a:xfrm>
            <a:off x="10292628" y="4735171"/>
            <a:ext cx="650880" cy="346320"/>
            <a:chOff x="10292628" y="4735171"/>
            <a:chExt cx="650880" cy="3463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0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2CB7D38D-43C7-4699-1716-AEF44C6A8426}"/>
                    </a:ext>
                  </a:extLst>
                </p14:cNvPr>
                <p14:cNvContentPartPr/>
                <p14:nvPr/>
              </p14:nvContentPartPr>
              <p14:xfrm>
                <a:off x="10432668" y="4735171"/>
                <a:ext cx="230040" cy="334800"/>
              </p14:xfrm>
            </p:contentPart>
          </mc:Choice>
          <mc:Fallback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2CB7D38D-43C7-4699-1716-AEF44C6A8426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10424028" y="4726171"/>
                  <a:ext cx="247680" cy="352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2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A570FAF0-6BA7-72A0-656C-3ED48B3C941B}"/>
                    </a:ext>
                  </a:extLst>
                </p14:cNvPr>
                <p14:cNvContentPartPr/>
                <p14:nvPr/>
              </p14:nvContentPartPr>
              <p14:xfrm>
                <a:off x="10292628" y="4947931"/>
                <a:ext cx="295560" cy="69120"/>
              </p14:xfrm>
            </p:contentPart>
          </mc:Choice>
          <mc:Fallback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A570FAF0-6BA7-72A0-656C-3ED48B3C941B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10283988" y="4939291"/>
                  <a:ext cx="313200" cy="86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4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2402E45F-E1DE-1C90-10C2-1C8B995E0E3E}"/>
                    </a:ext>
                  </a:extLst>
                </p14:cNvPr>
                <p14:cNvContentPartPr/>
                <p14:nvPr/>
              </p14:nvContentPartPr>
              <p14:xfrm>
                <a:off x="10845228" y="4873771"/>
                <a:ext cx="98280" cy="207720"/>
              </p14:xfrm>
            </p:contentPart>
          </mc:Choice>
          <mc:Fallback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2402E45F-E1DE-1C90-10C2-1C8B995E0E3E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10836228" y="4865131"/>
                  <a:ext cx="115920" cy="2253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42109AA2-D4D3-F39C-C255-7CC4DD0F9DA4}"/>
              </a:ext>
            </a:extLst>
          </p:cNvPr>
          <p:cNvGrpSpPr/>
          <p:nvPr/>
        </p:nvGrpSpPr>
        <p:grpSpPr>
          <a:xfrm>
            <a:off x="7838508" y="5896531"/>
            <a:ext cx="693720" cy="860400"/>
            <a:chOff x="7838508" y="5896531"/>
            <a:chExt cx="693720" cy="8604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6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96865BD9-089C-57ED-A512-B95A1326124C}"/>
                    </a:ext>
                  </a:extLst>
                </p14:cNvPr>
                <p14:cNvContentPartPr/>
                <p14:nvPr/>
              </p14:nvContentPartPr>
              <p14:xfrm>
                <a:off x="7838508" y="5896531"/>
                <a:ext cx="199080" cy="383040"/>
              </p14:xfrm>
            </p:contentPart>
          </mc:Choice>
          <mc:Fallback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96865BD9-089C-57ED-A512-B95A1326124C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7829868" y="5887531"/>
                  <a:ext cx="216720" cy="400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8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B50BE377-AA7C-266F-4933-8A7DF7FAEDBF}"/>
                    </a:ext>
                  </a:extLst>
                </p14:cNvPr>
                <p14:cNvContentPartPr/>
                <p14:nvPr/>
              </p14:nvContentPartPr>
              <p14:xfrm>
                <a:off x="8174388" y="6068251"/>
                <a:ext cx="160560" cy="237600"/>
              </p14:xfrm>
            </p:contentPart>
          </mc:Choice>
          <mc:Fallback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B50BE377-AA7C-266F-4933-8A7DF7FAEDBF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8165748" y="6059251"/>
                  <a:ext cx="178200" cy="255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0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3955B8FE-6143-D6E1-001C-EB83978ECDAA}"/>
                    </a:ext>
                  </a:extLst>
                </p14:cNvPr>
                <p14:cNvContentPartPr/>
                <p14:nvPr/>
              </p14:nvContentPartPr>
              <p14:xfrm>
                <a:off x="7950468" y="6445171"/>
                <a:ext cx="157680" cy="311760"/>
              </p14:xfrm>
            </p:contentPart>
          </mc:Choice>
          <mc:Fallback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3955B8FE-6143-D6E1-001C-EB83978ECDAA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7941468" y="6436531"/>
                  <a:ext cx="175320" cy="32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2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2E2782F0-C42C-D7FE-7E89-D43D92D888A3}"/>
                    </a:ext>
                  </a:extLst>
                </p14:cNvPr>
                <p14:cNvContentPartPr/>
                <p14:nvPr/>
              </p14:nvContentPartPr>
              <p14:xfrm>
                <a:off x="8153148" y="6526171"/>
                <a:ext cx="260640" cy="133560"/>
              </p14:xfrm>
            </p:contentPart>
          </mc:Choice>
          <mc:Fallback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2E2782F0-C42C-D7FE-7E89-D43D92D888A3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8144508" y="6517171"/>
                  <a:ext cx="278280" cy="15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4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1428DF0E-CFC6-A317-8E60-79809F07805C}"/>
                    </a:ext>
                  </a:extLst>
                </p14:cNvPr>
                <p14:cNvContentPartPr/>
                <p14:nvPr/>
              </p14:nvContentPartPr>
              <p14:xfrm>
                <a:off x="8389668" y="6525451"/>
                <a:ext cx="142560" cy="169200"/>
              </p14:xfrm>
            </p:contentPart>
          </mc:Choice>
          <mc:Fallback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1428DF0E-CFC6-A317-8E60-79809F07805C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8380668" y="6516451"/>
                  <a:ext cx="160200" cy="1868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9F5F507-ED7A-85BD-367D-28240493A121}"/>
              </a:ext>
            </a:extLst>
          </p:cNvPr>
          <p:cNvGrpSpPr/>
          <p:nvPr/>
        </p:nvGrpSpPr>
        <p:grpSpPr>
          <a:xfrm>
            <a:off x="9032268" y="5847211"/>
            <a:ext cx="1350000" cy="699480"/>
            <a:chOff x="9032268" y="5847211"/>
            <a:chExt cx="1350000" cy="6994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56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5B1B0A62-A08E-C8C7-856F-808B245A4AEA}"/>
                    </a:ext>
                  </a:extLst>
                </p14:cNvPr>
                <p14:cNvContentPartPr/>
                <p14:nvPr/>
              </p14:nvContentPartPr>
              <p14:xfrm>
                <a:off x="9032268" y="5972491"/>
                <a:ext cx="331920" cy="574200"/>
              </p14:xfrm>
            </p:contentPart>
          </mc:Choice>
          <mc:Fallback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5B1B0A62-A08E-C8C7-856F-808B245A4AEA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9023628" y="5963491"/>
                  <a:ext cx="349560" cy="591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8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id="{9C93E4C7-0552-EF6F-5B1D-0606E44351A3}"/>
                    </a:ext>
                  </a:extLst>
                </p14:cNvPr>
                <p14:cNvContentPartPr/>
                <p14:nvPr/>
              </p14:nvContentPartPr>
              <p14:xfrm>
                <a:off x="9438348" y="5847211"/>
                <a:ext cx="943920" cy="228960"/>
              </p14:xfrm>
            </p:contentPart>
          </mc:Choice>
          <mc:Fallback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9C93E4C7-0552-EF6F-5B1D-0606E44351A3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9429348" y="5838571"/>
                  <a:ext cx="961560" cy="246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4076DE38-BFD6-516F-A9C2-D1A2F6EFD4B3}"/>
              </a:ext>
            </a:extLst>
          </p:cNvPr>
          <p:cNvGrpSpPr/>
          <p:nvPr/>
        </p:nvGrpSpPr>
        <p:grpSpPr>
          <a:xfrm>
            <a:off x="10696908" y="5652811"/>
            <a:ext cx="777600" cy="532800"/>
            <a:chOff x="10696908" y="5652811"/>
            <a:chExt cx="777600" cy="5328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60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94C3EB49-82AD-29A1-7361-A227215E025F}"/>
                    </a:ext>
                  </a:extLst>
                </p14:cNvPr>
                <p14:cNvContentPartPr/>
                <p14:nvPr/>
              </p14:nvContentPartPr>
              <p14:xfrm>
                <a:off x="10696908" y="5652811"/>
                <a:ext cx="263520" cy="69120"/>
              </p14:xfrm>
            </p:contentPart>
          </mc:Choice>
          <mc:Fallback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94C3EB49-82AD-29A1-7361-A227215E025F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10687908" y="5644171"/>
                  <a:ext cx="281160" cy="86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2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CD59B0D1-D049-2C14-B1A1-3FFA86CD7B92}"/>
                    </a:ext>
                  </a:extLst>
                </p14:cNvPr>
                <p14:cNvContentPartPr/>
                <p14:nvPr/>
              </p14:nvContentPartPr>
              <p14:xfrm>
                <a:off x="10835148" y="5731291"/>
                <a:ext cx="128880" cy="454320"/>
              </p14:xfrm>
            </p:contentPart>
          </mc:Choice>
          <mc:Fallback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CD59B0D1-D049-2C14-B1A1-3FFA86CD7B92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10826148" y="5722651"/>
                  <a:ext cx="146520" cy="471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4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4B4C49BE-C9F9-67F1-922C-E9FBD1096CEB}"/>
                    </a:ext>
                  </a:extLst>
                </p14:cNvPr>
                <p14:cNvContentPartPr/>
                <p14:nvPr/>
              </p14:nvContentPartPr>
              <p14:xfrm>
                <a:off x="11074908" y="5963491"/>
                <a:ext cx="399600" cy="106920"/>
              </p14:xfrm>
            </p:contentPart>
          </mc:Choice>
          <mc:Fallback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4B4C49BE-C9F9-67F1-922C-E9FBD1096CEB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11066268" y="5954491"/>
                  <a:ext cx="417240" cy="124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0C52B862-AFAF-2F43-6B3B-4FC117B1A44C}"/>
              </a:ext>
            </a:extLst>
          </p:cNvPr>
          <p:cNvGrpSpPr/>
          <p:nvPr/>
        </p:nvGrpSpPr>
        <p:grpSpPr>
          <a:xfrm>
            <a:off x="7674348" y="4569211"/>
            <a:ext cx="425160" cy="487440"/>
            <a:chOff x="7674348" y="4569211"/>
            <a:chExt cx="425160" cy="4874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66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1833104B-6911-AC89-9C32-D3442B1CF29E}"/>
                    </a:ext>
                  </a:extLst>
                </p14:cNvPr>
                <p14:cNvContentPartPr/>
                <p14:nvPr/>
              </p14:nvContentPartPr>
              <p14:xfrm>
                <a:off x="7674348" y="4569211"/>
                <a:ext cx="231480" cy="412560"/>
              </p14:xfrm>
            </p:contentPart>
          </mc:Choice>
          <mc:Fallback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1833104B-6911-AC89-9C32-D3442B1CF29E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7665708" y="4560571"/>
                  <a:ext cx="249120" cy="43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8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A9E1D42C-0D4C-8359-277D-3E0F9AE5F18D}"/>
                    </a:ext>
                  </a:extLst>
                </p14:cNvPr>
                <p14:cNvContentPartPr/>
                <p14:nvPr/>
              </p14:nvContentPartPr>
              <p14:xfrm>
                <a:off x="8072148" y="4778731"/>
                <a:ext cx="27360" cy="277920"/>
              </p14:xfrm>
            </p:contentPart>
          </mc:Choice>
          <mc:Fallback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A9E1D42C-0D4C-8359-277D-3E0F9AE5F18D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8063148" y="4770091"/>
                  <a:ext cx="45000" cy="295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0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93153FE9-1593-D082-814D-FB9D4AE37BB4}"/>
                    </a:ext>
                  </a:extLst>
                </p14:cNvPr>
                <p14:cNvContentPartPr/>
                <p14:nvPr/>
              </p14:nvContentPartPr>
              <p14:xfrm>
                <a:off x="7899348" y="4947931"/>
                <a:ext cx="3600" cy="13320"/>
              </p14:xfrm>
            </p:contentPart>
          </mc:Choice>
          <mc:Fallback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93153FE9-1593-D082-814D-FB9D4AE37BB4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7890708" y="4939291"/>
                  <a:ext cx="21240" cy="309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3018D3EA-C13C-9FB7-9D7F-884A3419F0A8}"/>
              </a:ext>
            </a:extLst>
          </p:cNvPr>
          <p:cNvGrpSpPr/>
          <p:nvPr/>
        </p:nvGrpSpPr>
        <p:grpSpPr>
          <a:xfrm>
            <a:off x="7713588" y="5200651"/>
            <a:ext cx="483120" cy="394200"/>
            <a:chOff x="7713588" y="5200651"/>
            <a:chExt cx="483120" cy="3942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2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B2B43ACF-3D32-69AC-2A79-3E81BA488D25}"/>
                    </a:ext>
                  </a:extLst>
                </p14:cNvPr>
                <p14:cNvContentPartPr/>
                <p14:nvPr/>
              </p14:nvContentPartPr>
              <p14:xfrm>
                <a:off x="7713588" y="5200651"/>
                <a:ext cx="165960" cy="344520"/>
              </p14:xfrm>
            </p:contentPart>
          </mc:Choice>
          <mc:Fallback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B2B43ACF-3D32-69AC-2A79-3E81BA488D25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7704948" y="5192011"/>
                  <a:ext cx="183600" cy="362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4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7F999C7D-EED2-B3AC-FFE1-CAB8E69B2D6C}"/>
                    </a:ext>
                  </a:extLst>
                </p14:cNvPr>
                <p14:cNvContentPartPr/>
                <p14:nvPr/>
              </p14:nvContentPartPr>
              <p14:xfrm>
                <a:off x="8021388" y="5388931"/>
                <a:ext cx="175320" cy="185400"/>
              </p14:xfrm>
            </p:contentPart>
          </mc:Choice>
          <mc:Fallback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7F999C7D-EED2-B3AC-FFE1-CAB8E69B2D6C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8012748" y="5379931"/>
                  <a:ext cx="192960" cy="20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6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041DD397-1F13-B758-8F77-2907445BC33C}"/>
                    </a:ext>
                  </a:extLst>
                </p14:cNvPr>
                <p14:cNvContentPartPr/>
                <p14:nvPr/>
              </p14:nvContentPartPr>
              <p14:xfrm>
                <a:off x="7882428" y="5571811"/>
                <a:ext cx="14040" cy="23040"/>
              </p14:xfrm>
            </p:contentPart>
          </mc:Choice>
          <mc:Fallback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041DD397-1F13-B758-8F77-2907445BC33C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7873788" y="5562811"/>
                  <a:ext cx="31680" cy="40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0630993-E39F-0203-A8DB-C3831239E4A9}"/>
              </a:ext>
            </a:extLst>
          </p:cNvPr>
          <p:cNvGrpSpPr/>
          <p:nvPr/>
        </p:nvGrpSpPr>
        <p:grpSpPr>
          <a:xfrm>
            <a:off x="5826108" y="5642011"/>
            <a:ext cx="819000" cy="325440"/>
            <a:chOff x="5826108" y="5642011"/>
            <a:chExt cx="819000" cy="3254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8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6E25CACE-7C46-E64D-7E0D-A3EE50796DA2}"/>
                    </a:ext>
                  </a:extLst>
                </p14:cNvPr>
                <p14:cNvContentPartPr/>
                <p14:nvPr/>
              </p14:nvContentPartPr>
              <p14:xfrm>
                <a:off x="5992068" y="5642011"/>
                <a:ext cx="653040" cy="123840"/>
              </p14:xfrm>
            </p:contentPart>
          </mc:Choice>
          <mc:Fallback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6E25CACE-7C46-E64D-7E0D-A3EE50796DA2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5983428" y="5633011"/>
                  <a:ext cx="670680" cy="14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0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8645F497-BE75-20E6-E9A2-E9448393D70F}"/>
                    </a:ext>
                  </a:extLst>
                </p14:cNvPr>
                <p14:cNvContentPartPr/>
                <p14:nvPr/>
              </p14:nvContentPartPr>
              <p14:xfrm>
                <a:off x="5826108" y="5657131"/>
                <a:ext cx="308520" cy="310320"/>
              </p14:xfrm>
            </p:contentPart>
          </mc:Choice>
          <mc:Fallback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8645F497-BE75-20E6-E9A2-E9448393D70F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5817468" y="5648491"/>
                  <a:ext cx="326160" cy="32796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9552421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9A107-5962-1A73-9DBB-E62827D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Arsitektur jaringan syaraf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530CDC9-0332-ACF3-C92B-CA9262E584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12171" y="1825625"/>
            <a:ext cx="5567657" cy="4351338"/>
          </a:xfr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7D0E11BD-30C2-63D0-C729-9EA7151436B8}"/>
                  </a:ext>
                </a:extLst>
              </p14:cNvPr>
              <p14:cNvContentPartPr/>
              <p14:nvPr/>
            </p14:nvContentPartPr>
            <p14:xfrm>
              <a:off x="9242148" y="2326411"/>
              <a:ext cx="353520" cy="23767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7D0E11BD-30C2-63D0-C729-9EA7151436B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233148" y="2317411"/>
                <a:ext cx="371160" cy="2394360"/>
              </a:xfrm>
              <a:prstGeom prst="rect">
                <a:avLst/>
              </a:prstGeom>
            </p:spPr>
          </p:pic>
        </mc:Fallback>
      </mc:AlternateContent>
      <p:grpSp>
        <p:nvGrpSpPr>
          <p:cNvPr id="7" name="Group 6">
            <a:extLst>
              <a:ext uri="{FF2B5EF4-FFF2-40B4-BE49-F238E27FC236}">
                <a16:creationId xmlns:a16="http://schemas.microsoft.com/office/drawing/2014/main" id="{512A83B6-3A23-18AC-B116-C80CF08FB2CD}"/>
              </a:ext>
            </a:extLst>
          </p:cNvPr>
          <p:cNvGrpSpPr/>
          <p:nvPr/>
        </p:nvGrpSpPr>
        <p:grpSpPr>
          <a:xfrm>
            <a:off x="9970788" y="2822131"/>
            <a:ext cx="268200" cy="309240"/>
            <a:chOff x="9970788" y="2822131"/>
            <a:chExt cx="268200" cy="3092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085E4BB7-37FE-9611-6E40-D3DA0B2D62AA}"/>
                    </a:ext>
                  </a:extLst>
                </p14:cNvPr>
                <p14:cNvContentPartPr/>
                <p14:nvPr/>
              </p14:nvContentPartPr>
              <p14:xfrm>
                <a:off x="9970788" y="2892691"/>
                <a:ext cx="245520" cy="40320"/>
              </p14:xfrm>
            </p:contentPart>
          </mc:Choice>
          <mc:Fallback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085E4BB7-37FE-9611-6E40-D3DA0B2D62AA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9961788" y="2883691"/>
                  <a:ext cx="263160" cy="5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F20BF0E5-F0EB-A5A4-4E32-0F0531DB9EF7}"/>
                    </a:ext>
                  </a:extLst>
                </p14:cNvPr>
                <p14:cNvContentPartPr/>
                <p14:nvPr/>
              </p14:nvContentPartPr>
              <p14:xfrm>
                <a:off x="10041348" y="2822131"/>
                <a:ext cx="197640" cy="309240"/>
              </p14:xfrm>
            </p:contentPart>
          </mc:Choice>
          <mc:Fallback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F20BF0E5-F0EB-A5A4-4E32-0F0531DB9EF7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0032708" y="2813491"/>
                  <a:ext cx="215280" cy="3268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D4C9969-F26D-B9DC-385C-D4F216D48F49}"/>
                  </a:ext>
                </a:extLst>
              </p14:cNvPr>
              <p14:cNvContentPartPr/>
              <p14:nvPr/>
            </p14:nvContentPartPr>
            <p14:xfrm>
              <a:off x="10811388" y="2989531"/>
              <a:ext cx="10440" cy="612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D4C9969-F26D-B9DC-385C-D4F216D48F49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0802388" y="2980891"/>
                <a:ext cx="28080" cy="23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531279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C2517-A771-855C-564A-4455D1244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Algoritma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0714174-3BDC-E3A1-FE9E-6839609651A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id-ID" dirty="0"/>
                  <a:t>Langkah 0: </a:t>
                </a:r>
                <a:r>
                  <a:rPr lang="id-ID" dirty="0" err="1"/>
                  <a:t>inisialisasi</a:t>
                </a:r>
                <a:r>
                  <a:rPr lang="id-ID" dirty="0"/>
                  <a:t> bobot menggunakan aturan </a:t>
                </a:r>
                <a:r>
                  <a:rPr lang="id-ID" dirty="0" err="1"/>
                  <a:t>hebb</a:t>
                </a:r>
                <a:r>
                  <a:rPr lang="id-ID" dirty="0"/>
                  <a:t> atau delta</a:t>
                </a:r>
              </a:p>
              <a:p>
                <a:r>
                  <a:rPr lang="id-ID" dirty="0"/>
                  <a:t>Langkah 1: Untuk setiap anggota vektor, lakukan langkah  2 -4:</a:t>
                </a:r>
              </a:p>
              <a:p>
                <a:pPr lvl="1"/>
                <a:r>
                  <a:rPr lang="id-ID" dirty="0"/>
                  <a:t>Langkah 2 : tetapkan </a:t>
                </a:r>
                <a:r>
                  <a:rPr lang="id-ID" dirty="0" err="1"/>
                  <a:t>aktivasi</a:t>
                </a:r>
                <a:r>
                  <a:rPr lang="id-ID" dirty="0"/>
                  <a:t> untuk lapisan </a:t>
                </a:r>
                <a:r>
                  <a:rPr lang="id-ID" dirty="0" err="1"/>
                  <a:t>input</a:t>
                </a:r>
                <a:r>
                  <a:rPr lang="id-ID" dirty="0"/>
                  <a:t> sama dengan </a:t>
                </a:r>
                <a:r>
                  <a:rPr lang="id-ID" dirty="0" err="1"/>
                  <a:t>input</a:t>
                </a:r>
                <a:r>
                  <a:rPr lang="id-ID" dirty="0"/>
                  <a:t> saat ini</a:t>
                </a:r>
              </a:p>
              <a:p>
                <a:pPr marL="457200" lvl="1" indent="0" algn="ctr">
                  <a:buNone/>
                </a:pPr>
                <a:r>
                  <a:rPr lang="id-ID" dirty="0"/>
                  <a:t>xi</a:t>
                </a:r>
              </a:p>
              <a:p>
                <a:pPr lvl="1"/>
                <a:r>
                  <a:rPr lang="id-ID" dirty="0"/>
                  <a:t>Langkah 3: hitung </a:t>
                </a:r>
                <a:r>
                  <a:rPr lang="id-ID" dirty="0" err="1"/>
                  <a:t>output</a:t>
                </a:r>
                <a:r>
                  <a:rPr lang="id-ID" dirty="0"/>
                  <a:t> jaringan : </a:t>
                </a: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d-ID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d-ID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id-ID" b="0" i="1" smtClean="0">
                              <a:latin typeface="Cambria Math" panose="02040503050406030204" pitchFamily="18" charset="0"/>
                            </a:rPr>
                            <m:t>_</m:t>
                          </m:r>
                          <m:r>
                            <a:rPr lang="id-ID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e>
                        <m:sub>
                          <m:r>
                            <a:rPr lang="id-ID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id-ID" b="0" i="1" smtClean="0">
                          <a:latin typeface="Cambria Math" panose="02040503050406030204" pitchFamily="18" charset="0"/>
                        </a:rPr>
                        <m:t>= </m:t>
                      </m:r>
                      <m:nary>
                        <m:naryPr>
                          <m:chr m:val="∑"/>
                          <m:supHide m:val="on"/>
                          <m:ctrlPr>
                            <a:rPr lang="id-ID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id-ID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sSub>
                            <m:sSubPr>
                              <m:ctrlP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id-ID" dirty="0"/>
              </a:p>
              <a:p>
                <a:pPr lvl="1"/>
                <a:r>
                  <a:rPr lang="id-ID" dirty="0"/>
                  <a:t>Langkah 4: Tentukan </a:t>
                </a:r>
                <a:r>
                  <a:rPr lang="id-ID" dirty="0" err="1"/>
                  <a:t>aktivasi</a:t>
                </a:r>
                <a:r>
                  <a:rPr lang="id-ID" dirty="0"/>
                  <a:t> : </a:t>
                </a: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d-ID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d-ID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id-ID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id-ID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id-ID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1 </m:t>
                              </m:r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𝑗𝑖𝑘𝑎</m:t>
                              </m:r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id-ID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d-ID" b="0" i="1" smtClean="0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id-ID" b="0" i="1" smtClean="0">
                                      <a:latin typeface="Cambria Math" panose="02040503050406030204" pitchFamily="18" charset="0"/>
                                    </a:rPr>
                                    <m:t>𝑖𝑛</m:t>
                                  </m:r>
                                </m:sub>
                              </m:sSub>
                              <m:r>
                                <a:rPr lang="id-ID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&gt;0</m:t>
                              </m:r>
                            </m:e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0 </m:t>
                              </m:r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𝑗𝑖𝑘𝑎</m:t>
                              </m:r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id-ID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d-ID" b="0" i="1" smtClean="0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id-ID" b="0" i="1" smtClean="0">
                                      <a:latin typeface="Cambria Math" panose="02040503050406030204" pitchFamily="18" charset="0"/>
                                    </a:rPr>
                                    <m:t>𝑖𝑛</m:t>
                                  </m:r>
                                </m:sub>
                              </m:sSub>
                              <m:r>
                                <a:rPr lang="id-ID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id-ID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−1 </m:t>
                              </m:r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𝑗𝑖𝑘𝑎</m:t>
                              </m:r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id-ID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d-ID" b="0" i="1" smtClean="0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id-ID" b="0" i="1" smtClean="0">
                                      <a:latin typeface="Cambria Math" panose="02040503050406030204" pitchFamily="18" charset="0"/>
                                    </a:rPr>
                                    <m:t>𝑖𝑛</m:t>
                                  </m:r>
                                </m:sub>
                              </m:sSub>
                              <m:r>
                                <a:rPr lang="id-ID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&lt;</m:t>
                              </m:r>
                              <m:r>
                                <a:rPr lang="id-ID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id-ID" dirty="0"/>
              </a:p>
              <a:p>
                <a:pPr lvl="1"/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0714174-3BDC-E3A1-FE9E-6839609651A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308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06732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95318-D3E6-42C7-3DE8-6C8DFFFD6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Contoh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9817AE8-0C42-523F-E30F-49F234948A1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id-ID" dirty="0"/>
                  <a:t>Sebuah jaringan di latih untuk menyimpan pemetaan pola </a:t>
                </a:r>
                <a:r>
                  <a:rPr lang="id-ID" dirty="0" err="1"/>
                  <a:t>input</a:t>
                </a:r>
                <a:r>
                  <a:rPr lang="id-ID" dirty="0"/>
                  <a:t> s dan t dengan vektor s dan t sebagai berikut : </a:t>
                </a:r>
              </a:p>
              <a:p>
                <a:pPr algn="ctr"/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8"/>
                              <m:mcJc m:val="center"/>
                            </m:mcPr>
                          </m:mc>
                        </m:mcs>
                        <m:ctrlPr>
                          <a:rPr lang="id-ID" sz="1800" i="1" kern="10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id-ID" sz="1800" b="0" i="1" kern="10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</m:e>
                        <m:e>
                          <m:sSub>
                            <m:sSubPr>
                              <m:ctrlP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  <m:e>
                          <m:sSub>
                            <m:sSubPr>
                              <m:ctrlP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  <m:e>
                          <m:sSub>
                            <m:sSubPr>
                              <m:ctrlP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b>
                          </m:sSub>
                        </m:e>
                        <m:e>
                          <m:sSub>
                            <m:sSubPr>
                              <m:ctrlP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b>
                          </m:sSub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</m:e>
                        <m:e>
                          <m:sSub>
                            <m:sSubPr>
                              <m:ctrlP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US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  <m:e>
                          <m:sSub>
                            <m:sSubPr>
                              <m:ctrlP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US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mr>
                      <m:mr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𝑖𝑛𝑝𝑢𝑡</m:t>
                          </m:r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 1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1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𝑜𝑢𝑡𝑝𝑢𝑡</m:t>
                          </m:r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 1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1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0</m:t>
                          </m:r>
                        </m:e>
                      </m:mr>
                      <m:mr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𝑖𝑛𝑝𝑢𝑡</m:t>
                          </m:r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 2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1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1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𝑜𝑢𝑡𝑝𝑢𝑡</m:t>
                          </m:r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 2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1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0</m:t>
                          </m:r>
                        </m:e>
                      </m:mr>
                      <m:mr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𝑖𝑛𝑝𝑢𝑡</m:t>
                          </m:r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 3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1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𝑜𝑢𝑡𝑝𝑢𝑡</m:t>
                          </m:r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 3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1</m:t>
                          </m:r>
                        </m:e>
                      </m:mr>
                      <m:mr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𝑖𝑛𝑝𝑢𝑡</m:t>
                          </m:r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 4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id-ID" sz="1800" i="1" kern="1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1</m:t>
                          </m:r>
                        </m:e>
                        <m:e>
                          <m:r>
                            <a:rPr lang="id-ID" sz="1800" i="1" kern="1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𝑜𝑢𝑡𝑝𝑢𝑡</m:t>
                          </m:r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 4</m:t>
                          </m:r>
                        </m:e>
                        <m:e>
                          <m:r>
                            <a:rPr lang="id-ID" sz="1800" i="1" kern="1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en-US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mbria Math" panose="02040503050406030204" pitchFamily="18" charset="0"/>
                            </a:rPr>
                            <m:t>1</m:t>
                          </m:r>
                        </m:e>
                      </m:mr>
                    </m:m>
                  </m:oMath>
                </a14:m>
                <a:endParaRPr lang="id-ID" sz="1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/>
                <a:endParaRPr lang="id-ID" sz="1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9817AE8-0C42-523F-E30F-49F234948A1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1333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115ACC9A-91E9-668E-6E4F-3E84D98ABE84}"/>
                  </a:ext>
                </a:extLst>
              </p14:cNvPr>
              <p14:cNvContentPartPr/>
              <p14:nvPr/>
            </p14:nvContentPartPr>
            <p14:xfrm>
              <a:off x="5133108" y="2833651"/>
              <a:ext cx="360" cy="432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115ACC9A-91E9-668E-6E4F-3E84D98ABE8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124468" y="2824651"/>
                <a:ext cx="18000" cy="2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15D84719-2489-A5AB-B029-573C79BE9692}"/>
                  </a:ext>
                </a:extLst>
              </p14:cNvPr>
              <p14:cNvContentPartPr/>
              <p14:nvPr/>
            </p14:nvContentPartPr>
            <p14:xfrm>
              <a:off x="6516228" y="2942011"/>
              <a:ext cx="10440" cy="1188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15D84719-2489-A5AB-B029-573C79BE969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507588" y="2933371"/>
                <a:ext cx="28080" cy="2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9CAC4ADA-F5AA-3B26-A5D0-5A94C30C7687}"/>
                  </a:ext>
                </a:extLst>
              </p14:cNvPr>
              <p14:cNvContentPartPr/>
              <p14:nvPr/>
            </p14:nvContentPartPr>
            <p14:xfrm>
              <a:off x="7651668" y="2819971"/>
              <a:ext cx="1130760" cy="54684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9CAC4ADA-F5AA-3B26-A5D0-5A94C30C7687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643028" y="2811331"/>
                <a:ext cx="1148400" cy="564480"/>
              </a:xfrm>
              <a:prstGeom prst="rect">
                <a:avLst/>
              </a:prstGeom>
            </p:spPr>
          </p:pic>
        </mc:Fallback>
      </mc:AlternateContent>
      <p:grpSp>
        <p:nvGrpSpPr>
          <p:cNvPr id="12" name="Group 11">
            <a:extLst>
              <a:ext uri="{FF2B5EF4-FFF2-40B4-BE49-F238E27FC236}">
                <a16:creationId xmlns:a16="http://schemas.microsoft.com/office/drawing/2014/main" id="{D41F3777-5EE4-185A-BD39-CCD1A4115E05}"/>
              </a:ext>
            </a:extLst>
          </p:cNvPr>
          <p:cNvGrpSpPr/>
          <p:nvPr/>
        </p:nvGrpSpPr>
        <p:grpSpPr>
          <a:xfrm>
            <a:off x="5498508" y="2306971"/>
            <a:ext cx="477000" cy="2509560"/>
            <a:chOff x="5498508" y="2306971"/>
            <a:chExt cx="477000" cy="25095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64F65BA8-70B9-4DF7-F91B-37F7D9FC52E1}"/>
                    </a:ext>
                  </a:extLst>
                </p14:cNvPr>
                <p14:cNvContentPartPr/>
                <p14:nvPr/>
              </p14:nvContentPartPr>
              <p14:xfrm>
                <a:off x="5498508" y="2807011"/>
                <a:ext cx="3600" cy="4320"/>
              </p14:xfrm>
            </p:contentPart>
          </mc:Choice>
          <mc:Fallback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64F65BA8-70B9-4DF7-F91B-37F7D9FC52E1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5489508" y="2798371"/>
                  <a:ext cx="21240" cy="21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116E9565-D3DF-FF18-2661-112B09FE873B}"/>
                    </a:ext>
                  </a:extLst>
                </p14:cNvPr>
                <p14:cNvContentPartPr/>
                <p14:nvPr/>
              </p14:nvContentPartPr>
              <p14:xfrm>
                <a:off x="5971908" y="2843011"/>
                <a:ext cx="3600" cy="4320"/>
              </p14:xfrm>
            </p:contentPart>
          </mc:Choice>
          <mc:Fallback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116E9565-D3DF-FF18-2661-112B09FE873B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5962908" y="2834371"/>
                  <a:ext cx="21240" cy="21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63161631-40B1-8396-E638-EB841A1EA09F}"/>
                    </a:ext>
                  </a:extLst>
                </p14:cNvPr>
                <p14:cNvContentPartPr/>
                <p14:nvPr/>
              </p14:nvContentPartPr>
              <p14:xfrm>
                <a:off x="5654028" y="2306971"/>
                <a:ext cx="160560" cy="2509560"/>
              </p14:xfrm>
            </p:contentPart>
          </mc:Choice>
          <mc:Fallback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63161631-40B1-8396-E638-EB841A1EA09F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5645028" y="2297971"/>
                  <a:ext cx="178200" cy="25272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4C6A2515-67E0-A67F-E4FE-7E09C8512EED}"/>
                  </a:ext>
                </a:extLst>
              </p14:cNvPr>
              <p14:cNvContentPartPr/>
              <p14:nvPr/>
            </p14:nvContentPartPr>
            <p14:xfrm>
              <a:off x="4950588" y="2746531"/>
              <a:ext cx="563040" cy="44784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4C6A2515-67E0-A67F-E4FE-7E09C8512EED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896588" y="2638531"/>
                <a:ext cx="670680" cy="66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DBB68DD-246C-6945-D716-124B6789B383}"/>
                  </a:ext>
                </a:extLst>
              </p14:cNvPr>
              <p14:cNvContentPartPr/>
              <p14:nvPr/>
            </p14:nvContentPartPr>
            <p14:xfrm>
              <a:off x="5069388" y="2863891"/>
              <a:ext cx="270360" cy="30924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DBB68DD-246C-6945-D716-124B6789B383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5015388" y="2756251"/>
                <a:ext cx="378000" cy="52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58F59916-E20D-E828-D9FB-3ABFEFC2896D}"/>
                  </a:ext>
                </a:extLst>
              </p14:cNvPr>
              <p14:cNvContentPartPr/>
              <p14:nvPr/>
            </p14:nvContentPartPr>
            <p14:xfrm>
              <a:off x="5153988" y="3050371"/>
              <a:ext cx="419040" cy="27468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58F59916-E20D-E828-D9FB-3ABFEFC2896D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5099988" y="2942731"/>
                <a:ext cx="526680" cy="490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1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028A3529-7E48-0DE3-0039-1145098835E0}"/>
                  </a:ext>
                </a:extLst>
              </p14:cNvPr>
              <p14:cNvContentPartPr/>
              <p14:nvPr/>
            </p14:nvContentPartPr>
            <p14:xfrm>
              <a:off x="5427228" y="3200491"/>
              <a:ext cx="213120" cy="221040"/>
            </p14:xfrm>
          </p:contentPart>
        </mc:Choice>
        <mc:Fallback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028A3529-7E48-0DE3-0039-1145098835E0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5373228" y="3092851"/>
                <a:ext cx="320760" cy="436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0CD23D3-D9C6-48EB-B487-7326DD5400FC}"/>
                  </a:ext>
                </a:extLst>
              </p14:cNvPr>
              <p14:cNvContentPartPr/>
              <p14:nvPr/>
            </p14:nvContentPartPr>
            <p14:xfrm>
              <a:off x="5518668" y="3343051"/>
              <a:ext cx="128880" cy="46080"/>
            </p14:xfrm>
          </p:contentPart>
        </mc:Choice>
        <mc:Fallback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0CD23D3-D9C6-48EB-B487-7326DD5400FC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5464668" y="3235411"/>
                <a:ext cx="236520" cy="26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79F892D9-616C-A7AB-3EAF-97268233CEB4}"/>
                  </a:ext>
                </a:extLst>
              </p14:cNvPr>
              <p14:cNvContentPartPr/>
              <p14:nvPr/>
            </p14:nvContentPartPr>
            <p14:xfrm>
              <a:off x="5285388" y="2934451"/>
              <a:ext cx="234720" cy="243360"/>
            </p14:xfrm>
          </p:contentPart>
        </mc:Choice>
        <mc:Fallback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79F892D9-616C-A7AB-3EAF-97268233CEB4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5231388" y="2826451"/>
                <a:ext cx="342360" cy="45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C665488A-ED1F-47AD-2912-5BEFAA838C43}"/>
                  </a:ext>
                </a:extLst>
              </p14:cNvPr>
              <p14:cNvContentPartPr/>
              <p14:nvPr/>
            </p14:nvContentPartPr>
            <p14:xfrm>
              <a:off x="5137068" y="2955331"/>
              <a:ext cx="311040" cy="313920"/>
            </p14:xfrm>
          </p:contentPart>
        </mc:Choice>
        <mc:Fallback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C665488A-ED1F-47AD-2912-5BEFAA838C43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5083068" y="2847691"/>
                <a:ext cx="418680" cy="529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9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3163D51C-3C20-0293-0EAF-AF2EACFDC476}"/>
                  </a:ext>
                </a:extLst>
              </p14:cNvPr>
              <p14:cNvContentPartPr/>
              <p14:nvPr/>
            </p14:nvContentPartPr>
            <p14:xfrm>
              <a:off x="5048148" y="3155131"/>
              <a:ext cx="166320" cy="199080"/>
            </p14:xfrm>
          </p:contentPart>
        </mc:Choice>
        <mc:Fallback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3163D51C-3C20-0293-0EAF-AF2EACFDC476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4994508" y="3047131"/>
                <a:ext cx="273960" cy="414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1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5D9C95CB-60AF-7944-D086-BC5460CD0D07}"/>
                  </a:ext>
                </a:extLst>
              </p14:cNvPr>
              <p14:cNvContentPartPr/>
              <p14:nvPr/>
            </p14:nvContentPartPr>
            <p14:xfrm>
              <a:off x="4983708" y="3295531"/>
              <a:ext cx="264960" cy="201960"/>
            </p14:xfrm>
          </p:contentPart>
        </mc:Choice>
        <mc:Fallback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5D9C95CB-60AF-7944-D086-BC5460CD0D07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4929708" y="3187891"/>
                <a:ext cx="372600" cy="417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3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919CE711-3A48-7632-EE48-1119E77A366C}"/>
                  </a:ext>
                </a:extLst>
              </p14:cNvPr>
              <p14:cNvContentPartPr/>
              <p14:nvPr/>
            </p14:nvContentPartPr>
            <p14:xfrm>
              <a:off x="4974708" y="2773171"/>
              <a:ext cx="598320" cy="373320"/>
            </p14:xfrm>
          </p:contentPart>
        </mc:Choice>
        <mc:Fallback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919CE711-3A48-7632-EE48-1119E77A366C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4921068" y="2665531"/>
                <a:ext cx="705960" cy="588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5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37161E15-E308-DA9F-5CB0-B7A71E1662A6}"/>
                  </a:ext>
                </a:extLst>
              </p14:cNvPr>
              <p14:cNvContentPartPr/>
              <p14:nvPr/>
            </p14:nvContentPartPr>
            <p14:xfrm>
              <a:off x="5790468" y="2907811"/>
              <a:ext cx="282960" cy="262440"/>
            </p14:xfrm>
          </p:contentPart>
        </mc:Choice>
        <mc:Fallback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37161E15-E308-DA9F-5CB0-B7A71E1662A6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5736828" y="2799811"/>
                <a:ext cx="390600" cy="47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7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0DFC713D-FA28-DED7-D1C4-2F06BCE9AD6C}"/>
                  </a:ext>
                </a:extLst>
              </p14:cNvPr>
              <p14:cNvContentPartPr/>
              <p14:nvPr/>
            </p14:nvContentPartPr>
            <p14:xfrm>
              <a:off x="6181428" y="2949571"/>
              <a:ext cx="20520" cy="21240"/>
            </p14:xfrm>
          </p:contentPart>
        </mc:Choice>
        <mc:Fallback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0DFC713D-FA28-DED7-D1C4-2F06BCE9AD6C}"/>
                  </a:ext>
                </a:extLst>
              </p:cNvPr>
              <p:cNvPicPr/>
              <p:nvPr/>
            </p:nvPicPr>
            <p:blipFill>
              <a:blip r:embed="rId38"/>
              <a:stretch>
                <a:fillRect/>
              </a:stretch>
            </p:blipFill>
            <p:spPr>
              <a:xfrm>
                <a:off x="6127788" y="2841931"/>
                <a:ext cx="128160" cy="23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9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1B90D8C8-9F06-2AC0-4A8E-E4B50DA3DE88}"/>
                  </a:ext>
                </a:extLst>
              </p14:cNvPr>
              <p14:cNvContentPartPr/>
              <p14:nvPr/>
            </p14:nvContentPartPr>
            <p14:xfrm>
              <a:off x="5961108" y="2989531"/>
              <a:ext cx="271440" cy="329760"/>
            </p14:xfrm>
          </p:contentPart>
        </mc:Choice>
        <mc:Fallback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1B90D8C8-9F06-2AC0-4A8E-E4B50DA3DE88}"/>
                  </a:ext>
                </a:extLst>
              </p:cNvPr>
              <p:cNvPicPr/>
              <p:nvPr/>
            </p:nvPicPr>
            <p:blipFill>
              <a:blip r:embed="rId40"/>
              <a:stretch>
                <a:fillRect/>
              </a:stretch>
            </p:blipFill>
            <p:spPr>
              <a:xfrm>
                <a:off x="5907108" y="2881891"/>
                <a:ext cx="379080" cy="54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1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77061B30-F7AB-D253-6BCF-36F31471E91B}"/>
                  </a:ext>
                </a:extLst>
              </p14:cNvPr>
              <p14:cNvContentPartPr/>
              <p14:nvPr/>
            </p14:nvContentPartPr>
            <p14:xfrm>
              <a:off x="6137868" y="3244411"/>
              <a:ext cx="341640" cy="155160"/>
            </p14:xfrm>
          </p:contentPart>
        </mc:Choice>
        <mc:Fallback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77061B30-F7AB-D253-6BCF-36F31471E91B}"/>
                  </a:ext>
                </a:extLst>
              </p:cNvPr>
              <p:cNvPicPr/>
              <p:nvPr/>
            </p:nvPicPr>
            <p:blipFill>
              <a:blip r:embed="rId42"/>
              <a:stretch>
                <a:fillRect/>
              </a:stretch>
            </p:blipFill>
            <p:spPr>
              <a:xfrm>
                <a:off x="6083868" y="3136411"/>
                <a:ext cx="449280" cy="370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3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D363F120-1648-2788-655B-F27E5710F148}"/>
                  </a:ext>
                </a:extLst>
              </p14:cNvPr>
              <p14:cNvContentPartPr/>
              <p14:nvPr/>
            </p14:nvContentPartPr>
            <p14:xfrm>
              <a:off x="7811868" y="2951371"/>
              <a:ext cx="202320" cy="438120"/>
            </p14:xfrm>
          </p:contentPart>
        </mc:Choice>
        <mc:Fallback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D363F120-1648-2788-655B-F27E5710F148}"/>
                  </a:ext>
                </a:extLst>
              </p:cNvPr>
              <p:cNvPicPr/>
              <p:nvPr/>
            </p:nvPicPr>
            <p:blipFill>
              <a:blip r:embed="rId44"/>
              <a:stretch>
                <a:fillRect/>
              </a:stretch>
            </p:blipFill>
            <p:spPr>
              <a:xfrm>
                <a:off x="7757868" y="2843731"/>
                <a:ext cx="309960" cy="65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5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B6172B86-3065-2378-A3F0-FD92D14A2588}"/>
                  </a:ext>
                </a:extLst>
              </p14:cNvPr>
              <p14:cNvContentPartPr/>
              <p14:nvPr/>
            </p14:nvContentPartPr>
            <p14:xfrm>
              <a:off x="8281308" y="2974411"/>
              <a:ext cx="141120" cy="361080"/>
            </p14:xfrm>
          </p:contentPart>
        </mc:Choice>
        <mc:Fallback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B6172B86-3065-2378-A3F0-FD92D14A2588}"/>
                  </a:ext>
                </a:extLst>
              </p:cNvPr>
              <p:cNvPicPr/>
              <p:nvPr/>
            </p:nvPicPr>
            <p:blipFill>
              <a:blip r:embed="rId46"/>
              <a:stretch>
                <a:fillRect/>
              </a:stretch>
            </p:blipFill>
            <p:spPr>
              <a:xfrm>
                <a:off x="8227308" y="2866411"/>
                <a:ext cx="248760" cy="57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7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B3DC126F-38F5-1E5A-E7C6-330C9A55386A}"/>
                  </a:ext>
                </a:extLst>
              </p14:cNvPr>
              <p14:cNvContentPartPr/>
              <p14:nvPr/>
            </p14:nvContentPartPr>
            <p14:xfrm>
              <a:off x="4913148" y="3515491"/>
              <a:ext cx="230760" cy="291600"/>
            </p14:xfrm>
          </p:contentPart>
        </mc:Choice>
        <mc:Fallback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B3DC126F-38F5-1E5A-E7C6-330C9A55386A}"/>
                  </a:ext>
                </a:extLst>
              </p:cNvPr>
              <p:cNvPicPr/>
              <p:nvPr/>
            </p:nvPicPr>
            <p:blipFill>
              <a:blip r:embed="rId48"/>
              <a:stretch>
                <a:fillRect/>
              </a:stretch>
            </p:blipFill>
            <p:spPr>
              <a:xfrm>
                <a:off x="4859508" y="3407491"/>
                <a:ext cx="338400" cy="507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9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9A53CFAF-2E0C-E7F9-2724-EA2D6B326429}"/>
                  </a:ext>
                </a:extLst>
              </p14:cNvPr>
              <p14:cNvContentPartPr/>
              <p14:nvPr/>
            </p14:nvContentPartPr>
            <p14:xfrm>
              <a:off x="5031948" y="3538891"/>
              <a:ext cx="159840" cy="275400"/>
            </p14:xfrm>
          </p:contentPart>
        </mc:Choice>
        <mc:Fallback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9A53CFAF-2E0C-E7F9-2724-EA2D6B326429}"/>
                  </a:ext>
                </a:extLst>
              </p:cNvPr>
              <p:cNvPicPr/>
              <p:nvPr/>
            </p:nvPicPr>
            <p:blipFill>
              <a:blip r:embed="rId50"/>
              <a:stretch>
                <a:fillRect/>
              </a:stretch>
            </p:blipFill>
            <p:spPr>
              <a:xfrm>
                <a:off x="4977948" y="3430891"/>
                <a:ext cx="267480" cy="491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1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1342DF6D-00C3-3526-2863-F90C42053676}"/>
                  </a:ext>
                </a:extLst>
              </p14:cNvPr>
              <p14:cNvContentPartPr/>
              <p14:nvPr/>
            </p14:nvContentPartPr>
            <p14:xfrm>
              <a:off x="5116908" y="3599731"/>
              <a:ext cx="378720" cy="266400"/>
            </p14:xfrm>
          </p:contentPart>
        </mc:Choice>
        <mc:Fallback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1342DF6D-00C3-3526-2863-F90C42053676}"/>
                  </a:ext>
                </a:extLst>
              </p:cNvPr>
              <p:cNvPicPr/>
              <p:nvPr/>
            </p:nvPicPr>
            <p:blipFill>
              <a:blip r:embed="rId52"/>
              <a:stretch>
                <a:fillRect/>
              </a:stretch>
            </p:blipFill>
            <p:spPr>
              <a:xfrm>
                <a:off x="5063268" y="3492091"/>
                <a:ext cx="486360" cy="482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3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C7F4F956-4A95-968C-CCFF-2D742FA5B401}"/>
                  </a:ext>
                </a:extLst>
              </p14:cNvPr>
              <p14:cNvContentPartPr/>
              <p14:nvPr/>
            </p14:nvContentPartPr>
            <p14:xfrm>
              <a:off x="5380788" y="3641851"/>
              <a:ext cx="168840" cy="196200"/>
            </p14:xfrm>
          </p:contentPart>
        </mc:Choice>
        <mc:Fallback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C7F4F956-4A95-968C-CCFF-2D742FA5B401}"/>
                  </a:ext>
                </a:extLst>
              </p:cNvPr>
              <p:cNvPicPr/>
              <p:nvPr/>
            </p:nvPicPr>
            <p:blipFill>
              <a:blip r:embed="rId54"/>
              <a:stretch>
                <a:fillRect/>
              </a:stretch>
            </p:blipFill>
            <p:spPr>
              <a:xfrm>
                <a:off x="5326788" y="3533851"/>
                <a:ext cx="276480" cy="411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5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3504BA79-2A95-3258-AFC3-CCFE9E3E5230}"/>
                  </a:ext>
                </a:extLst>
              </p14:cNvPr>
              <p14:cNvContentPartPr/>
              <p14:nvPr/>
            </p14:nvContentPartPr>
            <p14:xfrm>
              <a:off x="5302668" y="3542131"/>
              <a:ext cx="422640" cy="434160"/>
            </p14:xfrm>
          </p:contentPart>
        </mc:Choice>
        <mc:Fallback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3504BA79-2A95-3258-AFC3-CCFE9E3E5230}"/>
                  </a:ext>
                </a:extLst>
              </p:cNvPr>
              <p:cNvPicPr/>
              <p:nvPr/>
            </p:nvPicPr>
            <p:blipFill>
              <a:blip r:embed="rId56"/>
              <a:stretch>
                <a:fillRect/>
              </a:stretch>
            </p:blipFill>
            <p:spPr>
              <a:xfrm>
                <a:off x="5249028" y="3434131"/>
                <a:ext cx="530280" cy="649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7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88C9A3AE-DFD0-033A-8997-5178CA44AA10}"/>
                  </a:ext>
                </a:extLst>
              </p14:cNvPr>
              <p14:cNvContentPartPr/>
              <p14:nvPr/>
            </p14:nvContentPartPr>
            <p14:xfrm>
              <a:off x="5866788" y="3480571"/>
              <a:ext cx="176040" cy="324720"/>
            </p14:xfrm>
          </p:contentPart>
        </mc:Choice>
        <mc:Fallback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88C9A3AE-DFD0-033A-8997-5178CA44AA10}"/>
                  </a:ext>
                </a:extLst>
              </p:cNvPr>
              <p:cNvPicPr/>
              <p:nvPr/>
            </p:nvPicPr>
            <p:blipFill>
              <a:blip r:embed="rId58"/>
              <a:stretch>
                <a:fillRect/>
              </a:stretch>
            </p:blipFill>
            <p:spPr>
              <a:xfrm>
                <a:off x="5812788" y="3372571"/>
                <a:ext cx="283680" cy="540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9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5EA81C09-259F-5BD6-82C6-A8EBC86877E3}"/>
                  </a:ext>
                </a:extLst>
              </p14:cNvPr>
              <p14:cNvContentPartPr/>
              <p14:nvPr/>
            </p14:nvContentPartPr>
            <p14:xfrm>
              <a:off x="5928348" y="3740491"/>
              <a:ext cx="327960" cy="118440"/>
            </p14:xfrm>
          </p:contentPart>
        </mc:Choice>
        <mc:Fallback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5EA81C09-259F-5BD6-82C6-A8EBC86877E3}"/>
                  </a:ext>
                </a:extLst>
              </p:cNvPr>
              <p:cNvPicPr/>
              <p:nvPr/>
            </p:nvPicPr>
            <p:blipFill>
              <a:blip r:embed="rId60"/>
              <a:stretch>
                <a:fillRect/>
              </a:stretch>
            </p:blipFill>
            <p:spPr>
              <a:xfrm>
                <a:off x="5874348" y="3632851"/>
                <a:ext cx="435600" cy="33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1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18EDF336-A929-7DFC-CE86-8264180BB103}"/>
                  </a:ext>
                </a:extLst>
              </p14:cNvPr>
              <p14:cNvContentPartPr/>
              <p14:nvPr/>
            </p14:nvContentPartPr>
            <p14:xfrm>
              <a:off x="6057588" y="3565891"/>
              <a:ext cx="469080" cy="300960"/>
            </p14:xfrm>
          </p:contentPart>
        </mc:Choice>
        <mc:Fallback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18EDF336-A929-7DFC-CE86-8264180BB103}"/>
                  </a:ext>
                </a:extLst>
              </p:cNvPr>
              <p:cNvPicPr/>
              <p:nvPr/>
            </p:nvPicPr>
            <p:blipFill>
              <a:blip r:embed="rId62"/>
              <a:stretch>
                <a:fillRect/>
              </a:stretch>
            </p:blipFill>
            <p:spPr>
              <a:xfrm>
                <a:off x="6003588" y="3457891"/>
                <a:ext cx="576720" cy="51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3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53A76780-4233-AA0A-41DF-C2AB4375E244}"/>
                  </a:ext>
                </a:extLst>
              </p14:cNvPr>
              <p14:cNvContentPartPr/>
              <p14:nvPr/>
            </p14:nvContentPartPr>
            <p14:xfrm>
              <a:off x="6104388" y="3510451"/>
              <a:ext cx="135000" cy="80280"/>
            </p14:xfrm>
          </p:contentPart>
        </mc:Choice>
        <mc:Fallback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53A76780-4233-AA0A-41DF-C2AB4375E244}"/>
                  </a:ext>
                </a:extLst>
              </p:cNvPr>
              <p:cNvPicPr/>
              <p:nvPr/>
            </p:nvPicPr>
            <p:blipFill>
              <a:blip r:embed="rId64"/>
              <a:stretch>
                <a:fillRect/>
              </a:stretch>
            </p:blipFill>
            <p:spPr>
              <a:xfrm>
                <a:off x="6050388" y="3402811"/>
                <a:ext cx="242640" cy="29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5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AC337430-B539-B3B4-05E2-CB32ECDE0406}"/>
                  </a:ext>
                </a:extLst>
              </p14:cNvPr>
              <p14:cNvContentPartPr/>
              <p14:nvPr/>
            </p14:nvContentPartPr>
            <p14:xfrm>
              <a:off x="6164508" y="3725371"/>
              <a:ext cx="196200" cy="171720"/>
            </p14:xfrm>
          </p:contentPart>
        </mc:Choice>
        <mc:Fallback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AC337430-B539-B3B4-05E2-CB32ECDE0406}"/>
                  </a:ext>
                </a:extLst>
              </p:cNvPr>
              <p:cNvPicPr/>
              <p:nvPr/>
            </p:nvPicPr>
            <p:blipFill>
              <a:blip r:embed="rId66"/>
              <a:stretch>
                <a:fillRect/>
              </a:stretch>
            </p:blipFill>
            <p:spPr>
              <a:xfrm>
                <a:off x="6110868" y="3617731"/>
                <a:ext cx="303840" cy="38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7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560E865C-D775-DC49-E14A-7E6AF5C25393}"/>
                  </a:ext>
                </a:extLst>
              </p14:cNvPr>
              <p14:cNvContentPartPr/>
              <p14:nvPr/>
            </p14:nvContentPartPr>
            <p14:xfrm>
              <a:off x="5984868" y="3880891"/>
              <a:ext cx="121320" cy="46800"/>
            </p14:xfrm>
          </p:contentPart>
        </mc:Choice>
        <mc:Fallback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560E865C-D775-DC49-E14A-7E6AF5C25393}"/>
                  </a:ext>
                </a:extLst>
              </p:cNvPr>
              <p:cNvPicPr/>
              <p:nvPr/>
            </p:nvPicPr>
            <p:blipFill>
              <a:blip r:embed="rId68"/>
              <a:stretch>
                <a:fillRect/>
              </a:stretch>
            </p:blipFill>
            <p:spPr>
              <a:xfrm>
                <a:off x="5930868" y="3773251"/>
                <a:ext cx="228960" cy="262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9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9623EA47-603E-0053-F26A-170C84D8F3B0}"/>
                  </a:ext>
                </a:extLst>
              </p14:cNvPr>
              <p14:cNvContentPartPr/>
              <p14:nvPr/>
            </p14:nvContentPartPr>
            <p14:xfrm>
              <a:off x="8239908" y="3547891"/>
              <a:ext cx="139320" cy="304920"/>
            </p14:xfrm>
          </p:contentPart>
        </mc:Choice>
        <mc:Fallback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9623EA47-603E-0053-F26A-170C84D8F3B0}"/>
                  </a:ext>
                </a:extLst>
              </p:cNvPr>
              <p:cNvPicPr/>
              <p:nvPr/>
            </p:nvPicPr>
            <p:blipFill>
              <a:blip r:embed="rId70"/>
              <a:stretch>
                <a:fillRect/>
              </a:stretch>
            </p:blipFill>
            <p:spPr>
              <a:xfrm>
                <a:off x="8185908" y="3439891"/>
                <a:ext cx="246960" cy="520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1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7F155365-B44A-A666-6C72-A6869E595A54}"/>
                  </a:ext>
                </a:extLst>
              </p14:cNvPr>
              <p14:cNvContentPartPr/>
              <p14:nvPr/>
            </p14:nvContentPartPr>
            <p14:xfrm>
              <a:off x="7773708" y="3540331"/>
              <a:ext cx="222840" cy="342720"/>
            </p14:xfrm>
          </p:contentPart>
        </mc:Choice>
        <mc:Fallback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7F155365-B44A-A666-6C72-A6869E595A54}"/>
                  </a:ext>
                </a:extLst>
              </p:cNvPr>
              <p:cNvPicPr/>
              <p:nvPr/>
            </p:nvPicPr>
            <p:blipFill>
              <a:blip r:embed="rId72"/>
              <a:stretch>
                <a:fillRect/>
              </a:stretch>
            </p:blipFill>
            <p:spPr>
              <a:xfrm>
                <a:off x="7719708" y="3432331"/>
                <a:ext cx="330480" cy="55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3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53B6472C-2E9F-6512-B6F6-7E50FB989715}"/>
                  </a:ext>
                </a:extLst>
              </p14:cNvPr>
              <p14:cNvContentPartPr/>
              <p14:nvPr/>
            </p14:nvContentPartPr>
            <p14:xfrm>
              <a:off x="4077948" y="3094291"/>
              <a:ext cx="179640" cy="23040"/>
            </p14:xfrm>
          </p:contentPart>
        </mc:Choice>
        <mc:Fallback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53B6472C-2E9F-6512-B6F6-7E50FB989715}"/>
                  </a:ext>
                </a:extLst>
              </p:cNvPr>
              <p:cNvPicPr/>
              <p:nvPr/>
            </p:nvPicPr>
            <p:blipFill>
              <a:blip r:embed="rId74"/>
              <a:stretch>
                <a:fillRect/>
              </a:stretch>
            </p:blipFill>
            <p:spPr>
              <a:xfrm>
                <a:off x="4024308" y="2986291"/>
                <a:ext cx="287280" cy="238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5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BE31117F-7715-BFBD-1F8F-C18585B17B8B}"/>
                  </a:ext>
                </a:extLst>
              </p14:cNvPr>
              <p14:cNvContentPartPr/>
              <p14:nvPr/>
            </p14:nvContentPartPr>
            <p14:xfrm>
              <a:off x="7476708" y="3075211"/>
              <a:ext cx="30960" cy="6120"/>
            </p14:xfrm>
          </p:contentPart>
        </mc:Choice>
        <mc:Fallback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BE31117F-7715-BFBD-1F8F-C18585B17B8B}"/>
                  </a:ext>
                </a:extLst>
              </p:cNvPr>
              <p:cNvPicPr/>
              <p:nvPr/>
            </p:nvPicPr>
            <p:blipFill>
              <a:blip r:embed="rId76"/>
              <a:stretch>
                <a:fillRect/>
              </a:stretch>
            </p:blipFill>
            <p:spPr>
              <a:xfrm>
                <a:off x="7423068" y="2967211"/>
                <a:ext cx="138600" cy="221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50189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9A8F4-32F6-C32F-9DC7-269F38976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Penyelesaian dengan aturan </a:t>
            </a:r>
            <a:r>
              <a:rPr lang="id-ID" dirty="0" err="1"/>
              <a:t>Hebb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C5FBD57-C907-D424-31FE-7BDA1C6CD44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id-ID" dirty="0"/>
                  <a:t>Pelatihan dengan aturan </a:t>
                </a:r>
                <a:r>
                  <a:rPr lang="id-ID" dirty="0" err="1"/>
                  <a:t>Hebb</a:t>
                </a:r>
                <a:r>
                  <a:rPr lang="id-ID" dirty="0"/>
                  <a:t> 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d-ID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d-ID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id-ID" b="0" i="1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b>
                      </m:sSub>
                      <m:r>
                        <a:rPr lang="id-ID" b="0" i="1" smtClean="0">
                          <a:latin typeface="Cambria Math" panose="02040503050406030204" pitchFamily="18" charset="0"/>
                        </a:rPr>
                        <m:t>𝑛𝑒𝑤</m:t>
                      </m:r>
                      <m:r>
                        <a:rPr lang="id-ID" b="0" i="1" smtClean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id-ID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d-ID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id-ID" b="0" i="1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b>
                      </m:sSub>
                      <m:r>
                        <a:rPr lang="id-ID" b="0" i="1" smtClean="0">
                          <a:latin typeface="Cambria Math" panose="02040503050406030204" pitchFamily="18" charset="0"/>
                        </a:rPr>
                        <m:t>𝑙𝑎𝑚𝑎</m:t>
                      </m:r>
                      <m:r>
                        <a:rPr lang="id-ID" b="0" i="1" smtClean="0">
                          <a:latin typeface="Cambria Math" panose="02040503050406030204" pitchFamily="18" charset="0"/>
                        </a:rPr>
                        <m:t>+ </m:t>
                      </m:r>
                      <m:sSub>
                        <m:sSubPr>
                          <m:ctrlPr>
                            <a:rPr lang="id-ID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d-ID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id-ID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sSub>
                        <m:sSubPr>
                          <m:ctrlPr>
                            <a:rPr lang="id-ID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d-ID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id-ID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</m:oMath>
                  </m:oMathPara>
                </a14:m>
                <a:endParaRPr lang="id-ID" dirty="0"/>
              </a:p>
              <a:p>
                <a:r>
                  <a:rPr lang="id-ID" dirty="0"/>
                  <a:t>Pelatihan : </a:t>
                </a:r>
              </a:p>
              <a:p>
                <a:pPr lvl="1"/>
                <a:r>
                  <a:rPr lang="id-ID" dirty="0"/>
                  <a:t>Langkah  0: </a:t>
                </a:r>
                <a:r>
                  <a:rPr lang="id-ID" dirty="0" err="1"/>
                  <a:t>inisialisasi</a:t>
                </a:r>
                <a:r>
                  <a:rPr lang="id-ID" dirty="0"/>
                  <a:t> semua bobot 0</a:t>
                </a:r>
              </a:p>
              <a:p>
                <a:pPr lvl="1"/>
                <a:r>
                  <a:rPr lang="id-ID" dirty="0"/>
                  <a:t>Langkah 1: untuk pasangan s: t  yang pertama : ( 1,0,0,0 ):(1,0):</a:t>
                </a:r>
              </a:p>
              <a:p>
                <a:pPr lvl="2"/>
                <a:r>
                  <a:rPr lang="id-ID" dirty="0"/>
                  <a:t>Langkah 2: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=1 ;</m:t>
                    </m:r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id-ID" dirty="0"/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endParaRPr lang="id-ID" b="0" dirty="0"/>
              </a:p>
              <a:p>
                <a:pPr lvl="2"/>
                <a:r>
                  <a:rPr lang="id-ID" dirty="0"/>
                  <a:t>Langkah 3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=1 </m:t>
                    </m:r>
                  </m:oMath>
                </a14:m>
                <a:r>
                  <a:rPr lang="id-ID" dirty="0"/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id-ID" b="0" i="1" dirty="0">
                  <a:latin typeface="Cambria Math" panose="02040503050406030204" pitchFamily="18" charset="0"/>
                </a:endParaRPr>
              </a:p>
              <a:p>
                <a:pPr lvl="2"/>
                <a:r>
                  <a:rPr lang="id-ID" b="0" dirty="0"/>
                  <a:t>Langkah  4: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id-ID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𝑙𝑎𝑚𝑎</m:t>
                    </m:r>
                    <m:r>
                      <a:rPr lang="id-ID" b="0" i="1" smtClean="0">
                        <a:latin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=0+1=1</m:t>
                    </m:r>
                  </m:oMath>
                </a14:m>
                <a:endParaRPr lang="id-ID" b="0" dirty="0"/>
              </a:p>
              <a:p>
                <a:pPr lvl="1"/>
                <a:r>
                  <a:rPr lang="id-ID" dirty="0"/>
                  <a:t>Langkah 1: untuk pasangan s: t  yang kedua : ( 1,1,0,0 ):(1,0):</a:t>
                </a:r>
              </a:p>
              <a:p>
                <a:pPr lvl="2"/>
                <a:r>
                  <a:rPr lang="id-ID" dirty="0"/>
                  <a:t>Langkah 2: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=1 ;</m:t>
                    </m:r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=2; </m:t>
                    </m:r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id-ID" dirty="0"/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endParaRPr lang="id-ID" b="0" dirty="0"/>
              </a:p>
              <a:p>
                <a:pPr lvl="2"/>
                <a:r>
                  <a:rPr lang="id-ID" dirty="0"/>
                  <a:t>Langkah 3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=1 </m:t>
                    </m:r>
                  </m:oMath>
                </a14:m>
                <a:r>
                  <a:rPr lang="id-ID" dirty="0"/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id-ID" b="0" i="1" dirty="0">
                  <a:latin typeface="Cambria Math" panose="02040503050406030204" pitchFamily="18" charset="0"/>
                </a:endParaRPr>
              </a:p>
              <a:p>
                <a:pPr lvl="2"/>
                <a:r>
                  <a:rPr lang="id-ID" b="0" dirty="0"/>
                  <a:t>Langkah  4: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id-ID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𝑙𝑎𝑚𝑎</m:t>
                    </m:r>
                    <m:r>
                      <a:rPr lang="id-ID" b="0" i="1" smtClean="0">
                        <a:latin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=1+1=</m:t>
                    </m:r>
                  </m:oMath>
                </a14:m>
                <a:r>
                  <a:rPr lang="id-ID" b="0" dirty="0"/>
                  <a:t>2 ;</a:t>
                </a:r>
                <a:r>
                  <a:rPr lang="id-ID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id-ID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𝑙𝑎𝑚𝑎</m:t>
                    </m:r>
                    <m:r>
                      <a:rPr lang="id-ID" b="0" i="1" smtClean="0">
                        <a:latin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=0+1=1</m:t>
                    </m:r>
                  </m:oMath>
                </a14:m>
                <a:endParaRPr lang="id-ID" b="0" dirty="0"/>
              </a:p>
              <a:p>
                <a:pPr marL="914400" lvl="2" indent="0">
                  <a:buNone/>
                </a:pPr>
                <a:endParaRPr lang="id-ID" b="0" dirty="0"/>
              </a:p>
              <a:p>
                <a:pPr lvl="1"/>
                <a:endParaRPr lang="id-ID" b="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C5FBD57-C907-D424-31FE-7BDA1C6CD44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80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914683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06223-3359-224B-8592-45239B161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2C9F222-85B2-A9D7-AF0F-EB6183F8423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1"/>
                <a:r>
                  <a:rPr lang="id-ID" dirty="0"/>
                  <a:t>Langkah 1: untuk pasangan s: t  yang ketiga : ( 0,0,0,1 ):(0,1):</a:t>
                </a:r>
              </a:p>
              <a:p>
                <a:pPr lvl="2"/>
                <a:r>
                  <a:rPr lang="id-ID" dirty="0"/>
                  <a:t>Langkah 2: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id-ID" dirty="0"/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id-ID" b="0" dirty="0"/>
              </a:p>
              <a:p>
                <a:pPr lvl="2"/>
                <a:r>
                  <a:rPr lang="id-ID" dirty="0"/>
                  <a:t>Langkah 3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=0 </m:t>
                    </m:r>
                  </m:oMath>
                </a14:m>
                <a:r>
                  <a:rPr lang="id-ID" dirty="0"/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id-ID" b="0" i="1" dirty="0">
                  <a:latin typeface="Cambria Math" panose="02040503050406030204" pitchFamily="18" charset="0"/>
                </a:endParaRPr>
              </a:p>
              <a:p>
                <a:pPr lvl="2"/>
                <a:r>
                  <a:rPr lang="id-ID" b="0" dirty="0"/>
                  <a:t>Langkah  4: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42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42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𝑙𝑎𝑚𝑎</m:t>
                    </m:r>
                    <m:r>
                      <a:rPr lang="id-ID" b="0" i="1" smtClean="0">
                        <a:latin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=0+1=</m:t>
                    </m:r>
                    <m:r>
                      <a:rPr lang="id-ID" b="0" i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id-ID" b="0" dirty="0"/>
                  <a:t> ;</a:t>
                </a:r>
                <a:r>
                  <a:rPr lang="id-ID" dirty="0"/>
                  <a:t> </a:t>
                </a:r>
              </a:p>
              <a:p>
                <a:pPr marL="914400" lvl="2" indent="0">
                  <a:buNone/>
                </a:pPr>
                <a:r>
                  <a:rPr lang="id-ID" dirty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id-ID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𝑙𝑎𝑚𝑎</m:t>
                    </m:r>
                    <m:r>
                      <a:rPr lang="id-ID" b="0" i="1" smtClean="0">
                        <a:latin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=0+1=1</m:t>
                    </m:r>
                  </m:oMath>
                </a14:m>
                <a:endParaRPr lang="id-ID" b="0" dirty="0"/>
              </a:p>
              <a:p>
                <a:pPr lvl="1"/>
                <a:r>
                  <a:rPr lang="id-ID" dirty="0"/>
                  <a:t>Langkah 1: untuk pasangan s: t  yang keempat : ( 0,0,1,1 ):(0,1):</a:t>
                </a:r>
              </a:p>
              <a:p>
                <a:pPr lvl="2"/>
                <a:r>
                  <a:rPr lang="id-ID" dirty="0"/>
                  <a:t>Langkah 2: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id-ID" dirty="0"/>
                  <a:t>;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id-ID" b="0" dirty="0"/>
              </a:p>
              <a:p>
                <a:pPr lvl="2"/>
                <a:r>
                  <a:rPr lang="id-ID" dirty="0"/>
                  <a:t>Langkah 3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=0 </m:t>
                    </m:r>
                  </m:oMath>
                </a14:m>
                <a:r>
                  <a:rPr lang="id-ID" dirty="0"/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id-ID" b="0" i="1" dirty="0">
                  <a:latin typeface="Cambria Math" panose="02040503050406030204" pitchFamily="18" charset="0"/>
                </a:endParaRPr>
              </a:p>
              <a:p>
                <a:pPr lvl="2"/>
                <a:r>
                  <a:rPr lang="id-ID" b="0" dirty="0"/>
                  <a:t>Langkah  4: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32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32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𝑙𝑎𝑚𝑎</m:t>
                    </m:r>
                    <m:r>
                      <a:rPr lang="id-ID" b="0" i="1" smtClean="0">
                        <a:latin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=0+1=</m:t>
                    </m:r>
                    <m:r>
                      <a:rPr lang="id-ID" b="0" i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id-ID" b="0" dirty="0"/>
                  <a:t> ;</a:t>
                </a:r>
                <a:r>
                  <a:rPr lang="id-ID" dirty="0"/>
                  <a:t> </a:t>
                </a:r>
              </a:p>
              <a:p>
                <a:pPr marL="914400" lvl="2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42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42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𝑙𝑎𝑚𝑎</m:t>
                    </m:r>
                    <m:r>
                      <a:rPr lang="id-ID" b="0" i="1" smtClean="0">
                        <a:latin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d-ID" b="0" i="1" smtClean="0">
                        <a:latin typeface="Cambria Math" panose="02040503050406030204" pitchFamily="18" charset="0"/>
                      </a:rPr>
                      <m:t>=1+1=</m:t>
                    </m:r>
                    <m:r>
                      <a:rPr lang="id-ID" b="0" i="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id-ID" b="0" dirty="0"/>
                  <a:t> ;</a:t>
                </a:r>
                <a:endParaRPr lang="id-ID" dirty="0"/>
              </a:p>
              <a:p>
                <a:pPr marL="914400" lvl="2" indent="0">
                  <a:buNone/>
                </a:pPr>
                <a:endParaRPr lang="id-ID" b="0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2C9F222-85B2-A9D7-AF0F-EB6183F8423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t="-196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75931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99D2C-763D-8691-3B3F-4C0538126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EDDC70-E26D-2838-D482-AB38F526EF5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id-ID" dirty="0"/>
                  <a:t>Matrik bobot menjadi 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id-ID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id-ID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id-ID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id-ID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id-ID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id-ID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eqArr>
                                  <m:eqArrPr>
                                    <m:ctrlPr>
                                      <a:rPr lang="id-ID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eqArrPr>
                                  <m:e>
                                    <m:r>
                                      <a:rPr lang="id-ID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id-ID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</m:eqArr>
                              </m:e>
                              <m:e>
                                <m:eqArr>
                                  <m:eqArrPr>
                                    <m:ctrlPr>
                                      <a:rPr lang="id-ID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eqArrPr>
                                  <m:e>
                                    <m:r>
                                      <a:rPr lang="id-ID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id-ID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eqAr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id-ID" dirty="0"/>
              </a:p>
              <a:p>
                <a:pPr marL="0" indent="0">
                  <a:buNone/>
                </a:pPr>
                <a:endParaRPr lang="id-ID" dirty="0"/>
              </a:p>
              <a:p>
                <a:pPr marL="0" indent="0">
                  <a:buNone/>
                </a:pPr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EDDC70-E26D-2838-D482-AB38F526EF5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604752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94B32D-284D-56EE-EF6E-218EFE250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Menggunakan Perkalian Matriks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CA80118-979E-3A6D-6080-D85ED9983FC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r>
                  <a:rPr lang="id-ID" dirty="0"/>
                  <a:t>Untuk pola yang pertama : s = (1,0,0,0) dan t = (1,0)</a:t>
                </a:r>
              </a:p>
              <a:p>
                <a:r>
                  <a:rPr lang="id-ID" dirty="0"/>
                  <a:t>Maka bobot adalah perkalian </a:t>
                </a:r>
                <a:r>
                  <a:rPr lang="id-ID" dirty="0" err="1"/>
                  <a:t>matrik</a:t>
                </a:r>
                <a:r>
                  <a:rPr lang="id-ID" dirty="0"/>
                  <a:t> s </a:t>
                </a:r>
                <a:r>
                  <a:rPr lang="id-ID" dirty="0" err="1"/>
                  <a:t>transpose</a:t>
                </a:r>
                <a:r>
                  <a:rPr lang="id-ID" dirty="0"/>
                  <a:t> dan t : </a:t>
                </a:r>
              </a:p>
              <a:p>
                <a:endParaRPr lang="id-ID" dirty="0"/>
              </a:p>
              <a:p>
                <a:pPr marL="0" indent="0">
                  <a:buNone/>
                </a:pPr>
                <a:r>
                  <a:rPr lang="id-ID" dirty="0"/>
                  <a:t>	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r>
                      <a:rPr lang="id-ID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id-ID" dirty="0"/>
              </a:p>
              <a:p>
                <a:r>
                  <a:rPr lang="id-ID" dirty="0"/>
                  <a:t>Untuk pola yang pertama : s = (1,1,0,0) dan t = (1,0)</a:t>
                </a:r>
              </a:p>
              <a:p>
                <a:r>
                  <a:rPr lang="id-ID" dirty="0"/>
                  <a:t>Maka bobot adalah perkalian </a:t>
                </a:r>
                <a:r>
                  <a:rPr lang="id-ID" dirty="0" err="1"/>
                  <a:t>matrik</a:t>
                </a:r>
                <a:r>
                  <a:rPr lang="id-ID" dirty="0"/>
                  <a:t> s </a:t>
                </a:r>
                <a:r>
                  <a:rPr lang="id-ID" dirty="0" err="1"/>
                  <a:t>transpose</a:t>
                </a:r>
                <a:r>
                  <a:rPr lang="id-ID" dirty="0"/>
                  <a:t> dan t : </a:t>
                </a:r>
              </a:p>
              <a:p>
                <a:endParaRPr lang="id-ID" dirty="0"/>
              </a:p>
              <a:p>
                <a:pPr marL="0" indent="0">
                  <a:buNone/>
                </a:pPr>
                <a:r>
                  <a:rPr lang="id-ID" dirty="0"/>
                  <a:t>	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r>
                      <a:rPr lang="id-ID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CA80118-979E-3A6D-6080-D85ED9983FC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96" t="-280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503458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50C4C-BFF2-9134-A98B-C74EBB261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D880FC4-2BE5-CE09-D5BC-2C5D13A2A4D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r>
                  <a:rPr lang="id-ID" dirty="0"/>
                  <a:t>Untuk pola yang pertama : s = (0,0,0,1) dan t = (0,1)</a:t>
                </a:r>
              </a:p>
              <a:p>
                <a:r>
                  <a:rPr lang="id-ID" dirty="0"/>
                  <a:t>Maka bobot adalah perkalian </a:t>
                </a:r>
                <a:r>
                  <a:rPr lang="id-ID" dirty="0" err="1"/>
                  <a:t>matrik</a:t>
                </a:r>
                <a:r>
                  <a:rPr lang="id-ID" dirty="0"/>
                  <a:t> s </a:t>
                </a:r>
                <a:r>
                  <a:rPr lang="id-ID" dirty="0" err="1"/>
                  <a:t>transpose</a:t>
                </a:r>
                <a:r>
                  <a:rPr lang="id-ID" dirty="0"/>
                  <a:t> dan t : </a:t>
                </a:r>
              </a:p>
              <a:p>
                <a:endParaRPr lang="id-ID" dirty="0"/>
              </a:p>
              <a:p>
                <a:pPr marL="0" indent="0">
                  <a:buNone/>
                </a:pPr>
                <a:r>
                  <a:rPr lang="id-ID" dirty="0"/>
                  <a:t>	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  <m:r>
                      <a:rPr lang="id-ID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id-ID" dirty="0"/>
              </a:p>
              <a:p>
                <a:r>
                  <a:rPr lang="id-ID" dirty="0"/>
                  <a:t>Untuk pola yang pertama : s = (0,0,1,1) dan t = (0,1)</a:t>
                </a:r>
              </a:p>
              <a:p>
                <a:r>
                  <a:rPr lang="id-ID" dirty="0"/>
                  <a:t>Maka bobot adalah perkalian </a:t>
                </a:r>
                <a:r>
                  <a:rPr lang="id-ID" dirty="0" err="1"/>
                  <a:t>matrik</a:t>
                </a:r>
                <a:r>
                  <a:rPr lang="id-ID" dirty="0"/>
                  <a:t> s </a:t>
                </a:r>
                <a:r>
                  <a:rPr lang="id-ID" dirty="0" err="1"/>
                  <a:t>transpose</a:t>
                </a:r>
                <a:r>
                  <a:rPr lang="id-ID" dirty="0"/>
                  <a:t> dan t : </a:t>
                </a:r>
              </a:p>
              <a:p>
                <a:endParaRPr lang="id-ID" dirty="0"/>
              </a:p>
              <a:p>
                <a:pPr marL="0" indent="0">
                  <a:buNone/>
                </a:pPr>
                <a:r>
                  <a:rPr lang="id-ID" dirty="0"/>
                  <a:t>	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r>
                      <a:rPr lang="id-ID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id-ID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D880FC4-2BE5-CE09-D5BC-2C5D13A2A4D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96" t="-280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424514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D081E-9FF8-DDB2-5800-A691F2D2A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12FDF46-526C-CC51-4782-CA847373F2B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id-ID" dirty="0"/>
                  <a:t>Untuk menyimpan semua pola, maka </a:t>
                </a:r>
                <a:r>
                  <a:rPr lang="id-ID" dirty="0" err="1"/>
                  <a:t>mattriks</a:t>
                </a:r>
                <a:r>
                  <a:rPr lang="id-ID" dirty="0"/>
                  <a:t> bobot adalah penjumlahan bobot ;</a:t>
                </a:r>
              </a:p>
              <a:p>
                <a14:m>
                  <m:oMath xmlns:m="http://schemas.openxmlformats.org/officeDocument/2006/math">
                    <m:r>
                      <a:rPr lang="id-ID" sz="1800" i="1" kern="10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𝑊</m:t>
                    </m:r>
                    <m:r>
                      <a:rPr lang="id-ID" sz="1800" i="1" kern="10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 </m:t>
                    </m:r>
                    <m:d>
                      <m:dPr>
                        <m:begChr m:val="["/>
                        <m:endChr m:val="]"/>
                        <m:ctrlPr>
                          <a:rPr lang="id-ID" sz="1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sz="1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r>
                      <a:rPr lang="id-ID" sz="1800" i="1" kern="1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begChr m:val="["/>
                        <m:endChr m:val="]"/>
                        <m:ctrlPr>
                          <a:rPr lang="id-ID" sz="1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sz="1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r>
                      <a:rPr lang="id-ID" sz="1800" i="1" kern="1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begChr m:val="["/>
                        <m:endChr m:val="]"/>
                        <m:ctrlPr>
                          <a:rPr lang="id-ID" sz="1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sz="1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  <m:r>
                      <a:rPr lang="id-ID" sz="1800" i="1" kern="1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begChr m:val="["/>
                        <m:endChr m:val="]"/>
                        <m:ctrlPr>
                          <a:rPr lang="id-ID" sz="1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sz="1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  <m:r>
                      <a:rPr lang="id-ID" sz="1800" i="1" kern="1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sz="1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sz="1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1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id-ID" sz="1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12FDF46-526C-CC51-4782-CA847373F2B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578196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55AF5-3AB1-9272-7319-1FFFD0916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Pengujian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E2F1062-3522-7CB6-CE58-28245DDFEBA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id-ID" dirty="0"/>
                  <a:t>Dengan bobot </a:t>
                </a:r>
                <a:r>
                  <a:rPr lang="id-ID" dirty="0" err="1"/>
                  <a:t>matrix</a:t>
                </a:r>
                <a:r>
                  <a:rPr lang="id-ID" dirty="0"/>
                  <a:t> 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d-ID" sz="2800" b="0" i="0" kern="10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W</m:t>
                    </m:r>
                    <m:r>
                      <a:rPr lang="id-ID" sz="2800" i="1" kern="10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sz="2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id-ID" sz="2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sz="2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sz="2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sz="2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sz="2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sz="2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8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id-ID" dirty="0"/>
                  <a:t> , kita uji untuk s = ( 1,0,0,0 )</a:t>
                </a:r>
              </a:p>
              <a:p>
                <a14:m>
                  <m:oMath xmlns:m="http://schemas.openxmlformats.org/officeDocument/2006/math">
                    <m:r>
                      <a:rPr lang="id-ID" i="1" dirty="0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id-ID" i="1" dirty="0" smtClean="0">
                        <a:latin typeface="Cambria Math" panose="02040503050406030204" pitchFamily="18" charset="0"/>
                      </a:rPr>
                      <m:t> = </m:t>
                    </m:r>
                    <m:r>
                      <a:rPr lang="id-ID" i="1" dirty="0" err="1" smtClean="0">
                        <a:latin typeface="Cambria Math" panose="02040503050406030204" pitchFamily="18" charset="0"/>
                      </a:rPr>
                      <m:t>𝑥𝑊</m:t>
                    </m:r>
                    <m:r>
                      <a:rPr lang="id-ID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id-ID" i="1" dirty="0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4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  <m:r>
                      <a:rPr lang="id-ID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id-ID" dirty="0"/>
              </a:p>
              <a:p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id-ID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d-ID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id-ID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r>
                      <a:rPr lang="id-ID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id-ID" dirty="0"/>
                  <a:t>Masuk ke fungsi </a:t>
                </a:r>
                <a:r>
                  <a:rPr lang="id-ID" dirty="0" err="1"/>
                  <a:t>aktifasi</a:t>
                </a:r>
                <a:r>
                  <a:rPr lang="id-ID" dirty="0"/>
                  <a:t>:</a:t>
                </a:r>
              </a:p>
              <a:p>
                <a:pPr marL="0" indent="0">
                  <a:buNone/>
                </a:pPr>
                <a:r>
                  <a:rPr lang="id-ID" dirty="0"/>
                  <a:t>	</a:t>
                </a:r>
                <a14:m>
                  <m:oMath xmlns:m="http://schemas.openxmlformats.org/officeDocument/2006/math">
                    <m:r>
                      <a:rPr lang="id-ID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d>
                    <m:r>
                      <a:rPr lang="id-ID" b="0" i="1" smtClean="0">
                        <a:latin typeface="Cambria Math" panose="02040503050406030204" pitchFamily="18" charset="0"/>
                      </a:rPr>
                      <m:t>=1;</m:t>
                    </m:r>
                  </m:oMath>
                </a14:m>
                <a:r>
                  <a:rPr lang="id-ID" dirty="0"/>
                  <a:t> 	</a:t>
                </a:r>
                <a14:m>
                  <m:oMath xmlns:m="http://schemas.openxmlformats.org/officeDocument/2006/math">
                    <m:r>
                      <a:rPr lang="id-ID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  <m:r>
                      <a:rPr lang="id-ID" b="0" i="1" smtClean="0">
                        <a:latin typeface="Cambria Math" panose="02040503050406030204" pitchFamily="18" charset="0"/>
                      </a:rPr>
                      <m:t>=0;</m:t>
                    </m:r>
                  </m:oMath>
                </a14:m>
                <a:endParaRPr lang="id-ID" dirty="0"/>
              </a:p>
              <a:p>
                <a:pPr marL="0" indent="0">
                  <a:buNone/>
                </a:pPr>
                <a:r>
                  <a:rPr lang="id-ID" dirty="0"/>
                  <a:t>Maka y =( 1,0,0,0 )W= (1,0)</a:t>
                </a:r>
              </a:p>
              <a:p>
                <a:pPr marL="0" indent="0">
                  <a:buNone/>
                </a:pPr>
                <a:endParaRPr lang="id-ID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E2F1062-3522-7CB6-CE58-28245DDFEBA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3081" b="-294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20092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5F5E8-12BA-1F54-76DF-9175946EF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53BF8B-0B4D-18A0-BD35-4AC37B19F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Dengan algoritma yang sama dilakukan untuk setiap pola berikutnya : </a:t>
            </a:r>
          </a:p>
          <a:p>
            <a:r>
              <a:rPr lang="id-ID" dirty="0"/>
              <a:t>( 1,1,0,0 )W= (1,0)</a:t>
            </a:r>
          </a:p>
          <a:p>
            <a:r>
              <a:rPr lang="id-ID" dirty="0"/>
              <a:t>( 0,0,0,1 )W= (0,1)</a:t>
            </a:r>
          </a:p>
          <a:p>
            <a:r>
              <a:rPr lang="id-ID" dirty="0"/>
              <a:t>( 0,0,1,1 )W= (0,1)</a:t>
            </a:r>
          </a:p>
          <a:p>
            <a:r>
              <a:rPr lang="id-ID" dirty="0"/>
              <a:t>Pengujian dengan pola yang tidak sama dengan pola </a:t>
            </a:r>
            <a:r>
              <a:rPr lang="id-ID" dirty="0" err="1"/>
              <a:t>input</a:t>
            </a:r>
            <a:r>
              <a:rPr lang="id-ID" dirty="0"/>
              <a:t> sebelumnya, namun memiliki kemiripan ( 0,1,0,0 ), diperoleh : </a:t>
            </a:r>
          </a:p>
          <a:p>
            <a:r>
              <a:rPr lang="id-ID"/>
              <a:t>( 0,1,0,0 )W= (1,0)</a:t>
            </a:r>
          </a:p>
          <a:p>
            <a:endParaRPr lang="id-ID" dirty="0"/>
          </a:p>
          <a:p>
            <a:endParaRPr lang="id-ID" dirty="0"/>
          </a:p>
          <a:p>
            <a:endParaRPr lang="id-ID" dirty="0"/>
          </a:p>
          <a:p>
            <a:endParaRPr lang="id-ID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2CD77510-72F6-FBBE-8ADF-996166B516F9}"/>
                  </a:ext>
                </a:extLst>
              </p14:cNvPr>
              <p14:cNvContentPartPr/>
              <p14:nvPr/>
            </p14:nvContentPartPr>
            <p14:xfrm>
              <a:off x="3973188" y="2476531"/>
              <a:ext cx="137880" cy="13730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2CD77510-72F6-FBBE-8ADF-996166B516F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919188" y="2368531"/>
                <a:ext cx="245520" cy="1588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29219247-1D9E-F1BF-C96A-C1ABF4F48450}"/>
                  </a:ext>
                </a:extLst>
              </p14:cNvPr>
              <p14:cNvContentPartPr/>
              <p14:nvPr/>
            </p14:nvContentPartPr>
            <p14:xfrm>
              <a:off x="3330588" y="2388691"/>
              <a:ext cx="328320" cy="27540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29219247-1D9E-F1BF-C96A-C1ABF4F4845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276588" y="2281051"/>
                <a:ext cx="435960" cy="491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6131DC82-E7DD-79F2-2BB0-925976552E89}"/>
                  </a:ext>
                </a:extLst>
              </p14:cNvPr>
              <p14:cNvContentPartPr/>
              <p14:nvPr/>
            </p14:nvContentPartPr>
            <p14:xfrm>
              <a:off x="3226188" y="2501011"/>
              <a:ext cx="338040" cy="39420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6131DC82-E7DD-79F2-2BB0-925976552E8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172548" y="2393011"/>
                <a:ext cx="445680" cy="609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F7C384DF-47FD-E5EF-60B8-698345926FD7}"/>
                  </a:ext>
                </a:extLst>
              </p14:cNvPr>
              <p14:cNvContentPartPr/>
              <p14:nvPr/>
            </p14:nvContentPartPr>
            <p14:xfrm>
              <a:off x="3520668" y="2848771"/>
              <a:ext cx="259920" cy="98712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F7C384DF-47FD-E5EF-60B8-698345926FD7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467028" y="2741131"/>
                <a:ext cx="367560" cy="120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7D7EE4BD-AA41-4E11-6130-A3FEAC49B072}"/>
                  </a:ext>
                </a:extLst>
              </p14:cNvPr>
              <p14:cNvContentPartPr/>
              <p14:nvPr/>
            </p14:nvContentPartPr>
            <p14:xfrm>
              <a:off x="3553788" y="3664531"/>
              <a:ext cx="10800" cy="3276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7D7EE4BD-AA41-4E11-6130-A3FEAC49B072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499788" y="3556891"/>
                <a:ext cx="118440" cy="24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D44CA074-DCB1-6C18-A301-88C95FB45F2A}"/>
                  </a:ext>
                </a:extLst>
              </p14:cNvPr>
              <p14:cNvContentPartPr/>
              <p14:nvPr/>
            </p14:nvContentPartPr>
            <p14:xfrm>
              <a:off x="7125708" y="4308931"/>
              <a:ext cx="1228320" cy="42336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D44CA074-DCB1-6C18-A301-88C95FB45F2A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7071708" y="4201291"/>
                <a:ext cx="1335960" cy="63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E5179E13-C9C2-AC6C-4A81-F6EEF6CEBCE5}"/>
                  </a:ext>
                </a:extLst>
              </p14:cNvPr>
              <p14:cNvContentPartPr/>
              <p14:nvPr/>
            </p14:nvContentPartPr>
            <p14:xfrm>
              <a:off x="7027068" y="2476171"/>
              <a:ext cx="68040" cy="24732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E5179E13-C9C2-AC6C-4A81-F6EEF6CEBCE5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7018068" y="2467531"/>
                <a:ext cx="85680" cy="264960"/>
              </a:xfrm>
              <a:prstGeom prst="rect">
                <a:avLst/>
              </a:prstGeom>
            </p:spPr>
          </p:pic>
        </mc:Fallback>
      </mc:AlternateContent>
      <p:grpSp>
        <p:nvGrpSpPr>
          <p:cNvPr id="17" name="Group 16">
            <a:extLst>
              <a:ext uri="{FF2B5EF4-FFF2-40B4-BE49-F238E27FC236}">
                <a16:creationId xmlns:a16="http://schemas.microsoft.com/office/drawing/2014/main" id="{DCED38D7-0825-86FF-4102-8FF82A935754}"/>
              </a:ext>
            </a:extLst>
          </p:cNvPr>
          <p:cNvGrpSpPr/>
          <p:nvPr/>
        </p:nvGrpSpPr>
        <p:grpSpPr>
          <a:xfrm>
            <a:off x="7314348" y="2501011"/>
            <a:ext cx="358920" cy="306360"/>
            <a:chOff x="7314348" y="2501011"/>
            <a:chExt cx="358920" cy="3063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6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5776E7DC-E345-FEDB-EAAF-E5F3DC78DF32}"/>
                    </a:ext>
                  </a:extLst>
                </p14:cNvPr>
                <p14:cNvContentPartPr/>
                <p14:nvPr/>
              </p14:nvContentPartPr>
              <p14:xfrm>
                <a:off x="7314348" y="2711971"/>
                <a:ext cx="92520" cy="95400"/>
              </p14:xfrm>
            </p:contentPart>
          </mc:Choice>
          <mc:Fallback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5776E7DC-E345-FEDB-EAAF-E5F3DC78DF32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7305708" y="2702971"/>
                  <a:ext cx="110160" cy="11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071870F1-A798-AC9D-81C5-534173AF7D00}"/>
                    </a:ext>
                  </a:extLst>
                </p14:cNvPr>
                <p14:cNvContentPartPr/>
                <p14:nvPr/>
              </p14:nvContentPartPr>
              <p14:xfrm>
                <a:off x="7537908" y="2501011"/>
                <a:ext cx="135360" cy="194040"/>
              </p14:xfrm>
            </p:contentPart>
          </mc:Choice>
          <mc:Fallback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071870F1-A798-AC9D-81C5-534173AF7D00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7528908" y="2492011"/>
                  <a:ext cx="153000" cy="211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DA23F9E-7431-3927-33DE-26C9671FAD45}"/>
              </a:ext>
            </a:extLst>
          </p:cNvPr>
          <p:cNvGrpSpPr/>
          <p:nvPr/>
        </p:nvGrpSpPr>
        <p:grpSpPr>
          <a:xfrm>
            <a:off x="7910508" y="2424691"/>
            <a:ext cx="325800" cy="344520"/>
            <a:chOff x="7910508" y="2424691"/>
            <a:chExt cx="325800" cy="3445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0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3CCCBDFC-34EB-39FB-2157-1B0AAFC046BA}"/>
                    </a:ext>
                  </a:extLst>
                </p14:cNvPr>
                <p14:cNvContentPartPr/>
                <p14:nvPr/>
              </p14:nvContentPartPr>
              <p14:xfrm>
                <a:off x="7910508" y="2704411"/>
                <a:ext cx="63360" cy="64800"/>
              </p14:xfrm>
            </p:contentPart>
          </mc:Choice>
          <mc:Fallback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3CCCBDFC-34EB-39FB-2157-1B0AAFC046BA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7901868" y="2695411"/>
                  <a:ext cx="81000" cy="82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8B7F84F4-52C9-DC6F-B06C-47A1C8129F2E}"/>
                    </a:ext>
                  </a:extLst>
                </p14:cNvPr>
                <p14:cNvContentPartPr/>
                <p14:nvPr/>
              </p14:nvContentPartPr>
              <p14:xfrm>
                <a:off x="8099148" y="2424691"/>
                <a:ext cx="137160" cy="239400"/>
              </p14:xfrm>
            </p:contentPart>
          </mc:Choice>
          <mc:Fallback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8B7F84F4-52C9-DC6F-B06C-47A1C8129F2E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8090148" y="2416051"/>
                  <a:ext cx="154800" cy="257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2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D2B361CD-C0CC-C383-8FCF-C2D07CF272AF}"/>
                  </a:ext>
                </a:extLst>
              </p14:cNvPr>
              <p14:cNvContentPartPr/>
              <p14:nvPr/>
            </p14:nvContentPartPr>
            <p14:xfrm>
              <a:off x="8491188" y="2443411"/>
              <a:ext cx="233280" cy="19584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D2B361CD-C0CC-C383-8FCF-C2D07CF272AF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8482548" y="2434771"/>
                <a:ext cx="250920" cy="21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47BB8E54-03C1-E586-710E-A260C23F0CF5}"/>
                  </a:ext>
                </a:extLst>
              </p14:cNvPr>
              <p14:cNvContentPartPr/>
              <p14:nvPr/>
            </p14:nvContentPartPr>
            <p14:xfrm>
              <a:off x="1429788" y="2637811"/>
              <a:ext cx="1215000" cy="133560"/>
            </p14:xfrm>
          </p:contentPart>
        </mc:Choice>
        <mc:Fallback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47BB8E54-03C1-E586-710E-A260C23F0CF5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421148" y="2628811"/>
                <a:ext cx="1232640" cy="151200"/>
              </a:xfrm>
              <a:prstGeom prst="rect">
                <a:avLst/>
              </a:prstGeom>
            </p:spPr>
          </p:pic>
        </mc:Fallback>
      </mc:AlternateContent>
      <p:grpSp>
        <p:nvGrpSpPr>
          <p:cNvPr id="23" name="Group 22">
            <a:extLst>
              <a:ext uri="{FF2B5EF4-FFF2-40B4-BE49-F238E27FC236}">
                <a16:creationId xmlns:a16="http://schemas.microsoft.com/office/drawing/2014/main" id="{1F21B2FD-2B3E-1021-EACA-4E34F0F0304B}"/>
              </a:ext>
            </a:extLst>
          </p:cNvPr>
          <p:cNvGrpSpPr/>
          <p:nvPr/>
        </p:nvGrpSpPr>
        <p:grpSpPr>
          <a:xfrm>
            <a:off x="5444148" y="4351051"/>
            <a:ext cx="2404800" cy="1215360"/>
            <a:chOff x="5444148" y="4351051"/>
            <a:chExt cx="2404800" cy="12153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8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89EA45D0-0CAD-4DDF-0877-BBD764FB1817}"/>
                    </a:ext>
                  </a:extLst>
                </p14:cNvPr>
                <p14:cNvContentPartPr/>
                <p14:nvPr/>
              </p14:nvContentPartPr>
              <p14:xfrm>
                <a:off x="7533948" y="4351051"/>
                <a:ext cx="305280" cy="393840"/>
              </p14:xfrm>
            </p:contentPart>
          </mc:Choice>
          <mc:Fallback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89EA45D0-0CAD-4DDF-0877-BBD764FB1817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7524948" y="4342051"/>
                  <a:ext cx="322920" cy="41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0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C54BE2B3-025C-636E-DBCA-2BAC69310A85}"/>
                    </a:ext>
                  </a:extLst>
                </p14:cNvPr>
                <p14:cNvContentPartPr/>
                <p14:nvPr/>
              </p14:nvContentPartPr>
              <p14:xfrm>
                <a:off x="7533948" y="4499371"/>
                <a:ext cx="315000" cy="118440"/>
              </p14:xfrm>
            </p:contentPart>
          </mc:Choice>
          <mc:Fallback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C54BE2B3-025C-636E-DBCA-2BAC69310A85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7525308" y="4490371"/>
                  <a:ext cx="332640" cy="13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2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9D478C33-6F10-F486-598D-4AA44334DA4A}"/>
                    </a:ext>
                  </a:extLst>
                </p14:cNvPr>
                <p14:cNvContentPartPr/>
                <p14:nvPr/>
              </p14:nvContentPartPr>
              <p14:xfrm>
                <a:off x="5444148" y="4668571"/>
                <a:ext cx="2267640" cy="897840"/>
              </p14:xfrm>
            </p:contentPart>
          </mc:Choice>
          <mc:Fallback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9D478C33-6F10-F486-598D-4AA44334DA4A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5435508" y="4659571"/>
                  <a:ext cx="2285280" cy="9154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34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34C184F0-ABEB-EE99-F9A6-642DC5AA681E}"/>
                  </a:ext>
                </a:extLst>
              </p14:cNvPr>
              <p14:cNvContentPartPr/>
              <p14:nvPr/>
            </p14:nvContentPartPr>
            <p14:xfrm>
              <a:off x="3023148" y="4763251"/>
              <a:ext cx="865080" cy="779400"/>
            </p14:xfrm>
          </p:contentPart>
        </mc:Choice>
        <mc:Fallback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34C184F0-ABEB-EE99-F9A6-642DC5AA681E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3014508" y="4754611"/>
                <a:ext cx="882720" cy="797040"/>
              </a:xfrm>
              <a:prstGeom prst="rect">
                <a:avLst/>
              </a:prstGeom>
            </p:spPr>
          </p:pic>
        </mc:Fallback>
      </mc:AlternateContent>
      <p:grpSp>
        <p:nvGrpSpPr>
          <p:cNvPr id="31" name="Group 30">
            <a:extLst>
              <a:ext uri="{FF2B5EF4-FFF2-40B4-BE49-F238E27FC236}">
                <a16:creationId xmlns:a16="http://schemas.microsoft.com/office/drawing/2014/main" id="{9B644A4D-F4C4-BA61-94B0-A96A786146D1}"/>
              </a:ext>
            </a:extLst>
          </p:cNvPr>
          <p:cNvGrpSpPr/>
          <p:nvPr/>
        </p:nvGrpSpPr>
        <p:grpSpPr>
          <a:xfrm>
            <a:off x="7195188" y="5220091"/>
            <a:ext cx="2019960" cy="555120"/>
            <a:chOff x="7195188" y="5220091"/>
            <a:chExt cx="2019960" cy="5551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6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013C864E-4FBA-FC85-10B1-3C4F6F8A0874}"/>
                    </a:ext>
                  </a:extLst>
                </p14:cNvPr>
                <p14:cNvContentPartPr/>
                <p14:nvPr/>
              </p14:nvContentPartPr>
              <p14:xfrm>
                <a:off x="7195188" y="5242051"/>
                <a:ext cx="239400" cy="440280"/>
              </p14:xfrm>
            </p:contentPart>
          </mc:Choice>
          <mc:Fallback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013C864E-4FBA-FC85-10B1-3C4F6F8A0874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7186188" y="5233051"/>
                  <a:ext cx="257040" cy="457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8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1F20E22D-068F-5D0D-B49D-3C2CEEC8ED19}"/>
                    </a:ext>
                  </a:extLst>
                </p14:cNvPr>
                <p14:cNvContentPartPr/>
                <p14:nvPr/>
              </p14:nvContentPartPr>
              <p14:xfrm>
                <a:off x="7415148" y="5552731"/>
                <a:ext cx="157320" cy="222480"/>
              </p14:xfrm>
            </p:contentPart>
          </mc:Choice>
          <mc:Fallback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1F20E22D-068F-5D0D-B49D-3C2CEEC8ED19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7406508" y="5543731"/>
                  <a:ext cx="174960" cy="24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0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F93B258D-C1A0-C645-B5C3-B75BD77F3A04}"/>
                    </a:ext>
                  </a:extLst>
                </p14:cNvPr>
                <p14:cNvContentPartPr/>
                <p14:nvPr/>
              </p14:nvContentPartPr>
              <p14:xfrm>
                <a:off x="7595508" y="5332411"/>
                <a:ext cx="84600" cy="332640"/>
              </p14:xfrm>
            </p:contentPart>
          </mc:Choice>
          <mc:Fallback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F93B258D-C1A0-C645-B5C3-B75BD77F3A04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7586868" y="5323771"/>
                  <a:ext cx="102240" cy="350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2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0E6FF0AF-9BF5-6434-D8A1-6D0BE44E700D}"/>
                    </a:ext>
                  </a:extLst>
                </p14:cNvPr>
                <p14:cNvContentPartPr/>
                <p14:nvPr/>
              </p14:nvContentPartPr>
              <p14:xfrm>
                <a:off x="7984668" y="5586931"/>
                <a:ext cx="93240" cy="133560"/>
              </p14:xfrm>
            </p:contentPart>
          </mc:Choice>
          <mc:Fallback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0E6FF0AF-9BF5-6434-D8A1-6D0BE44E700D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7975668" y="5577931"/>
                  <a:ext cx="110880" cy="15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4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C3535494-A8BC-B2F7-997C-F770FF940527}"/>
                    </a:ext>
                  </a:extLst>
                </p14:cNvPr>
                <p14:cNvContentPartPr/>
                <p14:nvPr/>
              </p14:nvContentPartPr>
              <p14:xfrm>
                <a:off x="8265828" y="5304691"/>
                <a:ext cx="363600" cy="268200"/>
              </p14:xfrm>
            </p:contentPart>
          </mc:Choice>
          <mc:Fallback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C3535494-A8BC-B2F7-997C-F770FF940527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8257188" y="5296051"/>
                  <a:ext cx="381240" cy="285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6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4092CFDA-D727-438A-CBC0-3A4A69D7CF97}"/>
                    </a:ext>
                  </a:extLst>
                </p14:cNvPr>
                <p14:cNvContentPartPr/>
                <p14:nvPr/>
              </p14:nvContentPartPr>
              <p14:xfrm>
                <a:off x="8820948" y="5220091"/>
                <a:ext cx="394200" cy="238320"/>
              </p14:xfrm>
            </p:contentPart>
          </mc:Choice>
          <mc:Fallback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4092CFDA-D727-438A-CBC0-3A4A69D7CF97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8811948" y="5211091"/>
                  <a:ext cx="411840" cy="2559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48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F402EA15-1C41-B0D2-0729-15D457FC3F5B}"/>
                  </a:ext>
                </a:extLst>
              </p14:cNvPr>
              <p14:cNvContentPartPr/>
              <p14:nvPr/>
            </p14:nvContentPartPr>
            <p14:xfrm>
              <a:off x="7068108" y="5213611"/>
              <a:ext cx="834120" cy="238320"/>
            </p14:xfrm>
          </p:contentPart>
        </mc:Choice>
        <mc:Fallback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F402EA15-1C41-B0D2-0729-15D457FC3F5B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7014468" y="5105611"/>
                <a:ext cx="941760" cy="45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0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BD7571A6-60B2-4F5F-F75D-A7E7B8AE4944}"/>
                  </a:ext>
                </a:extLst>
              </p14:cNvPr>
              <p14:cNvContentPartPr/>
              <p14:nvPr/>
            </p14:nvContentPartPr>
            <p14:xfrm>
              <a:off x="7084308" y="5581891"/>
              <a:ext cx="619200" cy="184320"/>
            </p14:xfrm>
          </p:contentPart>
        </mc:Choice>
        <mc:Fallback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BD7571A6-60B2-4F5F-F75D-A7E7B8AE4944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7030668" y="5473891"/>
                <a:ext cx="726840" cy="399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2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8B296BAA-778B-EA7A-EE80-259811D93095}"/>
                  </a:ext>
                </a:extLst>
              </p14:cNvPr>
              <p14:cNvContentPartPr/>
              <p14:nvPr/>
            </p14:nvContentPartPr>
            <p14:xfrm>
              <a:off x="7338108" y="5548771"/>
              <a:ext cx="572040" cy="273960"/>
            </p14:xfrm>
          </p:contentPart>
        </mc:Choice>
        <mc:Fallback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8B296BAA-778B-EA7A-EE80-259811D93095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7284108" y="5441131"/>
                <a:ext cx="679680" cy="489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4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38EDC0E6-E5C7-1AD6-113D-B6BCDD5BEBD5}"/>
                  </a:ext>
                </a:extLst>
              </p14:cNvPr>
              <p14:cNvContentPartPr/>
              <p14:nvPr/>
            </p14:nvContentPartPr>
            <p14:xfrm>
              <a:off x="7060908" y="5459491"/>
              <a:ext cx="636120" cy="302760"/>
            </p14:xfrm>
          </p:contentPart>
        </mc:Choice>
        <mc:Fallback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38EDC0E6-E5C7-1AD6-113D-B6BCDD5BEBD5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7006908" y="5351491"/>
                <a:ext cx="743760" cy="51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6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7ED3A08E-39A5-EDA6-2BC7-CD0C4C54CBA4}"/>
                  </a:ext>
                </a:extLst>
              </p14:cNvPr>
              <p14:cNvContentPartPr/>
              <p14:nvPr/>
            </p14:nvContentPartPr>
            <p14:xfrm>
              <a:off x="7219668" y="5461651"/>
              <a:ext cx="557640" cy="241560"/>
            </p14:xfrm>
          </p:contentPart>
        </mc:Choice>
        <mc:Fallback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7ED3A08E-39A5-EDA6-2BC7-CD0C4C54CBA4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7166028" y="5354011"/>
                <a:ext cx="665280" cy="457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8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17154343-F513-D55A-08E0-3693E809ACF6}"/>
                  </a:ext>
                </a:extLst>
              </p14:cNvPr>
              <p14:cNvContentPartPr/>
              <p14:nvPr/>
            </p14:nvContentPartPr>
            <p14:xfrm>
              <a:off x="7463388" y="6056371"/>
              <a:ext cx="50400" cy="171720"/>
            </p14:xfrm>
          </p:contentPart>
        </mc:Choice>
        <mc:Fallback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17154343-F513-D55A-08E0-3693E809ACF6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7409388" y="5948731"/>
                <a:ext cx="158040" cy="38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0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588785C8-08B3-40DE-BB45-E37A4FF19CFB}"/>
                  </a:ext>
                </a:extLst>
              </p14:cNvPr>
              <p14:cNvContentPartPr/>
              <p14:nvPr/>
            </p14:nvContentPartPr>
            <p14:xfrm>
              <a:off x="7459788" y="6326731"/>
              <a:ext cx="87120" cy="25920"/>
            </p14:xfrm>
          </p:contentPart>
        </mc:Choice>
        <mc:Fallback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588785C8-08B3-40DE-BB45-E37A4FF19CFB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7406148" y="6218731"/>
                <a:ext cx="194760" cy="241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2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0D787C17-61D0-3497-4AC8-B62656FEF203}"/>
                  </a:ext>
                </a:extLst>
              </p14:cNvPr>
              <p14:cNvContentPartPr/>
              <p14:nvPr/>
            </p14:nvContentPartPr>
            <p14:xfrm>
              <a:off x="8369508" y="5235211"/>
              <a:ext cx="791280" cy="165960"/>
            </p14:xfrm>
          </p:contentPart>
        </mc:Choice>
        <mc:Fallback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0D787C17-61D0-3497-4AC8-B62656FEF203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8315868" y="5127211"/>
                <a:ext cx="898920" cy="381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4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E4D9BBC2-EDF7-77C9-BB97-EA8D21F43730}"/>
                  </a:ext>
                </a:extLst>
              </p14:cNvPr>
              <p14:cNvContentPartPr/>
              <p14:nvPr/>
            </p14:nvContentPartPr>
            <p14:xfrm>
              <a:off x="8423148" y="5342131"/>
              <a:ext cx="905040" cy="214560"/>
            </p14:xfrm>
          </p:contentPart>
        </mc:Choice>
        <mc:Fallback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E4D9BBC2-EDF7-77C9-BB97-EA8D21F43730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8369508" y="5234131"/>
                <a:ext cx="1012680" cy="43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E5EE442F-D2E6-1532-9811-DD7D17162BF0}"/>
                  </a:ext>
                </a:extLst>
              </p14:cNvPr>
              <p14:cNvContentPartPr/>
              <p14:nvPr/>
            </p14:nvContentPartPr>
            <p14:xfrm>
              <a:off x="8778468" y="5868091"/>
              <a:ext cx="254160" cy="285480"/>
            </p14:xfrm>
          </p:contentPart>
        </mc:Choice>
        <mc:Fallback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E5EE442F-D2E6-1532-9811-DD7D17162BF0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8724468" y="5760451"/>
                <a:ext cx="361800" cy="50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188F2F64-809B-BAFE-B403-B5F2CF17E43F}"/>
                  </a:ext>
                </a:extLst>
              </p14:cNvPr>
              <p14:cNvContentPartPr/>
              <p14:nvPr/>
            </p14:nvContentPartPr>
            <p14:xfrm>
              <a:off x="3323748" y="5303251"/>
              <a:ext cx="49320" cy="502920"/>
            </p14:xfrm>
          </p:contentPart>
        </mc:Choice>
        <mc:Fallback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188F2F64-809B-BAFE-B403-B5F2CF17E43F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3270108" y="5195611"/>
                <a:ext cx="156960" cy="71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0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693816E2-8D94-D8E6-917A-F39995B25CCC}"/>
                  </a:ext>
                </a:extLst>
              </p14:cNvPr>
              <p14:cNvContentPartPr/>
              <p14:nvPr/>
            </p14:nvContentPartPr>
            <p14:xfrm>
              <a:off x="3212148" y="5245291"/>
              <a:ext cx="374040" cy="182880"/>
            </p14:xfrm>
          </p:contentPart>
        </mc:Choice>
        <mc:Fallback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693816E2-8D94-D8E6-917A-F39995B25CCC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3158508" y="5137291"/>
                <a:ext cx="481680" cy="398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512995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32518-8B2D-5081-A305-533366995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49608238-E8EB-B332-F421-9FF817C8EABC}"/>
                  </a:ext>
                </a:extLst>
              </p14:cNvPr>
              <p14:cNvContentPartPr/>
              <p14:nvPr/>
            </p14:nvContentPartPr>
            <p14:xfrm>
              <a:off x="926148" y="1723051"/>
              <a:ext cx="1488600" cy="4194360"/>
            </p14:xfrm>
          </p:contentPart>
        </mc:Choice>
        <mc:Fallback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49608238-E8EB-B332-F421-9FF817C8EAB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17508" y="1714411"/>
                <a:ext cx="1506240" cy="421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FE35E08D-7F56-7A50-FC3D-2C059CBE2561}"/>
                  </a:ext>
                </a:extLst>
              </p14:cNvPr>
              <p14:cNvContentPartPr/>
              <p14:nvPr/>
            </p14:nvContentPartPr>
            <p14:xfrm>
              <a:off x="2311788" y="5523931"/>
              <a:ext cx="114120" cy="245160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FE35E08D-7F56-7A50-FC3D-2C059CBE256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302788" y="5515291"/>
                <a:ext cx="131760" cy="26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8886947-D9B0-A4F6-299C-E402B6CDF736}"/>
                  </a:ext>
                </a:extLst>
              </p14:cNvPr>
              <p14:cNvContentPartPr/>
              <p14:nvPr/>
            </p14:nvContentPartPr>
            <p14:xfrm>
              <a:off x="2153748" y="2384011"/>
              <a:ext cx="129240" cy="15480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8886947-D9B0-A4F6-299C-E402B6CDF73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144748" y="2375011"/>
                <a:ext cx="146880" cy="172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1C4E158D-1555-CDE8-CC79-0F6E08406CB0}"/>
                  </a:ext>
                </a:extLst>
              </p14:cNvPr>
              <p14:cNvContentPartPr/>
              <p14:nvPr/>
            </p14:nvContentPartPr>
            <p14:xfrm>
              <a:off x="2199828" y="3588211"/>
              <a:ext cx="103320" cy="14976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1C4E158D-1555-CDE8-CC79-0F6E08406CB0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191188" y="3579211"/>
                <a:ext cx="120960" cy="16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39202258-03BD-F964-7161-B14D79F68248}"/>
                  </a:ext>
                </a:extLst>
              </p14:cNvPr>
              <p14:cNvContentPartPr/>
              <p14:nvPr/>
            </p14:nvContentPartPr>
            <p14:xfrm>
              <a:off x="2194068" y="4457611"/>
              <a:ext cx="132840" cy="21708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39202258-03BD-F964-7161-B14D79F68248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185428" y="4448611"/>
                <a:ext cx="150480" cy="234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EF118F1A-5D4D-D260-D725-F603065B2E2E}"/>
                  </a:ext>
                </a:extLst>
              </p14:cNvPr>
              <p14:cNvContentPartPr/>
              <p14:nvPr/>
            </p14:nvContentPartPr>
            <p14:xfrm>
              <a:off x="2317188" y="2346571"/>
              <a:ext cx="1853280" cy="10908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EF118F1A-5D4D-D260-D725-F603065B2E2E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308188" y="2337931"/>
                <a:ext cx="1870920" cy="12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1EC3F650-E441-AB11-88D9-2BB0A3C2D9EA}"/>
                  </a:ext>
                </a:extLst>
              </p14:cNvPr>
              <p14:cNvContentPartPr/>
              <p14:nvPr/>
            </p14:nvContentPartPr>
            <p14:xfrm>
              <a:off x="2491788" y="2182411"/>
              <a:ext cx="1582560" cy="144612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1EC3F650-E441-AB11-88D9-2BB0A3C2D9EA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2483148" y="2173771"/>
                <a:ext cx="1600200" cy="146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03BDB297-3EE4-5AA2-AB7B-81DE02D4223E}"/>
                  </a:ext>
                </a:extLst>
              </p14:cNvPr>
              <p14:cNvContentPartPr/>
              <p14:nvPr/>
            </p14:nvContentPartPr>
            <p14:xfrm>
              <a:off x="2380188" y="2241811"/>
              <a:ext cx="1640520" cy="231372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03BDB297-3EE4-5AA2-AB7B-81DE02D4223E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2371548" y="2232811"/>
                <a:ext cx="1658160" cy="2331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F60E98A5-4928-F278-9BEB-2B8528776BB0}"/>
                  </a:ext>
                </a:extLst>
              </p14:cNvPr>
              <p14:cNvContentPartPr/>
              <p14:nvPr/>
            </p14:nvContentPartPr>
            <p14:xfrm>
              <a:off x="2498628" y="2341531"/>
              <a:ext cx="1471320" cy="3470040"/>
            </p14:xfrm>
          </p:contentPart>
        </mc:Choice>
        <mc:Fallback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F60E98A5-4928-F278-9BEB-2B8528776BB0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2489988" y="2332891"/>
                <a:ext cx="1488960" cy="3487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0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9E09A79E-2963-DF01-0A39-9532E0BA72C1}"/>
                  </a:ext>
                </a:extLst>
              </p14:cNvPr>
              <p14:cNvContentPartPr/>
              <p14:nvPr/>
            </p14:nvContentPartPr>
            <p14:xfrm>
              <a:off x="3949428" y="2171611"/>
              <a:ext cx="239400" cy="363600"/>
            </p14:xfrm>
          </p:contentPart>
        </mc:Choice>
        <mc:Fallback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9E09A79E-2963-DF01-0A39-9532E0BA72C1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3940788" y="2162971"/>
                <a:ext cx="257040" cy="381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2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20CCFDEA-E44C-59BB-7D7A-888D9C534F9E}"/>
                  </a:ext>
                </a:extLst>
              </p14:cNvPr>
              <p14:cNvContentPartPr/>
              <p14:nvPr/>
            </p14:nvContentPartPr>
            <p14:xfrm>
              <a:off x="4382508" y="2044531"/>
              <a:ext cx="993960" cy="295200"/>
            </p14:xfrm>
          </p:contentPart>
        </mc:Choice>
        <mc:Fallback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0CCFDEA-E44C-59BB-7D7A-888D9C534F9E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373508" y="2035891"/>
                <a:ext cx="1011600" cy="312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4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2D45B5B9-FF8E-AB18-1485-1D90BD053D9E}"/>
                  </a:ext>
                </a:extLst>
              </p14:cNvPr>
              <p14:cNvContentPartPr/>
              <p14:nvPr/>
            </p14:nvContentPartPr>
            <p14:xfrm>
              <a:off x="4378908" y="2518651"/>
              <a:ext cx="210600" cy="339840"/>
            </p14:xfrm>
          </p:contentPart>
        </mc:Choice>
        <mc:Fallback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2D45B5B9-FF8E-AB18-1485-1D90BD053D9E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4370268" y="2509651"/>
                <a:ext cx="228240" cy="357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BFFF772F-5B03-A5F8-07EA-F2779651E8FA}"/>
                  </a:ext>
                </a:extLst>
              </p14:cNvPr>
              <p14:cNvContentPartPr/>
              <p14:nvPr/>
            </p14:nvContentPartPr>
            <p14:xfrm>
              <a:off x="4740708" y="2677771"/>
              <a:ext cx="17280" cy="106920"/>
            </p14:xfrm>
          </p:contentPart>
        </mc:Choice>
        <mc:Fallback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BFFF772F-5B03-A5F8-07EA-F2779651E8FA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4732068" y="2668771"/>
                <a:ext cx="34920" cy="124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8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94BE1DA7-2527-2189-16E8-25DEDBF21D51}"/>
                  </a:ext>
                </a:extLst>
              </p14:cNvPr>
              <p14:cNvContentPartPr/>
              <p14:nvPr/>
            </p14:nvContentPartPr>
            <p14:xfrm>
              <a:off x="4043028" y="3438451"/>
              <a:ext cx="175680" cy="362520"/>
            </p14:xfrm>
          </p:contentPart>
        </mc:Choice>
        <mc:Fallback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94BE1DA7-2527-2189-16E8-25DEDBF21D51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034028" y="3429811"/>
                <a:ext cx="193320" cy="38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364CC486-FC16-1E03-28FE-2C99911474A2}"/>
                  </a:ext>
                </a:extLst>
              </p14:cNvPr>
              <p14:cNvContentPartPr/>
              <p14:nvPr/>
            </p14:nvContentPartPr>
            <p14:xfrm>
              <a:off x="4284228" y="3647611"/>
              <a:ext cx="287640" cy="563040"/>
            </p14:xfrm>
          </p:contentPart>
        </mc:Choice>
        <mc:Fallback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364CC486-FC16-1E03-28FE-2C99911474A2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4275588" y="3638611"/>
                <a:ext cx="305280" cy="58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2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FCF5EC05-7AF0-ECB4-C0FB-C4977F519E7A}"/>
                  </a:ext>
                </a:extLst>
              </p14:cNvPr>
              <p14:cNvContentPartPr/>
              <p14:nvPr/>
            </p14:nvContentPartPr>
            <p14:xfrm>
              <a:off x="4669788" y="3910411"/>
              <a:ext cx="237240" cy="189000"/>
            </p14:xfrm>
          </p:contentPart>
        </mc:Choice>
        <mc:Fallback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FCF5EC05-7AF0-ECB4-C0FB-C4977F519E7A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661148" y="3901411"/>
                <a:ext cx="254880" cy="20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4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FE0747C8-4777-277B-1A47-A884388FC6D0}"/>
                  </a:ext>
                </a:extLst>
              </p14:cNvPr>
              <p14:cNvContentPartPr/>
              <p14:nvPr/>
            </p14:nvContentPartPr>
            <p14:xfrm>
              <a:off x="2366868" y="2614051"/>
              <a:ext cx="1744200" cy="1041480"/>
            </p14:xfrm>
          </p:contentPart>
        </mc:Choice>
        <mc:Fallback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FE0747C8-4777-277B-1A47-A884388FC6D0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2357868" y="2605051"/>
                <a:ext cx="1761840" cy="1059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6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3665CEB9-F9B1-192E-19EA-0AC088CE8800}"/>
                  </a:ext>
                </a:extLst>
              </p14:cNvPr>
              <p14:cNvContentPartPr/>
              <p14:nvPr/>
            </p14:nvContentPartPr>
            <p14:xfrm>
              <a:off x="2370828" y="3409651"/>
              <a:ext cx="1707840" cy="347400"/>
            </p14:xfrm>
          </p:contentPart>
        </mc:Choice>
        <mc:Fallback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3665CEB9-F9B1-192E-19EA-0AC088CE8800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2361828" y="3401011"/>
                <a:ext cx="1725480" cy="36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8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8A522963-B1FF-C098-EF5D-F9527D51B07D}"/>
                  </a:ext>
                </a:extLst>
              </p14:cNvPr>
              <p14:cNvContentPartPr/>
              <p14:nvPr/>
            </p14:nvContentPartPr>
            <p14:xfrm>
              <a:off x="2450748" y="3577771"/>
              <a:ext cx="1424880" cy="1082160"/>
            </p14:xfrm>
          </p:contentPart>
        </mc:Choice>
        <mc:Fallback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8A522963-B1FF-C098-EF5D-F9527D51B07D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2441748" y="3568771"/>
                <a:ext cx="1442520" cy="1099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0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CED92C6B-11ED-FE40-2314-C1F75EC7275C}"/>
                  </a:ext>
                </a:extLst>
              </p14:cNvPr>
              <p14:cNvContentPartPr/>
              <p14:nvPr/>
            </p14:nvContentPartPr>
            <p14:xfrm>
              <a:off x="2434548" y="3725371"/>
              <a:ext cx="1423440" cy="2025360"/>
            </p14:xfrm>
          </p:contentPart>
        </mc:Choice>
        <mc:Fallback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CED92C6B-11ED-FE40-2314-C1F75EC7275C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425548" y="3716731"/>
                <a:ext cx="1441080" cy="2043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2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DA79F166-3154-F5E6-75A7-5F1613A5A0A8}"/>
                  </a:ext>
                </a:extLst>
              </p14:cNvPr>
              <p14:cNvContentPartPr/>
              <p14:nvPr/>
            </p14:nvContentPartPr>
            <p14:xfrm>
              <a:off x="4189188" y="3392731"/>
              <a:ext cx="1228320" cy="258840"/>
            </p14:xfrm>
          </p:contentPart>
        </mc:Choice>
        <mc:Fallback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DA79F166-3154-F5E6-75A7-5F1613A5A0A8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4180188" y="3383731"/>
                <a:ext cx="1245960" cy="27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4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1F81FB09-A987-6180-32A8-F6DD195F4599}"/>
                  </a:ext>
                </a:extLst>
              </p14:cNvPr>
              <p14:cNvContentPartPr/>
              <p14:nvPr/>
            </p14:nvContentPartPr>
            <p14:xfrm>
              <a:off x="1673508" y="1469251"/>
              <a:ext cx="65160" cy="436680"/>
            </p14:xfrm>
          </p:contentPart>
        </mc:Choice>
        <mc:Fallback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1F81FB09-A987-6180-32A8-F6DD195F4599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1664508" y="1460611"/>
                <a:ext cx="82800" cy="45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6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B5876950-8D53-83AF-11F8-051DC465F1AE}"/>
                  </a:ext>
                </a:extLst>
              </p14:cNvPr>
              <p14:cNvContentPartPr/>
              <p14:nvPr/>
            </p14:nvContentPartPr>
            <p14:xfrm>
              <a:off x="1885548" y="1578331"/>
              <a:ext cx="187560" cy="185760"/>
            </p14:xfrm>
          </p:contentPart>
        </mc:Choice>
        <mc:Fallback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B5876950-8D53-83AF-11F8-051DC465F1AE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1876548" y="1569691"/>
                <a:ext cx="205200" cy="203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8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C9B4DDCF-6128-568A-6400-2520EFA01C9E}"/>
                  </a:ext>
                </a:extLst>
              </p14:cNvPr>
              <p14:cNvContentPartPr/>
              <p14:nvPr/>
            </p14:nvContentPartPr>
            <p14:xfrm>
              <a:off x="2143668" y="1553851"/>
              <a:ext cx="64440" cy="443520"/>
            </p14:xfrm>
          </p:contentPart>
        </mc:Choice>
        <mc:Fallback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C9B4DDCF-6128-568A-6400-2520EFA01C9E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2134668" y="1545211"/>
                <a:ext cx="82080" cy="46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0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EC047713-7A7F-9CC4-5F95-D12A23415F79}"/>
                  </a:ext>
                </a:extLst>
              </p14:cNvPr>
              <p14:cNvContentPartPr/>
              <p14:nvPr/>
            </p14:nvContentPartPr>
            <p14:xfrm>
              <a:off x="2153388" y="1574011"/>
              <a:ext cx="164880" cy="233640"/>
            </p14:xfrm>
          </p:contentPart>
        </mc:Choice>
        <mc:Fallback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EC047713-7A7F-9CC4-5F95-D12A23415F79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2144748" y="1565011"/>
                <a:ext cx="182520" cy="251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2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3C111BD7-00F9-046C-B913-AA1278FC1C75}"/>
                  </a:ext>
                </a:extLst>
              </p14:cNvPr>
              <p14:cNvContentPartPr/>
              <p14:nvPr/>
            </p14:nvContentPartPr>
            <p14:xfrm>
              <a:off x="2363268" y="1503811"/>
              <a:ext cx="277560" cy="296640"/>
            </p14:xfrm>
          </p:contentPart>
        </mc:Choice>
        <mc:Fallback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3C111BD7-00F9-046C-B913-AA1278FC1C75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2354628" y="1495171"/>
                <a:ext cx="295200" cy="314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4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94CA865A-14F5-407D-5265-F659451D71B5}"/>
                  </a:ext>
                </a:extLst>
              </p14:cNvPr>
              <p14:cNvContentPartPr/>
              <p14:nvPr/>
            </p14:nvContentPartPr>
            <p14:xfrm>
              <a:off x="2539308" y="1643491"/>
              <a:ext cx="250560" cy="93600"/>
            </p14:xfrm>
          </p:contentPart>
        </mc:Choice>
        <mc:Fallback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94CA865A-14F5-407D-5265-F659451D71B5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2530308" y="1634491"/>
                <a:ext cx="268200" cy="111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6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0151294C-ADED-E69C-619F-3A7FBC4C766A}"/>
                  </a:ext>
                </a:extLst>
              </p14:cNvPr>
              <p14:cNvContentPartPr/>
              <p14:nvPr/>
            </p14:nvContentPartPr>
            <p14:xfrm>
              <a:off x="5704788" y="2221651"/>
              <a:ext cx="255600" cy="430200"/>
            </p14:xfrm>
          </p:contentPart>
        </mc:Choice>
        <mc:Fallback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0151294C-ADED-E69C-619F-3A7FBC4C766A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5695788" y="2213011"/>
                <a:ext cx="273240" cy="44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8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BD7F8F54-E69B-1D58-3D19-BE1B90419D4D}"/>
                  </a:ext>
                </a:extLst>
              </p14:cNvPr>
              <p14:cNvContentPartPr/>
              <p14:nvPr/>
            </p14:nvContentPartPr>
            <p14:xfrm>
              <a:off x="6111228" y="2417131"/>
              <a:ext cx="24120" cy="177120"/>
            </p14:xfrm>
          </p:contentPart>
        </mc:Choice>
        <mc:Fallback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BD7F8F54-E69B-1D58-3D19-BE1B90419D4D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6102588" y="2408131"/>
                <a:ext cx="41760" cy="19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0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9FA7BD70-EF82-C419-260D-4666529162E4}"/>
                  </a:ext>
                </a:extLst>
              </p14:cNvPr>
              <p14:cNvContentPartPr/>
              <p14:nvPr/>
            </p14:nvContentPartPr>
            <p14:xfrm>
              <a:off x="5834748" y="3491731"/>
              <a:ext cx="199080" cy="528120"/>
            </p14:xfrm>
          </p:contentPart>
        </mc:Choice>
        <mc:Fallback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9FA7BD70-EF82-C419-260D-4666529162E4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5826108" y="3483091"/>
                <a:ext cx="216720" cy="545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2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363321A6-C0AB-E4E2-8DF8-D757785DDDAB}"/>
                  </a:ext>
                </a:extLst>
              </p14:cNvPr>
              <p14:cNvContentPartPr/>
              <p14:nvPr/>
            </p14:nvContentPartPr>
            <p14:xfrm>
              <a:off x="6208068" y="3839491"/>
              <a:ext cx="224280" cy="263520"/>
            </p14:xfrm>
          </p:contentPart>
        </mc:Choice>
        <mc:Fallback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363321A6-C0AB-E4E2-8DF8-D757785DDDAB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6199068" y="3830491"/>
                <a:ext cx="241920" cy="28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4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53709423-1129-4342-B554-60BC455A9C35}"/>
                  </a:ext>
                </a:extLst>
              </p14:cNvPr>
              <p14:cNvContentPartPr/>
              <p14:nvPr/>
            </p14:nvContentPartPr>
            <p14:xfrm>
              <a:off x="1548228" y="2506411"/>
              <a:ext cx="17280" cy="194400"/>
            </p14:xfrm>
          </p:contentPart>
        </mc:Choice>
        <mc:Fallback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53709423-1129-4342-B554-60BC455A9C35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1539588" y="2497771"/>
                <a:ext cx="34920" cy="212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6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7FCD4EDC-8489-9E9F-6C1F-C95EC1AB8F31}"/>
                  </a:ext>
                </a:extLst>
              </p14:cNvPr>
              <p14:cNvContentPartPr/>
              <p14:nvPr/>
            </p14:nvContentPartPr>
            <p14:xfrm>
              <a:off x="1260948" y="3457171"/>
              <a:ext cx="158760" cy="270720"/>
            </p14:xfrm>
          </p:contentPart>
        </mc:Choice>
        <mc:Fallback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7FCD4EDC-8489-9E9F-6C1F-C95EC1AB8F31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1251948" y="3448531"/>
                <a:ext cx="176400" cy="28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8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8E722DC2-EA3B-20A6-26BD-358684406FD3}"/>
                  </a:ext>
                </a:extLst>
              </p14:cNvPr>
              <p14:cNvContentPartPr/>
              <p14:nvPr/>
            </p14:nvContentPartPr>
            <p14:xfrm>
              <a:off x="1257348" y="3593611"/>
              <a:ext cx="196560" cy="158760"/>
            </p14:xfrm>
          </p:contentPart>
        </mc:Choice>
        <mc:Fallback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8E722DC2-EA3B-20A6-26BD-358684406FD3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1248708" y="3584971"/>
                <a:ext cx="214200" cy="17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0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159AB8A7-D6B2-88B1-C111-5CF3C2ABE112}"/>
                  </a:ext>
                </a:extLst>
              </p14:cNvPr>
              <p14:cNvContentPartPr/>
              <p14:nvPr/>
            </p14:nvContentPartPr>
            <p14:xfrm>
              <a:off x="1669908" y="3565531"/>
              <a:ext cx="169560" cy="298080"/>
            </p14:xfrm>
          </p:contentPart>
        </mc:Choice>
        <mc:Fallback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159AB8A7-D6B2-88B1-C111-5CF3C2ABE112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1661268" y="3556891"/>
                <a:ext cx="187200" cy="31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2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A03513D9-CCC0-6BEF-EC79-39F6402CDA4A}"/>
                  </a:ext>
                </a:extLst>
              </p14:cNvPr>
              <p14:cNvContentPartPr/>
              <p14:nvPr/>
            </p14:nvContentPartPr>
            <p14:xfrm>
              <a:off x="1443468" y="4391731"/>
              <a:ext cx="155880" cy="385560"/>
            </p14:xfrm>
          </p:contentPart>
        </mc:Choice>
        <mc:Fallback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A03513D9-CCC0-6BEF-EC79-39F6402CDA4A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1434828" y="4382731"/>
                <a:ext cx="173520" cy="403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4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F64D1943-CAE5-0AA7-9E1D-C280C748F866}"/>
                  </a:ext>
                </a:extLst>
              </p14:cNvPr>
              <p14:cNvContentPartPr/>
              <p14:nvPr/>
            </p14:nvContentPartPr>
            <p14:xfrm>
              <a:off x="1470468" y="4550851"/>
              <a:ext cx="237240" cy="171000"/>
            </p14:xfrm>
          </p:contentPart>
        </mc:Choice>
        <mc:Fallback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F64D1943-CAE5-0AA7-9E1D-C280C748F866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1461828" y="4542211"/>
                <a:ext cx="254880" cy="188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6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11331ACE-3EAD-1A72-DFF1-01763EBD6D15}"/>
                  </a:ext>
                </a:extLst>
              </p14:cNvPr>
              <p14:cNvContentPartPr/>
              <p14:nvPr/>
            </p14:nvContentPartPr>
            <p14:xfrm>
              <a:off x="1768188" y="4515931"/>
              <a:ext cx="139680" cy="339120"/>
            </p14:xfrm>
          </p:contentPart>
        </mc:Choice>
        <mc:Fallback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11331ACE-3EAD-1A72-DFF1-01763EBD6D15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1759188" y="4507291"/>
                <a:ext cx="157320" cy="35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8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798EE1F9-8601-75C3-F3D7-8FF7459A4103}"/>
                  </a:ext>
                </a:extLst>
              </p14:cNvPr>
              <p14:cNvContentPartPr/>
              <p14:nvPr/>
            </p14:nvContentPartPr>
            <p14:xfrm>
              <a:off x="1578828" y="5305411"/>
              <a:ext cx="186480" cy="396000"/>
            </p14:xfrm>
          </p:contentPart>
        </mc:Choice>
        <mc:Fallback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798EE1F9-8601-75C3-F3D7-8FF7459A4103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1569828" y="5296771"/>
                <a:ext cx="204120" cy="413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0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1240031A-75BA-86B8-E676-3F34F821960D}"/>
                  </a:ext>
                </a:extLst>
              </p14:cNvPr>
              <p14:cNvContentPartPr/>
              <p14:nvPr/>
            </p14:nvContentPartPr>
            <p14:xfrm>
              <a:off x="1544988" y="5533651"/>
              <a:ext cx="328320" cy="141120"/>
            </p14:xfrm>
          </p:contentPart>
        </mc:Choice>
        <mc:Fallback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1240031A-75BA-86B8-E676-3F34F821960D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1535988" y="5524651"/>
                <a:ext cx="345960" cy="158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2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F37C3729-9CA1-080D-7923-8F2F1DA37007}"/>
                  </a:ext>
                </a:extLst>
              </p14:cNvPr>
              <p14:cNvContentPartPr/>
              <p14:nvPr/>
            </p14:nvContentPartPr>
            <p14:xfrm>
              <a:off x="1939908" y="5569651"/>
              <a:ext cx="190800" cy="236160"/>
            </p14:xfrm>
          </p:contentPart>
        </mc:Choice>
        <mc:Fallback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F37C3729-9CA1-080D-7923-8F2F1DA37007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1930908" y="5560651"/>
                <a:ext cx="208440" cy="25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4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6872A409-665B-14DB-879F-C8E1B3B505BD}"/>
                  </a:ext>
                </a:extLst>
              </p14:cNvPr>
              <p14:cNvContentPartPr/>
              <p14:nvPr/>
            </p14:nvContentPartPr>
            <p14:xfrm>
              <a:off x="2153748" y="5765491"/>
              <a:ext cx="47880" cy="228600"/>
            </p14:xfrm>
          </p:contentPart>
        </mc:Choice>
        <mc:Fallback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6872A409-665B-14DB-879F-C8E1B3B505BD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2144748" y="5756851"/>
                <a:ext cx="65520" cy="24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6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612E7A14-0E71-EC79-15D2-CABD0C08E526}"/>
                  </a:ext>
                </a:extLst>
              </p14:cNvPr>
              <p14:cNvContentPartPr/>
              <p14:nvPr/>
            </p14:nvContentPartPr>
            <p14:xfrm>
              <a:off x="7622148" y="1880731"/>
              <a:ext cx="358200" cy="582480"/>
            </p14:xfrm>
          </p:contentPart>
        </mc:Choice>
        <mc:Fallback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612E7A14-0E71-EC79-15D2-CABD0C08E526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7613508" y="1871731"/>
                <a:ext cx="375840" cy="60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8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352807FF-19C5-09D4-3DFE-6886D765753D}"/>
                  </a:ext>
                </a:extLst>
              </p14:cNvPr>
              <p14:cNvContentPartPr/>
              <p14:nvPr/>
            </p14:nvContentPartPr>
            <p14:xfrm>
              <a:off x="7520628" y="2214451"/>
              <a:ext cx="534960" cy="134640"/>
            </p14:xfrm>
          </p:contentPart>
        </mc:Choice>
        <mc:Fallback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352807FF-19C5-09D4-3DFE-6886D765753D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7511628" y="2205451"/>
                <a:ext cx="552600" cy="15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0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45D9F4F7-A244-AB8A-ACEB-6267D6079E5B}"/>
                  </a:ext>
                </a:extLst>
              </p14:cNvPr>
              <p14:cNvContentPartPr/>
              <p14:nvPr/>
            </p14:nvContentPartPr>
            <p14:xfrm>
              <a:off x="8234148" y="2309491"/>
              <a:ext cx="47880" cy="201240"/>
            </p14:xfrm>
          </p:contentPart>
        </mc:Choice>
        <mc:Fallback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45D9F4F7-A244-AB8A-ACEB-6267D6079E5B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8225508" y="2300851"/>
                <a:ext cx="65520" cy="218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2">
            <p14:nvContentPartPr>
              <p14:cNvPr id="65" name="Ink 64">
                <a:extLst>
                  <a:ext uri="{FF2B5EF4-FFF2-40B4-BE49-F238E27FC236}">
                    <a16:creationId xmlns:a16="http://schemas.microsoft.com/office/drawing/2014/main" id="{B4CBB042-183A-CB72-30B9-FD001C84A415}"/>
                  </a:ext>
                </a:extLst>
              </p14:cNvPr>
              <p14:cNvContentPartPr/>
              <p14:nvPr/>
            </p14:nvContentPartPr>
            <p14:xfrm>
              <a:off x="9261228" y="1951291"/>
              <a:ext cx="799920" cy="95400"/>
            </p14:xfrm>
          </p:contentPart>
        </mc:Choice>
        <mc:Fallback>
          <p:pic>
            <p:nvPicPr>
              <p:cNvPr id="65" name="Ink 64">
                <a:extLst>
                  <a:ext uri="{FF2B5EF4-FFF2-40B4-BE49-F238E27FC236}">
                    <a16:creationId xmlns:a16="http://schemas.microsoft.com/office/drawing/2014/main" id="{B4CBB042-183A-CB72-30B9-FD001C84A415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9252228" y="1942651"/>
                <a:ext cx="817560" cy="113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4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8D598A53-5B02-AF0C-CB4B-C2BDEB836193}"/>
                  </a:ext>
                </a:extLst>
              </p14:cNvPr>
              <p14:cNvContentPartPr/>
              <p14:nvPr/>
            </p14:nvContentPartPr>
            <p14:xfrm>
              <a:off x="9887988" y="1797931"/>
              <a:ext cx="172800" cy="338400"/>
            </p14:xfrm>
          </p:contentPart>
        </mc:Choice>
        <mc:Fallback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8D598A53-5B02-AF0C-CB4B-C2BDEB836193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9879348" y="1788931"/>
                <a:ext cx="190440" cy="356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6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6685C94D-F9EF-52E0-E117-248A083B6119}"/>
                  </a:ext>
                </a:extLst>
              </p14:cNvPr>
              <p14:cNvContentPartPr/>
              <p14:nvPr/>
            </p14:nvContentPartPr>
            <p14:xfrm>
              <a:off x="7676148" y="2732851"/>
              <a:ext cx="300240" cy="378720"/>
            </p14:xfrm>
          </p:contentPart>
        </mc:Choice>
        <mc:Fallback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6685C94D-F9EF-52E0-E117-248A083B6119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7667508" y="2724211"/>
                <a:ext cx="317880" cy="396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8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F29FD2EF-5552-A288-61F0-D966667B5AEA}"/>
                  </a:ext>
                </a:extLst>
              </p14:cNvPr>
              <p14:cNvContentPartPr/>
              <p14:nvPr/>
            </p14:nvContentPartPr>
            <p14:xfrm>
              <a:off x="7645908" y="2915011"/>
              <a:ext cx="213480" cy="169920"/>
            </p14:xfrm>
          </p:contentPart>
        </mc:Choice>
        <mc:Fallback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F29FD2EF-5552-A288-61F0-D966667B5AEA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7636908" y="2906371"/>
                <a:ext cx="231120" cy="18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0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E782C4D1-209D-451E-B000-049D7B5E05DE}"/>
                  </a:ext>
                </a:extLst>
              </p14:cNvPr>
              <p14:cNvContentPartPr/>
              <p14:nvPr/>
            </p14:nvContentPartPr>
            <p14:xfrm>
              <a:off x="8062068" y="2915371"/>
              <a:ext cx="219960" cy="261000"/>
            </p14:xfrm>
          </p:contentPart>
        </mc:Choice>
        <mc:Fallback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E782C4D1-209D-451E-B000-049D7B5E05DE}"/>
                  </a:ext>
                </a:extLst>
              </p:cNvPr>
              <p:cNvPicPr/>
              <p:nvPr/>
            </p:nvPicPr>
            <p:blipFill>
              <a:blip r:embed="rId101"/>
              <a:stretch>
                <a:fillRect/>
              </a:stretch>
            </p:blipFill>
            <p:spPr>
              <a:xfrm>
                <a:off x="8053068" y="2906371"/>
                <a:ext cx="237600" cy="278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2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BA6F70D3-3580-4F45-9F41-35B5F8C13230}"/>
                  </a:ext>
                </a:extLst>
              </p14:cNvPr>
              <p14:cNvContentPartPr/>
              <p14:nvPr/>
            </p14:nvContentPartPr>
            <p14:xfrm>
              <a:off x="7740588" y="3462571"/>
              <a:ext cx="277200" cy="335520"/>
            </p14:xfrm>
          </p:contentPart>
        </mc:Choice>
        <mc:Fallback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BA6F70D3-3580-4F45-9F41-35B5F8C13230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7731588" y="3453931"/>
                <a:ext cx="294840" cy="35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4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FB607440-BC78-7B46-9F7C-8F08405AB9DD}"/>
                  </a:ext>
                </a:extLst>
              </p14:cNvPr>
              <p14:cNvContentPartPr/>
              <p14:nvPr/>
            </p14:nvContentPartPr>
            <p14:xfrm>
              <a:off x="7787748" y="3604051"/>
              <a:ext cx="335160" cy="154080"/>
            </p14:xfrm>
          </p:contentPart>
        </mc:Choice>
        <mc:Fallback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FB607440-BC78-7B46-9F7C-8F08405AB9DD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7779108" y="3595051"/>
                <a:ext cx="352800" cy="17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6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F69C321C-682B-6758-C562-B538B22D9CD8}"/>
                  </a:ext>
                </a:extLst>
              </p14:cNvPr>
              <p14:cNvContentPartPr/>
              <p14:nvPr/>
            </p14:nvContentPartPr>
            <p14:xfrm>
              <a:off x="8215788" y="3636091"/>
              <a:ext cx="175680" cy="314280"/>
            </p14:xfrm>
          </p:contentPart>
        </mc:Choice>
        <mc:Fallback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F69C321C-682B-6758-C562-B538B22D9CD8}"/>
                  </a:ext>
                </a:extLst>
              </p:cNvPr>
              <p:cNvPicPr/>
              <p:nvPr/>
            </p:nvPicPr>
            <p:blipFill>
              <a:blip r:embed="rId107"/>
              <a:stretch>
                <a:fillRect/>
              </a:stretch>
            </p:blipFill>
            <p:spPr>
              <a:xfrm>
                <a:off x="8207148" y="3627091"/>
                <a:ext cx="193320" cy="331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8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063BCA6B-670D-761F-2918-7C6C9A83110F}"/>
                  </a:ext>
                </a:extLst>
              </p14:cNvPr>
              <p14:cNvContentPartPr/>
              <p14:nvPr/>
            </p14:nvContentPartPr>
            <p14:xfrm>
              <a:off x="8173308" y="3523771"/>
              <a:ext cx="284400" cy="133560"/>
            </p14:xfrm>
          </p:contentPart>
        </mc:Choice>
        <mc:Fallback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063BCA6B-670D-761F-2918-7C6C9A83110F}"/>
                  </a:ext>
                </a:extLst>
              </p:cNvPr>
              <p:cNvPicPr/>
              <p:nvPr/>
            </p:nvPicPr>
            <p:blipFill>
              <a:blip r:embed="rId109"/>
              <a:stretch>
                <a:fillRect/>
              </a:stretch>
            </p:blipFill>
            <p:spPr>
              <a:xfrm>
                <a:off x="8164668" y="3515131"/>
                <a:ext cx="302040" cy="151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0">
            <p14:nvContentPartPr>
              <p14:cNvPr id="80" name="Ink 79">
                <a:extLst>
                  <a:ext uri="{FF2B5EF4-FFF2-40B4-BE49-F238E27FC236}">
                    <a16:creationId xmlns:a16="http://schemas.microsoft.com/office/drawing/2014/main" id="{4EE22DE4-4841-125F-1046-1E2E455D43A7}"/>
                  </a:ext>
                </a:extLst>
              </p14:cNvPr>
              <p14:cNvContentPartPr/>
              <p14:nvPr/>
            </p14:nvContentPartPr>
            <p14:xfrm>
              <a:off x="10635348" y="1772731"/>
              <a:ext cx="296640" cy="607680"/>
            </p14:xfrm>
          </p:contentPart>
        </mc:Choice>
        <mc:Fallback>
          <p:pic>
            <p:nvPicPr>
              <p:cNvPr id="80" name="Ink 79">
                <a:extLst>
                  <a:ext uri="{FF2B5EF4-FFF2-40B4-BE49-F238E27FC236}">
                    <a16:creationId xmlns:a16="http://schemas.microsoft.com/office/drawing/2014/main" id="{4EE22DE4-4841-125F-1046-1E2E455D43A7}"/>
                  </a:ext>
                </a:extLst>
              </p:cNvPr>
              <p:cNvPicPr/>
              <p:nvPr/>
            </p:nvPicPr>
            <p:blipFill>
              <a:blip r:embed="rId111"/>
              <a:stretch>
                <a:fillRect/>
              </a:stretch>
            </p:blipFill>
            <p:spPr>
              <a:xfrm>
                <a:off x="10626708" y="1763731"/>
                <a:ext cx="314280" cy="625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2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E043D92B-135C-5195-AC68-FD15C3A33FFE}"/>
                  </a:ext>
                </a:extLst>
              </p14:cNvPr>
              <p14:cNvContentPartPr/>
              <p14:nvPr/>
            </p14:nvContentPartPr>
            <p14:xfrm>
              <a:off x="11200188" y="2218771"/>
              <a:ext cx="41400" cy="202680"/>
            </p14:xfrm>
          </p:contentPart>
        </mc:Choice>
        <mc:Fallback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E043D92B-135C-5195-AC68-FD15C3A33FFE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11191548" y="2210131"/>
                <a:ext cx="59040" cy="220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4">
            <p14:nvContentPartPr>
              <p14:cNvPr id="83" name="Ink 82">
                <a:extLst>
                  <a:ext uri="{FF2B5EF4-FFF2-40B4-BE49-F238E27FC236}">
                    <a16:creationId xmlns:a16="http://schemas.microsoft.com/office/drawing/2014/main" id="{780113CB-7869-7703-A54C-279D1EB2E22D}"/>
                  </a:ext>
                </a:extLst>
              </p14:cNvPr>
              <p14:cNvContentPartPr/>
              <p14:nvPr/>
            </p14:nvContentPartPr>
            <p14:xfrm>
              <a:off x="7936788" y="4880611"/>
              <a:ext cx="257760" cy="484200"/>
            </p14:xfrm>
          </p:contentPart>
        </mc:Choice>
        <mc:Fallback>
          <p:pic>
            <p:nvPicPr>
              <p:cNvPr id="83" name="Ink 82">
                <a:extLst>
                  <a:ext uri="{FF2B5EF4-FFF2-40B4-BE49-F238E27FC236}">
                    <a16:creationId xmlns:a16="http://schemas.microsoft.com/office/drawing/2014/main" id="{780113CB-7869-7703-A54C-279D1EB2E22D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7927788" y="4871611"/>
                <a:ext cx="275400" cy="501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6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164180CD-1CD7-1BC1-9B26-6438CFD19402}"/>
                  </a:ext>
                </a:extLst>
              </p14:cNvPr>
              <p14:cNvContentPartPr/>
              <p14:nvPr/>
            </p14:nvContentPartPr>
            <p14:xfrm>
              <a:off x="7970628" y="5149891"/>
              <a:ext cx="220320" cy="180720"/>
            </p14:xfrm>
          </p:contentPart>
        </mc:Choice>
        <mc:Fallback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164180CD-1CD7-1BC1-9B26-6438CFD19402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7961628" y="5140891"/>
                <a:ext cx="237960" cy="19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8">
            <p14:nvContentPartPr>
              <p14:cNvPr id="85" name="Ink 84">
                <a:extLst>
                  <a:ext uri="{FF2B5EF4-FFF2-40B4-BE49-F238E27FC236}">
                    <a16:creationId xmlns:a16="http://schemas.microsoft.com/office/drawing/2014/main" id="{49206A8C-C6D0-89D0-7291-A37A389F5063}"/>
                  </a:ext>
                </a:extLst>
              </p14:cNvPr>
              <p14:cNvContentPartPr/>
              <p14:nvPr/>
            </p14:nvContentPartPr>
            <p14:xfrm>
              <a:off x="8221188" y="5172931"/>
              <a:ext cx="215640" cy="392760"/>
            </p14:xfrm>
          </p:contentPart>
        </mc:Choice>
        <mc:Fallback>
          <p:pic>
            <p:nvPicPr>
              <p:cNvPr id="85" name="Ink 84">
                <a:extLst>
                  <a:ext uri="{FF2B5EF4-FFF2-40B4-BE49-F238E27FC236}">
                    <a16:creationId xmlns:a16="http://schemas.microsoft.com/office/drawing/2014/main" id="{49206A8C-C6D0-89D0-7291-A37A389F5063}"/>
                  </a:ext>
                </a:extLst>
              </p:cNvPr>
              <p:cNvPicPr/>
              <p:nvPr/>
            </p:nvPicPr>
            <p:blipFill>
              <a:blip r:embed="rId119"/>
              <a:stretch>
                <a:fillRect/>
              </a:stretch>
            </p:blipFill>
            <p:spPr>
              <a:xfrm>
                <a:off x="8212548" y="5164291"/>
                <a:ext cx="233280" cy="41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0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491C246D-B183-373B-9CE9-02C69937AD06}"/>
                  </a:ext>
                </a:extLst>
              </p14:cNvPr>
              <p14:cNvContentPartPr/>
              <p14:nvPr/>
            </p14:nvContentPartPr>
            <p14:xfrm>
              <a:off x="8041548" y="5845411"/>
              <a:ext cx="209880" cy="308520"/>
            </p14:xfrm>
          </p:contentPart>
        </mc:Choice>
        <mc:Fallback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491C246D-B183-373B-9CE9-02C69937AD06}"/>
                  </a:ext>
                </a:extLst>
              </p:cNvPr>
              <p:cNvPicPr/>
              <p:nvPr/>
            </p:nvPicPr>
            <p:blipFill>
              <a:blip r:embed="rId121"/>
              <a:stretch>
                <a:fillRect/>
              </a:stretch>
            </p:blipFill>
            <p:spPr>
              <a:xfrm>
                <a:off x="8032548" y="5836771"/>
                <a:ext cx="227520" cy="32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2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EA3F0D9C-1590-A9E7-640F-CE6E8D0D8215}"/>
                  </a:ext>
                </a:extLst>
              </p14:cNvPr>
              <p14:cNvContentPartPr/>
              <p14:nvPr/>
            </p14:nvContentPartPr>
            <p14:xfrm>
              <a:off x="8075388" y="5924251"/>
              <a:ext cx="240480" cy="178200"/>
            </p14:xfrm>
          </p:contentPart>
        </mc:Choice>
        <mc:Fallback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EA3F0D9C-1590-A9E7-640F-CE6E8D0D8215}"/>
                  </a:ext>
                </a:extLst>
              </p:cNvPr>
              <p:cNvPicPr/>
              <p:nvPr/>
            </p:nvPicPr>
            <p:blipFill>
              <a:blip r:embed="rId123"/>
              <a:stretch>
                <a:fillRect/>
              </a:stretch>
            </p:blipFill>
            <p:spPr>
              <a:xfrm>
                <a:off x="8066388" y="5915251"/>
                <a:ext cx="258120" cy="19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4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F8434C68-ADA8-566B-D6B8-66350087184A}"/>
                  </a:ext>
                </a:extLst>
              </p14:cNvPr>
              <p14:cNvContentPartPr/>
              <p14:nvPr/>
            </p14:nvContentPartPr>
            <p14:xfrm>
              <a:off x="8359788" y="5973211"/>
              <a:ext cx="297360" cy="188640"/>
            </p14:xfrm>
          </p:contentPart>
        </mc:Choice>
        <mc:Fallback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F8434C68-ADA8-566B-D6B8-66350087184A}"/>
                  </a:ext>
                </a:extLst>
              </p:cNvPr>
              <p:cNvPicPr/>
              <p:nvPr/>
            </p:nvPicPr>
            <p:blipFill>
              <a:blip r:embed="rId125"/>
              <a:stretch>
                <a:fillRect/>
              </a:stretch>
            </p:blipFill>
            <p:spPr>
              <a:xfrm>
                <a:off x="8350788" y="5964211"/>
                <a:ext cx="315000" cy="20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6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A8B2C2C9-2AC5-78A8-1C66-637B6E2620BB}"/>
                  </a:ext>
                </a:extLst>
              </p14:cNvPr>
              <p14:cNvContentPartPr/>
              <p14:nvPr/>
            </p14:nvContentPartPr>
            <p14:xfrm>
              <a:off x="8646708" y="6059971"/>
              <a:ext cx="71280" cy="232200"/>
            </p14:xfrm>
          </p:contentPart>
        </mc:Choice>
        <mc:Fallback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A8B2C2C9-2AC5-78A8-1C66-637B6E2620BB}"/>
                  </a:ext>
                </a:extLst>
              </p:cNvPr>
              <p:cNvPicPr/>
              <p:nvPr/>
            </p:nvPicPr>
            <p:blipFill>
              <a:blip r:embed="rId127"/>
              <a:stretch>
                <a:fillRect/>
              </a:stretch>
            </p:blipFill>
            <p:spPr>
              <a:xfrm>
                <a:off x="8638068" y="6051331"/>
                <a:ext cx="88920" cy="249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8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5B005307-ABF5-8A67-307E-AE292A0B6B28}"/>
                  </a:ext>
                </a:extLst>
              </p14:cNvPr>
              <p14:cNvContentPartPr/>
              <p14:nvPr/>
            </p14:nvContentPartPr>
            <p14:xfrm>
              <a:off x="9424668" y="5224051"/>
              <a:ext cx="845280" cy="218880"/>
            </p14:xfrm>
          </p:contentPart>
        </mc:Choice>
        <mc:Fallback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5B005307-ABF5-8A67-307E-AE292A0B6B28}"/>
                  </a:ext>
                </a:extLst>
              </p:cNvPr>
              <p:cNvPicPr/>
              <p:nvPr/>
            </p:nvPicPr>
            <p:blipFill>
              <a:blip r:embed="rId129"/>
              <a:stretch>
                <a:fillRect/>
              </a:stretch>
            </p:blipFill>
            <p:spPr>
              <a:xfrm>
                <a:off x="9416028" y="5215051"/>
                <a:ext cx="862920" cy="23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0">
            <p14:nvContentPartPr>
              <p14:cNvPr id="91" name="Ink 90">
                <a:extLst>
                  <a:ext uri="{FF2B5EF4-FFF2-40B4-BE49-F238E27FC236}">
                    <a16:creationId xmlns:a16="http://schemas.microsoft.com/office/drawing/2014/main" id="{92BC4610-D1EC-4E13-2127-0076E0DC741F}"/>
                  </a:ext>
                </a:extLst>
              </p14:cNvPr>
              <p14:cNvContentPartPr/>
              <p14:nvPr/>
            </p14:nvContentPartPr>
            <p14:xfrm>
              <a:off x="10077348" y="5107771"/>
              <a:ext cx="219960" cy="277920"/>
            </p14:xfrm>
          </p:contentPart>
        </mc:Choice>
        <mc:Fallback>
          <p:pic>
            <p:nvPicPr>
              <p:cNvPr id="91" name="Ink 90">
                <a:extLst>
                  <a:ext uri="{FF2B5EF4-FFF2-40B4-BE49-F238E27FC236}">
                    <a16:creationId xmlns:a16="http://schemas.microsoft.com/office/drawing/2014/main" id="{92BC4610-D1EC-4E13-2127-0076E0DC741F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10068708" y="5098771"/>
                <a:ext cx="237600" cy="29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2">
            <p14:nvContentPartPr>
              <p14:cNvPr id="92" name="Ink 91">
                <a:extLst>
                  <a:ext uri="{FF2B5EF4-FFF2-40B4-BE49-F238E27FC236}">
                    <a16:creationId xmlns:a16="http://schemas.microsoft.com/office/drawing/2014/main" id="{8FBFEEB9-482E-D510-0671-605E4F549B84}"/>
                  </a:ext>
                </a:extLst>
              </p14:cNvPr>
              <p14:cNvContentPartPr/>
              <p14:nvPr/>
            </p14:nvContentPartPr>
            <p14:xfrm>
              <a:off x="10753788" y="4982131"/>
              <a:ext cx="268560" cy="667800"/>
            </p14:xfrm>
          </p:contentPart>
        </mc:Choice>
        <mc:Fallback>
          <p:pic>
            <p:nvPicPr>
              <p:cNvPr id="92" name="Ink 91">
                <a:extLst>
                  <a:ext uri="{FF2B5EF4-FFF2-40B4-BE49-F238E27FC236}">
                    <a16:creationId xmlns:a16="http://schemas.microsoft.com/office/drawing/2014/main" id="{8FBFEEB9-482E-D510-0671-605E4F549B84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10745148" y="4973491"/>
                <a:ext cx="286200" cy="685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4">
            <p14:nvContentPartPr>
              <p14:cNvPr id="93" name="Ink 92">
                <a:extLst>
                  <a:ext uri="{FF2B5EF4-FFF2-40B4-BE49-F238E27FC236}">
                    <a16:creationId xmlns:a16="http://schemas.microsoft.com/office/drawing/2014/main" id="{6A417604-31A3-DA93-5FD2-BC0BB7B9D6E8}"/>
                  </a:ext>
                </a:extLst>
              </p14:cNvPr>
              <p14:cNvContentPartPr/>
              <p14:nvPr/>
            </p14:nvContentPartPr>
            <p14:xfrm>
              <a:off x="11209188" y="5433211"/>
              <a:ext cx="282240" cy="236880"/>
            </p14:xfrm>
          </p:contentPart>
        </mc:Choice>
        <mc:Fallback>
          <p:pic>
            <p:nvPicPr>
              <p:cNvPr id="93" name="Ink 92">
                <a:extLst>
                  <a:ext uri="{FF2B5EF4-FFF2-40B4-BE49-F238E27FC236}">
                    <a16:creationId xmlns:a16="http://schemas.microsoft.com/office/drawing/2014/main" id="{6A417604-31A3-DA93-5FD2-BC0BB7B9D6E8}"/>
                  </a:ext>
                </a:extLst>
              </p:cNvPr>
              <p:cNvPicPr/>
              <p:nvPr/>
            </p:nvPicPr>
            <p:blipFill>
              <a:blip r:embed="rId135"/>
              <a:stretch>
                <a:fillRect/>
              </a:stretch>
            </p:blipFill>
            <p:spPr>
              <a:xfrm>
                <a:off x="11200548" y="5424571"/>
                <a:ext cx="299880" cy="254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6">
            <p14:nvContentPartPr>
              <p14:cNvPr id="98" name="Ink 97">
                <a:extLst>
                  <a:ext uri="{FF2B5EF4-FFF2-40B4-BE49-F238E27FC236}">
                    <a16:creationId xmlns:a16="http://schemas.microsoft.com/office/drawing/2014/main" id="{249C768E-DAD7-208B-F210-917D9567C17D}"/>
                  </a:ext>
                </a:extLst>
              </p14:cNvPr>
              <p14:cNvContentPartPr/>
              <p14:nvPr/>
            </p14:nvContentPartPr>
            <p14:xfrm>
              <a:off x="4277388" y="1161811"/>
              <a:ext cx="4590000" cy="1202400"/>
            </p14:xfrm>
          </p:contentPart>
        </mc:Choice>
        <mc:Fallback>
          <p:pic>
            <p:nvPicPr>
              <p:cNvPr id="98" name="Ink 97">
                <a:extLst>
                  <a:ext uri="{FF2B5EF4-FFF2-40B4-BE49-F238E27FC236}">
                    <a16:creationId xmlns:a16="http://schemas.microsoft.com/office/drawing/2014/main" id="{249C768E-DAD7-208B-F210-917D9567C17D}"/>
                  </a:ext>
                </a:extLst>
              </p:cNvPr>
              <p:cNvPicPr/>
              <p:nvPr/>
            </p:nvPicPr>
            <p:blipFill>
              <a:blip r:embed="rId137"/>
              <a:stretch>
                <a:fillRect/>
              </a:stretch>
            </p:blipFill>
            <p:spPr>
              <a:xfrm>
                <a:off x="4268748" y="1153171"/>
                <a:ext cx="4607640" cy="1220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8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27FB59CD-070C-58CB-C8B7-5F4E85D392AF}"/>
                  </a:ext>
                </a:extLst>
              </p14:cNvPr>
              <p14:cNvContentPartPr/>
              <p14:nvPr/>
            </p14:nvContentPartPr>
            <p14:xfrm>
              <a:off x="3124308" y="1865971"/>
              <a:ext cx="260640" cy="315000"/>
            </p14:xfrm>
          </p:contentPart>
        </mc:Choice>
        <mc:Fallback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27FB59CD-070C-58CB-C8B7-5F4E85D392AF}"/>
                  </a:ext>
                </a:extLst>
              </p:cNvPr>
              <p:cNvPicPr/>
              <p:nvPr/>
            </p:nvPicPr>
            <p:blipFill>
              <a:blip r:embed="rId139"/>
              <a:stretch>
                <a:fillRect/>
              </a:stretch>
            </p:blipFill>
            <p:spPr>
              <a:xfrm>
                <a:off x="3115308" y="1856971"/>
                <a:ext cx="278280" cy="33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0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264F9FE1-BF0A-4E7E-635F-5C542CB965FE}"/>
                  </a:ext>
                </a:extLst>
              </p14:cNvPr>
              <p14:cNvContentPartPr/>
              <p14:nvPr/>
            </p14:nvContentPartPr>
            <p14:xfrm>
              <a:off x="3384588" y="2133811"/>
              <a:ext cx="10440" cy="9720"/>
            </p14:xfrm>
          </p:contentPart>
        </mc:Choice>
        <mc:Fallback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264F9FE1-BF0A-4E7E-635F-5C542CB965FE}"/>
                  </a:ext>
                </a:extLst>
              </p:cNvPr>
              <p:cNvPicPr/>
              <p:nvPr/>
            </p:nvPicPr>
            <p:blipFill>
              <a:blip r:embed="rId141"/>
              <a:stretch>
                <a:fillRect/>
              </a:stretch>
            </p:blipFill>
            <p:spPr>
              <a:xfrm>
                <a:off x="3375948" y="2125171"/>
                <a:ext cx="2808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2">
            <p14:nvContentPartPr>
              <p14:cNvPr id="103" name="Ink 102">
                <a:extLst>
                  <a:ext uri="{FF2B5EF4-FFF2-40B4-BE49-F238E27FC236}">
                    <a16:creationId xmlns:a16="http://schemas.microsoft.com/office/drawing/2014/main" id="{0E517135-E03B-62EA-5A21-34D40368BD25}"/>
                  </a:ext>
                </a:extLst>
              </p14:cNvPr>
              <p14:cNvContentPartPr/>
              <p14:nvPr/>
            </p14:nvContentPartPr>
            <p14:xfrm>
              <a:off x="3432108" y="2118691"/>
              <a:ext cx="3600" cy="2160"/>
            </p14:xfrm>
          </p:contentPart>
        </mc:Choice>
        <mc:Fallback>
          <p:pic>
            <p:nvPicPr>
              <p:cNvPr id="103" name="Ink 102">
                <a:extLst>
                  <a:ext uri="{FF2B5EF4-FFF2-40B4-BE49-F238E27FC236}">
                    <a16:creationId xmlns:a16="http://schemas.microsoft.com/office/drawing/2014/main" id="{0E517135-E03B-62EA-5A21-34D40368BD25}"/>
                  </a:ext>
                </a:extLst>
              </p:cNvPr>
              <p:cNvPicPr/>
              <p:nvPr/>
            </p:nvPicPr>
            <p:blipFill>
              <a:blip r:embed="rId143"/>
              <a:stretch>
                <a:fillRect/>
              </a:stretch>
            </p:blipFill>
            <p:spPr>
              <a:xfrm>
                <a:off x="3423108" y="2110051"/>
                <a:ext cx="21240" cy="19800"/>
              </a:xfrm>
              <a:prstGeom prst="rect">
                <a:avLst/>
              </a:prstGeom>
            </p:spPr>
          </p:pic>
        </mc:Fallback>
      </mc:AlternateContent>
      <p:grpSp>
        <p:nvGrpSpPr>
          <p:cNvPr id="107" name="Group 106">
            <a:extLst>
              <a:ext uri="{FF2B5EF4-FFF2-40B4-BE49-F238E27FC236}">
                <a16:creationId xmlns:a16="http://schemas.microsoft.com/office/drawing/2014/main" id="{9B1B288F-C0E3-AADA-F0CC-B64DC5C0A7F6}"/>
              </a:ext>
            </a:extLst>
          </p:cNvPr>
          <p:cNvGrpSpPr/>
          <p:nvPr/>
        </p:nvGrpSpPr>
        <p:grpSpPr>
          <a:xfrm>
            <a:off x="960708" y="2213371"/>
            <a:ext cx="632160" cy="905760"/>
            <a:chOff x="960708" y="2213371"/>
            <a:chExt cx="632160" cy="9057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44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2CD61AC8-9989-3C6D-88EF-E2C15B7D320F}"/>
                    </a:ext>
                  </a:extLst>
                </p14:cNvPr>
                <p14:cNvContentPartPr/>
                <p14:nvPr/>
              </p14:nvContentPartPr>
              <p14:xfrm>
                <a:off x="1101828" y="2213371"/>
                <a:ext cx="263520" cy="325800"/>
              </p14:xfrm>
            </p:contentPart>
          </mc:Choice>
          <mc:Fallback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2CD61AC8-9989-3C6D-88EF-E2C15B7D320F}"/>
                    </a:ext>
                  </a:extLst>
                </p:cNvPr>
                <p:cNvPicPr/>
                <p:nvPr/>
              </p:nvPicPr>
              <p:blipFill>
                <a:blip r:embed="rId145"/>
                <a:stretch>
                  <a:fillRect/>
                </a:stretch>
              </p:blipFill>
              <p:spPr>
                <a:xfrm>
                  <a:off x="1093188" y="2204731"/>
                  <a:ext cx="281160" cy="343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6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1A3B1863-5318-8356-74BF-EA535C13C552}"/>
                    </a:ext>
                  </a:extLst>
                </p14:cNvPr>
                <p14:cNvContentPartPr/>
                <p14:nvPr/>
              </p14:nvContentPartPr>
              <p14:xfrm>
                <a:off x="1061508" y="2324251"/>
                <a:ext cx="260640" cy="279720"/>
              </p14:xfrm>
            </p:contentPart>
          </mc:Choice>
          <mc:Fallback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1A3B1863-5318-8356-74BF-EA535C13C552}"/>
                    </a:ext>
                  </a:extLst>
                </p:cNvPr>
                <p:cNvPicPr/>
                <p:nvPr/>
              </p:nvPicPr>
              <p:blipFill>
                <a:blip r:embed="rId147"/>
                <a:stretch>
                  <a:fillRect/>
                </a:stretch>
              </p:blipFill>
              <p:spPr>
                <a:xfrm>
                  <a:off x="1052508" y="2315251"/>
                  <a:ext cx="278280" cy="297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8">
              <p14:nvContentPartPr>
                <p14:cNvPr id="105" name="Ink 104">
                  <a:extLst>
                    <a:ext uri="{FF2B5EF4-FFF2-40B4-BE49-F238E27FC236}">
                      <a16:creationId xmlns:a16="http://schemas.microsoft.com/office/drawing/2014/main" id="{17FA5534-2A7C-86D2-1599-F55E95A8B9C1}"/>
                    </a:ext>
                  </a:extLst>
                </p14:cNvPr>
                <p14:cNvContentPartPr/>
                <p14:nvPr/>
              </p14:nvContentPartPr>
              <p14:xfrm>
                <a:off x="960708" y="2696851"/>
                <a:ext cx="611640" cy="251280"/>
              </p14:xfrm>
            </p:contentPart>
          </mc:Choice>
          <mc:Fallback>
            <p:pic>
              <p:nvPicPr>
                <p:cNvPr id="105" name="Ink 104">
                  <a:extLst>
                    <a:ext uri="{FF2B5EF4-FFF2-40B4-BE49-F238E27FC236}">
                      <a16:creationId xmlns:a16="http://schemas.microsoft.com/office/drawing/2014/main" id="{17FA5534-2A7C-86D2-1599-F55E95A8B9C1}"/>
                    </a:ext>
                  </a:extLst>
                </p:cNvPr>
                <p:cNvPicPr/>
                <p:nvPr/>
              </p:nvPicPr>
              <p:blipFill>
                <a:blip r:embed="rId149"/>
                <a:stretch>
                  <a:fillRect/>
                </a:stretch>
              </p:blipFill>
              <p:spPr>
                <a:xfrm>
                  <a:off x="952068" y="2687851"/>
                  <a:ext cx="629280" cy="268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0">
              <p14:nvContentPartPr>
                <p14:cNvPr id="106" name="Ink 105">
                  <a:extLst>
                    <a:ext uri="{FF2B5EF4-FFF2-40B4-BE49-F238E27FC236}">
                      <a16:creationId xmlns:a16="http://schemas.microsoft.com/office/drawing/2014/main" id="{25D1B60F-05B6-56D2-D212-F6366ABBD623}"/>
                    </a:ext>
                  </a:extLst>
                </p14:cNvPr>
                <p14:cNvContentPartPr/>
                <p14:nvPr/>
              </p14:nvContentPartPr>
              <p14:xfrm>
                <a:off x="1081668" y="2793691"/>
                <a:ext cx="511200" cy="325440"/>
              </p14:xfrm>
            </p:contentPart>
          </mc:Choice>
          <mc:Fallback>
            <p:pic>
              <p:nvPicPr>
                <p:cNvPr id="106" name="Ink 105">
                  <a:extLst>
                    <a:ext uri="{FF2B5EF4-FFF2-40B4-BE49-F238E27FC236}">
                      <a16:creationId xmlns:a16="http://schemas.microsoft.com/office/drawing/2014/main" id="{25D1B60F-05B6-56D2-D212-F6366ABBD623}"/>
                    </a:ext>
                  </a:extLst>
                </p:cNvPr>
                <p:cNvPicPr/>
                <p:nvPr/>
              </p:nvPicPr>
              <p:blipFill>
                <a:blip r:embed="rId151"/>
                <a:stretch>
                  <a:fillRect/>
                </a:stretch>
              </p:blipFill>
              <p:spPr>
                <a:xfrm>
                  <a:off x="1072668" y="2785051"/>
                  <a:ext cx="528840" cy="34308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9340961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3FB49-39A3-E2B3-A42B-9FE84870A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2703AF-E436-6F22-FBAF-386BA0E9AD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7FDCA43-BD24-E2BF-37E8-04D4BFC51927}"/>
                  </a:ext>
                </a:extLst>
              </p14:cNvPr>
              <p14:cNvContentPartPr/>
              <p14:nvPr/>
            </p14:nvContentPartPr>
            <p14:xfrm>
              <a:off x="4456206" y="1935165"/>
              <a:ext cx="466200" cy="7084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7FDCA43-BD24-E2BF-37E8-04D4BFC51927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447566" y="1926525"/>
                <a:ext cx="483840" cy="726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6C503CBA-27E9-A854-3FC5-15C6C7460912}"/>
                  </a:ext>
                </a:extLst>
              </p14:cNvPr>
              <p14:cNvContentPartPr/>
              <p14:nvPr/>
            </p14:nvContentPartPr>
            <p14:xfrm>
              <a:off x="5532246" y="2088165"/>
              <a:ext cx="48960" cy="424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6C503CBA-27E9-A854-3FC5-15C6C746091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523606" y="2079525"/>
                <a:ext cx="66600" cy="6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1AA314C4-B9CE-D2BB-C322-2429E0CF0509}"/>
                  </a:ext>
                </a:extLst>
              </p14:cNvPr>
              <p14:cNvContentPartPr/>
              <p14:nvPr/>
            </p14:nvContentPartPr>
            <p14:xfrm>
              <a:off x="5539446" y="2517645"/>
              <a:ext cx="82800" cy="7848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1AA314C4-B9CE-D2BB-C322-2429E0CF050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530446" y="2509005"/>
                <a:ext cx="100440" cy="96120"/>
              </a:xfrm>
              <a:prstGeom prst="rect">
                <a:avLst/>
              </a:prstGeom>
            </p:spPr>
          </p:pic>
        </mc:Fallback>
      </mc:AlternateContent>
      <p:grpSp>
        <p:nvGrpSpPr>
          <p:cNvPr id="9" name="Group 8">
            <a:extLst>
              <a:ext uri="{FF2B5EF4-FFF2-40B4-BE49-F238E27FC236}">
                <a16:creationId xmlns:a16="http://schemas.microsoft.com/office/drawing/2014/main" id="{9860071C-A6BD-6CBF-BC49-C6ECA7A14455}"/>
              </a:ext>
            </a:extLst>
          </p:cNvPr>
          <p:cNvGrpSpPr/>
          <p:nvPr/>
        </p:nvGrpSpPr>
        <p:grpSpPr>
          <a:xfrm>
            <a:off x="6083766" y="1961085"/>
            <a:ext cx="406080" cy="510480"/>
            <a:chOff x="6083766" y="1961085"/>
            <a:chExt cx="406080" cy="5104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8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EAEDEC4A-068C-45AF-BC72-4ABF02A0AC0A}"/>
                    </a:ext>
                  </a:extLst>
                </p14:cNvPr>
                <p14:cNvContentPartPr/>
                <p14:nvPr/>
              </p14:nvContentPartPr>
              <p14:xfrm>
                <a:off x="6201846" y="1961085"/>
                <a:ext cx="242280" cy="510480"/>
              </p14:xfrm>
            </p:contentPart>
          </mc:Choice>
          <mc:Fallback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EAEDEC4A-068C-45AF-BC72-4ABF02A0AC0A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6193206" y="1952445"/>
                  <a:ext cx="259920" cy="528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78FA89B7-6734-232B-37BB-821C8F643498}"/>
                    </a:ext>
                  </a:extLst>
                </p14:cNvPr>
                <p14:cNvContentPartPr/>
                <p14:nvPr/>
              </p14:nvContentPartPr>
              <p14:xfrm>
                <a:off x="6083766" y="2099685"/>
                <a:ext cx="406080" cy="76320"/>
              </p14:xfrm>
            </p:contentPart>
          </mc:Choice>
          <mc:Fallback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78FA89B7-6734-232B-37BB-821C8F643498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6075126" y="2091045"/>
                  <a:ext cx="423720" cy="939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892B992-CCCF-9431-D13F-657509F54A3E}"/>
              </a:ext>
            </a:extLst>
          </p:cNvPr>
          <p:cNvGrpSpPr/>
          <p:nvPr/>
        </p:nvGrpSpPr>
        <p:grpSpPr>
          <a:xfrm>
            <a:off x="5262966" y="3005805"/>
            <a:ext cx="342720" cy="626040"/>
            <a:chOff x="5262966" y="3005805"/>
            <a:chExt cx="342720" cy="6260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2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5F79F0CE-1BF8-50D3-89FB-86B09B2374A9}"/>
                    </a:ext>
                  </a:extLst>
                </p14:cNvPr>
                <p14:cNvContentPartPr/>
                <p14:nvPr/>
              </p14:nvContentPartPr>
              <p14:xfrm>
                <a:off x="5422086" y="3005805"/>
                <a:ext cx="75240" cy="626040"/>
              </p14:xfrm>
            </p:contentPart>
          </mc:Choice>
          <mc:Fallback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5F79F0CE-1BF8-50D3-89FB-86B09B2374A9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5413086" y="2996805"/>
                  <a:ext cx="92880" cy="64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BB85A93A-B631-BEA2-7297-350425FE5177}"/>
                    </a:ext>
                  </a:extLst>
                </p14:cNvPr>
                <p14:cNvContentPartPr/>
                <p14:nvPr/>
              </p14:nvContentPartPr>
              <p14:xfrm>
                <a:off x="5262966" y="3032445"/>
                <a:ext cx="342720" cy="216000"/>
              </p14:xfrm>
            </p:contentPart>
          </mc:Choice>
          <mc:Fallback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BB85A93A-B631-BEA2-7297-350425FE5177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5254326" y="3023805"/>
                  <a:ext cx="360360" cy="233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7FA152A-1E60-B918-2033-4C19FDB44A79}"/>
              </a:ext>
            </a:extLst>
          </p:cNvPr>
          <p:cNvGrpSpPr/>
          <p:nvPr/>
        </p:nvGrpSpPr>
        <p:grpSpPr>
          <a:xfrm>
            <a:off x="4351086" y="3830925"/>
            <a:ext cx="2696760" cy="791640"/>
            <a:chOff x="4351086" y="3830925"/>
            <a:chExt cx="2696760" cy="7916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6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FE1AE26D-5CE0-BF55-4B88-13D6EB34093B}"/>
                    </a:ext>
                  </a:extLst>
                </p14:cNvPr>
                <p14:cNvContentPartPr/>
                <p14:nvPr/>
              </p14:nvContentPartPr>
              <p14:xfrm>
                <a:off x="4351086" y="3830925"/>
                <a:ext cx="495720" cy="791640"/>
              </p14:xfrm>
            </p:contentPart>
          </mc:Choice>
          <mc:Fallback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FE1AE26D-5CE0-BF55-4B88-13D6EB34093B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4342446" y="3822285"/>
                  <a:ext cx="513360" cy="809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90D5B7EF-977B-8FDE-3ECC-70CD227E26D6}"/>
                    </a:ext>
                  </a:extLst>
                </p14:cNvPr>
                <p14:cNvContentPartPr/>
                <p14:nvPr/>
              </p14:nvContentPartPr>
              <p14:xfrm>
                <a:off x="4919166" y="4273725"/>
                <a:ext cx="341280" cy="246600"/>
              </p14:xfrm>
            </p:contentPart>
          </mc:Choice>
          <mc:Fallback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90D5B7EF-977B-8FDE-3ECC-70CD227E26D6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4910166" y="4265085"/>
                  <a:ext cx="358920" cy="264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293EB50F-48E6-2080-52FA-2338953BD673}"/>
                    </a:ext>
                  </a:extLst>
                </p14:cNvPr>
                <p14:cNvContentPartPr/>
                <p14:nvPr/>
              </p14:nvContentPartPr>
              <p14:xfrm>
                <a:off x="5356926" y="3967725"/>
                <a:ext cx="88200" cy="510480"/>
              </p14:xfrm>
            </p:contentPart>
          </mc:Choice>
          <mc:Fallback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293EB50F-48E6-2080-52FA-2338953BD673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348286" y="3959085"/>
                  <a:ext cx="105840" cy="528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5F7DBC41-3D2F-99F2-9A20-F42DFB8C7810}"/>
                    </a:ext>
                  </a:extLst>
                </p14:cNvPr>
                <p14:cNvContentPartPr/>
                <p14:nvPr/>
              </p14:nvContentPartPr>
              <p14:xfrm>
                <a:off x="5288886" y="4198125"/>
                <a:ext cx="590760" cy="221400"/>
              </p14:xfrm>
            </p:contentPart>
          </mc:Choice>
          <mc:Fallback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5F7DBC41-3D2F-99F2-9A20-F42DFB8C7810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280246" y="4189485"/>
                  <a:ext cx="608400" cy="23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289615B3-56EF-206D-C3E0-DB25D4F0A549}"/>
                    </a:ext>
                  </a:extLst>
                </p14:cNvPr>
                <p14:cNvContentPartPr/>
                <p14:nvPr/>
              </p14:nvContentPartPr>
              <p14:xfrm>
                <a:off x="6067566" y="4134765"/>
                <a:ext cx="133560" cy="470880"/>
              </p14:xfrm>
            </p:contentPart>
          </mc:Choice>
          <mc:Fallback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289615B3-56EF-206D-C3E0-DB25D4F0A549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6058566" y="4126125"/>
                  <a:ext cx="151200" cy="488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81C47291-A4A1-2B62-4E1E-2F1C64DF1E00}"/>
                    </a:ext>
                  </a:extLst>
                </p14:cNvPr>
                <p14:cNvContentPartPr/>
                <p14:nvPr/>
              </p14:nvContentPartPr>
              <p14:xfrm>
                <a:off x="6207246" y="4247805"/>
                <a:ext cx="292320" cy="295920"/>
              </p14:xfrm>
            </p:contentPart>
          </mc:Choice>
          <mc:Fallback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81C47291-A4A1-2B62-4E1E-2F1C64DF1E00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6198246" y="4238805"/>
                  <a:ext cx="309960" cy="313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0BE032B4-AB25-B5BF-56CD-4418BA61EE76}"/>
                    </a:ext>
                  </a:extLst>
                </p14:cNvPr>
                <p14:cNvContentPartPr/>
                <p14:nvPr/>
              </p14:nvContentPartPr>
              <p14:xfrm>
                <a:off x="6676686" y="4064925"/>
                <a:ext cx="106200" cy="435600"/>
              </p14:xfrm>
            </p:contentPart>
          </mc:Choice>
          <mc:Fallback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0BE032B4-AB25-B5BF-56CD-4418BA61EE76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6668046" y="4055925"/>
                  <a:ext cx="123840" cy="453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0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CA47C5BD-3CAA-974A-F422-E83BAD912A80}"/>
                    </a:ext>
                  </a:extLst>
                </p14:cNvPr>
                <p14:cNvContentPartPr/>
                <p14:nvPr/>
              </p14:nvContentPartPr>
              <p14:xfrm>
                <a:off x="6612606" y="4131525"/>
                <a:ext cx="435240" cy="297720"/>
              </p14:xfrm>
            </p:contentPart>
          </mc:Choice>
          <mc:Fallback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CA47C5BD-3CAA-974A-F422-E83BAD912A80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6603966" y="4122525"/>
                  <a:ext cx="452880" cy="3153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B206E91-146B-CB80-1C84-0975D5A4946A}"/>
              </a:ext>
            </a:extLst>
          </p:cNvPr>
          <p:cNvGrpSpPr/>
          <p:nvPr/>
        </p:nvGrpSpPr>
        <p:grpSpPr>
          <a:xfrm>
            <a:off x="7300566" y="2998245"/>
            <a:ext cx="1002240" cy="1078560"/>
            <a:chOff x="7300566" y="2998245"/>
            <a:chExt cx="1002240" cy="10785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2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D49A8898-881E-E492-AFCF-A01A8FCBC94E}"/>
                    </a:ext>
                  </a:extLst>
                </p14:cNvPr>
                <p14:cNvContentPartPr/>
                <p14:nvPr/>
              </p14:nvContentPartPr>
              <p14:xfrm>
                <a:off x="7300566" y="3014805"/>
                <a:ext cx="986760" cy="1062000"/>
              </p14:xfrm>
            </p:contentPart>
          </mc:Choice>
          <mc:Fallback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D49A8898-881E-E492-AFCF-A01A8FCBC94E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7291926" y="3006165"/>
                  <a:ext cx="1004400" cy="107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4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2011BD29-5DAC-1779-E202-02103DD525FE}"/>
                    </a:ext>
                  </a:extLst>
                </p14:cNvPr>
                <p14:cNvContentPartPr/>
                <p14:nvPr/>
              </p14:nvContentPartPr>
              <p14:xfrm>
                <a:off x="8186526" y="2998245"/>
                <a:ext cx="116280" cy="181440"/>
              </p14:xfrm>
            </p:contentPart>
          </mc:Choice>
          <mc:Fallback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2011BD29-5DAC-1779-E202-02103DD525FE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8177526" y="2989245"/>
                  <a:ext cx="133920" cy="199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6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2A9AA642-47D7-AC27-DF1A-2CA8526BB56B}"/>
                    </a:ext>
                  </a:extLst>
                </p14:cNvPr>
                <p14:cNvContentPartPr/>
                <p14:nvPr/>
              </p14:nvContentPartPr>
              <p14:xfrm>
                <a:off x="8205966" y="3022365"/>
                <a:ext cx="91080" cy="171720"/>
              </p14:xfrm>
            </p:contentPart>
          </mc:Choice>
          <mc:Fallback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2A9AA642-47D7-AC27-DF1A-2CA8526BB56B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8197326" y="3013365"/>
                  <a:ext cx="108720" cy="1893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39F68CB4-07BE-318E-AF66-6181BDF3D7F5}"/>
              </a:ext>
            </a:extLst>
          </p:cNvPr>
          <p:cNvGrpSpPr/>
          <p:nvPr/>
        </p:nvGrpSpPr>
        <p:grpSpPr>
          <a:xfrm>
            <a:off x="8459046" y="3388485"/>
            <a:ext cx="3673080" cy="1958760"/>
            <a:chOff x="8459046" y="3388485"/>
            <a:chExt cx="3673080" cy="19587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8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E4D8DDAC-749E-09E9-796D-4C48E9DA1B91}"/>
                    </a:ext>
                  </a:extLst>
                </p14:cNvPr>
                <p14:cNvContentPartPr/>
                <p14:nvPr/>
              </p14:nvContentPartPr>
              <p14:xfrm>
                <a:off x="8810046" y="3388485"/>
                <a:ext cx="2611440" cy="478800"/>
              </p14:xfrm>
            </p:contentPart>
          </mc:Choice>
          <mc:Fallback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E4D8DDAC-749E-09E9-796D-4C48E9DA1B91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8801406" y="3379845"/>
                  <a:ext cx="2629080" cy="496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0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4FD30831-11A0-3001-1FB9-9D6D5C374929}"/>
                    </a:ext>
                  </a:extLst>
                </p14:cNvPr>
                <p14:cNvContentPartPr/>
                <p14:nvPr/>
              </p14:nvContentPartPr>
              <p14:xfrm>
                <a:off x="10175166" y="3910485"/>
                <a:ext cx="49320" cy="488520"/>
              </p14:xfrm>
            </p:contentPart>
          </mc:Choice>
          <mc:Fallback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4FD30831-11A0-3001-1FB9-9D6D5C374929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10166526" y="3901845"/>
                  <a:ext cx="66960" cy="506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2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2A3D8EFA-C8CF-90A0-4394-004D7235BBB8}"/>
                    </a:ext>
                  </a:extLst>
                </p14:cNvPr>
                <p14:cNvContentPartPr/>
                <p14:nvPr/>
              </p14:nvContentPartPr>
              <p14:xfrm>
                <a:off x="10091286" y="4282725"/>
                <a:ext cx="315000" cy="154080"/>
              </p14:xfrm>
            </p:contentPart>
          </mc:Choice>
          <mc:Fallback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2A3D8EFA-C8CF-90A0-4394-004D7235BBB8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10082286" y="4274085"/>
                  <a:ext cx="332640" cy="171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4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D2475601-AA2D-B4A5-8303-B1479F5F9AD3}"/>
                    </a:ext>
                  </a:extLst>
                </p14:cNvPr>
                <p14:cNvContentPartPr/>
                <p14:nvPr/>
              </p14:nvContentPartPr>
              <p14:xfrm>
                <a:off x="9419526" y="4633365"/>
                <a:ext cx="243720" cy="364320"/>
              </p14:xfrm>
            </p:contentPart>
          </mc:Choice>
          <mc:Fallback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D2475601-AA2D-B4A5-8303-B1479F5F9AD3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9410886" y="4624725"/>
                  <a:ext cx="261360" cy="381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6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C6EFC9DF-95B5-B210-C066-B6E88E4A2C08}"/>
                    </a:ext>
                  </a:extLst>
                </p14:cNvPr>
                <p14:cNvContentPartPr/>
                <p14:nvPr/>
              </p14:nvContentPartPr>
              <p14:xfrm>
                <a:off x="9705366" y="4877085"/>
                <a:ext cx="311760" cy="169200"/>
              </p14:xfrm>
            </p:contentPart>
          </mc:Choice>
          <mc:Fallback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C6EFC9DF-95B5-B210-C066-B6E88E4A2C08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9696366" y="4868085"/>
                  <a:ext cx="329400" cy="186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8">
              <p14:nvContentPartPr>
                <p14:cNvPr id="65" name="Ink 64">
                  <a:extLst>
                    <a:ext uri="{FF2B5EF4-FFF2-40B4-BE49-F238E27FC236}">
                      <a16:creationId xmlns:a16="http://schemas.microsoft.com/office/drawing/2014/main" id="{B8A1E8E6-C332-843F-804E-DF17A729EB5C}"/>
                    </a:ext>
                  </a:extLst>
                </p14:cNvPr>
                <p14:cNvContentPartPr/>
                <p14:nvPr/>
              </p14:nvContentPartPr>
              <p14:xfrm>
                <a:off x="10068246" y="4774125"/>
                <a:ext cx="500400" cy="230400"/>
              </p14:xfrm>
            </p:contentPart>
          </mc:Choice>
          <mc:Fallback>
            <p:pic>
              <p:nvPicPr>
                <p:cNvPr id="65" name="Ink 64">
                  <a:extLst>
                    <a:ext uri="{FF2B5EF4-FFF2-40B4-BE49-F238E27FC236}">
                      <a16:creationId xmlns:a16="http://schemas.microsoft.com/office/drawing/2014/main" id="{B8A1E8E6-C332-843F-804E-DF17A729EB5C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10059606" y="4765485"/>
                  <a:ext cx="518040" cy="248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0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C575BE82-A76C-78BE-AA30-20D974567E06}"/>
                    </a:ext>
                  </a:extLst>
                </p14:cNvPr>
                <p14:cNvContentPartPr/>
                <p14:nvPr/>
              </p14:nvContentPartPr>
              <p14:xfrm>
                <a:off x="10704366" y="4935765"/>
                <a:ext cx="13320" cy="5760"/>
              </p14:xfrm>
            </p:contentPart>
          </mc:Choice>
          <mc:Fallback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C575BE82-A76C-78BE-AA30-20D974567E06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10695726" y="4927125"/>
                  <a:ext cx="30960" cy="23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2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9E08DE93-335B-016C-1F20-CE6DAB0FC75E}"/>
                    </a:ext>
                  </a:extLst>
                </p14:cNvPr>
                <p14:cNvContentPartPr/>
                <p14:nvPr/>
              </p14:nvContentPartPr>
              <p14:xfrm>
                <a:off x="8459046" y="4507365"/>
                <a:ext cx="345960" cy="104040"/>
              </p14:xfrm>
            </p:contentPart>
          </mc:Choice>
          <mc:Fallback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9E08DE93-335B-016C-1F20-CE6DAB0FC75E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8450406" y="4498365"/>
                  <a:ext cx="363600" cy="121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4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A35EEF1C-83A6-00CF-C561-ADC4E61F9156}"/>
                    </a:ext>
                  </a:extLst>
                </p14:cNvPr>
                <p14:cNvContentPartPr/>
                <p14:nvPr/>
              </p14:nvContentPartPr>
              <p14:xfrm>
                <a:off x="8527086" y="4550925"/>
                <a:ext cx="120600" cy="568080"/>
              </p14:xfrm>
            </p:contentPart>
          </mc:Choice>
          <mc:Fallback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A35EEF1C-83A6-00CF-C561-ADC4E61F9156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8518086" y="4542285"/>
                  <a:ext cx="138240" cy="58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6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72C39238-0B53-AAB3-67F7-38C3FF2D996A}"/>
                    </a:ext>
                  </a:extLst>
                </p14:cNvPr>
                <p14:cNvContentPartPr/>
                <p14:nvPr/>
              </p14:nvContentPartPr>
              <p14:xfrm>
                <a:off x="8893926" y="4726245"/>
                <a:ext cx="61920" cy="210240"/>
              </p14:xfrm>
            </p:contentPart>
          </mc:Choice>
          <mc:Fallback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72C39238-0B53-AAB3-67F7-38C3FF2D996A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8884926" y="4717245"/>
                  <a:ext cx="79560" cy="227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8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416E56DE-DC34-E69D-4CA7-A2D3AF81220B}"/>
                    </a:ext>
                  </a:extLst>
                </p14:cNvPr>
                <p14:cNvContentPartPr/>
                <p14:nvPr/>
              </p14:nvContentPartPr>
              <p14:xfrm>
                <a:off x="10827846" y="4366965"/>
                <a:ext cx="473400" cy="426960"/>
              </p14:xfrm>
            </p:contentPart>
          </mc:Choice>
          <mc:Fallback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416E56DE-DC34-E69D-4CA7-A2D3AF81220B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10819206" y="4358325"/>
                  <a:ext cx="491040" cy="444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0">
              <p14:nvContentPartPr>
                <p14:cNvPr id="73" name="Ink 72">
                  <a:extLst>
                    <a:ext uri="{FF2B5EF4-FFF2-40B4-BE49-F238E27FC236}">
                      <a16:creationId xmlns:a16="http://schemas.microsoft.com/office/drawing/2014/main" id="{E41B0F54-3F8F-9A26-583E-8B6C5C18964D}"/>
                    </a:ext>
                  </a:extLst>
                </p14:cNvPr>
                <p14:cNvContentPartPr/>
                <p14:nvPr/>
              </p14:nvContentPartPr>
              <p14:xfrm>
                <a:off x="10921806" y="4718685"/>
                <a:ext cx="318240" cy="279360"/>
              </p14:xfrm>
            </p:contentPart>
          </mc:Choice>
          <mc:Fallback>
            <p:pic>
              <p:nvPicPr>
                <p:cNvPr id="73" name="Ink 72">
                  <a:extLst>
                    <a:ext uri="{FF2B5EF4-FFF2-40B4-BE49-F238E27FC236}">
                      <a16:creationId xmlns:a16="http://schemas.microsoft.com/office/drawing/2014/main" id="{E41B0F54-3F8F-9A26-583E-8B6C5C18964D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10913166" y="4710045"/>
                  <a:ext cx="335880" cy="297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2">
              <p14:nvContentPartPr>
                <p14:cNvPr id="75" name="Ink 74">
                  <a:extLst>
                    <a:ext uri="{FF2B5EF4-FFF2-40B4-BE49-F238E27FC236}">
                      <a16:creationId xmlns:a16="http://schemas.microsoft.com/office/drawing/2014/main" id="{0C35C75A-6F8A-DA6D-55E4-2596CD398C40}"/>
                    </a:ext>
                  </a:extLst>
                </p14:cNvPr>
                <p14:cNvContentPartPr/>
                <p14:nvPr/>
              </p14:nvContentPartPr>
              <p14:xfrm>
                <a:off x="11532006" y="4136925"/>
                <a:ext cx="81360" cy="272160"/>
              </p14:xfrm>
            </p:contentPart>
          </mc:Choice>
          <mc:Fallback>
            <p:pic>
              <p:nvPicPr>
                <p:cNvPr id="75" name="Ink 74">
                  <a:extLst>
                    <a:ext uri="{FF2B5EF4-FFF2-40B4-BE49-F238E27FC236}">
                      <a16:creationId xmlns:a16="http://schemas.microsoft.com/office/drawing/2014/main" id="{0C35C75A-6F8A-DA6D-55E4-2596CD398C40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11523006" y="4127925"/>
                  <a:ext cx="99000" cy="28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4">
              <p14:nvContentPartPr>
                <p14:cNvPr id="76" name="Ink 75">
                  <a:extLst>
                    <a:ext uri="{FF2B5EF4-FFF2-40B4-BE49-F238E27FC236}">
                      <a16:creationId xmlns:a16="http://schemas.microsoft.com/office/drawing/2014/main" id="{67919F5A-2130-DA1E-0F03-BE898261E05F}"/>
                    </a:ext>
                  </a:extLst>
                </p14:cNvPr>
                <p14:cNvContentPartPr/>
                <p14:nvPr/>
              </p14:nvContentPartPr>
              <p14:xfrm>
                <a:off x="11606526" y="4152045"/>
                <a:ext cx="83520" cy="295560"/>
              </p14:xfrm>
            </p:contentPart>
          </mc:Choice>
          <mc:Fallback>
            <p:pic>
              <p:nvPicPr>
                <p:cNvPr id="76" name="Ink 75">
                  <a:extLst>
                    <a:ext uri="{FF2B5EF4-FFF2-40B4-BE49-F238E27FC236}">
                      <a16:creationId xmlns:a16="http://schemas.microsoft.com/office/drawing/2014/main" id="{67919F5A-2130-DA1E-0F03-BE898261E05F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11597886" y="4143045"/>
                  <a:ext cx="101160" cy="313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6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F0282921-8BEF-55ED-C6D3-8D8E181BBA63}"/>
                    </a:ext>
                  </a:extLst>
                </p14:cNvPr>
                <p14:cNvContentPartPr/>
                <p14:nvPr/>
              </p14:nvContentPartPr>
              <p14:xfrm>
                <a:off x="11554686" y="4324845"/>
                <a:ext cx="191880" cy="97200"/>
              </p14:xfrm>
            </p:contentPart>
          </mc:Choice>
          <mc:Fallback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F0282921-8BEF-55ED-C6D3-8D8E181BBA63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11545686" y="4315845"/>
                  <a:ext cx="209520" cy="114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8">
              <p14:nvContentPartPr>
                <p14:cNvPr id="78" name="Ink 77">
                  <a:extLst>
                    <a:ext uri="{FF2B5EF4-FFF2-40B4-BE49-F238E27FC236}">
                      <a16:creationId xmlns:a16="http://schemas.microsoft.com/office/drawing/2014/main" id="{D445A3F2-5F21-2ABA-B139-E5D8E9519D60}"/>
                    </a:ext>
                  </a:extLst>
                </p14:cNvPr>
                <p14:cNvContentPartPr/>
                <p14:nvPr/>
              </p14:nvContentPartPr>
              <p14:xfrm>
                <a:off x="11791566" y="4289565"/>
                <a:ext cx="110520" cy="114120"/>
              </p14:xfrm>
            </p:contentPart>
          </mc:Choice>
          <mc:Fallback>
            <p:pic>
              <p:nvPicPr>
                <p:cNvPr id="78" name="Ink 77">
                  <a:extLst>
                    <a:ext uri="{FF2B5EF4-FFF2-40B4-BE49-F238E27FC236}">
                      <a16:creationId xmlns:a16="http://schemas.microsoft.com/office/drawing/2014/main" id="{D445A3F2-5F21-2ABA-B139-E5D8E9519D60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11782926" y="4280925"/>
                  <a:ext cx="128160" cy="131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0">
              <p14:nvContentPartPr>
                <p14:cNvPr id="79" name="Ink 78">
                  <a:extLst>
                    <a:ext uri="{FF2B5EF4-FFF2-40B4-BE49-F238E27FC236}">
                      <a16:creationId xmlns:a16="http://schemas.microsoft.com/office/drawing/2014/main" id="{E323A8AA-A62A-094D-5EAD-E38FDC62DAD1}"/>
                    </a:ext>
                  </a:extLst>
                </p14:cNvPr>
                <p14:cNvContentPartPr/>
                <p14:nvPr/>
              </p14:nvContentPartPr>
              <p14:xfrm>
                <a:off x="11904606" y="4303605"/>
                <a:ext cx="101520" cy="125280"/>
              </p14:xfrm>
            </p:contentPart>
          </mc:Choice>
          <mc:Fallback>
            <p:pic>
              <p:nvPicPr>
                <p:cNvPr id="79" name="Ink 78">
                  <a:extLst>
                    <a:ext uri="{FF2B5EF4-FFF2-40B4-BE49-F238E27FC236}">
                      <a16:creationId xmlns:a16="http://schemas.microsoft.com/office/drawing/2014/main" id="{E323A8AA-A62A-094D-5EAD-E38FDC62DAD1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11895606" y="4294965"/>
                  <a:ext cx="119160" cy="142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2">
              <p14:nvContentPartPr>
                <p14:cNvPr id="80" name="Ink 79">
                  <a:extLst>
                    <a:ext uri="{FF2B5EF4-FFF2-40B4-BE49-F238E27FC236}">
                      <a16:creationId xmlns:a16="http://schemas.microsoft.com/office/drawing/2014/main" id="{AB0F2079-0654-D977-4FF3-F8B9554D4069}"/>
                    </a:ext>
                  </a:extLst>
                </p14:cNvPr>
                <p14:cNvContentPartPr/>
                <p14:nvPr/>
              </p14:nvContentPartPr>
              <p14:xfrm>
                <a:off x="11480166" y="4834245"/>
                <a:ext cx="74880" cy="390240"/>
              </p14:xfrm>
            </p:contentPart>
          </mc:Choice>
          <mc:Fallback>
            <p:pic>
              <p:nvPicPr>
                <p:cNvPr id="80" name="Ink 79">
                  <a:extLst>
                    <a:ext uri="{FF2B5EF4-FFF2-40B4-BE49-F238E27FC236}">
                      <a16:creationId xmlns:a16="http://schemas.microsoft.com/office/drawing/2014/main" id="{AB0F2079-0654-D977-4FF3-F8B9554D4069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11471166" y="4825605"/>
                  <a:ext cx="92520" cy="407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4">
              <p14:nvContentPartPr>
                <p14:cNvPr id="81" name="Ink 80">
                  <a:extLst>
                    <a:ext uri="{FF2B5EF4-FFF2-40B4-BE49-F238E27FC236}">
                      <a16:creationId xmlns:a16="http://schemas.microsoft.com/office/drawing/2014/main" id="{F198B3D9-3397-B5BE-F9BC-C49755B0F9C7}"/>
                    </a:ext>
                  </a:extLst>
                </p14:cNvPr>
                <p14:cNvContentPartPr/>
                <p14:nvPr/>
              </p14:nvContentPartPr>
              <p14:xfrm>
                <a:off x="11483406" y="4990485"/>
                <a:ext cx="178560" cy="192240"/>
              </p14:xfrm>
            </p:contentPart>
          </mc:Choice>
          <mc:Fallback>
            <p:pic>
              <p:nvPicPr>
                <p:cNvPr id="81" name="Ink 80">
                  <a:extLst>
                    <a:ext uri="{FF2B5EF4-FFF2-40B4-BE49-F238E27FC236}">
                      <a16:creationId xmlns:a16="http://schemas.microsoft.com/office/drawing/2014/main" id="{F198B3D9-3397-B5BE-F9BC-C49755B0F9C7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11474406" y="4981485"/>
                  <a:ext cx="196200" cy="20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6">
              <p14:nvContentPartPr>
                <p14:cNvPr id="82" name="Ink 81">
                  <a:extLst>
                    <a:ext uri="{FF2B5EF4-FFF2-40B4-BE49-F238E27FC236}">
                      <a16:creationId xmlns:a16="http://schemas.microsoft.com/office/drawing/2014/main" id="{B0F3AB89-4A84-8D68-8D50-9D4D53695192}"/>
                    </a:ext>
                  </a:extLst>
                </p14:cNvPr>
                <p14:cNvContentPartPr/>
                <p14:nvPr/>
              </p14:nvContentPartPr>
              <p14:xfrm>
                <a:off x="11373966" y="4777365"/>
                <a:ext cx="330480" cy="527400"/>
              </p14:xfrm>
            </p:contentPart>
          </mc:Choice>
          <mc:Fallback>
            <p:pic>
              <p:nvPicPr>
                <p:cNvPr id="82" name="Ink 81">
                  <a:extLst>
                    <a:ext uri="{FF2B5EF4-FFF2-40B4-BE49-F238E27FC236}">
                      <a16:creationId xmlns:a16="http://schemas.microsoft.com/office/drawing/2014/main" id="{B0F3AB89-4A84-8D68-8D50-9D4D53695192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11365326" y="4768365"/>
                  <a:ext cx="348120" cy="545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8">
              <p14:nvContentPartPr>
                <p14:cNvPr id="83" name="Ink 82">
                  <a:extLst>
                    <a:ext uri="{FF2B5EF4-FFF2-40B4-BE49-F238E27FC236}">
                      <a16:creationId xmlns:a16="http://schemas.microsoft.com/office/drawing/2014/main" id="{78540199-B66A-E835-35A4-94ADECE108F5}"/>
                    </a:ext>
                  </a:extLst>
                </p14:cNvPr>
                <p14:cNvContentPartPr/>
                <p14:nvPr/>
              </p14:nvContentPartPr>
              <p14:xfrm>
                <a:off x="11548206" y="5039085"/>
                <a:ext cx="568080" cy="300960"/>
              </p14:xfrm>
            </p:contentPart>
          </mc:Choice>
          <mc:Fallback>
            <p:pic>
              <p:nvPicPr>
                <p:cNvPr id="83" name="Ink 82">
                  <a:extLst>
                    <a:ext uri="{FF2B5EF4-FFF2-40B4-BE49-F238E27FC236}">
                      <a16:creationId xmlns:a16="http://schemas.microsoft.com/office/drawing/2014/main" id="{78540199-B66A-E835-35A4-94ADECE108F5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11539206" y="5030085"/>
                  <a:ext cx="585720" cy="31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0">
              <p14:nvContentPartPr>
                <p14:cNvPr id="84" name="Ink 83">
                  <a:extLst>
                    <a:ext uri="{FF2B5EF4-FFF2-40B4-BE49-F238E27FC236}">
                      <a16:creationId xmlns:a16="http://schemas.microsoft.com/office/drawing/2014/main" id="{064F0E5A-2BB0-023E-232A-CDD21ED482E7}"/>
                    </a:ext>
                  </a:extLst>
                </p14:cNvPr>
                <p14:cNvContentPartPr/>
                <p14:nvPr/>
              </p14:nvContentPartPr>
              <p14:xfrm>
                <a:off x="12054366" y="5225925"/>
                <a:ext cx="77760" cy="121320"/>
              </p14:xfrm>
            </p:contentPart>
          </mc:Choice>
          <mc:Fallback>
            <p:pic>
              <p:nvPicPr>
                <p:cNvPr id="84" name="Ink 83">
                  <a:extLst>
                    <a:ext uri="{FF2B5EF4-FFF2-40B4-BE49-F238E27FC236}">
                      <a16:creationId xmlns:a16="http://schemas.microsoft.com/office/drawing/2014/main" id="{064F0E5A-2BB0-023E-232A-CDD21ED482E7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12045366" y="5217285"/>
                  <a:ext cx="95400" cy="1389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4513E301-5F2A-C8BD-7DB7-AC368ABA7B39}"/>
              </a:ext>
            </a:extLst>
          </p:cNvPr>
          <p:cNvGrpSpPr/>
          <p:nvPr/>
        </p:nvGrpSpPr>
        <p:grpSpPr>
          <a:xfrm>
            <a:off x="8660286" y="2163405"/>
            <a:ext cx="3255120" cy="1605240"/>
            <a:chOff x="8660286" y="2163405"/>
            <a:chExt cx="3255120" cy="16052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82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501D266E-4277-83FA-C92F-1B52FBCBC344}"/>
                    </a:ext>
                  </a:extLst>
                </p14:cNvPr>
                <p14:cNvContentPartPr/>
                <p14:nvPr/>
              </p14:nvContentPartPr>
              <p14:xfrm>
                <a:off x="8666406" y="2249445"/>
                <a:ext cx="153720" cy="357120"/>
              </p14:xfrm>
            </p:contentPart>
          </mc:Choice>
          <mc:Fallback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501D266E-4277-83FA-C92F-1B52FBCBC344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8657406" y="2240805"/>
                  <a:ext cx="171360" cy="374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4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5CD96B78-908F-1D01-6FDC-B8660D585AD9}"/>
                    </a:ext>
                  </a:extLst>
                </p14:cNvPr>
                <p14:cNvContentPartPr/>
                <p14:nvPr/>
              </p14:nvContentPartPr>
              <p14:xfrm>
                <a:off x="8997606" y="2602605"/>
                <a:ext cx="10080" cy="3960"/>
              </p14:xfrm>
            </p:contentPart>
          </mc:Choice>
          <mc:Fallback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5CD96B78-908F-1D01-6FDC-B8660D585AD9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8988966" y="2593965"/>
                  <a:ext cx="27720" cy="21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6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75EF247C-61DF-3966-D102-ECFF50088F23}"/>
                    </a:ext>
                  </a:extLst>
                </p14:cNvPr>
                <p14:cNvContentPartPr/>
                <p14:nvPr/>
              </p14:nvContentPartPr>
              <p14:xfrm>
                <a:off x="8945766" y="2542485"/>
                <a:ext cx="39960" cy="222840"/>
              </p14:xfrm>
            </p:contentPart>
          </mc:Choice>
          <mc:Fallback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75EF247C-61DF-3966-D102-ECFF50088F23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8937126" y="2533485"/>
                  <a:ext cx="57600" cy="240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8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22292568-A998-39C9-9A45-0DB889B16C55}"/>
                    </a:ext>
                  </a:extLst>
                </p14:cNvPr>
                <p14:cNvContentPartPr/>
                <p14:nvPr/>
              </p14:nvContentPartPr>
              <p14:xfrm>
                <a:off x="9525006" y="2208405"/>
                <a:ext cx="193320" cy="420840"/>
              </p14:xfrm>
            </p:contentPart>
          </mc:Choice>
          <mc:Fallback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22292568-A998-39C9-9A45-0DB889B16C55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9516366" y="2199405"/>
                  <a:ext cx="210960" cy="438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0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5249B286-783B-8E26-719B-72555CC37115}"/>
                    </a:ext>
                  </a:extLst>
                </p14:cNvPr>
                <p14:cNvContentPartPr/>
                <p14:nvPr/>
              </p14:nvContentPartPr>
              <p14:xfrm>
                <a:off x="9886806" y="2513685"/>
                <a:ext cx="240480" cy="159480"/>
              </p14:xfrm>
            </p:contentPart>
          </mc:Choice>
          <mc:Fallback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5249B286-783B-8E26-719B-72555CC37115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9878166" y="2504685"/>
                  <a:ext cx="258120" cy="17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2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A3B5EB00-8B20-58D2-379A-5F2071F0A4C9}"/>
                    </a:ext>
                  </a:extLst>
                </p14:cNvPr>
                <p14:cNvContentPartPr/>
                <p14:nvPr/>
              </p14:nvContentPartPr>
              <p14:xfrm>
                <a:off x="10506366" y="2163405"/>
                <a:ext cx="142920" cy="379080"/>
              </p14:xfrm>
            </p:contentPart>
          </mc:Choice>
          <mc:Fallback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A3B5EB00-8B20-58D2-379A-5F2071F0A4C9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10497366" y="2154765"/>
                  <a:ext cx="160560" cy="396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4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F4F4EB7D-0B63-2AC0-DE3A-BD44F32BA8B5}"/>
                    </a:ext>
                  </a:extLst>
                </p14:cNvPr>
                <p14:cNvContentPartPr/>
                <p14:nvPr/>
              </p14:nvContentPartPr>
              <p14:xfrm>
                <a:off x="10821366" y="2405325"/>
                <a:ext cx="156240" cy="203040"/>
              </p14:xfrm>
            </p:contentPart>
          </mc:Choice>
          <mc:Fallback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F4F4EB7D-0B63-2AC0-DE3A-BD44F32BA8B5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10812366" y="2396685"/>
                  <a:ext cx="173880" cy="220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6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72D161FB-6C4F-0252-36B6-2797AE62DCF6}"/>
                    </a:ext>
                  </a:extLst>
                </p14:cNvPr>
                <p14:cNvContentPartPr/>
                <p14:nvPr/>
              </p14:nvContentPartPr>
              <p14:xfrm>
                <a:off x="8686206" y="2930205"/>
                <a:ext cx="27360" cy="285840"/>
              </p14:xfrm>
            </p:contentPart>
          </mc:Choice>
          <mc:Fallback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72D161FB-6C4F-0252-36B6-2797AE62DCF6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8677566" y="2921205"/>
                  <a:ext cx="45000" cy="303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8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0D470E1A-141C-5953-1BBE-66807BBA5903}"/>
                    </a:ext>
                  </a:extLst>
                </p14:cNvPr>
                <p14:cNvContentPartPr/>
                <p14:nvPr/>
              </p14:nvContentPartPr>
              <p14:xfrm>
                <a:off x="8660286" y="2893485"/>
                <a:ext cx="120960" cy="75960"/>
              </p14:xfrm>
            </p:contentPart>
          </mc:Choice>
          <mc:Fallback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0D470E1A-141C-5953-1BBE-66807BBA5903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8651286" y="2884845"/>
                  <a:ext cx="138600" cy="93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0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FCE1B300-AACD-0104-23D7-2A4B4C9211D2}"/>
                    </a:ext>
                  </a:extLst>
                </p14:cNvPr>
                <p14:cNvContentPartPr/>
                <p14:nvPr/>
              </p14:nvContentPartPr>
              <p14:xfrm>
                <a:off x="8660286" y="3233685"/>
                <a:ext cx="117360" cy="51120"/>
              </p14:xfrm>
            </p:contentPart>
          </mc:Choice>
          <mc:Fallback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FCE1B300-AACD-0104-23D7-2A4B4C9211D2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8651286" y="3225045"/>
                  <a:ext cx="135000" cy="68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2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F6CCD1AD-3471-3604-D211-AB719B2D67A3}"/>
                    </a:ext>
                  </a:extLst>
                </p14:cNvPr>
                <p14:cNvContentPartPr/>
                <p14:nvPr/>
              </p14:nvContentPartPr>
              <p14:xfrm>
                <a:off x="8864406" y="3018045"/>
                <a:ext cx="99720" cy="165960"/>
              </p14:xfrm>
            </p:contentPart>
          </mc:Choice>
          <mc:Fallback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F6CCD1AD-3471-3604-D211-AB719B2D67A3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8855406" y="3009405"/>
                  <a:ext cx="117360" cy="183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4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1CDF211E-037B-CDDF-F0BE-096475C2FF36}"/>
                    </a:ext>
                  </a:extLst>
                </p14:cNvPr>
                <p14:cNvContentPartPr/>
                <p14:nvPr/>
              </p14:nvContentPartPr>
              <p14:xfrm>
                <a:off x="8874486" y="3113445"/>
                <a:ext cx="162720" cy="99000"/>
              </p14:xfrm>
            </p:contentPart>
          </mc:Choice>
          <mc:Fallback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1CDF211E-037B-CDDF-F0BE-096475C2FF36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8865486" y="3104445"/>
                  <a:ext cx="180360" cy="116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6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9C4C61FA-E65C-CAA9-0D83-C3FCA4CA0902}"/>
                    </a:ext>
                  </a:extLst>
                </p14:cNvPr>
                <p14:cNvContentPartPr/>
                <p14:nvPr/>
              </p14:nvContentPartPr>
              <p14:xfrm>
                <a:off x="9656406" y="2826525"/>
                <a:ext cx="184680" cy="30240"/>
              </p14:xfrm>
            </p:contentPart>
          </mc:Choice>
          <mc:Fallback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9C4C61FA-E65C-CAA9-0D83-C3FCA4CA0902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9647766" y="2817525"/>
                  <a:ext cx="202320" cy="47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8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6D169FDB-31BC-C3F9-3240-0AB1D8E68AB6}"/>
                    </a:ext>
                  </a:extLst>
                </p14:cNvPr>
                <p14:cNvContentPartPr/>
                <p14:nvPr/>
              </p14:nvContentPartPr>
              <p14:xfrm>
                <a:off x="9777006" y="2834445"/>
                <a:ext cx="25920" cy="323280"/>
              </p14:xfrm>
            </p:contentPart>
          </mc:Choice>
          <mc:Fallback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6D169FDB-31BC-C3F9-3240-0AB1D8E68AB6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9768366" y="2825445"/>
                  <a:ext cx="43560" cy="340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0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9D4D16C4-2451-E4EC-4C2C-8ADBBF50DF4E}"/>
                    </a:ext>
                  </a:extLst>
                </p14:cNvPr>
                <p14:cNvContentPartPr/>
                <p14:nvPr/>
              </p14:nvContentPartPr>
              <p14:xfrm>
                <a:off x="9857646" y="2930925"/>
                <a:ext cx="81360" cy="186480"/>
              </p14:xfrm>
            </p:contentPart>
          </mc:Choice>
          <mc:Fallback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9D4D16C4-2451-E4EC-4C2C-8ADBBF50DF4E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9848646" y="2922285"/>
                  <a:ext cx="99000" cy="204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2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2274FF7C-BE0E-2C7A-8609-197B41CDA8C3}"/>
                    </a:ext>
                  </a:extLst>
                </p14:cNvPr>
                <p14:cNvContentPartPr/>
                <p14:nvPr/>
              </p14:nvContentPartPr>
              <p14:xfrm>
                <a:off x="9957366" y="3040725"/>
                <a:ext cx="140040" cy="297000"/>
              </p14:xfrm>
            </p:contentPart>
          </mc:Choice>
          <mc:Fallback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2274FF7C-BE0E-2C7A-8609-197B41CDA8C3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9948726" y="3032085"/>
                  <a:ext cx="157680" cy="314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4">
              <p14:nvContentPartPr>
                <p14:cNvPr id="86" name="Ink 85">
                  <a:extLst>
                    <a:ext uri="{FF2B5EF4-FFF2-40B4-BE49-F238E27FC236}">
                      <a16:creationId xmlns:a16="http://schemas.microsoft.com/office/drawing/2014/main" id="{1B3B549A-83FE-62A0-536E-42CB4C9AA124}"/>
                    </a:ext>
                  </a:extLst>
                </p14:cNvPr>
                <p14:cNvContentPartPr/>
                <p14:nvPr/>
              </p14:nvContentPartPr>
              <p14:xfrm>
                <a:off x="9980766" y="3133605"/>
                <a:ext cx="52200" cy="11880"/>
              </p14:xfrm>
            </p:contentPart>
          </mc:Choice>
          <mc:Fallback>
            <p:pic>
              <p:nvPicPr>
                <p:cNvPr id="86" name="Ink 85">
                  <a:extLst>
                    <a:ext uri="{FF2B5EF4-FFF2-40B4-BE49-F238E27FC236}">
                      <a16:creationId xmlns:a16="http://schemas.microsoft.com/office/drawing/2014/main" id="{1B3B549A-83FE-62A0-536E-42CB4C9AA124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9972126" y="3124605"/>
                  <a:ext cx="69840" cy="29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6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F4B97CC4-8D0B-C02C-A6E7-13FEF1536242}"/>
                    </a:ext>
                  </a:extLst>
                </p14:cNvPr>
                <p14:cNvContentPartPr/>
                <p14:nvPr/>
              </p14:nvContentPartPr>
              <p14:xfrm>
                <a:off x="10750086" y="2843445"/>
                <a:ext cx="20160" cy="282960"/>
              </p14:xfrm>
            </p:contentPart>
          </mc:Choice>
          <mc:Fallback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F4B97CC4-8D0B-C02C-A6E7-13FEF1536242}"/>
                    </a:ext>
                  </a:extLst>
                </p:cNvPr>
                <p:cNvPicPr/>
                <p:nvPr/>
              </p:nvPicPr>
              <p:blipFill>
                <a:blip r:embed="rId117"/>
                <a:stretch>
                  <a:fillRect/>
                </a:stretch>
              </p:blipFill>
              <p:spPr>
                <a:xfrm>
                  <a:off x="10741086" y="2834805"/>
                  <a:ext cx="37800" cy="30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8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583AFA4F-4C0E-8E7A-086F-8699D948A761}"/>
                    </a:ext>
                  </a:extLst>
                </p14:cNvPr>
                <p14:cNvContentPartPr/>
                <p14:nvPr/>
              </p14:nvContentPartPr>
              <p14:xfrm>
                <a:off x="10788966" y="2820765"/>
                <a:ext cx="130680" cy="333360"/>
              </p14:xfrm>
            </p:contentPart>
          </mc:Choice>
          <mc:Fallback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583AFA4F-4C0E-8E7A-086F-8699D948A761}"/>
                    </a:ext>
                  </a:extLst>
                </p:cNvPr>
                <p:cNvPicPr/>
                <p:nvPr/>
              </p:nvPicPr>
              <p:blipFill>
                <a:blip r:embed="rId119"/>
                <a:stretch>
                  <a:fillRect/>
                </a:stretch>
              </p:blipFill>
              <p:spPr>
                <a:xfrm>
                  <a:off x="10779966" y="2811765"/>
                  <a:ext cx="148320" cy="351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0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6ED75CFC-9278-0A07-4CBE-FB5C08EF17B1}"/>
                    </a:ext>
                  </a:extLst>
                </p14:cNvPr>
                <p14:cNvContentPartPr/>
                <p14:nvPr/>
              </p14:nvContentPartPr>
              <p14:xfrm>
                <a:off x="10970406" y="3007605"/>
                <a:ext cx="298800" cy="120240"/>
              </p14:xfrm>
            </p:contentPart>
          </mc:Choice>
          <mc:Fallback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6ED75CFC-9278-0A07-4CBE-FB5C08EF17B1}"/>
                    </a:ext>
                  </a:extLst>
                </p:cNvPr>
                <p:cNvPicPr/>
                <p:nvPr/>
              </p:nvPicPr>
              <p:blipFill>
                <a:blip r:embed="rId121"/>
                <a:stretch>
                  <a:fillRect/>
                </a:stretch>
              </p:blipFill>
              <p:spPr>
                <a:xfrm>
                  <a:off x="10961766" y="2998605"/>
                  <a:ext cx="316440" cy="137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2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5097F786-0FE3-0EB5-ECE8-8DCC295AAA46}"/>
                    </a:ext>
                  </a:extLst>
                </p14:cNvPr>
                <p14:cNvContentPartPr/>
                <p14:nvPr/>
              </p14:nvContentPartPr>
              <p14:xfrm>
                <a:off x="11197206" y="3036765"/>
                <a:ext cx="182520" cy="95040"/>
              </p14:xfrm>
            </p:contentPart>
          </mc:Choice>
          <mc:Fallback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5097F786-0FE3-0EB5-ECE8-8DCC295AAA46}"/>
                    </a:ext>
                  </a:extLst>
                </p:cNvPr>
                <p:cNvPicPr/>
                <p:nvPr/>
              </p:nvPicPr>
              <p:blipFill>
                <a:blip r:embed="rId123"/>
                <a:stretch>
                  <a:fillRect/>
                </a:stretch>
              </p:blipFill>
              <p:spPr>
                <a:xfrm>
                  <a:off x="11188566" y="3028125"/>
                  <a:ext cx="200160" cy="112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4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B4FB26A2-6385-E9B6-474F-AB8F5F500D45}"/>
                    </a:ext>
                  </a:extLst>
                </p14:cNvPr>
                <p14:cNvContentPartPr/>
                <p14:nvPr/>
              </p14:nvContentPartPr>
              <p14:xfrm>
                <a:off x="11359926" y="2894565"/>
                <a:ext cx="130320" cy="253800"/>
              </p14:xfrm>
            </p:contentPart>
          </mc:Choice>
          <mc:Fallback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B4FB26A2-6385-E9B6-474F-AB8F5F500D45}"/>
                    </a:ext>
                  </a:extLst>
                </p:cNvPr>
                <p:cNvPicPr/>
                <p:nvPr/>
              </p:nvPicPr>
              <p:blipFill>
                <a:blip r:embed="rId125"/>
                <a:stretch>
                  <a:fillRect/>
                </a:stretch>
              </p:blipFill>
              <p:spPr>
                <a:xfrm>
                  <a:off x="11351286" y="2885565"/>
                  <a:ext cx="147960" cy="271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6">
              <p14:nvContentPartPr>
                <p14:cNvPr id="87" name="Ink 86">
                  <a:extLst>
                    <a:ext uri="{FF2B5EF4-FFF2-40B4-BE49-F238E27FC236}">
                      <a16:creationId xmlns:a16="http://schemas.microsoft.com/office/drawing/2014/main" id="{A63ADC12-A0D7-D214-7617-1A6564519BE4}"/>
                    </a:ext>
                  </a:extLst>
                </p14:cNvPr>
                <p14:cNvContentPartPr/>
                <p14:nvPr/>
              </p14:nvContentPartPr>
              <p14:xfrm>
                <a:off x="11174886" y="3095085"/>
                <a:ext cx="16560" cy="24120"/>
              </p14:xfrm>
            </p:contentPart>
          </mc:Choice>
          <mc:Fallback>
            <p:pic>
              <p:nvPicPr>
                <p:cNvPr id="87" name="Ink 86">
                  <a:extLst>
                    <a:ext uri="{FF2B5EF4-FFF2-40B4-BE49-F238E27FC236}">
                      <a16:creationId xmlns:a16="http://schemas.microsoft.com/office/drawing/2014/main" id="{A63ADC12-A0D7-D214-7617-1A6564519BE4}"/>
                    </a:ext>
                  </a:extLst>
                </p:cNvPr>
                <p:cNvPicPr/>
                <p:nvPr/>
              </p:nvPicPr>
              <p:blipFill>
                <a:blip r:embed="rId127"/>
                <a:stretch>
                  <a:fillRect/>
                </a:stretch>
              </p:blipFill>
              <p:spPr>
                <a:xfrm>
                  <a:off x="11166246" y="3086445"/>
                  <a:ext cx="34200" cy="41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8">
              <p14:nvContentPartPr>
                <p14:cNvPr id="90" name="Ink 89">
                  <a:extLst>
                    <a:ext uri="{FF2B5EF4-FFF2-40B4-BE49-F238E27FC236}">
                      <a16:creationId xmlns:a16="http://schemas.microsoft.com/office/drawing/2014/main" id="{745EA0DD-0687-E94B-7F03-86DFC668A7B9}"/>
                    </a:ext>
                  </a:extLst>
                </p14:cNvPr>
                <p14:cNvContentPartPr/>
                <p14:nvPr/>
              </p14:nvContentPartPr>
              <p14:xfrm>
                <a:off x="9181566" y="2656605"/>
                <a:ext cx="2733840" cy="1112040"/>
              </p14:xfrm>
            </p:contentPart>
          </mc:Choice>
          <mc:Fallback>
            <p:pic>
              <p:nvPicPr>
                <p:cNvPr id="90" name="Ink 89">
                  <a:extLst>
                    <a:ext uri="{FF2B5EF4-FFF2-40B4-BE49-F238E27FC236}">
                      <a16:creationId xmlns:a16="http://schemas.microsoft.com/office/drawing/2014/main" id="{745EA0DD-0687-E94B-7F03-86DFC668A7B9}"/>
                    </a:ext>
                  </a:extLst>
                </p:cNvPr>
                <p:cNvPicPr/>
                <p:nvPr/>
              </p:nvPicPr>
              <p:blipFill>
                <a:blip r:embed="rId129"/>
                <a:stretch>
                  <a:fillRect/>
                </a:stretch>
              </p:blipFill>
              <p:spPr>
                <a:xfrm>
                  <a:off x="9172926" y="2647605"/>
                  <a:ext cx="2751480" cy="1129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B0312542-E5A1-A22D-4EDD-CACB6B601E7B}"/>
              </a:ext>
            </a:extLst>
          </p:cNvPr>
          <p:cNvGrpSpPr/>
          <p:nvPr/>
        </p:nvGrpSpPr>
        <p:grpSpPr>
          <a:xfrm>
            <a:off x="1291446" y="4936125"/>
            <a:ext cx="1791720" cy="519840"/>
            <a:chOff x="1291446" y="4936125"/>
            <a:chExt cx="1791720" cy="5198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30">
              <p14:nvContentPartPr>
                <p14:cNvPr id="92" name="Ink 91">
                  <a:extLst>
                    <a:ext uri="{FF2B5EF4-FFF2-40B4-BE49-F238E27FC236}">
                      <a16:creationId xmlns:a16="http://schemas.microsoft.com/office/drawing/2014/main" id="{A9DB1F36-7A32-CB53-E071-F59699919530}"/>
                    </a:ext>
                  </a:extLst>
                </p14:cNvPr>
                <p14:cNvContentPartPr/>
                <p14:nvPr/>
              </p14:nvContentPartPr>
              <p14:xfrm>
                <a:off x="1291446" y="4988685"/>
                <a:ext cx="600840" cy="380520"/>
              </p14:xfrm>
            </p:contentPart>
          </mc:Choice>
          <mc:Fallback>
            <p:pic>
              <p:nvPicPr>
                <p:cNvPr id="92" name="Ink 91">
                  <a:extLst>
                    <a:ext uri="{FF2B5EF4-FFF2-40B4-BE49-F238E27FC236}">
                      <a16:creationId xmlns:a16="http://schemas.microsoft.com/office/drawing/2014/main" id="{A9DB1F36-7A32-CB53-E071-F59699919530}"/>
                    </a:ext>
                  </a:extLst>
                </p:cNvPr>
                <p:cNvPicPr/>
                <p:nvPr/>
              </p:nvPicPr>
              <p:blipFill>
                <a:blip r:embed="rId131"/>
                <a:stretch>
                  <a:fillRect/>
                </a:stretch>
              </p:blipFill>
              <p:spPr>
                <a:xfrm>
                  <a:off x="1282446" y="4980045"/>
                  <a:ext cx="618480" cy="398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2">
              <p14:nvContentPartPr>
                <p14:cNvPr id="93" name="Ink 92">
                  <a:extLst>
                    <a:ext uri="{FF2B5EF4-FFF2-40B4-BE49-F238E27FC236}">
                      <a16:creationId xmlns:a16="http://schemas.microsoft.com/office/drawing/2014/main" id="{F2F2C0E7-4141-F651-F780-8F6B826AE262}"/>
                    </a:ext>
                  </a:extLst>
                </p14:cNvPr>
                <p14:cNvContentPartPr/>
                <p14:nvPr/>
              </p14:nvContentPartPr>
              <p14:xfrm>
                <a:off x="1943766" y="4986525"/>
                <a:ext cx="97560" cy="384120"/>
              </p14:xfrm>
            </p:contentPart>
          </mc:Choice>
          <mc:Fallback>
            <p:pic>
              <p:nvPicPr>
                <p:cNvPr id="93" name="Ink 92">
                  <a:extLst>
                    <a:ext uri="{FF2B5EF4-FFF2-40B4-BE49-F238E27FC236}">
                      <a16:creationId xmlns:a16="http://schemas.microsoft.com/office/drawing/2014/main" id="{F2F2C0E7-4141-F651-F780-8F6B826AE262}"/>
                    </a:ext>
                  </a:extLst>
                </p:cNvPr>
                <p:cNvPicPr/>
                <p:nvPr/>
              </p:nvPicPr>
              <p:blipFill>
                <a:blip r:embed="rId133"/>
                <a:stretch>
                  <a:fillRect/>
                </a:stretch>
              </p:blipFill>
              <p:spPr>
                <a:xfrm>
                  <a:off x="1934766" y="4977525"/>
                  <a:ext cx="115200" cy="401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4">
              <p14:nvContentPartPr>
                <p14:cNvPr id="94" name="Ink 93">
                  <a:extLst>
                    <a:ext uri="{FF2B5EF4-FFF2-40B4-BE49-F238E27FC236}">
                      <a16:creationId xmlns:a16="http://schemas.microsoft.com/office/drawing/2014/main" id="{868C251F-8318-EBC1-8F4C-CC9E38205D1B}"/>
                    </a:ext>
                  </a:extLst>
                </p14:cNvPr>
                <p14:cNvContentPartPr/>
                <p14:nvPr/>
              </p14:nvContentPartPr>
              <p14:xfrm>
                <a:off x="1945566" y="5176605"/>
                <a:ext cx="462600" cy="169920"/>
              </p14:xfrm>
            </p:contentPart>
          </mc:Choice>
          <mc:Fallback>
            <p:pic>
              <p:nvPicPr>
                <p:cNvPr id="94" name="Ink 93">
                  <a:extLst>
                    <a:ext uri="{FF2B5EF4-FFF2-40B4-BE49-F238E27FC236}">
                      <a16:creationId xmlns:a16="http://schemas.microsoft.com/office/drawing/2014/main" id="{868C251F-8318-EBC1-8F4C-CC9E38205D1B}"/>
                    </a:ext>
                  </a:extLst>
                </p:cNvPr>
                <p:cNvPicPr/>
                <p:nvPr/>
              </p:nvPicPr>
              <p:blipFill>
                <a:blip r:embed="rId135"/>
                <a:stretch>
                  <a:fillRect/>
                </a:stretch>
              </p:blipFill>
              <p:spPr>
                <a:xfrm>
                  <a:off x="1936566" y="5167965"/>
                  <a:ext cx="480240" cy="187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6">
              <p14:nvContentPartPr>
                <p14:cNvPr id="95" name="Ink 94">
                  <a:extLst>
                    <a:ext uri="{FF2B5EF4-FFF2-40B4-BE49-F238E27FC236}">
                      <a16:creationId xmlns:a16="http://schemas.microsoft.com/office/drawing/2014/main" id="{A0EC0C1D-8F21-52DD-ECE7-5A53E49F7114}"/>
                    </a:ext>
                  </a:extLst>
                </p14:cNvPr>
                <p14:cNvContentPartPr/>
                <p14:nvPr/>
              </p14:nvContentPartPr>
              <p14:xfrm>
                <a:off x="2372526" y="5154285"/>
                <a:ext cx="152280" cy="261720"/>
              </p14:xfrm>
            </p:contentPart>
          </mc:Choice>
          <mc:Fallback>
            <p:pic>
              <p:nvPicPr>
                <p:cNvPr id="95" name="Ink 94">
                  <a:extLst>
                    <a:ext uri="{FF2B5EF4-FFF2-40B4-BE49-F238E27FC236}">
                      <a16:creationId xmlns:a16="http://schemas.microsoft.com/office/drawing/2014/main" id="{A0EC0C1D-8F21-52DD-ECE7-5A53E49F7114}"/>
                    </a:ext>
                  </a:extLst>
                </p:cNvPr>
                <p:cNvPicPr/>
                <p:nvPr/>
              </p:nvPicPr>
              <p:blipFill>
                <a:blip r:embed="rId137"/>
                <a:stretch>
                  <a:fillRect/>
                </a:stretch>
              </p:blipFill>
              <p:spPr>
                <a:xfrm>
                  <a:off x="2363526" y="5145645"/>
                  <a:ext cx="169920" cy="279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8">
              <p14:nvContentPartPr>
                <p14:cNvPr id="96" name="Ink 95">
                  <a:extLst>
                    <a:ext uri="{FF2B5EF4-FFF2-40B4-BE49-F238E27FC236}">
                      <a16:creationId xmlns:a16="http://schemas.microsoft.com/office/drawing/2014/main" id="{A5D7E436-8ADB-3926-BC65-B7DB93B554C4}"/>
                    </a:ext>
                  </a:extLst>
                </p14:cNvPr>
                <p14:cNvContentPartPr/>
                <p14:nvPr/>
              </p14:nvContentPartPr>
              <p14:xfrm>
                <a:off x="2543886" y="5125845"/>
                <a:ext cx="221040" cy="210240"/>
              </p14:xfrm>
            </p:contentPart>
          </mc:Choice>
          <mc:Fallback>
            <p:pic>
              <p:nvPicPr>
                <p:cNvPr id="96" name="Ink 95">
                  <a:extLst>
                    <a:ext uri="{FF2B5EF4-FFF2-40B4-BE49-F238E27FC236}">
                      <a16:creationId xmlns:a16="http://schemas.microsoft.com/office/drawing/2014/main" id="{A5D7E436-8ADB-3926-BC65-B7DB93B554C4}"/>
                    </a:ext>
                  </a:extLst>
                </p:cNvPr>
                <p:cNvPicPr/>
                <p:nvPr/>
              </p:nvPicPr>
              <p:blipFill>
                <a:blip r:embed="rId139"/>
                <a:stretch>
                  <a:fillRect/>
                </a:stretch>
              </p:blipFill>
              <p:spPr>
                <a:xfrm>
                  <a:off x="2534886" y="5116845"/>
                  <a:ext cx="238680" cy="227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0">
              <p14:nvContentPartPr>
                <p14:cNvPr id="98" name="Ink 97">
                  <a:extLst>
                    <a:ext uri="{FF2B5EF4-FFF2-40B4-BE49-F238E27FC236}">
                      <a16:creationId xmlns:a16="http://schemas.microsoft.com/office/drawing/2014/main" id="{D5CD41DC-FFF6-A25D-B43C-576385F3851E}"/>
                    </a:ext>
                  </a:extLst>
                </p14:cNvPr>
                <p14:cNvContentPartPr/>
                <p14:nvPr/>
              </p14:nvContentPartPr>
              <p14:xfrm>
                <a:off x="2925486" y="4936125"/>
                <a:ext cx="84960" cy="519840"/>
              </p14:xfrm>
            </p:contentPart>
          </mc:Choice>
          <mc:Fallback>
            <p:pic>
              <p:nvPicPr>
                <p:cNvPr id="98" name="Ink 97">
                  <a:extLst>
                    <a:ext uri="{FF2B5EF4-FFF2-40B4-BE49-F238E27FC236}">
                      <a16:creationId xmlns:a16="http://schemas.microsoft.com/office/drawing/2014/main" id="{D5CD41DC-FFF6-A25D-B43C-576385F3851E}"/>
                    </a:ext>
                  </a:extLst>
                </p:cNvPr>
                <p:cNvPicPr/>
                <p:nvPr/>
              </p:nvPicPr>
              <p:blipFill>
                <a:blip r:embed="rId141"/>
                <a:stretch>
                  <a:fillRect/>
                </a:stretch>
              </p:blipFill>
              <p:spPr>
                <a:xfrm>
                  <a:off x="2916846" y="4927485"/>
                  <a:ext cx="102600" cy="537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2">
              <p14:nvContentPartPr>
                <p14:cNvPr id="99" name="Ink 98">
                  <a:extLst>
                    <a:ext uri="{FF2B5EF4-FFF2-40B4-BE49-F238E27FC236}">
                      <a16:creationId xmlns:a16="http://schemas.microsoft.com/office/drawing/2014/main" id="{2194E1E1-B36E-DF13-43E7-334DA0F351FD}"/>
                    </a:ext>
                  </a:extLst>
                </p14:cNvPr>
                <p14:cNvContentPartPr/>
                <p14:nvPr/>
              </p14:nvContentPartPr>
              <p14:xfrm>
                <a:off x="2909646" y="5200365"/>
                <a:ext cx="173520" cy="150120"/>
              </p14:xfrm>
            </p:contentPart>
          </mc:Choice>
          <mc:Fallback>
            <p:pic>
              <p:nvPicPr>
                <p:cNvPr id="99" name="Ink 98">
                  <a:extLst>
                    <a:ext uri="{FF2B5EF4-FFF2-40B4-BE49-F238E27FC236}">
                      <a16:creationId xmlns:a16="http://schemas.microsoft.com/office/drawing/2014/main" id="{2194E1E1-B36E-DF13-43E7-334DA0F351FD}"/>
                    </a:ext>
                  </a:extLst>
                </p:cNvPr>
                <p:cNvPicPr/>
                <p:nvPr/>
              </p:nvPicPr>
              <p:blipFill>
                <a:blip r:embed="rId143"/>
                <a:stretch>
                  <a:fillRect/>
                </a:stretch>
              </p:blipFill>
              <p:spPr>
                <a:xfrm>
                  <a:off x="2900646" y="5191725"/>
                  <a:ext cx="191160" cy="1677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F76A923E-02BB-47EA-C489-C6E130E1B61F}"/>
              </a:ext>
            </a:extLst>
          </p:cNvPr>
          <p:cNvGrpSpPr/>
          <p:nvPr/>
        </p:nvGrpSpPr>
        <p:grpSpPr>
          <a:xfrm>
            <a:off x="3559446" y="4994085"/>
            <a:ext cx="532440" cy="283320"/>
            <a:chOff x="3559446" y="4994085"/>
            <a:chExt cx="532440" cy="2833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44">
              <p14:nvContentPartPr>
                <p14:cNvPr id="100" name="Ink 99">
                  <a:extLst>
                    <a:ext uri="{FF2B5EF4-FFF2-40B4-BE49-F238E27FC236}">
                      <a16:creationId xmlns:a16="http://schemas.microsoft.com/office/drawing/2014/main" id="{AA35B356-5F59-909B-FD3F-B60C7D6B214D}"/>
                    </a:ext>
                  </a:extLst>
                </p14:cNvPr>
                <p14:cNvContentPartPr/>
                <p14:nvPr/>
              </p14:nvContentPartPr>
              <p14:xfrm>
                <a:off x="3559446" y="5067165"/>
                <a:ext cx="532440" cy="108000"/>
              </p14:xfrm>
            </p:contentPart>
          </mc:Choice>
          <mc:Fallback>
            <p:pic>
              <p:nvPicPr>
                <p:cNvPr id="100" name="Ink 99">
                  <a:extLst>
                    <a:ext uri="{FF2B5EF4-FFF2-40B4-BE49-F238E27FC236}">
                      <a16:creationId xmlns:a16="http://schemas.microsoft.com/office/drawing/2014/main" id="{AA35B356-5F59-909B-FD3F-B60C7D6B214D}"/>
                    </a:ext>
                  </a:extLst>
                </p:cNvPr>
                <p:cNvPicPr/>
                <p:nvPr/>
              </p:nvPicPr>
              <p:blipFill>
                <a:blip r:embed="rId145"/>
                <a:stretch>
                  <a:fillRect/>
                </a:stretch>
              </p:blipFill>
              <p:spPr>
                <a:xfrm>
                  <a:off x="3550806" y="5058525"/>
                  <a:ext cx="550080" cy="12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6">
              <p14:nvContentPartPr>
                <p14:cNvPr id="101" name="Ink 100">
                  <a:extLst>
                    <a:ext uri="{FF2B5EF4-FFF2-40B4-BE49-F238E27FC236}">
                      <a16:creationId xmlns:a16="http://schemas.microsoft.com/office/drawing/2014/main" id="{E75848A8-0246-565A-1A60-F45B7231C2E9}"/>
                    </a:ext>
                  </a:extLst>
                </p14:cNvPr>
                <p14:cNvContentPartPr/>
                <p14:nvPr/>
              </p14:nvContentPartPr>
              <p14:xfrm>
                <a:off x="3948966" y="4994085"/>
                <a:ext cx="139320" cy="283320"/>
              </p14:xfrm>
            </p:contentPart>
          </mc:Choice>
          <mc:Fallback>
            <p:pic>
              <p:nvPicPr>
                <p:cNvPr id="101" name="Ink 100">
                  <a:extLst>
                    <a:ext uri="{FF2B5EF4-FFF2-40B4-BE49-F238E27FC236}">
                      <a16:creationId xmlns:a16="http://schemas.microsoft.com/office/drawing/2014/main" id="{E75848A8-0246-565A-1A60-F45B7231C2E9}"/>
                    </a:ext>
                  </a:extLst>
                </p:cNvPr>
                <p:cNvPicPr/>
                <p:nvPr/>
              </p:nvPicPr>
              <p:blipFill>
                <a:blip r:embed="rId147"/>
                <a:stretch>
                  <a:fillRect/>
                </a:stretch>
              </p:blipFill>
              <p:spPr>
                <a:xfrm>
                  <a:off x="3939966" y="4985085"/>
                  <a:ext cx="156960" cy="3009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A0549E44-33F1-D9B3-F22F-16EC14C621E9}"/>
              </a:ext>
            </a:extLst>
          </p:cNvPr>
          <p:cNvGrpSpPr/>
          <p:nvPr/>
        </p:nvGrpSpPr>
        <p:grpSpPr>
          <a:xfrm>
            <a:off x="1223046" y="5770965"/>
            <a:ext cx="1110240" cy="507240"/>
            <a:chOff x="1223046" y="5770965"/>
            <a:chExt cx="1110240" cy="5072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48">
              <p14:nvContentPartPr>
                <p14:cNvPr id="113" name="Ink 112">
                  <a:extLst>
                    <a:ext uri="{FF2B5EF4-FFF2-40B4-BE49-F238E27FC236}">
                      <a16:creationId xmlns:a16="http://schemas.microsoft.com/office/drawing/2014/main" id="{76A239E8-D0A3-46BD-5E54-98E9995C7A2A}"/>
                    </a:ext>
                  </a:extLst>
                </p14:cNvPr>
                <p14:cNvContentPartPr/>
                <p14:nvPr/>
              </p14:nvContentPartPr>
              <p14:xfrm>
                <a:off x="1223046" y="5770965"/>
                <a:ext cx="665640" cy="507240"/>
              </p14:xfrm>
            </p:contentPart>
          </mc:Choice>
          <mc:Fallback>
            <p:pic>
              <p:nvPicPr>
                <p:cNvPr id="113" name="Ink 112">
                  <a:extLst>
                    <a:ext uri="{FF2B5EF4-FFF2-40B4-BE49-F238E27FC236}">
                      <a16:creationId xmlns:a16="http://schemas.microsoft.com/office/drawing/2014/main" id="{76A239E8-D0A3-46BD-5E54-98E9995C7A2A}"/>
                    </a:ext>
                  </a:extLst>
                </p:cNvPr>
                <p:cNvPicPr/>
                <p:nvPr/>
              </p:nvPicPr>
              <p:blipFill>
                <a:blip r:embed="rId149"/>
                <a:stretch>
                  <a:fillRect/>
                </a:stretch>
              </p:blipFill>
              <p:spPr>
                <a:xfrm>
                  <a:off x="1214406" y="5762325"/>
                  <a:ext cx="683280" cy="524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0">
              <p14:nvContentPartPr>
                <p14:cNvPr id="114" name="Ink 113">
                  <a:extLst>
                    <a:ext uri="{FF2B5EF4-FFF2-40B4-BE49-F238E27FC236}">
                      <a16:creationId xmlns:a16="http://schemas.microsoft.com/office/drawing/2014/main" id="{CB7D3E01-FB60-F0F3-5F9A-4575E6101F04}"/>
                    </a:ext>
                  </a:extLst>
                </p14:cNvPr>
                <p14:cNvContentPartPr/>
                <p14:nvPr/>
              </p14:nvContentPartPr>
              <p14:xfrm>
                <a:off x="1888326" y="5828205"/>
                <a:ext cx="133560" cy="366840"/>
              </p14:xfrm>
            </p:contentPart>
          </mc:Choice>
          <mc:Fallback>
            <p:pic>
              <p:nvPicPr>
                <p:cNvPr id="114" name="Ink 113">
                  <a:extLst>
                    <a:ext uri="{FF2B5EF4-FFF2-40B4-BE49-F238E27FC236}">
                      <a16:creationId xmlns:a16="http://schemas.microsoft.com/office/drawing/2014/main" id="{CB7D3E01-FB60-F0F3-5F9A-4575E6101F04}"/>
                    </a:ext>
                  </a:extLst>
                </p:cNvPr>
                <p:cNvPicPr/>
                <p:nvPr/>
              </p:nvPicPr>
              <p:blipFill>
                <a:blip r:embed="rId151"/>
                <a:stretch>
                  <a:fillRect/>
                </a:stretch>
              </p:blipFill>
              <p:spPr>
                <a:xfrm>
                  <a:off x="1879686" y="5819565"/>
                  <a:ext cx="151200" cy="384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2">
              <p14:nvContentPartPr>
                <p14:cNvPr id="115" name="Ink 114">
                  <a:extLst>
                    <a:ext uri="{FF2B5EF4-FFF2-40B4-BE49-F238E27FC236}">
                      <a16:creationId xmlns:a16="http://schemas.microsoft.com/office/drawing/2014/main" id="{EB80E180-0214-F77B-EBC9-D1817952D0F2}"/>
                    </a:ext>
                  </a:extLst>
                </p14:cNvPr>
                <p14:cNvContentPartPr/>
                <p14:nvPr/>
              </p14:nvContentPartPr>
              <p14:xfrm>
                <a:off x="1908846" y="5999565"/>
                <a:ext cx="424440" cy="202320"/>
              </p14:xfrm>
            </p:contentPart>
          </mc:Choice>
          <mc:Fallback>
            <p:pic>
              <p:nvPicPr>
                <p:cNvPr id="115" name="Ink 114">
                  <a:extLst>
                    <a:ext uri="{FF2B5EF4-FFF2-40B4-BE49-F238E27FC236}">
                      <a16:creationId xmlns:a16="http://schemas.microsoft.com/office/drawing/2014/main" id="{EB80E180-0214-F77B-EBC9-D1817952D0F2}"/>
                    </a:ext>
                  </a:extLst>
                </p:cNvPr>
                <p:cNvPicPr/>
                <p:nvPr/>
              </p:nvPicPr>
              <p:blipFill>
                <a:blip r:embed="rId153"/>
                <a:stretch>
                  <a:fillRect/>
                </a:stretch>
              </p:blipFill>
              <p:spPr>
                <a:xfrm>
                  <a:off x="1900206" y="5990565"/>
                  <a:ext cx="442080" cy="2199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B8835C31-FBC1-4B00-6EDC-324AE399B16F}"/>
              </a:ext>
            </a:extLst>
          </p:cNvPr>
          <p:cNvGrpSpPr/>
          <p:nvPr/>
        </p:nvGrpSpPr>
        <p:grpSpPr>
          <a:xfrm>
            <a:off x="2806686" y="5790765"/>
            <a:ext cx="1116720" cy="448560"/>
            <a:chOff x="2806686" y="5790765"/>
            <a:chExt cx="1116720" cy="4485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54">
              <p14:nvContentPartPr>
                <p14:cNvPr id="116" name="Ink 115">
                  <a:extLst>
                    <a:ext uri="{FF2B5EF4-FFF2-40B4-BE49-F238E27FC236}">
                      <a16:creationId xmlns:a16="http://schemas.microsoft.com/office/drawing/2014/main" id="{72DC42F3-0497-DFE3-20DD-9F4AF7190E2A}"/>
                    </a:ext>
                  </a:extLst>
                </p14:cNvPr>
                <p14:cNvContentPartPr/>
                <p14:nvPr/>
              </p14:nvContentPartPr>
              <p14:xfrm>
                <a:off x="2806686" y="5790765"/>
                <a:ext cx="91080" cy="419040"/>
              </p14:xfrm>
            </p:contentPart>
          </mc:Choice>
          <mc:Fallback>
            <p:pic>
              <p:nvPicPr>
                <p:cNvPr id="116" name="Ink 115">
                  <a:extLst>
                    <a:ext uri="{FF2B5EF4-FFF2-40B4-BE49-F238E27FC236}">
                      <a16:creationId xmlns:a16="http://schemas.microsoft.com/office/drawing/2014/main" id="{72DC42F3-0497-DFE3-20DD-9F4AF7190E2A}"/>
                    </a:ext>
                  </a:extLst>
                </p:cNvPr>
                <p:cNvPicPr/>
                <p:nvPr/>
              </p:nvPicPr>
              <p:blipFill>
                <a:blip r:embed="rId155"/>
                <a:stretch>
                  <a:fillRect/>
                </a:stretch>
              </p:blipFill>
              <p:spPr>
                <a:xfrm>
                  <a:off x="2798046" y="5781765"/>
                  <a:ext cx="108720" cy="436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6">
              <p14:nvContentPartPr>
                <p14:cNvPr id="117" name="Ink 116">
                  <a:extLst>
                    <a:ext uri="{FF2B5EF4-FFF2-40B4-BE49-F238E27FC236}">
                      <a16:creationId xmlns:a16="http://schemas.microsoft.com/office/drawing/2014/main" id="{16D7482F-BF60-4525-7C84-848FB574FC79}"/>
                    </a:ext>
                  </a:extLst>
                </p14:cNvPr>
                <p14:cNvContentPartPr/>
                <p14:nvPr/>
              </p14:nvContentPartPr>
              <p14:xfrm>
                <a:off x="2903886" y="6020445"/>
                <a:ext cx="172440" cy="212760"/>
              </p14:xfrm>
            </p:contentPart>
          </mc:Choice>
          <mc:Fallback>
            <p:pic>
              <p:nvPicPr>
                <p:cNvPr id="117" name="Ink 116">
                  <a:extLst>
                    <a:ext uri="{FF2B5EF4-FFF2-40B4-BE49-F238E27FC236}">
                      <a16:creationId xmlns:a16="http://schemas.microsoft.com/office/drawing/2014/main" id="{16D7482F-BF60-4525-7C84-848FB574FC79}"/>
                    </a:ext>
                  </a:extLst>
                </p:cNvPr>
                <p:cNvPicPr/>
                <p:nvPr/>
              </p:nvPicPr>
              <p:blipFill>
                <a:blip r:embed="rId157"/>
                <a:stretch>
                  <a:fillRect/>
                </a:stretch>
              </p:blipFill>
              <p:spPr>
                <a:xfrm>
                  <a:off x="2895246" y="6011805"/>
                  <a:ext cx="190080" cy="230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8">
              <p14:nvContentPartPr>
                <p14:cNvPr id="118" name="Ink 117">
                  <a:extLst>
                    <a:ext uri="{FF2B5EF4-FFF2-40B4-BE49-F238E27FC236}">
                      <a16:creationId xmlns:a16="http://schemas.microsoft.com/office/drawing/2014/main" id="{B473DADF-555A-1941-5B25-39BF83FAC25B}"/>
                    </a:ext>
                  </a:extLst>
                </p14:cNvPr>
                <p14:cNvContentPartPr/>
                <p14:nvPr/>
              </p14:nvContentPartPr>
              <p14:xfrm>
                <a:off x="3099726" y="6056085"/>
                <a:ext cx="194040" cy="183240"/>
              </p14:xfrm>
            </p:contentPart>
          </mc:Choice>
          <mc:Fallback>
            <p:pic>
              <p:nvPicPr>
                <p:cNvPr id="118" name="Ink 117">
                  <a:extLst>
                    <a:ext uri="{FF2B5EF4-FFF2-40B4-BE49-F238E27FC236}">
                      <a16:creationId xmlns:a16="http://schemas.microsoft.com/office/drawing/2014/main" id="{B473DADF-555A-1941-5B25-39BF83FAC25B}"/>
                    </a:ext>
                  </a:extLst>
                </p:cNvPr>
                <p:cNvPicPr/>
                <p:nvPr/>
              </p:nvPicPr>
              <p:blipFill>
                <a:blip r:embed="rId159"/>
                <a:stretch>
                  <a:fillRect/>
                </a:stretch>
              </p:blipFill>
              <p:spPr>
                <a:xfrm>
                  <a:off x="3091086" y="6047445"/>
                  <a:ext cx="211680" cy="200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0">
              <p14:nvContentPartPr>
                <p14:cNvPr id="119" name="Ink 118">
                  <a:extLst>
                    <a:ext uri="{FF2B5EF4-FFF2-40B4-BE49-F238E27FC236}">
                      <a16:creationId xmlns:a16="http://schemas.microsoft.com/office/drawing/2014/main" id="{52DAAD9D-0F09-8F5C-F127-A36E350A4C4C}"/>
                    </a:ext>
                  </a:extLst>
                </p14:cNvPr>
                <p14:cNvContentPartPr/>
                <p14:nvPr/>
              </p14:nvContentPartPr>
              <p14:xfrm>
                <a:off x="3306366" y="6011805"/>
                <a:ext cx="188640" cy="205920"/>
              </p14:xfrm>
            </p:contentPart>
          </mc:Choice>
          <mc:Fallback>
            <p:pic>
              <p:nvPicPr>
                <p:cNvPr id="119" name="Ink 118">
                  <a:extLst>
                    <a:ext uri="{FF2B5EF4-FFF2-40B4-BE49-F238E27FC236}">
                      <a16:creationId xmlns:a16="http://schemas.microsoft.com/office/drawing/2014/main" id="{52DAAD9D-0F09-8F5C-F127-A36E350A4C4C}"/>
                    </a:ext>
                  </a:extLst>
                </p:cNvPr>
                <p:cNvPicPr/>
                <p:nvPr/>
              </p:nvPicPr>
              <p:blipFill>
                <a:blip r:embed="rId161"/>
                <a:stretch>
                  <a:fillRect/>
                </a:stretch>
              </p:blipFill>
              <p:spPr>
                <a:xfrm>
                  <a:off x="3297726" y="6002805"/>
                  <a:ext cx="206280" cy="223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2">
              <p14:nvContentPartPr>
                <p14:cNvPr id="120" name="Ink 119">
                  <a:extLst>
                    <a:ext uri="{FF2B5EF4-FFF2-40B4-BE49-F238E27FC236}">
                      <a16:creationId xmlns:a16="http://schemas.microsoft.com/office/drawing/2014/main" id="{41856A67-B39E-F11D-BBE7-30ECFB2A98FC}"/>
                    </a:ext>
                  </a:extLst>
                </p14:cNvPr>
                <p14:cNvContentPartPr/>
                <p14:nvPr/>
              </p14:nvContentPartPr>
              <p14:xfrm>
                <a:off x="3601206" y="6012165"/>
                <a:ext cx="322200" cy="163800"/>
              </p14:xfrm>
            </p:contentPart>
          </mc:Choice>
          <mc:Fallback>
            <p:pic>
              <p:nvPicPr>
                <p:cNvPr id="120" name="Ink 119">
                  <a:extLst>
                    <a:ext uri="{FF2B5EF4-FFF2-40B4-BE49-F238E27FC236}">
                      <a16:creationId xmlns:a16="http://schemas.microsoft.com/office/drawing/2014/main" id="{41856A67-B39E-F11D-BBE7-30ECFB2A98FC}"/>
                    </a:ext>
                  </a:extLst>
                </p:cNvPr>
                <p:cNvPicPr/>
                <p:nvPr/>
              </p:nvPicPr>
              <p:blipFill>
                <a:blip r:embed="rId163"/>
                <a:stretch>
                  <a:fillRect/>
                </a:stretch>
              </p:blipFill>
              <p:spPr>
                <a:xfrm>
                  <a:off x="3592206" y="6003525"/>
                  <a:ext cx="339840" cy="1814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CEFA8233-6A60-BC74-8C9A-15C3C699150E}"/>
              </a:ext>
            </a:extLst>
          </p:cNvPr>
          <p:cNvGrpSpPr/>
          <p:nvPr/>
        </p:nvGrpSpPr>
        <p:grpSpPr>
          <a:xfrm>
            <a:off x="4432806" y="5824245"/>
            <a:ext cx="564120" cy="237600"/>
            <a:chOff x="4432806" y="5824245"/>
            <a:chExt cx="564120" cy="2376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64">
              <p14:nvContentPartPr>
                <p14:cNvPr id="121" name="Ink 120">
                  <a:extLst>
                    <a:ext uri="{FF2B5EF4-FFF2-40B4-BE49-F238E27FC236}">
                      <a16:creationId xmlns:a16="http://schemas.microsoft.com/office/drawing/2014/main" id="{CA1FF65C-F2C8-75C3-43C1-0EA895123DBC}"/>
                    </a:ext>
                  </a:extLst>
                </p14:cNvPr>
                <p14:cNvContentPartPr/>
                <p14:nvPr/>
              </p14:nvContentPartPr>
              <p14:xfrm>
                <a:off x="4432806" y="5899485"/>
                <a:ext cx="563040" cy="147960"/>
              </p14:xfrm>
            </p:contentPart>
          </mc:Choice>
          <mc:Fallback>
            <p:pic>
              <p:nvPicPr>
                <p:cNvPr id="121" name="Ink 120">
                  <a:extLst>
                    <a:ext uri="{FF2B5EF4-FFF2-40B4-BE49-F238E27FC236}">
                      <a16:creationId xmlns:a16="http://schemas.microsoft.com/office/drawing/2014/main" id="{CA1FF65C-F2C8-75C3-43C1-0EA895123DBC}"/>
                    </a:ext>
                  </a:extLst>
                </p:cNvPr>
                <p:cNvPicPr/>
                <p:nvPr/>
              </p:nvPicPr>
              <p:blipFill>
                <a:blip r:embed="rId165"/>
                <a:stretch>
                  <a:fillRect/>
                </a:stretch>
              </p:blipFill>
              <p:spPr>
                <a:xfrm>
                  <a:off x="4424166" y="5890485"/>
                  <a:ext cx="580680" cy="165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6">
              <p14:nvContentPartPr>
                <p14:cNvPr id="122" name="Ink 121">
                  <a:extLst>
                    <a:ext uri="{FF2B5EF4-FFF2-40B4-BE49-F238E27FC236}">
                      <a16:creationId xmlns:a16="http://schemas.microsoft.com/office/drawing/2014/main" id="{26F697EF-C326-3FE0-9FBF-9AEA3AE9F239}"/>
                    </a:ext>
                  </a:extLst>
                </p14:cNvPr>
                <p14:cNvContentPartPr/>
                <p14:nvPr/>
              </p14:nvContentPartPr>
              <p14:xfrm>
                <a:off x="4883526" y="5824245"/>
                <a:ext cx="113400" cy="237600"/>
              </p14:xfrm>
            </p:contentPart>
          </mc:Choice>
          <mc:Fallback>
            <p:pic>
              <p:nvPicPr>
                <p:cNvPr id="122" name="Ink 121">
                  <a:extLst>
                    <a:ext uri="{FF2B5EF4-FFF2-40B4-BE49-F238E27FC236}">
                      <a16:creationId xmlns:a16="http://schemas.microsoft.com/office/drawing/2014/main" id="{26F697EF-C326-3FE0-9FBF-9AEA3AE9F239}"/>
                    </a:ext>
                  </a:extLst>
                </p:cNvPr>
                <p:cNvPicPr/>
                <p:nvPr/>
              </p:nvPicPr>
              <p:blipFill>
                <a:blip r:embed="rId167"/>
                <a:stretch>
                  <a:fillRect/>
                </a:stretch>
              </p:blipFill>
              <p:spPr>
                <a:xfrm>
                  <a:off x="4874526" y="5815605"/>
                  <a:ext cx="131040" cy="2552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F2A804AE-A9ED-A3AD-2AA0-151554FACB37}"/>
              </a:ext>
            </a:extLst>
          </p:cNvPr>
          <p:cNvGrpSpPr/>
          <p:nvPr/>
        </p:nvGrpSpPr>
        <p:grpSpPr>
          <a:xfrm>
            <a:off x="5613606" y="5783925"/>
            <a:ext cx="1177920" cy="334440"/>
            <a:chOff x="5613606" y="5783925"/>
            <a:chExt cx="1177920" cy="3344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68">
              <p14:nvContentPartPr>
                <p14:cNvPr id="126" name="Ink 125">
                  <a:extLst>
                    <a:ext uri="{FF2B5EF4-FFF2-40B4-BE49-F238E27FC236}">
                      <a16:creationId xmlns:a16="http://schemas.microsoft.com/office/drawing/2014/main" id="{B14EDA0F-BCC5-F6E7-E155-88D2C0BCEC6F}"/>
                    </a:ext>
                  </a:extLst>
                </p14:cNvPr>
                <p14:cNvContentPartPr/>
                <p14:nvPr/>
              </p14:nvContentPartPr>
              <p14:xfrm>
                <a:off x="5613606" y="5783925"/>
                <a:ext cx="292320" cy="334440"/>
              </p14:xfrm>
            </p:contentPart>
          </mc:Choice>
          <mc:Fallback>
            <p:pic>
              <p:nvPicPr>
                <p:cNvPr id="126" name="Ink 125">
                  <a:extLst>
                    <a:ext uri="{FF2B5EF4-FFF2-40B4-BE49-F238E27FC236}">
                      <a16:creationId xmlns:a16="http://schemas.microsoft.com/office/drawing/2014/main" id="{B14EDA0F-BCC5-F6E7-E155-88D2C0BCEC6F}"/>
                    </a:ext>
                  </a:extLst>
                </p:cNvPr>
                <p:cNvPicPr/>
                <p:nvPr/>
              </p:nvPicPr>
              <p:blipFill>
                <a:blip r:embed="rId169"/>
                <a:stretch>
                  <a:fillRect/>
                </a:stretch>
              </p:blipFill>
              <p:spPr>
                <a:xfrm>
                  <a:off x="5604606" y="5774925"/>
                  <a:ext cx="309960" cy="352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0">
              <p14:nvContentPartPr>
                <p14:cNvPr id="127" name="Ink 126">
                  <a:extLst>
                    <a:ext uri="{FF2B5EF4-FFF2-40B4-BE49-F238E27FC236}">
                      <a16:creationId xmlns:a16="http://schemas.microsoft.com/office/drawing/2014/main" id="{2A5BFBEB-23B5-BB93-1A60-8220452A4AB3}"/>
                    </a:ext>
                  </a:extLst>
                </p14:cNvPr>
                <p14:cNvContentPartPr/>
                <p14:nvPr/>
              </p14:nvContentPartPr>
              <p14:xfrm>
                <a:off x="5989806" y="5920725"/>
                <a:ext cx="299160" cy="142560"/>
              </p14:xfrm>
            </p:contentPart>
          </mc:Choice>
          <mc:Fallback>
            <p:pic>
              <p:nvPicPr>
                <p:cNvPr id="127" name="Ink 126">
                  <a:extLst>
                    <a:ext uri="{FF2B5EF4-FFF2-40B4-BE49-F238E27FC236}">
                      <a16:creationId xmlns:a16="http://schemas.microsoft.com/office/drawing/2014/main" id="{2A5BFBEB-23B5-BB93-1A60-8220452A4AB3}"/>
                    </a:ext>
                  </a:extLst>
                </p:cNvPr>
                <p:cNvPicPr/>
                <p:nvPr/>
              </p:nvPicPr>
              <p:blipFill>
                <a:blip r:embed="rId171"/>
                <a:stretch>
                  <a:fillRect/>
                </a:stretch>
              </p:blipFill>
              <p:spPr>
                <a:xfrm>
                  <a:off x="5980806" y="5911725"/>
                  <a:ext cx="316800" cy="16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2">
              <p14:nvContentPartPr>
                <p14:cNvPr id="128" name="Ink 127">
                  <a:extLst>
                    <a:ext uri="{FF2B5EF4-FFF2-40B4-BE49-F238E27FC236}">
                      <a16:creationId xmlns:a16="http://schemas.microsoft.com/office/drawing/2014/main" id="{8B7EAE13-442A-1C07-A4C2-A833932D187F}"/>
                    </a:ext>
                  </a:extLst>
                </p14:cNvPr>
                <p14:cNvContentPartPr/>
                <p14:nvPr/>
              </p14:nvContentPartPr>
              <p14:xfrm>
                <a:off x="6330366" y="5907405"/>
                <a:ext cx="461160" cy="153000"/>
              </p14:xfrm>
            </p:contentPart>
          </mc:Choice>
          <mc:Fallback>
            <p:pic>
              <p:nvPicPr>
                <p:cNvPr id="128" name="Ink 127">
                  <a:extLst>
                    <a:ext uri="{FF2B5EF4-FFF2-40B4-BE49-F238E27FC236}">
                      <a16:creationId xmlns:a16="http://schemas.microsoft.com/office/drawing/2014/main" id="{8B7EAE13-442A-1C07-A4C2-A833932D187F}"/>
                    </a:ext>
                  </a:extLst>
                </p:cNvPr>
                <p:cNvPicPr/>
                <p:nvPr/>
              </p:nvPicPr>
              <p:blipFill>
                <a:blip r:embed="rId173"/>
                <a:stretch>
                  <a:fillRect/>
                </a:stretch>
              </p:blipFill>
              <p:spPr>
                <a:xfrm>
                  <a:off x="6321726" y="5898405"/>
                  <a:ext cx="478800" cy="170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31" name="Group 130">
            <a:extLst>
              <a:ext uri="{FF2B5EF4-FFF2-40B4-BE49-F238E27FC236}">
                <a16:creationId xmlns:a16="http://schemas.microsoft.com/office/drawing/2014/main" id="{F249E90C-D3E9-2BB0-F849-77EA8A44A0FC}"/>
              </a:ext>
            </a:extLst>
          </p:cNvPr>
          <p:cNvGrpSpPr/>
          <p:nvPr/>
        </p:nvGrpSpPr>
        <p:grpSpPr>
          <a:xfrm>
            <a:off x="7235766" y="5611485"/>
            <a:ext cx="157680" cy="510840"/>
            <a:chOff x="7235766" y="5611485"/>
            <a:chExt cx="157680" cy="5108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74">
              <p14:nvContentPartPr>
                <p14:cNvPr id="129" name="Ink 128">
                  <a:extLst>
                    <a:ext uri="{FF2B5EF4-FFF2-40B4-BE49-F238E27FC236}">
                      <a16:creationId xmlns:a16="http://schemas.microsoft.com/office/drawing/2014/main" id="{9668F04A-13CE-80CB-F9E7-88C1EA6238EA}"/>
                    </a:ext>
                  </a:extLst>
                </p14:cNvPr>
                <p14:cNvContentPartPr/>
                <p14:nvPr/>
              </p14:nvContentPartPr>
              <p14:xfrm>
                <a:off x="7235766" y="5611485"/>
                <a:ext cx="109800" cy="337320"/>
              </p14:xfrm>
            </p:contentPart>
          </mc:Choice>
          <mc:Fallback>
            <p:pic>
              <p:nvPicPr>
                <p:cNvPr id="129" name="Ink 128">
                  <a:extLst>
                    <a:ext uri="{FF2B5EF4-FFF2-40B4-BE49-F238E27FC236}">
                      <a16:creationId xmlns:a16="http://schemas.microsoft.com/office/drawing/2014/main" id="{9668F04A-13CE-80CB-F9E7-88C1EA6238EA}"/>
                    </a:ext>
                  </a:extLst>
                </p:cNvPr>
                <p:cNvPicPr/>
                <p:nvPr/>
              </p:nvPicPr>
              <p:blipFill>
                <a:blip r:embed="rId175"/>
                <a:stretch>
                  <a:fillRect/>
                </a:stretch>
              </p:blipFill>
              <p:spPr>
                <a:xfrm>
                  <a:off x="7227126" y="5602845"/>
                  <a:ext cx="127440" cy="354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6">
              <p14:nvContentPartPr>
                <p14:cNvPr id="130" name="Ink 129">
                  <a:extLst>
                    <a:ext uri="{FF2B5EF4-FFF2-40B4-BE49-F238E27FC236}">
                      <a16:creationId xmlns:a16="http://schemas.microsoft.com/office/drawing/2014/main" id="{92E3AE86-EDD5-712D-3844-B23B4C23C8A9}"/>
                    </a:ext>
                  </a:extLst>
                </p14:cNvPr>
                <p14:cNvContentPartPr/>
                <p14:nvPr/>
              </p14:nvContentPartPr>
              <p14:xfrm>
                <a:off x="7277886" y="6045285"/>
                <a:ext cx="115560" cy="77040"/>
              </p14:xfrm>
            </p:contentPart>
          </mc:Choice>
          <mc:Fallback>
            <p:pic>
              <p:nvPicPr>
                <p:cNvPr id="130" name="Ink 129">
                  <a:extLst>
                    <a:ext uri="{FF2B5EF4-FFF2-40B4-BE49-F238E27FC236}">
                      <a16:creationId xmlns:a16="http://schemas.microsoft.com/office/drawing/2014/main" id="{92E3AE86-EDD5-712D-3844-B23B4C23C8A9}"/>
                    </a:ext>
                  </a:extLst>
                </p:cNvPr>
                <p:cNvPicPr/>
                <p:nvPr/>
              </p:nvPicPr>
              <p:blipFill>
                <a:blip r:embed="rId177"/>
                <a:stretch>
                  <a:fillRect/>
                </a:stretch>
              </p:blipFill>
              <p:spPr>
                <a:xfrm>
                  <a:off x="7269246" y="6036285"/>
                  <a:ext cx="133200" cy="94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294EA78B-500B-964C-24FF-5B0FFFBE8AC1}"/>
              </a:ext>
            </a:extLst>
          </p:cNvPr>
          <p:cNvGrpSpPr/>
          <p:nvPr/>
        </p:nvGrpSpPr>
        <p:grpSpPr>
          <a:xfrm>
            <a:off x="6124446" y="6225645"/>
            <a:ext cx="563400" cy="163080"/>
            <a:chOff x="6124446" y="6225645"/>
            <a:chExt cx="563400" cy="1630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78">
              <p14:nvContentPartPr>
                <p14:cNvPr id="133" name="Ink 132">
                  <a:extLst>
                    <a:ext uri="{FF2B5EF4-FFF2-40B4-BE49-F238E27FC236}">
                      <a16:creationId xmlns:a16="http://schemas.microsoft.com/office/drawing/2014/main" id="{51E5897B-7EFF-301A-7017-E1969CE5DC9E}"/>
                    </a:ext>
                  </a:extLst>
                </p14:cNvPr>
                <p14:cNvContentPartPr/>
                <p14:nvPr/>
              </p14:nvContentPartPr>
              <p14:xfrm>
                <a:off x="6124446" y="6225645"/>
                <a:ext cx="508320" cy="127800"/>
              </p14:xfrm>
            </p:contentPart>
          </mc:Choice>
          <mc:Fallback>
            <p:pic>
              <p:nvPicPr>
                <p:cNvPr id="133" name="Ink 132">
                  <a:extLst>
                    <a:ext uri="{FF2B5EF4-FFF2-40B4-BE49-F238E27FC236}">
                      <a16:creationId xmlns:a16="http://schemas.microsoft.com/office/drawing/2014/main" id="{51E5897B-7EFF-301A-7017-E1969CE5DC9E}"/>
                    </a:ext>
                  </a:extLst>
                </p:cNvPr>
                <p:cNvPicPr/>
                <p:nvPr/>
              </p:nvPicPr>
              <p:blipFill>
                <a:blip r:embed="rId179"/>
                <a:stretch>
                  <a:fillRect/>
                </a:stretch>
              </p:blipFill>
              <p:spPr>
                <a:xfrm>
                  <a:off x="6115446" y="6217005"/>
                  <a:ext cx="525960" cy="145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0">
              <p14:nvContentPartPr>
                <p14:cNvPr id="134" name="Ink 133">
                  <a:extLst>
                    <a:ext uri="{FF2B5EF4-FFF2-40B4-BE49-F238E27FC236}">
                      <a16:creationId xmlns:a16="http://schemas.microsoft.com/office/drawing/2014/main" id="{DD17FFFC-6B18-7496-2171-D14127E18F08}"/>
                    </a:ext>
                  </a:extLst>
                </p14:cNvPr>
                <p14:cNvContentPartPr/>
                <p14:nvPr/>
              </p14:nvContentPartPr>
              <p14:xfrm>
                <a:off x="6292926" y="6245805"/>
                <a:ext cx="394920" cy="142920"/>
              </p14:xfrm>
            </p:contentPart>
          </mc:Choice>
          <mc:Fallback>
            <p:pic>
              <p:nvPicPr>
                <p:cNvPr id="134" name="Ink 133">
                  <a:extLst>
                    <a:ext uri="{FF2B5EF4-FFF2-40B4-BE49-F238E27FC236}">
                      <a16:creationId xmlns:a16="http://schemas.microsoft.com/office/drawing/2014/main" id="{DD17FFFC-6B18-7496-2171-D14127E18F08}"/>
                    </a:ext>
                  </a:extLst>
                </p:cNvPr>
                <p:cNvPicPr/>
                <p:nvPr/>
              </p:nvPicPr>
              <p:blipFill>
                <a:blip r:embed="rId181"/>
                <a:stretch>
                  <a:fillRect/>
                </a:stretch>
              </p:blipFill>
              <p:spPr>
                <a:xfrm>
                  <a:off x="6283926" y="6236805"/>
                  <a:ext cx="412560" cy="160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40C2AA77-6E40-8662-F199-758FBE9B2D86}"/>
              </a:ext>
            </a:extLst>
          </p:cNvPr>
          <p:cNvGrpSpPr/>
          <p:nvPr/>
        </p:nvGrpSpPr>
        <p:grpSpPr>
          <a:xfrm>
            <a:off x="4749246" y="4762965"/>
            <a:ext cx="1643400" cy="910080"/>
            <a:chOff x="4749246" y="4762965"/>
            <a:chExt cx="1643400" cy="9100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82">
              <p14:nvContentPartPr>
                <p14:cNvPr id="102" name="Ink 101">
                  <a:extLst>
                    <a:ext uri="{FF2B5EF4-FFF2-40B4-BE49-F238E27FC236}">
                      <a16:creationId xmlns:a16="http://schemas.microsoft.com/office/drawing/2014/main" id="{1DEFB5D0-12FD-8AD0-5196-B818BD0B7F29}"/>
                    </a:ext>
                  </a:extLst>
                </p14:cNvPr>
                <p14:cNvContentPartPr/>
                <p14:nvPr/>
              </p14:nvContentPartPr>
              <p14:xfrm>
                <a:off x="4749246" y="4762965"/>
                <a:ext cx="555120" cy="377640"/>
              </p14:xfrm>
            </p:contentPart>
          </mc:Choice>
          <mc:Fallback>
            <p:pic>
              <p:nvPicPr>
                <p:cNvPr id="102" name="Ink 101">
                  <a:extLst>
                    <a:ext uri="{FF2B5EF4-FFF2-40B4-BE49-F238E27FC236}">
                      <a16:creationId xmlns:a16="http://schemas.microsoft.com/office/drawing/2014/main" id="{1DEFB5D0-12FD-8AD0-5196-B818BD0B7F29}"/>
                    </a:ext>
                  </a:extLst>
                </p:cNvPr>
                <p:cNvPicPr/>
                <p:nvPr/>
              </p:nvPicPr>
              <p:blipFill>
                <a:blip r:embed="rId183"/>
                <a:stretch>
                  <a:fillRect/>
                </a:stretch>
              </p:blipFill>
              <p:spPr>
                <a:xfrm>
                  <a:off x="4740606" y="4753965"/>
                  <a:ext cx="572760" cy="39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4">
              <p14:nvContentPartPr>
                <p14:cNvPr id="105" name="Ink 104">
                  <a:extLst>
                    <a:ext uri="{FF2B5EF4-FFF2-40B4-BE49-F238E27FC236}">
                      <a16:creationId xmlns:a16="http://schemas.microsoft.com/office/drawing/2014/main" id="{B49D3425-7239-FF32-321A-75B66443DD67}"/>
                    </a:ext>
                  </a:extLst>
                </p14:cNvPr>
                <p14:cNvContentPartPr/>
                <p14:nvPr/>
              </p14:nvContentPartPr>
              <p14:xfrm>
                <a:off x="5340726" y="5060325"/>
                <a:ext cx="91080" cy="273600"/>
              </p14:xfrm>
            </p:contentPart>
          </mc:Choice>
          <mc:Fallback>
            <p:pic>
              <p:nvPicPr>
                <p:cNvPr id="105" name="Ink 104">
                  <a:extLst>
                    <a:ext uri="{FF2B5EF4-FFF2-40B4-BE49-F238E27FC236}">
                      <a16:creationId xmlns:a16="http://schemas.microsoft.com/office/drawing/2014/main" id="{B49D3425-7239-FF32-321A-75B66443DD67}"/>
                    </a:ext>
                  </a:extLst>
                </p:cNvPr>
                <p:cNvPicPr/>
                <p:nvPr/>
              </p:nvPicPr>
              <p:blipFill>
                <a:blip r:embed="rId185"/>
                <a:stretch>
                  <a:fillRect/>
                </a:stretch>
              </p:blipFill>
              <p:spPr>
                <a:xfrm>
                  <a:off x="5332086" y="5051325"/>
                  <a:ext cx="108720" cy="291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6">
              <p14:nvContentPartPr>
                <p14:cNvPr id="106" name="Ink 105">
                  <a:extLst>
                    <a:ext uri="{FF2B5EF4-FFF2-40B4-BE49-F238E27FC236}">
                      <a16:creationId xmlns:a16="http://schemas.microsoft.com/office/drawing/2014/main" id="{126724C4-EDF5-AE0A-0DBE-9F14C3E36EAC}"/>
                    </a:ext>
                  </a:extLst>
                </p14:cNvPr>
                <p14:cNvContentPartPr/>
                <p14:nvPr/>
              </p14:nvContentPartPr>
              <p14:xfrm>
                <a:off x="5369166" y="5195325"/>
                <a:ext cx="187920" cy="221040"/>
              </p14:xfrm>
            </p:contentPart>
          </mc:Choice>
          <mc:Fallback>
            <p:pic>
              <p:nvPicPr>
                <p:cNvPr id="106" name="Ink 105">
                  <a:extLst>
                    <a:ext uri="{FF2B5EF4-FFF2-40B4-BE49-F238E27FC236}">
                      <a16:creationId xmlns:a16="http://schemas.microsoft.com/office/drawing/2014/main" id="{126724C4-EDF5-AE0A-0DBE-9F14C3E36EAC}"/>
                    </a:ext>
                  </a:extLst>
                </p:cNvPr>
                <p:cNvPicPr/>
                <p:nvPr/>
              </p:nvPicPr>
              <p:blipFill>
                <a:blip r:embed="rId187"/>
                <a:stretch>
                  <a:fillRect/>
                </a:stretch>
              </p:blipFill>
              <p:spPr>
                <a:xfrm>
                  <a:off x="5360526" y="5186685"/>
                  <a:ext cx="205560" cy="238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8">
              <p14:nvContentPartPr>
                <p14:cNvPr id="107" name="Ink 106">
                  <a:extLst>
                    <a:ext uri="{FF2B5EF4-FFF2-40B4-BE49-F238E27FC236}">
                      <a16:creationId xmlns:a16="http://schemas.microsoft.com/office/drawing/2014/main" id="{01D96441-3BA5-009F-E96C-FC911DA5A9B5}"/>
                    </a:ext>
                  </a:extLst>
                </p14:cNvPr>
                <p14:cNvContentPartPr/>
                <p14:nvPr/>
              </p14:nvContentPartPr>
              <p14:xfrm>
                <a:off x="5533326" y="5260845"/>
                <a:ext cx="132840" cy="116280"/>
              </p14:xfrm>
            </p:contentPart>
          </mc:Choice>
          <mc:Fallback>
            <p:pic>
              <p:nvPicPr>
                <p:cNvPr id="107" name="Ink 106">
                  <a:extLst>
                    <a:ext uri="{FF2B5EF4-FFF2-40B4-BE49-F238E27FC236}">
                      <a16:creationId xmlns:a16="http://schemas.microsoft.com/office/drawing/2014/main" id="{01D96441-3BA5-009F-E96C-FC911DA5A9B5}"/>
                    </a:ext>
                  </a:extLst>
                </p:cNvPr>
                <p:cNvPicPr/>
                <p:nvPr/>
              </p:nvPicPr>
              <p:blipFill>
                <a:blip r:embed="rId189"/>
                <a:stretch>
                  <a:fillRect/>
                </a:stretch>
              </p:blipFill>
              <p:spPr>
                <a:xfrm>
                  <a:off x="5524686" y="5252205"/>
                  <a:ext cx="150480" cy="13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0">
              <p14:nvContentPartPr>
                <p14:cNvPr id="108" name="Ink 107">
                  <a:extLst>
                    <a:ext uri="{FF2B5EF4-FFF2-40B4-BE49-F238E27FC236}">
                      <a16:creationId xmlns:a16="http://schemas.microsoft.com/office/drawing/2014/main" id="{D56D216D-8E1B-964B-660E-F03D775E27C8}"/>
                    </a:ext>
                  </a:extLst>
                </p14:cNvPr>
                <p14:cNvContentPartPr/>
                <p14:nvPr/>
              </p14:nvContentPartPr>
              <p14:xfrm>
                <a:off x="5736006" y="5083005"/>
                <a:ext cx="184320" cy="315360"/>
              </p14:xfrm>
            </p:contentPart>
          </mc:Choice>
          <mc:Fallback>
            <p:pic>
              <p:nvPicPr>
                <p:cNvPr id="108" name="Ink 107">
                  <a:extLst>
                    <a:ext uri="{FF2B5EF4-FFF2-40B4-BE49-F238E27FC236}">
                      <a16:creationId xmlns:a16="http://schemas.microsoft.com/office/drawing/2014/main" id="{D56D216D-8E1B-964B-660E-F03D775E27C8}"/>
                    </a:ext>
                  </a:extLst>
                </p:cNvPr>
                <p:cNvPicPr/>
                <p:nvPr/>
              </p:nvPicPr>
              <p:blipFill>
                <a:blip r:embed="rId191"/>
                <a:stretch>
                  <a:fillRect/>
                </a:stretch>
              </p:blipFill>
              <p:spPr>
                <a:xfrm>
                  <a:off x="5727366" y="5074005"/>
                  <a:ext cx="201960" cy="33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2">
              <p14:nvContentPartPr>
                <p14:cNvPr id="109" name="Ink 108">
                  <a:extLst>
                    <a:ext uri="{FF2B5EF4-FFF2-40B4-BE49-F238E27FC236}">
                      <a16:creationId xmlns:a16="http://schemas.microsoft.com/office/drawing/2014/main" id="{9B35F48F-2E51-8CA1-5D09-DCE91FD785AB}"/>
                    </a:ext>
                  </a:extLst>
                </p14:cNvPr>
                <p14:cNvContentPartPr/>
                <p14:nvPr/>
              </p14:nvContentPartPr>
              <p14:xfrm>
                <a:off x="5959566" y="5241765"/>
                <a:ext cx="175320" cy="123840"/>
              </p14:xfrm>
            </p:contentPart>
          </mc:Choice>
          <mc:Fallback>
            <p:pic>
              <p:nvPicPr>
                <p:cNvPr id="109" name="Ink 108">
                  <a:extLst>
                    <a:ext uri="{FF2B5EF4-FFF2-40B4-BE49-F238E27FC236}">
                      <a16:creationId xmlns:a16="http://schemas.microsoft.com/office/drawing/2014/main" id="{9B35F48F-2E51-8CA1-5D09-DCE91FD785AB}"/>
                    </a:ext>
                  </a:extLst>
                </p:cNvPr>
                <p:cNvPicPr/>
                <p:nvPr/>
              </p:nvPicPr>
              <p:blipFill>
                <a:blip r:embed="rId193"/>
                <a:stretch>
                  <a:fillRect/>
                </a:stretch>
              </p:blipFill>
              <p:spPr>
                <a:xfrm>
                  <a:off x="5950566" y="5233125"/>
                  <a:ext cx="192960" cy="14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4">
              <p14:nvContentPartPr>
                <p14:cNvPr id="110" name="Ink 109">
                  <a:extLst>
                    <a:ext uri="{FF2B5EF4-FFF2-40B4-BE49-F238E27FC236}">
                      <a16:creationId xmlns:a16="http://schemas.microsoft.com/office/drawing/2014/main" id="{78CD9A50-E23A-8CE6-FB30-FDEFEEDA8656}"/>
                    </a:ext>
                  </a:extLst>
                </p14:cNvPr>
                <p14:cNvContentPartPr/>
                <p14:nvPr/>
              </p14:nvContentPartPr>
              <p14:xfrm>
                <a:off x="6226326" y="5012085"/>
                <a:ext cx="46440" cy="277920"/>
              </p14:xfrm>
            </p:contentPart>
          </mc:Choice>
          <mc:Fallback>
            <p:pic>
              <p:nvPicPr>
                <p:cNvPr id="110" name="Ink 109">
                  <a:extLst>
                    <a:ext uri="{FF2B5EF4-FFF2-40B4-BE49-F238E27FC236}">
                      <a16:creationId xmlns:a16="http://schemas.microsoft.com/office/drawing/2014/main" id="{78CD9A50-E23A-8CE6-FB30-FDEFEEDA8656}"/>
                    </a:ext>
                  </a:extLst>
                </p:cNvPr>
                <p:cNvPicPr/>
                <p:nvPr/>
              </p:nvPicPr>
              <p:blipFill>
                <a:blip r:embed="rId195"/>
                <a:stretch>
                  <a:fillRect/>
                </a:stretch>
              </p:blipFill>
              <p:spPr>
                <a:xfrm>
                  <a:off x="6217326" y="5003445"/>
                  <a:ext cx="64080" cy="295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6">
              <p14:nvContentPartPr>
                <p14:cNvPr id="111" name="Ink 110">
                  <a:extLst>
                    <a:ext uri="{FF2B5EF4-FFF2-40B4-BE49-F238E27FC236}">
                      <a16:creationId xmlns:a16="http://schemas.microsoft.com/office/drawing/2014/main" id="{64A1D537-8FF7-548F-1979-E85A30A0C61B}"/>
                    </a:ext>
                  </a:extLst>
                </p14:cNvPr>
                <p14:cNvContentPartPr/>
                <p14:nvPr/>
              </p14:nvContentPartPr>
              <p14:xfrm>
                <a:off x="6142806" y="5147445"/>
                <a:ext cx="249840" cy="160920"/>
              </p14:xfrm>
            </p:contentPart>
          </mc:Choice>
          <mc:Fallback>
            <p:pic>
              <p:nvPicPr>
                <p:cNvPr id="111" name="Ink 110">
                  <a:extLst>
                    <a:ext uri="{FF2B5EF4-FFF2-40B4-BE49-F238E27FC236}">
                      <a16:creationId xmlns:a16="http://schemas.microsoft.com/office/drawing/2014/main" id="{64A1D537-8FF7-548F-1979-E85A30A0C61B}"/>
                    </a:ext>
                  </a:extLst>
                </p:cNvPr>
                <p:cNvPicPr/>
                <p:nvPr/>
              </p:nvPicPr>
              <p:blipFill>
                <a:blip r:embed="rId197"/>
                <a:stretch>
                  <a:fillRect/>
                </a:stretch>
              </p:blipFill>
              <p:spPr>
                <a:xfrm>
                  <a:off x="6133806" y="5138805"/>
                  <a:ext cx="267480" cy="17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8">
              <p14:nvContentPartPr>
                <p14:cNvPr id="136" name="Ink 135">
                  <a:extLst>
                    <a:ext uri="{FF2B5EF4-FFF2-40B4-BE49-F238E27FC236}">
                      <a16:creationId xmlns:a16="http://schemas.microsoft.com/office/drawing/2014/main" id="{4C096131-150C-F157-A99D-259F692E65E2}"/>
                    </a:ext>
                  </a:extLst>
                </p14:cNvPr>
                <p14:cNvContentPartPr/>
                <p14:nvPr/>
              </p14:nvContentPartPr>
              <p14:xfrm>
                <a:off x="6148926" y="5470365"/>
                <a:ext cx="107280" cy="202680"/>
              </p14:xfrm>
            </p:contentPart>
          </mc:Choice>
          <mc:Fallback>
            <p:pic>
              <p:nvPicPr>
                <p:cNvPr id="136" name="Ink 135">
                  <a:extLst>
                    <a:ext uri="{FF2B5EF4-FFF2-40B4-BE49-F238E27FC236}">
                      <a16:creationId xmlns:a16="http://schemas.microsoft.com/office/drawing/2014/main" id="{4C096131-150C-F157-A99D-259F692E65E2}"/>
                    </a:ext>
                  </a:extLst>
                </p:cNvPr>
                <p:cNvPicPr/>
                <p:nvPr/>
              </p:nvPicPr>
              <p:blipFill>
                <a:blip r:embed="rId199"/>
                <a:stretch>
                  <a:fillRect/>
                </a:stretch>
              </p:blipFill>
              <p:spPr>
                <a:xfrm>
                  <a:off x="6139926" y="5461725"/>
                  <a:ext cx="124920" cy="22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0">
              <p14:nvContentPartPr>
                <p14:cNvPr id="137" name="Ink 136">
                  <a:extLst>
                    <a:ext uri="{FF2B5EF4-FFF2-40B4-BE49-F238E27FC236}">
                      <a16:creationId xmlns:a16="http://schemas.microsoft.com/office/drawing/2014/main" id="{647224E0-2CB7-A18E-E199-CAFB01E61B96}"/>
                    </a:ext>
                  </a:extLst>
                </p14:cNvPr>
                <p14:cNvContentPartPr/>
                <p14:nvPr/>
              </p14:nvContentPartPr>
              <p14:xfrm>
                <a:off x="6077286" y="5443005"/>
                <a:ext cx="179280" cy="114480"/>
              </p14:xfrm>
            </p:contentPart>
          </mc:Choice>
          <mc:Fallback>
            <p:pic>
              <p:nvPicPr>
                <p:cNvPr id="137" name="Ink 136">
                  <a:extLst>
                    <a:ext uri="{FF2B5EF4-FFF2-40B4-BE49-F238E27FC236}">
                      <a16:creationId xmlns:a16="http://schemas.microsoft.com/office/drawing/2014/main" id="{647224E0-2CB7-A18E-E199-CAFB01E61B96}"/>
                    </a:ext>
                  </a:extLst>
                </p:cNvPr>
                <p:cNvPicPr/>
                <p:nvPr/>
              </p:nvPicPr>
              <p:blipFill>
                <a:blip r:embed="rId201"/>
                <a:stretch>
                  <a:fillRect/>
                </a:stretch>
              </p:blipFill>
              <p:spPr>
                <a:xfrm>
                  <a:off x="6068646" y="5434365"/>
                  <a:ext cx="196920" cy="132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59BC5A11-964A-702E-0CBA-84B9CB42D585}"/>
              </a:ext>
            </a:extLst>
          </p:cNvPr>
          <p:cNvGrpSpPr/>
          <p:nvPr/>
        </p:nvGrpSpPr>
        <p:grpSpPr>
          <a:xfrm>
            <a:off x="8445726" y="5666925"/>
            <a:ext cx="847800" cy="420480"/>
            <a:chOff x="8445726" y="5666925"/>
            <a:chExt cx="847800" cy="4204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02">
              <p14:nvContentPartPr>
                <p14:cNvPr id="139" name="Ink 138">
                  <a:extLst>
                    <a:ext uri="{FF2B5EF4-FFF2-40B4-BE49-F238E27FC236}">
                      <a16:creationId xmlns:a16="http://schemas.microsoft.com/office/drawing/2014/main" id="{CE126BB5-E18F-B609-0981-CE00BC1BF57D}"/>
                    </a:ext>
                  </a:extLst>
                </p14:cNvPr>
                <p14:cNvContentPartPr/>
                <p14:nvPr/>
              </p14:nvContentPartPr>
              <p14:xfrm>
                <a:off x="8456166" y="5689245"/>
                <a:ext cx="233640" cy="398160"/>
              </p14:xfrm>
            </p:contentPart>
          </mc:Choice>
          <mc:Fallback>
            <p:pic>
              <p:nvPicPr>
                <p:cNvPr id="139" name="Ink 138">
                  <a:extLst>
                    <a:ext uri="{FF2B5EF4-FFF2-40B4-BE49-F238E27FC236}">
                      <a16:creationId xmlns:a16="http://schemas.microsoft.com/office/drawing/2014/main" id="{CE126BB5-E18F-B609-0981-CE00BC1BF57D}"/>
                    </a:ext>
                  </a:extLst>
                </p:cNvPr>
                <p:cNvPicPr/>
                <p:nvPr/>
              </p:nvPicPr>
              <p:blipFill>
                <a:blip r:embed="rId203"/>
                <a:stretch>
                  <a:fillRect/>
                </a:stretch>
              </p:blipFill>
              <p:spPr>
                <a:xfrm>
                  <a:off x="8447526" y="5680605"/>
                  <a:ext cx="251280" cy="415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4">
              <p14:nvContentPartPr>
                <p14:cNvPr id="140" name="Ink 139">
                  <a:extLst>
                    <a:ext uri="{FF2B5EF4-FFF2-40B4-BE49-F238E27FC236}">
                      <a16:creationId xmlns:a16="http://schemas.microsoft.com/office/drawing/2014/main" id="{58A36B74-2801-8DC5-41C5-00CC4E1ED2C5}"/>
                    </a:ext>
                  </a:extLst>
                </p14:cNvPr>
                <p14:cNvContentPartPr/>
                <p14:nvPr/>
              </p14:nvContentPartPr>
              <p14:xfrm>
                <a:off x="8445726" y="5808405"/>
                <a:ext cx="325080" cy="160200"/>
              </p14:xfrm>
            </p:contentPart>
          </mc:Choice>
          <mc:Fallback>
            <p:pic>
              <p:nvPicPr>
                <p:cNvPr id="140" name="Ink 139">
                  <a:extLst>
                    <a:ext uri="{FF2B5EF4-FFF2-40B4-BE49-F238E27FC236}">
                      <a16:creationId xmlns:a16="http://schemas.microsoft.com/office/drawing/2014/main" id="{58A36B74-2801-8DC5-41C5-00CC4E1ED2C5}"/>
                    </a:ext>
                  </a:extLst>
                </p:cNvPr>
                <p:cNvPicPr/>
                <p:nvPr/>
              </p:nvPicPr>
              <p:blipFill>
                <a:blip r:embed="rId205"/>
                <a:stretch>
                  <a:fillRect/>
                </a:stretch>
              </p:blipFill>
              <p:spPr>
                <a:xfrm>
                  <a:off x="8437086" y="5799765"/>
                  <a:ext cx="342720" cy="177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6">
              <p14:nvContentPartPr>
                <p14:cNvPr id="141" name="Ink 140">
                  <a:extLst>
                    <a:ext uri="{FF2B5EF4-FFF2-40B4-BE49-F238E27FC236}">
                      <a16:creationId xmlns:a16="http://schemas.microsoft.com/office/drawing/2014/main" id="{BB573A5A-366B-15C6-1B42-42E0D54ECCBE}"/>
                    </a:ext>
                  </a:extLst>
                </p14:cNvPr>
                <p14:cNvContentPartPr/>
                <p14:nvPr/>
              </p14:nvContentPartPr>
              <p14:xfrm>
                <a:off x="8858646" y="5844405"/>
                <a:ext cx="16200" cy="27720"/>
              </p14:xfrm>
            </p:contentPart>
          </mc:Choice>
          <mc:Fallback>
            <p:pic>
              <p:nvPicPr>
                <p:cNvPr id="141" name="Ink 140">
                  <a:extLst>
                    <a:ext uri="{FF2B5EF4-FFF2-40B4-BE49-F238E27FC236}">
                      <a16:creationId xmlns:a16="http://schemas.microsoft.com/office/drawing/2014/main" id="{BB573A5A-366B-15C6-1B42-42E0D54ECCBE}"/>
                    </a:ext>
                  </a:extLst>
                </p:cNvPr>
                <p:cNvPicPr/>
                <p:nvPr/>
              </p:nvPicPr>
              <p:blipFill>
                <a:blip r:embed="rId207"/>
                <a:stretch>
                  <a:fillRect/>
                </a:stretch>
              </p:blipFill>
              <p:spPr>
                <a:xfrm>
                  <a:off x="8850006" y="5835405"/>
                  <a:ext cx="33840" cy="4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8">
              <p14:nvContentPartPr>
                <p14:cNvPr id="142" name="Ink 141">
                  <a:extLst>
                    <a:ext uri="{FF2B5EF4-FFF2-40B4-BE49-F238E27FC236}">
                      <a16:creationId xmlns:a16="http://schemas.microsoft.com/office/drawing/2014/main" id="{563347CC-6451-10B4-96FD-AD26A71DF531}"/>
                    </a:ext>
                  </a:extLst>
                </p14:cNvPr>
                <p14:cNvContentPartPr/>
                <p14:nvPr/>
              </p14:nvContentPartPr>
              <p14:xfrm>
                <a:off x="9000486" y="5666925"/>
                <a:ext cx="293040" cy="280440"/>
              </p14:xfrm>
            </p:contentPart>
          </mc:Choice>
          <mc:Fallback>
            <p:pic>
              <p:nvPicPr>
                <p:cNvPr id="142" name="Ink 141">
                  <a:extLst>
                    <a:ext uri="{FF2B5EF4-FFF2-40B4-BE49-F238E27FC236}">
                      <a16:creationId xmlns:a16="http://schemas.microsoft.com/office/drawing/2014/main" id="{563347CC-6451-10B4-96FD-AD26A71DF531}"/>
                    </a:ext>
                  </a:extLst>
                </p:cNvPr>
                <p:cNvPicPr/>
                <p:nvPr/>
              </p:nvPicPr>
              <p:blipFill>
                <a:blip r:embed="rId209"/>
                <a:stretch>
                  <a:fillRect/>
                </a:stretch>
              </p:blipFill>
              <p:spPr>
                <a:xfrm>
                  <a:off x="8991486" y="5658285"/>
                  <a:ext cx="310680" cy="2980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7C2B4A03-B1C8-1F6C-175D-18F260F77924}"/>
              </a:ext>
            </a:extLst>
          </p:cNvPr>
          <p:cNvGrpSpPr/>
          <p:nvPr/>
        </p:nvGrpSpPr>
        <p:grpSpPr>
          <a:xfrm>
            <a:off x="9614286" y="5704725"/>
            <a:ext cx="377280" cy="229320"/>
            <a:chOff x="9614286" y="5704725"/>
            <a:chExt cx="377280" cy="2293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10">
              <p14:nvContentPartPr>
                <p14:cNvPr id="143" name="Ink 142">
                  <a:extLst>
                    <a:ext uri="{FF2B5EF4-FFF2-40B4-BE49-F238E27FC236}">
                      <a16:creationId xmlns:a16="http://schemas.microsoft.com/office/drawing/2014/main" id="{0F98B364-FDF3-99A8-6FD0-13FF55CE536E}"/>
                    </a:ext>
                  </a:extLst>
                </p14:cNvPr>
                <p14:cNvContentPartPr/>
                <p14:nvPr/>
              </p14:nvContentPartPr>
              <p14:xfrm>
                <a:off x="9614286" y="5771325"/>
                <a:ext cx="360360" cy="42480"/>
              </p14:xfrm>
            </p:contentPart>
          </mc:Choice>
          <mc:Fallback>
            <p:pic>
              <p:nvPicPr>
                <p:cNvPr id="143" name="Ink 142">
                  <a:extLst>
                    <a:ext uri="{FF2B5EF4-FFF2-40B4-BE49-F238E27FC236}">
                      <a16:creationId xmlns:a16="http://schemas.microsoft.com/office/drawing/2014/main" id="{0F98B364-FDF3-99A8-6FD0-13FF55CE536E}"/>
                    </a:ext>
                  </a:extLst>
                </p:cNvPr>
                <p:cNvPicPr/>
                <p:nvPr/>
              </p:nvPicPr>
              <p:blipFill>
                <a:blip r:embed="rId211"/>
                <a:stretch>
                  <a:fillRect/>
                </a:stretch>
              </p:blipFill>
              <p:spPr>
                <a:xfrm>
                  <a:off x="9605286" y="5762685"/>
                  <a:ext cx="378000" cy="6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2">
              <p14:nvContentPartPr>
                <p14:cNvPr id="144" name="Ink 143">
                  <a:extLst>
                    <a:ext uri="{FF2B5EF4-FFF2-40B4-BE49-F238E27FC236}">
                      <a16:creationId xmlns:a16="http://schemas.microsoft.com/office/drawing/2014/main" id="{5AAC76F2-D0A8-D6F4-DEFD-1256BD5E48ED}"/>
                    </a:ext>
                  </a:extLst>
                </p14:cNvPr>
                <p14:cNvContentPartPr/>
                <p14:nvPr/>
              </p14:nvContentPartPr>
              <p14:xfrm>
                <a:off x="9893286" y="5704725"/>
                <a:ext cx="98280" cy="229320"/>
              </p14:xfrm>
            </p:contentPart>
          </mc:Choice>
          <mc:Fallback>
            <p:pic>
              <p:nvPicPr>
                <p:cNvPr id="144" name="Ink 143">
                  <a:extLst>
                    <a:ext uri="{FF2B5EF4-FFF2-40B4-BE49-F238E27FC236}">
                      <a16:creationId xmlns:a16="http://schemas.microsoft.com/office/drawing/2014/main" id="{5AAC76F2-D0A8-D6F4-DEFD-1256BD5E48ED}"/>
                    </a:ext>
                  </a:extLst>
                </p:cNvPr>
                <p:cNvPicPr/>
                <p:nvPr/>
              </p:nvPicPr>
              <p:blipFill>
                <a:blip r:embed="rId213"/>
                <a:stretch>
                  <a:fillRect/>
                </a:stretch>
              </p:blipFill>
              <p:spPr>
                <a:xfrm>
                  <a:off x="9884646" y="5696085"/>
                  <a:ext cx="115920" cy="2469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424EFA3B-4E7B-EA17-3C07-52B9F7D9D64B}"/>
              </a:ext>
            </a:extLst>
          </p:cNvPr>
          <p:cNvGrpSpPr/>
          <p:nvPr/>
        </p:nvGrpSpPr>
        <p:grpSpPr>
          <a:xfrm>
            <a:off x="10311966" y="5517885"/>
            <a:ext cx="1359720" cy="551160"/>
            <a:chOff x="10311966" y="5517885"/>
            <a:chExt cx="1359720" cy="5511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14">
              <p14:nvContentPartPr>
                <p14:cNvPr id="147" name="Ink 146">
                  <a:extLst>
                    <a:ext uri="{FF2B5EF4-FFF2-40B4-BE49-F238E27FC236}">
                      <a16:creationId xmlns:a16="http://schemas.microsoft.com/office/drawing/2014/main" id="{178195B1-5761-D236-6B93-CEE469E8C5C2}"/>
                    </a:ext>
                  </a:extLst>
                </p14:cNvPr>
                <p14:cNvContentPartPr/>
                <p14:nvPr/>
              </p14:nvContentPartPr>
              <p14:xfrm>
                <a:off x="10311966" y="5651085"/>
                <a:ext cx="266400" cy="44280"/>
              </p14:xfrm>
            </p:contentPart>
          </mc:Choice>
          <mc:Fallback>
            <p:pic>
              <p:nvPicPr>
                <p:cNvPr id="147" name="Ink 146">
                  <a:extLst>
                    <a:ext uri="{FF2B5EF4-FFF2-40B4-BE49-F238E27FC236}">
                      <a16:creationId xmlns:a16="http://schemas.microsoft.com/office/drawing/2014/main" id="{178195B1-5761-D236-6B93-CEE469E8C5C2}"/>
                    </a:ext>
                  </a:extLst>
                </p:cNvPr>
                <p:cNvPicPr/>
                <p:nvPr/>
              </p:nvPicPr>
              <p:blipFill>
                <a:blip r:embed="rId215"/>
                <a:stretch>
                  <a:fillRect/>
                </a:stretch>
              </p:blipFill>
              <p:spPr>
                <a:xfrm>
                  <a:off x="10302966" y="5642085"/>
                  <a:ext cx="284040" cy="61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6">
              <p14:nvContentPartPr>
                <p14:cNvPr id="148" name="Ink 147">
                  <a:extLst>
                    <a:ext uri="{FF2B5EF4-FFF2-40B4-BE49-F238E27FC236}">
                      <a16:creationId xmlns:a16="http://schemas.microsoft.com/office/drawing/2014/main" id="{87AE43A0-4049-5445-A887-1F8982A59538}"/>
                    </a:ext>
                  </a:extLst>
                </p14:cNvPr>
                <p14:cNvContentPartPr/>
                <p14:nvPr/>
              </p14:nvContentPartPr>
              <p14:xfrm>
                <a:off x="10421046" y="5663685"/>
                <a:ext cx="56880" cy="285120"/>
              </p14:xfrm>
            </p:contentPart>
          </mc:Choice>
          <mc:Fallback>
            <p:pic>
              <p:nvPicPr>
                <p:cNvPr id="148" name="Ink 147">
                  <a:extLst>
                    <a:ext uri="{FF2B5EF4-FFF2-40B4-BE49-F238E27FC236}">
                      <a16:creationId xmlns:a16="http://schemas.microsoft.com/office/drawing/2014/main" id="{87AE43A0-4049-5445-A887-1F8982A59538}"/>
                    </a:ext>
                  </a:extLst>
                </p:cNvPr>
                <p:cNvPicPr/>
                <p:nvPr/>
              </p:nvPicPr>
              <p:blipFill>
                <a:blip r:embed="rId217"/>
                <a:stretch>
                  <a:fillRect/>
                </a:stretch>
              </p:blipFill>
              <p:spPr>
                <a:xfrm>
                  <a:off x="10412046" y="5655045"/>
                  <a:ext cx="74520" cy="302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8">
              <p14:nvContentPartPr>
                <p14:cNvPr id="150" name="Ink 149">
                  <a:extLst>
                    <a:ext uri="{FF2B5EF4-FFF2-40B4-BE49-F238E27FC236}">
                      <a16:creationId xmlns:a16="http://schemas.microsoft.com/office/drawing/2014/main" id="{BCAAC1B4-A99F-FFA8-B383-6944C5C03D4C}"/>
                    </a:ext>
                  </a:extLst>
                </p14:cNvPr>
                <p14:cNvContentPartPr/>
                <p14:nvPr/>
              </p14:nvContentPartPr>
              <p14:xfrm>
                <a:off x="10775646" y="5575125"/>
                <a:ext cx="240120" cy="199080"/>
              </p14:xfrm>
            </p:contentPart>
          </mc:Choice>
          <mc:Fallback>
            <p:pic>
              <p:nvPicPr>
                <p:cNvPr id="150" name="Ink 149">
                  <a:extLst>
                    <a:ext uri="{FF2B5EF4-FFF2-40B4-BE49-F238E27FC236}">
                      <a16:creationId xmlns:a16="http://schemas.microsoft.com/office/drawing/2014/main" id="{BCAAC1B4-A99F-FFA8-B383-6944C5C03D4C}"/>
                    </a:ext>
                  </a:extLst>
                </p:cNvPr>
                <p:cNvPicPr/>
                <p:nvPr/>
              </p:nvPicPr>
              <p:blipFill>
                <a:blip r:embed="rId219"/>
                <a:stretch>
                  <a:fillRect/>
                </a:stretch>
              </p:blipFill>
              <p:spPr>
                <a:xfrm>
                  <a:off x="10767006" y="5566125"/>
                  <a:ext cx="257760" cy="216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0">
              <p14:nvContentPartPr>
                <p14:cNvPr id="151" name="Ink 150">
                  <a:extLst>
                    <a:ext uri="{FF2B5EF4-FFF2-40B4-BE49-F238E27FC236}">
                      <a16:creationId xmlns:a16="http://schemas.microsoft.com/office/drawing/2014/main" id="{57070822-08C0-73E6-52D8-65F726160D9B}"/>
                    </a:ext>
                  </a:extLst>
                </p14:cNvPr>
                <p14:cNvContentPartPr/>
                <p14:nvPr/>
              </p14:nvContentPartPr>
              <p14:xfrm>
                <a:off x="10783926" y="5782125"/>
                <a:ext cx="144720" cy="141120"/>
              </p14:xfrm>
            </p:contentPart>
          </mc:Choice>
          <mc:Fallback>
            <p:pic>
              <p:nvPicPr>
                <p:cNvPr id="151" name="Ink 150">
                  <a:extLst>
                    <a:ext uri="{FF2B5EF4-FFF2-40B4-BE49-F238E27FC236}">
                      <a16:creationId xmlns:a16="http://schemas.microsoft.com/office/drawing/2014/main" id="{57070822-08C0-73E6-52D8-65F726160D9B}"/>
                    </a:ext>
                  </a:extLst>
                </p:cNvPr>
                <p:cNvPicPr/>
                <p:nvPr/>
              </p:nvPicPr>
              <p:blipFill>
                <a:blip r:embed="rId221"/>
                <a:stretch>
                  <a:fillRect/>
                </a:stretch>
              </p:blipFill>
              <p:spPr>
                <a:xfrm>
                  <a:off x="10774926" y="5773485"/>
                  <a:ext cx="162360" cy="158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2">
              <p14:nvContentPartPr>
                <p14:cNvPr id="152" name="Ink 151">
                  <a:extLst>
                    <a:ext uri="{FF2B5EF4-FFF2-40B4-BE49-F238E27FC236}">
                      <a16:creationId xmlns:a16="http://schemas.microsoft.com/office/drawing/2014/main" id="{D1691CDF-BD90-8CA1-3DA8-A27C1D82BFE3}"/>
                    </a:ext>
                  </a:extLst>
                </p14:cNvPr>
                <p14:cNvContentPartPr/>
                <p14:nvPr/>
              </p14:nvContentPartPr>
              <p14:xfrm>
                <a:off x="11060766" y="5517885"/>
                <a:ext cx="153720" cy="135720"/>
              </p14:xfrm>
            </p:contentPart>
          </mc:Choice>
          <mc:Fallback>
            <p:pic>
              <p:nvPicPr>
                <p:cNvPr id="152" name="Ink 151">
                  <a:extLst>
                    <a:ext uri="{FF2B5EF4-FFF2-40B4-BE49-F238E27FC236}">
                      <a16:creationId xmlns:a16="http://schemas.microsoft.com/office/drawing/2014/main" id="{D1691CDF-BD90-8CA1-3DA8-A27C1D82BFE3}"/>
                    </a:ext>
                  </a:extLst>
                </p:cNvPr>
                <p:cNvPicPr/>
                <p:nvPr/>
              </p:nvPicPr>
              <p:blipFill>
                <a:blip r:embed="rId223"/>
                <a:stretch>
                  <a:fillRect/>
                </a:stretch>
              </p:blipFill>
              <p:spPr>
                <a:xfrm>
                  <a:off x="11051766" y="5508885"/>
                  <a:ext cx="171360" cy="15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4">
              <p14:nvContentPartPr>
                <p14:cNvPr id="153" name="Ink 152">
                  <a:extLst>
                    <a:ext uri="{FF2B5EF4-FFF2-40B4-BE49-F238E27FC236}">
                      <a16:creationId xmlns:a16="http://schemas.microsoft.com/office/drawing/2014/main" id="{EB6CC2AE-C57C-FF16-C8E4-D5572A007A3E}"/>
                    </a:ext>
                  </a:extLst>
                </p14:cNvPr>
                <p14:cNvContentPartPr/>
                <p14:nvPr/>
              </p14:nvContentPartPr>
              <p14:xfrm>
                <a:off x="11271726" y="5603565"/>
                <a:ext cx="72360" cy="56520"/>
              </p14:xfrm>
            </p:contentPart>
          </mc:Choice>
          <mc:Fallback>
            <p:pic>
              <p:nvPicPr>
                <p:cNvPr id="153" name="Ink 152">
                  <a:extLst>
                    <a:ext uri="{FF2B5EF4-FFF2-40B4-BE49-F238E27FC236}">
                      <a16:creationId xmlns:a16="http://schemas.microsoft.com/office/drawing/2014/main" id="{EB6CC2AE-C57C-FF16-C8E4-D5572A007A3E}"/>
                    </a:ext>
                  </a:extLst>
                </p:cNvPr>
                <p:cNvPicPr/>
                <p:nvPr/>
              </p:nvPicPr>
              <p:blipFill>
                <a:blip r:embed="rId225"/>
                <a:stretch>
                  <a:fillRect/>
                </a:stretch>
              </p:blipFill>
              <p:spPr>
                <a:xfrm>
                  <a:off x="11263086" y="5594925"/>
                  <a:ext cx="90000" cy="74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6">
              <p14:nvContentPartPr>
                <p14:cNvPr id="154" name="Ink 153">
                  <a:extLst>
                    <a:ext uri="{FF2B5EF4-FFF2-40B4-BE49-F238E27FC236}">
                      <a16:creationId xmlns:a16="http://schemas.microsoft.com/office/drawing/2014/main" id="{B2AB4BA6-08DA-9018-BF8B-507801E7B1E9}"/>
                    </a:ext>
                  </a:extLst>
                </p14:cNvPr>
                <p14:cNvContentPartPr/>
                <p14:nvPr/>
              </p14:nvContentPartPr>
              <p14:xfrm>
                <a:off x="11091726" y="5823165"/>
                <a:ext cx="356040" cy="237240"/>
              </p14:xfrm>
            </p:contentPart>
          </mc:Choice>
          <mc:Fallback>
            <p:pic>
              <p:nvPicPr>
                <p:cNvPr id="154" name="Ink 153">
                  <a:extLst>
                    <a:ext uri="{FF2B5EF4-FFF2-40B4-BE49-F238E27FC236}">
                      <a16:creationId xmlns:a16="http://schemas.microsoft.com/office/drawing/2014/main" id="{B2AB4BA6-08DA-9018-BF8B-507801E7B1E9}"/>
                    </a:ext>
                  </a:extLst>
                </p:cNvPr>
                <p:cNvPicPr/>
                <p:nvPr/>
              </p:nvPicPr>
              <p:blipFill>
                <a:blip r:embed="rId227"/>
                <a:stretch>
                  <a:fillRect/>
                </a:stretch>
              </p:blipFill>
              <p:spPr>
                <a:xfrm>
                  <a:off x="11083086" y="5814525"/>
                  <a:ext cx="373680" cy="254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8">
              <p14:nvContentPartPr>
                <p14:cNvPr id="155" name="Ink 154">
                  <a:extLst>
                    <a:ext uri="{FF2B5EF4-FFF2-40B4-BE49-F238E27FC236}">
                      <a16:creationId xmlns:a16="http://schemas.microsoft.com/office/drawing/2014/main" id="{799D36B4-BB94-02EF-19DC-5613E3050E50}"/>
                    </a:ext>
                  </a:extLst>
                </p14:cNvPr>
                <p14:cNvContentPartPr/>
                <p14:nvPr/>
              </p14:nvContentPartPr>
              <p14:xfrm>
                <a:off x="11596806" y="6008565"/>
                <a:ext cx="74880" cy="60480"/>
              </p14:xfrm>
            </p:contentPart>
          </mc:Choice>
          <mc:Fallback>
            <p:pic>
              <p:nvPicPr>
                <p:cNvPr id="155" name="Ink 154">
                  <a:extLst>
                    <a:ext uri="{FF2B5EF4-FFF2-40B4-BE49-F238E27FC236}">
                      <a16:creationId xmlns:a16="http://schemas.microsoft.com/office/drawing/2014/main" id="{799D36B4-BB94-02EF-19DC-5613E3050E50}"/>
                    </a:ext>
                  </a:extLst>
                </p:cNvPr>
                <p:cNvPicPr/>
                <p:nvPr/>
              </p:nvPicPr>
              <p:blipFill>
                <a:blip r:embed="rId229"/>
                <a:stretch>
                  <a:fillRect/>
                </a:stretch>
              </p:blipFill>
              <p:spPr>
                <a:xfrm>
                  <a:off x="11587806" y="5999925"/>
                  <a:ext cx="92520" cy="781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230">
            <p14:nvContentPartPr>
              <p14:cNvPr id="157" name="Ink 156">
                <a:extLst>
                  <a:ext uri="{FF2B5EF4-FFF2-40B4-BE49-F238E27FC236}">
                    <a16:creationId xmlns:a16="http://schemas.microsoft.com/office/drawing/2014/main" id="{F17E8EA0-B0AD-395F-710A-35DA33F44FCF}"/>
                  </a:ext>
                </a:extLst>
              </p14:cNvPr>
              <p14:cNvContentPartPr/>
              <p14:nvPr/>
            </p14:nvContentPartPr>
            <p14:xfrm>
              <a:off x="9928926" y="3390645"/>
              <a:ext cx="315000" cy="58320"/>
            </p14:xfrm>
          </p:contentPart>
        </mc:Choice>
        <mc:Fallback>
          <p:pic>
            <p:nvPicPr>
              <p:cNvPr id="157" name="Ink 156">
                <a:extLst>
                  <a:ext uri="{FF2B5EF4-FFF2-40B4-BE49-F238E27FC236}">
                    <a16:creationId xmlns:a16="http://schemas.microsoft.com/office/drawing/2014/main" id="{F17E8EA0-B0AD-395F-710A-35DA33F44FCF}"/>
                  </a:ext>
                </a:extLst>
              </p:cNvPr>
              <p:cNvPicPr/>
              <p:nvPr/>
            </p:nvPicPr>
            <p:blipFill>
              <a:blip r:embed="rId231"/>
              <a:stretch>
                <a:fillRect/>
              </a:stretch>
            </p:blipFill>
            <p:spPr>
              <a:xfrm>
                <a:off x="9920286" y="3382005"/>
                <a:ext cx="332640" cy="75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2">
            <p14:nvContentPartPr>
              <p14:cNvPr id="158" name="Ink 157">
                <a:extLst>
                  <a:ext uri="{FF2B5EF4-FFF2-40B4-BE49-F238E27FC236}">
                    <a16:creationId xmlns:a16="http://schemas.microsoft.com/office/drawing/2014/main" id="{44304369-3983-8160-60EC-0DFC32A80CB2}"/>
                  </a:ext>
                </a:extLst>
              </p14:cNvPr>
              <p14:cNvContentPartPr/>
              <p14:nvPr/>
            </p14:nvContentPartPr>
            <p14:xfrm>
              <a:off x="11197566" y="3312165"/>
              <a:ext cx="172440" cy="25920"/>
            </p14:xfrm>
          </p:contentPart>
        </mc:Choice>
        <mc:Fallback>
          <p:pic>
            <p:nvPicPr>
              <p:cNvPr id="158" name="Ink 157">
                <a:extLst>
                  <a:ext uri="{FF2B5EF4-FFF2-40B4-BE49-F238E27FC236}">
                    <a16:creationId xmlns:a16="http://schemas.microsoft.com/office/drawing/2014/main" id="{44304369-3983-8160-60EC-0DFC32A80CB2}"/>
                  </a:ext>
                </a:extLst>
              </p:cNvPr>
              <p:cNvPicPr/>
              <p:nvPr/>
            </p:nvPicPr>
            <p:blipFill>
              <a:blip r:embed="rId233"/>
              <a:stretch>
                <a:fillRect/>
              </a:stretch>
            </p:blipFill>
            <p:spPr>
              <a:xfrm>
                <a:off x="11188926" y="3303525"/>
                <a:ext cx="190080" cy="43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4">
            <p14:nvContentPartPr>
              <p14:cNvPr id="159" name="Ink 158">
                <a:extLst>
                  <a:ext uri="{FF2B5EF4-FFF2-40B4-BE49-F238E27FC236}">
                    <a16:creationId xmlns:a16="http://schemas.microsoft.com/office/drawing/2014/main" id="{26505124-D1CB-D885-C98A-B489889B209A}"/>
                  </a:ext>
                </a:extLst>
              </p14:cNvPr>
              <p14:cNvContentPartPr/>
              <p14:nvPr/>
            </p14:nvContentPartPr>
            <p14:xfrm>
              <a:off x="8686206" y="3458325"/>
              <a:ext cx="389880" cy="108000"/>
            </p14:xfrm>
          </p:contentPart>
        </mc:Choice>
        <mc:Fallback>
          <p:pic>
            <p:nvPicPr>
              <p:cNvPr id="159" name="Ink 158">
                <a:extLst>
                  <a:ext uri="{FF2B5EF4-FFF2-40B4-BE49-F238E27FC236}">
                    <a16:creationId xmlns:a16="http://schemas.microsoft.com/office/drawing/2014/main" id="{26505124-D1CB-D885-C98A-B489889B209A}"/>
                  </a:ext>
                </a:extLst>
              </p:cNvPr>
              <p:cNvPicPr/>
              <p:nvPr/>
            </p:nvPicPr>
            <p:blipFill>
              <a:blip r:embed="rId235"/>
              <a:stretch>
                <a:fillRect/>
              </a:stretch>
            </p:blipFill>
            <p:spPr>
              <a:xfrm>
                <a:off x="8677566" y="3449325"/>
                <a:ext cx="407520" cy="125640"/>
              </a:xfrm>
              <a:prstGeom prst="rect">
                <a:avLst/>
              </a:prstGeom>
            </p:spPr>
          </p:pic>
        </mc:Fallback>
      </mc:AlternateContent>
      <p:grpSp>
        <p:nvGrpSpPr>
          <p:cNvPr id="178" name="Group 177">
            <a:extLst>
              <a:ext uri="{FF2B5EF4-FFF2-40B4-BE49-F238E27FC236}">
                <a16:creationId xmlns:a16="http://schemas.microsoft.com/office/drawing/2014/main" id="{936AD290-64B8-9E76-084B-6A1F37443CEB}"/>
              </a:ext>
            </a:extLst>
          </p:cNvPr>
          <p:cNvGrpSpPr/>
          <p:nvPr/>
        </p:nvGrpSpPr>
        <p:grpSpPr>
          <a:xfrm>
            <a:off x="5299686" y="589125"/>
            <a:ext cx="1894320" cy="603720"/>
            <a:chOff x="5299686" y="589125"/>
            <a:chExt cx="1894320" cy="6037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36">
              <p14:nvContentPartPr>
                <p14:cNvPr id="160" name="Ink 159">
                  <a:extLst>
                    <a:ext uri="{FF2B5EF4-FFF2-40B4-BE49-F238E27FC236}">
                      <a16:creationId xmlns:a16="http://schemas.microsoft.com/office/drawing/2014/main" id="{CF7EC7D7-CBF2-17DF-7EC6-55CE0A663876}"/>
                    </a:ext>
                  </a:extLst>
                </p14:cNvPr>
                <p14:cNvContentPartPr/>
                <p14:nvPr/>
              </p14:nvContentPartPr>
              <p14:xfrm>
                <a:off x="5299686" y="589125"/>
                <a:ext cx="247320" cy="513000"/>
              </p14:xfrm>
            </p:contentPart>
          </mc:Choice>
          <mc:Fallback>
            <p:pic>
              <p:nvPicPr>
                <p:cNvPr id="160" name="Ink 159">
                  <a:extLst>
                    <a:ext uri="{FF2B5EF4-FFF2-40B4-BE49-F238E27FC236}">
                      <a16:creationId xmlns:a16="http://schemas.microsoft.com/office/drawing/2014/main" id="{CF7EC7D7-CBF2-17DF-7EC6-55CE0A663876}"/>
                    </a:ext>
                  </a:extLst>
                </p:cNvPr>
                <p:cNvPicPr/>
                <p:nvPr/>
              </p:nvPicPr>
              <p:blipFill>
                <a:blip r:embed="rId237"/>
                <a:stretch>
                  <a:fillRect/>
                </a:stretch>
              </p:blipFill>
              <p:spPr>
                <a:xfrm>
                  <a:off x="5290686" y="580485"/>
                  <a:ext cx="264960" cy="530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8">
              <p14:nvContentPartPr>
                <p14:cNvPr id="161" name="Ink 160">
                  <a:extLst>
                    <a:ext uri="{FF2B5EF4-FFF2-40B4-BE49-F238E27FC236}">
                      <a16:creationId xmlns:a16="http://schemas.microsoft.com/office/drawing/2014/main" id="{460B1DF1-4859-EAC5-350C-50A4ED895F5E}"/>
                    </a:ext>
                  </a:extLst>
                </p14:cNvPr>
                <p14:cNvContentPartPr/>
                <p14:nvPr/>
              </p14:nvContentPartPr>
              <p14:xfrm>
                <a:off x="5619726" y="843645"/>
                <a:ext cx="195480" cy="242640"/>
              </p14:xfrm>
            </p:contentPart>
          </mc:Choice>
          <mc:Fallback>
            <p:pic>
              <p:nvPicPr>
                <p:cNvPr id="161" name="Ink 160">
                  <a:extLst>
                    <a:ext uri="{FF2B5EF4-FFF2-40B4-BE49-F238E27FC236}">
                      <a16:creationId xmlns:a16="http://schemas.microsoft.com/office/drawing/2014/main" id="{460B1DF1-4859-EAC5-350C-50A4ED895F5E}"/>
                    </a:ext>
                  </a:extLst>
                </p:cNvPr>
                <p:cNvPicPr/>
                <p:nvPr/>
              </p:nvPicPr>
              <p:blipFill>
                <a:blip r:embed="rId239"/>
                <a:stretch>
                  <a:fillRect/>
                </a:stretch>
              </p:blipFill>
              <p:spPr>
                <a:xfrm>
                  <a:off x="5610726" y="835005"/>
                  <a:ext cx="213120" cy="260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0">
              <p14:nvContentPartPr>
                <p14:cNvPr id="162" name="Ink 161">
                  <a:extLst>
                    <a:ext uri="{FF2B5EF4-FFF2-40B4-BE49-F238E27FC236}">
                      <a16:creationId xmlns:a16="http://schemas.microsoft.com/office/drawing/2014/main" id="{79F773A5-D98C-E7DA-FEA3-A87C158E0AB2}"/>
                    </a:ext>
                  </a:extLst>
                </p14:cNvPr>
                <p14:cNvContentPartPr/>
                <p14:nvPr/>
              </p14:nvContentPartPr>
              <p14:xfrm>
                <a:off x="5882886" y="862365"/>
                <a:ext cx="39240" cy="330480"/>
              </p14:xfrm>
            </p:contentPart>
          </mc:Choice>
          <mc:Fallback>
            <p:pic>
              <p:nvPicPr>
                <p:cNvPr id="162" name="Ink 161">
                  <a:extLst>
                    <a:ext uri="{FF2B5EF4-FFF2-40B4-BE49-F238E27FC236}">
                      <a16:creationId xmlns:a16="http://schemas.microsoft.com/office/drawing/2014/main" id="{79F773A5-D98C-E7DA-FEA3-A87C158E0AB2}"/>
                    </a:ext>
                  </a:extLst>
                </p:cNvPr>
                <p:cNvPicPr/>
                <p:nvPr/>
              </p:nvPicPr>
              <p:blipFill>
                <a:blip r:embed="rId241"/>
                <a:stretch>
                  <a:fillRect/>
                </a:stretch>
              </p:blipFill>
              <p:spPr>
                <a:xfrm>
                  <a:off x="5873886" y="853365"/>
                  <a:ext cx="56880" cy="348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2">
              <p14:nvContentPartPr>
                <p14:cNvPr id="163" name="Ink 162">
                  <a:extLst>
                    <a:ext uri="{FF2B5EF4-FFF2-40B4-BE49-F238E27FC236}">
                      <a16:creationId xmlns:a16="http://schemas.microsoft.com/office/drawing/2014/main" id="{8E66F170-81CD-9128-4E38-922B4A74060F}"/>
                    </a:ext>
                  </a:extLst>
                </p14:cNvPr>
                <p14:cNvContentPartPr/>
                <p14:nvPr/>
              </p14:nvContentPartPr>
              <p14:xfrm>
                <a:off x="5876406" y="838245"/>
                <a:ext cx="117000" cy="210600"/>
              </p14:xfrm>
            </p:contentPart>
          </mc:Choice>
          <mc:Fallback>
            <p:pic>
              <p:nvPicPr>
                <p:cNvPr id="163" name="Ink 162">
                  <a:extLst>
                    <a:ext uri="{FF2B5EF4-FFF2-40B4-BE49-F238E27FC236}">
                      <a16:creationId xmlns:a16="http://schemas.microsoft.com/office/drawing/2014/main" id="{8E66F170-81CD-9128-4E38-922B4A74060F}"/>
                    </a:ext>
                  </a:extLst>
                </p:cNvPr>
                <p:cNvPicPr/>
                <p:nvPr/>
              </p:nvPicPr>
              <p:blipFill>
                <a:blip r:embed="rId243"/>
                <a:stretch>
                  <a:fillRect/>
                </a:stretch>
              </p:blipFill>
              <p:spPr>
                <a:xfrm>
                  <a:off x="5867406" y="829245"/>
                  <a:ext cx="134640" cy="228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4">
              <p14:nvContentPartPr>
                <p14:cNvPr id="164" name="Ink 163">
                  <a:extLst>
                    <a:ext uri="{FF2B5EF4-FFF2-40B4-BE49-F238E27FC236}">
                      <a16:creationId xmlns:a16="http://schemas.microsoft.com/office/drawing/2014/main" id="{A41D7E84-3A46-A83F-FA9C-ECC4FB18C56B}"/>
                    </a:ext>
                  </a:extLst>
                </p14:cNvPr>
                <p14:cNvContentPartPr/>
                <p14:nvPr/>
              </p14:nvContentPartPr>
              <p14:xfrm>
                <a:off x="6006006" y="857325"/>
                <a:ext cx="182160" cy="257400"/>
              </p14:xfrm>
            </p:contentPart>
          </mc:Choice>
          <mc:Fallback>
            <p:pic>
              <p:nvPicPr>
                <p:cNvPr id="164" name="Ink 163">
                  <a:extLst>
                    <a:ext uri="{FF2B5EF4-FFF2-40B4-BE49-F238E27FC236}">
                      <a16:creationId xmlns:a16="http://schemas.microsoft.com/office/drawing/2014/main" id="{A41D7E84-3A46-A83F-FA9C-ECC4FB18C56B}"/>
                    </a:ext>
                  </a:extLst>
                </p:cNvPr>
                <p:cNvPicPr/>
                <p:nvPr/>
              </p:nvPicPr>
              <p:blipFill>
                <a:blip r:embed="rId245"/>
                <a:stretch>
                  <a:fillRect/>
                </a:stretch>
              </p:blipFill>
              <p:spPr>
                <a:xfrm>
                  <a:off x="5997366" y="848325"/>
                  <a:ext cx="199800" cy="275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6">
              <p14:nvContentPartPr>
                <p14:cNvPr id="165" name="Ink 164">
                  <a:extLst>
                    <a:ext uri="{FF2B5EF4-FFF2-40B4-BE49-F238E27FC236}">
                      <a16:creationId xmlns:a16="http://schemas.microsoft.com/office/drawing/2014/main" id="{54B261EB-0ED3-71FC-5BDE-5E83CFD809AA}"/>
                    </a:ext>
                  </a:extLst>
                </p14:cNvPr>
                <p14:cNvContentPartPr/>
                <p14:nvPr/>
              </p14:nvContentPartPr>
              <p14:xfrm>
                <a:off x="6223446" y="868485"/>
                <a:ext cx="172440" cy="256320"/>
              </p14:xfrm>
            </p:contentPart>
          </mc:Choice>
          <mc:Fallback>
            <p:pic>
              <p:nvPicPr>
                <p:cNvPr id="165" name="Ink 164">
                  <a:extLst>
                    <a:ext uri="{FF2B5EF4-FFF2-40B4-BE49-F238E27FC236}">
                      <a16:creationId xmlns:a16="http://schemas.microsoft.com/office/drawing/2014/main" id="{54B261EB-0ED3-71FC-5BDE-5E83CFD809AA}"/>
                    </a:ext>
                  </a:extLst>
                </p:cNvPr>
                <p:cNvPicPr/>
                <p:nvPr/>
              </p:nvPicPr>
              <p:blipFill>
                <a:blip r:embed="rId247"/>
                <a:stretch>
                  <a:fillRect/>
                </a:stretch>
              </p:blipFill>
              <p:spPr>
                <a:xfrm>
                  <a:off x="6214806" y="859845"/>
                  <a:ext cx="190080" cy="273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8">
              <p14:nvContentPartPr>
                <p14:cNvPr id="166" name="Ink 165">
                  <a:extLst>
                    <a:ext uri="{FF2B5EF4-FFF2-40B4-BE49-F238E27FC236}">
                      <a16:creationId xmlns:a16="http://schemas.microsoft.com/office/drawing/2014/main" id="{793F1F14-8191-F7BF-BF6C-6070C7A6601B}"/>
                    </a:ext>
                  </a:extLst>
                </p14:cNvPr>
                <p14:cNvContentPartPr/>
                <p14:nvPr/>
              </p14:nvContentPartPr>
              <p14:xfrm>
                <a:off x="6466806" y="842205"/>
                <a:ext cx="214560" cy="208080"/>
              </p14:xfrm>
            </p:contentPart>
          </mc:Choice>
          <mc:Fallback>
            <p:pic>
              <p:nvPicPr>
                <p:cNvPr id="166" name="Ink 165">
                  <a:extLst>
                    <a:ext uri="{FF2B5EF4-FFF2-40B4-BE49-F238E27FC236}">
                      <a16:creationId xmlns:a16="http://schemas.microsoft.com/office/drawing/2014/main" id="{793F1F14-8191-F7BF-BF6C-6070C7A6601B}"/>
                    </a:ext>
                  </a:extLst>
                </p:cNvPr>
                <p:cNvPicPr/>
                <p:nvPr/>
              </p:nvPicPr>
              <p:blipFill>
                <a:blip r:embed="rId249"/>
                <a:stretch>
                  <a:fillRect/>
                </a:stretch>
              </p:blipFill>
              <p:spPr>
                <a:xfrm>
                  <a:off x="6458166" y="833205"/>
                  <a:ext cx="232200" cy="22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0">
              <p14:nvContentPartPr>
                <p14:cNvPr id="167" name="Ink 166">
                  <a:extLst>
                    <a:ext uri="{FF2B5EF4-FFF2-40B4-BE49-F238E27FC236}">
                      <a16:creationId xmlns:a16="http://schemas.microsoft.com/office/drawing/2014/main" id="{7B1CB389-26C3-DCF6-21C8-E6B04DD06846}"/>
                    </a:ext>
                  </a:extLst>
                </p14:cNvPr>
                <p14:cNvContentPartPr/>
                <p14:nvPr/>
              </p14:nvContentPartPr>
              <p14:xfrm>
                <a:off x="6698286" y="729885"/>
                <a:ext cx="115920" cy="307440"/>
              </p14:xfrm>
            </p:contentPart>
          </mc:Choice>
          <mc:Fallback>
            <p:pic>
              <p:nvPicPr>
                <p:cNvPr id="167" name="Ink 166">
                  <a:extLst>
                    <a:ext uri="{FF2B5EF4-FFF2-40B4-BE49-F238E27FC236}">
                      <a16:creationId xmlns:a16="http://schemas.microsoft.com/office/drawing/2014/main" id="{7B1CB389-26C3-DCF6-21C8-E6B04DD06846}"/>
                    </a:ext>
                  </a:extLst>
                </p:cNvPr>
                <p:cNvPicPr/>
                <p:nvPr/>
              </p:nvPicPr>
              <p:blipFill>
                <a:blip r:embed="rId251"/>
                <a:stretch>
                  <a:fillRect/>
                </a:stretch>
              </p:blipFill>
              <p:spPr>
                <a:xfrm>
                  <a:off x="6689646" y="721245"/>
                  <a:ext cx="133560" cy="325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2">
              <p14:nvContentPartPr>
                <p14:cNvPr id="168" name="Ink 167">
                  <a:extLst>
                    <a:ext uri="{FF2B5EF4-FFF2-40B4-BE49-F238E27FC236}">
                      <a16:creationId xmlns:a16="http://schemas.microsoft.com/office/drawing/2014/main" id="{5272727A-3940-11F5-C21D-4CE4289C7134}"/>
                    </a:ext>
                  </a:extLst>
                </p14:cNvPr>
                <p14:cNvContentPartPr/>
                <p14:nvPr/>
              </p14:nvContentPartPr>
              <p14:xfrm>
                <a:off x="6863526" y="859845"/>
                <a:ext cx="230040" cy="229680"/>
              </p14:xfrm>
            </p:contentPart>
          </mc:Choice>
          <mc:Fallback>
            <p:pic>
              <p:nvPicPr>
                <p:cNvPr id="168" name="Ink 167">
                  <a:extLst>
                    <a:ext uri="{FF2B5EF4-FFF2-40B4-BE49-F238E27FC236}">
                      <a16:creationId xmlns:a16="http://schemas.microsoft.com/office/drawing/2014/main" id="{5272727A-3940-11F5-C21D-4CE4289C7134}"/>
                    </a:ext>
                  </a:extLst>
                </p:cNvPr>
                <p:cNvPicPr/>
                <p:nvPr/>
              </p:nvPicPr>
              <p:blipFill>
                <a:blip r:embed="rId253"/>
                <a:stretch>
                  <a:fillRect/>
                </a:stretch>
              </p:blipFill>
              <p:spPr>
                <a:xfrm>
                  <a:off x="6854526" y="850845"/>
                  <a:ext cx="247680" cy="24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4">
              <p14:nvContentPartPr>
                <p14:cNvPr id="169" name="Ink 168">
                  <a:extLst>
                    <a:ext uri="{FF2B5EF4-FFF2-40B4-BE49-F238E27FC236}">
                      <a16:creationId xmlns:a16="http://schemas.microsoft.com/office/drawing/2014/main" id="{626340D5-BBD0-1985-2349-34AA71FA179C}"/>
                    </a:ext>
                  </a:extLst>
                </p14:cNvPr>
                <p14:cNvContentPartPr/>
                <p14:nvPr/>
              </p14:nvContentPartPr>
              <p14:xfrm>
                <a:off x="7151526" y="730965"/>
                <a:ext cx="42480" cy="58680"/>
              </p14:xfrm>
            </p:contentPart>
          </mc:Choice>
          <mc:Fallback>
            <p:pic>
              <p:nvPicPr>
                <p:cNvPr id="169" name="Ink 168">
                  <a:extLst>
                    <a:ext uri="{FF2B5EF4-FFF2-40B4-BE49-F238E27FC236}">
                      <a16:creationId xmlns:a16="http://schemas.microsoft.com/office/drawing/2014/main" id="{626340D5-BBD0-1985-2349-34AA71FA179C}"/>
                    </a:ext>
                  </a:extLst>
                </p:cNvPr>
                <p:cNvPicPr/>
                <p:nvPr/>
              </p:nvPicPr>
              <p:blipFill>
                <a:blip r:embed="rId255"/>
                <a:stretch>
                  <a:fillRect/>
                </a:stretch>
              </p:blipFill>
              <p:spPr>
                <a:xfrm>
                  <a:off x="7142526" y="722325"/>
                  <a:ext cx="60120" cy="763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77" name="Group 176">
            <a:extLst>
              <a:ext uri="{FF2B5EF4-FFF2-40B4-BE49-F238E27FC236}">
                <a16:creationId xmlns:a16="http://schemas.microsoft.com/office/drawing/2014/main" id="{34FE29FA-8182-97B7-E22D-A28A1EB19660}"/>
              </a:ext>
            </a:extLst>
          </p:cNvPr>
          <p:cNvGrpSpPr/>
          <p:nvPr/>
        </p:nvGrpSpPr>
        <p:grpSpPr>
          <a:xfrm>
            <a:off x="7653366" y="607125"/>
            <a:ext cx="2305080" cy="713880"/>
            <a:chOff x="7653366" y="607125"/>
            <a:chExt cx="2305080" cy="7138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56">
              <p14:nvContentPartPr>
                <p14:cNvPr id="170" name="Ink 169">
                  <a:extLst>
                    <a:ext uri="{FF2B5EF4-FFF2-40B4-BE49-F238E27FC236}">
                      <a16:creationId xmlns:a16="http://schemas.microsoft.com/office/drawing/2014/main" id="{86D508B5-2D1C-2C0E-8414-F693D16B50B8}"/>
                    </a:ext>
                  </a:extLst>
                </p14:cNvPr>
                <p14:cNvContentPartPr/>
                <p14:nvPr/>
              </p14:nvContentPartPr>
              <p14:xfrm>
                <a:off x="7653366" y="607125"/>
                <a:ext cx="410040" cy="523800"/>
              </p14:xfrm>
            </p:contentPart>
          </mc:Choice>
          <mc:Fallback>
            <p:pic>
              <p:nvPicPr>
                <p:cNvPr id="170" name="Ink 169">
                  <a:extLst>
                    <a:ext uri="{FF2B5EF4-FFF2-40B4-BE49-F238E27FC236}">
                      <a16:creationId xmlns:a16="http://schemas.microsoft.com/office/drawing/2014/main" id="{86D508B5-2D1C-2C0E-8414-F693D16B50B8}"/>
                    </a:ext>
                  </a:extLst>
                </p:cNvPr>
                <p:cNvPicPr/>
                <p:nvPr/>
              </p:nvPicPr>
              <p:blipFill>
                <a:blip r:embed="rId257"/>
                <a:stretch>
                  <a:fillRect/>
                </a:stretch>
              </p:blipFill>
              <p:spPr>
                <a:xfrm>
                  <a:off x="7644726" y="598485"/>
                  <a:ext cx="427680" cy="541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8">
              <p14:nvContentPartPr>
                <p14:cNvPr id="171" name="Ink 170">
                  <a:extLst>
                    <a:ext uri="{FF2B5EF4-FFF2-40B4-BE49-F238E27FC236}">
                      <a16:creationId xmlns:a16="http://schemas.microsoft.com/office/drawing/2014/main" id="{807973E2-A523-EDD2-83E1-E12D80FBDEA1}"/>
                    </a:ext>
                  </a:extLst>
                </p14:cNvPr>
                <p14:cNvContentPartPr/>
                <p14:nvPr/>
              </p14:nvContentPartPr>
              <p14:xfrm>
                <a:off x="8047926" y="862725"/>
                <a:ext cx="219960" cy="227880"/>
              </p14:xfrm>
            </p:contentPart>
          </mc:Choice>
          <mc:Fallback>
            <p:pic>
              <p:nvPicPr>
                <p:cNvPr id="171" name="Ink 170">
                  <a:extLst>
                    <a:ext uri="{FF2B5EF4-FFF2-40B4-BE49-F238E27FC236}">
                      <a16:creationId xmlns:a16="http://schemas.microsoft.com/office/drawing/2014/main" id="{807973E2-A523-EDD2-83E1-E12D80FBDEA1}"/>
                    </a:ext>
                  </a:extLst>
                </p:cNvPr>
                <p:cNvPicPr/>
                <p:nvPr/>
              </p:nvPicPr>
              <p:blipFill>
                <a:blip r:embed="rId259"/>
                <a:stretch>
                  <a:fillRect/>
                </a:stretch>
              </p:blipFill>
              <p:spPr>
                <a:xfrm>
                  <a:off x="8039286" y="853725"/>
                  <a:ext cx="237600" cy="24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0">
              <p14:nvContentPartPr>
                <p14:cNvPr id="172" name="Ink 171">
                  <a:extLst>
                    <a:ext uri="{FF2B5EF4-FFF2-40B4-BE49-F238E27FC236}">
                      <a16:creationId xmlns:a16="http://schemas.microsoft.com/office/drawing/2014/main" id="{2CC9D18A-AFA6-BE80-25E1-3E57D5B8AF62}"/>
                    </a:ext>
                  </a:extLst>
                </p14:cNvPr>
                <p14:cNvContentPartPr/>
                <p14:nvPr/>
              </p14:nvContentPartPr>
              <p14:xfrm>
                <a:off x="8361486" y="893685"/>
                <a:ext cx="435240" cy="183960"/>
              </p14:xfrm>
            </p:contentPart>
          </mc:Choice>
          <mc:Fallback>
            <p:pic>
              <p:nvPicPr>
                <p:cNvPr id="172" name="Ink 171">
                  <a:extLst>
                    <a:ext uri="{FF2B5EF4-FFF2-40B4-BE49-F238E27FC236}">
                      <a16:creationId xmlns:a16="http://schemas.microsoft.com/office/drawing/2014/main" id="{2CC9D18A-AFA6-BE80-25E1-3E57D5B8AF62}"/>
                    </a:ext>
                  </a:extLst>
                </p:cNvPr>
                <p:cNvPicPr/>
                <p:nvPr/>
              </p:nvPicPr>
              <p:blipFill>
                <a:blip r:embed="rId261"/>
                <a:stretch>
                  <a:fillRect/>
                </a:stretch>
              </p:blipFill>
              <p:spPr>
                <a:xfrm>
                  <a:off x="8352846" y="885045"/>
                  <a:ext cx="452880" cy="201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2">
              <p14:nvContentPartPr>
                <p14:cNvPr id="173" name="Ink 172">
                  <a:extLst>
                    <a:ext uri="{FF2B5EF4-FFF2-40B4-BE49-F238E27FC236}">
                      <a16:creationId xmlns:a16="http://schemas.microsoft.com/office/drawing/2014/main" id="{75C40594-9D26-DB96-C86A-60C9C3D7857A}"/>
                    </a:ext>
                  </a:extLst>
                </p14:cNvPr>
                <p14:cNvContentPartPr/>
                <p14:nvPr/>
              </p14:nvContentPartPr>
              <p14:xfrm>
                <a:off x="8903646" y="896925"/>
                <a:ext cx="250560" cy="149040"/>
              </p14:xfrm>
            </p:contentPart>
          </mc:Choice>
          <mc:Fallback>
            <p:pic>
              <p:nvPicPr>
                <p:cNvPr id="173" name="Ink 172">
                  <a:extLst>
                    <a:ext uri="{FF2B5EF4-FFF2-40B4-BE49-F238E27FC236}">
                      <a16:creationId xmlns:a16="http://schemas.microsoft.com/office/drawing/2014/main" id="{75C40594-9D26-DB96-C86A-60C9C3D7857A}"/>
                    </a:ext>
                  </a:extLst>
                </p:cNvPr>
                <p:cNvPicPr/>
                <p:nvPr/>
              </p:nvPicPr>
              <p:blipFill>
                <a:blip r:embed="rId263"/>
                <a:stretch>
                  <a:fillRect/>
                </a:stretch>
              </p:blipFill>
              <p:spPr>
                <a:xfrm>
                  <a:off x="8894646" y="888285"/>
                  <a:ext cx="268200" cy="166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4">
              <p14:nvContentPartPr>
                <p14:cNvPr id="174" name="Ink 173">
                  <a:extLst>
                    <a:ext uri="{FF2B5EF4-FFF2-40B4-BE49-F238E27FC236}">
                      <a16:creationId xmlns:a16="http://schemas.microsoft.com/office/drawing/2014/main" id="{28302E61-86FB-6555-0534-578F666FF673}"/>
                    </a:ext>
                  </a:extLst>
                </p14:cNvPr>
                <p14:cNvContentPartPr/>
                <p14:nvPr/>
              </p14:nvContentPartPr>
              <p14:xfrm>
                <a:off x="9117846" y="748245"/>
                <a:ext cx="91080" cy="65160"/>
              </p14:xfrm>
            </p:contentPart>
          </mc:Choice>
          <mc:Fallback>
            <p:pic>
              <p:nvPicPr>
                <p:cNvPr id="174" name="Ink 173">
                  <a:extLst>
                    <a:ext uri="{FF2B5EF4-FFF2-40B4-BE49-F238E27FC236}">
                      <a16:creationId xmlns:a16="http://schemas.microsoft.com/office/drawing/2014/main" id="{28302E61-86FB-6555-0534-578F666FF673}"/>
                    </a:ext>
                  </a:extLst>
                </p:cNvPr>
                <p:cNvPicPr/>
                <p:nvPr/>
              </p:nvPicPr>
              <p:blipFill>
                <a:blip r:embed="rId265"/>
                <a:stretch>
                  <a:fillRect/>
                </a:stretch>
              </p:blipFill>
              <p:spPr>
                <a:xfrm>
                  <a:off x="9108846" y="739245"/>
                  <a:ext cx="108720" cy="8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6">
              <p14:nvContentPartPr>
                <p14:cNvPr id="175" name="Ink 174">
                  <a:extLst>
                    <a:ext uri="{FF2B5EF4-FFF2-40B4-BE49-F238E27FC236}">
                      <a16:creationId xmlns:a16="http://schemas.microsoft.com/office/drawing/2014/main" id="{F8528098-C4D9-E45E-4808-3C0A97EF1FE5}"/>
                    </a:ext>
                  </a:extLst>
                </p14:cNvPr>
                <p14:cNvContentPartPr/>
                <p14:nvPr/>
              </p14:nvContentPartPr>
              <p14:xfrm>
                <a:off x="9361206" y="917805"/>
                <a:ext cx="367200" cy="403200"/>
              </p14:xfrm>
            </p:contentPart>
          </mc:Choice>
          <mc:Fallback>
            <p:pic>
              <p:nvPicPr>
                <p:cNvPr id="175" name="Ink 174">
                  <a:extLst>
                    <a:ext uri="{FF2B5EF4-FFF2-40B4-BE49-F238E27FC236}">
                      <a16:creationId xmlns:a16="http://schemas.microsoft.com/office/drawing/2014/main" id="{F8528098-C4D9-E45E-4808-3C0A97EF1FE5}"/>
                    </a:ext>
                  </a:extLst>
                </p:cNvPr>
                <p:cNvPicPr/>
                <p:nvPr/>
              </p:nvPicPr>
              <p:blipFill>
                <a:blip r:embed="rId267"/>
                <a:stretch>
                  <a:fillRect/>
                </a:stretch>
              </p:blipFill>
              <p:spPr>
                <a:xfrm>
                  <a:off x="9352206" y="908805"/>
                  <a:ext cx="384840" cy="420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8">
              <p14:nvContentPartPr>
                <p14:cNvPr id="176" name="Ink 175">
                  <a:extLst>
                    <a:ext uri="{FF2B5EF4-FFF2-40B4-BE49-F238E27FC236}">
                      <a16:creationId xmlns:a16="http://schemas.microsoft.com/office/drawing/2014/main" id="{0566FBA9-7E84-6794-233E-5F5E19C6E994}"/>
                    </a:ext>
                  </a:extLst>
                </p14:cNvPr>
                <p14:cNvContentPartPr/>
                <p14:nvPr/>
              </p14:nvContentPartPr>
              <p14:xfrm>
                <a:off x="9941886" y="1148565"/>
                <a:ext cx="16560" cy="42480"/>
              </p14:xfrm>
            </p:contentPart>
          </mc:Choice>
          <mc:Fallback>
            <p:pic>
              <p:nvPicPr>
                <p:cNvPr id="176" name="Ink 175">
                  <a:extLst>
                    <a:ext uri="{FF2B5EF4-FFF2-40B4-BE49-F238E27FC236}">
                      <a16:creationId xmlns:a16="http://schemas.microsoft.com/office/drawing/2014/main" id="{0566FBA9-7E84-6794-233E-5F5E19C6E994}"/>
                    </a:ext>
                  </a:extLst>
                </p:cNvPr>
                <p:cNvPicPr/>
                <p:nvPr/>
              </p:nvPicPr>
              <p:blipFill>
                <a:blip r:embed="rId269"/>
                <a:stretch>
                  <a:fillRect/>
                </a:stretch>
              </p:blipFill>
              <p:spPr>
                <a:xfrm>
                  <a:off x="9933246" y="1139925"/>
                  <a:ext cx="34200" cy="60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90" name="Group 189">
            <a:extLst>
              <a:ext uri="{FF2B5EF4-FFF2-40B4-BE49-F238E27FC236}">
                <a16:creationId xmlns:a16="http://schemas.microsoft.com/office/drawing/2014/main" id="{FDFE3259-5D61-B813-7291-D343C81D8634}"/>
              </a:ext>
            </a:extLst>
          </p:cNvPr>
          <p:cNvGrpSpPr/>
          <p:nvPr/>
        </p:nvGrpSpPr>
        <p:grpSpPr>
          <a:xfrm>
            <a:off x="431406" y="2652285"/>
            <a:ext cx="2910960" cy="1280520"/>
            <a:chOff x="431406" y="2652285"/>
            <a:chExt cx="2910960" cy="12805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70">
              <p14:nvContentPartPr>
                <p14:cNvPr id="179" name="Ink 178">
                  <a:extLst>
                    <a:ext uri="{FF2B5EF4-FFF2-40B4-BE49-F238E27FC236}">
                      <a16:creationId xmlns:a16="http://schemas.microsoft.com/office/drawing/2014/main" id="{23025559-A4DB-BDB7-77DE-B32D67FCBD45}"/>
                    </a:ext>
                  </a:extLst>
                </p14:cNvPr>
                <p14:cNvContentPartPr/>
                <p14:nvPr/>
              </p14:nvContentPartPr>
              <p14:xfrm>
                <a:off x="431406" y="2930925"/>
                <a:ext cx="519480" cy="445320"/>
              </p14:xfrm>
            </p:contentPart>
          </mc:Choice>
          <mc:Fallback>
            <p:pic>
              <p:nvPicPr>
                <p:cNvPr id="179" name="Ink 178">
                  <a:extLst>
                    <a:ext uri="{FF2B5EF4-FFF2-40B4-BE49-F238E27FC236}">
                      <a16:creationId xmlns:a16="http://schemas.microsoft.com/office/drawing/2014/main" id="{23025559-A4DB-BDB7-77DE-B32D67FCBD45}"/>
                    </a:ext>
                  </a:extLst>
                </p:cNvPr>
                <p:cNvPicPr/>
                <p:nvPr/>
              </p:nvPicPr>
              <p:blipFill>
                <a:blip r:embed="rId271"/>
                <a:stretch>
                  <a:fillRect/>
                </a:stretch>
              </p:blipFill>
              <p:spPr>
                <a:xfrm>
                  <a:off x="422766" y="2922285"/>
                  <a:ext cx="537120" cy="462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2">
              <p14:nvContentPartPr>
                <p14:cNvPr id="180" name="Ink 179">
                  <a:extLst>
                    <a:ext uri="{FF2B5EF4-FFF2-40B4-BE49-F238E27FC236}">
                      <a16:creationId xmlns:a16="http://schemas.microsoft.com/office/drawing/2014/main" id="{5E2EBD23-EDB0-D9DD-52EA-2D5D868DE66B}"/>
                    </a:ext>
                  </a:extLst>
                </p14:cNvPr>
                <p14:cNvContentPartPr/>
                <p14:nvPr/>
              </p14:nvContentPartPr>
              <p14:xfrm>
                <a:off x="477126" y="3387045"/>
                <a:ext cx="448200" cy="545760"/>
              </p14:xfrm>
            </p:contentPart>
          </mc:Choice>
          <mc:Fallback>
            <p:pic>
              <p:nvPicPr>
                <p:cNvPr id="180" name="Ink 179">
                  <a:extLst>
                    <a:ext uri="{FF2B5EF4-FFF2-40B4-BE49-F238E27FC236}">
                      <a16:creationId xmlns:a16="http://schemas.microsoft.com/office/drawing/2014/main" id="{5E2EBD23-EDB0-D9DD-52EA-2D5D868DE66B}"/>
                    </a:ext>
                  </a:extLst>
                </p:cNvPr>
                <p:cNvPicPr/>
                <p:nvPr/>
              </p:nvPicPr>
              <p:blipFill>
                <a:blip r:embed="rId273"/>
                <a:stretch>
                  <a:fillRect/>
                </a:stretch>
              </p:blipFill>
              <p:spPr>
                <a:xfrm>
                  <a:off x="468126" y="3378405"/>
                  <a:ext cx="465840" cy="563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4">
              <p14:nvContentPartPr>
                <p14:cNvPr id="182" name="Ink 181">
                  <a:extLst>
                    <a:ext uri="{FF2B5EF4-FFF2-40B4-BE49-F238E27FC236}">
                      <a16:creationId xmlns:a16="http://schemas.microsoft.com/office/drawing/2014/main" id="{9E00C802-581C-21E3-0E30-D88218326075}"/>
                    </a:ext>
                  </a:extLst>
                </p14:cNvPr>
                <p14:cNvContentPartPr/>
                <p14:nvPr/>
              </p14:nvContentPartPr>
              <p14:xfrm>
                <a:off x="1158246" y="2721405"/>
                <a:ext cx="415800" cy="253080"/>
              </p14:xfrm>
            </p:contentPart>
          </mc:Choice>
          <mc:Fallback>
            <p:pic>
              <p:nvPicPr>
                <p:cNvPr id="182" name="Ink 181">
                  <a:extLst>
                    <a:ext uri="{FF2B5EF4-FFF2-40B4-BE49-F238E27FC236}">
                      <a16:creationId xmlns:a16="http://schemas.microsoft.com/office/drawing/2014/main" id="{9E00C802-581C-21E3-0E30-D88218326075}"/>
                    </a:ext>
                  </a:extLst>
                </p:cNvPr>
                <p:cNvPicPr/>
                <p:nvPr/>
              </p:nvPicPr>
              <p:blipFill>
                <a:blip r:embed="rId275"/>
                <a:stretch>
                  <a:fillRect/>
                </a:stretch>
              </p:blipFill>
              <p:spPr>
                <a:xfrm>
                  <a:off x="1149606" y="2712765"/>
                  <a:ext cx="433440" cy="270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6">
              <p14:nvContentPartPr>
                <p14:cNvPr id="183" name="Ink 182">
                  <a:extLst>
                    <a:ext uri="{FF2B5EF4-FFF2-40B4-BE49-F238E27FC236}">
                      <a16:creationId xmlns:a16="http://schemas.microsoft.com/office/drawing/2014/main" id="{6AA0318E-4D7D-94C3-5FA1-249E19C84125}"/>
                    </a:ext>
                  </a:extLst>
                </p14:cNvPr>
                <p14:cNvContentPartPr/>
                <p14:nvPr/>
              </p14:nvContentPartPr>
              <p14:xfrm>
                <a:off x="1537686" y="2744805"/>
                <a:ext cx="137160" cy="316080"/>
              </p14:xfrm>
            </p:contentPart>
          </mc:Choice>
          <mc:Fallback>
            <p:pic>
              <p:nvPicPr>
                <p:cNvPr id="183" name="Ink 182">
                  <a:extLst>
                    <a:ext uri="{FF2B5EF4-FFF2-40B4-BE49-F238E27FC236}">
                      <a16:creationId xmlns:a16="http://schemas.microsoft.com/office/drawing/2014/main" id="{6AA0318E-4D7D-94C3-5FA1-249E19C84125}"/>
                    </a:ext>
                  </a:extLst>
                </p:cNvPr>
                <p:cNvPicPr/>
                <p:nvPr/>
              </p:nvPicPr>
              <p:blipFill>
                <a:blip r:embed="rId277"/>
                <a:stretch>
                  <a:fillRect/>
                </a:stretch>
              </p:blipFill>
              <p:spPr>
                <a:xfrm>
                  <a:off x="1528686" y="2736165"/>
                  <a:ext cx="154800" cy="333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8">
              <p14:nvContentPartPr>
                <p14:cNvPr id="184" name="Ink 183">
                  <a:extLst>
                    <a:ext uri="{FF2B5EF4-FFF2-40B4-BE49-F238E27FC236}">
                      <a16:creationId xmlns:a16="http://schemas.microsoft.com/office/drawing/2014/main" id="{43C30A82-8DC5-057E-E260-1F8445069AE1}"/>
                    </a:ext>
                  </a:extLst>
                </p14:cNvPr>
                <p14:cNvContentPartPr/>
                <p14:nvPr/>
              </p14:nvContentPartPr>
              <p14:xfrm>
                <a:off x="1703646" y="2827605"/>
                <a:ext cx="156240" cy="209160"/>
              </p14:xfrm>
            </p:contentPart>
          </mc:Choice>
          <mc:Fallback>
            <p:pic>
              <p:nvPicPr>
                <p:cNvPr id="184" name="Ink 183">
                  <a:extLst>
                    <a:ext uri="{FF2B5EF4-FFF2-40B4-BE49-F238E27FC236}">
                      <a16:creationId xmlns:a16="http://schemas.microsoft.com/office/drawing/2014/main" id="{43C30A82-8DC5-057E-E260-1F8445069AE1}"/>
                    </a:ext>
                  </a:extLst>
                </p:cNvPr>
                <p:cNvPicPr/>
                <p:nvPr/>
              </p:nvPicPr>
              <p:blipFill>
                <a:blip r:embed="rId279"/>
                <a:stretch>
                  <a:fillRect/>
                </a:stretch>
              </p:blipFill>
              <p:spPr>
                <a:xfrm>
                  <a:off x="1694646" y="2818605"/>
                  <a:ext cx="173880" cy="226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0">
              <p14:nvContentPartPr>
                <p14:cNvPr id="185" name="Ink 184">
                  <a:extLst>
                    <a:ext uri="{FF2B5EF4-FFF2-40B4-BE49-F238E27FC236}">
                      <a16:creationId xmlns:a16="http://schemas.microsoft.com/office/drawing/2014/main" id="{A04E2D9F-F894-0FC1-0C68-13D83A039C06}"/>
                    </a:ext>
                  </a:extLst>
                </p14:cNvPr>
                <p14:cNvContentPartPr/>
                <p14:nvPr/>
              </p14:nvContentPartPr>
              <p14:xfrm>
                <a:off x="1953486" y="2742645"/>
                <a:ext cx="180000" cy="512280"/>
              </p14:xfrm>
            </p:contentPart>
          </mc:Choice>
          <mc:Fallback>
            <p:pic>
              <p:nvPicPr>
                <p:cNvPr id="185" name="Ink 184">
                  <a:extLst>
                    <a:ext uri="{FF2B5EF4-FFF2-40B4-BE49-F238E27FC236}">
                      <a16:creationId xmlns:a16="http://schemas.microsoft.com/office/drawing/2014/main" id="{A04E2D9F-F894-0FC1-0C68-13D83A039C06}"/>
                    </a:ext>
                  </a:extLst>
                </p:cNvPr>
                <p:cNvPicPr/>
                <p:nvPr/>
              </p:nvPicPr>
              <p:blipFill>
                <a:blip r:embed="rId281"/>
                <a:stretch>
                  <a:fillRect/>
                </a:stretch>
              </p:blipFill>
              <p:spPr>
                <a:xfrm>
                  <a:off x="1944486" y="2734005"/>
                  <a:ext cx="197640" cy="529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2">
              <p14:nvContentPartPr>
                <p14:cNvPr id="186" name="Ink 185">
                  <a:extLst>
                    <a:ext uri="{FF2B5EF4-FFF2-40B4-BE49-F238E27FC236}">
                      <a16:creationId xmlns:a16="http://schemas.microsoft.com/office/drawing/2014/main" id="{13F63492-3944-4413-7FFC-823FF4AFC531}"/>
                    </a:ext>
                  </a:extLst>
                </p14:cNvPr>
                <p14:cNvContentPartPr/>
                <p14:nvPr/>
              </p14:nvContentPartPr>
              <p14:xfrm>
                <a:off x="2144646" y="2767485"/>
                <a:ext cx="357120" cy="191160"/>
              </p14:xfrm>
            </p:contentPart>
          </mc:Choice>
          <mc:Fallback>
            <p:pic>
              <p:nvPicPr>
                <p:cNvPr id="186" name="Ink 185">
                  <a:extLst>
                    <a:ext uri="{FF2B5EF4-FFF2-40B4-BE49-F238E27FC236}">
                      <a16:creationId xmlns:a16="http://schemas.microsoft.com/office/drawing/2014/main" id="{13F63492-3944-4413-7FFC-823FF4AFC531}"/>
                    </a:ext>
                  </a:extLst>
                </p:cNvPr>
                <p:cNvPicPr/>
                <p:nvPr/>
              </p:nvPicPr>
              <p:blipFill>
                <a:blip r:embed="rId283"/>
                <a:stretch>
                  <a:fillRect/>
                </a:stretch>
              </p:blipFill>
              <p:spPr>
                <a:xfrm>
                  <a:off x="2136006" y="2758485"/>
                  <a:ext cx="374760" cy="20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4">
              <p14:nvContentPartPr>
                <p14:cNvPr id="187" name="Ink 186">
                  <a:extLst>
                    <a:ext uri="{FF2B5EF4-FFF2-40B4-BE49-F238E27FC236}">
                      <a16:creationId xmlns:a16="http://schemas.microsoft.com/office/drawing/2014/main" id="{959C60CE-D024-72AB-D34E-F5BFD8570B4C}"/>
                    </a:ext>
                  </a:extLst>
                </p14:cNvPr>
                <p14:cNvContentPartPr/>
                <p14:nvPr/>
              </p14:nvContentPartPr>
              <p14:xfrm>
                <a:off x="2628126" y="2713845"/>
                <a:ext cx="134280" cy="208440"/>
              </p14:xfrm>
            </p:contentPart>
          </mc:Choice>
          <mc:Fallback>
            <p:pic>
              <p:nvPicPr>
                <p:cNvPr id="187" name="Ink 186">
                  <a:extLst>
                    <a:ext uri="{FF2B5EF4-FFF2-40B4-BE49-F238E27FC236}">
                      <a16:creationId xmlns:a16="http://schemas.microsoft.com/office/drawing/2014/main" id="{959C60CE-D024-72AB-D34E-F5BFD8570B4C}"/>
                    </a:ext>
                  </a:extLst>
                </p:cNvPr>
                <p:cNvPicPr/>
                <p:nvPr/>
              </p:nvPicPr>
              <p:blipFill>
                <a:blip r:embed="rId285"/>
                <a:stretch>
                  <a:fillRect/>
                </a:stretch>
              </p:blipFill>
              <p:spPr>
                <a:xfrm>
                  <a:off x="2619486" y="2705205"/>
                  <a:ext cx="151920" cy="22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6">
              <p14:nvContentPartPr>
                <p14:cNvPr id="188" name="Ink 187">
                  <a:extLst>
                    <a:ext uri="{FF2B5EF4-FFF2-40B4-BE49-F238E27FC236}">
                      <a16:creationId xmlns:a16="http://schemas.microsoft.com/office/drawing/2014/main" id="{A7B5515C-BA87-04EF-6062-EB764F9D02A4}"/>
                    </a:ext>
                  </a:extLst>
                </p14:cNvPr>
                <p14:cNvContentPartPr/>
                <p14:nvPr/>
              </p14:nvContentPartPr>
              <p14:xfrm>
                <a:off x="2780766" y="2759205"/>
                <a:ext cx="172440" cy="153360"/>
              </p14:xfrm>
            </p:contentPart>
          </mc:Choice>
          <mc:Fallback>
            <p:pic>
              <p:nvPicPr>
                <p:cNvPr id="188" name="Ink 187">
                  <a:extLst>
                    <a:ext uri="{FF2B5EF4-FFF2-40B4-BE49-F238E27FC236}">
                      <a16:creationId xmlns:a16="http://schemas.microsoft.com/office/drawing/2014/main" id="{A7B5515C-BA87-04EF-6062-EB764F9D02A4}"/>
                    </a:ext>
                  </a:extLst>
                </p:cNvPr>
                <p:cNvPicPr/>
                <p:nvPr/>
              </p:nvPicPr>
              <p:blipFill>
                <a:blip r:embed="rId287"/>
                <a:stretch>
                  <a:fillRect/>
                </a:stretch>
              </p:blipFill>
              <p:spPr>
                <a:xfrm>
                  <a:off x="2771766" y="2750565"/>
                  <a:ext cx="190080" cy="171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8">
              <p14:nvContentPartPr>
                <p14:cNvPr id="189" name="Ink 188">
                  <a:extLst>
                    <a:ext uri="{FF2B5EF4-FFF2-40B4-BE49-F238E27FC236}">
                      <a16:creationId xmlns:a16="http://schemas.microsoft.com/office/drawing/2014/main" id="{35414C57-2B2C-00D0-DED1-C6C991DCD117}"/>
                    </a:ext>
                  </a:extLst>
                </p14:cNvPr>
                <p14:cNvContentPartPr/>
                <p14:nvPr/>
              </p14:nvContentPartPr>
              <p14:xfrm>
                <a:off x="3084246" y="2652285"/>
                <a:ext cx="258120" cy="328320"/>
              </p14:xfrm>
            </p:contentPart>
          </mc:Choice>
          <mc:Fallback>
            <p:pic>
              <p:nvPicPr>
                <p:cNvPr id="189" name="Ink 188">
                  <a:extLst>
                    <a:ext uri="{FF2B5EF4-FFF2-40B4-BE49-F238E27FC236}">
                      <a16:creationId xmlns:a16="http://schemas.microsoft.com/office/drawing/2014/main" id="{35414C57-2B2C-00D0-DED1-C6C991DCD117}"/>
                    </a:ext>
                  </a:extLst>
                </p:cNvPr>
                <p:cNvPicPr/>
                <p:nvPr/>
              </p:nvPicPr>
              <p:blipFill>
                <a:blip r:embed="rId289"/>
                <a:stretch>
                  <a:fillRect/>
                </a:stretch>
              </p:blipFill>
              <p:spPr>
                <a:xfrm>
                  <a:off x="3075606" y="2643285"/>
                  <a:ext cx="275760" cy="3459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290">
            <p14:nvContentPartPr>
              <p14:cNvPr id="195" name="Ink 194">
                <a:extLst>
                  <a:ext uri="{FF2B5EF4-FFF2-40B4-BE49-F238E27FC236}">
                    <a16:creationId xmlns:a16="http://schemas.microsoft.com/office/drawing/2014/main" id="{15522C22-7805-4606-B36D-A0C2D6E43EED}"/>
                  </a:ext>
                </a:extLst>
              </p14:cNvPr>
              <p14:cNvContentPartPr/>
              <p14:nvPr/>
            </p14:nvContentPartPr>
            <p14:xfrm>
              <a:off x="2696526" y="3516645"/>
              <a:ext cx="26280" cy="64080"/>
            </p14:xfrm>
          </p:contentPart>
        </mc:Choice>
        <mc:Fallback>
          <p:pic>
            <p:nvPicPr>
              <p:cNvPr id="195" name="Ink 194">
                <a:extLst>
                  <a:ext uri="{FF2B5EF4-FFF2-40B4-BE49-F238E27FC236}">
                    <a16:creationId xmlns:a16="http://schemas.microsoft.com/office/drawing/2014/main" id="{15522C22-7805-4606-B36D-A0C2D6E43EED}"/>
                  </a:ext>
                </a:extLst>
              </p:cNvPr>
              <p:cNvPicPr/>
              <p:nvPr/>
            </p:nvPicPr>
            <p:blipFill>
              <a:blip r:embed="rId291"/>
              <a:stretch>
                <a:fillRect/>
              </a:stretch>
            </p:blipFill>
            <p:spPr>
              <a:xfrm>
                <a:off x="2687526" y="3507645"/>
                <a:ext cx="43920" cy="81720"/>
              </a:xfrm>
              <a:prstGeom prst="rect">
                <a:avLst/>
              </a:prstGeom>
            </p:spPr>
          </p:pic>
        </mc:Fallback>
      </mc:AlternateContent>
      <p:grpSp>
        <p:nvGrpSpPr>
          <p:cNvPr id="199" name="Group 198">
            <a:extLst>
              <a:ext uri="{FF2B5EF4-FFF2-40B4-BE49-F238E27FC236}">
                <a16:creationId xmlns:a16="http://schemas.microsoft.com/office/drawing/2014/main" id="{E41344B8-7605-FF9A-75AC-4EF29C55EA65}"/>
              </a:ext>
            </a:extLst>
          </p:cNvPr>
          <p:cNvGrpSpPr/>
          <p:nvPr/>
        </p:nvGrpSpPr>
        <p:grpSpPr>
          <a:xfrm>
            <a:off x="1125126" y="3762885"/>
            <a:ext cx="1834560" cy="719280"/>
            <a:chOff x="1125126" y="3762885"/>
            <a:chExt cx="1834560" cy="7192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92">
              <p14:nvContentPartPr>
                <p14:cNvPr id="191" name="Ink 190">
                  <a:extLst>
                    <a:ext uri="{FF2B5EF4-FFF2-40B4-BE49-F238E27FC236}">
                      <a16:creationId xmlns:a16="http://schemas.microsoft.com/office/drawing/2014/main" id="{5EFD357D-E5D8-DA7E-4979-AF76F1C0CDC7}"/>
                    </a:ext>
                  </a:extLst>
                </p14:cNvPr>
                <p14:cNvContentPartPr/>
                <p14:nvPr/>
              </p14:nvContentPartPr>
              <p14:xfrm>
                <a:off x="1125126" y="3781605"/>
                <a:ext cx="552960" cy="377640"/>
              </p14:xfrm>
            </p:contentPart>
          </mc:Choice>
          <mc:Fallback>
            <p:pic>
              <p:nvPicPr>
                <p:cNvPr id="191" name="Ink 190">
                  <a:extLst>
                    <a:ext uri="{FF2B5EF4-FFF2-40B4-BE49-F238E27FC236}">
                      <a16:creationId xmlns:a16="http://schemas.microsoft.com/office/drawing/2014/main" id="{5EFD357D-E5D8-DA7E-4979-AF76F1C0CDC7}"/>
                    </a:ext>
                  </a:extLst>
                </p:cNvPr>
                <p:cNvPicPr/>
                <p:nvPr/>
              </p:nvPicPr>
              <p:blipFill>
                <a:blip r:embed="rId293"/>
                <a:stretch>
                  <a:fillRect/>
                </a:stretch>
              </p:blipFill>
              <p:spPr>
                <a:xfrm>
                  <a:off x="1116126" y="3772605"/>
                  <a:ext cx="570600" cy="39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4">
              <p14:nvContentPartPr>
                <p14:cNvPr id="192" name="Ink 191">
                  <a:extLst>
                    <a:ext uri="{FF2B5EF4-FFF2-40B4-BE49-F238E27FC236}">
                      <a16:creationId xmlns:a16="http://schemas.microsoft.com/office/drawing/2014/main" id="{1EAB30FD-5AE5-B2B9-2FA1-8D9067A889FD}"/>
                    </a:ext>
                  </a:extLst>
                </p14:cNvPr>
                <p14:cNvContentPartPr/>
                <p14:nvPr/>
              </p14:nvContentPartPr>
              <p14:xfrm>
                <a:off x="1673766" y="3824805"/>
                <a:ext cx="77040" cy="657360"/>
              </p14:xfrm>
            </p:contentPart>
          </mc:Choice>
          <mc:Fallback>
            <p:pic>
              <p:nvPicPr>
                <p:cNvPr id="192" name="Ink 191">
                  <a:extLst>
                    <a:ext uri="{FF2B5EF4-FFF2-40B4-BE49-F238E27FC236}">
                      <a16:creationId xmlns:a16="http://schemas.microsoft.com/office/drawing/2014/main" id="{1EAB30FD-5AE5-B2B9-2FA1-8D9067A889FD}"/>
                    </a:ext>
                  </a:extLst>
                </p:cNvPr>
                <p:cNvPicPr/>
                <p:nvPr/>
              </p:nvPicPr>
              <p:blipFill>
                <a:blip r:embed="rId295"/>
                <a:stretch>
                  <a:fillRect/>
                </a:stretch>
              </p:blipFill>
              <p:spPr>
                <a:xfrm>
                  <a:off x="1664766" y="3816165"/>
                  <a:ext cx="94680" cy="675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6">
              <p14:nvContentPartPr>
                <p14:cNvPr id="193" name="Ink 192">
                  <a:extLst>
                    <a:ext uri="{FF2B5EF4-FFF2-40B4-BE49-F238E27FC236}">
                      <a16:creationId xmlns:a16="http://schemas.microsoft.com/office/drawing/2014/main" id="{F8FDFF6D-55DF-B6A6-722C-D4750C4D8626}"/>
                    </a:ext>
                  </a:extLst>
                </p14:cNvPr>
                <p14:cNvContentPartPr/>
                <p14:nvPr/>
              </p14:nvContentPartPr>
              <p14:xfrm>
                <a:off x="1809126" y="3841725"/>
                <a:ext cx="319680" cy="190080"/>
              </p14:xfrm>
            </p:contentPart>
          </mc:Choice>
          <mc:Fallback>
            <p:pic>
              <p:nvPicPr>
                <p:cNvPr id="193" name="Ink 192">
                  <a:extLst>
                    <a:ext uri="{FF2B5EF4-FFF2-40B4-BE49-F238E27FC236}">
                      <a16:creationId xmlns:a16="http://schemas.microsoft.com/office/drawing/2014/main" id="{F8FDFF6D-55DF-B6A6-722C-D4750C4D8626}"/>
                    </a:ext>
                  </a:extLst>
                </p:cNvPr>
                <p:cNvPicPr/>
                <p:nvPr/>
              </p:nvPicPr>
              <p:blipFill>
                <a:blip r:embed="rId297"/>
                <a:stretch>
                  <a:fillRect/>
                </a:stretch>
              </p:blipFill>
              <p:spPr>
                <a:xfrm>
                  <a:off x="1800126" y="3832725"/>
                  <a:ext cx="337320" cy="20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8">
              <p14:nvContentPartPr>
                <p14:cNvPr id="194" name="Ink 193">
                  <a:extLst>
                    <a:ext uri="{FF2B5EF4-FFF2-40B4-BE49-F238E27FC236}">
                      <a16:creationId xmlns:a16="http://schemas.microsoft.com/office/drawing/2014/main" id="{33BBB8EC-862E-25C8-CFD1-BD497CB38910}"/>
                    </a:ext>
                  </a:extLst>
                </p14:cNvPr>
                <p14:cNvContentPartPr/>
                <p14:nvPr/>
              </p14:nvContentPartPr>
              <p14:xfrm>
                <a:off x="2387646" y="3779085"/>
                <a:ext cx="293040" cy="191880"/>
              </p14:xfrm>
            </p:contentPart>
          </mc:Choice>
          <mc:Fallback>
            <p:pic>
              <p:nvPicPr>
                <p:cNvPr id="194" name="Ink 193">
                  <a:extLst>
                    <a:ext uri="{FF2B5EF4-FFF2-40B4-BE49-F238E27FC236}">
                      <a16:creationId xmlns:a16="http://schemas.microsoft.com/office/drawing/2014/main" id="{33BBB8EC-862E-25C8-CFD1-BD497CB38910}"/>
                    </a:ext>
                  </a:extLst>
                </p:cNvPr>
                <p:cNvPicPr/>
                <p:nvPr/>
              </p:nvPicPr>
              <p:blipFill>
                <a:blip r:embed="rId299"/>
                <a:stretch>
                  <a:fillRect/>
                </a:stretch>
              </p:blipFill>
              <p:spPr>
                <a:xfrm>
                  <a:off x="2378646" y="3770445"/>
                  <a:ext cx="310680" cy="209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00">
              <p14:nvContentPartPr>
                <p14:cNvPr id="196" name="Ink 195">
                  <a:extLst>
                    <a:ext uri="{FF2B5EF4-FFF2-40B4-BE49-F238E27FC236}">
                      <a16:creationId xmlns:a16="http://schemas.microsoft.com/office/drawing/2014/main" id="{E1D02F0F-E0AB-0BA9-A450-06585E3FCEE8}"/>
                    </a:ext>
                  </a:extLst>
                </p14:cNvPr>
                <p14:cNvContentPartPr/>
                <p14:nvPr/>
              </p14:nvContentPartPr>
              <p14:xfrm>
                <a:off x="2897766" y="3762885"/>
                <a:ext cx="61920" cy="211320"/>
              </p14:xfrm>
            </p:contentPart>
          </mc:Choice>
          <mc:Fallback>
            <p:pic>
              <p:nvPicPr>
                <p:cNvPr id="196" name="Ink 195">
                  <a:extLst>
                    <a:ext uri="{FF2B5EF4-FFF2-40B4-BE49-F238E27FC236}">
                      <a16:creationId xmlns:a16="http://schemas.microsoft.com/office/drawing/2014/main" id="{E1D02F0F-E0AB-0BA9-A450-06585E3FCEE8}"/>
                    </a:ext>
                  </a:extLst>
                </p:cNvPr>
                <p:cNvPicPr/>
                <p:nvPr/>
              </p:nvPicPr>
              <p:blipFill>
                <a:blip r:embed="rId301"/>
                <a:stretch>
                  <a:fillRect/>
                </a:stretch>
              </p:blipFill>
              <p:spPr>
                <a:xfrm>
                  <a:off x="2888766" y="3753885"/>
                  <a:ext cx="79560" cy="2289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302">
            <p14:nvContentPartPr>
              <p14:cNvPr id="197" name="Ink 196">
                <a:extLst>
                  <a:ext uri="{FF2B5EF4-FFF2-40B4-BE49-F238E27FC236}">
                    <a16:creationId xmlns:a16="http://schemas.microsoft.com/office/drawing/2014/main" id="{35CA0B91-F81E-1894-4147-F451ECBE060E}"/>
                  </a:ext>
                </a:extLst>
              </p14:cNvPr>
              <p14:cNvContentPartPr/>
              <p14:nvPr/>
            </p14:nvContentPartPr>
            <p14:xfrm>
              <a:off x="3325806" y="3439965"/>
              <a:ext cx="253440" cy="463680"/>
            </p14:xfrm>
          </p:contentPart>
        </mc:Choice>
        <mc:Fallback>
          <p:pic>
            <p:nvPicPr>
              <p:cNvPr id="197" name="Ink 196">
                <a:extLst>
                  <a:ext uri="{FF2B5EF4-FFF2-40B4-BE49-F238E27FC236}">
                    <a16:creationId xmlns:a16="http://schemas.microsoft.com/office/drawing/2014/main" id="{35CA0B91-F81E-1894-4147-F451ECBE060E}"/>
                  </a:ext>
                </a:extLst>
              </p:cNvPr>
              <p:cNvPicPr/>
              <p:nvPr/>
            </p:nvPicPr>
            <p:blipFill>
              <a:blip r:embed="rId303"/>
              <a:stretch>
                <a:fillRect/>
              </a:stretch>
            </p:blipFill>
            <p:spPr>
              <a:xfrm>
                <a:off x="3317166" y="3431325"/>
                <a:ext cx="271080" cy="48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04">
            <p14:nvContentPartPr>
              <p14:cNvPr id="198" name="Ink 197">
                <a:extLst>
                  <a:ext uri="{FF2B5EF4-FFF2-40B4-BE49-F238E27FC236}">
                    <a16:creationId xmlns:a16="http://schemas.microsoft.com/office/drawing/2014/main" id="{AA00438B-88EE-6346-D95D-7FA932E9FBBE}"/>
                  </a:ext>
                </a:extLst>
              </p14:cNvPr>
              <p14:cNvContentPartPr/>
              <p14:nvPr/>
            </p14:nvContentPartPr>
            <p14:xfrm>
              <a:off x="3913326" y="3852165"/>
              <a:ext cx="39240" cy="33120"/>
            </p14:xfrm>
          </p:contentPart>
        </mc:Choice>
        <mc:Fallback>
          <p:pic>
            <p:nvPicPr>
              <p:cNvPr id="198" name="Ink 197">
                <a:extLst>
                  <a:ext uri="{FF2B5EF4-FFF2-40B4-BE49-F238E27FC236}">
                    <a16:creationId xmlns:a16="http://schemas.microsoft.com/office/drawing/2014/main" id="{AA00438B-88EE-6346-D95D-7FA932E9FBBE}"/>
                  </a:ext>
                </a:extLst>
              </p:cNvPr>
              <p:cNvPicPr/>
              <p:nvPr/>
            </p:nvPicPr>
            <p:blipFill>
              <a:blip r:embed="rId305"/>
              <a:stretch>
                <a:fillRect/>
              </a:stretch>
            </p:blipFill>
            <p:spPr>
              <a:xfrm>
                <a:off x="3904326" y="3843525"/>
                <a:ext cx="56880" cy="50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480417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4DF15-E5F3-C4FA-27D1-9AB1BD3AC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DDFCF1-EA1B-13A0-EE0B-CE356EB72E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21A8C5D-DF87-D5E6-637E-3E2A80B4B869}"/>
              </a:ext>
            </a:extLst>
          </p:cNvPr>
          <p:cNvGrpSpPr/>
          <p:nvPr/>
        </p:nvGrpSpPr>
        <p:grpSpPr>
          <a:xfrm>
            <a:off x="3040326" y="2364285"/>
            <a:ext cx="1194480" cy="598680"/>
            <a:chOff x="3040326" y="2364285"/>
            <a:chExt cx="1194480" cy="5986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C31093B9-6B6F-EFA5-00DB-568316D00222}"/>
                    </a:ext>
                  </a:extLst>
                </p14:cNvPr>
                <p14:cNvContentPartPr/>
                <p14:nvPr/>
              </p14:nvContentPartPr>
              <p14:xfrm>
                <a:off x="3040326" y="2489565"/>
                <a:ext cx="172440" cy="473400"/>
              </p14:xfrm>
            </p:contentPart>
          </mc:Choice>
          <mc:Fallback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C31093B9-6B6F-EFA5-00DB-568316D00222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031686" y="2480565"/>
                  <a:ext cx="190080" cy="49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CC5B0488-13E5-2D66-959E-46589C913473}"/>
                    </a:ext>
                  </a:extLst>
                </p14:cNvPr>
                <p14:cNvContentPartPr/>
                <p14:nvPr/>
              </p14:nvContentPartPr>
              <p14:xfrm>
                <a:off x="3209166" y="2478405"/>
                <a:ext cx="157320" cy="439560"/>
              </p14:xfrm>
            </p:contentPart>
          </mc:Choice>
          <mc:Fallback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CC5B0488-13E5-2D66-959E-46589C913473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3200166" y="2469405"/>
                  <a:ext cx="174960" cy="457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7C04E7A8-5C20-9619-6C19-ACB04C4AA12E}"/>
                    </a:ext>
                  </a:extLst>
                </p14:cNvPr>
                <p14:cNvContentPartPr/>
                <p14:nvPr/>
              </p14:nvContentPartPr>
              <p14:xfrm>
                <a:off x="3156966" y="2485965"/>
                <a:ext cx="433440" cy="385560"/>
              </p14:xfrm>
            </p:contentPart>
          </mc:Choice>
          <mc:Fallback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7C04E7A8-5C20-9619-6C19-ACB04C4AA12E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3148326" y="2476965"/>
                  <a:ext cx="451080" cy="403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DBC4D91E-0F7C-536C-BED6-D34298FC63C0}"/>
                    </a:ext>
                  </a:extLst>
                </p14:cNvPr>
                <p14:cNvContentPartPr/>
                <p14:nvPr/>
              </p14:nvContentPartPr>
              <p14:xfrm>
                <a:off x="3591846" y="2438445"/>
                <a:ext cx="266400" cy="276840"/>
              </p14:xfrm>
            </p:contentPart>
          </mc:Choice>
          <mc:Fallback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DBC4D91E-0F7C-536C-BED6-D34298FC63C0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3583206" y="2429805"/>
                  <a:ext cx="284040" cy="294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906409BB-197A-6D04-B003-4EB5351C9652}"/>
                    </a:ext>
                  </a:extLst>
                </p14:cNvPr>
                <p14:cNvContentPartPr/>
                <p14:nvPr/>
              </p14:nvContentPartPr>
              <p14:xfrm>
                <a:off x="3980286" y="2485965"/>
                <a:ext cx="27360" cy="375840"/>
              </p14:xfrm>
            </p:contentPart>
          </mc:Choice>
          <mc:Fallback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906409BB-197A-6D04-B003-4EB5351C9652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3971646" y="2476965"/>
                  <a:ext cx="45000" cy="393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1502F69A-00B0-32E8-C609-4C9B3F2E864A}"/>
                    </a:ext>
                  </a:extLst>
                </p14:cNvPr>
                <p14:cNvContentPartPr/>
                <p14:nvPr/>
              </p14:nvContentPartPr>
              <p14:xfrm>
                <a:off x="3984606" y="2364285"/>
                <a:ext cx="250200" cy="315720"/>
              </p14:xfrm>
            </p:contentPart>
          </mc:Choice>
          <mc:Fallback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1502F69A-00B0-32E8-C609-4C9B3F2E864A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3975606" y="2355285"/>
                  <a:ext cx="267840" cy="3333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E6B1C00-294B-69DF-6392-58E0E5F30696}"/>
              </a:ext>
            </a:extLst>
          </p:cNvPr>
          <p:cNvGrpSpPr/>
          <p:nvPr/>
        </p:nvGrpSpPr>
        <p:grpSpPr>
          <a:xfrm>
            <a:off x="5052006" y="2487765"/>
            <a:ext cx="434160" cy="241200"/>
            <a:chOff x="5052006" y="2487765"/>
            <a:chExt cx="434160" cy="2412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4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C1A49CDA-51DF-4592-3D5E-399862A0B7AE}"/>
                    </a:ext>
                  </a:extLst>
                </p14:cNvPr>
                <p14:cNvContentPartPr/>
                <p14:nvPr/>
              </p14:nvContentPartPr>
              <p14:xfrm>
                <a:off x="5052006" y="2578845"/>
                <a:ext cx="376920" cy="92520"/>
              </p14:xfrm>
            </p:contentPart>
          </mc:Choice>
          <mc:Fallback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C1A49CDA-51DF-4592-3D5E-399862A0B7AE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5043366" y="2570205"/>
                  <a:ext cx="394560" cy="110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26C81B08-E9FC-CA2F-6A49-29C72E70D25E}"/>
                    </a:ext>
                  </a:extLst>
                </p14:cNvPr>
                <p14:cNvContentPartPr/>
                <p14:nvPr/>
              </p14:nvContentPartPr>
              <p14:xfrm>
                <a:off x="5337486" y="2487765"/>
                <a:ext cx="148680" cy="241200"/>
              </p14:xfrm>
            </p:contentPart>
          </mc:Choice>
          <mc:Fallback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26C81B08-E9FC-CA2F-6A49-29C72E70D25E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328846" y="2478765"/>
                  <a:ext cx="166320" cy="2588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8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6D4F1BB9-0222-ECAA-2922-A1473DE76C22}"/>
                  </a:ext>
                </a:extLst>
              </p14:cNvPr>
              <p14:cNvContentPartPr/>
              <p14:nvPr/>
            </p14:nvContentPartPr>
            <p14:xfrm>
              <a:off x="6155406" y="2397765"/>
              <a:ext cx="91080" cy="624960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6D4F1BB9-0222-ECAA-2922-A1473DE76C22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146406" y="2388765"/>
                <a:ext cx="108720" cy="64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0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E92E40E0-8149-9168-6C46-0E9ACB8A0C33}"/>
                  </a:ext>
                </a:extLst>
              </p14:cNvPr>
              <p14:cNvContentPartPr/>
              <p14:nvPr/>
            </p14:nvContentPartPr>
            <p14:xfrm>
              <a:off x="6207246" y="2428005"/>
              <a:ext cx="159480" cy="20268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E92E40E0-8149-9168-6C46-0E9ACB8A0C33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6198246" y="2419365"/>
                <a:ext cx="177120" cy="220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2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3C15AC06-E23C-D9D9-5FE6-BACB41339589}"/>
                  </a:ext>
                </a:extLst>
              </p14:cNvPr>
              <p14:cNvContentPartPr/>
              <p14:nvPr/>
            </p14:nvContentPartPr>
            <p14:xfrm>
              <a:off x="6395526" y="2442765"/>
              <a:ext cx="665640" cy="196200"/>
            </p14:xfrm>
          </p:contentPart>
        </mc:Choice>
        <mc:Fallback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3C15AC06-E23C-D9D9-5FE6-BACB41339589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6386526" y="2434125"/>
                <a:ext cx="683280" cy="21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135F8C89-478D-A523-9326-F88224F8B427}"/>
                  </a:ext>
                </a:extLst>
              </p14:cNvPr>
              <p14:cNvContentPartPr/>
              <p14:nvPr/>
            </p14:nvContentPartPr>
            <p14:xfrm>
              <a:off x="7027686" y="2451045"/>
              <a:ext cx="263520" cy="162360"/>
            </p14:xfrm>
          </p:contentPart>
        </mc:Choice>
        <mc:Fallback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135F8C89-478D-A523-9326-F88224F8B427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7019046" y="2442405"/>
                <a:ext cx="281160" cy="18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F2DC197F-D45A-C591-6CD0-32F429106AD8}"/>
                  </a:ext>
                </a:extLst>
              </p14:cNvPr>
              <p14:cNvContentPartPr/>
              <p14:nvPr/>
            </p14:nvContentPartPr>
            <p14:xfrm>
              <a:off x="7303806" y="2406405"/>
              <a:ext cx="617040" cy="198360"/>
            </p14:xfrm>
          </p:contentPart>
        </mc:Choice>
        <mc:Fallback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F2DC197F-D45A-C591-6CD0-32F429106AD8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7295166" y="2397405"/>
                <a:ext cx="63468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8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D310EB2C-18A0-B338-EAC0-C4788440BF00}"/>
                  </a:ext>
                </a:extLst>
              </p14:cNvPr>
              <p14:cNvContentPartPr/>
              <p14:nvPr/>
            </p14:nvContentPartPr>
            <p14:xfrm>
              <a:off x="7998246" y="2290845"/>
              <a:ext cx="61920" cy="375840"/>
            </p14:xfrm>
          </p:contentPart>
        </mc:Choice>
        <mc:Fallback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D310EB2C-18A0-B338-EAC0-C4788440BF00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7989606" y="2282205"/>
                <a:ext cx="79560" cy="39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0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6647F95C-B5B9-B429-80F2-83E9BD96F3D5}"/>
                  </a:ext>
                </a:extLst>
              </p14:cNvPr>
              <p14:cNvContentPartPr/>
              <p14:nvPr/>
            </p14:nvContentPartPr>
            <p14:xfrm>
              <a:off x="8009046" y="2337285"/>
              <a:ext cx="441000" cy="231480"/>
            </p14:xfrm>
          </p:contentPart>
        </mc:Choice>
        <mc:Fallback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6647F95C-B5B9-B429-80F2-83E9BD96F3D5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8000046" y="2328285"/>
                <a:ext cx="458640" cy="249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2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6E18E42A-637A-AC36-E2E1-4F4DFB506A39}"/>
                  </a:ext>
                </a:extLst>
              </p14:cNvPr>
              <p14:cNvContentPartPr/>
              <p14:nvPr/>
            </p14:nvContentPartPr>
            <p14:xfrm>
              <a:off x="8510886" y="2322165"/>
              <a:ext cx="269640" cy="222480"/>
            </p14:xfrm>
          </p:contentPart>
        </mc:Choice>
        <mc:Fallback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6E18E42A-637A-AC36-E2E1-4F4DFB506A39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8502246" y="2313165"/>
                <a:ext cx="287280" cy="24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4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D587C255-90A6-95BC-D183-62465D4285DD}"/>
                  </a:ext>
                </a:extLst>
              </p14:cNvPr>
              <p14:cNvContentPartPr/>
              <p14:nvPr/>
            </p14:nvContentPartPr>
            <p14:xfrm>
              <a:off x="9040086" y="2019405"/>
              <a:ext cx="401760" cy="512280"/>
            </p14:xfrm>
          </p:contentPart>
        </mc:Choice>
        <mc:Fallback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D587C255-90A6-95BC-D183-62465D4285DD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9031086" y="2010765"/>
                <a:ext cx="419400" cy="529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6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9D26EB00-1638-5C59-337F-B0E4D23EBC90}"/>
                  </a:ext>
                </a:extLst>
              </p14:cNvPr>
              <p14:cNvContentPartPr/>
              <p14:nvPr/>
            </p14:nvContentPartPr>
            <p14:xfrm>
              <a:off x="9685566" y="1638165"/>
              <a:ext cx="42480" cy="434160"/>
            </p14:xfrm>
          </p:contentPart>
        </mc:Choice>
        <mc:Fallback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9D26EB00-1638-5C59-337F-B0E4D23EBC90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9676926" y="1629165"/>
                <a:ext cx="60120" cy="451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8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76D085DB-AA1E-DF48-4B55-5AF34A3240E5}"/>
                  </a:ext>
                </a:extLst>
              </p14:cNvPr>
              <p14:cNvContentPartPr/>
              <p14:nvPr/>
            </p14:nvContentPartPr>
            <p14:xfrm>
              <a:off x="9779886" y="1865325"/>
              <a:ext cx="266400" cy="214920"/>
            </p14:xfrm>
          </p:contentPart>
        </mc:Choice>
        <mc:Fallback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76D085DB-AA1E-DF48-4B55-5AF34A3240E5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9770886" y="1856325"/>
                <a:ext cx="284040" cy="232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0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BDF0776E-675F-A747-79CF-BAB85B0831E4}"/>
                  </a:ext>
                </a:extLst>
              </p14:cNvPr>
              <p14:cNvContentPartPr/>
              <p14:nvPr/>
            </p14:nvContentPartPr>
            <p14:xfrm>
              <a:off x="10057086" y="1877565"/>
              <a:ext cx="452880" cy="139680"/>
            </p14:xfrm>
          </p:contentPart>
        </mc:Choice>
        <mc:Fallback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BDF0776E-675F-A747-79CF-BAB85B0831E4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10048446" y="1868925"/>
                <a:ext cx="470520" cy="15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2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476D89F9-02AA-26DA-D7C2-7F5768D3943D}"/>
                  </a:ext>
                </a:extLst>
              </p14:cNvPr>
              <p14:cNvContentPartPr/>
              <p14:nvPr/>
            </p14:nvContentPartPr>
            <p14:xfrm>
              <a:off x="10668726" y="1849125"/>
              <a:ext cx="348840" cy="330480"/>
            </p14:xfrm>
          </p:contentPart>
        </mc:Choice>
        <mc:Fallback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476D89F9-02AA-26DA-D7C2-7F5768D3943D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10660086" y="1840485"/>
                <a:ext cx="366480" cy="348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4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69AD3C61-FEE2-BFB9-9F4A-903045EA1A21}"/>
                  </a:ext>
                </a:extLst>
              </p14:cNvPr>
              <p14:cNvContentPartPr/>
              <p14:nvPr/>
            </p14:nvContentPartPr>
            <p14:xfrm>
              <a:off x="11229606" y="1692525"/>
              <a:ext cx="61920" cy="393840"/>
            </p14:xfrm>
          </p:contentPart>
        </mc:Choice>
        <mc:Fallback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69AD3C61-FEE2-BFB9-9F4A-903045EA1A21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11220966" y="1683885"/>
                <a:ext cx="79560" cy="411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6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5FE45A71-F49B-620C-C5DA-8B0D7DC833EA}"/>
                  </a:ext>
                </a:extLst>
              </p14:cNvPr>
              <p14:cNvContentPartPr/>
              <p14:nvPr/>
            </p14:nvContentPartPr>
            <p14:xfrm>
              <a:off x="11240046" y="1654365"/>
              <a:ext cx="396360" cy="432360"/>
            </p14:xfrm>
          </p:contentPart>
        </mc:Choice>
        <mc:Fallback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5FE45A71-F49B-620C-C5DA-8B0D7DC833EA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11231046" y="1645365"/>
                <a:ext cx="414000" cy="45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8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E1AE9D67-ACBF-1C19-FDD5-F61A98591F81}"/>
                  </a:ext>
                </a:extLst>
              </p14:cNvPr>
              <p14:cNvContentPartPr/>
              <p14:nvPr/>
            </p14:nvContentPartPr>
            <p14:xfrm>
              <a:off x="11600046" y="1965045"/>
              <a:ext cx="159480" cy="36000"/>
            </p14:xfrm>
          </p:contentPart>
        </mc:Choice>
        <mc:Fallback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E1AE9D67-ACBF-1C19-FDD5-F61A98591F81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11591406" y="1956045"/>
                <a:ext cx="177120" cy="53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0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93B45990-E439-4DE9-921C-2515406024AA}"/>
                  </a:ext>
                </a:extLst>
              </p14:cNvPr>
              <p14:cNvContentPartPr/>
              <p14:nvPr/>
            </p14:nvContentPartPr>
            <p14:xfrm>
              <a:off x="9062766" y="2513325"/>
              <a:ext cx="441720" cy="186480"/>
            </p14:xfrm>
          </p:contentPart>
        </mc:Choice>
        <mc:Fallback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93B45990-E439-4DE9-921C-2515406024AA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9053766" y="2504325"/>
                <a:ext cx="459360" cy="20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2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34F895F0-8F0A-EE12-D039-76F8DEEFB115}"/>
                  </a:ext>
                </a:extLst>
              </p14:cNvPr>
              <p14:cNvContentPartPr/>
              <p14:nvPr/>
            </p14:nvContentPartPr>
            <p14:xfrm>
              <a:off x="9750006" y="2418285"/>
              <a:ext cx="296280" cy="432000"/>
            </p14:xfrm>
          </p:contentPart>
        </mc:Choice>
        <mc:Fallback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34F895F0-8F0A-EE12-D039-76F8DEEFB115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9741006" y="2409645"/>
                <a:ext cx="313920" cy="44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4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41A0D439-B57B-6CC0-6C0E-7DC384BB06A4}"/>
                  </a:ext>
                </a:extLst>
              </p14:cNvPr>
              <p14:cNvContentPartPr/>
              <p14:nvPr/>
            </p14:nvContentPartPr>
            <p14:xfrm>
              <a:off x="9643446" y="2568765"/>
              <a:ext cx="191880" cy="28440"/>
            </p14:xfrm>
          </p:contentPart>
        </mc:Choice>
        <mc:Fallback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41A0D439-B57B-6CC0-6C0E-7DC384BB06A4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9634446" y="2560125"/>
                <a:ext cx="209520" cy="4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6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C8C27409-34F0-DBD4-13B9-14D50236BB20}"/>
                  </a:ext>
                </a:extLst>
              </p14:cNvPr>
              <p14:cNvContentPartPr/>
              <p14:nvPr/>
            </p14:nvContentPartPr>
            <p14:xfrm>
              <a:off x="9961326" y="2509365"/>
              <a:ext cx="191880" cy="491400"/>
            </p14:xfrm>
          </p:contentPart>
        </mc:Choice>
        <mc:Fallback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C8C27409-34F0-DBD4-13B9-14D50236BB20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9952686" y="2500365"/>
                <a:ext cx="209520" cy="509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8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0E19D437-4F84-65BD-E92B-A5518A639CC1}"/>
                  </a:ext>
                </a:extLst>
              </p14:cNvPr>
              <p14:cNvContentPartPr/>
              <p14:nvPr/>
            </p14:nvContentPartPr>
            <p14:xfrm>
              <a:off x="10159326" y="2538525"/>
              <a:ext cx="195120" cy="181080"/>
            </p14:xfrm>
          </p:contentPart>
        </mc:Choice>
        <mc:Fallback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0E19D437-4F84-65BD-E92B-A5518A639CC1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10150686" y="2529525"/>
                <a:ext cx="212760" cy="19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0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F9DCAAB0-DEC3-67C6-7352-205758AB0843}"/>
                  </a:ext>
                </a:extLst>
              </p14:cNvPr>
              <p14:cNvContentPartPr/>
              <p14:nvPr/>
            </p14:nvContentPartPr>
            <p14:xfrm>
              <a:off x="10380366" y="2569845"/>
              <a:ext cx="126000" cy="145440"/>
            </p14:xfrm>
          </p:contentPart>
        </mc:Choice>
        <mc:Fallback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F9DCAAB0-DEC3-67C6-7352-205758AB0843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10371366" y="2561205"/>
                <a:ext cx="143640" cy="163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2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9D851655-F547-311F-D079-128B3164BC0D}"/>
                  </a:ext>
                </a:extLst>
              </p14:cNvPr>
              <p14:cNvContentPartPr/>
              <p14:nvPr/>
            </p14:nvContentPartPr>
            <p14:xfrm>
              <a:off x="10543446" y="2575245"/>
              <a:ext cx="210240" cy="156960"/>
            </p14:xfrm>
          </p:contentPart>
        </mc:Choice>
        <mc:Fallback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9D851655-F547-311F-D079-128B3164BC0D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10534446" y="2566605"/>
                <a:ext cx="227880" cy="174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4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C850687D-051E-DD70-B029-BDFA9BBC97D2}"/>
                  </a:ext>
                </a:extLst>
              </p14:cNvPr>
              <p14:cNvContentPartPr/>
              <p14:nvPr/>
            </p14:nvContentPartPr>
            <p14:xfrm>
              <a:off x="10766286" y="2394885"/>
              <a:ext cx="295560" cy="322560"/>
            </p14:xfrm>
          </p:contentPart>
        </mc:Choice>
        <mc:Fallback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C850687D-051E-DD70-B029-BDFA9BBC97D2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10757286" y="2386245"/>
                <a:ext cx="313200" cy="340200"/>
              </a:xfrm>
              <a:prstGeom prst="rect">
                <a:avLst/>
              </a:prstGeom>
            </p:spPr>
          </p:pic>
        </mc:Fallback>
      </mc:AlternateContent>
      <p:grpSp>
        <p:nvGrpSpPr>
          <p:cNvPr id="53" name="Group 52">
            <a:extLst>
              <a:ext uri="{FF2B5EF4-FFF2-40B4-BE49-F238E27FC236}">
                <a16:creationId xmlns:a16="http://schemas.microsoft.com/office/drawing/2014/main" id="{18E5E8EC-BD6A-73AC-D4D1-CE0439E70C03}"/>
              </a:ext>
            </a:extLst>
          </p:cNvPr>
          <p:cNvGrpSpPr/>
          <p:nvPr/>
        </p:nvGrpSpPr>
        <p:grpSpPr>
          <a:xfrm>
            <a:off x="7142526" y="4381365"/>
            <a:ext cx="2105280" cy="778320"/>
            <a:chOff x="7142526" y="4381365"/>
            <a:chExt cx="2105280" cy="7783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66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938C5464-DD10-41CF-2957-17D22DDE27AD}"/>
                    </a:ext>
                  </a:extLst>
                </p14:cNvPr>
                <p14:cNvContentPartPr/>
                <p14:nvPr/>
              </p14:nvContentPartPr>
              <p14:xfrm>
                <a:off x="7142526" y="4381365"/>
                <a:ext cx="304560" cy="738000"/>
              </p14:xfrm>
            </p:contentPart>
          </mc:Choice>
          <mc:Fallback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938C5464-DD10-41CF-2957-17D22DDE27AD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7133886" y="4372365"/>
                  <a:ext cx="322200" cy="75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8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6E5C2906-EDFC-9932-1417-94F9A4D18D47}"/>
                    </a:ext>
                  </a:extLst>
                </p14:cNvPr>
                <p14:cNvContentPartPr/>
                <p14:nvPr/>
              </p14:nvContentPartPr>
              <p14:xfrm>
                <a:off x="7300566" y="4562445"/>
                <a:ext cx="182160" cy="549000"/>
              </p14:xfrm>
            </p:contentPart>
          </mc:Choice>
          <mc:Fallback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6E5C2906-EDFC-9932-1417-94F9A4D18D47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7291926" y="4553445"/>
                  <a:ext cx="199800" cy="566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0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76EC5C7A-2C01-A881-F310-1FBB1D8A56AD}"/>
                    </a:ext>
                  </a:extLst>
                </p14:cNvPr>
                <p14:cNvContentPartPr/>
                <p14:nvPr/>
              </p14:nvContentPartPr>
              <p14:xfrm>
                <a:off x="7155126" y="4810125"/>
                <a:ext cx="561240" cy="275760"/>
              </p14:xfrm>
            </p:contentPart>
          </mc:Choice>
          <mc:Fallback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76EC5C7A-2C01-A881-F310-1FBB1D8A56AD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7146486" y="4801125"/>
                  <a:ext cx="578880" cy="293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2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33A22A09-4403-ACD0-CCB9-1796BD97CA8A}"/>
                    </a:ext>
                  </a:extLst>
                </p14:cNvPr>
                <p14:cNvContentPartPr/>
                <p14:nvPr/>
              </p14:nvContentPartPr>
              <p14:xfrm>
                <a:off x="7754886" y="4588005"/>
                <a:ext cx="78120" cy="571680"/>
              </p14:xfrm>
            </p:contentPart>
          </mc:Choice>
          <mc:Fallback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33A22A09-4403-ACD0-CCB9-1796BD97CA8A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7746246" y="4579005"/>
                  <a:ext cx="95760" cy="589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4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8ACB6B46-A6CA-CB85-2189-3D708976837E}"/>
                    </a:ext>
                  </a:extLst>
                </p14:cNvPr>
                <p14:cNvContentPartPr/>
                <p14:nvPr/>
              </p14:nvContentPartPr>
              <p14:xfrm>
                <a:off x="7695846" y="4817325"/>
                <a:ext cx="241200" cy="142560"/>
              </p14:xfrm>
            </p:contentPart>
          </mc:Choice>
          <mc:Fallback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8ACB6B46-A6CA-CB85-2189-3D708976837E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7687206" y="4808325"/>
                  <a:ext cx="258840" cy="16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6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C87AAC6C-5879-2F47-379A-6091902A086A}"/>
                    </a:ext>
                  </a:extLst>
                </p14:cNvPr>
                <p14:cNvContentPartPr/>
                <p14:nvPr/>
              </p14:nvContentPartPr>
              <p14:xfrm>
                <a:off x="8020926" y="4870245"/>
                <a:ext cx="204840" cy="125280"/>
              </p14:xfrm>
            </p:contentPart>
          </mc:Choice>
          <mc:Fallback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C87AAC6C-5879-2F47-379A-6091902A086A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8011926" y="4861245"/>
                  <a:ext cx="222480" cy="142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8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7550514E-6A0D-5304-657C-0A61439080A8}"/>
                    </a:ext>
                  </a:extLst>
                </p14:cNvPr>
                <p14:cNvContentPartPr/>
                <p14:nvPr/>
              </p14:nvContentPartPr>
              <p14:xfrm>
                <a:off x="8316486" y="4738485"/>
                <a:ext cx="782280" cy="331200"/>
              </p14:xfrm>
            </p:contentPart>
          </mc:Choice>
          <mc:Fallback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7550514E-6A0D-5304-657C-0A61439080A8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8307486" y="4729485"/>
                  <a:ext cx="799920" cy="348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0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0DFA0B88-9DE9-0232-5800-A871CC5931EE}"/>
                    </a:ext>
                  </a:extLst>
                </p14:cNvPr>
                <p14:cNvContentPartPr/>
                <p14:nvPr/>
              </p14:nvContentPartPr>
              <p14:xfrm>
                <a:off x="9224766" y="4658565"/>
                <a:ext cx="23040" cy="12960"/>
              </p14:xfrm>
            </p:contentPart>
          </mc:Choice>
          <mc:Fallback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0DFA0B88-9DE9-0232-5800-A871CC5931EE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9216126" y="4649925"/>
                  <a:ext cx="40680" cy="30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322A185F-A477-789D-C677-D930909B5ABF}"/>
              </a:ext>
            </a:extLst>
          </p:cNvPr>
          <p:cNvGrpSpPr/>
          <p:nvPr/>
        </p:nvGrpSpPr>
        <p:grpSpPr>
          <a:xfrm>
            <a:off x="3286926" y="5462085"/>
            <a:ext cx="837720" cy="396720"/>
            <a:chOff x="3286926" y="5462085"/>
            <a:chExt cx="837720" cy="3967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82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8A5CF640-5358-26BF-50C8-F80B6E4C6C74}"/>
                    </a:ext>
                  </a:extLst>
                </p14:cNvPr>
                <p14:cNvContentPartPr/>
                <p14:nvPr/>
              </p14:nvContentPartPr>
              <p14:xfrm>
                <a:off x="3286926" y="5520045"/>
                <a:ext cx="344160" cy="338760"/>
              </p14:xfrm>
            </p:contentPart>
          </mc:Choice>
          <mc:Fallback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8A5CF640-5358-26BF-50C8-F80B6E4C6C74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3278286" y="5511045"/>
                  <a:ext cx="361800" cy="356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4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4CCB0E61-7368-8EE7-EC69-51D164288D21}"/>
                    </a:ext>
                  </a:extLst>
                </p14:cNvPr>
                <p14:cNvContentPartPr/>
                <p14:nvPr/>
              </p14:nvContentPartPr>
              <p14:xfrm>
                <a:off x="3646926" y="5462085"/>
                <a:ext cx="214560" cy="69480"/>
              </p14:xfrm>
            </p:contentPart>
          </mc:Choice>
          <mc:Fallback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4CCB0E61-7368-8EE7-EC69-51D164288D21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3638286" y="5453445"/>
                  <a:ext cx="232200" cy="8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6">
              <p14:nvContentPartPr>
                <p14:cNvPr id="65" name="Ink 64">
                  <a:extLst>
                    <a:ext uri="{FF2B5EF4-FFF2-40B4-BE49-F238E27FC236}">
                      <a16:creationId xmlns:a16="http://schemas.microsoft.com/office/drawing/2014/main" id="{526E7C16-365A-722E-FFB8-699D1A38A77D}"/>
                    </a:ext>
                  </a:extLst>
                </p14:cNvPr>
                <p14:cNvContentPartPr/>
                <p14:nvPr/>
              </p14:nvContentPartPr>
              <p14:xfrm>
                <a:off x="3806046" y="5532285"/>
                <a:ext cx="45720" cy="228240"/>
              </p14:xfrm>
            </p:contentPart>
          </mc:Choice>
          <mc:Fallback>
            <p:pic>
              <p:nvPicPr>
                <p:cNvPr id="65" name="Ink 64">
                  <a:extLst>
                    <a:ext uri="{FF2B5EF4-FFF2-40B4-BE49-F238E27FC236}">
                      <a16:creationId xmlns:a16="http://schemas.microsoft.com/office/drawing/2014/main" id="{526E7C16-365A-722E-FFB8-699D1A38A77D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3797406" y="5523645"/>
                  <a:ext cx="63360" cy="245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8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B777101B-6702-9890-78AE-9AF72EAFC62B}"/>
                    </a:ext>
                  </a:extLst>
                </p14:cNvPr>
                <p14:cNvContentPartPr/>
                <p14:nvPr/>
              </p14:nvContentPartPr>
              <p14:xfrm>
                <a:off x="3923406" y="5550645"/>
                <a:ext cx="201240" cy="308160"/>
              </p14:xfrm>
            </p:contentPart>
          </mc:Choice>
          <mc:Fallback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B777101B-6702-9890-78AE-9AF72EAFC62B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3914406" y="5542005"/>
                  <a:ext cx="218880" cy="325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6CAE49E6-3FBD-2C64-988C-749C8D1BD0FA}"/>
              </a:ext>
            </a:extLst>
          </p:cNvPr>
          <p:cNvGrpSpPr/>
          <p:nvPr/>
        </p:nvGrpSpPr>
        <p:grpSpPr>
          <a:xfrm>
            <a:off x="1275246" y="3441405"/>
            <a:ext cx="1522080" cy="450720"/>
            <a:chOff x="1275246" y="3441405"/>
            <a:chExt cx="1522080" cy="4507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90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40981EA1-6810-C03F-B72C-5C1CB6DEE14F}"/>
                    </a:ext>
                  </a:extLst>
                </p14:cNvPr>
                <p14:cNvContentPartPr/>
                <p14:nvPr/>
              </p14:nvContentPartPr>
              <p14:xfrm>
                <a:off x="1275246" y="3449685"/>
                <a:ext cx="49320" cy="388440"/>
              </p14:xfrm>
            </p:contentPart>
          </mc:Choice>
          <mc:Fallback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40981EA1-6810-C03F-B72C-5C1CB6DEE14F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1266246" y="3440685"/>
                  <a:ext cx="66960" cy="40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2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BF2B5C85-D4AB-15AC-CE0A-BA06CF2F7867}"/>
                    </a:ext>
                  </a:extLst>
                </p14:cNvPr>
                <p14:cNvContentPartPr/>
                <p14:nvPr/>
              </p14:nvContentPartPr>
              <p14:xfrm>
                <a:off x="1278486" y="3441405"/>
                <a:ext cx="217080" cy="450720"/>
              </p14:xfrm>
            </p:contentPart>
          </mc:Choice>
          <mc:Fallback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BF2B5C85-D4AB-15AC-CE0A-BA06CF2F7867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1269486" y="3432405"/>
                  <a:ext cx="234720" cy="468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4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CC628997-5341-210D-093F-34E72DDA6559}"/>
                    </a:ext>
                  </a:extLst>
                </p14:cNvPr>
                <p14:cNvContentPartPr/>
                <p14:nvPr/>
              </p14:nvContentPartPr>
              <p14:xfrm>
                <a:off x="1544526" y="3640125"/>
                <a:ext cx="237240" cy="180720"/>
              </p14:xfrm>
            </p:contentPart>
          </mc:Choice>
          <mc:Fallback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CC628997-5341-210D-093F-34E72DDA6559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1535526" y="3631125"/>
                  <a:ext cx="254880" cy="198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6">
              <p14:nvContentPartPr>
                <p14:cNvPr id="71" name="Ink 70">
                  <a:extLst>
                    <a:ext uri="{FF2B5EF4-FFF2-40B4-BE49-F238E27FC236}">
                      <a16:creationId xmlns:a16="http://schemas.microsoft.com/office/drawing/2014/main" id="{70A5471A-4E9C-689B-469D-8B2A98B6A20B}"/>
                    </a:ext>
                  </a:extLst>
                </p14:cNvPr>
                <p14:cNvContentPartPr/>
                <p14:nvPr/>
              </p14:nvContentPartPr>
              <p14:xfrm>
                <a:off x="1800846" y="3512325"/>
                <a:ext cx="45720" cy="307440"/>
              </p14:xfrm>
            </p:contentPart>
          </mc:Choice>
          <mc:Fallback>
            <p:pic>
              <p:nvPicPr>
                <p:cNvPr id="71" name="Ink 70">
                  <a:extLst>
                    <a:ext uri="{FF2B5EF4-FFF2-40B4-BE49-F238E27FC236}">
                      <a16:creationId xmlns:a16="http://schemas.microsoft.com/office/drawing/2014/main" id="{70A5471A-4E9C-689B-469D-8B2A98B6A20B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1791846" y="3503325"/>
                  <a:ext cx="63360" cy="325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8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6BCCFAF9-B1DA-C7FA-E844-C62DF301F763}"/>
                    </a:ext>
                  </a:extLst>
                </p14:cNvPr>
                <p14:cNvContentPartPr/>
                <p14:nvPr/>
              </p14:nvContentPartPr>
              <p14:xfrm>
                <a:off x="1938366" y="3661005"/>
                <a:ext cx="248760" cy="158760"/>
              </p14:xfrm>
            </p:contentPart>
          </mc:Choice>
          <mc:Fallback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6BCCFAF9-B1DA-C7FA-E844-C62DF301F763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1929726" y="3652005"/>
                  <a:ext cx="266400" cy="176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0">
              <p14:nvContentPartPr>
                <p14:cNvPr id="73" name="Ink 72">
                  <a:extLst>
                    <a:ext uri="{FF2B5EF4-FFF2-40B4-BE49-F238E27FC236}">
                      <a16:creationId xmlns:a16="http://schemas.microsoft.com/office/drawing/2014/main" id="{297417B2-91B7-23A0-D3E9-9964D1D5F8DB}"/>
                    </a:ext>
                  </a:extLst>
                </p14:cNvPr>
                <p14:cNvContentPartPr/>
                <p14:nvPr/>
              </p14:nvContentPartPr>
              <p14:xfrm>
                <a:off x="2223486" y="3583605"/>
                <a:ext cx="573840" cy="263160"/>
              </p14:xfrm>
            </p:contentPart>
          </mc:Choice>
          <mc:Fallback>
            <p:pic>
              <p:nvPicPr>
                <p:cNvPr id="73" name="Ink 72">
                  <a:extLst>
                    <a:ext uri="{FF2B5EF4-FFF2-40B4-BE49-F238E27FC236}">
                      <a16:creationId xmlns:a16="http://schemas.microsoft.com/office/drawing/2014/main" id="{297417B2-91B7-23A0-D3E9-9964D1D5F8DB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2214486" y="3574605"/>
                  <a:ext cx="591480" cy="2808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02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B7396EFF-7162-7D5C-CD4C-13C2FCC3F4EE}"/>
                  </a:ext>
                </a:extLst>
              </p14:cNvPr>
              <p14:cNvContentPartPr/>
              <p14:nvPr/>
            </p14:nvContentPartPr>
            <p14:xfrm>
              <a:off x="3111606" y="3658845"/>
              <a:ext cx="61920" cy="12960"/>
            </p14:xfrm>
          </p:contentPart>
        </mc:Choice>
        <mc:Fallback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B7396EFF-7162-7D5C-CD4C-13C2FCC3F4EE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3102966" y="3650205"/>
                <a:ext cx="79560" cy="30600"/>
              </a:xfrm>
              <a:prstGeom prst="rect">
                <a:avLst/>
              </a:prstGeom>
            </p:spPr>
          </p:pic>
        </mc:Fallback>
      </mc:AlternateContent>
      <p:grpSp>
        <p:nvGrpSpPr>
          <p:cNvPr id="83" name="Group 82">
            <a:extLst>
              <a:ext uri="{FF2B5EF4-FFF2-40B4-BE49-F238E27FC236}">
                <a16:creationId xmlns:a16="http://schemas.microsoft.com/office/drawing/2014/main" id="{BCD2F4F6-132A-2865-22AF-5B9287606499}"/>
              </a:ext>
            </a:extLst>
          </p:cNvPr>
          <p:cNvGrpSpPr/>
          <p:nvPr/>
        </p:nvGrpSpPr>
        <p:grpSpPr>
          <a:xfrm>
            <a:off x="3689406" y="3423765"/>
            <a:ext cx="1207440" cy="313920"/>
            <a:chOff x="3689406" y="3423765"/>
            <a:chExt cx="1207440" cy="3139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04">
              <p14:nvContentPartPr>
                <p14:cNvPr id="76" name="Ink 75">
                  <a:extLst>
                    <a:ext uri="{FF2B5EF4-FFF2-40B4-BE49-F238E27FC236}">
                      <a16:creationId xmlns:a16="http://schemas.microsoft.com/office/drawing/2014/main" id="{704035B7-9707-2D0B-1C24-BC073DA21E06}"/>
                    </a:ext>
                  </a:extLst>
                </p14:cNvPr>
                <p14:cNvContentPartPr/>
                <p14:nvPr/>
              </p14:nvContentPartPr>
              <p14:xfrm>
                <a:off x="3689406" y="3448965"/>
                <a:ext cx="16560" cy="217080"/>
              </p14:xfrm>
            </p:contentPart>
          </mc:Choice>
          <mc:Fallback>
            <p:pic>
              <p:nvPicPr>
                <p:cNvPr id="76" name="Ink 75">
                  <a:extLst>
                    <a:ext uri="{FF2B5EF4-FFF2-40B4-BE49-F238E27FC236}">
                      <a16:creationId xmlns:a16="http://schemas.microsoft.com/office/drawing/2014/main" id="{704035B7-9707-2D0B-1C24-BC073DA21E06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3680406" y="3440325"/>
                  <a:ext cx="34200" cy="23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6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B396FE36-5264-5180-9F3C-3A39C4F931D9}"/>
                    </a:ext>
                  </a:extLst>
                </p14:cNvPr>
                <p14:cNvContentPartPr/>
                <p14:nvPr/>
              </p14:nvContentPartPr>
              <p14:xfrm>
                <a:off x="3705606" y="3423765"/>
                <a:ext cx="302040" cy="230040"/>
              </p14:xfrm>
            </p:contentPart>
          </mc:Choice>
          <mc:Fallback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B396FE36-5264-5180-9F3C-3A39C4F931D9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3696606" y="3415125"/>
                  <a:ext cx="319680" cy="247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8">
              <p14:nvContentPartPr>
                <p14:cNvPr id="78" name="Ink 77">
                  <a:extLst>
                    <a:ext uri="{FF2B5EF4-FFF2-40B4-BE49-F238E27FC236}">
                      <a16:creationId xmlns:a16="http://schemas.microsoft.com/office/drawing/2014/main" id="{966968BA-8074-0DE1-D9D6-D32FEE798F37}"/>
                    </a:ext>
                  </a:extLst>
                </p14:cNvPr>
                <p14:cNvContentPartPr/>
                <p14:nvPr/>
              </p14:nvContentPartPr>
              <p14:xfrm>
                <a:off x="4065966" y="3546165"/>
                <a:ext cx="165600" cy="139680"/>
              </p14:xfrm>
            </p:contentPart>
          </mc:Choice>
          <mc:Fallback>
            <p:pic>
              <p:nvPicPr>
                <p:cNvPr id="78" name="Ink 77">
                  <a:extLst>
                    <a:ext uri="{FF2B5EF4-FFF2-40B4-BE49-F238E27FC236}">
                      <a16:creationId xmlns:a16="http://schemas.microsoft.com/office/drawing/2014/main" id="{966968BA-8074-0DE1-D9D6-D32FEE798F37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4056966" y="3537525"/>
                  <a:ext cx="183240" cy="15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0">
              <p14:nvContentPartPr>
                <p14:cNvPr id="79" name="Ink 78">
                  <a:extLst>
                    <a:ext uri="{FF2B5EF4-FFF2-40B4-BE49-F238E27FC236}">
                      <a16:creationId xmlns:a16="http://schemas.microsoft.com/office/drawing/2014/main" id="{84E84BF1-BBB9-5BF2-E800-647FDBD012BF}"/>
                    </a:ext>
                  </a:extLst>
                </p14:cNvPr>
                <p14:cNvContentPartPr/>
                <p14:nvPr/>
              </p14:nvContentPartPr>
              <p14:xfrm>
                <a:off x="4247406" y="3574965"/>
                <a:ext cx="243720" cy="102960"/>
              </p14:xfrm>
            </p:contentPart>
          </mc:Choice>
          <mc:Fallback>
            <p:pic>
              <p:nvPicPr>
                <p:cNvPr id="79" name="Ink 78">
                  <a:extLst>
                    <a:ext uri="{FF2B5EF4-FFF2-40B4-BE49-F238E27FC236}">
                      <a16:creationId xmlns:a16="http://schemas.microsoft.com/office/drawing/2014/main" id="{84E84BF1-BBB9-5BF2-E800-647FDBD012BF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4238406" y="3565965"/>
                  <a:ext cx="261360" cy="12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2">
              <p14:nvContentPartPr>
                <p14:cNvPr id="80" name="Ink 79">
                  <a:extLst>
                    <a:ext uri="{FF2B5EF4-FFF2-40B4-BE49-F238E27FC236}">
                      <a16:creationId xmlns:a16="http://schemas.microsoft.com/office/drawing/2014/main" id="{DD4B1187-3F26-116C-CC3A-DEF8ABAD5DC5}"/>
                    </a:ext>
                  </a:extLst>
                </p14:cNvPr>
                <p14:cNvContentPartPr/>
                <p14:nvPr/>
              </p14:nvContentPartPr>
              <p14:xfrm>
                <a:off x="4474566" y="3474525"/>
                <a:ext cx="140040" cy="172080"/>
              </p14:xfrm>
            </p:contentPart>
          </mc:Choice>
          <mc:Fallback>
            <p:pic>
              <p:nvPicPr>
                <p:cNvPr id="80" name="Ink 79">
                  <a:extLst>
                    <a:ext uri="{FF2B5EF4-FFF2-40B4-BE49-F238E27FC236}">
                      <a16:creationId xmlns:a16="http://schemas.microsoft.com/office/drawing/2014/main" id="{DD4B1187-3F26-116C-CC3A-DEF8ABAD5DC5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4465566" y="3465885"/>
                  <a:ext cx="157680" cy="189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4">
              <p14:nvContentPartPr>
                <p14:cNvPr id="81" name="Ink 80">
                  <a:extLst>
                    <a:ext uri="{FF2B5EF4-FFF2-40B4-BE49-F238E27FC236}">
                      <a16:creationId xmlns:a16="http://schemas.microsoft.com/office/drawing/2014/main" id="{E1D7D557-8CC5-61E8-4F56-30B51CC883AF}"/>
                    </a:ext>
                  </a:extLst>
                </p14:cNvPr>
                <p14:cNvContentPartPr/>
                <p14:nvPr/>
              </p14:nvContentPartPr>
              <p14:xfrm>
                <a:off x="4650966" y="3557685"/>
                <a:ext cx="180720" cy="135360"/>
              </p14:xfrm>
            </p:contentPart>
          </mc:Choice>
          <mc:Fallback>
            <p:pic>
              <p:nvPicPr>
                <p:cNvPr id="81" name="Ink 80">
                  <a:extLst>
                    <a:ext uri="{FF2B5EF4-FFF2-40B4-BE49-F238E27FC236}">
                      <a16:creationId xmlns:a16="http://schemas.microsoft.com/office/drawing/2014/main" id="{E1D7D557-8CC5-61E8-4F56-30B51CC883AF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4641966" y="3548685"/>
                  <a:ext cx="198360" cy="15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6">
              <p14:nvContentPartPr>
                <p14:cNvPr id="82" name="Ink 81">
                  <a:extLst>
                    <a:ext uri="{FF2B5EF4-FFF2-40B4-BE49-F238E27FC236}">
                      <a16:creationId xmlns:a16="http://schemas.microsoft.com/office/drawing/2014/main" id="{2362F623-62F2-9D6B-4148-A69E015A85D3}"/>
                    </a:ext>
                  </a:extLst>
                </p14:cNvPr>
                <p14:cNvContentPartPr/>
                <p14:nvPr/>
              </p14:nvContentPartPr>
              <p14:xfrm>
                <a:off x="4763646" y="3564165"/>
                <a:ext cx="133200" cy="173520"/>
              </p14:xfrm>
            </p:contentPart>
          </mc:Choice>
          <mc:Fallback>
            <p:pic>
              <p:nvPicPr>
                <p:cNvPr id="82" name="Ink 81">
                  <a:extLst>
                    <a:ext uri="{FF2B5EF4-FFF2-40B4-BE49-F238E27FC236}">
                      <a16:creationId xmlns:a16="http://schemas.microsoft.com/office/drawing/2014/main" id="{2362F623-62F2-9D6B-4148-A69E015A85D3}"/>
                    </a:ext>
                  </a:extLst>
                </p:cNvPr>
                <p:cNvPicPr/>
                <p:nvPr/>
              </p:nvPicPr>
              <p:blipFill>
                <a:blip r:embed="rId117"/>
                <a:stretch>
                  <a:fillRect/>
                </a:stretch>
              </p:blipFill>
              <p:spPr>
                <a:xfrm>
                  <a:off x="4754646" y="3555165"/>
                  <a:ext cx="150840" cy="1911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E0FEC476-94B7-E96A-49FD-26ECFE9B6702}"/>
              </a:ext>
            </a:extLst>
          </p:cNvPr>
          <p:cNvGrpSpPr/>
          <p:nvPr/>
        </p:nvGrpSpPr>
        <p:grpSpPr>
          <a:xfrm>
            <a:off x="5305086" y="3317205"/>
            <a:ext cx="1136160" cy="546120"/>
            <a:chOff x="5305086" y="3317205"/>
            <a:chExt cx="1136160" cy="5461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18">
              <p14:nvContentPartPr>
                <p14:cNvPr id="84" name="Ink 83">
                  <a:extLst>
                    <a:ext uri="{FF2B5EF4-FFF2-40B4-BE49-F238E27FC236}">
                      <a16:creationId xmlns:a16="http://schemas.microsoft.com/office/drawing/2014/main" id="{C449D256-1886-581C-CC76-316DF4B22BE6}"/>
                    </a:ext>
                  </a:extLst>
                </p14:cNvPr>
                <p14:cNvContentPartPr/>
                <p14:nvPr/>
              </p14:nvContentPartPr>
              <p14:xfrm>
                <a:off x="5305086" y="3393885"/>
                <a:ext cx="52200" cy="336600"/>
              </p14:xfrm>
            </p:contentPart>
          </mc:Choice>
          <mc:Fallback>
            <p:pic>
              <p:nvPicPr>
                <p:cNvPr id="84" name="Ink 83">
                  <a:extLst>
                    <a:ext uri="{FF2B5EF4-FFF2-40B4-BE49-F238E27FC236}">
                      <a16:creationId xmlns:a16="http://schemas.microsoft.com/office/drawing/2014/main" id="{C449D256-1886-581C-CC76-316DF4B22BE6}"/>
                    </a:ext>
                  </a:extLst>
                </p:cNvPr>
                <p:cNvPicPr/>
                <p:nvPr/>
              </p:nvPicPr>
              <p:blipFill>
                <a:blip r:embed="rId119"/>
                <a:stretch>
                  <a:fillRect/>
                </a:stretch>
              </p:blipFill>
              <p:spPr>
                <a:xfrm>
                  <a:off x="5296446" y="3385245"/>
                  <a:ext cx="69840" cy="354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0">
              <p14:nvContentPartPr>
                <p14:cNvPr id="85" name="Ink 84">
                  <a:extLst>
                    <a:ext uri="{FF2B5EF4-FFF2-40B4-BE49-F238E27FC236}">
                      <a16:creationId xmlns:a16="http://schemas.microsoft.com/office/drawing/2014/main" id="{FB6753C2-4996-92E5-E259-87FCB439B91E}"/>
                    </a:ext>
                  </a:extLst>
                </p14:cNvPr>
                <p14:cNvContentPartPr/>
                <p14:nvPr/>
              </p14:nvContentPartPr>
              <p14:xfrm>
                <a:off x="5308326" y="3376965"/>
                <a:ext cx="87840" cy="177120"/>
              </p14:xfrm>
            </p:contentPart>
          </mc:Choice>
          <mc:Fallback>
            <p:pic>
              <p:nvPicPr>
                <p:cNvPr id="85" name="Ink 84">
                  <a:extLst>
                    <a:ext uri="{FF2B5EF4-FFF2-40B4-BE49-F238E27FC236}">
                      <a16:creationId xmlns:a16="http://schemas.microsoft.com/office/drawing/2014/main" id="{FB6753C2-4996-92E5-E259-87FCB439B91E}"/>
                    </a:ext>
                  </a:extLst>
                </p:cNvPr>
                <p:cNvPicPr/>
                <p:nvPr/>
              </p:nvPicPr>
              <p:blipFill>
                <a:blip r:embed="rId121"/>
                <a:stretch>
                  <a:fillRect/>
                </a:stretch>
              </p:blipFill>
              <p:spPr>
                <a:xfrm>
                  <a:off x="5299686" y="3367965"/>
                  <a:ext cx="105480" cy="194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2">
              <p14:nvContentPartPr>
                <p14:cNvPr id="86" name="Ink 85">
                  <a:extLst>
                    <a:ext uri="{FF2B5EF4-FFF2-40B4-BE49-F238E27FC236}">
                      <a16:creationId xmlns:a16="http://schemas.microsoft.com/office/drawing/2014/main" id="{7CD0373C-6B59-E5C4-72E9-D113998332A9}"/>
                    </a:ext>
                  </a:extLst>
                </p14:cNvPr>
                <p14:cNvContentPartPr/>
                <p14:nvPr/>
              </p14:nvContentPartPr>
              <p14:xfrm>
                <a:off x="5409126" y="3498285"/>
                <a:ext cx="340920" cy="154080"/>
              </p14:xfrm>
            </p:contentPart>
          </mc:Choice>
          <mc:Fallback>
            <p:pic>
              <p:nvPicPr>
                <p:cNvPr id="86" name="Ink 85">
                  <a:extLst>
                    <a:ext uri="{FF2B5EF4-FFF2-40B4-BE49-F238E27FC236}">
                      <a16:creationId xmlns:a16="http://schemas.microsoft.com/office/drawing/2014/main" id="{7CD0373C-6B59-E5C4-72E9-D113998332A9}"/>
                    </a:ext>
                  </a:extLst>
                </p:cNvPr>
                <p:cNvPicPr/>
                <p:nvPr/>
              </p:nvPicPr>
              <p:blipFill>
                <a:blip r:embed="rId123"/>
                <a:stretch>
                  <a:fillRect/>
                </a:stretch>
              </p:blipFill>
              <p:spPr>
                <a:xfrm>
                  <a:off x="5400126" y="3489285"/>
                  <a:ext cx="358560" cy="171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4">
              <p14:nvContentPartPr>
                <p14:cNvPr id="88" name="Ink 87">
                  <a:extLst>
                    <a:ext uri="{FF2B5EF4-FFF2-40B4-BE49-F238E27FC236}">
                      <a16:creationId xmlns:a16="http://schemas.microsoft.com/office/drawing/2014/main" id="{43C67330-C14D-D4AB-CFC5-3F2ABBB64B92}"/>
                    </a:ext>
                  </a:extLst>
                </p14:cNvPr>
                <p14:cNvContentPartPr/>
                <p14:nvPr/>
              </p14:nvContentPartPr>
              <p14:xfrm>
                <a:off x="5787126" y="3317205"/>
                <a:ext cx="208800" cy="546120"/>
              </p14:xfrm>
            </p:contentPart>
          </mc:Choice>
          <mc:Fallback>
            <p:pic>
              <p:nvPicPr>
                <p:cNvPr id="88" name="Ink 87">
                  <a:extLst>
                    <a:ext uri="{FF2B5EF4-FFF2-40B4-BE49-F238E27FC236}">
                      <a16:creationId xmlns:a16="http://schemas.microsoft.com/office/drawing/2014/main" id="{43C67330-C14D-D4AB-CFC5-3F2ABBB64B92}"/>
                    </a:ext>
                  </a:extLst>
                </p:cNvPr>
                <p:cNvPicPr/>
                <p:nvPr/>
              </p:nvPicPr>
              <p:blipFill>
                <a:blip r:embed="rId125"/>
                <a:stretch>
                  <a:fillRect/>
                </a:stretch>
              </p:blipFill>
              <p:spPr>
                <a:xfrm>
                  <a:off x="5778486" y="3308565"/>
                  <a:ext cx="226440" cy="563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6">
              <p14:nvContentPartPr>
                <p14:cNvPr id="89" name="Ink 88">
                  <a:extLst>
                    <a:ext uri="{FF2B5EF4-FFF2-40B4-BE49-F238E27FC236}">
                      <a16:creationId xmlns:a16="http://schemas.microsoft.com/office/drawing/2014/main" id="{03514CDB-CBAD-E85F-B524-1FD9AA2D0D9A}"/>
                    </a:ext>
                  </a:extLst>
                </p14:cNvPr>
                <p14:cNvContentPartPr/>
                <p14:nvPr/>
              </p14:nvContentPartPr>
              <p14:xfrm>
                <a:off x="5970726" y="3478845"/>
                <a:ext cx="243000" cy="248040"/>
              </p14:xfrm>
            </p:contentPart>
          </mc:Choice>
          <mc:Fallback>
            <p:pic>
              <p:nvPicPr>
                <p:cNvPr id="89" name="Ink 88">
                  <a:extLst>
                    <a:ext uri="{FF2B5EF4-FFF2-40B4-BE49-F238E27FC236}">
                      <a16:creationId xmlns:a16="http://schemas.microsoft.com/office/drawing/2014/main" id="{03514CDB-CBAD-E85F-B524-1FD9AA2D0D9A}"/>
                    </a:ext>
                  </a:extLst>
                </p:cNvPr>
                <p:cNvPicPr/>
                <p:nvPr/>
              </p:nvPicPr>
              <p:blipFill>
                <a:blip r:embed="rId127"/>
                <a:stretch>
                  <a:fillRect/>
                </a:stretch>
              </p:blipFill>
              <p:spPr>
                <a:xfrm>
                  <a:off x="5962086" y="3469845"/>
                  <a:ext cx="260640" cy="265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8">
              <p14:nvContentPartPr>
                <p14:cNvPr id="90" name="Ink 89">
                  <a:extLst>
                    <a:ext uri="{FF2B5EF4-FFF2-40B4-BE49-F238E27FC236}">
                      <a16:creationId xmlns:a16="http://schemas.microsoft.com/office/drawing/2014/main" id="{56700AF5-FA9C-184D-6706-7208DC8C7C48}"/>
                    </a:ext>
                  </a:extLst>
                </p14:cNvPr>
                <p14:cNvContentPartPr/>
                <p14:nvPr/>
              </p14:nvContentPartPr>
              <p14:xfrm>
                <a:off x="6246846" y="3536805"/>
                <a:ext cx="194400" cy="69840"/>
              </p14:xfrm>
            </p:contentPart>
          </mc:Choice>
          <mc:Fallback>
            <p:pic>
              <p:nvPicPr>
                <p:cNvPr id="90" name="Ink 89">
                  <a:extLst>
                    <a:ext uri="{FF2B5EF4-FFF2-40B4-BE49-F238E27FC236}">
                      <a16:creationId xmlns:a16="http://schemas.microsoft.com/office/drawing/2014/main" id="{56700AF5-FA9C-184D-6706-7208DC8C7C48}"/>
                    </a:ext>
                  </a:extLst>
                </p:cNvPr>
                <p:cNvPicPr/>
                <p:nvPr/>
              </p:nvPicPr>
              <p:blipFill>
                <a:blip r:embed="rId129"/>
                <a:stretch>
                  <a:fillRect/>
                </a:stretch>
              </p:blipFill>
              <p:spPr>
                <a:xfrm>
                  <a:off x="6238206" y="3528165"/>
                  <a:ext cx="212040" cy="87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B73B10A0-7CC9-579C-65F4-1266FACC9FC1}"/>
              </a:ext>
            </a:extLst>
          </p:cNvPr>
          <p:cNvGrpSpPr/>
          <p:nvPr/>
        </p:nvGrpSpPr>
        <p:grpSpPr>
          <a:xfrm>
            <a:off x="2592486" y="4088325"/>
            <a:ext cx="2096640" cy="1119600"/>
            <a:chOff x="2592486" y="4088325"/>
            <a:chExt cx="2096640" cy="11196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30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53DC86CD-D27A-181F-918B-CCF673A778B7}"/>
                    </a:ext>
                  </a:extLst>
                </p14:cNvPr>
                <p14:cNvContentPartPr/>
                <p14:nvPr/>
              </p14:nvContentPartPr>
              <p14:xfrm>
                <a:off x="2592486" y="4700685"/>
                <a:ext cx="415800" cy="437400"/>
              </p14:xfrm>
            </p:contentPart>
          </mc:Choice>
          <mc:Fallback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53DC86CD-D27A-181F-918B-CCF673A778B7}"/>
                    </a:ext>
                  </a:extLst>
                </p:cNvPr>
                <p:cNvPicPr/>
                <p:nvPr/>
              </p:nvPicPr>
              <p:blipFill>
                <a:blip r:embed="rId131"/>
                <a:stretch>
                  <a:fillRect/>
                </a:stretch>
              </p:blipFill>
              <p:spPr>
                <a:xfrm>
                  <a:off x="2583846" y="4691685"/>
                  <a:ext cx="433440" cy="455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2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5A90C0F4-89CD-5D8E-6687-03D9CE86EA62}"/>
                    </a:ext>
                  </a:extLst>
                </p14:cNvPr>
                <p14:cNvContentPartPr/>
                <p14:nvPr/>
              </p14:nvContentPartPr>
              <p14:xfrm>
                <a:off x="2953206" y="4709325"/>
                <a:ext cx="538200" cy="425160"/>
              </p14:xfrm>
            </p:contentPart>
          </mc:Choice>
          <mc:Fallback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5A90C0F4-89CD-5D8E-6687-03D9CE86EA62}"/>
                    </a:ext>
                  </a:extLst>
                </p:cNvPr>
                <p:cNvPicPr/>
                <p:nvPr/>
              </p:nvPicPr>
              <p:blipFill>
                <a:blip r:embed="rId133"/>
                <a:stretch>
                  <a:fillRect/>
                </a:stretch>
              </p:blipFill>
              <p:spPr>
                <a:xfrm>
                  <a:off x="2944566" y="4700685"/>
                  <a:ext cx="555840" cy="44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4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3B39D5B5-0779-3369-F37D-CB5067895110}"/>
                    </a:ext>
                  </a:extLst>
                </p14:cNvPr>
                <p14:cNvContentPartPr/>
                <p14:nvPr/>
              </p14:nvContentPartPr>
              <p14:xfrm>
                <a:off x="3465486" y="4822725"/>
                <a:ext cx="74880" cy="58680"/>
              </p14:xfrm>
            </p:contentPart>
          </mc:Choice>
          <mc:Fallback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3B39D5B5-0779-3369-F37D-CB5067895110}"/>
                    </a:ext>
                  </a:extLst>
                </p:cNvPr>
                <p:cNvPicPr/>
                <p:nvPr/>
              </p:nvPicPr>
              <p:blipFill>
                <a:blip r:embed="rId135"/>
                <a:stretch>
                  <a:fillRect/>
                </a:stretch>
              </p:blipFill>
              <p:spPr>
                <a:xfrm>
                  <a:off x="3456486" y="4814085"/>
                  <a:ext cx="92520" cy="76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6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25DAA07F-28BF-9BAD-0F28-19DFD3F83E26}"/>
                    </a:ext>
                  </a:extLst>
                </p14:cNvPr>
                <p14:cNvContentPartPr/>
                <p14:nvPr/>
              </p14:nvContentPartPr>
              <p14:xfrm>
                <a:off x="3783006" y="4681605"/>
                <a:ext cx="318600" cy="418680"/>
              </p14:xfrm>
            </p:contentPart>
          </mc:Choice>
          <mc:Fallback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25DAA07F-28BF-9BAD-0F28-19DFD3F83E26}"/>
                    </a:ext>
                  </a:extLst>
                </p:cNvPr>
                <p:cNvPicPr/>
                <p:nvPr/>
              </p:nvPicPr>
              <p:blipFill>
                <a:blip r:embed="rId137"/>
                <a:stretch>
                  <a:fillRect/>
                </a:stretch>
              </p:blipFill>
              <p:spPr>
                <a:xfrm>
                  <a:off x="3774366" y="4672965"/>
                  <a:ext cx="336240" cy="436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8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C052492B-06A5-5A3A-8D92-BC7C5ACCF0A1}"/>
                    </a:ext>
                  </a:extLst>
                </p14:cNvPr>
                <p14:cNvContentPartPr/>
                <p14:nvPr/>
              </p14:nvContentPartPr>
              <p14:xfrm>
                <a:off x="4101246" y="4698885"/>
                <a:ext cx="48960" cy="42480"/>
              </p14:xfrm>
            </p:contentPart>
          </mc:Choice>
          <mc:Fallback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C052492B-06A5-5A3A-8D92-BC7C5ACCF0A1}"/>
                    </a:ext>
                  </a:extLst>
                </p:cNvPr>
                <p:cNvPicPr/>
                <p:nvPr/>
              </p:nvPicPr>
              <p:blipFill>
                <a:blip r:embed="rId139"/>
                <a:stretch>
                  <a:fillRect/>
                </a:stretch>
              </p:blipFill>
              <p:spPr>
                <a:xfrm>
                  <a:off x="4092606" y="4689885"/>
                  <a:ext cx="66600" cy="6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0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D56909BC-12AA-4B09-19CB-6476E043B147}"/>
                    </a:ext>
                  </a:extLst>
                </p14:cNvPr>
                <p14:cNvContentPartPr/>
                <p14:nvPr/>
              </p14:nvContentPartPr>
              <p14:xfrm>
                <a:off x="4188726" y="4857285"/>
                <a:ext cx="244080" cy="177480"/>
              </p14:xfrm>
            </p:contentPart>
          </mc:Choice>
          <mc:Fallback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D56909BC-12AA-4B09-19CB-6476E043B147}"/>
                    </a:ext>
                  </a:extLst>
                </p:cNvPr>
                <p:cNvPicPr/>
                <p:nvPr/>
              </p:nvPicPr>
              <p:blipFill>
                <a:blip r:embed="rId141"/>
                <a:stretch>
                  <a:fillRect/>
                </a:stretch>
              </p:blipFill>
              <p:spPr>
                <a:xfrm>
                  <a:off x="4179726" y="4848645"/>
                  <a:ext cx="261720" cy="19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2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ADD0A47B-895C-35DA-77B0-5D61EE729AF2}"/>
                    </a:ext>
                  </a:extLst>
                </p14:cNvPr>
                <p14:cNvContentPartPr/>
                <p14:nvPr/>
              </p14:nvContentPartPr>
              <p14:xfrm>
                <a:off x="4376286" y="4884285"/>
                <a:ext cx="257760" cy="323640"/>
              </p14:xfrm>
            </p:contentPart>
          </mc:Choice>
          <mc:Fallback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ADD0A47B-895C-35DA-77B0-5D61EE729AF2}"/>
                    </a:ext>
                  </a:extLst>
                </p:cNvPr>
                <p:cNvPicPr/>
                <p:nvPr/>
              </p:nvPicPr>
              <p:blipFill>
                <a:blip r:embed="rId143"/>
                <a:stretch>
                  <a:fillRect/>
                </a:stretch>
              </p:blipFill>
              <p:spPr>
                <a:xfrm>
                  <a:off x="4367286" y="4875645"/>
                  <a:ext cx="275400" cy="341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4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9C84E2CA-B094-4F35-32F4-49738BC104CE}"/>
                    </a:ext>
                  </a:extLst>
                </p14:cNvPr>
                <p14:cNvContentPartPr/>
                <p14:nvPr/>
              </p14:nvContentPartPr>
              <p14:xfrm>
                <a:off x="4662846" y="4771605"/>
                <a:ext cx="26280" cy="36720"/>
              </p14:xfrm>
            </p:contentPart>
          </mc:Choice>
          <mc:Fallback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9C84E2CA-B094-4F35-32F4-49738BC104CE}"/>
                    </a:ext>
                  </a:extLst>
                </p:cNvPr>
                <p:cNvPicPr/>
                <p:nvPr/>
              </p:nvPicPr>
              <p:blipFill>
                <a:blip r:embed="rId145"/>
                <a:stretch>
                  <a:fillRect/>
                </a:stretch>
              </p:blipFill>
              <p:spPr>
                <a:xfrm>
                  <a:off x="4653846" y="4762965"/>
                  <a:ext cx="43920" cy="5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6">
              <p14:nvContentPartPr>
                <p14:cNvPr id="97" name="Ink 96">
                  <a:extLst>
                    <a:ext uri="{FF2B5EF4-FFF2-40B4-BE49-F238E27FC236}">
                      <a16:creationId xmlns:a16="http://schemas.microsoft.com/office/drawing/2014/main" id="{6B4038CC-7D49-FE3C-FD7B-07FFAFC7589B}"/>
                    </a:ext>
                  </a:extLst>
                </p14:cNvPr>
                <p14:cNvContentPartPr/>
                <p14:nvPr/>
              </p14:nvContentPartPr>
              <p14:xfrm>
                <a:off x="2819646" y="4094805"/>
                <a:ext cx="337680" cy="283320"/>
              </p14:xfrm>
            </p:contentPart>
          </mc:Choice>
          <mc:Fallback>
            <p:pic>
              <p:nvPicPr>
                <p:cNvPr id="97" name="Ink 96">
                  <a:extLst>
                    <a:ext uri="{FF2B5EF4-FFF2-40B4-BE49-F238E27FC236}">
                      <a16:creationId xmlns:a16="http://schemas.microsoft.com/office/drawing/2014/main" id="{6B4038CC-7D49-FE3C-FD7B-07FFAFC7589B}"/>
                    </a:ext>
                  </a:extLst>
                </p:cNvPr>
                <p:cNvPicPr/>
                <p:nvPr/>
              </p:nvPicPr>
              <p:blipFill>
                <a:blip r:embed="rId147"/>
                <a:stretch>
                  <a:fillRect/>
                </a:stretch>
              </p:blipFill>
              <p:spPr>
                <a:xfrm>
                  <a:off x="2811006" y="4086165"/>
                  <a:ext cx="355320" cy="300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8">
              <p14:nvContentPartPr>
                <p14:cNvPr id="98" name="Ink 97">
                  <a:extLst>
                    <a:ext uri="{FF2B5EF4-FFF2-40B4-BE49-F238E27FC236}">
                      <a16:creationId xmlns:a16="http://schemas.microsoft.com/office/drawing/2014/main" id="{72C4C989-274A-934A-6EFC-E14FF1A0C905}"/>
                    </a:ext>
                  </a:extLst>
                </p14:cNvPr>
                <p14:cNvContentPartPr/>
                <p14:nvPr/>
              </p14:nvContentPartPr>
              <p14:xfrm>
                <a:off x="3066246" y="4256805"/>
                <a:ext cx="151200" cy="342360"/>
              </p14:xfrm>
            </p:contentPart>
          </mc:Choice>
          <mc:Fallback>
            <p:pic>
              <p:nvPicPr>
                <p:cNvPr id="98" name="Ink 97">
                  <a:extLst>
                    <a:ext uri="{FF2B5EF4-FFF2-40B4-BE49-F238E27FC236}">
                      <a16:creationId xmlns:a16="http://schemas.microsoft.com/office/drawing/2014/main" id="{72C4C989-274A-934A-6EFC-E14FF1A0C905}"/>
                    </a:ext>
                  </a:extLst>
                </p:cNvPr>
                <p:cNvPicPr/>
                <p:nvPr/>
              </p:nvPicPr>
              <p:blipFill>
                <a:blip r:embed="rId149"/>
                <a:stretch>
                  <a:fillRect/>
                </a:stretch>
              </p:blipFill>
              <p:spPr>
                <a:xfrm>
                  <a:off x="3057606" y="4247805"/>
                  <a:ext cx="168840" cy="360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0">
              <p14:nvContentPartPr>
                <p14:cNvPr id="99" name="Ink 98">
                  <a:extLst>
                    <a:ext uri="{FF2B5EF4-FFF2-40B4-BE49-F238E27FC236}">
                      <a16:creationId xmlns:a16="http://schemas.microsoft.com/office/drawing/2014/main" id="{DE3474E4-0CCF-3A93-6598-874F02C3ECE2}"/>
                    </a:ext>
                  </a:extLst>
                </p14:cNvPr>
                <p14:cNvContentPartPr/>
                <p14:nvPr/>
              </p14:nvContentPartPr>
              <p14:xfrm>
                <a:off x="3140766" y="4088325"/>
                <a:ext cx="68400" cy="57960"/>
              </p14:xfrm>
            </p:contentPart>
          </mc:Choice>
          <mc:Fallback>
            <p:pic>
              <p:nvPicPr>
                <p:cNvPr id="99" name="Ink 98">
                  <a:extLst>
                    <a:ext uri="{FF2B5EF4-FFF2-40B4-BE49-F238E27FC236}">
                      <a16:creationId xmlns:a16="http://schemas.microsoft.com/office/drawing/2014/main" id="{DE3474E4-0CCF-3A93-6598-874F02C3ECE2}"/>
                    </a:ext>
                  </a:extLst>
                </p:cNvPr>
                <p:cNvPicPr/>
                <p:nvPr/>
              </p:nvPicPr>
              <p:blipFill>
                <a:blip r:embed="rId151"/>
                <a:stretch>
                  <a:fillRect/>
                </a:stretch>
              </p:blipFill>
              <p:spPr>
                <a:xfrm>
                  <a:off x="3132126" y="4079685"/>
                  <a:ext cx="86040" cy="75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2">
              <p14:nvContentPartPr>
                <p14:cNvPr id="100" name="Ink 99">
                  <a:extLst>
                    <a:ext uri="{FF2B5EF4-FFF2-40B4-BE49-F238E27FC236}">
                      <a16:creationId xmlns:a16="http://schemas.microsoft.com/office/drawing/2014/main" id="{B5397AA5-4F7E-6564-59BA-5E10EDE277B9}"/>
                    </a:ext>
                  </a:extLst>
                </p14:cNvPr>
                <p14:cNvContentPartPr/>
                <p14:nvPr/>
              </p14:nvContentPartPr>
              <p14:xfrm>
                <a:off x="3303126" y="4230525"/>
                <a:ext cx="78480" cy="153720"/>
              </p14:xfrm>
            </p:contentPart>
          </mc:Choice>
          <mc:Fallback>
            <p:pic>
              <p:nvPicPr>
                <p:cNvPr id="100" name="Ink 99">
                  <a:extLst>
                    <a:ext uri="{FF2B5EF4-FFF2-40B4-BE49-F238E27FC236}">
                      <a16:creationId xmlns:a16="http://schemas.microsoft.com/office/drawing/2014/main" id="{B5397AA5-4F7E-6564-59BA-5E10EDE277B9}"/>
                    </a:ext>
                  </a:extLst>
                </p:cNvPr>
                <p:cNvPicPr/>
                <p:nvPr/>
              </p:nvPicPr>
              <p:blipFill>
                <a:blip r:embed="rId153"/>
                <a:stretch>
                  <a:fillRect/>
                </a:stretch>
              </p:blipFill>
              <p:spPr>
                <a:xfrm>
                  <a:off x="3294126" y="4221885"/>
                  <a:ext cx="96120" cy="171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4">
              <p14:nvContentPartPr>
                <p14:cNvPr id="101" name="Ink 100">
                  <a:extLst>
                    <a:ext uri="{FF2B5EF4-FFF2-40B4-BE49-F238E27FC236}">
                      <a16:creationId xmlns:a16="http://schemas.microsoft.com/office/drawing/2014/main" id="{8BA0F183-46C9-9A2C-BE43-AC4219832697}"/>
                    </a:ext>
                  </a:extLst>
                </p14:cNvPr>
                <p14:cNvContentPartPr/>
                <p14:nvPr/>
              </p14:nvContentPartPr>
              <p14:xfrm>
                <a:off x="3445686" y="4272285"/>
                <a:ext cx="334800" cy="120600"/>
              </p14:xfrm>
            </p:contentPart>
          </mc:Choice>
          <mc:Fallback>
            <p:pic>
              <p:nvPicPr>
                <p:cNvPr id="101" name="Ink 100">
                  <a:extLst>
                    <a:ext uri="{FF2B5EF4-FFF2-40B4-BE49-F238E27FC236}">
                      <a16:creationId xmlns:a16="http://schemas.microsoft.com/office/drawing/2014/main" id="{8BA0F183-46C9-9A2C-BE43-AC4219832697}"/>
                    </a:ext>
                  </a:extLst>
                </p:cNvPr>
                <p:cNvPicPr/>
                <p:nvPr/>
              </p:nvPicPr>
              <p:blipFill>
                <a:blip r:embed="rId155"/>
                <a:stretch>
                  <a:fillRect/>
                </a:stretch>
              </p:blipFill>
              <p:spPr>
                <a:xfrm>
                  <a:off x="3437046" y="4263285"/>
                  <a:ext cx="352440" cy="1382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2F44C059-89E7-6ED7-5DD8-4B904EA17DB8}"/>
              </a:ext>
            </a:extLst>
          </p:cNvPr>
          <p:cNvGrpSpPr/>
          <p:nvPr/>
        </p:nvGrpSpPr>
        <p:grpSpPr>
          <a:xfrm>
            <a:off x="5377086" y="3908685"/>
            <a:ext cx="966600" cy="471240"/>
            <a:chOff x="5377086" y="3908685"/>
            <a:chExt cx="966600" cy="4712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56">
              <p14:nvContentPartPr>
                <p14:cNvPr id="103" name="Ink 102">
                  <a:extLst>
                    <a:ext uri="{FF2B5EF4-FFF2-40B4-BE49-F238E27FC236}">
                      <a16:creationId xmlns:a16="http://schemas.microsoft.com/office/drawing/2014/main" id="{D18ED94B-C3DF-6430-BDD6-ABBAB6624C83}"/>
                    </a:ext>
                  </a:extLst>
                </p14:cNvPr>
                <p14:cNvContentPartPr/>
                <p14:nvPr/>
              </p14:nvContentPartPr>
              <p14:xfrm>
                <a:off x="5377086" y="3908685"/>
                <a:ext cx="410040" cy="471240"/>
              </p14:xfrm>
            </p:contentPart>
          </mc:Choice>
          <mc:Fallback>
            <p:pic>
              <p:nvPicPr>
                <p:cNvPr id="103" name="Ink 102">
                  <a:extLst>
                    <a:ext uri="{FF2B5EF4-FFF2-40B4-BE49-F238E27FC236}">
                      <a16:creationId xmlns:a16="http://schemas.microsoft.com/office/drawing/2014/main" id="{D18ED94B-C3DF-6430-BDD6-ABBAB6624C83}"/>
                    </a:ext>
                  </a:extLst>
                </p:cNvPr>
                <p:cNvPicPr/>
                <p:nvPr/>
              </p:nvPicPr>
              <p:blipFill>
                <a:blip r:embed="rId157"/>
                <a:stretch>
                  <a:fillRect/>
                </a:stretch>
              </p:blipFill>
              <p:spPr>
                <a:xfrm>
                  <a:off x="5368086" y="3900045"/>
                  <a:ext cx="427680" cy="488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8">
              <p14:nvContentPartPr>
                <p14:cNvPr id="104" name="Ink 103">
                  <a:extLst>
                    <a:ext uri="{FF2B5EF4-FFF2-40B4-BE49-F238E27FC236}">
                      <a16:creationId xmlns:a16="http://schemas.microsoft.com/office/drawing/2014/main" id="{E0231186-EE41-0356-53A6-CD2FD18D491F}"/>
                    </a:ext>
                  </a:extLst>
                </p14:cNvPr>
                <p14:cNvContentPartPr/>
                <p14:nvPr/>
              </p14:nvContentPartPr>
              <p14:xfrm>
                <a:off x="5850486" y="4101645"/>
                <a:ext cx="269640" cy="154080"/>
              </p14:xfrm>
            </p:contentPart>
          </mc:Choice>
          <mc:Fallback>
            <p:pic>
              <p:nvPicPr>
                <p:cNvPr id="104" name="Ink 103">
                  <a:extLst>
                    <a:ext uri="{FF2B5EF4-FFF2-40B4-BE49-F238E27FC236}">
                      <a16:creationId xmlns:a16="http://schemas.microsoft.com/office/drawing/2014/main" id="{E0231186-EE41-0356-53A6-CD2FD18D491F}"/>
                    </a:ext>
                  </a:extLst>
                </p:cNvPr>
                <p:cNvPicPr/>
                <p:nvPr/>
              </p:nvPicPr>
              <p:blipFill>
                <a:blip r:embed="rId159"/>
                <a:stretch>
                  <a:fillRect/>
                </a:stretch>
              </p:blipFill>
              <p:spPr>
                <a:xfrm>
                  <a:off x="5841486" y="4092645"/>
                  <a:ext cx="287280" cy="171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0">
              <p14:nvContentPartPr>
                <p14:cNvPr id="105" name="Ink 104">
                  <a:extLst>
                    <a:ext uri="{FF2B5EF4-FFF2-40B4-BE49-F238E27FC236}">
                      <a16:creationId xmlns:a16="http://schemas.microsoft.com/office/drawing/2014/main" id="{5243C23D-B24D-D2B3-ECEC-10F2FA7E0164}"/>
                    </a:ext>
                  </a:extLst>
                </p14:cNvPr>
                <p14:cNvContentPartPr/>
                <p14:nvPr/>
              </p14:nvContentPartPr>
              <p14:xfrm>
                <a:off x="6139206" y="3935325"/>
                <a:ext cx="204480" cy="344160"/>
              </p14:xfrm>
            </p:contentPart>
          </mc:Choice>
          <mc:Fallback>
            <p:pic>
              <p:nvPicPr>
                <p:cNvPr id="105" name="Ink 104">
                  <a:extLst>
                    <a:ext uri="{FF2B5EF4-FFF2-40B4-BE49-F238E27FC236}">
                      <a16:creationId xmlns:a16="http://schemas.microsoft.com/office/drawing/2014/main" id="{5243C23D-B24D-D2B3-ECEC-10F2FA7E0164}"/>
                    </a:ext>
                  </a:extLst>
                </p:cNvPr>
                <p:cNvPicPr/>
                <p:nvPr/>
              </p:nvPicPr>
              <p:blipFill>
                <a:blip r:embed="rId161"/>
                <a:stretch>
                  <a:fillRect/>
                </a:stretch>
              </p:blipFill>
              <p:spPr>
                <a:xfrm>
                  <a:off x="6130566" y="3926685"/>
                  <a:ext cx="222120" cy="361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99C80277-E3A7-EA60-7D31-82F535AA62CD}"/>
              </a:ext>
            </a:extLst>
          </p:cNvPr>
          <p:cNvGrpSpPr/>
          <p:nvPr/>
        </p:nvGrpSpPr>
        <p:grpSpPr>
          <a:xfrm>
            <a:off x="6765246" y="3128205"/>
            <a:ext cx="2495520" cy="1159920"/>
            <a:chOff x="6765246" y="3128205"/>
            <a:chExt cx="2495520" cy="11599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62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D44F68FA-F027-CEC3-3B75-6CD0AABAE52F}"/>
                    </a:ext>
                  </a:extLst>
                </p14:cNvPr>
                <p14:cNvContentPartPr/>
                <p14:nvPr/>
              </p14:nvContentPartPr>
              <p14:xfrm>
                <a:off x="7816806" y="3128205"/>
                <a:ext cx="32760" cy="667800"/>
              </p14:xfrm>
            </p:contentPart>
          </mc:Choice>
          <mc:Fallback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D44F68FA-F027-CEC3-3B75-6CD0AABAE52F}"/>
                    </a:ext>
                  </a:extLst>
                </p:cNvPr>
                <p:cNvPicPr/>
                <p:nvPr/>
              </p:nvPicPr>
              <p:blipFill>
                <a:blip r:embed="rId163"/>
                <a:stretch>
                  <a:fillRect/>
                </a:stretch>
              </p:blipFill>
              <p:spPr>
                <a:xfrm>
                  <a:off x="7807806" y="3119565"/>
                  <a:ext cx="50400" cy="685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4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69F17A7B-A4CE-3072-8A38-B042A857E229}"/>
                    </a:ext>
                  </a:extLst>
                </p14:cNvPr>
                <p14:cNvContentPartPr/>
                <p14:nvPr/>
              </p14:nvContentPartPr>
              <p14:xfrm>
                <a:off x="7541406" y="3728325"/>
                <a:ext cx="434880" cy="180360"/>
              </p14:xfrm>
            </p:contentPart>
          </mc:Choice>
          <mc:Fallback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69F17A7B-A4CE-3072-8A38-B042A857E229}"/>
                    </a:ext>
                  </a:extLst>
                </p:cNvPr>
                <p:cNvPicPr/>
                <p:nvPr/>
              </p:nvPicPr>
              <p:blipFill>
                <a:blip r:embed="rId165"/>
                <a:stretch>
                  <a:fillRect/>
                </a:stretch>
              </p:blipFill>
              <p:spPr>
                <a:xfrm>
                  <a:off x="7532406" y="3719325"/>
                  <a:ext cx="452520" cy="19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6">
              <p14:nvContentPartPr>
                <p14:cNvPr id="91" name="Ink 90">
                  <a:extLst>
                    <a:ext uri="{FF2B5EF4-FFF2-40B4-BE49-F238E27FC236}">
                      <a16:creationId xmlns:a16="http://schemas.microsoft.com/office/drawing/2014/main" id="{9628040D-242A-54C6-F198-5EE54219008E}"/>
                    </a:ext>
                  </a:extLst>
                </p14:cNvPr>
                <p14:cNvContentPartPr/>
                <p14:nvPr/>
              </p14:nvContentPartPr>
              <p14:xfrm>
                <a:off x="6765246" y="3511605"/>
                <a:ext cx="201600" cy="36360"/>
              </p14:xfrm>
            </p:contentPart>
          </mc:Choice>
          <mc:Fallback>
            <p:pic>
              <p:nvPicPr>
                <p:cNvPr id="91" name="Ink 90">
                  <a:extLst>
                    <a:ext uri="{FF2B5EF4-FFF2-40B4-BE49-F238E27FC236}">
                      <a16:creationId xmlns:a16="http://schemas.microsoft.com/office/drawing/2014/main" id="{9628040D-242A-54C6-F198-5EE54219008E}"/>
                    </a:ext>
                  </a:extLst>
                </p:cNvPr>
                <p:cNvPicPr/>
                <p:nvPr/>
              </p:nvPicPr>
              <p:blipFill>
                <a:blip r:embed="rId167"/>
                <a:stretch>
                  <a:fillRect/>
                </a:stretch>
              </p:blipFill>
              <p:spPr>
                <a:xfrm>
                  <a:off x="6756606" y="3502605"/>
                  <a:ext cx="219240" cy="54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8">
              <p14:nvContentPartPr>
                <p14:cNvPr id="92" name="Ink 91">
                  <a:extLst>
                    <a:ext uri="{FF2B5EF4-FFF2-40B4-BE49-F238E27FC236}">
                      <a16:creationId xmlns:a16="http://schemas.microsoft.com/office/drawing/2014/main" id="{6AF0ED8A-85F5-8A01-6604-9CA71D851458}"/>
                    </a:ext>
                  </a:extLst>
                </p14:cNvPr>
                <p14:cNvContentPartPr/>
                <p14:nvPr/>
              </p14:nvContentPartPr>
              <p14:xfrm>
                <a:off x="7001406" y="3309285"/>
                <a:ext cx="559440" cy="430920"/>
              </p14:xfrm>
            </p:contentPart>
          </mc:Choice>
          <mc:Fallback>
            <p:pic>
              <p:nvPicPr>
                <p:cNvPr id="92" name="Ink 91">
                  <a:extLst>
                    <a:ext uri="{FF2B5EF4-FFF2-40B4-BE49-F238E27FC236}">
                      <a16:creationId xmlns:a16="http://schemas.microsoft.com/office/drawing/2014/main" id="{6AF0ED8A-85F5-8A01-6604-9CA71D851458}"/>
                    </a:ext>
                  </a:extLst>
                </p:cNvPr>
                <p:cNvPicPr/>
                <p:nvPr/>
              </p:nvPicPr>
              <p:blipFill>
                <a:blip r:embed="rId169"/>
                <a:stretch>
                  <a:fillRect/>
                </a:stretch>
              </p:blipFill>
              <p:spPr>
                <a:xfrm>
                  <a:off x="6992406" y="3300285"/>
                  <a:ext cx="577080" cy="44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0">
              <p14:nvContentPartPr>
                <p14:cNvPr id="93" name="Ink 92">
                  <a:extLst>
                    <a:ext uri="{FF2B5EF4-FFF2-40B4-BE49-F238E27FC236}">
                      <a16:creationId xmlns:a16="http://schemas.microsoft.com/office/drawing/2014/main" id="{A181894E-82BA-4CE0-CC9D-DC0372C24D4D}"/>
                    </a:ext>
                  </a:extLst>
                </p14:cNvPr>
                <p14:cNvContentPartPr/>
                <p14:nvPr/>
              </p14:nvContentPartPr>
              <p14:xfrm>
                <a:off x="7589646" y="3314325"/>
                <a:ext cx="307440" cy="308160"/>
              </p14:xfrm>
            </p:contentPart>
          </mc:Choice>
          <mc:Fallback>
            <p:pic>
              <p:nvPicPr>
                <p:cNvPr id="93" name="Ink 92">
                  <a:extLst>
                    <a:ext uri="{FF2B5EF4-FFF2-40B4-BE49-F238E27FC236}">
                      <a16:creationId xmlns:a16="http://schemas.microsoft.com/office/drawing/2014/main" id="{A181894E-82BA-4CE0-CC9D-DC0372C24D4D}"/>
                    </a:ext>
                  </a:extLst>
                </p:cNvPr>
                <p:cNvPicPr/>
                <p:nvPr/>
              </p:nvPicPr>
              <p:blipFill>
                <a:blip r:embed="rId171"/>
                <a:stretch>
                  <a:fillRect/>
                </a:stretch>
              </p:blipFill>
              <p:spPr>
                <a:xfrm>
                  <a:off x="7581006" y="3305685"/>
                  <a:ext cx="325080" cy="325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2">
              <p14:nvContentPartPr>
                <p14:cNvPr id="94" name="Ink 93">
                  <a:extLst>
                    <a:ext uri="{FF2B5EF4-FFF2-40B4-BE49-F238E27FC236}">
                      <a16:creationId xmlns:a16="http://schemas.microsoft.com/office/drawing/2014/main" id="{5595164E-79D2-D6C6-6903-BF8D4C7EA62F}"/>
                    </a:ext>
                  </a:extLst>
                </p14:cNvPr>
                <p14:cNvContentPartPr/>
                <p14:nvPr/>
              </p14:nvContentPartPr>
              <p14:xfrm>
                <a:off x="8068086" y="3496845"/>
                <a:ext cx="446040" cy="92880"/>
              </p14:xfrm>
            </p:contentPart>
          </mc:Choice>
          <mc:Fallback>
            <p:pic>
              <p:nvPicPr>
                <p:cNvPr id="94" name="Ink 93">
                  <a:extLst>
                    <a:ext uri="{FF2B5EF4-FFF2-40B4-BE49-F238E27FC236}">
                      <a16:creationId xmlns:a16="http://schemas.microsoft.com/office/drawing/2014/main" id="{5595164E-79D2-D6C6-6903-BF8D4C7EA62F}"/>
                    </a:ext>
                  </a:extLst>
                </p:cNvPr>
                <p:cNvPicPr/>
                <p:nvPr/>
              </p:nvPicPr>
              <p:blipFill>
                <a:blip r:embed="rId173"/>
                <a:stretch>
                  <a:fillRect/>
                </a:stretch>
              </p:blipFill>
              <p:spPr>
                <a:xfrm>
                  <a:off x="8059446" y="3487845"/>
                  <a:ext cx="463680" cy="110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4">
              <p14:nvContentPartPr>
                <p14:cNvPr id="106" name="Ink 105">
                  <a:extLst>
                    <a:ext uri="{FF2B5EF4-FFF2-40B4-BE49-F238E27FC236}">
                      <a16:creationId xmlns:a16="http://schemas.microsoft.com/office/drawing/2014/main" id="{383C3CBA-7FC7-BCD6-CDDA-B9802714BFC8}"/>
                    </a:ext>
                  </a:extLst>
                </p14:cNvPr>
                <p14:cNvContentPartPr/>
                <p14:nvPr/>
              </p14:nvContentPartPr>
              <p14:xfrm>
                <a:off x="6956766" y="4048005"/>
                <a:ext cx="263160" cy="34560"/>
              </p14:xfrm>
            </p:contentPart>
          </mc:Choice>
          <mc:Fallback>
            <p:pic>
              <p:nvPicPr>
                <p:cNvPr id="106" name="Ink 105">
                  <a:extLst>
                    <a:ext uri="{FF2B5EF4-FFF2-40B4-BE49-F238E27FC236}">
                      <a16:creationId xmlns:a16="http://schemas.microsoft.com/office/drawing/2014/main" id="{383C3CBA-7FC7-BCD6-CDDA-B9802714BFC8}"/>
                    </a:ext>
                  </a:extLst>
                </p:cNvPr>
                <p:cNvPicPr/>
                <p:nvPr/>
              </p:nvPicPr>
              <p:blipFill>
                <a:blip r:embed="rId175"/>
                <a:stretch>
                  <a:fillRect/>
                </a:stretch>
              </p:blipFill>
              <p:spPr>
                <a:xfrm>
                  <a:off x="6948126" y="4039005"/>
                  <a:ext cx="280800" cy="52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6">
              <p14:nvContentPartPr>
                <p14:cNvPr id="107" name="Ink 106">
                  <a:extLst>
                    <a:ext uri="{FF2B5EF4-FFF2-40B4-BE49-F238E27FC236}">
                      <a16:creationId xmlns:a16="http://schemas.microsoft.com/office/drawing/2014/main" id="{0B1176BC-43C7-9572-31D5-26883D856B09}"/>
                    </a:ext>
                  </a:extLst>
                </p14:cNvPr>
                <p14:cNvContentPartPr/>
                <p14:nvPr/>
              </p14:nvContentPartPr>
              <p14:xfrm>
                <a:off x="7209846" y="3985365"/>
                <a:ext cx="66600" cy="128160"/>
              </p14:xfrm>
            </p:contentPart>
          </mc:Choice>
          <mc:Fallback>
            <p:pic>
              <p:nvPicPr>
                <p:cNvPr id="107" name="Ink 106">
                  <a:extLst>
                    <a:ext uri="{FF2B5EF4-FFF2-40B4-BE49-F238E27FC236}">
                      <a16:creationId xmlns:a16="http://schemas.microsoft.com/office/drawing/2014/main" id="{0B1176BC-43C7-9572-31D5-26883D856B09}"/>
                    </a:ext>
                  </a:extLst>
                </p:cNvPr>
                <p:cNvPicPr/>
                <p:nvPr/>
              </p:nvPicPr>
              <p:blipFill>
                <a:blip r:embed="rId177"/>
                <a:stretch>
                  <a:fillRect/>
                </a:stretch>
              </p:blipFill>
              <p:spPr>
                <a:xfrm>
                  <a:off x="7201206" y="3976725"/>
                  <a:ext cx="84240" cy="145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8">
              <p14:nvContentPartPr>
                <p14:cNvPr id="108" name="Ink 107">
                  <a:extLst>
                    <a:ext uri="{FF2B5EF4-FFF2-40B4-BE49-F238E27FC236}">
                      <a16:creationId xmlns:a16="http://schemas.microsoft.com/office/drawing/2014/main" id="{B342E703-E6DD-3A57-F702-F7B55BD444FE}"/>
                    </a:ext>
                  </a:extLst>
                </p14:cNvPr>
                <p14:cNvContentPartPr/>
                <p14:nvPr/>
              </p14:nvContentPartPr>
              <p14:xfrm>
                <a:off x="7661286" y="3768645"/>
                <a:ext cx="476640" cy="519480"/>
              </p14:xfrm>
            </p:contentPart>
          </mc:Choice>
          <mc:Fallback>
            <p:pic>
              <p:nvPicPr>
                <p:cNvPr id="108" name="Ink 107">
                  <a:extLst>
                    <a:ext uri="{FF2B5EF4-FFF2-40B4-BE49-F238E27FC236}">
                      <a16:creationId xmlns:a16="http://schemas.microsoft.com/office/drawing/2014/main" id="{B342E703-E6DD-3A57-F702-F7B55BD444FE}"/>
                    </a:ext>
                  </a:extLst>
                </p:cNvPr>
                <p:cNvPicPr/>
                <p:nvPr/>
              </p:nvPicPr>
              <p:blipFill>
                <a:blip r:embed="rId179"/>
                <a:stretch>
                  <a:fillRect/>
                </a:stretch>
              </p:blipFill>
              <p:spPr>
                <a:xfrm>
                  <a:off x="7652646" y="3760005"/>
                  <a:ext cx="494280" cy="53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0">
              <p14:nvContentPartPr>
                <p14:cNvPr id="109" name="Ink 108">
                  <a:extLst>
                    <a:ext uri="{FF2B5EF4-FFF2-40B4-BE49-F238E27FC236}">
                      <a16:creationId xmlns:a16="http://schemas.microsoft.com/office/drawing/2014/main" id="{08296AAF-5421-2043-4298-26708F26DFED}"/>
                    </a:ext>
                  </a:extLst>
                </p14:cNvPr>
                <p14:cNvContentPartPr/>
                <p14:nvPr/>
              </p14:nvContentPartPr>
              <p14:xfrm>
                <a:off x="8162406" y="4011285"/>
                <a:ext cx="280800" cy="112320"/>
              </p14:xfrm>
            </p:contentPart>
          </mc:Choice>
          <mc:Fallback>
            <p:pic>
              <p:nvPicPr>
                <p:cNvPr id="109" name="Ink 108">
                  <a:extLst>
                    <a:ext uri="{FF2B5EF4-FFF2-40B4-BE49-F238E27FC236}">
                      <a16:creationId xmlns:a16="http://schemas.microsoft.com/office/drawing/2014/main" id="{08296AAF-5421-2043-4298-26708F26DFED}"/>
                    </a:ext>
                  </a:extLst>
                </p:cNvPr>
                <p:cNvPicPr/>
                <p:nvPr/>
              </p:nvPicPr>
              <p:blipFill>
                <a:blip r:embed="rId181"/>
                <a:stretch>
                  <a:fillRect/>
                </a:stretch>
              </p:blipFill>
              <p:spPr>
                <a:xfrm>
                  <a:off x="8153766" y="4002285"/>
                  <a:ext cx="298440" cy="129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2">
              <p14:nvContentPartPr>
                <p14:cNvPr id="110" name="Ink 109">
                  <a:extLst>
                    <a:ext uri="{FF2B5EF4-FFF2-40B4-BE49-F238E27FC236}">
                      <a16:creationId xmlns:a16="http://schemas.microsoft.com/office/drawing/2014/main" id="{1085C90F-39A0-AE23-D55F-A8CBE68467F4}"/>
                    </a:ext>
                  </a:extLst>
                </p14:cNvPr>
                <p14:cNvContentPartPr/>
                <p14:nvPr/>
              </p14:nvContentPartPr>
              <p14:xfrm>
                <a:off x="8387766" y="3812925"/>
                <a:ext cx="336240" cy="379080"/>
              </p14:xfrm>
            </p:contentPart>
          </mc:Choice>
          <mc:Fallback>
            <p:pic>
              <p:nvPicPr>
                <p:cNvPr id="110" name="Ink 109">
                  <a:extLst>
                    <a:ext uri="{FF2B5EF4-FFF2-40B4-BE49-F238E27FC236}">
                      <a16:creationId xmlns:a16="http://schemas.microsoft.com/office/drawing/2014/main" id="{1085C90F-39A0-AE23-D55F-A8CBE68467F4}"/>
                    </a:ext>
                  </a:extLst>
                </p:cNvPr>
                <p:cNvPicPr/>
                <p:nvPr/>
              </p:nvPicPr>
              <p:blipFill>
                <a:blip r:embed="rId183"/>
                <a:stretch>
                  <a:fillRect/>
                </a:stretch>
              </p:blipFill>
              <p:spPr>
                <a:xfrm>
                  <a:off x="8378766" y="3803925"/>
                  <a:ext cx="353880" cy="396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4">
              <p14:nvContentPartPr>
                <p14:cNvPr id="111" name="Ink 110">
                  <a:extLst>
                    <a:ext uri="{FF2B5EF4-FFF2-40B4-BE49-F238E27FC236}">
                      <a16:creationId xmlns:a16="http://schemas.microsoft.com/office/drawing/2014/main" id="{8313EB08-65F1-D94A-EABA-FCD305E09F4D}"/>
                    </a:ext>
                  </a:extLst>
                </p14:cNvPr>
                <p14:cNvContentPartPr/>
                <p14:nvPr/>
              </p14:nvContentPartPr>
              <p14:xfrm>
                <a:off x="8803206" y="4066005"/>
                <a:ext cx="372240" cy="98280"/>
              </p14:xfrm>
            </p:contentPart>
          </mc:Choice>
          <mc:Fallback>
            <p:pic>
              <p:nvPicPr>
                <p:cNvPr id="111" name="Ink 110">
                  <a:extLst>
                    <a:ext uri="{FF2B5EF4-FFF2-40B4-BE49-F238E27FC236}">
                      <a16:creationId xmlns:a16="http://schemas.microsoft.com/office/drawing/2014/main" id="{8313EB08-65F1-D94A-EABA-FCD305E09F4D}"/>
                    </a:ext>
                  </a:extLst>
                </p:cNvPr>
                <p:cNvPicPr/>
                <p:nvPr/>
              </p:nvPicPr>
              <p:blipFill>
                <a:blip r:embed="rId185"/>
                <a:stretch>
                  <a:fillRect/>
                </a:stretch>
              </p:blipFill>
              <p:spPr>
                <a:xfrm>
                  <a:off x="8794206" y="4057365"/>
                  <a:ext cx="389880" cy="115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6">
              <p14:nvContentPartPr>
                <p14:cNvPr id="112" name="Ink 111">
                  <a:extLst>
                    <a:ext uri="{FF2B5EF4-FFF2-40B4-BE49-F238E27FC236}">
                      <a16:creationId xmlns:a16="http://schemas.microsoft.com/office/drawing/2014/main" id="{4961D2C0-CED8-CA07-52F3-4D54B150B60F}"/>
                    </a:ext>
                  </a:extLst>
                </p14:cNvPr>
                <p14:cNvContentPartPr/>
                <p14:nvPr/>
              </p14:nvContentPartPr>
              <p14:xfrm>
                <a:off x="9224766" y="4116765"/>
                <a:ext cx="36000" cy="12960"/>
              </p14:xfrm>
            </p:contentPart>
          </mc:Choice>
          <mc:Fallback>
            <p:pic>
              <p:nvPicPr>
                <p:cNvPr id="112" name="Ink 111">
                  <a:extLst>
                    <a:ext uri="{FF2B5EF4-FFF2-40B4-BE49-F238E27FC236}">
                      <a16:creationId xmlns:a16="http://schemas.microsoft.com/office/drawing/2014/main" id="{4961D2C0-CED8-CA07-52F3-4D54B150B60F}"/>
                    </a:ext>
                  </a:extLst>
                </p:cNvPr>
                <p:cNvPicPr/>
                <p:nvPr/>
              </p:nvPicPr>
              <p:blipFill>
                <a:blip r:embed="rId187"/>
                <a:stretch>
                  <a:fillRect/>
                </a:stretch>
              </p:blipFill>
              <p:spPr>
                <a:xfrm>
                  <a:off x="9216126" y="4108125"/>
                  <a:ext cx="53640" cy="30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EFE7571A-5BCA-80DD-FB08-E78E06305D1F}"/>
              </a:ext>
            </a:extLst>
          </p:cNvPr>
          <p:cNvGrpSpPr/>
          <p:nvPr/>
        </p:nvGrpSpPr>
        <p:grpSpPr>
          <a:xfrm>
            <a:off x="9724446" y="3781245"/>
            <a:ext cx="165240" cy="419760"/>
            <a:chOff x="9724446" y="3781245"/>
            <a:chExt cx="165240" cy="4197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88">
              <p14:nvContentPartPr>
                <p14:cNvPr id="113" name="Ink 112">
                  <a:extLst>
                    <a:ext uri="{FF2B5EF4-FFF2-40B4-BE49-F238E27FC236}">
                      <a16:creationId xmlns:a16="http://schemas.microsoft.com/office/drawing/2014/main" id="{B67F1111-EBA7-E171-777F-53E751C9F4B0}"/>
                    </a:ext>
                  </a:extLst>
                </p14:cNvPr>
                <p14:cNvContentPartPr/>
                <p14:nvPr/>
              </p14:nvContentPartPr>
              <p14:xfrm>
                <a:off x="9724446" y="3781245"/>
                <a:ext cx="165240" cy="288360"/>
              </p14:xfrm>
            </p:contentPart>
          </mc:Choice>
          <mc:Fallback>
            <p:pic>
              <p:nvPicPr>
                <p:cNvPr id="113" name="Ink 112">
                  <a:extLst>
                    <a:ext uri="{FF2B5EF4-FFF2-40B4-BE49-F238E27FC236}">
                      <a16:creationId xmlns:a16="http://schemas.microsoft.com/office/drawing/2014/main" id="{B67F1111-EBA7-E171-777F-53E751C9F4B0}"/>
                    </a:ext>
                  </a:extLst>
                </p:cNvPr>
                <p:cNvPicPr/>
                <p:nvPr/>
              </p:nvPicPr>
              <p:blipFill>
                <a:blip r:embed="rId189"/>
                <a:stretch>
                  <a:fillRect/>
                </a:stretch>
              </p:blipFill>
              <p:spPr>
                <a:xfrm>
                  <a:off x="9715806" y="3772605"/>
                  <a:ext cx="182880" cy="30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0">
              <p14:nvContentPartPr>
                <p14:cNvPr id="114" name="Ink 113">
                  <a:extLst>
                    <a:ext uri="{FF2B5EF4-FFF2-40B4-BE49-F238E27FC236}">
                      <a16:creationId xmlns:a16="http://schemas.microsoft.com/office/drawing/2014/main" id="{C367C676-BFEA-333C-2426-FAD7DA9CA14C}"/>
                    </a:ext>
                  </a:extLst>
                </p14:cNvPr>
                <p14:cNvContentPartPr/>
                <p14:nvPr/>
              </p14:nvContentPartPr>
              <p14:xfrm>
                <a:off x="9776646" y="4176885"/>
                <a:ext cx="29520" cy="24120"/>
              </p14:xfrm>
            </p:contentPart>
          </mc:Choice>
          <mc:Fallback>
            <p:pic>
              <p:nvPicPr>
                <p:cNvPr id="114" name="Ink 113">
                  <a:extLst>
                    <a:ext uri="{FF2B5EF4-FFF2-40B4-BE49-F238E27FC236}">
                      <a16:creationId xmlns:a16="http://schemas.microsoft.com/office/drawing/2014/main" id="{C367C676-BFEA-333C-2426-FAD7DA9CA14C}"/>
                    </a:ext>
                  </a:extLst>
                </p:cNvPr>
                <p:cNvPicPr/>
                <p:nvPr/>
              </p:nvPicPr>
              <p:blipFill>
                <a:blip r:embed="rId191"/>
                <a:stretch>
                  <a:fillRect/>
                </a:stretch>
              </p:blipFill>
              <p:spPr>
                <a:xfrm>
                  <a:off x="9767646" y="4168245"/>
                  <a:ext cx="47160" cy="417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EC424CC7-5687-D6AA-5A0A-6F04D83DB461}"/>
              </a:ext>
            </a:extLst>
          </p:cNvPr>
          <p:cNvGrpSpPr/>
          <p:nvPr/>
        </p:nvGrpSpPr>
        <p:grpSpPr>
          <a:xfrm>
            <a:off x="4996566" y="5196765"/>
            <a:ext cx="289440" cy="860400"/>
            <a:chOff x="4996566" y="5196765"/>
            <a:chExt cx="289440" cy="8604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92">
              <p14:nvContentPartPr>
                <p14:cNvPr id="118" name="Ink 117">
                  <a:extLst>
                    <a:ext uri="{FF2B5EF4-FFF2-40B4-BE49-F238E27FC236}">
                      <a16:creationId xmlns:a16="http://schemas.microsoft.com/office/drawing/2014/main" id="{ECC88102-6233-0932-56B0-26912FDAFC7C}"/>
                    </a:ext>
                  </a:extLst>
                </p14:cNvPr>
                <p14:cNvContentPartPr/>
                <p14:nvPr/>
              </p14:nvContentPartPr>
              <p14:xfrm>
                <a:off x="5107086" y="5196765"/>
                <a:ext cx="23040" cy="673560"/>
              </p14:xfrm>
            </p:contentPart>
          </mc:Choice>
          <mc:Fallback>
            <p:pic>
              <p:nvPicPr>
                <p:cNvPr id="118" name="Ink 117">
                  <a:extLst>
                    <a:ext uri="{FF2B5EF4-FFF2-40B4-BE49-F238E27FC236}">
                      <a16:creationId xmlns:a16="http://schemas.microsoft.com/office/drawing/2014/main" id="{ECC88102-6233-0932-56B0-26912FDAFC7C}"/>
                    </a:ext>
                  </a:extLst>
                </p:cNvPr>
                <p:cNvPicPr/>
                <p:nvPr/>
              </p:nvPicPr>
              <p:blipFill>
                <a:blip r:embed="rId193"/>
                <a:stretch>
                  <a:fillRect/>
                </a:stretch>
              </p:blipFill>
              <p:spPr>
                <a:xfrm>
                  <a:off x="5098446" y="5188125"/>
                  <a:ext cx="40680" cy="69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4">
              <p14:nvContentPartPr>
                <p14:cNvPr id="119" name="Ink 118">
                  <a:extLst>
                    <a:ext uri="{FF2B5EF4-FFF2-40B4-BE49-F238E27FC236}">
                      <a16:creationId xmlns:a16="http://schemas.microsoft.com/office/drawing/2014/main" id="{F16DEC88-404A-F81B-121D-3061E2EE069B}"/>
                    </a:ext>
                  </a:extLst>
                </p14:cNvPr>
                <p14:cNvContentPartPr/>
                <p14:nvPr/>
              </p14:nvContentPartPr>
              <p14:xfrm>
                <a:off x="4996566" y="5772765"/>
                <a:ext cx="289440" cy="284400"/>
              </p14:xfrm>
            </p:contentPart>
          </mc:Choice>
          <mc:Fallback>
            <p:pic>
              <p:nvPicPr>
                <p:cNvPr id="119" name="Ink 118">
                  <a:extLst>
                    <a:ext uri="{FF2B5EF4-FFF2-40B4-BE49-F238E27FC236}">
                      <a16:creationId xmlns:a16="http://schemas.microsoft.com/office/drawing/2014/main" id="{F16DEC88-404A-F81B-121D-3061E2EE069B}"/>
                    </a:ext>
                  </a:extLst>
                </p:cNvPr>
                <p:cNvPicPr/>
                <p:nvPr/>
              </p:nvPicPr>
              <p:blipFill>
                <a:blip r:embed="rId195"/>
                <a:stretch>
                  <a:fillRect/>
                </a:stretch>
              </p:blipFill>
              <p:spPr>
                <a:xfrm>
                  <a:off x="4987926" y="5764125"/>
                  <a:ext cx="307080" cy="3020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29" name="Group 128">
            <a:extLst>
              <a:ext uri="{FF2B5EF4-FFF2-40B4-BE49-F238E27FC236}">
                <a16:creationId xmlns:a16="http://schemas.microsoft.com/office/drawing/2014/main" id="{169F60BA-961A-2780-DFE2-446C5E2F3D28}"/>
              </a:ext>
            </a:extLst>
          </p:cNvPr>
          <p:cNvGrpSpPr/>
          <p:nvPr/>
        </p:nvGrpSpPr>
        <p:grpSpPr>
          <a:xfrm>
            <a:off x="4445766" y="6134565"/>
            <a:ext cx="1349640" cy="406080"/>
            <a:chOff x="4445766" y="6134565"/>
            <a:chExt cx="1349640" cy="4060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96">
              <p14:nvContentPartPr>
                <p14:cNvPr id="121" name="Ink 120">
                  <a:extLst>
                    <a:ext uri="{FF2B5EF4-FFF2-40B4-BE49-F238E27FC236}">
                      <a16:creationId xmlns:a16="http://schemas.microsoft.com/office/drawing/2014/main" id="{6A888AFA-12CD-277A-A3D1-F0CE9297E822}"/>
                    </a:ext>
                  </a:extLst>
                </p14:cNvPr>
                <p14:cNvContentPartPr/>
                <p14:nvPr/>
              </p14:nvContentPartPr>
              <p14:xfrm>
                <a:off x="4445766" y="6182085"/>
                <a:ext cx="119880" cy="308160"/>
              </p14:xfrm>
            </p:contentPart>
          </mc:Choice>
          <mc:Fallback>
            <p:pic>
              <p:nvPicPr>
                <p:cNvPr id="121" name="Ink 120">
                  <a:extLst>
                    <a:ext uri="{FF2B5EF4-FFF2-40B4-BE49-F238E27FC236}">
                      <a16:creationId xmlns:a16="http://schemas.microsoft.com/office/drawing/2014/main" id="{6A888AFA-12CD-277A-A3D1-F0CE9297E822}"/>
                    </a:ext>
                  </a:extLst>
                </p:cNvPr>
                <p:cNvPicPr/>
                <p:nvPr/>
              </p:nvPicPr>
              <p:blipFill>
                <a:blip r:embed="rId197"/>
                <a:stretch>
                  <a:fillRect/>
                </a:stretch>
              </p:blipFill>
              <p:spPr>
                <a:xfrm>
                  <a:off x="4437126" y="6173085"/>
                  <a:ext cx="137520" cy="325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8">
              <p14:nvContentPartPr>
                <p14:cNvPr id="122" name="Ink 121">
                  <a:extLst>
                    <a:ext uri="{FF2B5EF4-FFF2-40B4-BE49-F238E27FC236}">
                      <a16:creationId xmlns:a16="http://schemas.microsoft.com/office/drawing/2014/main" id="{70159B9D-D45F-CA42-1888-7ACDFA7D12AA}"/>
                    </a:ext>
                  </a:extLst>
                </p14:cNvPr>
                <p14:cNvContentPartPr/>
                <p14:nvPr/>
              </p14:nvContentPartPr>
              <p14:xfrm>
                <a:off x="4506966" y="6222765"/>
                <a:ext cx="133200" cy="309960"/>
              </p14:xfrm>
            </p:contentPart>
          </mc:Choice>
          <mc:Fallback>
            <p:pic>
              <p:nvPicPr>
                <p:cNvPr id="122" name="Ink 121">
                  <a:extLst>
                    <a:ext uri="{FF2B5EF4-FFF2-40B4-BE49-F238E27FC236}">
                      <a16:creationId xmlns:a16="http://schemas.microsoft.com/office/drawing/2014/main" id="{70159B9D-D45F-CA42-1888-7ACDFA7D12AA}"/>
                    </a:ext>
                  </a:extLst>
                </p:cNvPr>
                <p:cNvPicPr/>
                <p:nvPr/>
              </p:nvPicPr>
              <p:blipFill>
                <a:blip r:embed="rId199"/>
                <a:stretch>
                  <a:fillRect/>
                </a:stretch>
              </p:blipFill>
              <p:spPr>
                <a:xfrm>
                  <a:off x="4498326" y="6213765"/>
                  <a:ext cx="150840" cy="327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0">
              <p14:nvContentPartPr>
                <p14:cNvPr id="123" name="Ink 122">
                  <a:extLst>
                    <a:ext uri="{FF2B5EF4-FFF2-40B4-BE49-F238E27FC236}">
                      <a16:creationId xmlns:a16="http://schemas.microsoft.com/office/drawing/2014/main" id="{617B9DD5-FC58-2D5E-47F7-F80C02DAD437}"/>
                    </a:ext>
                  </a:extLst>
                </p14:cNvPr>
                <p14:cNvContentPartPr/>
                <p14:nvPr/>
              </p14:nvContentPartPr>
              <p14:xfrm>
                <a:off x="4483926" y="6287565"/>
                <a:ext cx="297360" cy="253080"/>
              </p14:xfrm>
            </p:contentPart>
          </mc:Choice>
          <mc:Fallback>
            <p:pic>
              <p:nvPicPr>
                <p:cNvPr id="123" name="Ink 122">
                  <a:extLst>
                    <a:ext uri="{FF2B5EF4-FFF2-40B4-BE49-F238E27FC236}">
                      <a16:creationId xmlns:a16="http://schemas.microsoft.com/office/drawing/2014/main" id="{617B9DD5-FC58-2D5E-47F7-F80C02DAD437}"/>
                    </a:ext>
                  </a:extLst>
                </p:cNvPr>
                <p:cNvPicPr/>
                <p:nvPr/>
              </p:nvPicPr>
              <p:blipFill>
                <a:blip r:embed="rId201"/>
                <a:stretch>
                  <a:fillRect/>
                </a:stretch>
              </p:blipFill>
              <p:spPr>
                <a:xfrm>
                  <a:off x="4475286" y="6278925"/>
                  <a:ext cx="315000" cy="270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2">
              <p14:nvContentPartPr>
                <p14:cNvPr id="124" name="Ink 123">
                  <a:extLst>
                    <a:ext uri="{FF2B5EF4-FFF2-40B4-BE49-F238E27FC236}">
                      <a16:creationId xmlns:a16="http://schemas.microsoft.com/office/drawing/2014/main" id="{EA65F768-F427-E532-6BDD-7556FE68FBDA}"/>
                    </a:ext>
                  </a:extLst>
                </p14:cNvPr>
                <p14:cNvContentPartPr/>
                <p14:nvPr/>
              </p14:nvContentPartPr>
              <p14:xfrm>
                <a:off x="4689846" y="6265245"/>
                <a:ext cx="149040" cy="175680"/>
              </p14:xfrm>
            </p:contentPart>
          </mc:Choice>
          <mc:Fallback>
            <p:pic>
              <p:nvPicPr>
                <p:cNvPr id="124" name="Ink 123">
                  <a:extLst>
                    <a:ext uri="{FF2B5EF4-FFF2-40B4-BE49-F238E27FC236}">
                      <a16:creationId xmlns:a16="http://schemas.microsoft.com/office/drawing/2014/main" id="{EA65F768-F427-E532-6BDD-7556FE68FBDA}"/>
                    </a:ext>
                  </a:extLst>
                </p:cNvPr>
                <p:cNvPicPr/>
                <p:nvPr/>
              </p:nvPicPr>
              <p:blipFill>
                <a:blip r:embed="rId203"/>
                <a:stretch>
                  <a:fillRect/>
                </a:stretch>
              </p:blipFill>
              <p:spPr>
                <a:xfrm>
                  <a:off x="4680846" y="6256605"/>
                  <a:ext cx="166680" cy="193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4">
              <p14:nvContentPartPr>
                <p14:cNvPr id="125" name="Ink 124">
                  <a:extLst>
                    <a:ext uri="{FF2B5EF4-FFF2-40B4-BE49-F238E27FC236}">
                      <a16:creationId xmlns:a16="http://schemas.microsoft.com/office/drawing/2014/main" id="{D03ED7E3-CCF1-BDC1-3AED-29DE0F7A3616}"/>
                    </a:ext>
                  </a:extLst>
                </p14:cNvPr>
                <p14:cNvContentPartPr/>
                <p14:nvPr/>
              </p14:nvContentPartPr>
              <p14:xfrm>
                <a:off x="4890006" y="6134565"/>
                <a:ext cx="229680" cy="221760"/>
              </p14:xfrm>
            </p:contentPart>
          </mc:Choice>
          <mc:Fallback>
            <p:pic>
              <p:nvPicPr>
                <p:cNvPr id="125" name="Ink 124">
                  <a:extLst>
                    <a:ext uri="{FF2B5EF4-FFF2-40B4-BE49-F238E27FC236}">
                      <a16:creationId xmlns:a16="http://schemas.microsoft.com/office/drawing/2014/main" id="{D03ED7E3-CCF1-BDC1-3AED-29DE0F7A3616}"/>
                    </a:ext>
                  </a:extLst>
                </p:cNvPr>
                <p:cNvPicPr/>
                <p:nvPr/>
              </p:nvPicPr>
              <p:blipFill>
                <a:blip r:embed="rId205"/>
                <a:stretch>
                  <a:fillRect/>
                </a:stretch>
              </p:blipFill>
              <p:spPr>
                <a:xfrm>
                  <a:off x="4881366" y="6125925"/>
                  <a:ext cx="247320" cy="23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6">
              <p14:nvContentPartPr>
                <p14:cNvPr id="126" name="Ink 125">
                  <a:extLst>
                    <a:ext uri="{FF2B5EF4-FFF2-40B4-BE49-F238E27FC236}">
                      <a16:creationId xmlns:a16="http://schemas.microsoft.com/office/drawing/2014/main" id="{0E7AEB50-FAD2-FD81-C8F7-7FE321B9965F}"/>
                    </a:ext>
                  </a:extLst>
                </p14:cNvPr>
                <p14:cNvContentPartPr/>
                <p14:nvPr/>
              </p14:nvContentPartPr>
              <p14:xfrm>
                <a:off x="5178726" y="6139965"/>
                <a:ext cx="159480" cy="290160"/>
              </p14:xfrm>
            </p:contentPart>
          </mc:Choice>
          <mc:Fallback>
            <p:pic>
              <p:nvPicPr>
                <p:cNvPr id="126" name="Ink 125">
                  <a:extLst>
                    <a:ext uri="{FF2B5EF4-FFF2-40B4-BE49-F238E27FC236}">
                      <a16:creationId xmlns:a16="http://schemas.microsoft.com/office/drawing/2014/main" id="{0E7AEB50-FAD2-FD81-C8F7-7FE321B9965F}"/>
                    </a:ext>
                  </a:extLst>
                </p:cNvPr>
                <p:cNvPicPr/>
                <p:nvPr/>
              </p:nvPicPr>
              <p:blipFill>
                <a:blip r:embed="rId207"/>
                <a:stretch>
                  <a:fillRect/>
                </a:stretch>
              </p:blipFill>
              <p:spPr>
                <a:xfrm>
                  <a:off x="5169726" y="6130965"/>
                  <a:ext cx="177120" cy="307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8">
              <p14:nvContentPartPr>
                <p14:cNvPr id="127" name="Ink 126">
                  <a:extLst>
                    <a:ext uri="{FF2B5EF4-FFF2-40B4-BE49-F238E27FC236}">
                      <a16:creationId xmlns:a16="http://schemas.microsoft.com/office/drawing/2014/main" id="{E579DF0E-2E28-C70E-BEF6-98F72A16B63E}"/>
                    </a:ext>
                  </a:extLst>
                </p14:cNvPr>
                <p14:cNvContentPartPr/>
                <p14:nvPr/>
              </p14:nvContentPartPr>
              <p14:xfrm>
                <a:off x="5346846" y="6281805"/>
                <a:ext cx="205200" cy="115560"/>
              </p14:xfrm>
            </p:contentPart>
          </mc:Choice>
          <mc:Fallback>
            <p:pic>
              <p:nvPicPr>
                <p:cNvPr id="127" name="Ink 126">
                  <a:extLst>
                    <a:ext uri="{FF2B5EF4-FFF2-40B4-BE49-F238E27FC236}">
                      <a16:creationId xmlns:a16="http://schemas.microsoft.com/office/drawing/2014/main" id="{E579DF0E-2E28-C70E-BEF6-98F72A16B63E}"/>
                    </a:ext>
                  </a:extLst>
                </p:cNvPr>
                <p:cNvPicPr/>
                <p:nvPr/>
              </p:nvPicPr>
              <p:blipFill>
                <a:blip r:embed="rId209"/>
                <a:stretch>
                  <a:fillRect/>
                </a:stretch>
              </p:blipFill>
              <p:spPr>
                <a:xfrm>
                  <a:off x="5337846" y="6273165"/>
                  <a:ext cx="222840" cy="133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0">
              <p14:nvContentPartPr>
                <p14:cNvPr id="128" name="Ink 127">
                  <a:extLst>
                    <a:ext uri="{FF2B5EF4-FFF2-40B4-BE49-F238E27FC236}">
                      <a16:creationId xmlns:a16="http://schemas.microsoft.com/office/drawing/2014/main" id="{30DA8C97-731B-DA25-EB53-6BBA7A87BAA4}"/>
                    </a:ext>
                  </a:extLst>
                </p14:cNvPr>
                <p14:cNvContentPartPr/>
                <p14:nvPr/>
              </p14:nvContentPartPr>
              <p14:xfrm>
                <a:off x="5520006" y="6167325"/>
                <a:ext cx="275400" cy="302400"/>
              </p14:xfrm>
            </p:contentPart>
          </mc:Choice>
          <mc:Fallback>
            <p:pic>
              <p:nvPicPr>
                <p:cNvPr id="128" name="Ink 127">
                  <a:extLst>
                    <a:ext uri="{FF2B5EF4-FFF2-40B4-BE49-F238E27FC236}">
                      <a16:creationId xmlns:a16="http://schemas.microsoft.com/office/drawing/2014/main" id="{30DA8C97-731B-DA25-EB53-6BBA7A87BAA4}"/>
                    </a:ext>
                  </a:extLst>
                </p:cNvPr>
                <p:cNvPicPr/>
                <p:nvPr/>
              </p:nvPicPr>
              <p:blipFill>
                <a:blip r:embed="rId211"/>
                <a:stretch>
                  <a:fillRect/>
                </a:stretch>
              </p:blipFill>
              <p:spPr>
                <a:xfrm>
                  <a:off x="5511366" y="6158325"/>
                  <a:ext cx="293040" cy="3200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B1D92B28-AAA2-3F1B-9FA9-3EDD42C9E255}"/>
              </a:ext>
            </a:extLst>
          </p:cNvPr>
          <p:cNvGrpSpPr/>
          <p:nvPr/>
        </p:nvGrpSpPr>
        <p:grpSpPr>
          <a:xfrm>
            <a:off x="6510726" y="6062205"/>
            <a:ext cx="865080" cy="384480"/>
            <a:chOff x="6510726" y="6062205"/>
            <a:chExt cx="865080" cy="3844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12">
              <p14:nvContentPartPr>
                <p14:cNvPr id="130" name="Ink 129">
                  <a:extLst>
                    <a:ext uri="{FF2B5EF4-FFF2-40B4-BE49-F238E27FC236}">
                      <a16:creationId xmlns:a16="http://schemas.microsoft.com/office/drawing/2014/main" id="{EF8699F0-A82A-8548-24EF-895BD44B12B4}"/>
                    </a:ext>
                  </a:extLst>
                </p14:cNvPr>
                <p14:cNvContentPartPr/>
                <p14:nvPr/>
              </p14:nvContentPartPr>
              <p14:xfrm>
                <a:off x="6510726" y="6107925"/>
                <a:ext cx="403200" cy="338760"/>
              </p14:xfrm>
            </p:contentPart>
          </mc:Choice>
          <mc:Fallback>
            <p:pic>
              <p:nvPicPr>
                <p:cNvPr id="130" name="Ink 129">
                  <a:extLst>
                    <a:ext uri="{FF2B5EF4-FFF2-40B4-BE49-F238E27FC236}">
                      <a16:creationId xmlns:a16="http://schemas.microsoft.com/office/drawing/2014/main" id="{EF8699F0-A82A-8548-24EF-895BD44B12B4}"/>
                    </a:ext>
                  </a:extLst>
                </p:cNvPr>
                <p:cNvPicPr/>
                <p:nvPr/>
              </p:nvPicPr>
              <p:blipFill>
                <a:blip r:embed="rId213"/>
                <a:stretch>
                  <a:fillRect/>
                </a:stretch>
              </p:blipFill>
              <p:spPr>
                <a:xfrm>
                  <a:off x="6502086" y="6099285"/>
                  <a:ext cx="420840" cy="356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4">
              <p14:nvContentPartPr>
                <p14:cNvPr id="131" name="Ink 130">
                  <a:extLst>
                    <a:ext uri="{FF2B5EF4-FFF2-40B4-BE49-F238E27FC236}">
                      <a16:creationId xmlns:a16="http://schemas.microsoft.com/office/drawing/2014/main" id="{EC548674-34F8-3E8E-80FA-9706683D5132}"/>
                    </a:ext>
                  </a:extLst>
                </p14:cNvPr>
                <p14:cNvContentPartPr/>
                <p14:nvPr/>
              </p14:nvContentPartPr>
              <p14:xfrm>
                <a:off x="7003206" y="6062205"/>
                <a:ext cx="372600" cy="306000"/>
              </p14:xfrm>
            </p:contentPart>
          </mc:Choice>
          <mc:Fallback>
            <p:pic>
              <p:nvPicPr>
                <p:cNvPr id="131" name="Ink 130">
                  <a:extLst>
                    <a:ext uri="{FF2B5EF4-FFF2-40B4-BE49-F238E27FC236}">
                      <a16:creationId xmlns:a16="http://schemas.microsoft.com/office/drawing/2014/main" id="{EC548674-34F8-3E8E-80FA-9706683D5132}"/>
                    </a:ext>
                  </a:extLst>
                </p:cNvPr>
                <p:cNvPicPr/>
                <p:nvPr/>
              </p:nvPicPr>
              <p:blipFill>
                <a:blip r:embed="rId215"/>
                <a:stretch>
                  <a:fillRect/>
                </a:stretch>
              </p:blipFill>
              <p:spPr>
                <a:xfrm>
                  <a:off x="6994566" y="6053565"/>
                  <a:ext cx="390240" cy="323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41" name="Group 140">
            <a:extLst>
              <a:ext uri="{FF2B5EF4-FFF2-40B4-BE49-F238E27FC236}">
                <a16:creationId xmlns:a16="http://schemas.microsoft.com/office/drawing/2014/main" id="{6B6F58E0-90AC-72CF-3D8E-2C533024A533}"/>
              </a:ext>
            </a:extLst>
          </p:cNvPr>
          <p:cNvGrpSpPr/>
          <p:nvPr/>
        </p:nvGrpSpPr>
        <p:grpSpPr>
          <a:xfrm>
            <a:off x="7773246" y="6012165"/>
            <a:ext cx="945720" cy="376200"/>
            <a:chOff x="7773246" y="6012165"/>
            <a:chExt cx="945720" cy="3762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16">
              <p14:nvContentPartPr>
                <p14:cNvPr id="133" name="Ink 132">
                  <a:extLst>
                    <a:ext uri="{FF2B5EF4-FFF2-40B4-BE49-F238E27FC236}">
                      <a16:creationId xmlns:a16="http://schemas.microsoft.com/office/drawing/2014/main" id="{54BFC380-9E56-F768-F661-CA8805CBD375}"/>
                    </a:ext>
                  </a:extLst>
                </p14:cNvPr>
                <p14:cNvContentPartPr/>
                <p14:nvPr/>
              </p14:nvContentPartPr>
              <p14:xfrm>
                <a:off x="7773246" y="6012165"/>
                <a:ext cx="179640" cy="376200"/>
              </p14:xfrm>
            </p:contentPart>
          </mc:Choice>
          <mc:Fallback>
            <p:pic>
              <p:nvPicPr>
                <p:cNvPr id="133" name="Ink 132">
                  <a:extLst>
                    <a:ext uri="{FF2B5EF4-FFF2-40B4-BE49-F238E27FC236}">
                      <a16:creationId xmlns:a16="http://schemas.microsoft.com/office/drawing/2014/main" id="{54BFC380-9E56-F768-F661-CA8805CBD375}"/>
                    </a:ext>
                  </a:extLst>
                </p:cNvPr>
                <p:cNvPicPr/>
                <p:nvPr/>
              </p:nvPicPr>
              <p:blipFill>
                <a:blip r:embed="rId217"/>
                <a:stretch>
                  <a:fillRect/>
                </a:stretch>
              </p:blipFill>
              <p:spPr>
                <a:xfrm>
                  <a:off x="7764606" y="6003525"/>
                  <a:ext cx="197280" cy="393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8">
              <p14:nvContentPartPr>
                <p14:cNvPr id="134" name="Ink 133">
                  <a:extLst>
                    <a:ext uri="{FF2B5EF4-FFF2-40B4-BE49-F238E27FC236}">
                      <a16:creationId xmlns:a16="http://schemas.microsoft.com/office/drawing/2014/main" id="{C902FE45-A22F-B405-FC1C-3A22C5FAAF47}"/>
                    </a:ext>
                  </a:extLst>
                </p14:cNvPr>
                <p14:cNvContentPartPr/>
                <p14:nvPr/>
              </p14:nvContentPartPr>
              <p14:xfrm>
                <a:off x="7995726" y="6160125"/>
                <a:ext cx="418320" cy="168120"/>
              </p14:xfrm>
            </p:contentPart>
          </mc:Choice>
          <mc:Fallback>
            <p:pic>
              <p:nvPicPr>
                <p:cNvPr id="134" name="Ink 133">
                  <a:extLst>
                    <a:ext uri="{FF2B5EF4-FFF2-40B4-BE49-F238E27FC236}">
                      <a16:creationId xmlns:a16="http://schemas.microsoft.com/office/drawing/2014/main" id="{C902FE45-A22F-B405-FC1C-3A22C5FAAF47}"/>
                    </a:ext>
                  </a:extLst>
                </p:cNvPr>
                <p:cNvPicPr/>
                <p:nvPr/>
              </p:nvPicPr>
              <p:blipFill>
                <a:blip r:embed="rId219"/>
                <a:stretch>
                  <a:fillRect/>
                </a:stretch>
              </p:blipFill>
              <p:spPr>
                <a:xfrm>
                  <a:off x="7986726" y="6151485"/>
                  <a:ext cx="435960" cy="185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0">
              <p14:nvContentPartPr>
                <p14:cNvPr id="135" name="Ink 134">
                  <a:extLst>
                    <a:ext uri="{FF2B5EF4-FFF2-40B4-BE49-F238E27FC236}">
                      <a16:creationId xmlns:a16="http://schemas.microsoft.com/office/drawing/2014/main" id="{6644FB4A-7C4B-D53A-599B-8C9A2FD3554A}"/>
                    </a:ext>
                  </a:extLst>
                </p14:cNvPr>
                <p14:cNvContentPartPr/>
                <p14:nvPr/>
              </p14:nvContentPartPr>
              <p14:xfrm>
                <a:off x="8527086" y="6110805"/>
                <a:ext cx="191880" cy="168120"/>
              </p14:xfrm>
            </p:contentPart>
          </mc:Choice>
          <mc:Fallback>
            <p:pic>
              <p:nvPicPr>
                <p:cNvPr id="135" name="Ink 134">
                  <a:extLst>
                    <a:ext uri="{FF2B5EF4-FFF2-40B4-BE49-F238E27FC236}">
                      <a16:creationId xmlns:a16="http://schemas.microsoft.com/office/drawing/2014/main" id="{6644FB4A-7C4B-D53A-599B-8C9A2FD3554A}"/>
                    </a:ext>
                  </a:extLst>
                </p:cNvPr>
                <p:cNvPicPr/>
                <p:nvPr/>
              </p:nvPicPr>
              <p:blipFill>
                <a:blip r:embed="rId221"/>
                <a:stretch>
                  <a:fillRect/>
                </a:stretch>
              </p:blipFill>
              <p:spPr>
                <a:xfrm>
                  <a:off x="8518446" y="6101805"/>
                  <a:ext cx="209520" cy="1857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F7C76870-1B84-11D4-DD39-279C3E9A11CA}"/>
              </a:ext>
            </a:extLst>
          </p:cNvPr>
          <p:cNvGrpSpPr/>
          <p:nvPr/>
        </p:nvGrpSpPr>
        <p:grpSpPr>
          <a:xfrm>
            <a:off x="9228006" y="6092445"/>
            <a:ext cx="559440" cy="164880"/>
            <a:chOff x="9228006" y="6092445"/>
            <a:chExt cx="559440" cy="1648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22">
              <p14:nvContentPartPr>
                <p14:cNvPr id="136" name="Ink 135">
                  <a:extLst>
                    <a:ext uri="{FF2B5EF4-FFF2-40B4-BE49-F238E27FC236}">
                      <a16:creationId xmlns:a16="http://schemas.microsoft.com/office/drawing/2014/main" id="{9E3D3AC6-762C-F127-032A-0EAE7AB03100}"/>
                    </a:ext>
                  </a:extLst>
                </p14:cNvPr>
                <p14:cNvContentPartPr/>
                <p14:nvPr/>
              </p14:nvContentPartPr>
              <p14:xfrm>
                <a:off x="9228006" y="6181725"/>
                <a:ext cx="545400" cy="18720"/>
              </p14:xfrm>
            </p:contentPart>
          </mc:Choice>
          <mc:Fallback>
            <p:pic>
              <p:nvPicPr>
                <p:cNvPr id="136" name="Ink 135">
                  <a:extLst>
                    <a:ext uri="{FF2B5EF4-FFF2-40B4-BE49-F238E27FC236}">
                      <a16:creationId xmlns:a16="http://schemas.microsoft.com/office/drawing/2014/main" id="{9E3D3AC6-762C-F127-032A-0EAE7AB03100}"/>
                    </a:ext>
                  </a:extLst>
                </p:cNvPr>
                <p:cNvPicPr/>
                <p:nvPr/>
              </p:nvPicPr>
              <p:blipFill>
                <a:blip r:embed="rId223"/>
                <a:stretch>
                  <a:fillRect/>
                </a:stretch>
              </p:blipFill>
              <p:spPr>
                <a:xfrm>
                  <a:off x="9219366" y="6173085"/>
                  <a:ext cx="563040" cy="36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4">
              <p14:nvContentPartPr>
                <p14:cNvPr id="137" name="Ink 136">
                  <a:extLst>
                    <a:ext uri="{FF2B5EF4-FFF2-40B4-BE49-F238E27FC236}">
                      <a16:creationId xmlns:a16="http://schemas.microsoft.com/office/drawing/2014/main" id="{83877C81-308E-F964-0432-7DF1B1036E04}"/>
                    </a:ext>
                  </a:extLst>
                </p14:cNvPr>
                <p14:cNvContentPartPr/>
                <p14:nvPr/>
              </p14:nvContentPartPr>
              <p14:xfrm>
                <a:off x="9649926" y="6092445"/>
                <a:ext cx="137520" cy="164880"/>
              </p14:xfrm>
            </p:contentPart>
          </mc:Choice>
          <mc:Fallback>
            <p:pic>
              <p:nvPicPr>
                <p:cNvPr id="137" name="Ink 136">
                  <a:extLst>
                    <a:ext uri="{FF2B5EF4-FFF2-40B4-BE49-F238E27FC236}">
                      <a16:creationId xmlns:a16="http://schemas.microsoft.com/office/drawing/2014/main" id="{83877C81-308E-F964-0432-7DF1B1036E04}"/>
                    </a:ext>
                  </a:extLst>
                </p:cNvPr>
                <p:cNvPicPr/>
                <p:nvPr/>
              </p:nvPicPr>
              <p:blipFill>
                <a:blip r:embed="rId225"/>
                <a:stretch>
                  <a:fillRect/>
                </a:stretch>
              </p:blipFill>
              <p:spPr>
                <a:xfrm>
                  <a:off x="9641286" y="6083445"/>
                  <a:ext cx="155160" cy="1825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226">
            <p14:nvContentPartPr>
              <p14:cNvPr id="138" name="Ink 137">
                <a:extLst>
                  <a:ext uri="{FF2B5EF4-FFF2-40B4-BE49-F238E27FC236}">
                    <a16:creationId xmlns:a16="http://schemas.microsoft.com/office/drawing/2014/main" id="{8711F876-CC0E-DDB7-0921-9C51105A6801}"/>
                  </a:ext>
                </a:extLst>
              </p14:cNvPr>
              <p14:cNvContentPartPr/>
              <p14:nvPr/>
            </p14:nvContentPartPr>
            <p14:xfrm>
              <a:off x="10837566" y="5884365"/>
              <a:ext cx="195480" cy="383760"/>
            </p14:xfrm>
          </p:contentPart>
        </mc:Choice>
        <mc:Fallback>
          <p:pic>
            <p:nvPicPr>
              <p:cNvPr id="138" name="Ink 137">
                <a:extLst>
                  <a:ext uri="{FF2B5EF4-FFF2-40B4-BE49-F238E27FC236}">
                    <a16:creationId xmlns:a16="http://schemas.microsoft.com/office/drawing/2014/main" id="{8711F876-CC0E-DDB7-0921-9C51105A6801}"/>
                  </a:ext>
                </a:extLst>
              </p:cNvPr>
              <p:cNvPicPr/>
              <p:nvPr/>
            </p:nvPicPr>
            <p:blipFill>
              <a:blip r:embed="rId227"/>
              <a:stretch>
                <a:fillRect/>
              </a:stretch>
            </p:blipFill>
            <p:spPr>
              <a:xfrm>
                <a:off x="10828566" y="5875365"/>
                <a:ext cx="213120" cy="40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28">
            <p14:nvContentPartPr>
              <p14:cNvPr id="139" name="Ink 138">
                <a:extLst>
                  <a:ext uri="{FF2B5EF4-FFF2-40B4-BE49-F238E27FC236}">
                    <a16:creationId xmlns:a16="http://schemas.microsoft.com/office/drawing/2014/main" id="{8ECF4443-063D-7DF5-885A-E3AC244EAEB0}"/>
                  </a:ext>
                </a:extLst>
              </p14:cNvPr>
              <p14:cNvContentPartPr/>
              <p14:nvPr/>
            </p14:nvContentPartPr>
            <p14:xfrm>
              <a:off x="10876446" y="6404565"/>
              <a:ext cx="84600" cy="35280"/>
            </p14:xfrm>
          </p:contentPart>
        </mc:Choice>
        <mc:Fallback>
          <p:pic>
            <p:nvPicPr>
              <p:cNvPr id="139" name="Ink 138">
                <a:extLst>
                  <a:ext uri="{FF2B5EF4-FFF2-40B4-BE49-F238E27FC236}">
                    <a16:creationId xmlns:a16="http://schemas.microsoft.com/office/drawing/2014/main" id="{8ECF4443-063D-7DF5-885A-E3AC244EAEB0}"/>
                  </a:ext>
                </a:extLst>
              </p:cNvPr>
              <p:cNvPicPr/>
              <p:nvPr/>
            </p:nvPicPr>
            <p:blipFill>
              <a:blip r:embed="rId229"/>
              <a:stretch>
                <a:fillRect/>
              </a:stretch>
            </p:blipFill>
            <p:spPr>
              <a:xfrm>
                <a:off x="10867806" y="6395565"/>
                <a:ext cx="102240" cy="52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869615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D51CB6-6202-E26A-339A-59C027E25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D64B6-EC32-1A7E-DBAB-CEC556FA95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EF0A862-81B2-DA73-EB38-BF2E0CAD3218}"/>
              </a:ext>
            </a:extLst>
          </p:cNvPr>
          <p:cNvGrpSpPr/>
          <p:nvPr/>
        </p:nvGrpSpPr>
        <p:grpSpPr>
          <a:xfrm>
            <a:off x="2083806" y="2699805"/>
            <a:ext cx="817200" cy="612000"/>
            <a:chOff x="2083806" y="2699805"/>
            <a:chExt cx="817200" cy="6120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6464F72B-FED1-4F33-E277-14D555CB9FA7}"/>
                    </a:ext>
                  </a:extLst>
                </p14:cNvPr>
                <p14:cNvContentPartPr/>
                <p14:nvPr/>
              </p14:nvContentPartPr>
              <p14:xfrm>
                <a:off x="2083806" y="2721045"/>
                <a:ext cx="27360" cy="590760"/>
              </p14:xfrm>
            </p:contentPart>
          </mc:Choice>
          <mc:Fallback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6464F72B-FED1-4F33-E277-14D555CB9FA7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074806" y="2712405"/>
                  <a:ext cx="45000" cy="60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8DA71E65-4436-116C-8AEE-19D3C222B2CF}"/>
                    </a:ext>
                  </a:extLst>
                </p14:cNvPr>
                <p14:cNvContentPartPr/>
                <p14:nvPr/>
              </p14:nvContentPartPr>
              <p14:xfrm>
                <a:off x="2089566" y="2699805"/>
                <a:ext cx="250200" cy="397440"/>
              </p14:xfrm>
            </p:contentPart>
          </mc:Choice>
          <mc:Fallback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8DA71E65-4436-116C-8AEE-19D3C222B2CF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080926" y="2691165"/>
                  <a:ext cx="267840" cy="415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3045D080-415E-899B-3FC7-E50551F8E1D3}"/>
                    </a:ext>
                  </a:extLst>
                </p14:cNvPr>
                <p14:cNvContentPartPr/>
                <p14:nvPr/>
              </p14:nvContentPartPr>
              <p14:xfrm>
                <a:off x="2586006" y="2719245"/>
                <a:ext cx="39240" cy="558000"/>
              </p14:xfrm>
            </p:contentPart>
          </mc:Choice>
          <mc:Fallback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3045D080-415E-899B-3FC7-E50551F8E1D3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2577366" y="2710605"/>
                  <a:ext cx="56880" cy="57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830C9AAE-9674-0E0D-2ADD-4CCB980E8167}"/>
                    </a:ext>
                  </a:extLst>
                </p14:cNvPr>
                <p14:cNvContentPartPr/>
                <p14:nvPr/>
              </p14:nvContentPartPr>
              <p14:xfrm>
                <a:off x="2598966" y="2712045"/>
                <a:ext cx="302040" cy="279720"/>
              </p14:xfrm>
            </p:contentPart>
          </mc:Choice>
          <mc:Fallback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830C9AAE-9674-0E0D-2ADD-4CCB980E8167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2589966" y="2703045"/>
                  <a:ext cx="319680" cy="2973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67C7B826-FDCC-AE9C-6A50-FDF0D5B51739}"/>
                  </a:ext>
                </a:extLst>
              </p14:cNvPr>
              <p14:cNvContentPartPr/>
              <p14:nvPr/>
            </p14:nvContentPartPr>
            <p14:xfrm>
              <a:off x="3546486" y="2330445"/>
              <a:ext cx="957240" cy="59184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67C7B826-FDCC-AE9C-6A50-FDF0D5B51739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537846" y="2321805"/>
                <a:ext cx="974880" cy="609480"/>
              </a:xfrm>
              <a:prstGeom prst="rect">
                <a:avLst/>
              </a:prstGeom>
            </p:spPr>
          </p:pic>
        </mc:Fallback>
      </mc:AlternateContent>
      <p:grpSp>
        <p:nvGrpSpPr>
          <p:cNvPr id="15" name="Group 14">
            <a:extLst>
              <a:ext uri="{FF2B5EF4-FFF2-40B4-BE49-F238E27FC236}">
                <a16:creationId xmlns:a16="http://schemas.microsoft.com/office/drawing/2014/main" id="{CEDF6179-A85D-E412-690A-E1E486AE2E87}"/>
              </a:ext>
            </a:extLst>
          </p:cNvPr>
          <p:cNvGrpSpPr/>
          <p:nvPr/>
        </p:nvGrpSpPr>
        <p:grpSpPr>
          <a:xfrm>
            <a:off x="4919166" y="1935525"/>
            <a:ext cx="1590480" cy="543240"/>
            <a:chOff x="4919166" y="1935525"/>
            <a:chExt cx="1590480" cy="5432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2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1FF2E0DF-7FC9-7337-DF83-CDF303438A5D}"/>
                    </a:ext>
                  </a:extLst>
                </p14:cNvPr>
                <p14:cNvContentPartPr/>
                <p14:nvPr/>
              </p14:nvContentPartPr>
              <p14:xfrm>
                <a:off x="4919166" y="2151885"/>
                <a:ext cx="561600" cy="326880"/>
              </p14:xfrm>
            </p:contentPart>
          </mc:Choice>
          <mc:Fallback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1FF2E0DF-7FC9-7337-DF83-CDF303438A5D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910166" y="2142885"/>
                  <a:ext cx="579240" cy="344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D633B0B9-538F-71E2-8792-0B3249AEB7B7}"/>
                    </a:ext>
                  </a:extLst>
                </p14:cNvPr>
                <p14:cNvContentPartPr/>
                <p14:nvPr/>
              </p14:nvContentPartPr>
              <p14:xfrm>
                <a:off x="5379966" y="2134965"/>
                <a:ext cx="250200" cy="220680"/>
              </p14:xfrm>
            </p:contentPart>
          </mc:Choice>
          <mc:Fallback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D633B0B9-538F-71E2-8792-0B3249AEB7B7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5370966" y="2125965"/>
                  <a:ext cx="267840" cy="238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4E60735D-C5CE-EED1-8530-22EA2B5366A4}"/>
                    </a:ext>
                  </a:extLst>
                </p14:cNvPr>
                <p14:cNvContentPartPr/>
                <p14:nvPr/>
              </p14:nvContentPartPr>
              <p14:xfrm>
                <a:off x="5629806" y="2022645"/>
                <a:ext cx="58680" cy="405000"/>
              </p14:xfrm>
            </p:contentPart>
          </mc:Choice>
          <mc:Fallback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4E60735D-C5CE-EED1-8530-22EA2B5366A4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620806" y="2014005"/>
                  <a:ext cx="76320" cy="422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5AB1BB1F-1A30-5F2B-76DA-D92B756ED3A2}"/>
                    </a:ext>
                  </a:extLst>
                </p14:cNvPr>
                <p14:cNvContentPartPr/>
                <p14:nvPr/>
              </p14:nvContentPartPr>
              <p14:xfrm>
                <a:off x="5610366" y="1935525"/>
                <a:ext cx="386640" cy="457560"/>
              </p14:xfrm>
            </p:contentPart>
          </mc:Choice>
          <mc:Fallback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5AB1BB1F-1A30-5F2B-76DA-D92B756ED3A2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601366" y="1926885"/>
                  <a:ext cx="404280" cy="47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89C6BD0F-8F9C-A57E-CA44-206C4DEB78E9}"/>
                    </a:ext>
                  </a:extLst>
                </p14:cNvPr>
                <p14:cNvContentPartPr/>
                <p14:nvPr/>
              </p14:nvContentPartPr>
              <p14:xfrm>
                <a:off x="6044886" y="2194365"/>
                <a:ext cx="198360" cy="161280"/>
              </p14:xfrm>
            </p:contentPart>
          </mc:Choice>
          <mc:Fallback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89C6BD0F-8F9C-A57E-CA44-206C4DEB78E9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6036246" y="2185365"/>
                  <a:ext cx="216000" cy="178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01165831-B202-5A55-CAE5-246D602FE59D}"/>
                    </a:ext>
                  </a:extLst>
                </p14:cNvPr>
                <p14:cNvContentPartPr/>
                <p14:nvPr/>
              </p14:nvContentPartPr>
              <p14:xfrm>
                <a:off x="6236406" y="2019765"/>
                <a:ext cx="273240" cy="419040"/>
              </p14:xfrm>
            </p:contentPart>
          </mc:Choice>
          <mc:Fallback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01165831-B202-5A55-CAE5-246D602FE59D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6227766" y="2010765"/>
                  <a:ext cx="290880" cy="4366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24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D99B9911-F94A-AD22-FFDC-47924E748A93}"/>
                  </a:ext>
                </a:extLst>
              </p14:cNvPr>
              <p14:cNvContentPartPr/>
              <p14:nvPr/>
            </p14:nvContentPartPr>
            <p14:xfrm>
              <a:off x="3569166" y="2938125"/>
              <a:ext cx="957600" cy="51480"/>
            </p14:xfrm>
          </p:contentPart>
        </mc:Choice>
        <mc:Fallback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D99B9911-F94A-AD22-FFDC-47924E748A93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3560526" y="2929485"/>
                <a:ext cx="975240" cy="69120"/>
              </a:xfrm>
              <a:prstGeom prst="rect">
                <a:avLst/>
              </a:prstGeom>
            </p:spPr>
          </p:pic>
        </mc:Fallback>
      </mc:AlternateContent>
      <p:grpSp>
        <p:nvGrpSpPr>
          <p:cNvPr id="26" name="Group 25">
            <a:extLst>
              <a:ext uri="{FF2B5EF4-FFF2-40B4-BE49-F238E27FC236}">
                <a16:creationId xmlns:a16="http://schemas.microsoft.com/office/drawing/2014/main" id="{6C1F9187-A535-CFC2-6313-5ADE3107B810}"/>
              </a:ext>
            </a:extLst>
          </p:cNvPr>
          <p:cNvGrpSpPr/>
          <p:nvPr/>
        </p:nvGrpSpPr>
        <p:grpSpPr>
          <a:xfrm>
            <a:off x="5006646" y="2648325"/>
            <a:ext cx="1723320" cy="698400"/>
            <a:chOff x="5006646" y="2648325"/>
            <a:chExt cx="1723320" cy="6984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6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A758A840-B62F-39C9-5A90-6132E386B065}"/>
                    </a:ext>
                  </a:extLst>
                </p14:cNvPr>
                <p14:cNvContentPartPr/>
                <p14:nvPr/>
              </p14:nvContentPartPr>
              <p14:xfrm>
                <a:off x="5028966" y="2719245"/>
                <a:ext cx="48960" cy="627480"/>
              </p14:xfrm>
            </p:contentPart>
          </mc:Choice>
          <mc:Fallback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A758A840-B62F-39C9-5A90-6132E386B065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5019966" y="2710605"/>
                  <a:ext cx="66600" cy="64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DFABDDB2-9A41-B072-CD0C-3E154CB61F4F}"/>
                    </a:ext>
                  </a:extLst>
                </p14:cNvPr>
                <p14:cNvContentPartPr/>
                <p14:nvPr/>
              </p14:nvContentPartPr>
              <p14:xfrm>
                <a:off x="5006646" y="2862165"/>
                <a:ext cx="133200" cy="231840"/>
              </p14:xfrm>
            </p:contentPart>
          </mc:Choice>
          <mc:Fallback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DFABDDB2-9A41-B072-CD0C-3E154CB61F4F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4998006" y="2853165"/>
                  <a:ext cx="150840" cy="24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0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F2F53069-D585-3DE2-5F5B-372295915606}"/>
                    </a:ext>
                  </a:extLst>
                </p14:cNvPr>
                <p14:cNvContentPartPr/>
                <p14:nvPr/>
              </p14:nvContentPartPr>
              <p14:xfrm>
                <a:off x="5246766" y="2842005"/>
                <a:ext cx="228240" cy="398880"/>
              </p14:xfrm>
            </p:contentPart>
          </mc:Choice>
          <mc:Fallback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F2F53069-D585-3DE2-5F5B-372295915606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5238126" y="2833005"/>
                  <a:ext cx="245880" cy="416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2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7B05D0D1-6D9A-E7C4-4501-0E11CD4119C1}"/>
                    </a:ext>
                  </a:extLst>
                </p14:cNvPr>
                <p14:cNvContentPartPr/>
                <p14:nvPr/>
              </p14:nvContentPartPr>
              <p14:xfrm>
                <a:off x="5571126" y="2648325"/>
                <a:ext cx="97560" cy="356040"/>
              </p14:xfrm>
            </p:contentPart>
          </mc:Choice>
          <mc:Fallback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7B05D0D1-6D9A-E7C4-4501-0E11CD4119C1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5562486" y="2639325"/>
                  <a:ext cx="115200" cy="37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4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AD22957D-75DF-D671-7AC7-367289356243}"/>
                    </a:ext>
                  </a:extLst>
                </p14:cNvPr>
                <p14:cNvContentPartPr/>
                <p14:nvPr/>
              </p14:nvContentPartPr>
              <p14:xfrm>
                <a:off x="5545206" y="2766765"/>
                <a:ext cx="217800" cy="175320"/>
              </p14:xfrm>
            </p:contentPart>
          </mc:Choice>
          <mc:Fallback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AD22957D-75DF-D671-7AC7-367289356243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5536566" y="2758125"/>
                  <a:ext cx="235440" cy="192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6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A5C33E71-6B73-B19C-7E69-A24CCCF8A8F6}"/>
                    </a:ext>
                  </a:extLst>
                </p14:cNvPr>
                <p14:cNvContentPartPr/>
                <p14:nvPr/>
              </p14:nvContentPartPr>
              <p14:xfrm>
                <a:off x="5846886" y="2664525"/>
                <a:ext cx="305280" cy="396720"/>
              </p14:xfrm>
            </p:contentPart>
          </mc:Choice>
          <mc:Fallback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A5C33E71-6B73-B19C-7E69-A24CCCF8A8F6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5838246" y="2655885"/>
                  <a:ext cx="322920" cy="41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8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A695A6D8-5866-0379-0D72-86413404F441}"/>
                    </a:ext>
                  </a:extLst>
                </p14:cNvPr>
                <p14:cNvContentPartPr/>
                <p14:nvPr/>
              </p14:nvContentPartPr>
              <p14:xfrm>
                <a:off x="6168366" y="2869005"/>
                <a:ext cx="135720" cy="152640"/>
              </p14:xfrm>
            </p:contentPart>
          </mc:Choice>
          <mc:Fallback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A695A6D8-5866-0379-0D72-86413404F441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6159366" y="2860005"/>
                  <a:ext cx="153360" cy="170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0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6E71F5A3-A118-5D6F-200E-9D0B5FFC481C}"/>
                    </a:ext>
                  </a:extLst>
                </p14:cNvPr>
                <p14:cNvContentPartPr/>
                <p14:nvPr/>
              </p14:nvContentPartPr>
              <p14:xfrm>
                <a:off x="6457086" y="2831565"/>
                <a:ext cx="272880" cy="221760"/>
              </p14:xfrm>
            </p:contentPart>
          </mc:Choice>
          <mc:Fallback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6E71F5A3-A118-5D6F-200E-9D0B5FFC481C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6448446" y="2822925"/>
                  <a:ext cx="290520" cy="2394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33C4C43-0633-6802-3B6C-91FF42BA4DC1}"/>
              </a:ext>
            </a:extLst>
          </p:cNvPr>
          <p:cNvGrpSpPr/>
          <p:nvPr/>
        </p:nvGrpSpPr>
        <p:grpSpPr>
          <a:xfrm>
            <a:off x="6989166" y="2117685"/>
            <a:ext cx="258840" cy="151560"/>
            <a:chOff x="6989166" y="2117685"/>
            <a:chExt cx="258840" cy="1515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2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3CBD4E79-614B-09E8-2B31-42354DB97F8C}"/>
                    </a:ext>
                  </a:extLst>
                </p14:cNvPr>
                <p14:cNvContentPartPr/>
                <p14:nvPr/>
              </p14:nvContentPartPr>
              <p14:xfrm>
                <a:off x="6989166" y="2172045"/>
                <a:ext cx="208080" cy="20520"/>
              </p14:xfrm>
            </p:contentPart>
          </mc:Choice>
          <mc:Fallback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3CBD4E79-614B-09E8-2B31-42354DB97F8C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6980526" y="2163405"/>
                  <a:ext cx="225720" cy="38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4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D483E796-35C2-05B0-40B5-6DAEC86A2B9C}"/>
                    </a:ext>
                  </a:extLst>
                </p14:cNvPr>
                <p14:cNvContentPartPr/>
                <p14:nvPr/>
              </p14:nvContentPartPr>
              <p14:xfrm>
                <a:off x="7170966" y="2117685"/>
                <a:ext cx="77040" cy="151560"/>
              </p14:xfrm>
            </p:contentPart>
          </mc:Choice>
          <mc:Fallback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D483E796-35C2-05B0-40B5-6DAEC86A2B9C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7161966" y="2109045"/>
                  <a:ext cx="94680" cy="169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2743384-EBFF-26F8-6EF8-823C4C8DA794}"/>
              </a:ext>
            </a:extLst>
          </p:cNvPr>
          <p:cNvGrpSpPr/>
          <p:nvPr/>
        </p:nvGrpSpPr>
        <p:grpSpPr>
          <a:xfrm>
            <a:off x="7699806" y="1933005"/>
            <a:ext cx="1476720" cy="448920"/>
            <a:chOff x="7699806" y="1933005"/>
            <a:chExt cx="1476720" cy="4489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6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D0749D38-2699-A843-3364-EB2C3DB1D282}"/>
                    </a:ext>
                  </a:extLst>
                </p14:cNvPr>
                <p14:cNvContentPartPr/>
                <p14:nvPr/>
              </p14:nvContentPartPr>
              <p14:xfrm>
                <a:off x="7699806" y="2059365"/>
                <a:ext cx="409320" cy="189360"/>
              </p14:xfrm>
            </p:contentPart>
          </mc:Choice>
          <mc:Fallback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D0749D38-2699-A843-3364-EB2C3DB1D282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7690806" y="2050365"/>
                  <a:ext cx="426960" cy="207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8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1EAED663-2A7B-0978-B589-EB384D630CC1}"/>
                    </a:ext>
                  </a:extLst>
                </p14:cNvPr>
                <p14:cNvContentPartPr/>
                <p14:nvPr/>
              </p14:nvContentPartPr>
              <p14:xfrm>
                <a:off x="8039646" y="1936605"/>
                <a:ext cx="205920" cy="329760"/>
              </p14:xfrm>
            </p:contentPart>
          </mc:Choice>
          <mc:Fallback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1EAED663-2A7B-0978-B589-EB384D630CC1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8030646" y="1927965"/>
                  <a:ext cx="223560" cy="347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0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ADE125DD-96B3-41F7-CBDC-EEF1EDE7CB65}"/>
                    </a:ext>
                  </a:extLst>
                </p14:cNvPr>
                <p14:cNvContentPartPr/>
                <p14:nvPr/>
              </p14:nvContentPartPr>
              <p14:xfrm>
                <a:off x="8245566" y="2080965"/>
                <a:ext cx="80640" cy="120600"/>
              </p14:xfrm>
            </p:contentPart>
          </mc:Choice>
          <mc:Fallback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ADE125DD-96B3-41F7-CBDC-EEF1EDE7CB65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8236926" y="2071965"/>
                  <a:ext cx="98280" cy="138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2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66905172-C0B5-0A7F-5B14-FF1425ADA172}"/>
                    </a:ext>
                  </a:extLst>
                </p14:cNvPr>
                <p14:cNvContentPartPr/>
                <p14:nvPr/>
              </p14:nvContentPartPr>
              <p14:xfrm>
                <a:off x="8233326" y="2027325"/>
                <a:ext cx="187200" cy="308880"/>
              </p14:xfrm>
            </p:contentPart>
          </mc:Choice>
          <mc:Fallback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66905172-C0B5-0A7F-5B14-FF1425ADA172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8224686" y="2018685"/>
                  <a:ext cx="204840" cy="326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4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CD692659-537F-0951-9B1D-5369ECC6729D}"/>
                    </a:ext>
                  </a:extLst>
                </p14:cNvPr>
                <p14:cNvContentPartPr/>
                <p14:nvPr/>
              </p14:nvContentPartPr>
              <p14:xfrm>
                <a:off x="8369406" y="1933005"/>
                <a:ext cx="106200" cy="401400"/>
              </p14:xfrm>
            </p:contentPart>
          </mc:Choice>
          <mc:Fallback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CD692659-537F-0951-9B1D-5369ECC6729D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8360766" y="1924365"/>
                  <a:ext cx="123840" cy="41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6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760B9F0A-5175-0138-29BF-53D4B536D4CF}"/>
                    </a:ext>
                  </a:extLst>
                </p14:cNvPr>
                <p14:cNvContentPartPr/>
                <p14:nvPr/>
              </p14:nvContentPartPr>
              <p14:xfrm>
                <a:off x="8474526" y="2124525"/>
                <a:ext cx="115560" cy="210600"/>
              </p14:xfrm>
            </p:contentPart>
          </mc:Choice>
          <mc:Fallback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760B9F0A-5175-0138-29BF-53D4B536D4CF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8465526" y="2115885"/>
                  <a:ext cx="133200" cy="228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8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C7E04C5E-3922-1F95-17D4-23B9E3B985B2}"/>
                    </a:ext>
                  </a:extLst>
                </p14:cNvPr>
                <p14:cNvContentPartPr/>
                <p14:nvPr/>
              </p14:nvContentPartPr>
              <p14:xfrm>
                <a:off x="8689086" y="2181045"/>
                <a:ext cx="279720" cy="200880"/>
              </p14:xfrm>
            </p:contentPart>
          </mc:Choice>
          <mc:Fallback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C7E04C5E-3922-1F95-17D4-23B9E3B985B2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8680446" y="2172405"/>
                  <a:ext cx="297360" cy="218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0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00DFF429-3CED-A737-97A6-589A4E62FD5D}"/>
                    </a:ext>
                  </a:extLst>
                </p14:cNvPr>
                <p14:cNvContentPartPr/>
                <p14:nvPr/>
              </p14:nvContentPartPr>
              <p14:xfrm>
                <a:off x="9121086" y="2294445"/>
                <a:ext cx="55440" cy="25920"/>
              </p14:xfrm>
            </p:contentPart>
          </mc:Choice>
          <mc:Fallback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00DFF429-3CED-A737-97A6-589A4E62FD5D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9112086" y="2285445"/>
                  <a:ext cx="73080" cy="43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EE78598B-B805-10CA-8EB7-CD8B22FF1ABA}"/>
              </a:ext>
            </a:extLst>
          </p:cNvPr>
          <p:cNvGrpSpPr/>
          <p:nvPr/>
        </p:nvGrpSpPr>
        <p:grpSpPr>
          <a:xfrm>
            <a:off x="9458406" y="1920405"/>
            <a:ext cx="662040" cy="577080"/>
            <a:chOff x="9458406" y="1920405"/>
            <a:chExt cx="662040" cy="5770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62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5B703F80-D22A-B386-CC44-0DE5B0733103}"/>
                    </a:ext>
                  </a:extLst>
                </p14:cNvPr>
                <p14:cNvContentPartPr/>
                <p14:nvPr/>
              </p14:nvContentPartPr>
              <p14:xfrm>
                <a:off x="9458406" y="1920405"/>
                <a:ext cx="159480" cy="558720"/>
              </p14:xfrm>
            </p:contentPart>
          </mc:Choice>
          <mc:Fallback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5B703F80-D22A-B386-CC44-0DE5B0733103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9449766" y="1911405"/>
                  <a:ext cx="177120" cy="576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4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id="{90210534-3328-8FBF-C696-289D10199B05}"/>
                    </a:ext>
                  </a:extLst>
                </p14:cNvPr>
                <p14:cNvContentPartPr/>
                <p14:nvPr/>
              </p14:nvContentPartPr>
              <p14:xfrm>
                <a:off x="9786726" y="2195805"/>
                <a:ext cx="25560" cy="301680"/>
              </p14:xfrm>
            </p:contentPart>
          </mc:Choice>
          <mc:Fallback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90210534-3328-8FBF-C696-289D10199B05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9778086" y="2186805"/>
                  <a:ext cx="43200" cy="319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6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AF717511-C875-6D1E-FAD5-0FD1E61ACB0A}"/>
                    </a:ext>
                  </a:extLst>
                </p14:cNvPr>
                <p14:cNvContentPartPr/>
                <p14:nvPr/>
              </p14:nvContentPartPr>
              <p14:xfrm>
                <a:off x="9721206" y="2159085"/>
                <a:ext cx="218880" cy="158400"/>
              </p14:xfrm>
            </p:contentPart>
          </mc:Choice>
          <mc:Fallback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AF717511-C875-6D1E-FAD5-0FD1E61ACB0A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9712566" y="2150445"/>
                  <a:ext cx="236520" cy="176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8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E01CD1C7-AA32-277A-F014-0F6EF1C229BF}"/>
                    </a:ext>
                  </a:extLst>
                </p14:cNvPr>
                <p14:cNvContentPartPr/>
                <p14:nvPr/>
              </p14:nvContentPartPr>
              <p14:xfrm>
                <a:off x="9976446" y="2102925"/>
                <a:ext cx="144000" cy="193320"/>
              </p14:xfrm>
            </p:contentPart>
          </mc:Choice>
          <mc:Fallback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E01CD1C7-AA32-277A-F014-0F6EF1C229BF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9967806" y="2093925"/>
                  <a:ext cx="161640" cy="2109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E3CEDCC8-0309-E56B-ECBC-CD5DD278D436}"/>
              </a:ext>
            </a:extLst>
          </p:cNvPr>
          <p:cNvGrpSpPr/>
          <p:nvPr/>
        </p:nvGrpSpPr>
        <p:grpSpPr>
          <a:xfrm>
            <a:off x="7164486" y="2855685"/>
            <a:ext cx="358920" cy="1535400"/>
            <a:chOff x="7164486" y="2855685"/>
            <a:chExt cx="358920" cy="15354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0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64E1816B-E4FD-34FF-AEF8-BF08E22CA9FD}"/>
                    </a:ext>
                  </a:extLst>
                </p14:cNvPr>
                <p14:cNvContentPartPr/>
                <p14:nvPr/>
              </p14:nvContentPartPr>
              <p14:xfrm>
                <a:off x="7164486" y="2920125"/>
                <a:ext cx="315000" cy="35280"/>
              </p14:xfrm>
            </p:contentPart>
          </mc:Choice>
          <mc:Fallback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64E1816B-E4FD-34FF-AEF8-BF08E22CA9FD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7155486" y="2911125"/>
                  <a:ext cx="332640" cy="52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2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50BD0449-3266-C7FA-8C99-3A6243EA035F}"/>
                    </a:ext>
                  </a:extLst>
                </p14:cNvPr>
                <p14:cNvContentPartPr/>
                <p14:nvPr/>
              </p14:nvContentPartPr>
              <p14:xfrm>
                <a:off x="7385166" y="2855685"/>
                <a:ext cx="138240" cy="225360"/>
              </p14:xfrm>
            </p:contentPart>
          </mc:Choice>
          <mc:Fallback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50BD0449-3266-C7FA-8C99-3A6243EA035F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7376166" y="2846685"/>
                  <a:ext cx="155880" cy="24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4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31D678FB-02CB-CFF0-1922-7E1F8E946D92}"/>
                    </a:ext>
                  </a:extLst>
                </p14:cNvPr>
                <p14:cNvContentPartPr/>
                <p14:nvPr/>
              </p14:nvContentPartPr>
              <p14:xfrm>
                <a:off x="7209846" y="3005805"/>
                <a:ext cx="211320" cy="746640"/>
              </p14:xfrm>
            </p:contentPart>
          </mc:Choice>
          <mc:Fallback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31D678FB-02CB-CFF0-1922-7E1F8E946D92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7201206" y="2996805"/>
                  <a:ext cx="228960" cy="764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6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5E35C0AE-1B6F-6DE0-8D85-272EF80AE48C}"/>
                    </a:ext>
                  </a:extLst>
                </p14:cNvPr>
                <p14:cNvContentPartPr/>
                <p14:nvPr/>
              </p14:nvContentPartPr>
              <p14:xfrm>
                <a:off x="7180686" y="2996805"/>
                <a:ext cx="61920" cy="1394280"/>
              </p14:xfrm>
            </p:contentPart>
          </mc:Choice>
          <mc:Fallback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5E35C0AE-1B6F-6DE0-8D85-272EF80AE48C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7171686" y="2987805"/>
                  <a:ext cx="79560" cy="14119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9D9E52EE-F170-E036-2695-72C894654F89}"/>
              </a:ext>
            </a:extLst>
          </p:cNvPr>
          <p:cNvGrpSpPr/>
          <p:nvPr/>
        </p:nvGrpSpPr>
        <p:grpSpPr>
          <a:xfrm>
            <a:off x="7930206" y="2690085"/>
            <a:ext cx="1599840" cy="566280"/>
            <a:chOff x="7930206" y="2690085"/>
            <a:chExt cx="1599840" cy="5662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8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788A3521-34C2-E16E-3FE8-3E34549C3C78}"/>
                    </a:ext>
                  </a:extLst>
                </p14:cNvPr>
                <p14:cNvContentPartPr/>
                <p14:nvPr/>
              </p14:nvContentPartPr>
              <p14:xfrm>
                <a:off x="7969086" y="2792325"/>
                <a:ext cx="29880" cy="445320"/>
              </p14:xfrm>
            </p:contentPart>
          </mc:Choice>
          <mc:Fallback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788A3521-34C2-E16E-3FE8-3E34549C3C78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7960446" y="2783685"/>
                  <a:ext cx="47520" cy="462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0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FE759E2C-3021-4362-B444-799F3CB03F1C}"/>
                    </a:ext>
                  </a:extLst>
                </p14:cNvPr>
                <p14:cNvContentPartPr/>
                <p14:nvPr/>
              </p14:nvContentPartPr>
              <p14:xfrm>
                <a:off x="7930206" y="2861805"/>
                <a:ext cx="162720" cy="184680"/>
              </p14:xfrm>
            </p:contentPart>
          </mc:Choice>
          <mc:Fallback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FE759E2C-3021-4362-B444-799F3CB03F1C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7921566" y="2852805"/>
                  <a:ext cx="180360" cy="202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2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02001770-A8C3-13EB-2607-2768528D0F10}"/>
                    </a:ext>
                  </a:extLst>
                </p14:cNvPr>
                <p14:cNvContentPartPr/>
                <p14:nvPr/>
              </p14:nvContentPartPr>
              <p14:xfrm>
                <a:off x="8050806" y="2869005"/>
                <a:ext cx="152640" cy="387360"/>
              </p14:xfrm>
            </p:contentPart>
          </mc:Choice>
          <mc:Fallback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02001770-A8C3-13EB-2607-2768528D0F10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8041806" y="2860005"/>
                  <a:ext cx="170280" cy="405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4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98EDA390-B122-0CA9-23E3-082A630A5B61}"/>
                    </a:ext>
                  </a:extLst>
                </p14:cNvPr>
                <p14:cNvContentPartPr/>
                <p14:nvPr/>
              </p14:nvContentPartPr>
              <p14:xfrm>
                <a:off x="8365086" y="2722845"/>
                <a:ext cx="20160" cy="376200"/>
              </p14:xfrm>
            </p:contentPart>
          </mc:Choice>
          <mc:Fallback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98EDA390-B122-0CA9-23E3-082A630A5B61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8356086" y="2714205"/>
                  <a:ext cx="37800" cy="393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6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3249899B-914E-75F3-CE99-2B32220CCB50}"/>
                    </a:ext>
                  </a:extLst>
                </p14:cNvPr>
                <p14:cNvContentPartPr/>
                <p14:nvPr/>
              </p14:nvContentPartPr>
              <p14:xfrm>
                <a:off x="8261046" y="2860005"/>
                <a:ext cx="250200" cy="146160"/>
              </p14:xfrm>
            </p:contentPart>
          </mc:Choice>
          <mc:Fallback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3249899B-914E-75F3-CE99-2B32220CCB50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8252406" y="2851005"/>
                  <a:ext cx="267840" cy="163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8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811B90A9-BC77-4C0B-46E1-FCF312CD7A66}"/>
                    </a:ext>
                  </a:extLst>
                </p14:cNvPr>
                <p14:cNvContentPartPr/>
                <p14:nvPr/>
              </p14:nvContentPartPr>
              <p14:xfrm>
                <a:off x="8543646" y="2758125"/>
                <a:ext cx="249840" cy="311400"/>
              </p14:xfrm>
            </p:contentPart>
          </mc:Choice>
          <mc:Fallback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811B90A9-BC77-4C0B-46E1-FCF312CD7A66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8535006" y="2749125"/>
                  <a:ext cx="267480" cy="32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0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4A46724A-24E5-B8F6-C614-C34B32F13182}"/>
                    </a:ext>
                  </a:extLst>
                </p14:cNvPr>
                <p14:cNvContentPartPr/>
                <p14:nvPr/>
              </p14:nvContentPartPr>
              <p14:xfrm>
                <a:off x="8803566" y="2898885"/>
                <a:ext cx="125280" cy="150480"/>
              </p14:xfrm>
            </p:contentPart>
          </mc:Choice>
          <mc:Fallback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4A46724A-24E5-B8F6-C614-C34B32F13182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8794926" y="2889885"/>
                  <a:ext cx="142920" cy="168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2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60F3789F-04AA-8245-8C2A-6422C82893CF}"/>
                    </a:ext>
                  </a:extLst>
                </p14:cNvPr>
                <p14:cNvContentPartPr/>
                <p14:nvPr/>
              </p14:nvContentPartPr>
              <p14:xfrm>
                <a:off x="8974926" y="2851005"/>
                <a:ext cx="136800" cy="125280"/>
              </p14:xfrm>
            </p:contentPart>
          </mc:Choice>
          <mc:Fallback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60F3789F-04AA-8245-8C2A-6422C82893CF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8966286" y="2842005"/>
                  <a:ext cx="154440" cy="142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4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242D52AE-08D7-9031-44B6-133110E663FA}"/>
                    </a:ext>
                  </a:extLst>
                </p14:cNvPr>
                <p14:cNvContentPartPr/>
                <p14:nvPr/>
              </p14:nvContentPartPr>
              <p14:xfrm>
                <a:off x="9145566" y="2868285"/>
                <a:ext cx="147600" cy="195840"/>
              </p14:xfrm>
            </p:contentPart>
          </mc:Choice>
          <mc:Fallback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242D52AE-08D7-9031-44B6-133110E663FA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9136926" y="2859645"/>
                  <a:ext cx="165240" cy="213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6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1D5AA13D-4A09-D76F-3D49-2FB346D0D11B}"/>
                    </a:ext>
                  </a:extLst>
                </p14:cNvPr>
                <p14:cNvContentPartPr/>
                <p14:nvPr/>
              </p14:nvContentPartPr>
              <p14:xfrm>
                <a:off x="9359046" y="2690085"/>
                <a:ext cx="171000" cy="385200"/>
              </p14:xfrm>
            </p:contentPart>
          </mc:Choice>
          <mc:Fallback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1D5AA13D-4A09-D76F-3D49-2FB346D0D11B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9350406" y="2681445"/>
                  <a:ext cx="188640" cy="4028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DDCEBA80-8724-3689-44FD-26659224FEFB}"/>
              </a:ext>
            </a:extLst>
          </p:cNvPr>
          <p:cNvGrpSpPr/>
          <p:nvPr/>
        </p:nvGrpSpPr>
        <p:grpSpPr>
          <a:xfrm>
            <a:off x="7884846" y="3397485"/>
            <a:ext cx="2339640" cy="564480"/>
            <a:chOff x="7884846" y="3397485"/>
            <a:chExt cx="2339640" cy="5644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98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11B7E20D-884C-7519-23DB-2FA7E46B2270}"/>
                    </a:ext>
                  </a:extLst>
                </p14:cNvPr>
                <p14:cNvContentPartPr/>
                <p14:nvPr/>
              </p14:nvContentPartPr>
              <p14:xfrm>
                <a:off x="7985286" y="3449325"/>
                <a:ext cx="26280" cy="461520"/>
              </p14:xfrm>
            </p:contentPart>
          </mc:Choice>
          <mc:Fallback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11B7E20D-884C-7519-23DB-2FA7E46B2270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7976646" y="3440325"/>
                  <a:ext cx="43920" cy="479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0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F85BCCCD-3F56-A64A-1A78-02840D620EF8}"/>
                    </a:ext>
                  </a:extLst>
                </p14:cNvPr>
                <p14:cNvContentPartPr/>
                <p14:nvPr/>
              </p14:nvContentPartPr>
              <p14:xfrm>
                <a:off x="7884846" y="3618525"/>
                <a:ext cx="227520" cy="120960"/>
              </p14:xfrm>
            </p:contentPart>
          </mc:Choice>
          <mc:Fallback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F85BCCCD-3F56-A64A-1A78-02840D620EF8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7875846" y="3609885"/>
                  <a:ext cx="245160" cy="13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2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A0EF25E0-103F-D9A9-DEBB-1B1ECBCD5BDB}"/>
                    </a:ext>
                  </a:extLst>
                </p14:cNvPr>
                <p14:cNvContentPartPr/>
                <p14:nvPr/>
              </p14:nvContentPartPr>
              <p14:xfrm>
                <a:off x="8180406" y="3542205"/>
                <a:ext cx="256320" cy="250560"/>
              </p14:xfrm>
            </p:contentPart>
          </mc:Choice>
          <mc:Fallback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A0EF25E0-103F-D9A9-DEBB-1B1ECBCD5BDB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8171766" y="3533205"/>
                  <a:ext cx="273960" cy="268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4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7895923C-8B3F-3B99-DE55-75D788D651D9}"/>
                    </a:ext>
                  </a:extLst>
                </p14:cNvPr>
                <p14:cNvContentPartPr/>
                <p14:nvPr/>
              </p14:nvContentPartPr>
              <p14:xfrm>
                <a:off x="8449326" y="3599085"/>
                <a:ext cx="237240" cy="157680"/>
              </p14:xfrm>
            </p:contentPart>
          </mc:Choice>
          <mc:Fallback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7895923C-8B3F-3B99-DE55-75D788D651D9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8440686" y="3590085"/>
                  <a:ext cx="254880" cy="175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6">
              <p14:nvContentPartPr>
                <p14:cNvPr id="65" name="Ink 64">
                  <a:extLst>
                    <a:ext uri="{FF2B5EF4-FFF2-40B4-BE49-F238E27FC236}">
                      <a16:creationId xmlns:a16="http://schemas.microsoft.com/office/drawing/2014/main" id="{2E5D54A5-E1E9-1AB9-528B-52AC946FEC42}"/>
                    </a:ext>
                  </a:extLst>
                </p14:cNvPr>
                <p14:cNvContentPartPr/>
                <p14:nvPr/>
              </p14:nvContentPartPr>
              <p14:xfrm>
                <a:off x="8713206" y="3541485"/>
                <a:ext cx="260280" cy="303480"/>
              </p14:xfrm>
            </p:contentPart>
          </mc:Choice>
          <mc:Fallback>
            <p:pic>
              <p:nvPicPr>
                <p:cNvPr id="65" name="Ink 64">
                  <a:extLst>
                    <a:ext uri="{FF2B5EF4-FFF2-40B4-BE49-F238E27FC236}">
                      <a16:creationId xmlns:a16="http://schemas.microsoft.com/office/drawing/2014/main" id="{2E5D54A5-E1E9-1AB9-528B-52AC946FEC42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8704566" y="3532845"/>
                  <a:ext cx="277920" cy="32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8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599B1ECF-4CDE-AA81-3D59-28EAC01E24A7}"/>
                    </a:ext>
                  </a:extLst>
                </p14:cNvPr>
                <p14:cNvContentPartPr/>
                <p14:nvPr/>
              </p14:nvContentPartPr>
              <p14:xfrm>
                <a:off x="9043326" y="3587925"/>
                <a:ext cx="149760" cy="197640"/>
              </p14:xfrm>
            </p:contentPart>
          </mc:Choice>
          <mc:Fallback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599B1ECF-4CDE-AA81-3D59-28EAC01E24A7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9034326" y="3579285"/>
                  <a:ext cx="167400" cy="21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0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542CA3F1-E84A-A36C-151B-66F25B3E0220}"/>
                    </a:ext>
                  </a:extLst>
                </p14:cNvPr>
                <p14:cNvContentPartPr/>
                <p14:nvPr/>
              </p14:nvContentPartPr>
              <p14:xfrm>
                <a:off x="9322326" y="3527085"/>
                <a:ext cx="81360" cy="434880"/>
              </p14:xfrm>
            </p:contentPart>
          </mc:Choice>
          <mc:Fallback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542CA3F1-E84A-A36C-151B-66F25B3E0220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9313686" y="3518445"/>
                  <a:ext cx="99000" cy="45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2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5B760129-DAEF-E665-41A2-851A4094C386}"/>
                    </a:ext>
                  </a:extLst>
                </p14:cNvPr>
                <p14:cNvContentPartPr/>
                <p14:nvPr/>
              </p14:nvContentPartPr>
              <p14:xfrm>
                <a:off x="9205326" y="3397485"/>
                <a:ext cx="424080" cy="418680"/>
              </p14:xfrm>
            </p:contentPart>
          </mc:Choice>
          <mc:Fallback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5B760129-DAEF-E665-41A2-851A4094C386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9196686" y="3388845"/>
                  <a:ext cx="441720" cy="436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4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219F0B01-F1D8-31FB-2F40-4B4DF9A1187E}"/>
                    </a:ext>
                  </a:extLst>
                </p14:cNvPr>
                <p14:cNvContentPartPr/>
                <p14:nvPr/>
              </p14:nvContentPartPr>
              <p14:xfrm>
                <a:off x="9714726" y="3586125"/>
                <a:ext cx="126720" cy="146520"/>
              </p14:xfrm>
            </p:contentPart>
          </mc:Choice>
          <mc:Fallback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219F0B01-F1D8-31FB-2F40-4B4DF9A1187E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9706086" y="3577485"/>
                  <a:ext cx="144360" cy="164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6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FD67DCAB-64EE-D334-0E74-C3B57CA6D178}"/>
                    </a:ext>
                  </a:extLst>
                </p14:cNvPr>
                <p14:cNvContentPartPr/>
                <p14:nvPr/>
              </p14:nvContentPartPr>
              <p14:xfrm>
                <a:off x="9967806" y="3535365"/>
                <a:ext cx="256680" cy="201240"/>
              </p14:xfrm>
            </p:contentPart>
          </mc:Choice>
          <mc:Fallback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FD67DCAB-64EE-D334-0E74-C3B57CA6D178}"/>
                    </a:ext>
                  </a:extLst>
                </p:cNvPr>
                <p:cNvPicPr/>
                <p:nvPr/>
              </p:nvPicPr>
              <p:blipFill>
                <a:blip r:embed="rId117"/>
                <a:stretch>
                  <a:fillRect/>
                </a:stretch>
              </p:blipFill>
              <p:spPr>
                <a:xfrm>
                  <a:off x="9958806" y="3526725"/>
                  <a:ext cx="274320" cy="2188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3B937A72-7780-245E-241B-2EC7488EB5F5}"/>
              </a:ext>
            </a:extLst>
          </p:cNvPr>
          <p:cNvGrpSpPr/>
          <p:nvPr/>
        </p:nvGrpSpPr>
        <p:grpSpPr>
          <a:xfrm>
            <a:off x="7852086" y="4206045"/>
            <a:ext cx="1681200" cy="458280"/>
            <a:chOff x="7852086" y="4206045"/>
            <a:chExt cx="1681200" cy="4582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18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99174B45-2088-CCDC-1222-6E3D9F127CFA}"/>
                    </a:ext>
                  </a:extLst>
                </p14:cNvPr>
                <p14:cNvContentPartPr/>
                <p14:nvPr/>
              </p14:nvContentPartPr>
              <p14:xfrm>
                <a:off x="7852086" y="4277325"/>
                <a:ext cx="201960" cy="349560"/>
              </p14:xfrm>
            </p:contentPart>
          </mc:Choice>
          <mc:Fallback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99174B45-2088-CCDC-1222-6E3D9F127CFA}"/>
                    </a:ext>
                  </a:extLst>
                </p:cNvPr>
                <p:cNvPicPr/>
                <p:nvPr/>
              </p:nvPicPr>
              <p:blipFill>
                <a:blip r:embed="rId119"/>
                <a:stretch>
                  <a:fillRect/>
                </a:stretch>
              </p:blipFill>
              <p:spPr>
                <a:xfrm>
                  <a:off x="7843086" y="4268325"/>
                  <a:ext cx="219600" cy="367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0">
              <p14:nvContentPartPr>
                <p14:cNvPr id="73" name="Ink 72">
                  <a:extLst>
                    <a:ext uri="{FF2B5EF4-FFF2-40B4-BE49-F238E27FC236}">
                      <a16:creationId xmlns:a16="http://schemas.microsoft.com/office/drawing/2014/main" id="{1CA52768-929D-1FDD-EE05-31C89695C0A2}"/>
                    </a:ext>
                  </a:extLst>
                </p14:cNvPr>
                <p14:cNvContentPartPr/>
                <p14:nvPr/>
              </p14:nvContentPartPr>
              <p14:xfrm>
                <a:off x="8101926" y="4206045"/>
                <a:ext cx="59040" cy="395640"/>
              </p14:xfrm>
            </p:contentPart>
          </mc:Choice>
          <mc:Fallback>
            <p:pic>
              <p:nvPicPr>
                <p:cNvPr id="73" name="Ink 72">
                  <a:extLst>
                    <a:ext uri="{FF2B5EF4-FFF2-40B4-BE49-F238E27FC236}">
                      <a16:creationId xmlns:a16="http://schemas.microsoft.com/office/drawing/2014/main" id="{1CA52768-929D-1FDD-EE05-31C89695C0A2}"/>
                    </a:ext>
                  </a:extLst>
                </p:cNvPr>
                <p:cNvPicPr/>
                <p:nvPr/>
              </p:nvPicPr>
              <p:blipFill>
                <a:blip r:embed="rId121"/>
                <a:stretch>
                  <a:fillRect/>
                </a:stretch>
              </p:blipFill>
              <p:spPr>
                <a:xfrm>
                  <a:off x="8093286" y="4197405"/>
                  <a:ext cx="76680" cy="41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2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572B4C1A-A8AD-DDD2-9F5A-76F43F22DABD}"/>
                    </a:ext>
                  </a:extLst>
                </p14:cNvPr>
                <p14:cNvContentPartPr/>
                <p14:nvPr/>
              </p14:nvContentPartPr>
              <p14:xfrm>
                <a:off x="8058726" y="4339965"/>
                <a:ext cx="296640" cy="140040"/>
              </p14:xfrm>
            </p:contentPart>
          </mc:Choice>
          <mc:Fallback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572B4C1A-A8AD-DDD2-9F5A-76F43F22DABD}"/>
                    </a:ext>
                  </a:extLst>
                </p:cNvPr>
                <p:cNvPicPr/>
                <p:nvPr/>
              </p:nvPicPr>
              <p:blipFill>
                <a:blip r:embed="rId123"/>
                <a:stretch>
                  <a:fillRect/>
                </a:stretch>
              </p:blipFill>
              <p:spPr>
                <a:xfrm>
                  <a:off x="8050086" y="4330965"/>
                  <a:ext cx="314280" cy="157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4">
              <p14:nvContentPartPr>
                <p14:cNvPr id="75" name="Ink 74">
                  <a:extLst>
                    <a:ext uri="{FF2B5EF4-FFF2-40B4-BE49-F238E27FC236}">
                      <a16:creationId xmlns:a16="http://schemas.microsoft.com/office/drawing/2014/main" id="{BDBA41F5-C517-A0E3-7866-AA1E2AF56EA4}"/>
                    </a:ext>
                  </a:extLst>
                </p14:cNvPr>
                <p14:cNvContentPartPr/>
                <p14:nvPr/>
              </p14:nvContentPartPr>
              <p14:xfrm>
                <a:off x="8531046" y="4228365"/>
                <a:ext cx="55080" cy="435960"/>
              </p14:xfrm>
            </p:contentPart>
          </mc:Choice>
          <mc:Fallback>
            <p:pic>
              <p:nvPicPr>
                <p:cNvPr id="75" name="Ink 74">
                  <a:extLst>
                    <a:ext uri="{FF2B5EF4-FFF2-40B4-BE49-F238E27FC236}">
                      <a16:creationId xmlns:a16="http://schemas.microsoft.com/office/drawing/2014/main" id="{BDBA41F5-C517-A0E3-7866-AA1E2AF56EA4}"/>
                    </a:ext>
                  </a:extLst>
                </p:cNvPr>
                <p:cNvPicPr/>
                <p:nvPr/>
              </p:nvPicPr>
              <p:blipFill>
                <a:blip r:embed="rId125"/>
                <a:stretch>
                  <a:fillRect/>
                </a:stretch>
              </p:blipFill>
              <p:spPr>
                <a:xfrm>
                  <a:off x="8522046" y="4219725"/>
                  <a:ext cx="72720" cy="453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6">
              <p14:nvContentPartPr>
                <p14:cNvPr id="76" name="Ink 75">
                  <a:extLst>
                    <a:ext uri="{FF2B5EF4-FFF2-40B4-BE49-F238E27FC236}">
                      <a16:creationId xmlns:a16="http://schemas.microsoft.com/office/drawing/2014/main" id="{94789594-BA12-FEA7-F43B-1BDBF82194A4}"/>
                    </a:ext>
                  </a:extLst>
                </p14:cNvPr>
                <p14:cNvContentPartPr/>
                <p14:nvPr/>
              </p14:nvContentPartPr>
              <p14:xfrm>
                <a:off x="8596206" y="4393965"/>
                <a:ext cx="200520" cy="203040"/>
              </p14:xfrm>
            </p:contentPart>
          </mc:Choice>
          <mc:Fallback>
            <p:pic>
              <p:nvPicPr>
                <p:cNvPr id="76" name="Ink 75">
                  <a:extLst>
                    <a:ext uri="{FF2B5EF4-FFF2-40B4-BE49-F238E27FC236}">
                      <a16:creationId xmlns:a16="http://schemas.microsoft.com/office/drawing/2014/main" id="{94789594-BA12-FEA7-F43B-1BDBF82194A4}"/>
                    </a:ext>
                  </a:extLst>
                </p:cNvPr>
                <p:cNvPicPr/>
                <p:nvPr/>
              </p:nvPicPr>
              <p:blipFill>
                <a:blip r:embed="rId127"/>
                <a:stretch>
                  <a:fillRect/>
                </a:stretch>
              </p:blipFill>
              <p:spPr>
                <a:xfrm>
                  <a:off x="8587566" y="4384965"/>
                  <a:ext cx="218160" cy="220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8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72E5ED94-C8EC-646B-ADBE-F94E6DCAAC9C}"/>
                    </a:ext>
                  </a:extLst>
                </p14:cNvPr>
                <p14:cNvContentPartPr/>
                <p14:nvPr/>
              </p14:nvContentPartPr>
              <p14:xfrm>
                <a:off x="8974926" y="4342125"/>
                <a:ext cx="558360" cy="211680"/>
              </p14:xfrm>
            </p:contentPart>
          </mc:Choice>
          <mc:Fallback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72E5ED94-C8EC-646B-ADBE-F94E6DCAAC9C}"/>
                    </a:ext>
                  </a:extLst>
                </p:cNvPr>
                <p:cNvPicPr/>
                <p:nvPr/>
              </p:nvPicPr>
              <p:blipFill>
                <a:blip r:embed="rId129"/>
                <a:stretch>
                  <a:fillRect/>
                </a:stretch>
              </p:blipFill>
              <p:spPr>
                <a:xfrm>
                  <a:off x="8966286" y="4333485"/>
                  <a:ext cx="576000" cy="2293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30">
            <p14:nvContentPartPr>
              <p14:cNvPr id="78" name="Ink 77">
                <a:extLst>
                  <a:ext uri="{FF2B5EF4-FFF2-40B4-BE49-F238E27FC236}">
                    <a16:creationId xmlns:a16="http://schemas.microsoft.com/office/drawing/2014/main" id="{00E4284A-C99D-86CE-A2C4-8B41BEE1DF41}"/>
                  </a:ext>
                </a:extLst>
              </p14:cNvPr>
              <p14:cNvContentPartPr/>
              <p14:nvPr/>
            </p14:nvContentPartPr>
            <p14:xfrm>
              <a:off x="9796086" y="4353285"/>
              <a:ext cx="246960" cy="140400"/>
            </p14:xfrm>
          </p:contentPart>
        </mc:Choice>
        <mc:Fallback>
          <p:pic>
            <p:nvPicPr>
              <p:cNvPr id="78" name="Ink 77">
                <a:extLst>
                  <a:ext uri="{FF2B5EF4-FFF2-40B4-BE49-F238E27FC236}">
                    <a16:creationId xmlns:a16="http://schemas.microsoft.com/office/drawing/2014/main" id="{00E4284A-C99D-86CE-A2C4-8B41BEE1DF41}"/>
                  </a:ext>
                </a:extLst>
              </p:cNvPr>
              <p:cNvPicPr/>
              <p:nvPr/>
            </p:nvPicPr>
            <p:blipFill>
              <a:blip r:embed="rId131"/>
              <a:stretch>
                <a:fillRect/>
              </a:stretch>
            </p:blipFill>
            <p:spPr>
              <a:xfrm>
                <a:off x="9787086" y="4344645"/>
                <a:ext cx="264600" cy="158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2">
            <p14:nvContentPartPr>
              <p14:cNvPr id="79" name="Ink 78">
                <a:extLst>
                  <a:ext uri="{FF2B5EF4-FFF2-40B4-BE49-F238E27FC236}">
                    <a16:creationId xmlns:a16="http://schemas.microsoft.com/office/drawing/2014/main" id="{AC0540C8-21DA-82CC-CE77-3FD4872F0DA2}"/>
                  </a:ext>
                </a:extLst>
              </p14:cNvPr>
              <p14:cNvContentPartPr/>
              <p14:nvPr/>
            </p14:nvContentPartPr>
            <p14:xfrm>
              <a:off x="10273086" y="4476045"/>
              <a:ext cx="42480" cy="12960"/>
            </p14:xfrm>
          </p:contentPart>
        </mc:Choice>
        <mc:Fallback>
          <p:pic>
            <p:nvPicPr>
              <p:cNvPr id="79" name="Ink 78">
                <a:extLst>
                  <a:ext uri="{FF2B5EF4-FFF2-40B4-BE49-F238E27FC236}">
                    <a16:creationId xmlns:a16="http://schemas.microsoft.com/office/drawing/2014/main" id="{AC0540C8-21DA-82CC-CE77-3FD4872F0DA2}"/>
                  </a:ext>
                </a:extLst>
              </p:cNvPr>
              <p:cNvPicPr/>
              <p:nvPr/>
            </p:nvPicPr>
            <p:blipFill>
              <a:blip r:embed="rId133"/>
              <a:stretch>
                <a:fillRect/>
              </a:stretch>
            </p:blipFill>
            <p:spPr>
              <a:xfrm>
                <a:off x="10264086" y="4467405"/>
                <a:ext cx="60120" cy="30600"/>
              </a:xfrm>
              <a:prstGeom prst="rect">
                <a:avLst/>
              </a:prstGeom>
            </p:spPr>
          </p:pic>
        </mc:Fallback>
      </mc:AlternateContent>
      <p:grpSp>
        <p:nvGrpSpPr>
          <p:cNvPr id="99" name="Group 98">
            <a:extLst>
              <a:ext uri="{FF2B5EF4-FFF2-40B4-BE49-F238E27FC236}">
                <a16:creationId xmlns:a16="http://schemas.microsoft.com/office/drawing/2014/main" id="{C87034DA-3D4D-2A39-F32E-D6672A53CFDB}"/>
              </a:ext>
            </a:extLst>
          </p:cNvPr>
          <p:cNvGrpSpPr/>
          <p:nvPr/>
        </p:nvGrpSpPr>
        <p:grpSpPr>
          <a:xfrm>
            <a:off x="1022166" y="3769725"/>
            <a:ext cx="1612800" cy="1136160"/>
            <a:chOff x="1022166" y="3769725"/>
            <a:chExt cx="1612800" cy="11361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34">
              <p14:nvContentPartPr>
                <p14:cNvPr id="81" name="Ink 80">
                  <a:extLst>
                    <a:ext uri="{FF2B5EF4-FFF2-40B4-BE49-F238E27FC236}">
                      <a16:creationId xmlns:a16="http://schemas.microsoft.com/office/drawing/2014/main" id="{37117680-C216-E459-FD46-6B93658898D7}"/>
                    </a:ext>
                  </a:extLst>
                </p14:cNvPr>
                <p14:cNvContentPartPr/>
                <p14:nvPr/>
              </p14:nvContentPartPr>
              <p14:xfrm>
                <a:off x="1083726" y="3769725"/>
                <a:ext cx="10080" cy="861840"/>
              </p14:xfrm>
            </p:contentPart>
          </mc:Choice>
          <mc:Fallback>
            <p:pic>
              <p:nvPicPr>
                <p:cNvPr id="81" name="Ink 80">
                  <a:extLst>
                    <a:ext uri="{FF2B5EF4-FFF2-40B4-BE49-F238E27FC236}">
                      <a16:creationId xmlns:a16="http://schemas.microsoft.com/office/drawing/2014/main" id="{37117680-C216-E459-FD46-6B93658898D7}"/>
                    </a:ext>
                  </a:extLst>
                </p:cNvPr>
                <p:cNvPicPr/>
                <p:nvPr/>
              </p:nvPicPr>
              <p:blipFill>
                <a:blip r:embed="rId135"/>
                <a:stretch>
                  <a:fillRect/>
                </a:stretch>
              </p:blipFill>
              <p:spPr>
                <a:xfrm>
                  <a:off x="1075086" y="3760725"/>
                  <a:ext cx="27720" cy="87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6">
              <p14:nvContentPartPr>
                <p14:cNvPr id="82" name="Ink 81">
                  <a:extLst>
                    <a:ext uri="{FF2B5EF4-FFF2-40B4-BE49-F238E27FC236}">
                      <a16:creationId xmlns:a16="http://schemas.microsoft.com/office/drawing/2014/main" id="{E0FB1B6D-48C9-CB03-0D8D-57D613CC5B1A}"/>
                    </a:ext>
                  </a:extLst>
                </p14:cNvPr>
                <p14:cNvContentPartPr/>
                <p14:nvPr/>
              </p14:nvContentPartPr>
              <p14:xfrm>
                <a:off x="1022166" y="3792405"/>
                <a:ext cx="447480" cy="759240"/>
              </p14:xfrm>
            </p:contentPart>
          </mc:Choice>
          <mc:Fallback>
            <p:pic>
              <p:nvPicPr>
                <p:cNvPr id="82" name="Ink 81">
                  <a:extLst>
                    <a:ext uri="{FF2B5EF4-FFF2-40B4-BE49-F238E27FC236}">
                      <a16:creationId xmlns:a16="http://schemas.microsoft.com/office/drawing/2014/main" id="{E0FB1B6D-48C9-CB03-0D8D-57D613CC5B1A}"/>
                    </a:ext>
                  </a:extLst>
                </p:cNvPr>
                <p:cNvPicPr/>
                <p:nvPr/>
              </p:nvPicPr>
              <p:blipFill>
                <a:blip r:embed="rId137"/>
                <a:stretch>
                  <a:fillRect/>
                </a:stretch>
              </p:blipFill>
              <p:spPr>
                <a:xfrm>
                  <a:off x="1013166" y="3783405"/>
                  <a:ext cx="465120" cy="77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8">
              <p14:nvContentPartPr>
                <p14:cNvPr id="83" name="Ink 82">
                  <a:extLst>
                    <a:ext uri="{FF2B5EF4-FFF2-40B4-BE49-F238E27FC236}">
                      <a16:creationId xmlns:a16="http://schemas.microsoft.com/office/drawing/2014/main" id="{E4CA56C6-EA8B-1F0A-37E2-833FB19ED551}"/>
                    </a:ext>
                  </a:extLst>
                </p14:cNvPr>
                <p14:cNvContentPartPr/>
                <p14:nvPr/>
              </p14:nvContentPartPr>
              <p14:xfrm>
                <a:off x="1434006" y="4235205"/>
                <a:ext cx="484200" cy="281520"/>
              </p14:xfrm>
            </p:contentPart>
          </mc:Choice>
          <mc:Fallback>
            <p:pic>
              <p:nvPicPr>
                <p:cNvPr id="83" name="Ink 82">
                  <a:extLst>
                    <a:ext uri="{FF2B5EF4-FFF2-40B4-BE49-F238E27FC236}">
                      <a16:creationId xmlns:a16="http://schemas.microsoft.com/office/drawing/2014/main" id="{E4CA56C6-EA8B-1F0A-37E2-833FB19ED551}"/>
                    </a:ext>
                  </a:extLst>
                </p:cNvPr>
                <p:cNvPicPr/>
                <p:nvPr/>
              </p:nvPicPr>
              <p:blipFill>
                <a:blip r:embed="rId139"/>
                <a:stretch>
                  <a:fillRect/>
                </a:stretch>
              </p:blipFill>
              <p:spPr>
                <a:xfrm>
                  <a:off x="1425366" y="4226565"/>
                  <a:ext cx="501840" cy="299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0">
              <p14:nvContentPartPr>
                <p14:cNvPr id="84" name="Ink 83">
                  <a:extLst>
                    <a:ext uri="{FF2B5EF4-FFF2-40B4-BE49-F238E27FC236}">
                      <a16:creationId xmlns:a16="http://schemas.microsoft.com/office/drawing/2014/main" id="{E5250A53-D453-5E75-B392-9928E1164B07}"/>
                    </a:ext>
                  </a:extLst>
                </p14:cNvPr>
                <p14:cNvContentPartPr/>
                <p14:nvPr/>
              </p14:nvContentPartPr>
              <p14:xfrm>
                <a:off x="1710126" y="4148085"/>
                <a:ext cx="123840" cy="757800"/>
              </p14:xfrm>
            </p:contentPart>
          </mc:Choice>
          <mc:Fallback>
            <p:pic>
              <p:nvPicPr>
                <p:cNvPr id="84" name="Ink 83">
                  <a:extLst>
                    <a:ext uri="{FF2B5EF4-FFF2-40B4-BE49-F238E27FC236}">
                      <a16:creationId xmlns:a16="http://schemas.microsoft.com/office/drawing/2014/main" id="{E5250A53-D453-5E75-B392-9928E1164B07}"/>
                    </a:ext>
                  </a:extLst>
                </p:cNvPr>
                <p:cNvPicPr/>
                <p:nvPr/>
              </p:nvPicPr>
              <p:blipFill>
                <a:blip r:embed="rId141"/>
                <a:stretch>
                  <a:fillRect/>
                </a:stretch>
              </p:blipFill>
              <p:spPr>
                <a:xfrm>
                  <a:off x="1701126" y="4139445"/>
                  <a:ext cx="141480" cy="775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2">
              <p14:nvContentPartPr>
                <p14:cNvPr id="85" name="Ink 84">
                  <a:extLst>
                    <a:ext uri="{FF2B5EF4-FFF2-40B4-BE49-F238E27FC236}">
                      <a16:creationId xmlns:a16="http://schemas.microsoft.com/office/drawing/2014/main" id="{8B0717F9-0EC8-981B-0117-1B60F583B80C}"/>
                    </a:ext>
                  </a:extLst>
                </p14:cNvPr>
                <p14:cNvContentPartPr/>
                <p14:nvPr/>
              </p14:nvContentPartPr>
              <p14:xfrm>
                <a:off x="1885086" y="4274085"/>
                <a:ext cx="315000" cy="226080"/>
              </p14:xfrm>
            </p:contentPart>
          </mc:Choice>
          <mc:Fallback>
            <p:pic>
              <p:nvPicPr>
                <p:cNvPr id="85" name="Ink 84">
                  <a:extLst>
                    <a:ext uri="{FF2B5EF4-FFF2-40B4-BE49-F238E27FC236}">
                      <a16:creationId xmlns:a16="http://schemas.microsoft.com/office/drawing/2014/main" id="{8B0717F9-0EC8-981B-0117-1B60F583B80C}"/>
                    </a:ext>
                  </a:extLst>
                </p:cNvPr>
                <p:cNvPicPr/>
                <p:nvPr/>
              </p:nvPicPr>
              <p:blipFill>
                <a:blip r:embed="rId143"/>
                <a:stretch>
                  <a:fillRect/>
                </a:stretch>
              </p:blipFill>
              <p:spPr>
                <a:xfrm>
                  <a:off x="1876446" y="4265085"/>
                  <a:ext cx="332640" cy="243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4">
              <p14:nvContentPartPr>
                <p14:cNvPr id="86" name="Ink 85">
                  <a:extLst>
                    <a:ext uri="{FF2B5EF4-FFF2-40B4-BE49-F238E27FC236}">
                      <a16:creationId xmlns:a16="http://schemas.microsoft.com/office/drawing/2014/main" id="{89741A87-EA71-373E-B14D-2AC22B6F2974}"/>
                    </a:ext>
                  </a:extLst>
                </p14:cNvPr>
                <p14:cNvContentPartPr/>
                <p14:nvPr/>
              </p14:nvContentPartPr>
              <p14:xfrm>
                <a:off x="2218086" y="4262205"/>
                <a:ext cx="95760" cy="264600"/>
              </p14:xfrm>
            </p:contentPart>
          </mc:Choice>
          <mc:Fallback>
            <p:pic>
              <p:nvPicPr>
                <p:cNvPr id="86" name="Ink 85">
                  <a:extLst>
                    <a:ext uri="{FF2B5EF4-FFF2-40B4-BE49-F238E27FC236}">
                      <a16:creationId xmlns:a16="http://schemas.microsoft.com/office/drawing/2014/main" id="{89741A87-EA71-373E-B14D-2AC22B6F2974}"/>
                    </a:ext>
                  </a:extLst>
                </p:cNvPr>
                <p:cNvPicPr/>
                <p:nvPr/>
              </p:nvPicPr>
              <p:blipFill>
                <a:blip r:embed="rId145"/>
                <a:stretch>
                  <a:fillRect/>
                </a:stretch>
              </p:blipFill>
              <p:spPr>
                <a:xfrm>
                  <a:off x="2209446" y="4253205"/>
                  <a:ext cx="113400" cy="282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6">
              <p14:nvContentPartPr>
                <p14:cNvPr id="87" name="Ink 86">
                  <a:extLst>
                    <a:ext uri="{FF2B5EF4-FFF2-40B4-BE49-F238E27FC236}">
                      <a16:creationId xmlns:a16="http://schemas.microsoft.com/office/drawing/2014/main" id="{A1BE3FAD-46AC-8964-D144-57778D72B1D0}"/>
                    </a:ext>
                  </a:extLst>
                </p14:cNvPr>
                <p14:cNvContentPartPr/>
                <p14:nvPr/>
              </p14:nvContentPartPr>
              <p14:xfrm>
                <a:off x="2374326" y="3991125"/>
                <a:ext cx="260640" cy="408600"/>
              </p14:xfrm>
            </p:contentPart>
          </mc:Choice>
          <mc:Fallback>
            <p:pic>
              <p:nvPicPr>
                <p:cNvPr id="87" name="Ink 86">
                  <a:extLst>
                    <a:ext uri="{FF2B5EF4-FFF2-40B4-BE49-F238E27FC236}">
                      <a16:creationId xmlns:a16="http://schemas.microsoft.com/office/drawing/2014/main" id="{A1BE3FAD-46AC-8964-D144-57778D72B1D0}"/>
                    </a:ext>
                  </a:extLst>
                </p:cNvPr>
                <p:cNvPicPr/>
                <p:nvPr/>
              </p:nvPicPr>
              <p:blipFill>
                <a:blip r:embed="rId147"/>
                <a:stretch>
                  <a:fillRect/>
                </a:stretch>
              </p:blipFill>
              <p:spPr>
                <a:xfrm>
                  <a:off x="2365686" y="3982125"/>
                  <a:ext cx="278280" cy="4262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E17D14C7-351D-0490-0A1F-7EA2643641D9}"/>
              </a:ext>
            </a:extLst>
          </p:cNvPr>
          <p:cNvGrpSpPr/>
          <p:nvPr/>
        </p:nvGrpSpPr>
        <p:grpSpPr>
          <a:xfrm>
            <a:off x="3167046" y="4112085"/>
            <a:ext cx="360720" cy="180360"/>
            <a:chOff x="3167046" y="4112085"/>
            <a:chExt cx="360720" cy="1803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48">
              <p14:nvContentPartPr>
                <p14:cNvPr id="88" name="Ink 87">
                  <a:extLst>
                    <a:ext uri="{FF2B5EF4-FFF2-40B4-BE49-F238E27FC236}">
                      <a16:creationId xmlns:a16="http://schemas.microsoft.com/office/drawing/2014/main" id="{6149E786-F7FC-44E6-6613-BC72DBCF1BC8}"/>
                    </a:ext>
                  </a:extLst>
                </p14:cNvPr>
                <p14:cNvContentPartPr/>
                <p14:nvPr/>
              </p14:nvContentPartPr>
              <p14:xfrm>
                <a:off x="3167046" y="4154925"/>
                <a:ext cx="334080" cy="80640"/>
              </p14:xfrm>
            </p:contentPart>
          </mc:Choice>
          <mc:Fallback>
            <p:pic>
              <p:nvPicPr>
                <p:cNvPr id="88" name="Ink 87">
                  <a:extLst>
                    <a:ext uri="{FF2B5EF4-FFF2-40B4-BE49-F238E27FC236}">
                      <a16:creationId xmlns:a16="http://schemas.microsoft.com/office/drawing/2014/main" id="{6149E786-F7FC-44E6-6613-BC72DBCF1BC8}"/>
                    </a:ext>
                  </a:extLst>
                </p:cNvPr>
                <p:cNvPicPr/>
                <p:nvPr/>
              </p:nvPicPr>
              <p:blipFill>
                <a:blip r:embed="rId149"/>
                <a:stretch>
                  <a:fillRect/>
                </a:stretch>
              </p:blipFill>
              <p:spPr>
                <a:xfrm>
                  <a:off x="3158046" y="4146285"/>
                  <a:ext cx="351720" cy="98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0">
              <p14:nvContentPartPr>
                <p14:cNvPr id="89" name="Ink 88">
                  <a:extLst>
                    <a:ext uri="{FF2B5EF4-FFF2-40B4-BE49-F238E27FC236}">
                      <a16:creationId xmlns:a16="http://schemas.microsoft.com/office/drawing/2014/main" id="{CE4C66B6-680B-651C-722B-4D9F8D9DA84F}"/>
                    </a:ext>
                  </a:extLst>
                </p14:cNvPr>
                <p14:cNvContentPartPr/>
                <p14:nvPr/>
              </p14:nvContentPartPr>
              <p14:xfrm>
                <a:off x="3439206" y="4112085"/>
                <a:ext cx="88560" cy="180360"/>
              </p14:xfrm>
            </p:contentPart>
          </mc:Choice>
          <mc:Fallback>
            <p:pic>
              <p:nvPicPr>
                <p:cNvPr id="89" name="Ink 88">
                  <a:extLst>
                    <a:ext uri="{FF2B5EF4-FFF2-40B4-BE49-F238E27FC236}">
                      <a16:creationId xmlns:a16="http://schemas.microsoft.com/office/drawing/2014/main" id="{CE4C66B6-680B-651C-722B-4D9F8D9DA84F}"/>
                    </a:ext>
                  </a:extLst>
                </p:cNvPr>
                <p:cNvPicPr/>
                <p:nvPr/>
              </p:nvPicPr>
              <p:blipFill>
                <a:blip r:embed="rId151"/>
                <a:stretch>
                  <a:fillRect/>
                </a:stretch>
              </p:blipFill>
              <p:spPr>
                <a:xfrm>
                  <a:off x="3430566" y="4103085"/>
                  <a:ext cx="106200" cy="198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D45BCC3D-D619-8B59-B7F9-F978EF0C57F1}"/>
              </a:ext>
            </a:extLst>
          </p:cNvPr>
          <p:cNvGrpSpPr/>
          <p:nvPr/>
        </p:nvGrpSpPr>
        <p:grpSpPr>
          <a:xfrm>
            <a:off x="4234446" y="3848565"/>
            <a:ext cx="1564200" cy="578880"/>
            <a:chOff x="4234446" y="3848565"/>
            <a:chExt cx="1564200" cy="5788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52">
              <p14:nvContentPartPr>
                <p14:cNvPr id="90" name="Ink 89">
                  <a:extLst>
                    <a:ext uri="{FF2B5EF4-FFF2-40B4-BE49-F238E27FC236}">
                      <a16:creationId xmlns:a16="http://schemas.microsoft.com/office/drawing/2014/main" id="{2C565CCA-F9D8-C669-8BFC-4A89417B7EF5}"/>
                    </a:ext>
                  </a:extLst>
                </p14:cNvPr>
                <p14:cNvContentPartPr/>
                <p14:nvPr/>
              </p14:nvContentPartPr>
              <p14:xfrm>
                <a:off x="4234446" y="3880605"/>
                <a:ext cx="68400" cy="546840"/>
              </p14:xfrm>
            </p:contentPart>
          </mc:Choice>
          <mc:Fallback>
            <p:pic>
              <p:nvPicPr>
                <p:cNvPr id="90" name="Ink 89">
                  <a:extLst>
                    <a:ext uri="{FF2B5EF4-FFF2-40B4-BE49-F238E27FC236}">
                      <a16:creationId xmlns:a16="http://schemas.microsoft.com/office/drawing/2014/main" id="{2C565CCA-F9D8-C669-8BFC-4A89417B7EF5}"/>
                    </a:ext>
                  </a:extLst>
                </p:cNvPr>
                <p:cNvPicPr/>
                <p:nvPr/>
              </p:nvPicPr>
              <p:blipFill>
                <a:blip r:embed="rId153"/>
                <a:stretch>
                  <a:fillRect/>
                </a:stretch>
              </p:blipFill>
              <p:spPr>
                <a:xfrm>
                  <a:off x="4225446" y="3871605"/>
                  <a:ext cx="86040" cy="564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4">
              <p14:nvContentPartPr>
                <p14:cNvPr id="91" name="Ink 90">
                  <a:extLst>
                    <a:ext uri="{FF2B5EF4-FFF2-40B4-BE49-F238E27FC236}">
                      <a16:creationId xmlns:a16="http://schemas.microsoft.com/office/drawing/2014/main" id="{F0B71F6A-15CF-2271-B3AB-61F2FB1502E1}"/>
                    </a:ext>
                  </a:extLst>
                </p14:cNvPr>
                <p14:cNvContentPartPr/>
                <p14:nvPr/>
              </p14:nvContentPartPr>
              <p14:xfrm>
                <a:off x="4270086" y="3848565"/>
                <a:ext cx="561600" cy="491040"/>
              </p14:xfrm>
            </p:contentPart>
          </mc:Choice>
          <mc:Fallback>
            <p:pic>
              <p:nvPicPr>
                <p:cNvPr id="91" name="Ink 90">
                  <a:extLst>
                    <a:ext uri="{FF2B5EF4-FFF2-40B4-BE49-F238E27FC236}">
                      <a16:creationId xmlns:a16="http://schemas.microsoft.com/office/drawing/2014/main" id="{F0B71F6A-15CF-2271-B3AB-61F2FB1502E1}"/>
                    </a:ext>
                  </a:extLst>
                </p:cNvPr>
                <p:cNvPicPr/>
                <p:nvPr/>
              </p:nvPicPr>
              <p:blipFill>
                <a:blip r:embed="rId155"/>
                <a:stretch>
                  <a:fillRect/>
                </a:stretch>
              </p:blipFill>
              <p:spPr>
                <a:xfrm>
                  <a:off x="4261446" y="3839925"/>
                  <a:ext cx="579240" cy="508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6">
              <p14:nvContentPartPr>
                <p14:cNvPr id="92" name="Ink 91">
                  <a:extLst>
                    <a:ext uri="{FF2B5EF4-FFF2-40B4-BE49-F238E27FC236}">
                      <a16:creationId xmlns:a16="http://schemas.microsoft.com/office/drawing/2014/main" id="{16389C4A-2B39-3E45-2F88-BC257BBC8B3A}"/>
                    </a:ext>
                  </a:extLst>
                </p14:cNvPr>
                <p14:cNvContentPartPr/>
                <p14:nvPr/>
              </p14:nvContentPartPr>
              <p14:xfrm>
                <a:off x="4769046" y="3933525"/>
                <a:ext cx="378720" cy="480960"/>
              </p14:xfrm>
            </p:contentPart>
          </mc:Choice>
          <mc:Fallback>
            <p:pic>
              <p:nvPicPr>
                <p:cNvPr id="92" name="Ink 91">
                  <a:extLst>
                    <a:ext uri="{FF2B5EF4-FFF2-40B4-BE49-F238E27FC236}">
                      <a16:creationId xmlns:a16="http://schemas.microsoft.com/office/drawing/2014/main" id="{16389C4A-2B39-3E45-2F88-BC257BBC8B3A}"/>
                    </a:ext>
                  </a:extLst>
                </p:cNvPr>
                <p:cNvPicPr/>
                <p:nvPr/>
              </p:nvPicPr>
              <p:blipFill>
                <a:blip r:embed="rId157"/>
                <a:stretch>
                  <a:fillRect/>
                </a:stretch>
              </p:blipFill>
              <p:spPr>
                <a:xfrm>
                  <a:off x="4760046" y="3924525"/>
                  <a:ext cx="396360" cy="49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8">
              <p14:nvContentPartPr>
                <p14:cNvPr id="93" name="Ink 92">
                  <a:extLst>
                    <a:ext uri="{FF2B5EF4-FFF2-40B4-BE49-F238E27FC236}">
                      <a16:creationId xmlns:a16="http://schemas.microsoft.com/office/drawing/2014/main" id="{5D7550BC-EDE6-A840-7978-A5C0970F73AB}"/>
                    </a:ext>
                  </a:extLst>
                </p14:cNvPr>
                <p14:cNvContentPartPr/>
                <p14:nvPr/>
              </p14:nvContentPartPr>
              <p14:xfrm>
                <a:off x="5113566" y="4169685"/>
                <a:ext cx="333000" cy="164880"/>
              </p14:xfrm>
            </p:contentPart>
          </mc:Choice>
          <mc:Fallback>
            <p:pic>
              <p:nvPicPr>
                <p:cNvPr id="93" name="Ink 92">
                  <a:extLst>
                    <a:ext uri="{FF2B5EF4-FFF2-40B4-BE49-F238E27FC236}">
                      <a16:creationId xmlns:a16="http://schemas.microsoft.com/office/drawing/2014/main" id="{5D7550BC-EDE6-A840-7978-A5C0970F73AB}"/>
                    </a:ext>
                  </a:extLst>
                </p:cNvPr>
                <p:cNvPicPr/>
                <p:nvPr/>
              </p:nvPicPr>
              <p:blipFill>
                <a:blip r:embed="rId159"/>
                <a:stretch>
                  <a:fillRect/>
                </a:stretch>
              </p:blipFill>
              <p:spPr>
                <a:xfrm>
                  <a:off x="5104926" y="4160685"/>
                  <a:ext cx="350640" cy="18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0">
              <p14:nvContentPartPr>
                <p14:cNvPr id="94" name="Ink 93">
                  <a:extLst>
                    <a:ext uri="{FF2B5EF4-FFF2-40B4-BE49-F238E27FC236}">
                      <a16:creationId xmlns:a16="http://schemas.microsoft.com/office/drawing/2014/main" id="{CE0FC241-A16D-6857-8BF3-8795ACAB1B85}"/>
                    </a:ext>
                  </a:extLst>
                </p14:cNvPr>
                <p14:cNvContentPartPr/>
                <p14:nvPr/>
              </p14:nvContentPartPr>
              <p14:xfrm>
                <a:off x="5428566" y="3981405"/>
                <a:ext cx="42480" cy="144720"/>
              </p14:xfrm>
            </p:contentPart>
          </mc:Choice>
          <mc:Fallback>
            <p:pic>
              <p:nvPicPr>
                <p:cNvPr id="94" name="Ink 93">
                  <a:extLst>
                    <a:ext uri="{FF2B5EF4-FFF2-40B4-BE49-F238E27FC236}">
                      <a16:creationId xmlns:a16="http://schemas.microsoft.com/office/drawing/2014/main" id="{CE0FC241-A16D-6857-8BF3-8795ACAB1B85}"/>
                    </a:ext>
                  </a:extLst>
                </p:cNvPr>
                <p:cNvPicPr/>
                <p:nvPr/>
              </p:nvPicPr>
              <p:blipFill>
                <a:blip r:embed="rId161"/>
                <a:stretch>
                  <a:fillRect/>
                </a:stretch>
              </p:blipFill>
              <p:spPr>
                <a:xfrm>
                  <a:off x="5419566" y="3972765"/>
                  <a:ext cx="60120" cy="162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2">
              <p14:nvContentPartPr>
                <p14:cNvPr id="95" name="Ink 94">
                  <a:extLst>
                    <a:ext uri="{FF2B5EF4-FFF2-40B4-BE49-F238E27FC236}">
                      <a16:creationId xmlns:a16="http://schemas.microsoft.com/office/drawing/2014/main" id="{AED849ED-6DC3-CC3B-3EEA-B520BD872C86}"/>
                    </a:ext>
                  </a:extLst>
                </p14:cNvPr>
                <p14:cNvContentPartPr/>
                <p14:nvPr/>
              </p14:nvContentPartPr>
              <p14:xfrm>
                <a:off x="5597046" y="3959445"/>
                <a:ext cx="77760" cy="466920"/>
              </p14:xfrm>
            </p:contentPart>
          </mc:Choice>
          <mc:Fallback>
            <p:pic>
              <p:nvPicPr>
                <p:cNvPr id="95" name="Ink 94">
                  <a:extLst>
                    <a:ext uri="{FF2B5EF4-FFF2-40B4-BE49-F238E27FC236}">
                      <a16:creationId xmlns:a16="http://schemas.microsoft.com/office/drawing/2014/main" id="{AED849ED-6DC3-CC3B-3EEA-B520BD872C86}"/>
                    </a:ext>
                  </a:extLst>
                </p:cNvPr>
                <p:cNvPicPr/>
                <p:nvPr/>
              </p:nvPicPr>
              <p:blipFill>
                <a:blip r:embed="rId163"/>
                <a:stretch>
                  <a:fillRect/>
                </a:stretch>
              </p:blipFill>
              <p:spPr>
                <a:xfrm>
                  <a:off x="5588406" y="3950805"/>
                  <a:ext cx="95400" cy="484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4">
              <p14:nvContentPartPr>
                <p14:cNvPr id="96" name="Ink 95">
                  <a:extLst>
                    <a:ext uri="{FF2B5EF4-FFF2-40B4-BE49-F238E27FC236}">
                      <a16:creationId xmlns:a16="http://schemas.microsoft.com/office/drawing/2014/main" id="{3C011883-D342-A266-C776-D7F6B453FB7E}"/>
                    </a:ext>
                  </a:extLst>
                </p14:cNvPr>
                <p14:cNvContentPartPr/>
                <p14:nvPr/>
              </p14:nvContentPartPr>
              <p14:xfrm>
                <a:off x="5590926" y="4165365"/>
                <a:ext cx="207720" cy="123480"/>
              </p14:xfrm>
            </p:contentPart>
          </mc:Choice>
          <mc:Fallback>
            <p:pic>
              <p:nvPicPr>
                <p:cNvPr id="96" name="Ink 95">
                  <a:extLst>
                    <a:ext uri="{FF2B5EF4-FFF2-40B4-BE49-F238E27FC236}">
                      <a16:creationId xmlns:a16="http://schemas.microsoft.com/office/drawing/2014/main" id="{3C011883-D342-A266-C776-D7F6B453FB7E}"/>
                    </a:ext>
                  </a:extLst>
                </p:cNvPr>
                <p:cNvPicPr/>
                <p:nvPr/>
              </p:nvPicPr>
              <p:blipFill>
                <a:blip r:embed="rId165"/>
                <a:stretch>
                  <a:fillRect/>
                </a:stretch>
              </p:blipFill>
              <p:spPr>
                <a:xfrm>
                  <a:off x="5581926" y="4156725"/>
                  <a:ext cx="225360" cy="141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CE8A5819-F1A3-F13B-47FF-C80C2894859F}"/>
              </a:ext>
            </a:extLst>
          </p:cNvPr>
          <p:cNvGrpSpPr/>
          <p:nvPr/>
        </p:nvGrpSpPr>
        <p:grpSpPr>
          <a:xfrm>
            <a:off x="4626846" y="4757205"/>
            <a:ext cx="2126160" cy="581400"/>
            <a:chOff x="4626846" y="4757205"/>
            <a:chExt cx="2126160" cy="5814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66">
              <p14:nvContentPartPr>
                <p14:cNvPr id="100" name="Ink 99">
                  <a:extLst>
                    <a:ext uri="{FF2B5EF4-FFF2-40B4-BE49-F238E27FC236}">
                      <a16:creationId xmlns:a16="http://schemas.microsoft.com/office/drawing/2014/main" id="{B9C6D853-58E2-BB36-15A4-C860A07B848D}"/>
                    </a:ext>
                  </a:extLst>
                </p14:cNvPr>
                <p14:cNvContentPartPr/>
                <p14:nvPr/>
              </p14:nvContentPartPr>
              <p14:xfrm>
                <a:off x="4633686" y="4796445"/>
                <a:ext cx="45720" cy="542160"/>
              </p14:xfrm>
            </p:contentPart>
          </mc:Choice>
          <mc:Fallback>
            <p:pic>
              <p:nvPicPr>
                <p:cNvPr id="100" name="Ink 99">
                  <a:extLst>
                    <a:ext uri="{FF2B5EF4-FFF2-40B4-BE49-F238E27FC236}">
                      <a16:creationId xmlns:a16="http://schemas.microsoft.com/office/drawing/2014/main" id="{B9C6D853-58E2-BB36-15A4-C860A07B848D}"/>
                    </a:ext>
                  </a:extLst>
                </p:cNvPr>
                <p:cNvPicPr/>
                <p:nvPr/>
              </p:nvPicPr>
              <p:blipFill>
                <a:blip r:embed="rId167"/>
                <a:stretch>
                  <a:fillRect/>
                </a:stretch>
              </p:blipFill>
              <p:spPr>
                <a:xfrm>
                  <a:off x="4625046" y="4787805"/>
                  <a:ext cx="63360" cy="55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8">
              <p14:nvContentPartPr>
                <p14:cNvPr id="101" name="Ink 100">
                  <a:extLst>
                    <a:ext uri="{FF2B5EF4-FFF2-40B4-BE49-F238E27FC236}">
                      <a16:creationId xmlns:a16="http://schemas.microsoft.com/office/drawing/2014/main" id="{2D077D2F-9735-FDB9-9964-57C6578ED38C}"/>
                    </a:ext>
                  </a:extLst>
                </p14:cNvPr>
                <p14:cNvContentPartPr/>
                <p14:nvPr/>
              </p14:nvContentPartPr>
              <p14:xfrm>
                <a:off x="4626846" y="4878885"/>
                <a:ext cx="148320" cy="236160"/>
              </p14:xfrm>
            </p:contentPart>
          </mc:Choice>
          <mc:Fallback>
            <p:pic>
              <p:nvPicPr>
                <p:cNvPr id="101" name="Ink 100">
                  <a:extLst>
                    <a:ext uri="{FF2B5EF4-FFF2-40B4-BE49-F238E27FC236}">
                      <a16:creationId xmlns:a16="http://schemas.microsoft.com/office/drawing/2014/main" id="{2D077D2F-9735-FDB9-9964-57C6578ED38C}"/>
                    </a:ext>
                  </a:extLst>
                </p:cNvPr>
                <p:cNvPicPr/>
                <p:nvPr/>
              </p:nvPicPr>
              <p:blipFill>
                <a:blip r:embed="rId169"/>
                <a:stretch>
                  <a:fillRect/>
                </a:stretch>
              </p:blipFill>
              <p:spPr>
                <a:xfrm>
                  <a:off x="4618206" y="4869885"/>
                  <a:ext cx="165960" cy="253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0">
              <p14:nvContentPartPr>
                <p14:cNvPr id="102" name="Ink 101">
                  <a:extLst>
                    <a:ext uri="{FF2B5EF4-FFF2-40B4-BE49-F238E27FC236}">
                      <a16:creationId xmlns:a16="http://schemas.microsoft.com/office/drawing/2014/main" id="{4537FDE0-3D7B-A993-1F7A-060C3B39CF04}"/>
                    </a:ext>
                  </a:extLst>
                </p14:cNvPr>
                <p14:cNvContentPartPr/>
                <p14:nvPr/>
              </p14:nvContentPartPr>
              <p14:xfrm>
                <a:off x="4806126" y="4948365"/>
                <a:ext cx="421560" cy="195840"/>
              </p14:xfrm>
            </p:contentPart>
          </mc:Choice>
          <mc:Fallback>
            <p:pic>
              <p:nvPicPr>
                <p:cNvPr id="102" name="Ink 101">
                  <a:extLst>
                    <a:ext uri="{FF2B5EF4-FFF2-40B4-BE49-F238E27FC236}">
                      <a16:creationId xmlns:a16="http://schemas.microsoft.com/office/drawing/2014/main" id="{4537FDE0-3D7B-A993-1F7A-060C3B39CF04}"/>
                    </a:ext>
                  </a:extLst>
                </p:cNvPr>
                <p:cNvPicPr/>
                <p:nvPr/>
              </p:nvPicPr>
              <p:blipFill>
                <a:blip r:embed="rId171"/>
                <a:stretch>
                  <a:fillRect/>
                </a:stretch>
              </p:blipFill>
              <p:spPr>
                <a:xfrm>
                  <a:off x="4797126" y="4939725"/>
                  <a:ext cx="439200" cy="213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2">
              <p14:nvContentPartPr>
                <p14:cNvPr id="103" name="Ink 102">
                  <a:extLst>
                    <a:ext uri="{FF2B5EF4-FFF2-40B4-BE49-F238E27FC236}">
                      <a16:creationId xmlns:a16="http://schemas.microsoft.com/office/drawing/2014/main" id="{9926A972-D96C-4C31-8DBC-DA4E32DA9FE7}"/>
                    </a:ext>
                  </a:extLst>
                </p14:cNvPr>
                <p14:cNvContentPartPr/>
                <p14:nvPr/>
              </p14:nvContentPartPr>
              <p14:xfrm>
                <a:off x="5266206" y="4757205"/>
                <a:ext cx="36000" cy="387000"/>
              </p14:xfrm>
            </p:contentPart>
          </mc:Choice>
          <mc:Fallback>
            <p:pic>
              <p:nvPicPr>
                <p:cNvPr id="103" name="Ink 102">
                  <a:extLst>
                    <a:ext uri="{FF2B5EF4-FFF2-40B4-BE49-F238E27FC236}">
                      <a16:creationId xmlns:a16="http://schemas.microsoft.com/office/drawing/2014/main" id="{9926A972-D96C-4C31-8DBC-DA4E32DA9FE7}"/>
                    </a:ext>
                  </a:extLst>
                </p:cNvPr>
                <p:cNvPicPr/>
                <p:nvPr/>
              </p:nvPicPr>
              <p:blipFill>
                <a:blip r:embed="rId173"/>
                <a:stretch>
                  <a:fillRect/>
                </a:stretch>
              </p:blipFill>
              <p:spPr>
                <a:xfrm>
                  <a:off x="5257566" y="4748205"/>
                  <a:ext cx="53640" cy="404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4">
              <p14:nvContentPartPr>
                <p14:cNvPr id="104" name="Ink 103">
                  <a:extLst>
                    <a:ext uri="{FF2B5EF4-FFF2-40B4-BE49-F238E27FC236}">
                      <a16:creationId xmlns:a16="http://schemas.microsoft.com/office/drawing/2014/main" id="{8C2870D5-6D25-ED92-00B1-E76F6816D08E}"/>
                    </a:ext>
                  </a:extLst>
                </p14:cNvPr>
                <p14:cNvContentPartPr/>
                <p14:nvPr/>
              </p14:nvContentPartPr>
              <p14:xfrm>
                <a:off x="5259366" y="4984365"/>
                <a:ext cx="237600" cy="101160"/>
              </p14:xfrm>
            </p:contentPart>
          </mc:Choice>
          <mc:Fallback>
            <p:pic>
              <p:nvPicPr>
                <p:cNvPr id="104" name="Ink 103">
                  <a:extLst>
                    <a:ext uri="{FF2B5EF4-FFF2-40B4-BE49-F238E27FC236}">
                      <a16:creationId xmlns:a16="http://schemas.microsoft.com/office/drawing/2014/main" id="{8C2870D5-6D25-ED92-00B1-E76F6816D08E}"/>
                    </a:ext>
                  </a:extLst>
                </p:cNvPr>
                <p:cNvPicPr/>
                <p:nvPr/>
              </p:nvPicPr>
              <p:blipFill>
                <a:blip r:embed="rId175"/>
                <a:stretch>
                  <a:fillRect/>
                </a:stretch>
              </p:blipFill>
              <p:spPr>
                <a:xfrm>
                  <a:off x="5250726" y="4975725"/>
                  <a:ext cx="255240" cy="11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6">
              <p14:nvContentPartPr>
                <p14:cNvPr id="105" name="Ink 104">
                  <a:extLst>
                    <a:ext uri="{FF2B5EF4-FFF2-40B4-BE49-F238E27FC236}">
                      <a16:creationId xmlns:a16="http://schemas.microsoft.com/office/drawing/2014/main" id="{55CB250E-B351-A136-5634-CB23C5CD517C}"/>
                    </a:ext>
                  </a:extLst>
                </p14:cNvPr>
                <p14:cNvContentPartPr/>
                <p14:nvPr/>
              </p14:nvContentPartPr>
              <p14:xfrm>
                <a:off x="5548806" y="4778085"/>
                <a:ext cx="477000" cy="375840"/>
              </p14:xfrm>
            </p:contentPart>
          </mc:Choice>
          <mc:Fallback>
            <p:pic>
              <p:nvPicPr>
                <p:cNvPr id="105" name="Ink 104">
                  <a:extLst>
                    <a:ext uri="{FF2B5EF4-FFF2-40B4-BE49-F238E27FC236}">
                      <a16:creationId xmlns:a16="http://schemas.microsoft.com/office/drawing/2014/main" id="{55CB250E-B351-A136-5634-CB23C5CD517C}"/>
                    </a:ext>
                  </a:extLst>
                </p:cNvPr>
                <p:cNvPicPr/>
                <p:nvPr/>
              </p:nvPicPr>
              <p:blipFill>
                <a:blip r:embed="rId177"/>
                <a:stretch>
                  <a:fillRect/>
                </a:stretch>
              </p:blipFill>
              <p:spPr>
                <a:xfrm>
                  <a:off x="5540166" y="4769085"/>
                  <a:ext cx="494640" cy="393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8">
              <p14:nvContentPartPr>
                <p14:cNvPr id="106" name="Ink 105">
                  <a:extLst>
                    <a:ext uri="{FF2B5EF4-FFF2-40B4-BE49-F238E27FC236}">
                      <a16:creationId xmlns:a16="http://schemas.microsoft.com/office/drawing/2014/main" id="{E665A8E2-5190-DA23-F5E6-63E81F55C5BB}"/>
                    </a:ext>
                  </a:extLst>
                </p14:cNvPr>
                <p14:cNvContentPartPr/>
                <p14:nvPr/>
              </p14:nvContentPartPr>
              <p14:xfrm>
                <a:off x="6041646" y="4881045"/>
                <a:ext cx="42480" cy="47880"/>
              </p14:xfrm>
            </p:contentPart>
          </mc:Choice>
          <mc:Fallback>
            <p:pic>
              <p:nvPicPr>
                <p:cNvPr id="106" name="Ink 105">
                  <a:extLst>
                    <a:ext uri="{FF2B5EF4-FFF2-40B4-BE49-F238E27FC236}">
                      <a16:creationId xmlns:a16="http://schemas.microsoft.com/office/drawing/2014/main" id="{E665A8E2-5190-DA23-F5E6-63E81F55C5BB}"/>
                    </a:ext>
                  </a:extLst>
                </p:cNvPr>
                <p:cNvPicPr/>
                <p:nvPr/>
              </p:nvPicPr>
              <p:blipFill>
                <a:blip r:embed="rId179"/>
                <a:stretch>
                  <a:fillRect/>
                </a:stretch>
              </p:blipFill>
              <p:spPr>
                <a:xfrm>
                  <a:off x="6033006" y="4872405"/>
                  <a:ext cx="60120" cy="6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0">
              <p14:nvContentPartPr>
                <p14:cNvPr id="107" name="Ink 106">
                  <a:extLst>
                    <a:ext uri="{FF2B5EF4-FFF2-40B4-BE49-F238E27FC236}">
                      <a16:creationId xmlns:a16="http://schemas.microsoft.com/office/drawing/2014/main" id="{DCAC7605-860F-B536-CA73-EA88E22F7715}"/>
                    </a:ext>
                  </a:extLst>
                </p14:cNvPr>
                <p14:cNvContentPartPr/>
                <p14:nvPr/>
              </p14:nvContentPartPr>
              <p14:xfrm>
                <a:off x="6185286" y="4992285"/>
                <a:ext cx="246240" cy="112680"/>
              </p14:xfrm>
            </p:contentPart>
          </mc:Choice>
          <mc:Fallback>
            <p:pic>
              <p:nvPicPr>
                <p:cNvPr id="107" name="Ink 106">
                  <a:extLst>
                    <a:ext uri="{FF2B5EF4-FFF2-40B4-BE49-F238E27FC236}">
                      <a16:creationId xmlns:a16="http://schemas.microsoft.com/office/drawing/2014/main" id="{DCAC7605-860F-B536-CA73-EA88E22F7715}"/>
                    </a:ext>
                  </a:extLst>
                </p:cNvPr>
                <p:cNvPicPr/>
                <p:nvPr/>
              </p:nvPicPr>
              <p:blipFill>
                <a:blip r:embed="rId181"/>
                <a:stretch>
                  <a:fillRect/>
                </a:stretch>
              </p:blipFill>
              <p:spPr>
                <a:xfrm>
                  <a:off x="6176646" y="4983645"/>
                  <a:ext cx="263880" cy="13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2">
              <p14:nvContentPartPr>
                <p14:cNvPr id="108" name="Ink 107">
                  <a:extLst>
                    <a:ext uri="{FF2B5EF4-FFF2-40B4-BE49-F238E27FC236}">
                      <a16:creationId xmlns:a16="http://schemas.microsoft.com/office/drawing/2014/main" id="{CD6B384D-8954-F957-7B81-BC79C100A65F}"/>
                    </a:ext>
                  </a:extLst>
                </p14:cNvPr>
                <p14:cNvContentPartPr/>
                <p14:nvPr/>
              </p14:nvContentPartPr>
              <p14:xfrm>
                <a:off x="6658326" y="5027205"/>
                <a:ext cx="94680" cy="210240"/>
              </p14:xfrm>
            </p:contentPart>
          </mc:Choice>
          <mc:Fallback>
            <p:pic>
              <p:nvPicPr>
                <p:cNvPr id="108" name="Ink 107">
                  <a:extLst>
                    <a:ext uri="{FF2B5EF4-FFF2-40B4-BE49-F238E27FC236}">
                      <a16:creationId xmlns:a16="http://schemas.microsoft.com/office/drawing/2014/main" id="{CD6B384D-8954-F957-7B81-BC79C100A65F}"/>
                    </a:ext>
                  </a:extLst>
                </p:cNvPr>
                <p:cNvPicPr/>
                <p:nvPr/>
              </p:nvPicPr>
              <p:blipFill>
                <a:blip r:embed="rId183"/>
                <a:stretch>
                  <a:fillRect/>
                </a:stretch>
              </p:blipFill>
              <p:spPr>
                <a:xfrm>
                  <a:off x="6649326" y="5018205"/>
                  <a:ext cx="112320" cy="2278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C17D396D-CC7D-2411-F011-F046CC3C11D8}"/>
              </a:ext>
            </a:extLst>
          </p:cNvPr>
          <p:cNvGrpSpPr/>
          <p:nvPr/>
        </p:nvGrpSpPr>
        <p:grpSpPr>
          <a:xfrm>
            <a:off x="7348086" y="4797165"/>
            <a:ext cx="2526840" cy="375840"/>
            <a:chOff x="7348086" y="4797165"/>
            <a:chExt cx="2526840" cy="3758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84">
              <p14:nvContentPartPr>
                <p14:cNvPr id="109" name="Ink 108">
                  <a:extLst>
                    <a:ext uri="{FF2B5EF4-FFF2-40B4-BE49-F238E27FC236}">
                      <a16:creationId xmlns:a16="http://schemas.microsoft.com/office/drawing/2014/main" id="{1A739C5D-B792-3558-6C50-149B99139B95}"/>
                    </a:ext>
                  </a:extLst>
                </p14:cNvPr>
                <p14:cNvContentPartPr/>
                <p14:nvPr/>
              </p14:nvContentPartPr>
              <p14:xfrm>
                <a:off x="7348086" y="4870245"/>
                <a:ext cx="399960" cy="279720"/>
              </p14:xfrm>
            </p:contentPart>
          </mc:Choice>
          <mc:Fallback>
            <p:pic>
              <p:nvPicPr>
                <p:cNvPr id="109" name="Ink 108">
                  <a:extLst>
                    <a:ext uri="{FF2B5EF4-FFF2-40B4-BE49-F238E27FC236}">
                      <a16:creationId xmlns:a16="http://schemas.microsoft.com/office/drawing/2014/main" id="{1A739C5D-B792-3558-6C50-149B99139B95}"/>
                    </a:ext>
                  </a:extLst>
                </p:cNvPr>
                <p:cNvPicPr/>
                <p:nvPr/>
              </p:nvPicPr>
              <p:blipFill>
                <a:blip r:embed="rId185"/>
                <a:stretch>
                  <a:fillRect/>
                </a:stretch>
              </p:blipFill>
              <p:spPr>
                <a:xfrm>
                  <a:off x="7339086" y="4861245"/>
                  <a:ext cx="417600" cy="297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6">
              <p14:nvContentPartPr>
                <p14:cNvPr id="110" name="Ink 109">
                  <a:extLst>
                    <a:ext uri="{FF2B5EF4-FFF2-40B4-BE49-F238E27FC236}">
                      <a16:creationId xmlns:a16="http://schemas.microsoft.com/office/drawing/2014/main" id="{5C4CC40E-6231-AA40-72C7-F37D431B7674}"/>
                    </a:ext>
                  </a:extLst>
                </p14:cNvPr>
                <p14:cNvContentPartPr/>
                <p14:nvPr/>
              </p14:nvContentPartPr>
              <p14:xfrm>
                <a:off x="7829766" y="4967805"/>
                <a:ext cx="201600" cy="159480"/>
              </p14:xfrm>
            </p:contentPart>
          </mc:Choice>
          <mc:Fallback>
            <p:pic>
              <p:nvPicPr>
                <p:cNvPr id="110" name="Ink 109">
                  <a:extLst>
                    <a:ext uri="{FF2B5EF4-FFF2-40B4-BE49-F238E27FC236}">
                      <a16:creationId xmlns:a16="http://schemas.microsoft.com/office/drawing/2014/main" id="{5C4CC40E-6231-AA40-72C7-F37D431B7674}"/>
                    </a:ext>
                  </a:extLst>
                </p:cNvPr>
                <p:cNvPicPr/>
                <p:nvPr/>
              </p:nvPicPr>
              <p:blipFill>
                <a:blip r:embed="rId187"/>
                <a:stretch>
                  <a:fillRect/>
                </a:stretch>
              </p:blipFill>
              <p:spPr>
                <a:xfrm>
                  <a:off x="7820766" y="4959165"/>
                  <a:ext cx="219240" cy="17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8">
              <p14:nvContentPartPr>
                <p14:cNvPr id="111" name="Ink 110">
                  <a:extLst>
                    <a:ext uri="{FF2B5EF4-FFF2-40B4-BE49-F238E27FC236}">
                      <a16:creationId xmlns:a16="http://schemas.microsoft.com/office/drawing/2014/main" id="{83B1576A-1572-2CF3-A4CF-33C7F8743450}"/>
                    </a:ext>
                  </a:extLst>
                </p14:cNvPr>
                <p14:cNvContentPartPr/>
                <p14:nvPr/>
              </p14:nvContentPartPr>
              <p14:xfrm>
                <a:off x="8143686" y="4968885"/>
                <a:ext cx="198720" cy="124920"/>
              </p14:xfrm>
            </p:contentPart>
          </mc:Choice>
          <mc:Fallback>
            <p:pic>
              <p:nvPicPr>
                <p:cNvPr id="111" name="Ink 110">
                  <a:extLst>
                    <a:ext uri="{FF2B5EF4-FFF2-40B4-BE49-F238E27FC236}">
                      <a16:creationId xmlns:a16="http://schemas.microsoft.com/office/drawing/2014/main" id="{83B1576A-1572-2CF3-A4CF-33C7F8743450}"/>
                    </a:ext>
                  </a:extLst>
                </p:cNvPr>
                <p:cNvPicPr/>
                <p:nvPr/>
              </p:nvPicPr>
              <p:blipFill>
                <a:blip r:embed="rId189"/>
                <a:stretch>
                  <a:fillRect/>
                </a:stretch>
              </p:blipFill>
              <p:spPr>
                <a:xfrm>
                  <a:off x="8135046" y="4959885"/>
                  <a:ext cx="216360" cy="142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0">
              <p14:nvContentPartPr>
                <p14:cNvPr id="112" name="Ink 111">
                  <a:extLst>
                    <a:ext uri="{FF2B5EF4-FFF2-40B4-BE49-F238E27FC236}">
                      <a16:creationId xmlns:a16="http://schemas.microsoft.com/office/drawing/2014/main" id="{D9259108-5ED0-51C9-1DC1-801108B260BB}"/>
                    </a:ext>
                  </a:extLst>
                </p14:cNvPr>
                <p14:cNvContentPartPr/>
                <p14:nvPr/>
              </p14:nvContentPartPr>
              <p14:xfrm>
                <a:off x="8407566" y="4797165"/>
                <a:ext cx="522360" cy="333000"/>
              </p14:xfrm>
            </p:contentPart>
          </mc:Choice>
          <mc:Fallback>
            <p:pic>
              <p:nvPicPr>
                <p:cNvPr id="112" name="Ink 111">
                  <a:extLst>
                    <a:ext uri="{FF2B5EF4-FFF2-40B4-BE49-F238E27FC236}">
                      <a16:creationId xmlns:a16="http://schemas.microsoft.com/office/drawing/2014/main" id="{D9259108-5ED0-51C9-1DC1-801108B260BB}"/>
                    </a:ext>
                  </a:extLst>
                </p:cNvPr>
                <p:cNvPicPr/>
                <p:nvPr/>
              </p:nvPicPr>
              <p:blipFill>
                <a:blip r:embed="rId191"/>
                <a:stretch>
                  <a:fillRect/>
                </a:stretch>
              </p:blipFill>
              <p:spPr>
                <a:xfrm>
                  <a:off x="8398566" y="4788165"/>
                  <a:ext cx="540000" cy="350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2">
              <p14:nvContentPartPr>
                <p14:cNvPr id="113" name="Ink 112">
                  <a:extLst>
                    <a:ext uri="{FF2B5EF4-FFF2-40B4-BE49-F238E27FC236}">
                      <a16:creationId xmlns:a16="http://schemas.microsoft.com/office/drawing/2014/main" id="{6962E32C-404A-3236-927C-1DF9DDA553F1}"/>
                    </a:ext>
                  </a:extLst>
                </p14:cNvPr>
                <p14:cNvContentPartPr/>
                <p14:nvPr/>
              </p14:nvContentPartPr>
              <p14:xfrm>
                <a:off x="8961966" y="4888605"/>
                <a:ext cx="61920" cy="47880"/>
              </p14:xfrm>
            </p:contentPart>
          </mc:Choice>
          <mc:Fallback>
            <p:pic>
              <p:nvPicPr>
                <p:cNvPr id="113" name="Ink 112">
                  <a:extLst>
                    <a:ext uri="{FF2B5EF4-FFF2-40B4-BE49-F238E27FC236}">
                      <a16:creationId xmlns:a16="http://schemas.microsoft.com/office/drawing/2014/main" id="{6962E32C-404A-3236-927C-1DF9DDA553F1}"/>
                    </a:ext>
                  </a:extLst>
                </p:cNvPr>
                <p:cNvPicPr/>
                <p:nvPr/>
              </p:nvPicPr>
              <p:blipFill>
                <a:blip r:embed="rId193"/>
                <a:stretch>
                  <a:fillRect/>
                </a:stretch>
              </p:blipFill>
              <p:spPr>
                <a:xfrm>
                  <a:off x="8953326" y="4879605"/>
                  <a:ext cx="79560" cy="6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4">
              <p14:nvContentPartPr>
                <p14:cNvPr id="114" name="Ink 113">
                  <a:extLst>
                    <a:ext uri="{FF2B5EF4-FFF2-40B4-BE49-F238E27FC236}">
                      <a16:creationId xmlns:a16="http://schemas.microsoft.com/office/drawing/2014/main" id="{3D59F9B6-298C-F38E-6A23-120F1C247478}"/>
                    </a:ext>
                  </a:extLst>
                </p14:cNvPr>
                <p14:cNvContentPartPr/>
                <p14:nvPr/>
              </p14:nvContentPartPr>
              <p14:xfrm>
                <a:off x="9145926" y="5016045"/>
                <a:ext cx="169920" cy="156240"/>
              </p14:xfrm>
            </p:contentPart>
          </mc:Choice>
          <mc:Fallback>
            <p:pic>
              <p:nvPicPr>
                <p:cNvPr id="114" name="Ink 113">
                  <a:extLst>
                    <a:ext uri="{FF2B5EF4-FFF2-40B4-BE49-F238E27FC236}">
                      <a16:creationId xmlns:a16="http://schemas.microsoft.com/office/drawing/2014/main" id="{3D59F9B6-298C-F38E-6A23-120F1C247478}"/>
                    </a:ext>
                  </a:extLst>
                </p:cNvPr>
                <p:cNvPicPr/>
                <p:nvPr/>
              </p:nvPicPr>
              <p:blipFill>
                <a:blip r:embed="rId195"/>
                <a:stretch>
                  <a:fillRect/>
                </a:stretch>
              </p:blipFill>
              <p:spPr>
                <a:xfrm>
                  <a:off x="9137286" y="5007045"/>
                  <a:ext cx="187560" cy="173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6">
              <p14:nvContentPartPr>
                <p14:cNvPr id="115" name="Ink 114">
                  <a:extLst>
                    <a:ext uri="{FF2B5EF4-FFF2-40B4-BE49-F238E27FC236}">
                      <a16:creationId xmlns:a16="http://schemas.microsoft.com/office/drawing/2014/main" id="{57174D88-1179-CBEB-0319-B41909CD17F3}"/>
                    </a:ext>
                  </a:extLst>
                </p14:cNvPr>
                <p14:cNvContentPartPr/>
                <p14:nvPr/>
              </p14:nvContentPartPr>
              <p14:xfrm>
                <a:off x="9405126" y="4933605"/>
                <a:ext cx="469800" cy="239400"/>
              </p14:xfrm>
            </p:contentPart>
          </mc:Choice>
          <mc:Fallback>
            <p:pic>
              <p:nvPicPr>
                <p:cNvPr id="115" name="Ink 114">
                  <a:extLst>
                    <a:ext uri="{FF2B5EF4-FFF2-40B4-BE49-F238E27FC236}">
                      <a16:creationId xmlns:a16="http://schemas.microsoft.com/office/drawing/2014/main" id="{57174D88-1179-CBEB-0319-B41909CD17F3}"/>
                    </a:ext>
                  </a:extLst>
                </p:cNvPr>
                <p:cNvPicPr/>
                <p:nvPr/>
              </p:nvPicPr>
              <p:blipFill>
                <a:blip r:embed="rId197"/>
                <a:stretch>
                  <a:fillRect/>
                </a:stretch>
              </p:blipFill>
              <p:spPr>
                <a:xfrm>
                  <a:off x="9396486" y="4924605"/>
                  <a:ext cx="487440" cy="257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98">
            <p14:nvContentPartPr>
              <p14:cNvPr id="116" name="Ink 115">
                <a:extLst>
                  <a:ext uri="{FF2B5EF4-FFF2-40B4-BE49-F238E27FC236}">
                    <a16:creationId xmlns:a16="http://schemas.microsoft.com/office/drawing/2014/main" id="{4C179721-28D4-9981-E874-3664ABFE7F9B}"/>
                  </a:ext>
                </a:extLst>
              </p14:cNvPr>
              <p14:cNvContentPartPr/>
              <p14:nvPr/>
            </p14:nvContentPartPr>
            <p14:xfrm>
              <a:off x="10117206" y="5041605"/>
              <a:ext cx="36000" cy="22320"/>
            </p14:xfrm>
          </p:contentPart>
        </mc:Choice>
        <mc:Fallback>
          <p:pic>
            <p:nvPicPr>
              <p:cNvPr id="116" name="Ink 115">
                <a:extLst>
                  <a:ext uri="{FF2B5EF4-FFF2-40B4-BE49-F238E27FC236}">
                    <a16:creationId xmlns:a16="http://schemas.microsoft.com/office/drawing/2014/main" id="{4C179721-28D4-9981-E874-3664ABFE7F9B}"/>
                  </a:ext>
                </a:extLst>
              </p:cNvPr>
              <p:cNvPicPr/>
              <p:nvPr/>
            </p:nvPicPr>
            <p:blipFill>
              <a:blip r:embed="rId199"/>
              <a:stretch>
                <a:fillRect/>
              </a:stretch>
            </p:blipFill>
            <p:spPr>
              <a:xfrm>
                <a:off x="10108206" y="5032965"/>
                <a:ext cx="53640" cy="39960"/>
              </a:xfrm>
              <a:prstGeom prst="rect">
                <a:avLst/>
              </a:prstGeom>
            </p:spPr>
          </p:pic>
        </mc:Fallback>
      </mc:AlternateContent>
      <p:grpSp>
        <p:nvGrpSpPr>
          <p:cNvPr id="144" name="Group 143">
            <a:extLst>
              <a:ext uri="{FF2B5EF4-FFF2-40B4-BE49-F238E27FC236}">
                <a16:creationId xmlns:a16="http://schemas.microsoft.com/office/drawing/2014/main" id="{5EFFA573-C4E0-89BC-0477-89380E228204}"/>
              </a:ext>
            </a:extLst>
          </p:cNvPr>
          <p:cNvGrpSpPr/>
          <p:nvPr/>
        </p:nvGrpSpPr>
        <p:grpSpPr>
          <a:xfrm>
            <a:off x="9682326" y="5279205"/>
            <a:ext cx="2044440" cy="470880"/>
            <a:chOff x="9682326" y="5279205"/>
            <a:chExt cx="2044440" cy="4708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00">
              <p14:nvContentPartPr>
                <p14:cNvPr id="136" name="Ink 135">
                  <a:extLst>
                    <a:ext uri="{FF2B5EF4-FFF2-40B4-BE49-F238E27FC236}">
                      <a16:creationId xmlns:a16="http://schemas.microsoft.com/office/drawing/2014/main" id="{223FF744-B023-7FCA-5731-CEAA93030AA0}"/>
                    </a:ext>
                  </a:extLst>
                </p14:cNvPr>
                <p14:cNvContentPartPr/>
                <p14:nvPr/>
              </p14:nvContentPartPr>
              <p14:xfrm>
                <a:off x="9682326" y="5436165"/>
                <a:ext cx="250200" cy="230040"/>
              </p14:xfrm>
            </p:contentPart>
          </mc:Choice>
          <mc:Fallback>
            <p:pic>
              <p:nvPicPr>
                <p:cNvPr id="136" name="Ink 135">
                  <a:extLst>
                    <a:ext uri="{FF2B5EF4-FFF2-40B4-BE49-F238E27FC236}">
                      <a16:creationId xmlns:a16="http://schemas.microsoft.com/office/drawing/2014/main" id="{223FF744-B023-7FCA-5731-CEAA93030AA0}"/>
                    </a:ext>
                  </a:extLst>
                </p:cNvPr>
                <p:cNvPicPr/>
                <p:nvPr/>
              </p:nvPicPr>
              <p:blipFill>
                <a:blip r:embed="rId201"/>
                <a:stretch>
                  <a:fillRect/>
                </a:stretch>
              </p:blipFill>
              <p:spPr>
                <a:xfrm>
                  <a:off x="9673686" y="5427165"/>
                  <a:ext cx="267840" cy="247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2">
              <p14:nvContentPartPr>
                <p14:cNvPr id="137" name="Ink 136">
                  <a:extLst>
                    <a:ext uri="{FF2B5EF4-FFF2-40B4-BE49-F238E27FC236}">
                      <a16:creationId xmlns:a16="http://schemas.microsoft.com/office/drawing/2014/main" id="{6347904B-862A-011B-3DE0-EB1BF924202D}"/>
                    </a:ext>
                  </a:extLst>
                </p14:cNvPr>
                <p14:cNvContentPartPr/>
                <p14:nvPr/>
              </p14:nvContentPartPr>
              <p14:xfrm>
                <a:off x="9696366" y="5378925"/>
                <a:ext cx="116280" cy="47880"/>
              </p14:xfrm>
            </p:contentPart>
          </mc:Choice>
          <mc:Fallback>
            <p:pic>
              <p:nvPicPr>
                <p:cNvPr id="137" name="Ink 136">
                  <a:extLst>
                    <a:ext uri="{FF2B5EF4-FFF2-40B4-BE49-F238E27FC236}">
                      <a16:creationId xmlns:a16="http://schemas.microsoft.com/office/drawing/2014/main" id="{6347904B-862A-011B-3DE0-EB1BF924202D}"/>
                    </a:ext>
                  </a:extLst>
                </p:cNvPr>
                <p:cNvPicPr/>
                <p:nvPr/>
              </p:nvPicPr>
              <p:blipFill>
                <a:blip r:embed="rId203"/>
                <a:stretch>
                  <a:fillRect/>
                </a:stretch>
              </p:blipFill>
              <p:spPr>
                <a:xfrm>
                  <a:off x="9687366" y="5370285"/>
                  <a:ext cx="133920" cy="6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4">
              <p14:nvContentPartPr>
                <p14:cNvPr id="138" name="Ink 137">
                  <a:extLst>
                    <a:ext uri="{FF2B5EF4-FFF2-40B4-BE49-F238E27FC236}">
                      <a16:creationId xmlns:a16="http://schemas.microsoft.com/office/drawing/2014/main" id="{5EFB9B08-2DBB-648B-24A4-294736519442}"/>
                    </a:ext>
                  </a:extLst>
                </p14:cNvPr>
                <p14:cNvContentPartPr/>
                <p14:nvPr/>
              </p14:nvContentPartPr>
              <p14:xfrm>
                <a:off x="9740646" y="5437605"/>
                <a:ext cx="280080" cy="140760"/>
              </p14:xfrm>
            </p:contentPart>
          </mc:Choice>
          <mc:Fallback>
            <p:pic>
              <p:nvPicPr>
                <p:cNvPr id="138" name="Ink 137">
                  <a:extLst>
                    <a:ext uri="{FF2B5EF4-FFF2-40B4-BE49-F238E27FC236}">
                      <a16:creationId xmlns:a16="http://schemas.microsoft.com/office/drawing/2014/main" id="{5EFB9B08-2DBB-648B-24A4-294736519442}"/>
                    </a:ext>
                  </a:extLst>
                </p:cNvPr>
                <p:cNvPicPr/>
                <p:nvPr/>
              </p:nvPicPr>
              <p:blipFill>
                <a:blip r:embed="rId205"/>
                <a:stretch>
                  <a:fillRect/>
                </a:stretch>
              </p:blipFill>
              <p:spPr>
                <a:xfrm>
                  <a:off x="9732006" y="5428605"/>
                  <a:ext cx="297720" cy="15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6">
              <p14:nvContentPartPr>
                <p14:cNvPr id="139" name="Ink 138">
                  <a:extLst>
                    <a:ext uri="{FF2B5EF4-FFF2-40B4-BE49-F238E27FC236}">
                      <a16:creationId xmlns:a16="http://schemas.microsoft.com/office/drawing/2014/main" id="{43E1DF49-6744-06E5-A66F-DF079B3A50FB}"/>
                    </a:ext>
                  </a:extLst>
                </p14:cNvPr>
                <p14:cNvContentPartPr/>
                <p14:nvPr/>
              </p14:nvContentPartPr>
              <p14:xfrm>
                <a:off x="10204326" y="5368125"/>
                <a:ext cx="393480" cy="381960"/>
              </p14:xfrm>
            </p:contentPart>
          </mc:Choice>
          <mc:Fallback>
            <p:pic>
              <p:nvPicPr>
                <p:cNvPr id="139" name="Ink 138">
                  <a:extLst>
                    <a:ext uri="{FF2B5EF4-FFF2-40B4-BE49-F238E27FC236}">
                      <a16:creationId xmlns:a16="http://schemas.microsoft.com/office/drawing/2014/main" id="{43E1DF49-6744-06E5-A66F-DF079B3A50FB}"/>
                    </a:ext>
                  </a:extLst>
                </p:cNvPr>
                <p:cNvPicPr/>
                <p:nvPr/>
              </p:nvPicPr>
              <p:blipFill>
                <a:blip r:embed="rId207"/>
                <a:stretch>
                  <a:fillRect/>
                </a:stretch>
              </p:blipFill>
              <p:spPr>
                <a:xfrm>
                  <a:off x="10195686" y="5359485"/>
                  <a:ext cx="411120" cy="399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8">
              <p14:nvContentPartPr>
                <p14:cNvPr id="140" name="Ink 139">
                  <a:extLst>
                    <a:ext uri="{FF2B5EF4-FFF2-40B4-BE49-F238E27FC236}">
                      <a16:creationId xmlns:a16="http://schemas.microsoft.com/office/drawing/2014/main" id="{36F6FB11-0ACD-F592-0001-309F6E7A2622}"/>
                    </a:ext>
                  </a:extLst>
                </p14:cNvPr>
                <p14:cNvContentPartPr/>
                <p14:nvPr/>
              </p14:nvContentPartPr>
              <p14:xfrm>
                <a:off x="10747206" y="5448405"/>
                <a:ext cx="64800" cy="164880"/>
              </p14:xfrm>
            </p:contentPart>
          </mc:Choice>
          <mc:Fallback>
            <p:pic>
              <p:nvPicPr>
                <p:cNvPr id="140" name="Ink 139">
                  <a:extLst>
                    <a:ext uri="{FF2B5EF4-FFF2-40B4-BE49-F238E27FC236}">
                      <a16:creationId xmlns:a16="http://schemas.microsoft.com/office/drawing/2014/main" id="{36F6FB11-0ACD-F592-0001-309F6E7A2622}"/>
                    </a:ext>
                  </a:extLst>
                </p:cNvPr>
                <p:cNvPicPr/>
                <p:nvPr/>
              </p:nvPicPr>
              <p:blipFill>
                <a:blip r:embed="rId209"/>
                <a:stretch>
                  <a:fillRect/>
                </a:stretch>
              </p:blipFill>
              <p:spPr>
                <a:xfrm>
                  <a:off x="10738206" y="5439765"/>
                  <a:ext cx="82440" cy="18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0">
              <p14:nvContentPartPr>
                <p14:cNvPr id="141" name="Ink 140">
                  <a:extLst>
                    <a:ext uri="{FF2B5EF4-FFF2-40B4-BE49-F238E27FC236}">
                      <a16:creationId xmlns:a16="http://schemas.microsoft.com/office/drawing/2014/main" id="{AEBDEE67-9CE7-86D7-37C6-F9533471EA0D}"/>
                    </a:ext>
                  </a:extLst>
                </p14:cNvPr>
                <p14:cNvContentPartPr/>
                <p14:nvPr/>
              </p14:nvContentPartPr>
              <p14:xfrm>
                <a:off x="10983366" y="5390085"/>
                <a:ext cx="259920" cy="220680"/>
              </p14:xfrm>
            </p:contentPart>
          </mc:Choice>
          <mc:Fallback>
            <p:pic>
              <p:nvPicPr>
                <p:cNvPr id="141" name="Ink 140">
                  <a:extLst>
                    <a:ext uri="{FF2B5EF4-FFF2-40B4-BE49-F238E27FC236}">
                      <a16:creationId xmlns:a16="http://schemas.microsoft.com/office/drawing/2014/main" id="{AEBDEE67-9CE7-86D7-37C6-F9533471EA0D}"/>
                    </a:ext>
                  </a:extLst>
                </p:cNvPr>
                <p:cNvPicPr/>
                <p:nvPr/>
              </p:nvPicPr>
              <p:blipFill>
                <a:blip r:embed="rId211"/>
                <a:stretch>
                  <a:fillRect/>
                </a:stretch>
              </p:blipFill>
              <p:spPr>
                <a:xfrm>
                  <a:off x="10974726" y="5381445"/>
                  <a:ext cx="277560" cy="238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2">
              <p14:nvContentPartPr>
                <p14:cNvPr id="142" name="Ink 141">
                  <a:extLst>
                    <a:ext uri="{FF2B5EF4-FFF2-40B4-BE49-F238E27FC236}">
                      <a16:creationId xmlns:a16="http://schemas.microsoft.com/office/drawing/2014/main" id="{EB4D5ED9-7514-4D51-CE08-69304B30C7A9}"/>
                    </a:ext>
                  </a:extLst>
                </p14:cNvPr>
                <p14:cNvContentPartPr/>
                <p14:nvPr/>
              </p14:nvContentPartPr>
              <p14:xfrm>
                <a:off x="11171286" y="5279205"/>
                <a:ext cx="416160" cy="292320"/>
              </p14:xfrm>
            </p:contentPart>
          </mc:Choice>
          <mc:Fallback>
            <p:pic>
              <p:nvPicPr>
                <p:cNvPr id="142" name="Ink 141">
                  <a:extLst>
                    <a:ext uri="{FF2B5EF4-FFF2-40B4-BE49-F238E27FC236}">
                      <a16:creationId xmlns:a16="http://schemas.microsoft.com/office/drawing/2014/main" id="{EB4D5ED9-7514-4D51-CE08-69304B30C7A9}"/>
                    </a:ext>
                  </a:extLst>
                </p:cNvPr>
                <p:cNvPicPr/>
                <p:nvPr/>
              </p:nvPicPr>
              <p:blipFill>
                <a:blip r:embed="rId213"/>
                <a:stretch>
                  <a:fillRect/>
                </a:stretch>
              </p:blipFill>
              <p:spPr>
                <a:xfrm>
                  <a:off x="11162286" y="5270565"/>
                  <a:ext cx="433800" cy="309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4">
              <p14:nvContentPartPr>
                <p14:cNvPr id="143" name="Ink 142">
                  <a:extLst>
                    <a:ext uri="{FF2B5EF4-FFF2-40B4-BE49-F238E27FC236}">
                      <a16:creationId xmlns:a16="http://schemas.microsoft.com/office/drawing/2014/main" id="{0B501644-6E49-6B70-F669-95A63600C651}"/>
                    </a:ext>
                  </a:extLst>
                </p14:cNvPr>
                <p14:cNvContentPartPr/>
                <p14:nvPr/>
              </p14:nvContentPartPr>
              <p14:xfrm>
                <a:off x="11697246" y="5501325"/>
                <a:ext cx="29520" cy="2160"/>
              </p14:xfrm>
            </p:contentPart>
          </mc:Choice>
          <mc:Fallback>
            <p:pic>
              <p:nvPicPr>
                <p:cNvPr id="143" name="Ink 142">
                  <a:extLst>
                    <a:ext uri="{FF2B5EF4-FFF2-40B4-BE49-F238E27FC236}">
                      <a16:creationId xmlns:a16="http://schemas.microsoft.com/office/drawing/2014/main" id="{0B501644-6E49-6B70-F669-95A63600C651}"/>
                    </a:ext>
                  </a:extLst>
                </p:cNvPr>
                <p:cNvPicPr/>
                <p:nvPr/>
              </p:nvPicPr>
              <p:blipFill>
                <a:blip r:embed="rId215"/>
                <a:stretch>
                  <a:fillRect/>
                </a:stretch>
              </p:blipFill>
              <p:spPr>
                <a:xfrm>
                  <a:off x="11688606" y="5492685"/>
                  <a:ext cx="47160" cy="19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BA9213FA-B95F-531F-CDCA-D0111B29FA91}"/>
              </a:ext>
            </a:extLst>
          </p:cNvPr>
          <p:cNvGrpSpPr/>
          <p:nvPr/>
        </p:nvGrpSpPr>
        <p:grpSpPr>
          <a:xfrm>
            <a:off x="1002726" y="5731365"/>
            <a:ext cx="2897640" cy="922680"/>
            <a:chOff x="1002726" y="5731365"/>
            <a:chExt cx="2897640" cy="9226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16">
              <p14:nvContentPartPr>
                <p14:cNvPr id="145" name="Ink 144">
                  <a:extLst>
                    <a:ext uri="{FF2B5EF4-FFF2-40B4-BE49-F238E27FC236}">
                      <a16:creationId xmlns:a16="http://schemas.microsoft.com/office/drawing/2014/main" id="{E1467A8E-0400-0D02-61D5-7CFC7CE4F610}"/>
                    </a:ext>
                  </a:extLst>
                </p14:cNvPr>
                <p14:cNvContentPartPr/>
                <p14:nvPr/>
              </p14:nvContentPartPr>
              <p14:xfrm>
                <a:off x="1033686" y="5734605"/>
                <a:ext cx="40680" cy="919440"/>
              </p14:xfrm>
            </p:contentPart>
          </mc:Choice>
          <mc:Fallback>
            <p:pic>
              <p:nvPicPr>
                <p:cNvPr id="145" name="Ink 144">
                  <a:extLst>
                    <a:ext uri="{FF2B5EF4-FFF2-40B4-BE49-F238E27FC236}">
                      <a16:creationId xmlns:a16="http://schemas.microsoft.com/office/drawing/2014/main" id="{E1467A8E-0400-0D02-61D5-7CFC7CE4F610}"/>
                    </a:ext>
                  </a:extLst>
                </p:cNvPr>
                <p:cNvPicPr/>
                <p:nvPr/>
              </p:nvPicPr>
              <p:blipFill>
                <a:blip r:embed="rId217"/>
                <a:stretch>
                  <a:fillRect/>
                </a:stretch>
              </p:blipFill>
              <p:spPr>
                <a:xfrm>
                  <a:off x="1025046" y="5725605"/>
                  <a:ext cx="58320" cy="937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8">
              <p14:nvContentPartPr>
                <p14:cNvPr id="146" name="Ink 145">
                  <a:extLst>
                    <a:ext uri="{FF2B5EF4-FFF2-40B4-BE49-F238E27FC236}">
                      <a16:creationId xmlns:a16="http://schemas.microsoft.com/office/drawing/2014/main" id="{5E224852-B9E7-4C92-99D4-37AEEAD66D37}"/>
                    </a:ext>
                  </a:extLst>
                </p14:cNvPr>
                <p14:cNvContentPartPr/>
                <p14:nvPr/>
              </p14:nvContentPartPr>
              <p14:xfrm>
                <a:off x="1002726" y="5731365"/>
                <a:ext cx="214920" cy="465480"/>
              </p14:xfrm>
            </p:contentPart>
          </mc:Choice>
          <mc:Fallback>
            <p:pic>
              <p:nvPicPr>
                <p:cNvPr id="146" name="Ink 145">
                  <a:extLst>
                    <a:ext uri="{FF2B5EF4-FFF2-40B4-BE49-F238E27FC236}">
                      <a16:creationId xmlns:a16="http://schemas.microsoft.com/office/drawing/2014/main" id="{5E224852-B9E7-4C92-99D4-37AEEAD66D37}"/>
                    </a:ext>
                  </a:extLst>
                </p:cNvPr>
                <p:cNvPicPr/>
                <p:nvPr/>
              </p:nvPicPr>
              <p:blipFill>
                <a:blip r:embed="rId219"/>
                <a:stretch>
                  <a:fillRect/>
                </a:stretch>
              </p:blipFill>
              <p:spPr>
                <a:xfrm>
                  <a:off x="993726" y="5722365"/>
                  <a:ext cx="232560" cy="483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0">
              <p14:nvContentPartPr>
                <p14:cNvPr id="147" name="Ink 146">
                  <a:extLst>
                    <a:ext uri="{FF2B5EF4-FFF2-40B4-BE49-F238E27FC236}">
                      <a16:creationId xmlns:a16="http://schemas.microsoft.com/office/drawing/2014/main" id="{727207DB-4347-711D-F7C8-1247B00A3C26}"/>
                    </a:ext>
                  </a:extLst>
                </p14:cNvPr>
                <p14:cNvContentPartPr/>
                <p14:nvPr/>
              </p14:nvContentPartPr>
              <p14:xfrm>
                <a:off x="1233126" y="6032325"/>
                <a:ext cx="224280" cy="277560"/>
              </p14:xfrm>
            </p:contentPart>
          </mc:Choice>
          <mc:Fallback>
            <p:pic>
              <p:nvPicPr>
                <p:cNvPr id="147" name="Ink 146">
                  <a:extLst>
                    <a:ext uri="{FF2B5EF4-FFF2-40B4-BE49-F238E27FC236}">
                      <a16:creationId xmlns:a16="http://schemas.microsoft.com/office/drawing/2014/main" id="{727207DB-4347-711D-F7C8-1247B00A3C26}"/>
                    </a:ext>
                  </a:extLst>
                </p:cNvPr>
                <p:cNvPicPr/>
                <p:nvPr/>
              </p:nvPicPr>
              <p:blipFill>
                <a:blip r:embed="rId221"/>
                <a:stretch>
                  <a:fillRect/>
                </a:stretch>
              </p:blipFill>
              <p:spPr>
                <a:xfrm>
                  <a:off x="1224126" y="6023685"/>
                  <a:ext cx="241920" cy="29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2">
              <p14:nvContentPartPr>
                <p14:cNvPr id="148" name="Ink 147">
                  <a:extLst>
                    <a:ext uri="{FF2B5EF4-FFF2-40B4-BE49-F238E27FC236}">
                      <a16:creationId xmlns:a16="http://schemas.microsoft.com/office/drawing/2014/main" id="{48AE1561-6115-8A4F-A2B6-699ADDA5D6F8}"/>
                    </a:ext>
                  </a:extLst>
                </p14:cNvPr>
                <p14:cNvContentPartPr/>
                <p14:nvPr/>
              </p14:nvContentPartPr>
              <p14:xfrm>
                <a:off x="1241766" y="6041325"/>
                <a:ext cx="289440" cy="338040"/>
              </p14:xfrm>
            </p:contentPart>
          </mc:Choice>
          <mc:Fallback>
            <p:pic>
              <p:nvPicPr>
                <p:cNvPr id="148" name="Ink 147">
                  <a:extLst>
                    <a:ext uri="{FF2B5EF4-FFF2-40B4-BE49-F238E27FC236}">
                      <a16:creationId xmlns:a16="http://schemas.microsoft.com/office/drawing/2014/main" id="{48AE1561-6115-8A4F-A2B6-699ADDA5D6F8}"/>
                    </a:ext>
                  </a:extLst>
                </p:cNvPr>
                <p:cNvPicPr/>
                <p:nvPr/>
              </p:nvPicPr>
              <p:blipFill>
                <a:blip r:embed="rId223"/>
                <a:stretch>
                  <a:fillRect/>
                </a:stretch>
              </p:blipFill>
              <p:spPr>
                <a:xfrm>
                  <a:off x="1233126" y="6032685"/>
                  <a:ext cx="307080" cy="355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4">
              <p14:nvContentPartPr>
                <p14:cNvPr id="149" name="Ink 148">
                  <a:extLst>
                    <a:ext uri="{FF2B5EF4-FFF2-40B4-BE49-F238E27FC236}">
                      <a16:creationId xmlns:a16="http://schemas.microsoft.com/office/drawing/2014/main" id="{4A9167CB-5AF3-0AB3-2343-E9FDFBDEFF7B}"/>
                    </a:ext>
                  </a:extLst>
                </p14:cNvPr>
                <p14:cNvContentPartPr/>
                <p14:nvPr/>
              </p14:nvContentPartPr>
              <p14:xfrm>
                <a:off x="1263366" y="6114045"/>
                <a:ext cx="164880" cy="172800"/>
              </p14:xfrm>
            </p:contentPart>
          </mc:Choice>
          <mc:Fallback>
            <p:pic>
              <p:nvPicPr>
                <p:cNvPr id="149" name="Ink 148">
                  <a:extLst>
                    <a:ext uri="{FF2B5EF4-FFF2-40B4-BE49-F238E27FC236}">
                      <a16:creationId xmlns:a16="http://schemas.microsoft.com/office/drawing/2014/main" id="{4A9167CB-5AF3-0AB3-2343-E9FDFBDEFF7B}"/>
                    </a:ext>
                  </a:extLst>
                </p:cNvPr>
                <p:cNvPicPr/>
                <p:nvPr/>
              </p:nvPicPr>
              <p:blipFill>
                <a:blip r:embed="rId225"/>
                <a:stretch>
                  <a:fillRect/>
                </a:stretch>
              </p:blipFill>
              <p:spPr>
                <a:xfrm>
                  <a:off x="1254366" y="6105405"/>
                  <a:ext cx="182520" cy="190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6">
              <p14:nvContentPartPr>
                <p14:cNvPr id="150" name="Ink 149">
                  <a:extLst>
                    <a:ext uri="{FF2B5EF4-FFF2-40B4-BE49-F238E27FC236}">
                      <a16:creationId xmlns:a16="http://schemas.microsoft.com/office/drawing/2014/main" id="{AFBFD57A-AF77-44E9-17CD-9868E5436625}"/>
                    </a:ext>
                  </a:extLst>
                </p14:cNvPr>
                <p14:cNvContentPartPr/>
                <p14:nvPr/>
              </p14:nvContentPartPr>
              <p14:xfrm>
                <a:off x="1589526" y="6029805"/>
                <a:ext cx="493920" cy="253800"/>
              </p14:xfrm>
            </p:contentPart>
          </mc:Choice>
          <mc:Fallback>
            <p:pic>
              <p:nvPicPr>
                <p:cNvPr id="150" name="Ink 149">
                  <a:extLst>
                    <a:ext uri="{FF2B5EF4-FFF2-40B4-BE49-F238E27FC236}">
                      <a16:creationId xmlns:a16="http://schemas.microsoft.com/office/drawing/2014/main" id="{AFBFD57A-AF77-44E9-17CD-9868E5436625}"/>
                    </a:ext>
                  </a:extLst>
                </p:cNvPr>
                <p:cNvPicPr/>
                <p:nvPr/>
              </p:nvPicPr>
              <p:blipFill>
                <a:blip r:embed="rId227"/>
                <a:stretch>
                  <a:fillRect/>
                </a:stretch>
              </p:blipFill>
              <p:spPr>
                <a:xfrm>
                  <a:off x="1580886" y="6021165"/>
                  <a:ext cx="511560" cy="271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8">
              <p14:nvContentPartPr>
                <p14:cNvPr id="151" name="Ink 150">
                  <a:extLst>
                    <a:ext uri="{FF2B5EF4-FFF2-40B4-BE49-F238E27FC236}">
                      <a16:creationId xmlns:a16="http://schemas.microsoft.com/office/drawing/2014/main" id="{73A699AB-D43C-7AD6-A6DF-94E9DAF9378F}"/>
                    </a:ext>
                  </a:extLst>
                </p14:cNvPr>
                <p14:cNvContentPartPr/>
                <p14:nvPr/>
              </p14:nvContentPartPr>
              <p14:xfrm>
                <a:off x="2125206" y="6059325"/>
                <a:ext cx="307800" cy="190440"/>
              </p14:xfrm>
            </p:contentPart>
          </mc:Choice>
          <mc:Fallback>
            <p:pic>
              <p:nvPicPr>
                <p:cNvPr id="151" name="Ink 150">
                  <a:extLst>
                    <a:ext uri="{FF2B5EF4-FFF2-40B4-BE49-F238E27FC236}">
                      <a16:creationId xmlns:a16="http://schemas.microsoft.com/office/drawing/2014/main" id="{73A699AB-D43C-7AD6-A6DF-94E9DAF9378F}"/>
                    </a:ext>
                  </a:extLst>
                </p:cNvPr>
                <p:cNvPicPr/>
                <p:nvPr/>
              </p:nvPicPr>
              <p:blipFill>
                <a:blip r:embed="rId229"/>
                <a:stretch>
                  <a:fillRect/>
                </a:stretch>
              </p:blipFill>
              <p:spPr>
                <a:xfrm>
                  <a:off x="2116566" y="6050685"/>
                  <a:ext cx="325440" cy="208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0">
              <p14:nvContentPartPr>
                <p14:cNvPr id="152" name="Ink 151">
                  <a:extLst>
                    <a:ext uri="{FF2B5EF4-FFF2-40B4-BE49-F238E27FC236}">
                      <a16:creationId xmlns:a16="http://schemas.microsoft.com/office/drawing/2014/main" id="{10D1FB6D-D6A5-C652-BA8F-2DC60A5767CE}"/>
                    </a:ext>
                  </a:extLst>
                </p14:cNvPr>
                <p14:cNvContentPartPr/>
                <p14:nvPr/>
              </p14:nvContentPartPr>
              <p14:xfrm>
                <a:off x="2634966" y="6025125"/>
                <a:ext cx="1265400" cy="331560"/>
              </p14:xfrm>
            </p:contentPart>
          </mc:Choice>
          <mc:Fallback>
            <p:pic>
              <p:nvPicPr>
                <p:cNvPr id="152" name="Ink 151">
                  <a:extLst>
                    <a:ext uri="{FF2B5EF4-FFF2-40B4-BE49-F238E27FC236}">
                      <a16:creationId xmlns:a16="http://schemas.microsoft.com/office/drawing/2014/main" id="{10D1FB6D-D6A5-C652-BA8F-2DC60A5767CE}"/>
                    </a:ext>
                  </a:extLst>
                </p:cNvPr>
                <p:cNvPicPr/>
                <p:nvPr/>
              </p:nvPicPr>
              <p:blipFill>
                <a:blip r:embed="rId231"/>
                <a:stretch>
                  <a:fillRect/>
                </a:stretch>
              </p:blipFill>
              <p:spPr>
                <a:xfrm>
                  <a:off x="2626326" y="6016125"/>
                  <a:ext cx="1283040" cy="349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55" name="Group 154">
            <a:extLst>
              <a:ext uri="{FF2B5EF4-FFF2-40B4-BE49-F238E27FC236}">
                <a16:creationId xmlns:a16="http://schemas.microsoft.com/office/drawing/2014/main" id="{8FB2EDC1-DCE9-E063-BAA6-91260F8FC813}"/>
              </a:ext>
            </a:extLst>
          </p:cNvPr>
          <p:cNvGrpSpPr/>
          <p:nvPr/>
        </p:nvGrpSpPr>
        <p:grpSpPr>
          <a:xfrm>
            <a:off x="4367286" y="5986605"/>
            <a:ext cx="335160" cy="191880"/>
            <a:chOff x="4367286" y="5986605"/>
            <a:chExt cx="335160" cy="1918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32">
              <p14:nvContentPartPr>
                <p14:cNvPr id="153" name="Ink 152">
                  <a:extLst>
                    <a:ext uri="{FF2B5EF4-FFF2-40B4-BE49-F238E27FC236}">
                      <a16:creationId xmlns:a16="http://schemas.microsoft.com/office/drawing/2014/main" id="{CDE45538-FD28-4502-EC76-24D579B78F81}"/>
                    </a:ext>
                  </a:extLst>
                </p14:cNvPr>
                <p14:cNvContentPartPr/>
                <p14:nvPr/>
              </p14:nvContentPartPr>
              <p14:xfrm>
                <a:off x="4367286" y="6078405"/>
                <a:ext cx="282600" cy="100080"/>
              </p14:xfrm>
            </p:contentPart>
          </mc:Choice>
          <mc:Fallback>
            <p:pic>
              <p:nvPicPr>
                <p:cNvPr id="153" name="Ink 152">
                  <a:extLst>
                    <a:ext uri="{FF2B5EF4-FFF2-40B4-BE49-F238E27FC236}">
                      <a16:creationId xmlns:a16="http://schemas.microsoft.com/office/drawing/2014/main" id="{CDE45538-FD28-4502-EC76-24D579B78F81}"/>
                    </a:ext>
                  </a:extLst>
                </p:cNvPr>
                <p:cNvPicPr/>
                <p:nvPr/>
              </p:nvPicPr>
              <p:blipFill>
                <a:blip r:embed="rId233"/>
                <a:stretch>
                  <a:fillRect/>
                </a:stretch>
              </p:blipFill>
              <p:spPr>
                <a:xfrm>
                  <a:off x="4358646" y="6069765"/>
                  <a:ext cx="300240" cy="11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4">
              <p14:nvContentPartPr>
                <p14:cNvPr id="154" name="Ink 153">
                  <a:extLst>
                    <a:ext uri="{FF2B5EF4-FFF2-40B4-BE49-F238E27FC236}">
                      <a16:creationId xmlns:a16="http://schemas.microsoft.com/office/drawing/2014/main" id="{66365511-381F-2833-95E8-056517719A4F}"/>
                    </a:ext>
                  </a:extLst>
                </p14:cNvPr>
                <p14:cNvContentPartPr/>
                <p14:nvPr/>
              </p14:nvContentPartPr>
              <p14:xfrm>
                <a:off x="4585086" y="5986605"/>
                <a:ext cx="117360" cy="173880"/>
              </p14:xfrm>
            </p:contentPart>
          </mc:Choice>
          <mc:Fallback>
            <p:pic>
              <p:nvPicPr>
                <p:cNvPr id="154" name="Ink 153">
                  <a:extLst>
                    <a:ext uri="{FF2B5EF4-FFF2-40B4-BE49-F238E27FC236}">
                      <a16:creationId xmlns:a16="http://schemas.microsoft.com/office/drawing/2014/main" id="{66365511-381F-2833-95E8-056517719A4F}"/>
                    </a:ext>
                  </a:extLst>
                </p:cNvPr>
                <p:cNvPicPr/>
                <p:nvPr/>
              </p:nvPicPr>
              <p:blipFill>
                <a:blip r:embed="rId235"/>
                <a:stretch>
                  <a:fillRect/>
                </a:stretch>
              </p:blipFill>
              <p:spPr>
                <a:xfrm>
                  <a:off x="4576086" y="5977605"/>
                  <a:ext cx="135000" cy="1915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1BA2FB86-8C21-EBD8-3654-1684980401B2}"/>
              </a:ext>
            </a:extLst>
          </p:cNvPr>
          <p:cNvGrpSpPr/>
          <p:nvPr/>
        </p:nvGrpSpPr>
        <p:grpSpPr>
          <a:xfrm>
            <a:off x="5079366" y="5397285"/>
            <a:ext cx="4149000" cy="1272240"/>
            <a:chOff x="5079366" y="5397285"/>
            <a:chExt cx="4149000" cy="12722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36">
              <p14:nvContentPartPr>
                <p14:cNvPr id="119" name="Ink 118">
                  <a:extLst>
                    <a:ext uri="{FF2B5EF4-FFF2-40B4-BE49-F238E27FC236}">
                      <a16:creationId xmlns:a16="http://schemas.microsoft.com/office/drawing/2014/main" id="{685C2C38-09E6-5BAF-3B3C-7B49F7C607EE}"/>
                    </a:ext>
                  </a:extLst>
                </p14:cNvPr>
                <p14:cNvContentPartPr/>
                <p14:nvPr/>
              </p14:nvContentPartPr>
              <p14:xfrm>
                <a:off x="5094126" y="5450205"/>
                <a:ext cx="72000" cy="380160"/>
              </p14:xfrm>
            </p:contentPart>
          </mc:Choice>
          <mc:Fallback>
            <p:pic>
              <p:nvPicPr>
                <p:cNvPr id="119" name="Ink 118">
                  <a:extLst>
                    <a:ext uri="{FF2B5EF4-FFF2-40B4-BE49-F238E27FC236}">
                      <a16:creationId xmlns:a16="http://schemas.microsoft.com/office/drawing/2014/main" id="{685C2C38-09E6-5BAF-3B3C-7B49F7C607EE}"/>
                    </a:ext>
                  </a:extLst>
                </p:cNvPr>
                <p:cNvPicPr/>
                <p:nvPr/>
              </p:nvPicPr>
              <p:blipFill>
                <a:blip r:embed="rId237"/>
                <a:stretch>
                  <a:fillRect/>
                </a:stretch>
              </p:blipFill>
              <p:spPr>
                <a:xfrm>
                  <a:off x="5085486" y="5441565"/>
                  <a:ext cx="89640" cy="397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8">
              <p14:nvContentPartPr>
                <p14:cNvPr id="120" name="Ink 119">
                  <a:extLst>
                    <a:ext uri="{FF2B5EF4-FFF2-40B4-BE49-F238E27FC236}">
                      <a16:creationId xmlns:a16="http://schemas.microsoft.com/office/drawing/2014/main" id="{E258B2ED-DE5A-20FD-1F29-C85BC60BFAF4}"/>
                    </a:ext>
                  </a:extLst>
                </p14:cNvPr>
                <p14:cNvContentPartPr/>
                <p14:nvPr/>
              </p14:nvContentPartPr>
              <p14:xfrm>
                <a:off x="5079366" y="5449845"/>
                <a:ext cx="166680" cy="370800"/>
              </p14:xfrm>
            </p:contentPart>
          </mc:Choice>
          <mc:Fallback>
            <p:pic>
              <p:nvPicPr>
                <p:cNvPr id="120" name="Ink 119">
                  <a:extLst>
                    <a:ext uri="{FF2B5EF4-FFF2-40B4-BE49-F238E27FC236}">
                      <a16:creationId xmlns:a16="http://schemas.microsoft.com/office/drawing/2014/main" id="{E258B2ED-DE5A-20FD-1F29-C85BC60BFAF4}"/>
                    </a:ext>
                  </a:extLst>
                </p:cNvPr>
                <p:cNvPicPr/>
                <p:nvPr/>
              </p:nvPicPr>
              <p:blipFill>
                <a:blip r:embed="rId239"/>
                <a:stretch>
                  <a:fillRect/>
                </a:stretch>
              </p:blipFill>
              <p:spPr>
                <a:xfrm>
                  <a:off x="5070366" y="5440845"/>
                  <a:ext cx="184320" cy="388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0">
              <p14:nvContentPartPr>
                <p14:cNvPr id="121" name="Ink 120">
                  <a:extLst>
                    <a:ext uri="{FF2B5EF4-FFF2-40B4-BE49-F238E27FC236}">
                      <a16:creationId xmlns:a16="http://schemas.microsoft.com/office/drawing/2014/main" id="{917EB1AC-2EEF-5084-3577-20473AB4AA3A}"/>
                    </a:ext>
                  </a:extLst>
                </p14:cNvPr>
                <p14:cNvContentPartPr/>
                <p14:nvPr/>
              </p14:nvContentPartPr>
              <p14:xfrm>
                <a:off x="5262966" y="5623725"/>
                <a:ext cx="175680" cy="148680"/>
              </p14:xfrm>
            </p:contentPart>
          </mc:Choice>
          <mc:Fallback>
            <p:pic>
              <p:nvPicPr>
                <p:cNvPr id="121" name="Ink 120">
                  <a:extLst>
                    <a:ext uri="{FF2B5EF4-FFF2-40B4-BE49-F238E27FC236}">
                      <a16:creationId xmlns:a16="http://schemas.microsoft.com/office/drawing/2014/main" id="{917EB1AC-2EEF-5084-3577-20473AB4AA3A}"/>
                    </a:ext>
                  </a:extLst>
                </p:cNvPr>
                <p:cNvPicPr/>
                <p:nvPr/>
              </p:nvPicPr>
              <p:blipFill>
                <a:blip r:embed="rId241"/>
                <a:stretch>
                  <a:fillRect/>
                </a:stretch>
              </p:blipFill>
              <p:spPr>
                <a:xfrm>
                  <a:off x="5254326" y="5615085"/>
                  <a:ext cx="193320" cy="166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2">
              <p14:nvContentPartPr>
                <p14:cNvPr id="122" name="Ink 121">
                  <a:extLst>
                    <a:ext uri="{FF2B5EF4-FFF2-40B4-BE49-F238E27FC236}">
                      <a16:creationId xmlns:a16="http://schemas.microsoft.com/office/drawing/2014/main" id="{C6EDD57C-DDB8-0357-9FBF-37B3AF3E722B}"/>
                    </a:ext>
                  </a:extLst>
                </p14:cNvPr>
                <p14:cNvContentPartPr/>
                <p14:nvPr/>
              </p14:nvContentPartPr>
              <p14:xfrm>
                <a:off x="5511726" y="5476845"/>
                <a:ext cx="47880" cy="413280"/>
              </p14:xfrm>
            </p:contentPart>
          </mc:Choice>
          <mc:Fallback>
            <p:pic>
              <p:nvPicPr>
                <p:cNvPr id="122" name="Ink 121">
                  <a:extLst>
                    <a:ext uri="{FF2B5EF4-FFF2-40B4-BE49-F238E27FC236}">
                      <a16:creationId xmlns:a16="http://schemas.microsoft.com/office/drawing/2014/main" id="{C6EDD57C-DDB8-0357-9FBF-37B3AF3E722B}"/>
                    </a:ext>
                  </a:extLst>
                </p:cNvPr>
                <p:cNvPicPr/>
                <p:nvPr/>
              </p:nvPicPr>
              <p:blipFill>
                <a:blip r:embed="rId243"/>
                <a:stretch>
                  <a:fillRect/>
                </a:stretch>
              </p:blipFill>
              <p:spPr>
                <a:xfrm>
                  <a:off x="5503086" y="5467845"/>
                  <a:ext cx="65520" cy="430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4">
              <p14:nvContentPartPr>
                <p14:cNvPr id="123" name="Ink 122">
                  <a:extLst>
                    <a:ext uri="{FF2B5EF4-FFF2-40B4-BE49-F238E27FC236}">
                      <a16:creationId xmlns:a16="http://schemas.microsoft.com/office/drawing/2014/main" id="{D0815482-7D55-A8E0-00EB-07674EB51979}"/>
                    </a:ext>
                  </a:extLst>
                </p14:cNvPr>
                <p14:cNvContentPartPr/>
                <p14:nvPr/>
              </p14:nvContentPartPr>
              <p14:xfrm>
                <a:off x="5483646" y="5633085"/>
                <a:ext cx="461160" cy="175680"/>
              </p14:xfrm>
            </p:contentPart>
          </mc:Choice>
          <mc:Fallback>
            <p:pic>
              <p:nvPicPr>
                <p:cNvPr id="123" name="Ink 122">
                  <a:extLst>
                    <a:ext uri="{FF2B5EF4-FFF2-40B4-BE49-F238E27FC236}">
                      <a16:creationId xmlns:a16="http://schemas.microsoft.com/office/drawing/2014/main" id="{D0815482-7D55-A8E0-00EB-07674EB51979}"/>
                    </a:ext>
                  </a:extLst>
                </p:cNvPr>
                <p:cNvPicPr/>
                <p:nvPr/>
              </p:nvPicPr>
              <p:blipFill>
                <a:blip r:embed="rId245"/>
                <a:stretch>
                  <a:fillRect/>
                </a:stretch>
              </p:blipFill>
              <p:spPr>
                <a:xfrm>
                  <a:off x="5474646" y="5624085"/>
                  <a:ext cx="478800" cy="193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6">
              <p14:nvContentPartPr>
                <p14:cNvPr id="124" name="Ink 123">
                  <a:extLst>
                    <a:ext uri="{FF2B5EF4-FFF2-40B4-BE49-F238E27FC236}">
                      <a16:creationId xmlns:a16="http://schemas.microsoft.com/office/drawing/2014/main" id="{E462F9C0-9F7C-B6A5-D401-6A529307533F}"/>
                    </a:ext>
                  </a:extLst>
                </p14:cNvPr>
                <p14:cNvContentPartPr/>
                <p14:nvPr/>
              </p14:nvContentPartPr>
              <p14:xfrm>
                <a:off x="6070806" y="5659725"/>
                <a:ext cx="464400" cy="90000"/>
              </p14:xfrm>
            </p:contentPart>
          </mc:Choice>
          <mc:Fallback>
            <p:pic>
              <p:nvPicPr>
                <p:cNvPr id="124" name="Ink 123">
                  <a:extLst>
                    <a:ext uri="{FF2B5EF4-FFF2-40B4-BE49-F238E27FC236}">
                      <a16:creationId xmlns:a16="http://schemas.microsoft.com/office/drawing/2014/main" id="{E462F9C0-9F7C-B6A5-D401-6A529307533F}"/>
                    </a:ext>
                  </a:extLst>
                </p:cNvPr>
                <p:cNvPicPr/>
                <p:nvPr/>
              </p:nvPicPr>
              <p:blipFill>
                <a:blip r:embed="rId247"/>
                <a:stretch>
                  <a:fillRect/>
                </a:stretch>
              </p:blipFill>
              <p:spPr>
                <a:xfrm>
                  <a:off x="6062166" y="5651085"/>
                  <a:ext cx="482040" cy="107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8">
              <p14:nvContentPartPr>
                <p14:cNvPr id="125" name="Ink 124">
                  <a:extLst>
                    <a:ext uri="{FF2B5EF4-FFF2-40B4-BE49-F238E27FC236}">
                      <a16:creationId xmlns:a16="http://schemas.microsoft.com/office/drawing/2014/main" id="{AD07F672-ED42-32AC-4935-651CE7A569DB}"/>
                    </a:ext>
                  </a:extLst>
                </p14:cNvPr>
                <p14:cNvContentPartPr/>
                <p14:nvPr/>
              </p14:nvContentPartPr>
              <p14:xfrm>
                <a:off x="6547806" y="5594205"/>
                <a:ext cx="285840" cy="130320"/>
              </p14:xfrm>
            </p:contentPart>
          </mc:Choice>
          <mc:Fallback>
            <p:pic>
              <p:nvPicPr>
                <p:cNvPr id="125" name="Ink 124">
                  <a:extLst>
                    <a:ext uri="{FF2B5EF4-FFF2-40B4-BE49-F238E27FC236}">
                      <a16:creationId xmlns:a16="http://schemas.microsoft.com/office/drawing/2014/main" id="{AD07F672-ED42-32AC-4935-651CE7A569DB}"/>
                    </a:ext>
                  </a:extLst>
                </p:cNvPr>
                <p:cNvPicPr/>
                <p:nvPr/>
              </p:nvPicPr>
              <p:blipFill>
                <a:blip r:embed="rId249"/>
                <a:stretch>
                  <a:fillRect/>
                </a:stretch>
              </p:blipFill>
              <p:spPr>
                <a:xfrm>
                  <a:off x="6539166" y="5585205"/>
                  <a:ext cx="303480" cy="14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0">
              <p14:nvContentPartPr>
                <p14:cNvPr id="126" name="Ink 125">
                  <a:extLst>
                    <a:ext uri="{FF2B5EF4-FFF2-40B4-BE49-F238E27FC236}">
                      <a16:creationId xmlns:a16="http://schemas.microsoft.com/office/drawing/2014/main" id="{DE8F846F-31A3-72CF-1DBC-989FE114EAFB}"/>
                    </a:ext>
                  </a:extLst>
                </p14:cNvPr>
                <p14:cNvContentPartPr/>
                <p14:nvPr/>
              </p14:nvContentPartPr>
              <p14:xfrm>
                <a:off x="7141806" y="5782485"/>
                <a:ext cx="90360" cy="87840"/>
              </p14:xfrm>
            </p:contentPart>
          </mc:Choice>
          <mc:Fallback>
            <p:pic>
              <p:nvPicPr>
                <p:cNvPr id="126" name="Ink 125">
                  <a:extLst>
                    <a:ext uri="{FF2B5EF4-FFF2-40B4-BE49-F238E27FC236}">
                      <a16:creationId xmlns:a16="http://schemas.microsoft.com/office/drawing/2014/main" id="{DE8F846F-31A3-72CF-1DBC-989FE114EAFB}"/>
                    </a:ext>
                  </a:extLst>
                </p:cNvPr>
                <p:cNvPicPr/>
                <p:nvPr/>
              </p:nvPicPr>
              <p:blipFill>
                <a:blip r:embed="rId251"/>
                <a:stretch>
                  <a:fillRect/>
                </a:stretch>
              </p:blipFill>
              <p:spPr>
                <a:xfrm>
                  <a:off x="7132806" y="5773485"/>
                  <a:ext cx="108000" cy="105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2">
              <p14:nvContentPartPr>
                <p14:cNvPr id="127" name="Ink 126">
                  <a:extLst>
                    <a:ext uri="{FF2B5EF4-FFF2-40B4-BE49-F238E27FC236}">
                      <a16:creationId xmlns:a16="http://schemas.microsoft.com/office/drawing/2014/main" id="{7430FC49-464E-B0D4-C540-3780FE9B7F52}"/>
                    </a:ext>
                  </a:extLst>
                </p14:cNvPr>
                <p14:cNvContentPartPr/>
                <p14:nvPr/>
              </p14:nvContentPartPr>
              <p14:xfrm>
                <a:off x="7586406" y="5397285"/>
                <a:ext cx="279360" cy="40320"/>
              </p14:xfrm>
            </p:contentPart>
          </mc:Choice>
          <mc:Fallback>
            <p:pic>
              <p:nvPicPr>
                <p:cNvPr id="127" name="Ink 126">
                  <a:extLst>
                    <a:ext uri="{FF2B5EF4-FFF2-40B4-BE49-F238E27FC236}">
                      <a16:creationId xmlns:a16="http://schemas.microsoft.com/office/drawing/2014/main" id="{7430FC49-464E-B0D4-C540-3780FE9B7F52}"/>
                    </a:ext>
                  </a:extLst>
                </p:cNvPr>
                <p:cNvPicPr/>
                <p:nvPr/>
              </p:nvPicPr>
              <p:blipFill>
                <a:blip r:embed="rId253"/>
                <a:stretch>
                  <a:fillRect/>
                </a:stretch>
              </p:blipFill>
              <p:spPr>
                <a:xfrm>
                  <a:off x="7577406" y="5388645"/>
                  <a:ext cx="297000" cy="5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4">
              <p14:nvContentPartPr>
                <p14:cNvPr id="128" name="Ink 127">
                  <a:extLst>
                    <a:ext uri="{FF2B5EF4-FFF2-40B4-BE49-F238E27FC236}">
                      <a16:creationId xmlns:a16="http://schemas.microsoft.com/office/drawing/2014/main" id="{102B0BD5-FDE9-E55A-33F1-ADC1DFB11C71}"/>
                    </a:ext>
                  </a:extLst>
                </p14:cNvPr>
                <p14:cNvContentPartPr/>
                <p14:nvPr/>
              </p14:nvContentPartPr>
              <p14:xfrm>
                <a:off x="7703046" y="5446605"/>
                <a:ext cx="350640" cy="352080"/>
              </p14:xfrm>
            </p:contentPart>
          </mc:Choice>
          <mc:Fallback>
            <p:pic>
              <p:nvPicPr>
                <p:cNvPr id="128" name="Ink 127">
                  <a:extLst>
                    <a:ext uri="{FF2B5EF4-FFF2-40B4-BE49-F238E27FC236}">
                      <a16:creationId xmlns:a16="http://schemas.microsoft.com/office/drawing/2014/main" id="{102B0BD5-FDE9-E55A-33F1-ADC1DFB11C71}"/>
                    </a:ext>
                  </a:extLst>
                </p:cNvPr>
                <p:cNvPicPr/>
                <p:nvPr/>
              </p:nvPicPr>
              <p:blipFill>
                <a:blip r:embed="rId255"/>
                <a:stretch>
                  <a:fillRect/>
                </a:stretch>
              </p:blipFill>
              <p:spPr>
                <a:xfrm>
                  <a:off x="7694406" y="5437965"/>
                  <a:ext cx="368280" cy="369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6">
              <p14:nvContentPartPr>
                <p14:cNvPr id="129" name="Ink 128">
                  <a:extLst>
                    <a:ext uri="{FF2B5EF4-FFF2-40B4-BE49-F238E27FC236}">
                      <a16:creationId xmlns:a16="http://schemas.microsoft.com/office/drawing/2014/main" id="{FEFAC637-9A64-9CC1-7831-0CBBD9EFC76E}"/>
                    </a:ext>
                  </a:extLst>
                </p14:cNvPr>
                <p14:cNvContentPartPr/>
                <p14:nvPr/>
              </p14:nvContentPartPr>
              <p14:xfrm>
                <a:off x="8053686" y="5557845"/>
                <a:ext cx="204840" cy="83520"/>
              </p14:xfrm>
            </p:contentPart>
          </mc:Choice>
          <mc:Fallback>
            <p:pic>
              <p:nvPicPr>
                <p:cNvPr id="129" name="Ink 128">
                  <a:extLst>
                    <a:ext uri="{FF2B5EF4-FFF2-40B4-BE49-F238E27FC236}">
                      <a16:creationId xmlns:a16="http://schemas.microsoft.com/office/drawing/2014/main" id="{FEFAC637-9A64-9CC1-7831-0CBBD9EFC76E}"/>
                    </a:ext>
                  </a:extLst>
                </p:cNvPr>
                <p:cNvPicPr/>
                <p:nvPr/>
              </p:nvPicPr>
              <p:blipFill>
                <a:blip r:embed="rId257"/>
                <a:stretch>
                  <a:fillRect/>
                </a:stretch>
              </p:blipFill>
              <p:spPr>
                <a:xfrm>
                  <a:off x="8044686" y="5549205"/>
                  <a:ext cx="222480" cy="101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8">
              <p14:nvContentPartPr>
                <p14:cNvPr id="130" name="Ink 129">
                  <a:extLst>
                    <a:ext uri="{FF2B5EF4-FFF2-40B4-BE49-F238E27FC236}">
                      <a16:creationId xmlns:a16="http://schemas.microsoft.com/office/drawing/2014/main" id="{60C6C548-1140-2ACB-7309-D9AA3D2BB452}"/>
                    </a:ext>
                  </a:extLst>
                </p14:cNvPr>
                <p14:cNvContentPartPr/>
                <p14:nvPr/>
              </p14:nvContentPartPr>
              <p14:xfrm>
                <a:off x="8312166" y="5501325"/>
                <a:ext cx="75960" cy="191520"/>
              </p14:xfrm>
            </p:contentPart>
          </mc:Choice>
          <mc:Fallback>
            <p:pic>
              <p:nvPicPr>
                <p:cNvPr id="130" name="Ink 129">
                  <a:extLst>
                    <a:ext uri="{FF2B5EF4-FFF2-40B4-BE49-F238E27FC236}">
                      <a16:creationId xmlns:a16="http://schemas.microsoft.com/office/drawing/2014/main" id="{60C6C548-1140-2ACB-7309-D9AA3D2BB452}"/>
                    </a:ext>
                  </a:extLst>
                </p:cNvPr>
                <p:cNvPicPr/>
                <p:nvPr/>
              </p:nvPicPr>
              <p:blipFill>
                <a:blip r:embed="rId259"/>
                <a:stretch>
                  <a:fillRect/>
                </a:stretch>
              </p:blipFill>
              <p:spPr>
                <a:xfrm>
                  <a:off x="8303166" y="5492685"/>
                  <a:ext cx="93600" cy="209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0">
              <p14:nvContentPartPr>
                <p14:cNvPr id="131" name="Ink 130">
                  <a:extLst>
                    <a:ext uri="{FF2B5EF4-FFF2-40B4-BE49-F238E27FC236}">
                      <a16:creationId xmlns:a16="http://schemas.microsoft.com/office/drawing/2014/main" id="{27630472-D2AA-0908-C197-FEFB7AA8410C}"/>
                    </a:ext>
                  </a:extLst>
                </p14:cNvPr>
                <p14:cNvContentPartPr/>
                <p14:nvPr/>
              </p14:nvContentPartPr>
              <p14:xfrm>
                <a:off x="8535366" y="5514645"/>
                <a:ext cx="229320" cy="400680"/>
              </p14:xfrm>
            </p:contentPart>
          </mc:Choice>
          <mc:Fallback>
            <p:pic>
              <p:nvPicPr>
                <p:cNvPr id="131" name="Ink 130">
                  <a:extLst>
                    <a:ext uri="{FF2B5EF4-FFF2-40B4-BE49-F238E27FC236}">
                      <a16:creationId xmlns:a16="http://schemas.microsoft.com/office/drawing/2014/main" id="{27630472-D2AA-0908-C197-FEFB7AA8410C}"/>
                    </a:ext>
                  </a:extLst>
                </p:cNvPr>
                <p:cNvPicPr/>
                <p:nvPr/>
              </p:nvPicPr>
              <p:blipFill>
                <a:blip r:embed="rId261"/>
                <a:stretch>
                  <a:fillRect/>
                </a:stretch>
              </p:blipFill>
              <p:spPr>
                <a:xfrm>
                  <a:off x="8526366" y="5505645"/>
                  <a:ext cx="246960" cy="418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2">
              <p14:nvContentPartPr>
                <p14:cNvPr id="132" name="Ink 131">
                  <a:extLst>
                    <a:ext uri="{FF2B5EF4-FFF2-40B4-BE49-F238E27FC236}">
                      <a16:creationId xmlns:a16="http://schemas.microsoft.com/office/drawing/2014/main" id="{00AFAD93-20B5-3838-82CF-5AC3EF1525A2}"/>
                    </a:ext>
                  </a:extLst>
                </p14:cNvPr>
                <p14:cNvContentPartPr/>
                <p14:nvPr/>
              </p14:nvContentPartPr>
              <p14:xfrm>
                <a:off x="8782686" y="5559285"/>
                <a:ext cx="129600" cy="128520"/>
              </p14:xfrm>
            </p:contentPart>
          </mc:Choice>
          <mc:Fallback>
            <p:pic>
              <p:nvPicPr>
                <p:cNvPr id="132" name="Ink 131">
                  <a:extLst>
                    <a:ext uri="{FF2B5EF4-FFF2-40B4-BE49-F238E27FC236}">
                      <a16:creationId xmlns:a16="http://schemas.microsoft.com/office/drawing/2014/main" id="{00AFAD93-20B5-3838-82CF-5AC3EF1525A2}"/>
                    </a:ext>
                  </a:extLst>
                </p:cNvPr>
                <p:cNvPicPr/>
                <p:nvPr/>
              </p:nvPicPr>
              <p:blipFill>
                <a:blip r:embed="rId263"/>
                <a:stretch>
                  <a:fillRect/>
                </a:stretch>
              </p:blipFill>
              <p:spPr>
                <a:xfrm>
                  <a:off x="8774046" y="5550645"/>
                  <a:ext cx="147240" cy="146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4">
              <p14:nvContentPartPr>
                <p14:cNvPr id="133" name="Ink 132">
                  <a:extLst>
                    <a:ext uri="{FF2B5EF4-FFF2-40B4-BE49-F238E27FC236}">
                      <a16:creationId xmlns:a16="http://schemas.microsoft.com/office/drawing/2014/main" id="{AD3C2E08-7B81-C3E8-3EB0-EB1CE1C84C18}"/>
                    </a:ext>
                  </a:extLst>
                </p14:cNvPr>
                <p14:cNvContentPartPr/>
                <p14:nvPr/>
              </p14:nvContentPartPr>
              <p14:xfrm>
                <a:off x="8931726" y="5499525"/>
                <a:ext cx="296640" cy="261360"/>
              </p14:xfrm>
            </p:contentPart>
          </mc:Choice>
          <mc:Fallback>
            <p:pic>
              <p:nvPicPr>
                <p:cNvPr id="133" name="Ink 132">
                  <a:extLst>
                    <a:ext uri="{FF2B5EF4-FFF2-40B4-BE49-F238E27FC236}">
                      <a16:creationId xmlns:a16="http://schemas.microsoft.com/office/drawing/2014/main" id="{AD3C2E08-7B81-C3E8-3EB0-EB1CE1C84C18}"/>
                    </a:ext>
                  </a:extLst>
                </p:cNvPr>
                <p:cNvPicPr/>
                <p:nvPr/>
              </p:nvPicPr>
              <p:blipFill>
                <a:blip r:embed="rId265"/>
                <a:stretch>
                  <a:fillRect/>
                </a:stretch>
              </p:blipFill>
              <p:spPr>
                <a:xfrm>
                  <a:off x="8923086" y="5490885"/>
                  <a:ext cx="314280" cy="27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6">
              <p14:nvContentPartPr>
                <p14:cNvPr id="157" name="Ink 156">
                  <a:extLst>
                    <a:ext uri="{FF2B5EF4-FFF2-40B4-BE49-F238E27FC236}">
                      <a16:creationId xmlns:a16="http://schemas.microsoft.com/office/drawing/2014/main" id="{56970D68-B935-39E0-8471-94944145E866}"/>
                    </a:ext>
                  </a:extLst>
                </p14:cNvPr>
                <p14:cNvContentPartPr/>
                <p14:nvPr/>
              </p14:nvContentPartPr>
              <p14:xfrm>
                <a:off x="5181966" y="5985165"/>
                <a:ext cx="840600" cy="423360"/>
              </p14:xfrm>
            </p:contentPart>
          </mc:Choice>
          <mc:Fallback>
            <p:pic>
              <p:nvPicPr>
                <p:cNvPr id="157" name="Ink 156">
                  <a:extLst>
                    <a:ext uri="{FF2B5EF4-FFF2-40B4-BE49-F238E27FC236}">
                      <a16:creationId xmlns:a16="http://schemas.microsoft.com/office/drawing/2014/main" id="{56970D68-B935-39E0-8471-94944145E866}"/>
                    </a:ext>
                  </a:extLst>
                </p:cNvPr>
                <p:cNvPicPr/>
                <p:nvPr/>
              </p:nvPicPr>
              <p:blipFill>
                <a:blip r:embed="rId267"/>
                <a:stretch>
                  <a:fillRect/>
                </a:stretch>
              </p:blipFill>
              <p:spPr>
                <a:xfrm>
                  <a:off x="5172966" y="5976525"/>
                  <a:ext cx="858240" cy="441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8">
              <p14:nvContentPartPr>
                <p14:cNvPr id="158" name="Ink 157">
                  <a:extLst>
                    <a:ext uri="{FF2B5EF4-FFF2-40B4-BE49-F238E27FC236}">
                      <a16:creationId xmlns:a16="http://schemas.microsoft.com/office/drawing/2014/main" id="{B1A2B9ED-2E5E-0AD9-3D18-E85D3C9BAC86}"/>
                    </a:ext>
                  </a:extLst>
                </p14:cNvPr>
                <p14:cNvContentPartPr/>
                <p14:nvPr/>
              </p14:nvContentPartPr>
              <p14:xfrm>
                <a:off x="5900166" y="6209085"/>
                <a:ext cx="177840" cy="108000"/>
              </p14:xfrm>
            </p:contentPart>
          </mc:Choice>
          <mc:Fallback>
            <p:pic>
              <p:nvPicPr>
                <p:cNvPr id="158" name="Ink 157">
                  <a:extLst>
                    <a:ext uri="{FF2B5EF4-FFF2-40B4-BE49-F238E27FC236}">
                      <a16:creationId xmlns:a16="http://schemas.microsoft.com/office/drawing/2014/main" id="{B1A2B9ED-2E5E-0AD9-3D18-E85D3C9BAC86}"/>
                    </a:ext>
                  </a:extLst>
                </p:cNvPr>
                <p:cNvPicPr/>
                <p:nvPr/>
              </p:nvPicPr>
              <p:blipFill>
                <a:blip r:embed="rId269"/>
                <a:stretch>
                  <a:fillRect/>
                </a:stretch>
              </p:blipFill>
              <p:spPr>
                <a:xfrm>
                  <a:off x="5891166" y="6200445"/>
                  <a:ext cx="195480" cy="12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0">
              <p14:nvContentPartPr>
                <p14:cNvPr id="159" name="Ink 158">
                  <a:extLst>
                    <a:ext uri="{FF2B5EF4-FFF2-40B4-BE49-F238E27FC236}">
                      <a16:creationId xmlns:a16="http://schemas.microsoft.com/office/drawing/2014/main" id="{BE56AB4F-AEF6-2679-1CA3-135FAF5C5E09}"/>
                    </a:ext>
                  </a:extLst>
                </p14:cNvPr>
                <p14:cNvContentPartPr/>
                <p14:nvPr/>
              </p14:nvContentPartPr>
              <p14:xfrm>
                <a:off x="6148926" y="6060405"/>
                <a:ext cx="81360" cy="336960"/>
              </p14:xfrm>
            </p:contentPart>
          </mc:Choice>
          <mc:Fallback>
            <p:pic>
              <p:nvPicPr>
                <p:cNvPr id="159" name="Ink 158">
                  <a:extLst>
                    <a:ext uri="{FF2B5EF4-FFF2-40B4-BE49-F238E27FC236}">
                      <a16:creationId xmlns:a16="http://schemas.microsoft.com/office/drawing/2014/main" id="{BE56AB4F-AEF6-2679-1CA3-135FAF5C5E09}"/>
                    </a:ext>
                  </a:extLst>
                </p:cNvPr>
                <p:cNvPicPr/>
                <p:nvPr/>
              </p:nvPicPr>
              <p:blipFill>
                <a:blip r:embed="rId271"/>
                <a:stretch>
                  <a:fillRect/>
                </a:stretch>
              </p:blipFill>
              <p:spPr>
                <a:xfrm>
                  <a:off x="6139926" y="6051765"/>
                  <a:ext cx="99000" cy="354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2">
              <p14:nvContentPartPr>
                <p14:cNvPr id="160" name="Ink 159">
                  <a:extLst>
                    <a:ext uri="{FF2B5EF4-FFF2-40B4-BE49-F238E27FC236}">
                      <a16:creationId xmlns:a16="http://schemas.microsoft.com/office/drawing/2014/main" id="{02D5109F-ED1F-C082-D632-1C6130A77DCC}"/>
                    </a:ext>
                  </a:extLst>
                </p14:cNvPr>
                <p14:cNvContentPartPr/>
                <p14:nvPr/>
              </p14:nvContentPartPr>
              <p14:xfrm>
                <a:off x="6264846" y="6047445"/>
                <a:ext cx="335880" cy="330840"/>
              </p14:xfrm>
            </p:contentPart>
          </mc:Choice>
          <mc:Fallback>
            <p:pic>
              <p:nvPicPr>
                <p:cNvPr id="160" name="Ink 159">
                  <a:extLst>
                    <a:ext uri="{FF2B5EF4-FFF2-40B4-BE49-F238E27FC236}">
                      <a16:creationId xmlns:a16="http://schemas.microsoft.com/office/drawing/2014/main" id="{02D5109F-ED1F-C082-D632-1C6130A77DCC}"/>
                    </a:ext>
                  </a:extLst>
                </p:cNvPr>
                <p:cNvPicPr/>
                <p:nvPr/>
              </p:nvPicPr>
              <p:blipFill>
                <a:blip r:embed="rId273"/>
                <a:stretch>
                  <a:fillRect/>
                </a:stretch>
              </p:blipFill>
              <p:spPr>
                <a:xfrm>
                  <a:off x="6255846" y="6038805"/>
                  <a:ext cx="353520" cy="348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4">
              <p14:nvContentPartPr>
                <p14:cNvPr id="161" name="Ink 160">
                  <a:extLst>
                    <a:ext uri="{FF2B5EF4-FFF2-40B4-BE49-F238E27FC236}">
                      <a16:creationId xmlns:a16="http://schemas.microsoft.com/office/drawing/2014/main" id="{9AA168BA-A4E2-E0FA-631F-A39C98DE8AEA}"/>
                    </a:ext>
                  </a:extLst>
                </p14:cNvPr>
                <p14:cNvContentPartPr/>
                <p14:nvPr/>
              </p14:nvContentPartPr>
              <p14:xfrm>
                <a:off x="6881886" y="5983005"/>
                <a:ext cx="260640" cy="686520"/>
              </p14:xfrm>
            </p:contentPart>
          </mc:Choice>
          <mc:Fallback>
            <p:pic>
              <p:nvPicPr>
                <p:cNvPr id="161" name="Ink 160">
                  <a:extLst>
                    <a:ext uri="{FF2B5EF4-FFF2-40B4-BE49-F238E27FC236}">
                      <a16:creationId xmlns:a16="http://schemas.microsoft.com/office/drawing/2014/main" id="{9AA168BA-A4E2-E0FA-631F-A39C98DE8AEA}"/>
                    </a:ext>
                  </a:extLst>
                </p:cNvPr>
                <p:cNvPicPr/>
                <p:nvPr/>
              </p:nvPicPr>
              <p:blipFill>
                <a:blip r:embed="rId275"/>
                <a:stretch>
                  <a:fillRect/>
                </a:stretch>
              </p:blipFill>
              <p:spPr>
                <a:xfrm>
                  <a:off x="6873246" y="5974005"/>
                  <a:ext cx="278280" cy="704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6">
              <p14:nvContentPartPr>
                <p14:cNvPr id="162" name="Ink 161">
                  <a:extLst>
                    <a:ext uri="{FF2B5EF4-FFF2-40B4-BE49-F238E27FC236}">
                      <a16:creationId xmlns:a16="http://schemas.microsoft.com/office/drawing/2014/main" id="{A2E13FBA-8FD5-31B8-F1C0-24CF53B3AEB9}"/>
                    </a:ext>
                  </a:extLst>
                </p14:cNvPr>
                <p14:cNvContentPartPr/>
                <p14:nvPr/>
              </p14:nvContentPartPr>
              <p14:xfrm>
                <a:off x="7219926" y="6236805"/>
                <a:ext cx="29520" cy="355320"/>
              </p14:xfrm>
            </p:contentPart>
          </mc:Choice>
          <mc:Fallback>
            <p:pic>
              <p:nvPicPr>
                <p:cNvPr id="162" name="Ink 161">
                  <a:extLst>
                    <a:ext uri="{FF2B5EF4-FFF2-40B4-BE49-F238E27FC236}">
                      <a16:creationId xmlns:a16="http://schemas.microsoft.com/office/drawing/2014/main" id="{A2E13FBA-8FD5-31B8-F1C0-24CF53B3AEB9}"/>
                    </a:ext>
                  </a:extLst>
                </p:cNvPr>
                <p:cNvPicPr/>
                <p:nvPr/>
              </p:nvPicPr>
              <p:blipFill>
                <a:blip r:embed="rId277"/>
                <a:stretch>
                  <a:fillRect/>
                </a:stretch>
              </p:blipFill>
              <p:spPr>
                <a:xfrm>
                  <a:off x="7210926" y="6227805"/>
                  <a:ext cx="47160" cy="372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8">
              <p14:nvContentPartPr>
                <p14:cNvPr id="163" name="Ink 162">
                  <a:extLst>
                    <a:ext uri="{FF2B5EF4-FFF2-40B4-BE49-F238E27FC236}">
                      <a16:creationId xmlns:a16="http://schemas.microsoft.com/office/drawing/2014/main" id="{156A0633-03E7-9BB0-335A-A7B365560B20}"/>
                    </a:ext>
                  </a:extLst>
                </p14:cNvPr>
                <p14:cNvContentPartPr/>
                <p14:nvPr/>
              </p14:nvContentPartPr>
              <p14:xfrm>
                <a:off x="7148646" y="6253365"/>
                <a:ext cx="167040" cy="226440"/>
              </p14:xfrm>
            </p:contentPart>
          </mc:Choice>
          <mc:Fallback>
            <p:pic>
              <p:nvPicPr>
                <p:cNvPr id="163" name="Ink 162">
                  <a:extLst>
                    <a:ext uri="{FF2B5EF4-FFF2-40B4-BE49-F238E27FC236}">
                      <a16:creationId xmlns:a16="http://schemas.microsoft.com/office/drawing/2014/main" id="{156A0633-03E7-9BB0-335A-A7B365560B20}"/>
                    </a:ext>
                  </a:extLst>
                </p:cNvPr>
                <p:cNvPicPr/>
                <p:nvPr/>
              </p:nvPicPr>
              <p:blipFill>
                <a:blip r:embed="rId279"/>
                <a:stretch>
                  <a:fillRect/>
                </a:stretch>
              </p:blipFill>
              <p:spPr>
                <a:xfrm>
                  <a:off x="7139646" y="6244365"/>
                  <a:ext cx="184680" cy="244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0">
              <p14:nvContentPartPr>
                <p14:cNvPr id="164" name="Ink 163">
                  <a:extLst>
                    <a:ext uri="{FF2B5EF4-FFF2-40B4-BE49-F238E27FC236}">
                      <a16:creationId xmlns:a16="http://schemas.microsoft.com/office/drawing/2014/main" id="{82BB517A-A2E5-FC03-2387-E9EB3EAF4F16}"/>
                    </a:ext>
                  </a:extLst>
                </p14:cNvPr>
                <p14:cNvContentPartPr/>
                <p14:nvPr/>
              </p14:nvContentPartPr>
              <p14:xfrm>
                <a:off x="7313526" y="6258405"/>
                <a:ext cx="241920" cy="382680"/>
              </p14:xfrm>
            </p:contentPart>
          </mc:Choice>
          <mc:Fallback>
            <p:pic>
              <p:nvPicPr>
                <p:cNvPr id="164" name="Ink 163">
                  <a:extLst>
                    <a:ext uri="{FF2B5EF4-FFF2-40B4-BE49-F238E27FC236}">
                      <a16:creationId xmlns:a16="http://schemas.microsoft.com/office/drawing/2014/main" id="{82BB517A-A2E5-FC03-2387-E9EB3EAF4F16}"/>
                    </a:ext>
                  </a:extLst>
                </p:cNvPr>
                <p:cNvPicPr/>
                <p:nvPr/>
              </p:nvPicPr>
              <p:blipFill>
                <a:blip r:embed="rId281"/>
                <a:stretch>
                  <a:fillRect/>
                </a:stretch>
              </p:blipFill>
              <p:spPr>
                <a:xfrm>
                  <a:off x="7304886" y="6249405"/>
                  <a:ext cx="259560" cy="40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2">
              <p14:nvContentPartPr>
                <p14:cNvPr id="165" name="Ink 164">
                  <a:extLst>
                    <a:ext uri="{FF2B5EF4-FFF2-40B4-BE49-F238E27FC236}">
                      <a16:creationId xmlns:a16="http://schemas.microsoft.com/office/drawing/2014/main" id="{B2C6C482-A637-D819-60AD-51297F2CADFC}"/>
                    </a:ext>
                  </a:extLst>
                </p14:cNvPr>
                <p14:cNvContentPartPr/>
                <p14:nvPr/>
              </p14:nvContentPartPr>
              <p14:xfrm>
                <a:off x="7719246" y="6125205"/>
                <a:ext cx="6840" cy="350640"/>
              </p14:xfrm>
            </p:contentPart>
          </mc:Choice>
          <mc:Fallback>
            <p:pic>
              <p:nvPicPr>
                <p:cNvPr id="165" name="Ink 164">
                  <a:extLst>
                    <a:ext uri="{FF2B5EF4-FFF2-40B4-BE49-F238E27FC236}">
                      <a16:creationId xmlns:a16="http://schemas.microsoft.com/office/drawing/2014/main" id="{B2C6C482-A637-D819-60AD-51297F2CADFC}"/>
                    </a:ext>
                  </a:extLst>
                </p:cNvPr>
                <p:cNvPicPr/>
                <p:nvPr/>
              </p:nvPicPr>
              <p:blipFill>
                <a:blip r:embed="rId283"/>
                <a:stretch>
                  <a:fillRect/>
                </a:stretch>
              </p:blipFill>
              <p:spPr>
                <a:xfrm>
                  <a:off x="7710246" y="6116565"/>
                  <a:ext cx="24480" cy="368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4">
              <p14:nvContentPartPr>
                <p14:cNvPr id="166" name="Ink 165">
                  <a:extLst>
                    <a:ext uri="{FF2B5EF4-FFF2-40B4-BE49-F238E27FC236}">
                      <a16:creationId xmlns:a16="http://schemas.microsoft.com/office/drawing/2014/main" id="{AC6AE58C-06F7-4498-9E96-636EB1C77844}"/>
                    </a:ext>
                  </a:extLst>
                </p14:cNvPr>
                <p14:cNvContentPartPr/>
                <p14:nvPr/>
              </p14:nvContentPartPr>
              <p14:xfrm>
                <a:off x="7598646" y="6148965"/>
                <a:ext cx="689760" cy="291600"/>
              </p14:xfrm>
            </p:contentPart>
          </mc:Choice>
          <mc:Fallback>
            <p:pic>
              <p:nvPicPr>
                <p:cNvPr id="166" name="Ink 165">
                  <a:extLst>
                    <a:ext uri="{FF2B5EF4-FFF2-40B4-BE49-F238E27FC236}">
                      <a16:creationId xmlns:a16="http://schemas.microsoft.com/office/drawing/2014/main" id="{AC6AE58C-06F7-4498-9E96-636EB1C77844}"/>
                    </a:ext>
                  </a:extLst>
                </p:cNvPr>
                <p:cNvPicPr/>
                <p:nvPr/>
              </p:nvPicPr>
              <p:blipFill>
                <a:blip r:embed="rId285"/>
                <a:stretch>
                  <a:fillRect/>
                </a:stretch>
              </p:blipFill>
              <p:spPr>
                <a:xfrm>
                  <a:off x="7590006" y="6140325"/>
                  <a:ext cx="707400" cy="309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6">
              <p14:nvContentPartPr>
                <p14:cNvPr id="167" name="Ink 166">
                  <a:extLst>
                    <a:ext uri="{FF2B5EF4-FFF2-40B4-BE49-F238E27FC236}">
                      <a16:creationId xmlns:a16="http://schemas.microsoft.com/office/drawing/2014/main" id="{FB3C4790-0997-8892-0EE1-99DFFCD40234}"/>
                    </a:ext>
                  </a:extLst>
                </p14:cNvPr>
                <p14:cNvContentPartPr/>
                <p14:nvPr/>
              </p14:nvContentPartPr>
              <p14:xfrm>
                <a:off x="8345646" y="6366045"/>
                <a:ext cx="350640" cy="108000"/>
              </p14:xfrm>
            </p:contentPart>
          </mc:Choice>
          <mc:Fallback>
            <p:pic>
              <p:nvPicPr>
                <p:cNvPr id="167" name="Ink 166">
                  <a:extLst>
                    <a:ext uri="{FF2B5EF4-FFF2-40B4-BE49-F238E27FC236}">
                      <a16:creationId xmlns:a16="http://schemas.microsoft.com/office/drawing/2014/main" id="{FB3C4790-0997-8892-0EE1-99DFFCD40234}"/>
                    </a:ext>
                  </a:extLst>
                </p:cNvPr>
                <p:cNvPicPr/>
                <p:nvPr/>
              </p:nvPicPr>
              <p:blipFill>
                <a:blip r:embed="rId287"/>
                <a:stretch>
                  <a:fillRect/>
                </a:stretch>
              </p:blipFill>
              <p:spPr>
                <a:xfrm>
                  <a:off x="8336646" y="6357405"/>
                  <a:ext cx="368280" cy="12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8">
              <p14:nvContentPartPr>
                <p14:cNvPr id="168" name="Ink 167">
                  <a:extLst>
                    <a:ext uri="{FF2B5EF4-FFF2-40B4-BE49-F238E27FC236}">
                      <a16:creationId xmlns:a16="http://schemas.microsoft.com/office/drawing/2014/main" id="{F1117D04-36BA-5B21-650B-F5EF51A6F9A8}"/>
                    </a:ext>
                  </a:extLst>
                </p14:cNvPr>
                <p14:cNvContentPartPr/>
                <p14:nvPr/>
              </p14:nvContentPartPr>
              <p14:xfrm>
                <a:off x="8984646" y="6424365"/>
                <a:ext cx="52200" cy="60480"/>
              </p14:xfrm>
            </p:contentPart>
          </mc:Choice>
          <mc:Fallback>
            <p:pic>
              <p:nvPicPr>
                <p:cNvPr id="168" name="Ink 167">
                  <a:extLst>
                    <a:ext uri="{FF2B5EF4-FFF2-40B4-BE49-F238E27FC236}">
                      <a16:creationId xmlns:a16="http://schemas.microsoft.com/office/drawing/2014/main" id="{F1117D04-36BA-5B21-650B-F5EF51A6F9A8}"/>
                    </a:ext>
                  </a:extLst>
                </p:cNvPr>
                <p:cNvPicPr/>
                <p:nvPr/>
              </p:nvPicPr>
              <p:blipFill>
                <a:blip r:embed="rId289"/>
                <a:stretch>
                  <a:fillRect/>
                </a:stretch>
              </p:blipFill>
              <p:spPr>
                <a:xfrm>
                  <a:off x="8976006" y="6415725"/>
                  <a:ext cx="69840" cy="7812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9775160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5CCE9-7860-2C8D-F2F6-8E178D8E7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5CADA-8C72-A42F-3947-075662EC09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6DF2CB-C14F-73DA-5729-349365A120E3}"/>
              </a:ext>
            </a:extLst>
          </p:cNvPr>
          <p:cNvGrpSpPr/>
          <p:nvPr/>
        </p:nvGrpSpPr>
        <p:grpSpPr>
          <a:xfrm>
            <a:off x="1178406" y="2368245"/>
            <a:ext cx="2222280" cy="1103040"/>
            <a:chOff x="1178406" y="2368245"/>
            <a:chExt cx="2222280" cy="11030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82554C4A-5874-51C7-EE4B-677AF988DA51}"/>
                    </a:ext>
                  </a:extLst>
                </p14:cNvPr>
                <p14:cNvContentPartPr/>
                <p14:nvPr/>
              </p14:nvContentPartPr>
              <p14:xfrm>
                <a:off x="1178406" y="2368245"/>
                <a:ext cx="376920" cy="888120"/>
              </p14:xfrm>
            </p:contentPart>
          </mc:Choice>
          <mc:Fallback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82554C4A-5874-51C7-EE4B-677AF988DA51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169406" y="2359245"/>
                  <a:ext cx="394560" cy="905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C2ACCA58-0C63-3C26-1990-A4DC9910F8B7}"/>
                    </a:ext>
                  </a:extLst>
                </p14:cNvPr>
                <p14:cNvContentPartPr/>
                <p14:nvPr/>
              </p14:nvContentPartPr>
              <p14:xfrm>
                <a:off x="1369206" y="2463285"/>
                <a:ext cx="272880" cy="765360"/>
              </p14:xfrm>
            </p:contentPart>
          </mc:Choice>
          <mc:Fallback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C2ACCA58-0C63-3C26-1990-A4DC9910F8B7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360566" y="2454285"/>
                  <a:ext cx="290520" cy="78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07C3ECFC-A644-0654-7272-C2A3B2A08098}"/>
                    </a:ext>
                  </a:extLst>
                </p14:cNvPr>
                <p14:cNvContentPartPr/>
                <p14:nvPr/>
              </p14:nvContentPartPr>
              <p14:xfrm>
                <a:off x="1391886" y="2720325"/>
                <a:ext cx="449280" cy="750960"/>
              </p14:xfrm>
            </p:contentPart>
          </mc:Choice>
          <mc:Fallback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07C3ECFC-A644-0654-7272-C2A3B2A08098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383246" y="2711685"/>
                  <a:ext cx="466920" cy="76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3A1E3880-B2B5-D89E-02A6-5B9EE6775B74}"/>
                    </a:ext>
                  </a:extLst>
                </p14:cNvPr>
                <p14:cNvContentPartPr/>
                <p14:nvPr/>
              </p14:nvContentPartPr>
              <p14:xfrm>
                <a:off x="1739286" y="2776125"/>
                <a:ext cx="210960" cy="309960"/>
              </p14:xfrm>
            </p:contentPart>
          </mc:Choice>
          <mc:Fallback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3A1E3880-B2B5-D89E-02A6-5B9EE6775B74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1730286" y="2767485"/>
                  <a:ext cx="228600" cy="327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5690AFCB-55E7-761B-94F0-83B0824EFC14}"/>
                    </a:ext>
                  </a:extLst>
                </p14:cNvPr>
                <p14:cNvContentPartPr/>
                <p14:nvPr/>
              </p14:nvContentPartPr>
              <p14:xfrm>
                <a:off x="1925406" y="2460405"/>
                <a:ext cx="326880" cy="577080"/>
              </p14:xfrm>
            </p:contentPart>
          </mc:Choice>
          <mc:Fallback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5690AFCB-55E7-761B-94F0-83B0824EFC14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916406" y="2451405"/>
                  <a:ext cx="344520" cy="59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6FBD28F7-85E2-CF13-12D7-46ADC64E9BA5}"/>
                    </a:ext>
                  </a:extLst>
                </p14:cNvPr>
                <p14:cNvContentPartPr/>
                <p14:nvPr/>
              </p14:nvContentPartPr>
              <p14:xfrm>
                <a:off x="2274606" y="2486685"/>
                <a:ext cx="140040" cy="678240"/>
              </p14:xfrm>
            </p:contentPart>
          </mc:Choice>
          <mc:Fallback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6FBD28F7-85E2-CF13-12D7-46ADC64E9BA5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2265606" y="2478045"/>
                  <a:ext cx="157680" cy="695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CB6C68FF-28A0-5922-0FDF-0F9A6236A86F}"/>
                    </a:ext>
                  </a:extLst>
                </p14:cNvPr>
                <p14:cNvContentPartPr/>
                <p14:nvPr/>
              </p14:nvContentPartPr>
              <p14:xfrm>
                <a:off x="2391966" y="2829405"/>
                <a:ext cx="655200" cy="289800"/>
              </p14:xfrm>
            </p:contentPart>
          </mc:Choice>
          <mc:Fallback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CB6C68FF-28A0-5922-0FDF-0F9A6236A86F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2382966" y="2820405"/>
                  <a:ext cx="672840" cy="30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E6924182-99EE-340A-DA5C-6A77BA62F24E}"/>
                    </a:ext>
                  </a:extLst>
                </p14:cNvPr>
                <p14:cNvContentPartPr/>
                <p14:nvPr/>
              </p14:nvContentPartPr>
              <p14:xfrm>
                <a:off x="3101886" y="2737605"/>
                <a:ext cx="298800" cy="129960"/>
              </p14:xfrm>
            </p:contentPart>
          </mc:Choice>
          <mc:Fallback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E6924182-99EE-340A-DA5C-6A77BA62F24E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093246" y="2728965"/>
                  <a:ext cx="316440" cy="147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0C60645-8BE4-2BDC-B665-1B63E1614170}"/>
              </a:ext>
            </a:extLst>
          </p:cNvPr>
          <p:cNvGrpSpPr/>
          <p:nvPr/>
        </p:nvGrpSpPr>
        <p:grpSpPr>
          <a:xfrm>
            <a:off x="5918526" y="2093565"/>
            <a:ext cx="2245680" cy="912600"/>
            <a:chOff x="5918526" y="2093565"/>
            <a:chExt cx="2245680" cy="9126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8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0164022E-EAA3-1CAD-CC75-9AF7F387D887}"/>
                    </a:ext>
                  </a:extLst>
                </p14:cNvPr>
                <p14:cNvContentPartPr/>
                <p14:nvPr/>
              </p14:nvContentPartPr>
              <p14:xfrm>
                <a:off x="5918526" y="2265285"/>
                <a:ext cx="36000" cy="740880"/>
              </p14:xfrm>
            </p:contentPart>
          </mc:Choice>
          <mc:Fallback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0164022E-EAA3-1CAD-CC75-9AF7F387D887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909526" y="2256285"/>
                  <a:ext cx="53640" cy="758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778AF86C-0482-6C83-1FA7-48E251FDD248}"/>
                    </a:ext>
                  </a:extLst>
                </p14:cNvPr>
                <p14:cNvContentPartPr/>
                <p14:nvPr/>
              </p14:nvContentPartPr>
              <p14:xfrm>
                <a:off x="5947686" y="2093565"/>
                <a:ext cx="265320" cy="507600"/>
              </p14:xfrm>
            </p:contentPart>
          </mc:Choice>
          <mc:Fallback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778AF86C-0482-6C83-1FA7-48E251FDD248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938686" y="2084925"/>
                  <a:ext cx="282960" cy="525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C7ECAD4A-4B22-B7F3-A114-86D51647B037}"/>
                    </a:ext>
                  </a:extLst>
                </p14:cNvPr>
                <p14:cNvContentPartPr/>
                <p14:nvPr/>
              </p14:nvContentPartPr>
              <p14:xfrm>
                <a:off x="6230286" y="2556525"/>
                <a:ext cx="304920" cy="340200"/>
              </p14:xfrm>
            </p:contentPart>
          </mc:Choice>
          <mc:Fallback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C7ECAD4A-4B22-B7F3-A114-86D51647B037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6221286" y="2547525"/>
                  <a:ext cx="322560" cy="357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6C5D3860-A9EA-39B2-A771-BB540B3F3A99}"/>
                    </a:ext>
                  </a:extLst>
                </p14:cNvPr>
                <p14:cNvContentPartPr/>
                <p14:nvPr/>
              </p14:nvContentPartPr>
              <p14:xfrm>
                <a:off x="6498126" y="2610525"/>
                <a:ext cx="234720" cy="312840"/>
              </p14:xfrm>
            </p:contentPart>
          </mc:Choice>
          <mc:Fallback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6C5D3860-A9EA-39B2-A771-BB540B3F3A99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6489486" y="2601525"/>
                  <a:ext cx="252360" cy="330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F42A30E3-4C22-1FF5-98D7-F98787F29221}"/>
                    </a:ext>
                  </a:extLst>
                </p14:cNvPr>
                <p14:cNvContentPartPr/>
                <p14:nvPr/>
              </p14:nvContentPartPr>
              <p14:xfrm>
                <a:off x="6816006" y="2392365"/>
                <a:ext cx="443160" cy="514440"/>
              </p14:xfrm>
            </p:contentPart>
          </mc:Choice>
          <mc:Fallback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F42A30E3-4C22-1FF5-98D7-F98787F29221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6807006" y="2383725"/>
                  <a:ext cx="460800" cy="532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675DA01B-ED3E-95D5-9482-38169F0EC926}"/>
                    </a:ext>
                  </a:extLst>
                </p14:cNvPr>
                <p14:cNvContentPartPr/>
                <p14:nvPr/>
              </p14:nvContentPartPr>
              <p14:xfrm>
                <a:off x="7248726" y="2525925"/>
                <a:ext cx="91080" cy="129960"/>
              </p14:xfrm>
            </p:contentPart>
          </mc:Choice>
          <mc:Fallback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675DA01B-ED3E-95D5-9482-38169F0EC926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7240086" y="2517285"/>
                  <a:ext cx="108720" cy="147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0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C68234D4-7363-101B-D67F-D1CB59BA90DC}"/>
                    </a:ext>
                  </a:extLst>
                </p14:cNvPr>
                <p14:cNvContentPartPr/>
                <p14:nvPr/>
              </p14:nvContentPartPr>
              <p14:xfrm>
                <a:off x="7432686" y="2343765"/>
                <a:ext cx="306360" cy="640440"/>
              </p14:xfrm>
            </p:contentPart>
          </mc:Choice>
          <mc:Fallback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C68234D4-7363-101B-D67F-D1CB59BA90DC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7424046" y="2335125"/>
                  <a:ext cx="324000" cy="658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2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15D8D3C5-5FD9-0A71-E6B0-5EEF5B61D30B}"/>
                    </a:ext>
                  </a:extLst>
                </p14:cNvPr>
                <p14:cNvContentPartPr/>
                <p14:nvPr/>
              </p14:nvContentPartPr>
              <p14:xfrm>
                <a:off x="7830846" y="2620245"/>
                <a:ext cx="242640" cy="347040"/>
              </p14:xfrm>
            </p:contentPart>
          </mc:Choice>
          <mc:Fallback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15D8D3C5-5FD9-0A71-E6B0-5EEF5B61D30B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7822206" y="2611245"/>
                  <a:ext cx="260280" cy="364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4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8443B4F7-2802-0CDD-39FB-38254583DA82}"/>
                    </a:ext>
                  </a:extLst>
                </p14:cNvPr>
                <p14:cNvContentPartPr/>
                <p14:nvPr/>
              </p14:nvContentPartPr>
              <p14:xfrm>
                <a:off x="8124966" y="2463645"/>
                <a:ext cx="39240" cy="86400"/>
              </p14:xfrm>
            </p:contentPart>
          </mc:Choice>
          <mc:Fallback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8443B4F7-2802-0CDD-39FB-38254583DA82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8115966" y="2455005"/>
                  <a:ext cx="56880" cy="1040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6DE2D647-A6A9-300A-6D00-873CB342BF7B}"/>
              </a:ext>
            </a:extLst>
          </p:cNvPr>
          <p:cNvGrpSpPr/>
          <p:nvPr/>
        </p:nvGrpSpPr>
        <p:grpSpPr>
          <a:xfrm>
            <a:off x="4283046" y="2586045"/>
            <a:ext cx="771840" cy="1324800"/>
            <a:chOff x="4283046" y="2586045"/>
            <a:chExt cx="771840" cy="13248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6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3F1D6CF4-F091-1779-7D0B-38EFA5821640}"/>
                    </a:ext>
                  </a:extLst>
                </p14:cNvPr>
                <p14:cNvContentPartPr/>
                <p14:nvPr/>
              </p14:nvContentPartPr>
              <p14:xfrm>
                <a:off x="4405446" y="2670285"/>
                <a:ext cx="565920" cy="102600"/>
              </p14:xfrm>
            </p:contentPart>
          </mc:Choice>
          <mc:Fallback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3F1D6CF4-F091-1779-7D0B-38EFA5821640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4396446" y="2661285"/>
                  <a:ext cx="583560" cy="120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8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AD763502-522F-9496-07DC-D3028CCFBC5B}"/>
                    </a:ext>
                  </a:extLst>
                </p14:cNvPr>
                <p14:cNvContentPartPr/>
                <p14:nvPr/>
              </p14:nvContentPartPr>
              <p14:xfrm>
                <a:off x="4844286" y="2586045"/>
                <a:ext cx="210600" cy="299520"/>
              </p14:xfrm>
            </p:contentPart>
          </mc:Choice>
          <mc:Fallback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AD763502-522F-9496-07DC-D3028CCFBC5B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4835646" y="2577405"/>
                  <a:ext cx="228240" cy="31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0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E5E6DBFA-BC41-ECA5-A18A-734EEE34FF9B}"/>
                    </a:ext>
                  </a:extLst>
                </p14:cNvPr>
                <p14:cNvContentPartPr/>
                <p14:nvPr/>
              </p14:nvContentPartPr>
              <p14:xfrm>
                <a:off x="4283046" y="2793045"/>
                <a:ext cx="522720" cy="1047960"/>
              </p14:xfrm>
            </p:contentPart>
          </mc:Choice>
          <mc:Fallback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E5E6DBFA-BC41-ECA5-A18A-734EEE34FF9B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4274406" y="2784405"/>
                  <a:ext cx="540360" cy="1065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2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00C4D263-7BA6-FE2E-2F00-9E8D91418F57}"/>
                    </a:ext>
                  </a:extLst>
                </p14:cNvPr>
                <p14:cNvContentPartPr/>
                <p14:nvPr/>
              </p14:nvContentPartPr>
              <p14:xfrm>
                <a:off x="4730886" y="3524565"/>
                <a:ext cx="172800" cy="386280"/>
              </p14:xfrm>
            </p:contentPart>
          </mc:Choice>
          <mc:Fallback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00C4D263-7BA6-FE2E-2F00-9E8D91418F57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4721886" y="3515925"/>
                  <a:ext cx="190440" cy="4039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177915B3-E824-3742-36A5-9429FC8D86B1}"/>
              </a:ext>
            </a:extLst>
          </p:cNvPr>
          <p:cNvGrpSpPr/>
          <p:nvPr/>
        </p:nvGrpSpPr>
        <p:grpSpPr>
          <a:xfrm>
            <a:off x="5673366" y="3276165"/>
            <a:ext cx="2870640" cy="899280"/>
            <a:chOff x="5673366" y="3276165"/>
            <a:chExt cx="2870640" cy="8992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4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30CA735C-8B34-53C9-F08D-866FDC57A839}"/>
                    </a:ext>
                  </a:extLst>
                </p14:cNvPr>
                <p14:cNvContentPartPr/>
                <p14:nvPr/>
              </p14:nvContentPartPr>
              <p14:xfrm>
                <a:off x="5787126" y="3276165"/>
                <a:ext cx="28440" cy="899280"/>
              </p14:xfrm>
            </p:contentPart>
          </mc:Choice>
          <mc:Fallback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30CA735C-8B34-53C9-F08D-866FDC57A839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5778486" y="3267165"/>
                  <a:ext cx="46080" cy="916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6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9E0B4D5C-6190-9879-938F-AA64A557F423}"/>
                    </a:ext>
                  </a:extLst>
                </p14:cNvPr>
                <p14:cNvContentPartPr/>
                <p14:nvPr/>
              </p14:nvContentPartPr>
              <p14:xfrm>
                <a:off x="5673366" y="3519165"/>
                <a:ext cx="417600" cy="275040"/>
              </p14:xfrm>
            </p:contentPart>
          </mc:Choice>
          <mc:Fallback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9E0B4D5C-6190-9879-938F-AA64A557F423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5664366" y="3510525"/>
                  <a:ext cx="435240" cy="292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8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0AA9CF80-0801-9EB1-2CB3-5AF1B1779F30}"/>
                    </a:ext>
                  </a:extLst>
                </p14:cNvPr>
                <p14:cNvContentPartPr/>
                <p14:nvPr/>
              </p14:nvContentPartPr>
              <p14:xfrm>
                <a:off x="6220926" y="3359325"/>
                <a:ext cx="149040" cy="714960"/>
              </p14:xfrm>
            </p:contentPart>
          </mc:Choice>
          <mc:Fallback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0AA9CF80-0801-9EB1-2CB3-5AF1B1779F30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6211926" y="3350685"/>
                  <a:ext cx="166680" cy="732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0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18B3F600-5A77-7249-DDFB-AC24EBCCE8FD}"/>
                    </a:ext>
                  </a:extLst>
                </p14:cNvPr>
                <p14:cNvContentPartPr/>
                <p14:nvPr/>
              </p14:nvContentPartPr>
              <p14:xfrm>
                <a:off x="6370686" y="3665325"/>
                <a:ext cx="339840" cy="265680"/>
              </p14:xfrm>
            </p:contentPart>
          </mc:Choice>
          <mc:Fallback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18B3F600-5A77-7249-DDFB-AC24EBCCE8FD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6361686" y="3656685"/>
                  <a:ext cx="357480" cy="283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2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1191634D-BE05-41E5-A64B-C81F8EA2E8D4}"/>
                    </a:ext>
                  </a:extLst>
                </p14:cNvPr>
                <p14:cNvContentPartPr/>
                <p14:nvPr/>
              </p14:nvContentPartPr>
              <p14:xfrm>
                <a:off x="6704046" y="3620325"/>
                <a:ext cx="302040" cy="281160"/>
              </p14:xfrm>
            </p:contentPart>
          </mc:Choice>
          <mc:Fallback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1191634D-BE05-41E5-A64B-C81F8EA2E8D4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6695046" y="3611685"/>
                  <a:ext cx="319680" cy="29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4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726BD2AF-ADDD-7EDE-613B-4ABA99C31582}"/>
                    </a:ext>
                  </a:extLst>
                </p14:cNvPr>
                <p14:cNvContentPartPr/>
                <p14:nvPr/>
              </p14:nvContentPartPr>
              <p14:xfrm>
                <a:off x="7024806" y="3570285"/>
                <a:ext cx="71640" cy="103320"/>
              </p14:xfrm>
            </p:contentPart>
          </mc:Choice>
          <mc:Fallback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726BD2AF-ADDD-7EDE-613B-4ABA99C31582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7016166" y="3561645"/>
                  <a:ext cx="89280" cy="120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6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679AFB03-95F6-A382-AAE9-A07050A5A076}"/>
                    </a:ext>
                  </a:extLst>
                </p14:cNvPr>
                <p14:cNvContentPartPr/>
                <p14:nvPr/>
              </p14:nvContentPartPr>
              <p14:xfrm>
                <a:off x="7158006" y="3603045"/>
                <a:ext cx="289080" cy="551880"/>
              </p14:xfrm>
            </p:contentPart>
          </mc:Choice>
          <mc:Fallback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679AFB03-95F6-A382-AAE9-A07050A5A076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7149006" y="3594045"/>
                  <a:ext cx="306720" cy="569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8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CE212951-99AE-3F78-6ADC-4DEADA7DC0DF}"/>
                    </a:ext>
                  </a:extLst>
                </p14:cNvPr>
                <p14:cNvContentPartPr/>
                <p14:nvPr/>
              </p14:nvContentPartPr>
              <p14:xfrm>
                <a:off x="7537446" y="3416205"/>
                <a:ext cx="140040" cy="635040"/>
              </p14:xfrm>
            </p:contentPart>
          </mc:Choice>
          <mc:Fallback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CE212951-99AE-3F78-6ADC-4DEADA7DC0DF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7528806" y="3407565"/>
                  <a:ext cx="157680" cy="652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0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6BA5CBD2-A974-605F-458E-7DDE0E061BE5}"/>
                    </a:ext>
                  </a:extLst>
                </p14:cNvPr>
                <p14:cNvContentPartPr/>
                <p14:nvPr/>
              </p14:nvContentPartPr>
              <p14:xfrm>
                <a:off x="7635366" y="3671805"/>
                <a:ext cx="347040" cy="129960"/>
              </p14:xfrm>
            </p:contentPart>
          </mc:Choice>
          <mc:Fallback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6BA5CBD2-A974-605F-458E-7DDE0E061BE5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7626726" y="3662805"/>
                  <a:ext cx="364680" cy="147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2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57988FD6-7970-EF63-9DE8-D9CB32D916C5}"/>
                    </a:ext>
                  </a:extLst>
                </p14:cNvPr>
                <p14:cNvContentPartPr/>
                <p14:nvPr/>
              </p14:nvContentPartPr>
              <p14:xfrm>
                <a:off x="7964046" y="3671805"/>
                <a:ext cx="287640" cy="206640"/>
              </p14:xfrm>
            </p:contentPart>
          </mc:Choice>
          <mc:Fallback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57988FD6-7970-EF63-9DE8-D9CB32D916C5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7955046" y="3662805"/>
                  <a:ext cx="305280" cy="224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4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ADC7E975-FDE1-3D74-ABD7-C1448043D869}"/>
                    </a:ext>
                  </a:extLst>
                </p14:cNvPr>
                <p14:cNvContentPartPr/>
                <p14:nvPr/>
              </p14:nvContentPartPr>
              <p14:xfrm>
                <a:off x="8050806" y="3629325"/>
                <a:ext cx="252720" cy="409320"/>
              </p14:xfrm>
            </p:contentPart>
          </mc:Choice>
          <mc:Fallback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ADC7E975-FDE1-3D74-ABD7-C1448043D869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8041806" y="3620325"/>
                  <a:ext cx="270360" cy="42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6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A953DD84-86B7-C695-7447-1EBC95BFC5C8}"/>
                    </a:ext>
                  </a:extLst>
                </p14:cNvPr>
                <p14:cNvContentPartPr/>
                <p14:nvPr/>
              </p14:nvContentPartPr>
              <p14:xfrm>
                <a:off x="8409006" y="3463725"/>
                <a:ext cx="135000" cy="304560"/>
              </p14:xfrm>
            </p:contentPart>
          </mc:Choice>
          <mc:Fallback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A953DD84-86B7-C695-7447-1EBC95BFC5C8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8400006" y="3454725"/>
                  <a:ext cx="152640" cy="3222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6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B92730D1-4B5A-59FE-442B-ED2904F8CFAB}"/>
                  </a:ext>
                </a:extLst>
              </p14:cNvPr>
              <p14:cNvContentPartPr/>
              <p14:nvPr/>
            </p14:nvContentPartPr>
            <p14:xfrm>
              <a:off x="8491446" y="2847405"/>
              <a:ext cx="167400" cy="182520"/>
            </p14:xfrm>
          </p:contentPart>
        </mc:Choice>
        <mc:Fallback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B92730D1-4B5A-59FE-442B-ED2904F8CFAB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8482806" y="2838405"/>
                <a:ext cx="185040" cy="200160"/>
              </a:xfrm>
              <a:prstGeom prst="rect">
                <a:avLst/>
              </a:prstGeom>
            </p:spPr>
          </p:pic>
        </mc:Fallback>
      </mc:AlternateContent>
      <p:grpSp>
        <p:nvGrpSpPr>
          <p:cNvPr id="54" name="Group 53">
            <a:extLst>
              <a:ext uri="{FF2B5EF4-FFF2-40B4-BE49-F238E27FC236}">
                <a16:creationId xmlns:a16="http://schemas.microsoft.com/office/drawing/2014/main" id="{00DCBB7D-E034-9226-9985-D6066951DD1A}"/>
              </a:ext>
            </a:extLst>
          </p:cNvPr>
          <p:cNvGrpSpPr/>
          <p:nvPr/>
        </p:nvGrpSpPr>
        <p:grpSpPr>
          <a:xfrm>
            <a:off x="8979606" y="2151885"/>
            <a:ext cx="2600640" cy="810360"/>
            <a:chOff x="8979606" y="2151885"/>
            <a:chExt cx="2600640" cy="8103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0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D6F083EA-52B7-FCF3-E0CA-6332F3FDC2E2}"/>
                    </a:ext>
                  </a:extLst>
                </p14:cNvPr>
                <p14:cNvContentPartPr/>
                <p14:nvPr/>
              </p14:nvContentPartPr>
              <p14:xfrm>
                <a:off x="8979606" y="2151885"/>
                <a:ext cx="423720" cy="148680"/>
              </p14:xfrm>
            </p:contentPart>
          </mc:Choice>
          <mc:Fallback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D6F083EA-52B7-FCF3-E0CA-6332F3FDC2E2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8970606" y="2142885"/>
                  <a:ext cx="441360" cy="166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2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4564A73D-A54B-08F2-D14F-E3C9D1CEAEB0}"/>
                    </a:ext>
                  </a:extLst>
                </p14:cNvPr>
                <p14:cNvContentPartPr/>
                <p14:nvPr/>
              </p14:nvContentPartPr>
              <p14:xfrm>
                <a:off x="9194166" y="2199405"/>
                <a:ext cx="125280" cy="695160"/>
              </p14:xfrm>
            </p:contentPart>
          </mc:Choice>
          <mc:Fallback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4564A73D-A54B-08F2-D14F-E3C9D1CEAEB0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9185526" y="2190765"/>
                  <a:ext cx="142920" cy="71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4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C84C1EA5-524E-D0A8-024E-E6683FBA2DBA}"/>
                    </a:ext>
                  </a:extLst>
                </p14:cNvPr>
                <p14:cNvContentPartPr/>
                <p14:nvPr/>
              </p14:nvContentPartPr>
              <p14:xfrm>
                <a:off x="9395766" y="2403885"/>
                <a:ext cx="176760" cy="410760"/>
              </p14:xfrm>
            </p:contentPart>
          </mc:Choice>
          <mc:Fallback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C84C1EA5-524E-D0A8-024E-E6683FBA2DBA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9386766" y="2394885"/>
                  <a:ext cx="194400" cy="42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6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3B0271C6-2B62-3BE8-E5BA-169904D2FC2B}"/>
                    </a:ext>
                  </a:extLst>
                </p14:cNvPr>
                <p14:cNvContentPartPr/>
                <p14:nvPr/>
              </p14:nvContentPartPr>
              <p14:xfrm>
                <a:off x="9534366" y="2592885"/>
                <a:ext cx="414360" cy="254160"/>
              </p14:xfrm>
            </p:contentPart>
          </mc:Choice>
          <mc:Fallback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3B0271C6-2B62-3BE8-E5BA-169904D2FC2B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9525366" y="2583885"/>
                  <a:ext cx="432000" cy="271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8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60360A25-10AE-2D0F-4D53-A246A633C71E}"/>
                    </a:ext>
                  </a:extLst>
                </p14:cNvPr>
                <p14:cNvContentPartPr/>
                <p14:nvPr/>
              </p14:nvContentPartPr>
              <p14:xfrm>
                <a:off x="9945126" y="2572725"/>
                <a:ext cx="289440" cy="269640"/>
              </p14:xfrm>
            </p:contentPart>
          </mc:Choice>
          <mc:Fallback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60360A25-10AE-2D0F-4D53-A246A633C71E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9936126" y="2564085"/>
                  <a:ext cx="307080" cy="287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0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4B34E76D-DE50-06B5-5671-231FB12B776F}"/>
                    </a:ext>
                  </a:extLst>
                </p14:cNvPr>
                <p14:cNvContentPartPr/>
                <p14:nvPr/>
              </p14:nvContentPartPr>
              <p14:xfrm>
                <a:off x="10336086" y="2217405"/>
                <a:ext cx="774360" cy="650880"/>
              </p14:xfrm>
            </p:contentPart>
          </mc:Choice>
          <mc:Fallback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4B34E76D-DE50-06B5-5671-231FB12B776F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10327446" y="2208405"/>
                  <a:ext cx="792000" cy="668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2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E66544ED-D3AE-2AEA-1E83-FDDF784B09E6}"/>
                    </a:ext>
                  </a:extLst>
                </p14:cNvPr>
                <p14:cNvContentPartPr/>
                <p14:nvPr/>
              </p14:nvContentPartPr>
              <p14:xfrm>
                <a:off x="11161926" y="2496765"/>
                <a:ext cx="55440" cy="73440"/>
              </p14:xfrm>
            </p:contentPart>
          </mc:Choice>
          <mc:Fallback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E66544ED-D3AE-2AEA-1E83-FDDF784B09E6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11153286" y="2488125"/>
                  <a:ext cx="73080" cy="9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4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7B187787-FDEC-42B1-E635-3F171E8F3A69}"/>
                    </a:ext>
                  </a:extLst>
                </p14:cNvPr>
                <p14:cNvContentPartPr/>
                <p14:nvPr/>
              </p14:nvContentPartPr>
              <p14:xfrm>
                <a:off x="11213766" y="2578485"/>
                <a:ext cx="223920" cy="222120"/>
              </p14:xfrm>
            </p:contentPart>
          </mc:Choice>
          <mc:Fallback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7B187787-FDEC-42B1-E635-3F171E8F3A69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11205126" y="2569845"/>
                  <a:ext cx="241560" cy="239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6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13D0C4A6-5A4F-1F3A-A31F-EA9043E099DB}"/>
                    </a:ext>
                  </a:extLst>
                </p14:cNvPr>
                <p14:cNvContentPartPr/>
                <p14:nvPr/>
              </p14:nvContentPartPr>
              <p14:xfrm>
                <a:off x="11402046" y="2595045"/>
                <a:ext cx="178200" cy="367200"/>
              </p14:xfrm>
            </p:contentPart>
          </mc:Choice>
          <mc:Fallback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13D0C4A6-5A4F-1F3A-A31F-EA9043E099DB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11393406" y="2586045"/>
                  <a:ext cx="195840" cy="3848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88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9B632BFA-D316-2295-5B0D-97361BD3DC48}"/>
                  </a:ext>
                </a:extLst>
              </p14:cNvPr>
              <p14:cNvContentPartPr/>
              <p14:nvPr/>
            </p14:nvContentPartPr>
            <p14:xfrm>
              <a:off x="8754246" y="3653445"/>
              <a:ext cx="10080" cy="47880"/>
            </p14:xfrm>
          </p:contentPart>
        </mc:Choice>
        <mc:Fallback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9B632BFA-D316-2295-5B0D-97361BD3DC48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8745606" y="3644445"/>
                <a:ext cx="27720" cy="65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0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ABFD27CA-DC1A-5C88-0776-BBF5F428D40E}"/>
                  </a:ext>
                </a:extLst>
              </p14:cNvPr>
              <p14:cNvContentPartPr/>
              <p14:nvPr/>
            </p14:nvContentPartPr>
            <p14:xfrm>
              <a:off x="8763966" y="3903285"/>
              <a:ext cx="16560" cy="22320"/>
            </p14:xfrm>
          </p:contentPart>
        </mc:Choice>
        <mc:Fallback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ABFD27CA-DC1A-5C88-0776-BBF5F428D40E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8755326" y="3894645"/>
                <a:ext cx="34200" cy="39960"/>
              </a:xfrm>
              <a:prstGeom prst="rect">
                <a:avLst/>
              </a:prstGeom>
            </p:spPr>
          </p:pic>
        </mc:Fallback>
      </mc:AlternateContent>
      <p:grpSp>
        <p:nvGrpSpPr>
          <p:cNvPr id="57" name="Group 56">
            <a:extLst>
              <a:ext uri="{FF2B5EF4-FFF2-40B4-BE49-F238E27FC236}">
                <a16:creationId xmlns:a16="http://schemas.microsoft.com/office/drawing/2014/main" id="{C8E9001E-90C9-1496-7120-7C0E3F0BD144}"/>
              </a:ext>
            </a:extLst>
          </p:cNvPr>
          <p:cNvGrpSpPr/>
          <p:nvPr/>
        </p:nvGrpSpPr>
        <p:grpSpPr>
          <a:xfrm>
            <a:off x="9147006" y="3635085"/>
            <a:ext cx="500040" cy="407520"/>
            <a:chOff x="9147006" y="3635085"/>
            <a:chExt cx="500040" cy="4075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92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B962A8B3-BE7C-2BD0-4006-D675EEB6D321}"/>
                    </a:ext>
                  </a:extLst>
                </p14:cNvPr>
                <p14:cNvContentPartPr/>
                <p14:nvPr/>
              </p14:nvContentPartPr>
              <p14:xfrm>
                <a:off x="9153486" y="3635085"/>
                <a:ext cx="493560" cy="201600"/>
              </p14:xfrm>
            </p:contentPart>
          </mc:Choice>
          <mc:Fallback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B962A8B3-BE7C-2BD0-4006-D675EEB6D321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9144846" y="3626445"/>
                  <a:ext cx="511200" cy="219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4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DCE5ABED-A45E-5232-6794-5E081AA4E0A7}"/>
                    </a:ext>
                  </a:extLst>
                </p14:cNvPr>
                <p14:cNvContentPartPr/>
                <p14:nvPr/>
              </p14:nvContentPartPr>
              <p14:xfrm>
                <a:off x="9147006" y="3835245"/>
                <a:ext cx="246960" cy="207360"/>
              </p14:xfrm>
            </p:contentPart>
          </mc:Choice>
          <mc:Fallback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DCE5ABED-A45E-5232-6794-5E081AA4E0A7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9138006" y="3826245"/>
                  <a:ext cx="264600" cy="225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D214AEEF-E8E1-12E8-5183-A391B389FB46}"/>
              </a:ext>
            </a:extLst>
          </p:cNvPr>
          <p:cNvGrpSpPr/>
          <p:nvPr/>
        </p:nvGrpSpPr>
        <p:grpSpPr>
          <a:xfrm>
            <a:off x="850086" y="4530045"/>
            <a:ext cx="1674720" cy="752760"/>
            <a:chOff x="850086" y="4530045"/>
            <a:chExt cx="1674720" cy="7527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96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12876F99-9AD7-63D0-886E-D02FFD57599F}"/>
                    </a:ext>
                  </a:extLst>
                </p14:cNvPr>
                <p14:cNvContentPartPr/>
                <p14:nvPr/>
              </p14:nvContentPartPr>
              <p14:xfrm>
                <a:off x="850086" y="4775565"/>
                <a:ext cx="32760" cy="507240"/>
              </p14:xfrm>
            </p:contentPart>
          </mc:Choice>
          <mc:Fallback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12876F99-9AD7-63D0-886E-D02FFD57599F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841446" y="4766925"/>
                  <a:ext cx="50400" cy="524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8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31ACFC6A-AC5D-7BF9-D0A1-D6499DDE2ED6}"/>
                    </a:ext>
                  </a:extLst>
                </p14:cNvPr>
                <p14:cNvContentPartPr/>
                <p14:nvPr/>
              </p14:nvContentPartPr>
              <p14:xfrm>
                <a:off x="850086" y="4697085"/>
                <a:ext cx="191880" cy="299880"/>
              </p14:xfrm>
            </p:contentPart>
          </mc:Choice>
          <mc:Fallback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31ACFC6A-AC5D-7BF9-D0A1-D6499DDE2ED6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841446" y="4688085"/>
                  <a:ext cx="209520" cy="317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0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F923E45D-0429-3305-6DE9-D4D3A249ED83}"/>
                    </a:ext>
                  </a:extLst>
                </p14:cNvPr>
                <p14:cNvContentPartPr/>
                <p14:nvPr/>
              </p14:nvContentPartPr>
              <p14:xfrm>
                <a:off x="1054566" y="4785645"/>
                <a:ext cx="425520" cy="229320"/>
              </p14:xfrm>
            </p:contentPart>
          </mc:Choice>
          <mc:Fallback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F923E45D-0429-3305-6DE9-D4D3A249ED83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1045566" y="4777005"/>
                  <a:ext cx="443160" cy="24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2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4A043B3A-18E0-3897-70B2-3CB045534623}"/>
                    </a:ext>
                  </a:extLst>
                </p14:cNvPr>
                <p14:cNvContentPartPr/>
                <p14:nvPr/>
              </p14:nvContentPartPr>
              <p14:xfrm>
                <a:off x="1440486" y="4602045"/>
                <a:ext cx="320760" cy="352080"/>
              </p14:xfrm>
            </p:contentPart>
          </mc:Choice>
          <mc:Fallback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4A043B3A-18E0-3897-70B2-3CB045534623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1431846" y="4593045"/>
                  <a:ext cx="338400" cy="369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4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C9E74561-E656-BE62-064C-663F317CD92E}"/>
                    </a:ext>
                  </a:extLst>
                </p14:cNvPr>
                <p14:cNvContentPartPr/>
                <p14:nvPr/>
              </p14:nvContentPartPr>
              <p14:xfrm>
                <a:off x="1778166" y="4530045"/>
                <a:ext cx="253440" cy="480600"/>
              </p14:xfrm>
            </p:contentPart>
          </mc:Choice>
          <mc:Fallback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C9E74561-E656-BE62-064C-663F317CD92E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1769166" y="4521405"/>
                  <a:ext cx="271080" cy="498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6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BF7C4508-EDBB-7D31-09D0-4F7E53AE16E2}"/>
                    </a:ext>
                  </a:extLst>
                </p14:cNvPr>
                <p14:cNvContentPartPr/>
                <p14:nvPr/>
              </p14:nvContentPartPr>
              <p14:xfrm>
                <a:off x="1959966" y="4829925"/>
                <a:ext cx="204480" cy="83880"/>
              </p14:xfrm>
            </p:contentPart>
          </mc:Choice>
          <mc:Fallback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BF7C4508-EDBB-7D31-09D0-4F7E53AE16E2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1951326" y="4820925"/>
                  <a:ext cx="222120" cy="101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8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FAA96DD9-3903-74A6-A583-B88634753C02}"/>
                    </a:ext>
                  </a:extLst>
                </p14:cNvPr>
                <p14:cNvContentPartPr/>
                <p14:nvPr/>
              </p14:nvContentPartPr>
              <p14:xfrm>
                <a:off x="2185686" y="4645965"/>
                <a:ext cx="339120" cy="397440"/>
              </p14:xfrm>
            </p:contentPart>
          </mc:Choice>
          <mc:Fallback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FAA96DD9-3903-74A6-A583-B88634753C02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2176686" y="4636965"/>
                  <a:ext cx="356760" cy="4150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3336FB32-FA57-BCC2-D6E5-82D07303910F}"/>
              </a:ext>
            </a:extLst>
          </p:cNvPr>
          <p:cNvGrpSpPr/>
          <p:nvPr/>
        </p:nvGrpSpPr>
        <p:grpSpPr>
          <a:xfrm>
            <a:off x="3244806" y="4594845"/>
            <a:ext cx="1308600" cy="669600"/>
            <a:chOff x="3244806" y="4594845"/>
            <a:chExt cx="1308600" cy="6696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10">
              <p14:nvContentPartPr>
                <p14:cNvPr id="65" name="Ink 64">
                  <a:extLst>
                    <a:ext uri="{FF2B5EF4-FFF2-40B4-BE49-F238E27FC236}">
                      <a16:creationId xmlns:a16="http://schemas.microsoft.com/office/drawing/2014/main" id="{78217B90-8784-506E-7ED4-20A6DCA6D37A}"/>
                    </a:ext>
                  </a:extLst>
                </p14:cNvPr>
                <p14:cNvContentPartPr/>
                <p14:nvPr/>
              </p14:nvContentPartPr>
              <p14:xfrm>
                <a:off x="3244806" y="4596285"/>
                <a:ext cx="149760" cy="546120"/>
              </p14:xfrm>
            </p:contentPart>
          </mc:Choice>
          <mc:Fallback>
            <p:pic>
              <p:nvPicPr>
                <p:cNvPr id="65" name="Ink 64">
                  <a:extLst>
                    <a:ext uri="{FF2B5EF4-FFF2-40B4-BE49-F238E27FC236}">
                      <a16:creationId xmlns:a16="http://schemas.microsoft.com/office/drawing/2014/main" id="{78217B90-8784-506E-7ED4-20A6DCA6D37A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3236166" y="4587285"/>
                  <a:ext cx="167400" cy="563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2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B7616E09-39C0-8358-56D7-7E8F3FF77B7D}"/>
                    </a:ext>
                  </a:extLst>
                </p14:cNvPr>
                <p14:cNvContentPartPr/>
                <p14:nvPr/>
              </p14:nvContentPartPr>
              <p14:xfrm>
                <a:off x="3336606" y="4773405"/>
                <a:ext cx="236160" cy="219240"/>
              </p14:xfrm>
            </p:contentPart>
          </mc:Choice>
          <mc:Fallback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B7616E09-39C0-8358-56D7-7E8F3FF77B7D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3327606" y="4764765"/>
                  <a:ext cx="253800" cy="23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4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E1F8E7A1-B41B-13E5-EF27-7C3605545B48}"/>
                    </a:ext>
                  </a:extLst>
                </p14:cNvPr>
                <p14:cNvContentPartPr/>
                <p14:nvPr/>
              </p14:nvContentPartPr>
              <p14:xfrm>
                <a:off x="3575646" y="4594845"/>
                <a:ext cx="156240" cy="439200"/>
              </p14:xfrm>
            </p:contentPart>
          </mc:Choice>
          <mc:Fallback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E1F8E7A1-B41B-13E5-EF27-7C3605545B48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3567006" y="4586205"/>
                  <a:ext cx="173880" cy="456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6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AD53C8E9-F442-AB22-EC7E-EF629CDDBE3B}"/>
                    </a:ext>
                  </a:extLst>
                </p14:cNvPr>
                <p14:cNvContentPartPr/>
                <p14:nvPr/>
              </p14:nvContentPartPr>
              <p14:xfrm>
                <a:off x="3679326" y="4780965"/>
                <a:ext cx="874080" cy="483480"/>
              </p14:xfrm>
            </p:contentPart>
          </mc:Choice>
          <mc:Fallback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AD53C8E9-F442-AB22-EC7E-EF629CDDBE3B}"/>
                    </a:ext>
                  </a:extLst>
                </p:cNvPr>
                <p:cNvPicPr/>
                <p:nvPr/>
              </p:nvPicPr>
              <p:blipFill>
                <a:blip r:embed="rId117"/>
                <a:stretch>
                  <a:fillRect/>
                </a:stretch>
              </p:blipFill>
              <p:spPr>
                <a:xfrm>
                  <a:off x="3670686" y="4772325"/>
                  <a:ext cx="891720" cy="501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EB894C60-DE1D-E359-ADAD-AB55DAD68FFB}"/>
              </a:ext>
            </a:extLst>
          </p:cNvPr>
          <p:cNvGrpSpPr/>
          <p:nvPr/>
        </p:nvGrpSpPr>
        <p:grpSpPr>
          <a:xfrm>
            <a:off x="5003766" y="4602765"/>
            <a:ext cx="1385280" cy="457200"/>
            <a:chOff x="5003766" y="4602765"/>
            <a:chExt cx="1385280" cy="4572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18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E2187749-6545-7E7C-3068-0EB59EBF4485}"/>
                    </a:ext>
                  </a:extLst>
                </p14:cNvPr>
                <p14:cNvContentPartPr/>
                <p14:nvPr/>
              </p14:nvContentPartPr>
              <p14:xfrm>
                <a:off x="5003766" y="4680885"/>
                <a:ext cx="558000" cy="379080"/>
              </p14:xfrm>
            </p:contentPart>
          </mc:Choice>
          <mc:Fallback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E2187749-6545-7E7C-3068-0EB59EBF4485}"/>
                    </a:ext>
                  </a:extLst>
                </p:cNvPr>
                <p:cNvPicPr/>
                <p:nvPr/>
              </p:nvPicPr>
              <p:blipFill>
                <a:blip r:embed="rId119"/>
                <a:stretch>
                  <a:fillRect/>
                </a:stretch>
              </p:blipFill>
              <p:spPr>
                <a:xfrm>
                  <a:off x="4994766" y="4671885"/>
                  <a:ext cx="575640" cy="396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0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1F11376A-7F39-89A7-3311-A5184F05576E}"/>
                    </a:ext>
                  </a:extLst>
                </p14:cNvPr>
                <p14:cNvContentPartPr/>
                <p14:nvPr/>
              </p14:nvContentPartPr>
              <p14:xfrm>
                <a:off x="5571126" y="4602765"/>
                <a:ext cx="817920" cy="325080"/>
              </p14:xfrm>
            </p:contentPart>
          </mc:Choice>
          <mc:Fallback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1F11376A-7F39-89A7-3311-A5184F05576E}"/>
                    </a:ext>
                  </a:extLst>
                </p:cNvPr>
                <p:cNvPicPr/>
                <p:nvPr/>
              </p:nvPicPr>
              <p:blipFill>
                <a:blip r:embed="rId121"/>
                <a:stretch>
                  <a:fillRect/>
                </a:stretch>
              </p:blipFill>
              <p:spPr>
                <a:xfrm>
                  <a:off x="5562486" y="4593765"/>
                  <a:ext cx="835560" cy="342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B0DF0272-7060-0CA4-C96F-01A8D781E71F}"/>
              </a:ext>
            </a:extLst>
          </p:cNvPr>
          <p:cNvGrpSpPr/>
          <p:nvPr/>
        </p:nvGrpSpPr>
        <p:grpSpPr>
          <a:xfrm>
            <a:off x="7378686" y="4565685"/>
            <a:ext cx="2644200" cy="937800"/>
            <a:chOff x="7378686" y="4565685"/>
            <a:chExt cx="2644200" cy="9378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22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FD349DD6-56ED-8A59-0AC8-AF147BF5EC28}"/>
                    </a:ext>
                  </a:extLst>
                </p14:cNvPr>
                <p14:cNvContentPartPr/>
                <p14:nvPr/>
              </p14:nvContentPartPr>
              <p14:xfrm>
                <a:off x="7490646" y="4565685"/>
                <a:ext cx="43920" cy="856080"/>
              </p14:xfrm>
            </p:contentPart>
          </mc:Choice>
          <mc:Fallback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FD349DD6-56ED-8A59-0AC8-AF147BF5EC28}"/>
                    </a:ext>
                  </a:extLst>
                </p:cNvPr>
                <p:cNvPicPr/>
                <p:nvPr/>
              </p:nvPicPr>
              <p:blipFill>
                <a:blip r:embed="rId123"/>
                <a:stretch>
                  <a:fillRect/>
                </a:stretch>
              </p:blipFill>
              <p:spPr>
                <a:xfrm>
                  <a:off x="7482006" y="4556685"/>
                  <a:ext cx="61560" cy="873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4">
              <p14:nvContentPartPr>
                <p14:cNvPr id="75" name="Ink 74">
                  <a:extLst>
                    <a:ext uri="{FF2B5EF4-FFF2-40B4-BE49-F238E27FC236}">
                      <a16:creationId xmlns:a16="http://schemas.microsoft.com/office/drawing/2014/main" id="{994BE97B-D49C-BB59-1941-96C0E3D47DA3}"/>
                    </a:ext>
                  </a:extLst>
                </p14:cNvPr>
                <p14:cNvContentPartPr/>
                <p14:nvPr/>
              </p14:nvContentPartPr>
              <p14:xfrm>
                <a:off x="7378686" y="5368125"/>
                <a:ext cx="1337040" cy="135360"/>
              </p14:xfrm>
            </p:contentPart>
          </mc:Choice>
          <mc:Fallback>
            <p:pic>
              <p:nvPicPr>
                <p:cNvPr id="75" name="Ink 74">
                  <a:extLst>
                    <a:ext uri="{FF2B5EF4-FFF2-40B4-BE49-F238E27FC236}">
                      <a16:creationId xmlns:a16="http://schemas.microsoft.com/office/drawing/2014/main" id="{994BE97B-D49C-BB59-1941-96C0E3D47DA3}"/>
                    </a:ext>
                  </a:extLst>
                </p:cNvPr>
                <p:cNvPicPr/>
                <p:nvPr/>
              </p:nvPicPr>
              <p:blipFill>
                <a:blip r:embed="rId125"/>
                <a:stretch>
                  <a:fillRect/>
                </a:stretch>
              </p:blipFill>
              <p:spPr>
                <a:xfrm>
                  <a:off x="7369686" y="5359485"/>
                  <a:ext cx="1354680" cy="15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6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DB926D9F-4A57-B7C0-0D7D-658BD7388A02}"/>
                    </a:ext>
                  </a:extLst>
                </p14:cNvPr>
                <p14:cNvContentPartPr/>
                <p14:nvPr/>
              </p14:nvContentPartPr>
              <p14:xfrm>
                <a:off x="7650846" y="4572525"/>
                <a:ext cx="1541160" cy="737640"/>
              </p14:xfrm>
            </p:contentPart>
          </mc:Choice>
          <mc:Fallback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DB926D9F-4A57-B7C0-0D7D-658BD7388A02}"/>
                    </a:ext>
                  </a:extLst>
                </p:cNvPr>
                <p:cNvPicPr/>
                <p:nvPr/>
              </p:nvPicPr>
              <p:blipFill>
                <a:blip r:embed="rId127"/>
                <a:stretch>
                  <a:fillRect/>
                </a:stretch>
              </p:blipFill>
              <p:spPr>
                <a:xfrm>
                  <a:off x="7642206" y="4563525"/>
                  <a:ext cx="1558800" cy="75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8">
              <p14:nvContentPartPr>
                <p14:cNvPr id="79" name="Ink 78">
                  <a:extLst>
                    <a:ext uri="{FF2B5EF4-FFF2-40B4-BE49-F238E27FC236}">
                      <a16:creationId xmlns:a16="http://schemas.microsoft.com/office/drawing/2014/main" id="{72D2AB62-283C-1EED-9976-FA9E67E848B9}"/>
                    </a:ext>
                  </a:extLst>
                </p14:cNvPr>
                <p14:cNvContentPartPr/>
                <p14:nvPr/>
              </p14:nvContentPartPr>
              <p14:xfrm>
                <a:off x="8666766" y="5251125"/>
                <a:ext cx="1356120" cy="149040"/>
              </p14:xfrm>
            </p:contentPart>
          </mc:Choice>
          <mc:Fallback>
            <p:pic>
              <p:nvPicPr>
                <p:cNvPr id="79" name="Ink 78">
                  <a:extLst>
                    <a:ext uri="{FF2B5EF4-FFF2-40B4-BE49-F238E27FC236}">
                      <a16:creationId xmlns:a16="http://schemas.microsoft.com/office/drawing/2014/main" id="{72D2AB62-283C-1EED-9976-FA9E67E848B9}"/>
                    </a:ext>
                  </a:extLst>
                </p:cNvPr>
                <p:cNvPicPr/>
                <p:nvPr/>
              </p:nvPicPr>
              <p:blipFill>
                <a:blip r:embed="rId129"/>
                <a:stretch>
                  <a:fillRect/>
                </a:stretch>
              </p:blipFill>
              <p:spPr>
                <a:xfrm>
                  <a:off x="8658126" y="5242485"/>
                  <a:ext cx="1373760" cy="166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FE5A3D08-4C32-C3EE-2DE9-CFB0403EDA7B}"/>
              </a:ext>
            </a:extLst>
          </p:cNvPr>
          <p:cNvGrpSpPr/>
          <p:nvPr/>
        </p:nvGrpSpPr>
        <p:grpSpPr>
          <a:xfrm>
            <a:off x="9302886" y="4292085"/>
            <a:ext cx="292320" cy="761040"/>
            <a:chOff x="9302886" y="4292085"/>
            <a:chExt cx="292320" cy="7610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30">
              <p14:nvContentPartPr>
                <p14:cNvPr id="81" name="Ink 80">
                  <a:extLst>
                    <a:ext uri="{FF2B5EF4-FFF2-40B4-BE49-F238E27FC236}">
                      <a16:creationId xmlns:a16="http://schemas.microsoft.com/office/drawing/2014/main" id="{83182273-1768-05B4-01E5-9CDE7F2B3117}"/>
                    </a:ext>
                  </a:extLst>
                </p14:cNvPr>
                <p14:cNvContentPartPr/>
                <p14:nvPr/>
              </p14:nvContentPartPr>
              <p14:xfrm>
                <a:off x="9302886" y="4292085"/>
                <a:ext cx="249480" cy="408960"/>
              </p14:xfrm>
            </p:contentPart>
          </mc:Choice>
          <mc:Fallback>
            <p:pic>
              <p:nvPicPr>
                <p:cNvPr id="81" name="Ink 80">
                  <a:extLst>
                    <a:ext uri="{FF2B5EF4-FFF2-40B4-BE49-F238E27FC236}">
                      <a16:creationId xmlns:a16="http://schemas.microsoft.com/office/drawing/2014/main" id="{83182273-1768-05B4-01E5-9CDE7F2B3117}"/>
                    </a:ext>
                  </a:extLst>
                </p:cNvPr>
                <p:cNvPicPr/>
                <p:nvPr/>
              </p:nvPicPr>
              <p:blipFill>
                <a:blip r:embed="rId131"/>
                <a:stretch>
                  <a:fillRect/>
                </a:stretch>
              </p:blipFill>
              <p:spPr>
                <a:xfrm>
                  <a:off x="9293886" y="4283085"/>
                  <a:ext cx="267120" cy="426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2">
              <p14:nvContentPartPr>
                <p14:cNvPr id="82" name="Ink 81">
                  <a:extLst>
                    <a:ext uri="{FF2B5EF4-FFF2-40B4-BE49-F238E27FC236}">
                      <a16:creationId xmlns:a16="http://schemas.microsoft.com/office/drawing/2014/main" id="{52BBF3AE-5EEF-F3DA-5D1A-EABAB496A83E}"/>
                    </a:ext>
                  </a:extLst>
                </p14:cNvPr>
                <p14:cNvContentPartPr/>
                <p14:nvPr/>
              </p14:nvContentPartPr>
              <p14:xfrm>
                <a:off x="9302886" y="4703925"/>
                <a:ext cx="292320" cy="349200"/>
              </p14:xfrm>
            </p:contentPart>
          </mc:Choice>
          <mc:Fallback>
            <p:pic>
              <p:nvPicPr>
                <p:cNvPr id="82" name="Ink 81">
                  <a:extLst>
                    <a:ext uri="{FF2B5EF4-FFF2-40B4-BE49-F238E27FC236}">
                      <a16:creationId xmlns:a16="http://schemas.microsoft.com/office/drawing/2014/main" id="{52BBF3AE-5EEF-F3DA-5D1A-EABAB496A83E}"/>
                    </a:ext>
                  </a:extLst>
                </p:cNvPr>
                <p:cNvPicPr/>
                <p:nvPr/>
              </p:nvPicPr>
              <p:blipFill>
                <a:blip r:embed="rId133"/>
                <a:stretch>
                  <a:fillRect/>
                </a:stretch>
              </p:blipFill>
              <p:spPr>
                <a:xfrm>
                  <a:off x="9293886" y="4694925"/>
                  <a:ext cx="309960" cy="3668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41578420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1054</Words>
  <Application>Microsoft Office PowerPoint</Application>
  <PresentationFormat>Widescreen</PresentationFormat>
  <Paragraphs>118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Cambria Math</vt:lpstr>
      <vt:lpstr>Office Theme</vt:lpstr>
      <vt:lpstr>Memori Asosiatif</vt:lpstr>
      <vt:lpstr>Definisi</vt:lpstr>
      <vt:lpstr>Algoritma pembelajaran untuk asosiasi pola </vt:lpstr>
      <vt:lpstr>Algoritma Hebb untuk pengenalan pola</vt:lpstr>
      <vt:lpstr>Perkalian outer</vt:lpstr>
      <vt:lpstr>Aturan Delta untuk pengenalan pola</vt:lpstr>
      <vt:lpstr>PowerPoint Presentation</vt:lpstr>
      <vt:lpstr>Memori heteroautoasosiasi</vt:lpstr>
      <vt:lpstr>Arsitektur jaringan syaraf</vt:lpstr>
      <vt:lpstr>Algoritma</vt:lpstr>
      <vt:lpstr>Contoh</vt:lpstr>
      <vt:lpstr>Penyelesaian dengan aturan Hebb</vt:lpstr>
      <vt:lpstr>PowerPoint Presentation</vt:lpstr>
      <vt:lpstr>PowerPoint Presentation</vt:lpstr>
      <vt:lpstr>Menggunakan Perkalian Matriks</vt:lpstr>
      <vt:lpstr>PowerPoint Presentation</vt:lpstr>
      <vt:lpstr>PowerPoint Presentation</vt:lpstr>
      <vt:lpstr>Pengujian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Memori Asosiatif</dc:title>
  <dc:creator>Imadudin Harjanto</dc:creator>
  <cp:lastModifiedBy>Imadudin Harjanto</cp:lastModifiedBy>
  <cp:revision>2</cp:revision>
  <dcterms:created xsi:type="dcterms:W3CDTF">2022-10-28T15:32:16Z</dcterms:created>
  <dcterms:modified xsi:type="dcterms:W3CDTF">2022-11-11T14:06:39Z</dcterms:modified>
</cp:coreProperties>
</file>