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1"/>
  </p:notesMasterIdLst>
  <p:handoutMasterIdLst>
    <p:handoutMasterId r:id="rId12"/>
  </p:handoutMasterIdLst>
  <p:sldIdLst>
    <p:sldId id="257" r:id="rId3"/>
    <p:sldId id="265" r:id="rId4"/>
    <p:sldId id="275" r:id="rId5"/>
    <p:sldId id="277" r:id="rId6"/>
    <p:sldId id="281" r:id="rId7"/>
    <p:sldId id="276" r:id="rId8"/>
    <p:sldId id="279" r:id="rId9"/>
    <p:sldId id="28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0" d="100"/>
          <a:sy n="70" d="100"/>
        </p:scale>
        <p:origin x="-648" y="-9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17" Type="http://schemas.microsoft.com/office/2015/10/relationships/revisionInfo" Target="revisionInfo.xml"/><Relationship Id="rId2" Type="http://schemas.openxmlformats.org/officeDocument/2006/relationships/slideMaster" Target="slideMasters/slideMaster1.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03949B-1069-4E92-A281-F56CFE7C8C1C}" type="doc">
      <dgm:prSet loTypeId="urn:microsoft.com/office/officeart/2005/8/layout/hierarchy2" loCatId="hierarchy" qsTypeId="urn:microsoft.com/office/officeart/2005/8/quickstyle/simple1" qsCatId="simple" csTypeId="urn:microsoft.com/office/officeart/2005/8/colors/colorful2" csCatId="colorful" phldr="1"/>
      <dgm:spPr/>
      <dgm:t>
        <a:bodyPr/>
        <a:lstStyle/>
        <a:p>
          <a:endParaRPr lang="id-ID"/>
        </a:p>
      </dgm:t>
    </dgm:pt>
    <dgm:pt modelId="{31CE7A35-F52D-411E-BEAC-347E49ECD182}">
      <dgm:prSet phldrT="[Text]" custT="1"/>
      <dgm:spPr/>
      <dgm:t>
        <a:bodyPr/>
        <a:lstStyle/>
        <a:p>
          <a:r>
            <a:rPr lang="id-ID" sz="2800" dirty="0" smtClean="0"/>
            <a:t>Ruang lingkup asesmen</a:t>
          </a:r>
          <a:endParaRPr lang="id-ID" sz="2800" dirty="0"/>
        </a:p>
      </dgm:t>
    </dgm:pt>
    <dgm:pt modelId="{A4EEC6B5-669B-4DB4-A45C-727FEBFCC61A}" type="parTrans" cxnId="{418115A3-92CF-4268-B372-604D24AEA6EC}">
      <dgm:prSet/>
      <dgm:spPr/>
      <dgm:t>
        <a:bodyPr/>
        <a:lstStyle/>
        <a:p>
          <a:endParaRPr lang="id-ID"/>
        </a:p>
      </dgm:t>
    </dgm:pt>
    <dgm:pt modelId="{F867FF91-D313-49CE-B377-2B29866F2A2F}" type="sibTrans" cxnId="{418115A3-92CF-4268-B372-604D24AEA6EC}">
      <dgm:prSet/>
      <dgm:spPr/>
      <dgm:t>
        <a:bodyPr/>
        <a:lstStyle/>
        <a:p>
          <a:endParaRPr lang="id-ID"/>
        </a:p>
      </dgm:t>
    </dgm:pt>
    <dgm:pt modelId="{30901E47-85B9-4C82-8268-80310A37C5C7}">
      <dgm:prSet phldrT="[Text]" custT="1"/>
      <dgm:spPr/>
      <dgm:t>
        <a:bodyPr/>
        <a:lstStyle/>
        <a:p>
          <a:r>
            <a:rPr lang="id-ID" sz="2400" dirty="0" smtClean="0"/>
            <a:t>Asesmen akademik</a:t>
          </a:r>
          <a:endParaRPr lang="id-ID" sz="2400" dirty="0"/>
        </a:p>
      </dgm:t>
    </dgm:pt>
    <dgm:pt modelId="{30B93E52-74C0-4E29-B7B9-713D7FC0BB40}" type="parTrans" cxnId="{AE82AF68-22F1-4885-AD4F-B9ABE2A10AF0}">
      <dgm:prSet/>
      <dgm:spPr/>
      <dgm:t>
        <a:bodyPr/>
        <a:lstStyle/>
        <a:p>
          <a:endParaRPr lang="id-ID"/>
        </a:p>
      </dgm:t>
    </dgm:pt>
    <dgm:pt modelId="{8182CFDA-6F30-4F63-BD34-2B8AC6DA67D3}" type="sibTrans" cxnId="{AE82AF68-22F1-4885-AD4F-B9ABE2A10AF0}">
      <dgm:prSet/>
      <dgm:spPr/>
      <dgm:t>
        <a:bodyPr/>
        <a:lstStyle/>
        <a:p>
          <a:endParaRPr lang="id-ID"/>
        </a:p>
      </dgm:t>
    </dgm:pt>
    <dgm:pt modelId="{80BC1A02-9AC5-4B72-B467-E2D83B35F7EA}">
      <dgm:prSet phldrT="[Text]"/>
      <dgm:spPr/>
      <dgm:t>
        <a:bodyPr/>
        <a:lstStyle/>
        <a:p>
          <a:r>
            <a:rPr lang="id-ID" dirty="0" smtClean="0"/>
            <a:t>Kemamp membaca</a:t>
          </a:r>
          <a:endParaRPr lang="id-ID" dirty="0"/>
        </a:p>
      </dgm:t>
    </dgm:pt>
    <dgm:pt modelId="{5626FDC4-B8F6-40C2-8E35-04E0FE550F38}" type="parTrans" cxnId="{8FC898C1-2EED-4970-B6E5-A4BC78F97EA0}">
      <dgm:prSet/>
      <dgm:spPr/>
      <dgm:t>
        <a:bodyPr/>
        <a:lstStyle/>
        <a:p>
          <a:endParaRPr lang="id-ID"/>
        </a:p>
      </dgm:t>
    </dgm:pt>
    <dgm:pt modelId="{61689108-4D51-4FBF-B81D-BE2B39195309}" type="sibTrans" cxnId="{8FC898C1-2EED-4970-B6E5-A4BC78F97EA0}">
      <dgm:prSet/>
      <dgm:spPr/>
      <dgm:t>
        <a:bodyPr/>
        <a:lstStyle/>
        <a:p>
          <a:endParaRPr lang="id-ID"/>
        </a:p>
      </dgm:t>
    </dgm:pt>
    <dgm:pt modelId="{31C9220C-CD7B-4A58-9A55-EC3844FEE916}">
      <dgm:prSet phldrT="[Text]"/>
      <dgm:spPr/>
      <dgm:t>
        <a:bodyPr/>
        <a:lstStyle/>
        <a:p>
          <a:r>
            <a:rPr lang="id-ID" dirty="0" smtClean="0"/>
            <a:t>Kemampuan menulis</a:t>
          </a:r>
          <a:endParaRPr lang="id-ID" dirty="0"/>
        </a:p>
      </dgm:t>
    </dgm:pt>
    <dgm:pt modelId="{F1D19D0F-9E23-4924-9A97-5CB5F948CE9C}" type="parTrans" cxnId="{0495E904-CCC7-4F30-8182-F4A774BCE4B2}">
      <dgm:prSet/>
      <dgm:spPr/>
      <dgm:t>
        <a:bodyPr/>
        <a:lstStyle/>
        <a:p>
          <a:endParaRPr lang="id-ID"/>
        </a:p>
      </dgm:t>
    </dgm:pt>
    <dgm:pt modelId="{FCFEF058-E48A-47B7-A4A0-B214E482B81C}" type="sibTrans" cxnId="{0495E904-CCC7-4F30-8182-F4A774BCE4B2}">
      <dgm:prSet/>
      <dgm:spPr/>
      <dgm:t>
        <a:bodyPr/>
        <a:lstStyle/>
        <a:p>
          <a:endParaRPr lang="id-ID"/>
        </a:p>
      </dgm:t>
    </dgm:pt>
    <dgm:pt modelId="{66C70DB4-1B7B-4BDF-A065-E9FE45880006}">
      <dgm:prSet phldrT="[Text]" custT="1"/>
      <dgm:spPr/>
      <dgm:t>
        <a:bodyPr/>
        <a:lstStyle/>
        <a:p>
          <a:r>
            <a:rPr lang="id-ID" sz="2400" dirty="0" smtClean="0"/>
            <a:t>Asesmen non akademik (perkembangan)</a:t>
          </a:r>
          <a:endParaRPr lang="id-ID" sz="2400" dirty="0"/>
        </a:p>
      </dgm:t>
    </dgm:pt>
    <dgm:pt modelId="{585EC61F-E0C6-4B46-B262-DD99FDFA7A10}" type="parTrans" cxnId="{41683F53-7E72-4DDE-A99D-AF453CD58E19}">
      <dgm:prSet/>
      <dgm:spPr/>
      <dgm:t>
        <a:bodyPr/>
        <a:lstStyle/>
        <a:p>
          <a:endParaRPr lang="id-ID"/>
        </a:p>
      </dgm:t>
    </dgm:pt>
    <dgm:pt modelId="{9D50F72C-4F3F-49AF-B652-87317A0C8883}" type="sibTrans" cxnId="{41683F53-7E72-4DDE-A99D-AF453CD58E19}">
      <dgm:prSet/>
      <dgm:spPr/>
      <dgm:t>
        <a:bodyPr/>
        <a:lstStyle/>
        <a:p>
          <a:endParaRPr lang="id-ID"/>
        </a:p>
      </dgm:t>
    </dgm:pt>
    <dgm:pt modelId="{7E520AC4-C6A9-4DF2-88D4-A07AB2BE814D}">
      <dgm:prSet phldrT="[Text]"/>
      <dgm:spPr/>
      <dgm:t>
        <a:bodyPr/>
        <a:lstStyle/>
        <a:p>
          <a:r>
            <a:rPr lang="id-ID" dirty="0" smtClean="0"/>
            <a:t>Aspek kognitif meliputi kognitif dasar (klasifikasi, mengurutkan) dan bahasa</a:t>
          </a:r>
          <a:endParaRPr lang="id-ID" dirty="0"/>
        </a:p>
      </dgm:t>
    </dgm:pt>
    <dgm:pt modelId="{FFA3A4B0-54CF-4F4B-958F-F5B7389AC9EA}" type="parTrans" cxnId="{8EE5AB24-286E-4EEC-94E0-F12D42B136B4}">
      <dgm:prSet/>
      <dgm:spPr/>
      <dgm:t>
        <a:bodyPr/>
        <a:lstStyle/>
        <a:p>
          <a:endParaRPr lang="id-ID"/>
        </a:p>
      </dgm:t>
    </dgm:pt>
    <dgm:pt modelId="{36698443-90EE-4A82-910B-55CE7C52B505}" type="sibTrans" cxnId="{8EE5AB24-286E-4EEC-94E0-F12D42B136B4}">
      <dgm:prSet/>
      <dgm:spPr/>
      <dgm:t>
        <a:bodyPr/>
        <a:lstStyle/>
        <a:p>
          <a:endParaRPr lang="id-ID"/>
        </a:p>
      </dgm:t>
    </dgm:pt>
    <dgm:pt modelId="{F40F96F3-7F3A-4DF2-8A27-A0EED94ECCEF}">
      <dgm:prSet/>
      <dgm:spPr/>
      <dgm:t>
        <a:bodyPr/>
        <a:lstStyle/>
        <a:p>
          <a:r>
            <a:rPr lang="id-ID" dirty="0" smtClean="0"/>
            <a:t>Aspek persepsi (uditoris, visual, heptik/taktil)</a:t>
          </a:r>
          <a:endParaRPr lang="id-ID" dirty="0"/>
        </a:p>
      </dgm:t>
    </dgm:pt>
    <dgm:pt modelId="{DC736564-B26B-495B-838B-06BD9F596413}" type="parTrans" cxnId="{F58AC30B-1375-49B6-91C0-409F16CE7391}">
      <dgm:prSet/>
      <dgm:spPr/>
      <dgm:t>
        <a:bodyPr/>
        <a:lstStyle/>
        <a:p>
          <a:endParaRPr lang="id-ID"/>
        </a:p>
      </dgm:t>
    </dgm:pt>
    <dgm:pt modelId="{808C890A-59EC-4D7B-A7BE-DAAE331A2B0D}" type="sibTrans" cxnId="{F58AC30B-1375-49B6-91C0-409F16CE7391}">
      <dgm:prSet/>
      <dgm:spPr/>
      <dgm:t>
        <a:bodyPr/>
        <a:lstStyle/>
        <a:p>
          <a:endParaRPr lang="id-ID"/>
        </a:p>
      </dgm:t>
    </dgm:pt>
    <dgm:pt modelId="{A5DD85A1-77B0-4598-B2BE-E25ECC0E978D}">
      <dgm:prSet/>
      <dgm:spPr/>
      <dgm:t>
        <a:bodyPr/>
        <a:lstStyle/>
        <a:p>
          <a:r>
            <a:rPr lang="id-ID" dirty="0" smtClean="0"/>
            <a:t>Aspek motorik</a:t>
          </a:r>
          <a:endParaRPr lang="id-ID" dirty="0"/>
        </a:p>
      </dgm:t>
    </dgm:pt>
    <dgm:pt modelId="{2D1C0088-4422-4736-B26D-15F3C5EC7B8B}" type="parTrans" cxnId="{1DF6C9DD-DB83-487E-9EC3-7DFFD84B1008}">
      <dgm:prSet/>
      <dgm:spPr/>
      <dgm:t>
        <a:bodyPr/>
        <a:lstStyle/>
        <a:p>
          <a:endParaRPr lang="id-ID"/>
        </a:p>
      </dgm:t>
    </dgm:pt>
    <dgm:pt modelId="{369B2C3B-3D85-453D-8707-02ADD1C6C9F3}" type="sibTrans" cxnId="{1DF6C9DD-DB83-487E-9EC3-7DFFD84B1008}">
      <dgm:prSet/>
      <dgm:spPr/>
      <dgm:t>
        <a:bodyPr/>
        <a:lstStyle/>
        <a:p>
          <a:endParaRPr lang="id-ID"/>
        </a:p>
      </dgm:t>
    </dgm:pt>
    <dgm:pt modelId="{0AB0416A-B42C-4F7B-A551-71EB790C7987}">
      <dgm:prSet/>
      <dgm:spPr/>
      <dgm:t>
        <a:bodyPr/>
        <a:lstStyle/>
        <a:p>
          <a:r>
            <a:rPr lang="id-ID" dirty="0" smtClean="0"/>
            <a:t>Kemampuan menghitung</a:t>
          </a:r>
          <a:endParaRPr lang="id-ID" dirty="0"/>
        </a:p>
      </dgm:t>
    </dgm:pt>
    <dgm:pt modelId="{CAABDFA2-E244-4C3B-AD18-48F72943C957}" type="parTrans" cxnId="{89EE2D8E-3F12-469A-B636-0A02CEE6A94F}">
      <dgm:prSet/>
      <dgm:spPr/>
      <dgm:t>
        <a:bodyPr/>
        <a:lstStyle/>
        <a:p>
          <a:endParaRPr lang="id-ID"/>
        </a:p>
      </dgm:t>
    </dgm:pt>
    <dgm:pt modelId="{A5E95E3E-821F-4AB6-92EF-B94BF28F45C2}" type="sibTrans" cxnId="{89EE2D8E-3F12-469A-B636-0A02CEE6A94F}">
      <dgm:prSet/>
      <dgm:spPr/>
      <dgm:t>
        <a:bodyPr/>
        <a:lstStyle/>
        <a:p>
          <a:endParaRPr lang="id-ID"/>
        </a:p>
      </dgm:t>
    </dgm:pt>
    <dgm:pt modelId="{5363FC65-C027-4474-95E8-2E4B62EEB5B3}" type="pres">
      <dgm:prSet presAssocID="{F403949B-1069-4E92-A281-F56CFE7C8C1C}" presName="diagram" presStyleCnt="0">
        <dgm:presLayoutVars>
          <dgm:chPref val="1"/>
          <dgm:dir/>
          <dgm:animOne val="branch"/>
          <dgm:animLvl val="lvl"/>
          <dgm:resizeHandles val="exact"/>
        </dgm:presLayoutVars>
      </dgm:prSet>
      <dgm:spPr/>
    </dgm:pt>
    <dgm:pt modelId="{A7C8F946-994E-4DD4-9E11-B6A56CE1B512}" type="pres">
      <dgm:prSet presAssocID="{31CE7A35-F52D-411E-BEAC-347E49ECD182}" presName="root1" presStyleCnt="0"/>
      <dgm:spPr/>
    </dgm:pt>
    <dgm:pt modelId="{23F785C7-3945-49D3-9F80-7B1251051A5D}" type="pres">
      <dgm:prSet presAssocID="{31CE7A35-F52D-411E-BEAC-347E49ECD182}" presName="LevelOneTextNode" presStyleLbl="node0" presStyleIdx="0" presStyleCnt="1" custScaleX="159340" custScaleY="135182" custLinFactNeighborX="-61622" custLinFactNeighborY="14431">
        <dgm:presLayoutVars>
          <dgm:chPref val="3"/>
        </dgm:presLayoutVars>
      </dgm:prSet>
      <dgm:spPr/>
      <dgm:t>
        <a:bodyPr/>
        <a:lstStyle/>
        <a:p>
          <a:endParaRPr lang="id-ID"/>
        </a:p>
      </dgm:t>
    </dgm:pt>
    <dgm:pt modelId="{67AFF0E2-EB70-4332-ACFF-83AAEF0D26EF}" type="pres">
      <dgm:prSet presAssocID="{31CE7A35-F52D-411E-BEAC-347E49ECD182}" presName="level2hierChild" presStyleCnt="0"/>
      <dgm:spPr/>
    </dgm:pt>
    <dgm:pt modelId="{02CFECB5-F3BA-4FB6-86D2-BD37AEF8A3AE}" type="pres">
      <dgm:prSet presAssocID="{30B93E52-74C0-4E29-B7B9-713D7FC0BB40}" presName="conn2-1" presStyleLbl="parChTrans1D2" presStyleIdx="0" presStyleCnt="2"/>
      <dgm:spPr/>
    </dgm:pt>
    <dgm:pt modelId="{1010C03B-01F8-44C6-98A7-9B485D9551F2}" type="pres">
      <dgm:prSet presAssocID="{30B93E52-74C0-4E29-B7B9-713D7FC0BB40}" presName="connTx" presStyleLbl="parChTrans1D2" presStyleIdx="0" presStyleCnt="2"/>
      <dgm:spPr/>
    </dgm:pt>
    <dgm:pt modelId="{608C9C92-71CC-40E2-9FAE-9389712D80D4}" type="pres">
      <dgm:prSet presAssocID="{30901E47-85B9-4C82-8268-80310A37C5C7}" presName="root2" presStyleCnt="0"/>
      <dgm:spPr/>
    </dgm:pt>
    <dgm:pt modelId="{5597BA2E-B400-4130-B15B-B78DA6EBB1F3}" type="pres">
      <dgm:prSet presAssocID="{30901E47-85B9-4C82-8268-80310A37C5C7}" presName="LevelTwoTextNode" presStyleLbl="node2" presStyleIdx="0" presStyleCnt="2" custScaleX="112635" custScaleY="138660" custLinFactNeighborX="-38661" custLinFactNeighborY="9864">
        <dgm:presLayoutVars>
          <dgm:chPref val="3"/>
        </dgm:presLayoutVars>
      </dgm:prSet>
      <dgm:spPr/>
      <dgm:t>
        <a:bodyPr/>
        <a:lstStyle/>
        <a:p>
          <a:endParaRPr lang="id-ID"/>
        </a:p>
      </dgm:t>
    </dgm:pt>
    <dgm:pt modelId="{3E7B50AD-382F-4944-827B-EC5EAF7C5DC9}" type="pres">
      <dgm:prSet presAssocID="{30901E47-85B9-4C82-8268-80310A37C5C7}" presName="level3hierChild" presStyleCnt="0"/>
      <dgm:spPr/>
    </dgm:pt>
    <dgm:pt modelId="{5A14B9AD-78DC-44A8-AAF7-31F8409BE083}" type="pres">
      <dgm:prSet presAssocID="{5626FDC4-B8F6-40C2-8E35-04E0FE550F38}" presName="conn2-1" presStyleLbl="parChTrans1D3" presStyleIdx="0" presStyleCnt="6"/>
      <dgm:spPr/>
    </dgm:pt>
    <dgm:pt modelId="{A2EBAC3D-5454-4B51-9E29-1B4ADBC4F2B7}" type="pres">
      <dgm:prSet presAssocID="{5626FDC4-B8F6-40C2-8E35-04E0FE550F38}" presName="connTx" presStyleLbl="parChTrans1D3" presStyleIdx="0" presStyleCnt="6"/>
      <dgm:spPr/>
    </dgm:pt>
    <dgm:pt modelId="{2084EEAF-B079-47B1-94BC-5C5943D534AB}" type="pres">
      <dgm:prSet presAssocID="{80BC1A02-9AC5-4B72-B467-E2D83B35F7EA}" presName="root2" presStyleCnt="0"/>
      <dgm:spPr/>
    </dgm:pt>
    <dgm:pt modelId="{2AED826E-DF4C-4AEB-B594-9852D245C126}" type="pres">
      <dgm:prSet presAssocID="{80BC1A02-9AC5-4B72-B467-E2D83B35F7EA}" presName="LevelTwoTextNode" presStyleLbl="node3" presStyleIdx="0" presStyleCnt="6" custScaleX="203641">
        <dgm:presLayoutVars>
          <dgm:chPref val="3"/>
        </dgm:presLayoutVars>
      </dgm:prSet>
      <dgm:spPr/>
      <dgm:t>
        <a:bodyPr/>
        <a:lstStyle/>
        <a:p>
          <a:endParaRPr lang="id-ID"/>
        </a:p>
      </dgm:t>
    </dgm:pt>
    <dgm:pt modelId="{359375B4-C725-4FEF-B44E-E23DDB6B7294}" type="pres">
      <dgm:prSet presAssocID="{80BC1A02-9AC5-4B72-B467-E2D83B35F7EA}" presName="level3hierChild" presStyleCnt="0"/>
      <dgm:spPr/>
    </dgm:pt>
    <dgm:pt modelId="{AD84D9E0-FFB9-4D2A-9699-8EE6B9C19382}" type="pres">
      <dgm:prSet presAssocID="{F1D19D0F-9E23-4924-9A97-5CB5F948CE9C}" presName="conn2-1" presStyleLbl="parChTrans1D3" presStyleIdx="1" presStyleCnt="6"/>
      <dgm:spPr/>
    </dgm:pt>
    <dgm:pt modelId="{F1384D4A-94F0-42AB-B58D-D4746652EDB8}" type="pres">
      <dgm:prSet presAssocID="{F1D19D0F-9E23-4924-9A97-5CB5F948CE9C}" presName="connTx" presStyleLbl="parChTrans1D3" presStyleIdx="1" presStyleCnt="6"/>
      <dgm:spPr/>
    </dgm:pt>
    <dgm:pt modelId="{CD6662D6-5159-4437-945B-0E4FDEF2727E}" type="pres">
      <dgm:prSet presAssocID="{31C9220C-CD7B-4A58-9A55-EC3844FEE916}" presName="root2" presStyleCnt="0"/>
      <dgm:spPr/>
    </dgm:pt>
    <dgm:pt modelId="{29E27E39-87E8-4305-BDF7-52BC7EA67FB6}" type="pres">
      <dgm:prSet presAssocID="{31C9220C-CD7B-4A58-9A55-EC3844FEE916}" presName="LevelTwoTextNode" presStyleLbl="node3" presStyleIdx="1" presStyleCnt="6" custScaleX="201101">
        <dgm:presLayoutVars>
          <dgm:chPref val="3"/>
        </dgm:presLayoutVars>
      </dgm:prSet>
      <dgm:spPr/>
    </dgm:pt>
    <dgm:pt modelId="{DDA3FFD4-EB9D-49B6-B99C-3E4D9B53B728}" type="pres">
      <dgm:prSet presAssocID="{31C9220C-CD7B-4A58-9A55-EC3844FEE916}" presName="level3hierChild" presStyleCnt="0"/>
      <dgm:spPr/>
    </dgm:pt>
    <dgm:pt modelId="{7DE32366-7D55-4F33-857E-5DA7C37E145C}" type="pres">
      <dgm:prSet presAssocID="{CAABDFA2-E244-4C3B-AD18-48F72943C957}" presName="conn2-1" presStyleLbl="parChTrans1D3" presStyleIdx="2" presStyleCnt="6"/>
      <dgm:spPr/>
    </dgm:pt>
    <dgm:pt modelId="{6AFAEEBE-7085-46E1-9DA7-D3747DD763E7}" type="pres">
      <dgm:prSet presAssocID="{CAABDFA2-E244-4C3B-AD18-48F72943C957}" presName="connTx" presStyleLbl="parChTrans1D3" presStyleIdx="2" presStyleCnt="6"/>
      <dgm:spPr/>
    </dgm:pt>
    <dgm:pt modelId="{193DCD33-9E4D-4081-8EAB-6BA03139482A}" type="pres">
      <dgm:prSet presAssocID="{0AB0416A-B42C-4F7B-A551-71EB790C7987}" presName="root2" presStyleCnt="0"/>
      <dgm:spPr/>
    </dgm:pt>
    <dgm:pt modelId="{6D475D30-8674-43BA-A3F4-2ED6DF4319CE}" type="pres">
      <dgm:prSet presAssocID="{0AB0416A-B42C-4F7B-A551-71EB790C7987}" presName="LevelTwoTextNode" presStyleLbl="node3" presStyleIdx="2" presStyleCnt="6" custScaleX="201101">
        <dgm:presLayoutVars>
          <dgm:chPref val="3"/>
        </dgm:presLayoutVars>
      </dgm:prSet>
      <dgm:spPr/>
      <dgm:t>
        <a:bodyPr/>
        <a:lstStyle/>
        <a:p>
          <a:endParaRPr lang="id-ID"/>
        </a:p>
      </dgm:t>
    </dgm:pt>
    <dgm:pt modelId="{224AE2A9-106E-42B6-AA69-001C01A74343}" type="pres">
      <dgm:prSet presAssocID="{0AB0416A-B42C-4F7B-A551-71EB790C7987}" presName="level3hierChild" presStyleCnt="0"/>
      <dgm:spPr/>
    </dgm:pt>
    <dgm:pt modelId="{84977092-AA8B-4A2B-BB00-BF782018157F}" type="pres">
      <dgm:prSet presAssocID="{585EC61F-E0C6-4B46-B262-DD99FDFA7A10}" presName="conn2-1" presStyleLbl="parChTrans1D2" presStyleIdx="1" presStyleCnt="2"/>
      <dgm:spPr/>
    </dgm:pt>
    <dgm:pt modelId="{1C268E4E-23FD-4045-8B16-5B7BFBEF6CD8}" type="pres">
      <dgm:prSet presAssocID="{585EC61F-E0C6-4B46-B262-DD99FDFA7A10}" presName="connTx" presStyleLbl="parChTrans1D2" presStyleIdx="1" presStyleCnt="2"/>
      <dgm:spPr/>
    </dgm:pt>
    <dgm:pt modelId="{A6A135E4-327C-4EC0-A068-C93C52E36C73}" type="pres">
      <dgm:prSet presAssocID="{66C70DB4-1B7B-4BDF-A065-E9FE45880006}" presName="root2" presStyleCnt="0"/>
      <dgm:spPr/>
    </dgm:pt>
    <dgm:pt modelId="{C1173C5B-A353-4320-94E1-5A6E087ED1A7}" type="pres">
      <dgm:prSet presAssocID="{66C70DB4-1B7B-4BDF-A065-E9FE45880006}" presName="LevelTwoTextNode" presStyleLbl="node2" presStyleIdx="1" presStyleCnt="2" custScaleX="163364" custScaleY="157993" custLinFactNeighborX="-33829" custLinFactNeighborY="3149">
        <dgm:presLayoutVars>
          <dgm:chPref val="3"/>
        </dgm:presLayoutVars>
      </dgm:prSet>
      <dgm:spPr/>
      <dgm:t>
        <a:bodyPr/>
        <a:lstStyle/>
        <a:p>
          <a:endParaRPr lang="id-ID"/>
        </a:p>
      </dgm:t>
    </dgm:pt>
    <dgm:pt modelId="{DCFB2DC2-07DA-4F5D-ABD0-CE6A3FCF7D8B}" type="pres">
      <dgm:prSet presAssocID="{66C70DB4-1B7B-4BDF-A065-E9FE45880006}" presName="level3hierChild" presStyleCnt="0"/>
      <dgm:spPr/>
    </dgm:pt>
    <dgm:pt modelId="{98D21F7D-ED5B-4CE5-B553-58A48F693E04}" type="pres">
      <dgm:prSet presAssocID="{FFA3A4B0-54CF-4F4B-958F-F5B7389AC9EA}" presName="conn2-1" presStyleLbl="parChTrans1D3" presStyleIdx="3" presStyleCnt="6"/>
      <dgm:spPr/>
    </dgm:pt>
    <dgm:pt modelId="{EF82992C-2B33-472E-856A-1A4B874F22C7}" type="pres">
      <dgm:prSet presAssocID="{FFA3A4B0-54CF-4F4B-958F-F5B7389AC9EA}" presName="connTx" presStyleLbl="parChTrans1D3" presStyleIdx="3" presStyleCnt="6"/>
      <dgm:spPr/>
    </dgm:pt>
    <dgm:pt modelId="{E4782D81-D05A-475D-A65C-096CDD6AA095}" type="pres">
      <dgm:prSet presAssocID="{7E520AC4-C6A9-4DF2-88D4-A07AB2BE814D}" presName="root2" presStyleCnt="0"/>
      <dgm:spPr/>
    </dgm:pt>
    <dgm:pt modelId="{3D286616-55C5-4AE2-A018-4ED3AC7DE950}" type="pres">
      <dgm:prSet presAssocID="{7E520AC4-C6A9-4DF2-88D4-A07AB2BE814D}" presName="LevelTwoTextNode" presStyleLbl="node3" presStyleIdx="3" presStyleCnt="6" custScaleX="220348">
        <dgm:presLayoutVars>
          <dgm:chPref val="3"/>
        </dgm:presLayoutVars>
      </dgm:prSet>
      <dgm:spPr/>
      <dgm:t>
        <a:bodyPr/>
        <a:lstStyle/>
        <a:p>
          <a:endParaRPr lang="id-ID"/>
        </a:p>
      </dgm:t>
    </dgm:pt>
    <dgm:pt modelId="{EC8B94E3-A36E-41BE-9F81-C220B6758F1A}" type="pres">
      <dgm:prSet presAssocID="{7E520AC4-C6A9-4DF2-88D4-A07AB2BE814D}" presName="level3hierChild" presStyleCnt="0"/>
      <dgm:spPr/>
    </dgm:pt>
    <dgm:pt modelId="{09E00703-BC7C-4AC9-BB3E-204F6745D2E4}" type="pres">
      <dgm:prSet presAssocID="{DC736564-B26B-495B-838B-06BD9F596413}" presName="conn2-1" presStyleLbl="parChTrans1D3" presStyleIdx="4" presStyleCnt="6"/>
      <dgm:spPr/>
    </dgm:pt>
    <dgm:pt modelId="{DC84CAE5-E39D-4F56-B099-6585F973E5DF}" type="pres">
      <dgm:prSet presAssocID="{DC736564-B26B-495B-838B-06BD9F596413}" presName="connTx" presStyleLbl="parChTrans1D3" presStyleIdx="4" presStyleCnt="6"/>
      <dgm:spPr/>
    </dgm:pt>
    <dgm:pt modelId="{4AFFED17-CC24-45E3-ADDB-A834148B1C70}" type="pres">
      <dgm:prSet presAssocID="{F40F96F3-7F3A-4DF2-8A27-A0EED94ECCEF}" presName="root2" presStyleCnt="0"/>
      <dgm:spPr/>
    </dgm:pt>
    <dgm:pt modelId="{95717462-F1D8-4127-BC58-61D5FB834621}" type="pres">
      <dgm:prSet presAssocID="{F40F96F3-7F3A-4DF2-8A27-A0EED94ECCEF}" presName="LevelTwoTextNode" presStyleLbl="node3" presStyleIdx="4" presStyleCnt="6" custScaleX="201018">
        <dgm:presLayoutVars>
          <dgm:chPref val="3"/>
        </dgm:presLayoutVars>
      </dgm:prSet>
      <dgm:spPr/>
    </dgm:pt>
    <dgm:pt modelId="{9DEC1DED-9EFA-49DB-B909-5E32BB29DAAA}" type="pres">
      <dgm:prSet presAssocID="{F40F96F3-7F3A-4DF2-8A27-A0EED94ECCEF}" presName="level3hierChild" presStyleCnt="0"/>
      <dgm:spPr/>
    </dgm:pt>
    <dgm:pt modelId="{8879A50A-B352-4908-89FC-B3B908B6C224}" type="pres">
      <dgm:prSet presAssocID="{2D1C0088-4422-4736-B26D-15F3C5EC7B8B}" presName="conn2-1" presStyleLbl="parChTrans1D3" presStyleIdx="5" presStyleCnt="6"/>
      <dgm:spPr/>
    </dgm:pt>
    <dgm:pt modelId="{A7239568-7138-4A77-B38C-1C709BDDF965}" type="pres">
      <dgm:prSet presAssocID="{2D1C0088-4422-4736-B26D-15F3C5EC7B8B}" presName="connTx" presStyleLbl="parChTrans1D3" presStyleIdx="5" presStyleCnt="6"/>
      <dgm:spPr/>
    </dgm:pt>
    <dgm:pt modelId="{E7186F38-2DE0-4DA7-8837-4E4279394F40}" type="pres">
      <dgm:prSet presAssocID="{A5DD85A1-77B0-4598-B2BE-E25ECC0E978D}" presName="root2" presStyleCnt="0"/>
      <dgm:spPr/>
    </dgm:pt>
    <dgm:pt modelId="{5D398574-A31D-4863-A43E-14F44784A40B}" type="pres">
      <dgm:prSet presAssocID="{A5DD85A1-77B0-4598-B2BE-E25ECC0E978D}" presName="LevelTwoTextNode" presStyleLbl="node3" presStyleIdx="5" presStyleCnt="6" custScaleX="191710">
        <dgm:presLayoutVars>
          <dgm:chPref val="3"/>
        </dgm:presLayoutVars>
      </dgm:prSet>
      <dgm:spPr/>
    </dgm:pt>
    <dgm:pt modelId="{2CCD3707-5616-455B-8BA3-10496AD6C29E}" type="pres">
      <dgm:prSet presAssocID="{A5DD85A1-77B0-4598-B2BE-E25ECC0E978D}" presName="level3hierChild" presStyleCnt="0"/>
      <dgm:spPr/>
    </dgm:pt>
  </dgm:ptLst>
  <dgm:cxnLst>
    <dgm:cxn modelId="{AE82AF68-22F1-4885-AD4F-B9ABE2A10AF0}" srcId="{31CE7A35-F52D-411E-BEAC-347E49ECD182}" destId="{30901E47-85B9-4C82-8268-80310A37C5C7}" srcOrd="0" destOrd="0" parTransId="{30B93E52-74C0-4E29-B7B9-713D7FC0BB40}" sibTransId="{8182CFDA-6F30-4F63-BD34-2B8AC6DA67D3}"/>
    <dgm:cxn modelId="{E9709F1C-C7C9-41E3-8EDA-33A88C93B64B}" type="presOf" srcId="{5626FDC4-B8F6-40C2-8E35-04E0FE550F38}" destId="{A2EBAC3D-5454-4B51-9E29-1B4ADBC4F2B7}" srcOrd="1" destOrd="0" presId="urn:microsoft.com/office/officeart/2005/8/layout/hierarchy2"/>
    <dgm:cxn modelId="{8FC898C1-2EED-4970-B6E5-A4BC78F97EA0}" srcId="{30901E47-85B9-4C82-8268-80310A37C5C7}" destId="{80BC1A02-9AC5-4B72-B467-E2D83B35F7EA}" srcOrd="0" destOrd="0" parTransId="{5626FDC4-B8F6-40C2-8E35-04E0FE550F38}" sibTransId="{61689108-4D51-4FBF-B81D-BE2B39195309}"/>
    <dgm:cxn modelId="{DA726487-E89F-4912-BDAA-EC67DF248A24}" type="presOf" srcId="{2D1C0088-4422-4736-B26D-15F3C5EC7B8B}" destId="{8879A50A-B352-4908-89FC-B3B908B6C224}" srcOrd="0" destOrd="0" presId="urn:microsoft.com/office/officeart/2005/8/layout/hierarchy2"/>
    <dgm:cxn modelId="{7FF6F6A6-F05F-4EEE-943D-9D5E0434E046}" type="presOf" srcId="{7E520AC4-C6A9-4DF2-88D4-A07AB2BE814D}" destId="{3D286616-55C5-4AE2-A018-4ED3AC7DE950}" srcOrd="0" destOrd="0" presId="urn:microsoft.com/office/officeart/2005/8/layout/hierarchy2"/>
    <dgm:cxn modelId="{9C802DA5-3CB0-47A9-BED0-4A1CC39B1EA2}" type="presOf" srcId="{CAABDFA2-E244-4C3B-AD18-48F72943C957}" destId="{7DE32366-7D55-4F33-857E-5DA7C37E145C}" srcOrd="0" destOrd="0" presId="urn:microsoft.com/office/officeart/2005/8/layout/hierarchy2"/>
    <dgm:cxn modelId="{89EE2D8E-3F12-469A-B636-0A02CEE6A94F}" srcId="{30901E47-85B9-4C82-8268-80310A37C5C7}" destId="{0AB0416A-B42C-4F7B-A551-71EB790C7987}" srcOrd="2" destOrd="0" parTransId="{CAABDFA2-E244-4C3B-AD18-48F72943C957}" sibTransId="{A5E95E3E-821F-4AB6-92EF-B94BF28F45C2}"/>
    <dgm:cxn modelId="{877BC4E2-3138-4883-A683-28A4D9B86A31}" type="presOf" srcId="{CAABDFA2-E244-4C3B-AD18-48F72943C957}" destId="{6AFAEEBE-7085-46E1-9DA7-D3747DD763E7}" srcOrd="1" destOrd="0" presId="urn:microsoft.com/office/officeart/2005/8/layout/hierarchy2"/>
    <dgm:cxn modelId="{6B7741D9-2A47-48B3-886B-932369B3D534}" type="presOf" srcId="{5626FDC4-B8F6-40C2-8E35-04E0FE550F38}" destId="{5A14B9AD-78DC-44A8-AAF7-31F8409BE083}" srcOrd="0" destOrd="0" presId="urn:microsoft.com/office/officeart/2005/8/layout/hierarchy2"/>
    <dgm:cxn modelId="{B4253B0F-B23C-4434-8ED8-8254998E386E}" type="presOf" srcId="{F403949B-1069-4E92-A281-F56CFE7C8C1C}" destId="{5363FC65-C027-4474-95E8-2E4B62EEB5B3}" srcOrd="0" destOrd="0" presId="urn:microsoft.com/office/officeart/2005/8/layout/hierarchy2"/>
    <dgm:cxn modelId="{AE58EE79-7595-474F-AF60-82D854D6E0FE}" type="presOf" srcId="{F40F96F3-7F3A-4DF2-8A27-A0EED94ECCEF}" destId="{95717462-F1D8-4127-BC58-61D5FB834621}" srcOrd="0" destOrd="0" presId="urn:microsoft.com/office/officeart/2005/8/layout/hierarchy2"/>
    <dgm:cxn modelId="{26B26353-9BA0-406D-958F-BFF5E3F80053}" type="presOf" srcId="{31C9220C-CD7B-4A58-9A55-EC3844FEE916}" destId="{29E27E39-87E8-4305-BDF7-52BC7EA67FB6}" srcOrd="0" destOrd="0" presId="urn:microsoft.com/office/officeart/2005/8/layout/hierarchy2"/>
    <dgm:cxn modelId="{0495E904-CCC7-4F30-8182-F4A774BCE4B2}" srcId="{30901E47-85B9-4C82-8268-80310A37C5C7}" destId="{31C9220C-CD7B-4A58-9A55-EC3844FEE916}" srcOrd="1" destOrd="0" parTransId="{F1D19D0F-9E23-4924-9A97-5CB5F948CE9C}" sibTransId="{FCFEF058-E48A-47B7-A4A0-B214E482B81C}"/>
    <dgm:cxn modelId="{AF2CCA14-20A8-48A5-9A37-23B96E8B0811}" type="presOf" srcId="{0AB0416A-B42C-4F7B-A551-71EB790C7987}" destId="{6D475D30-8674-43BA-A3F4-2ED6DF4319CE}" srcOrd="0" destOrd="0" presId="urn:microsoft.com/office/officeart/2005/8/layout/hierarchy2"/>
    <dgm:cxn modelId="{418115A3-92CF-4268-B372-604D24AEA6EC}" srcId="{F403949B-1069-4E92-A281-F56CFE7C8C1C}" destId="{31CE7A35-F52D-411E-BEAC-347E49ECD182}" srcOrd="0" destOrd="0" parTransId="{A4EEC6B5-669B-4DB4-A45C-727FEBFCC61A}" sibTransId="{F867FF91-D313-49CE-B377-2B29866F2A2F}"/>
    <dgm:cxn modelId="{4214AF57-5D2E-4B8A-BEBD-3ACEDEED4C64}" type="presOf" srcId="{2D1C0088-4422-4736-B26D-15F3C5EC7B8B}" destId="{A7239568-7138-4A77-B38C-1C709BDDF965}" srcOrd="1" destOrd="0" presId="urn:microsoft.com/office/officeart/2005/8/layout/hierarchy2"/>
    <dgm:cxn modelId="{849D001D-D2C1-4FAB-A841-4F93A24AE7AA}" type="presOf" srcId="{80BC1A02-9AC5-4B72-B467-E2D83B35F7EA}" destId="{2AED826E-DF4C-4AEB-B594-9852D245C126}" srcOrd="0" destOrd="0" presId="urn:microsoft.com/office/officeart/2005/8/layout/hierarchy2"/>
    <dgm:cxn modelId="{A7CF5C58-DCBB-4C30-80AE-D4102B26E4E1}" type="presOf" srcId="{585EC61F-E0C6-4B46-B262-DD99FDFA7A10}" destId="{1C268E4E-23FD-4045-8B16-5B7BFBEF6CD8}" srcOrd="1" destOrd="0" presId="urn:microsoft.com/office/officeart/2005/8/layout/hierarchy2"/>
    <dgm:cxn modelId="{506699AF-A03F-4D55-A3E0-C446D97738C9}" type="presOf" srcId="{585EC61F-E0C6-4B46-B262-DD99FDFA7A10}" destId="{84977092-AA8B-4A2B-BB00-BF782018157F}" srcOrd="0" destOrd="0" presId="urn:microsoft.com/office/officeart/2005/8/layout/hierarchy2"/>
    <dgm:cxn modelId="{CE656BB0-9F9E-4507-BF5C-F8A16835930C}" type="presOf" srcId="{FFA3A4B0-54CF-4F4B-958F-F5B7389AC9EA}" destId="{98D21F7D-ED5B-4CE5-B553-58A48F693E04}" srcOrd="0" destOrd="0" presId="urn:microsoft.com/office/officeart/2005/8/layout/hierarchy2"/>
    <dgm:cxn modelId="{1B8F30BA-DFA4-425A-A5A6-3F79A6E852C5}" type="presOf" srcId="{66C70DB4-1B7B-4BDF-A065-E9FE45880006}" destId="{C1173C5B-A353-4320-94E1-5A6E087ED1A7}" srcOrd="0" destOrd="0" presId="urn:microsoft.com/office/officeart/2005/8/layout/hierarchy2"/>
    <dgm:cxn modelId="{EA4CFB88-A5AD-4473-B8C8-A6AD40D7B6DF}" type="presOf" srcId="{30B93E52-74C0-4E29-B7B9-713D7FC0BB40}" destId="{1010C03B-01F8-44C6-98A7-9B485D9551F2}" srcOrd="1" destOrd="0" presId="urn:microsoft.com/office/officeart/2005/8/layout/hierarchy2"/>
    <dgm:cxn modelId="{3F3EF78E-A36F-402D-80EB-5D3527249125}" type="presOf" srcId="{31CE7A35-F52D-411E-BEAC-347E49ECD182}" destId="{23F785C7-3945-49D3-9F80-7B1251051A5D}" srcOrd="0" destOrd="0" presId="urn:microsoft.com/office/officeart/2005/8/layout/hierarchy2"/>
    <dgm:cxn modelId="{41683F53-7E72-4DDE-A99D-AF453CD58E19}" srcId="{31CE7A35-F52D-411E-BEAC-347E49ECD182}" destId="{66C70DB4-1B7B-4BDF-A065-E9FE45880006}" srcOrd="1" destOrd="0" parTransId="{585EC61F-E0C6-4B46-B262-DD99FDFA7A10}" sibTransId="{9D50F72C-4F3F-49AF-B652-87317A0C8883}"/>
    <dgm:cxn modelId="{9CAEE4E9-EB10-4ECD-B066-2E538DA9C5D1}" type="presOf" srcId="{A5DD85A1-77B0-4598-B2BE-E25ECC0E978D}" destId="{5D398574-A31D-4863-A43E-14F44784A40B}" srcOrd="0" destOrd="0" presId="urn:microsoft.com/office/officeart/2005/8/layout/hierarchy2"/>
    <dgm:cxn modelId="{F58AC30B-1375-49B6-91C0-409F16CE7391}" srcId="{66C70DB4-1B7B-4BDF-A065-E9FE45880006}" destId="{F40F96F3-7F3A-4DF2-8A27-A0EED94ECCEF}" srcOrd="1" destOrd="0" parTransId="{DC736564-B26B-495B-838B-06BD9F596413}" sibTransId="{808C890A-59EC-4D7B-A7BE-DAAE331A2B0D}"/>
    <dgm:cxn modelId="{1DF6C9DD-DB83-487E-9EC3-7DFFD84B1008}" srcId="{66C70DB4-1B7B-4BDF-A065-E9FE45880006}" destId="{A5DD85A1-77B0-4598-B2BE-E25ECC0E978D}" srcOrd="2" destOrd="0" parTransId="{2D1C0088-4422-4736-B26D-15F3C5EC7B8B}" sibTransId="{369B2C3B-3D85-453D-8707-02ADD1C6C9F3}"/>
    <dgm:cxn modelId="{8EE5AB24-286E-4EEC-94E0-F12D42B136B4}" srcId="{66C70DB4-1B7B-4BDF-A065-E9FE45880006}" destId="{7E520AC4-C6A9-4DF2-88D4-A07AB2BE814D}" srcOrd="0" destOrd="0" parTransId="{FFA3A4B0-54CF-4F4B-958F-F5B7389AC9EA}" sibTransId="{36698443-90EE-4A82-910B-55CE7C52B505}"/>
    <dgm:cxn modelId="{71FC5A60-6B66-4883-87B2-6487BCEDAB2B}" type="presOf" srcId="{DC736564-B26B-495B-838B-06BD9F596413}" destId="{09E00703-BC7C-4AC9-BB3E-204F6745D2E4}" srcOrd="0" destOrd="0" presId="urn:microsoft.com/office/officeart/2005/8/layout/hierarchy2"/>
    <dgm:cxn modelId="{CCB8E433-32B8-4A2E-B288-A2AFBD784858}" type="presOf" srcId="{DC736564-B26B-495B-838B-06BD9F596413}" destId="{DC84CAE5-E39D-4F56-B099-6585F973E5DF}" srcOrd="1" destOrd="0" presId="urn:microsoft.com/office/officeart/2005/8/layout/hierarchy2"/>
    <dgm:cxn modelId="{7677E45F-F47E-4FFE-AD62-DEAA8DF624C4}" type="presOf" srcId="{FFA3A4B0-54CF-4F4B-958F-F5B7389AC9EA}" destId="{EF82992C-2B33-472E-856A-1A4B874F22C7}" srcOrd="1" destOrd="0" presId="urn:microsoft.com/office/officeart/2005/8/layout/hierarchy2"/>
    <dgm:cxn modelId="{163FFAEB-F06E-4E6F-88BC-643B6D51A32D}" type="presOf" srcId="{F1D19D0F-9E23-4924-9A97-5CB5F948CE9C}" destId="{F1384D4A-94F0-42AB-B58D-D4746652EDB8}" srcOrd="1" destOrd="0" presId="urn:microsoft.com/office/officeart/2005/8/layout/hierarchy2"/>
    <dgm:cxn modelId="{7E8A0A69-D835-4A30-B59C-03FF090DEA40}" type="presOf" srcId="{30B93E52-74C0-4E29-B7B9-713D7FC0BB40}" destId="{02CFECB5-F3BA-4FB6-86D2-BD37AEF8A3AE}" srcOrd="0" destOrd="0" presId="urn:microsoft.com/office/officeart/2005/8/layout/hierarchy2"/>
    <dgm:cxn modelId="{819ADDBF-87B0-4A1B-AF05-AD35387E2823}" type="presOf" srcId="{30901E47-85B9-4C82-8268-80310A37C5C7}" destId="{5597BA2E-B400-4130-B15B-B78DA6EBB1F3}" srcOrd="0" destOrd="0" presId="urn:microsoft.com/office/officeart/2005/8/layout/hierarchy2"/>
    <dgm:cxn modelId="{3134527B-20D3-49A6-B674-153A365C2D49}" type="presOf" srcId="{F1D19D0F-9E23-4924-9A97-5CB5F948CE9C}" destId="{AD84D9E0-FFB9-4D2A-9699-8EE6B9C19382}" srcOrd="0" destOrd="0" presId="urn:microsoft.com/office/officeart/2005/8/layout/hierarchy2"/>
    <dgm:cxn modelId="{85481F63-C0CD-4475-A486-D3EBA1F2757F}" type="presParOf" srcId="{5363FC65-C027-4474-95E8-2E4B62EEB5B3}" destId="{A7C8F946-994E-4DD4-9E11-B6A56CE1B512}" srcOrd="0" destOrd="0" presId="urn:microsoft.com/office/officeart/2005/8/layout/hierarchy2"/>
    <dgm:cxn modelId="{C2A76770-3302-4AB5-B899-CD9E0B4F862A}" type="presParOf" srcId="{A7C8F946-994E-4DD4-9E11-B6A56CE1B512}" destId="{23F785C7-3945-49D3-9F80-7B1251051A5D}" srcOrd="0" destOrd="0" presId="urn:microsoft.com/office/officeart/2005/8/layout/hierarchy2"/>
    <dgm:cxn modelId="{ED90760F-4988-457E-B10F-56C50BA60C79}" type="presParOf" srcId="{A7C8F946-994E-4DD4-9E11-B6A56CE1B512}" destId="{67AFF0E2-EB70-4332-ACFF-83AAEF0D26EF}" srcOrd="1" destOrd="0" presId="urn:microsoft.com/office/officeart/2005/8/layout/hierarchy2"/>
    <dgm:cxn modelId="{EF8D1450-F100-4D5A-9A0A-4D861AEFAC16}" type="presParOf" srcId="{67AFF0E2-EB70-4332-ACFF-83AAEF0D26EF}" destId="{02CFECB5-F3BA-4FB6-86D2-BD37AEF8A3AE}" srcOrd="0" destOrd="0" presId="urn:microsoft.com/office/officeart/2005/8/layout/hierarchy2"/>
    <dgm:cxn modelId="{369C87AE-6EB4-4816-9C21-92AFA25CFBB3}" type="presParOf" srcId="{02CFECB5-F3BA-4FB6-86D2-BD37AEF8A3AE}" destId="{1010C03B-01F8-44C6-98A7-9B485D9551F2}" srcOrd="0" destOrd="0" presId="urn:microsoft.com/office/officeart/2005/8/layout/hierarchy2"/>
    <dgm:cxn modelId="{FBBC4AAE-3ECC-439D-95EC-CBFEEAC30C92}" type="presParOf" srcId="{67AFF0E2-EB70-4332-ACFF-83AAEF0D26EF}" destId="{608C9C92-71CC-40E2-9FAE-9389712D80D4}" srcOrd="1" destOrd="0" presId="urn:microsoft.com/office/officeart/2005/8/layout/hierarchy2"/>
    <dgm:cxn modelId="{4F44A7CE-386E-4D8C-ACDD-1E01BCCB3E0C}" type="presParOf" srcId="{608C9C92-71CC-40E2-9FAE-9389712D80D4}" destId="{5597BA2E-B400-4130-B15B-B78DA6EBB1F3}" srcOrd="0" destOrd="0" presId="urn:microsoft.com/office/officeart/2005/8/layout/hierarchy2"/>
    <dgm:cxn modelId="{26CA6342-9ACE-4C7F-8D8C-8C2D6AF65E4D}" type="presParOf" srcId="{608C9C92-71CC-40E2-9FAE-9389712D80D4}" destId="{3E7B50AD-382F-4944-827B-EC5EAF7C5DC9}" srcOrd="1" destOrd="0" presId="urn:microsoft.com/office/officeart/2005/8/layout/hierarchy2"/>
    <dgm:cxn modelId="{4028B78F-05F6-4E3A-845A-311B33D57951}" type="presParOf" srcId="{3E7B50AD-382F-4944-827B-EC5EAF7C5DC9}" destId="{5A14B9AD-78DC-44A8-AAF7-31F8409BE083}" srcOrd="0" destOrd="0" presId="urn:microsoft.com/office/officeart/2005/8/layout/hierarchy2"/>
    <dgm:cxn modelId="{D5EF2985-9371-4CCF-949A-A2E2A1CEE64E}" type="presParOf" srcId="{5A14B9AD-78DC-44A8-AAF7-31F8409BE083}" destId="{A2EBAC3D-5454-4B51-9E29-1B4ADBC4F2B7}" srcOrd="0" destOrd="0" presId="urn:microsoft.com/office/officeart/2005/8/layout/hierarchy2"/>
    <dgm:cxn modelId="{91F4DE8A-E6A3-420C-8689-72F096496498}" type="presParOf" srcId="{3E7B50AD-382F-4944-827B-EC5EAF7C5DC9}" destId="{2084EEAF-B079-47B1-94BC-5C5943D534AB}" srcOrd="1" destOrd="0" presId="urn:microsoft.com/office/officeart/2005/8/layout/hierarchy2"/>
    <dgm:cxn modelId="{C7DA0CDA-9FB1-49CD-87C0-FEC316C680EF}" type="presParOf" srcId="{2084EEAF-B079-47B1-94BC-5C5943D534AB}" destId="{2AED826E-DF4C-4AEB-B594-9852D245C126}" srcOrd="0" destOrd="0" presId="urn:microsoft.com/office/officeart/2005/8/layout/hierarchy2"/>
    <dgm:cxn modelId="{A64EDE2D-DBCC-4966-AC1C-84BE928E4EAE}" type="presParOf" srcId="{2084EEAF-B079-47B1-94BC-5C5943D534AB}" destId="{359375B4-C725-4FEF-B44E-E23DDB6B7294}" srcOrd="1" destOrd="0" presId="urn:microsoft.com/office/officeart/2005/8/layout/hierarchy2"/>
    <dgm:cxn modelId="{47D73FC7-6448-4DC9-A4EE-DB8A2C5AF988}" type="presParOf" srcId="{3E7B50AD-382F-4944-827B-EC5EAF7C5DC9}" destId="{AD84D9E0-FFB9-4D2A-9699-8EE6B9C19382}" srcOrd="2" destOrd="0" presId="urn:microsoft.com/office/officeart/2005/8/layout/hierarchy2"/>
    <dgm:cxn modelId="{1B2A8B58-5036-4A1D-89B5-FF5E498CB1B9}" type="presParOf" srcId="{AD84D9E0-FFB9-4D2A-9699-8EE6B9C19382}" destId="{F1384D4A-94F0-42AB-B58D-D4746652EDB8}" srcOrd="0" destOrd="0" presId="urn:microsoft.com/office/officeart/2005/8/layout/hierarchy2"/>
    <dgm:cxn modelId="{CB6D7FAE-F971-487B-A0E2-339047A32815}" type="presParOf" srcId="{3E7B50AD-382F-4944-827B-EC5EAF7C5DC9}" destId="{CD6662D6-5159-4437-945B-0E4FDEF2727E}" srcOrd="3" destOrd="0" presId="urn:microsoft.com/office/officeart/2005/8/layout/hierarchy2"/>
    <dgm:cxn modelId="{1CBE0251-F216-40F7-90C4-072845634876}" type="presParOf" srcId="{CD6662D6-5159-4437-945B-0E4FDEF2727E}" destId="{29E27E39-87E8-4305-BDF7-52BC7EA67FB6}" srcOrd="0" destOrd="0" presId="urn:microsoft.com/office/officeart/2005/8/layout/hierarchy2"/>
    <dgm:cxn modelId="{749E3879-FEB5-4CC0-B151-E9967A8F3409}" type="presParOf" srcId="{CD6662D6-5159-4437-945B-0E4FDEF2727E}" destId="{DDA3FFD4-EB9D-49B6-B99C-3E4D9B53B728}" srcOrd="1" destOrd="0" presId="urn:microsoft.com/office/officeart/2005/8/layout/hierarchy2"/>
    <dgm:cxn modelId="{054E656A-F2DC-4A6E-A2CF-7CF4CEA1EB62}" type="presParOf" srcId="{3E7B50AD-382F-4944-827B-EC5EAF7C5DC9}" destId="{7DE32366-7D55-4F33-857E-5DA7C37E145C}" srcOrd="4" destOrd="0" presId="urn:microsoft.com/office/officeart/2005/8/layout/hierarchy2"/>
    <dgm:cxn modelId="{F3F81C70-6BB5-4D3F-8C23-6711B652D28E}" type="presParOf" srcId="{7DE32366-7D55-4F33-857E-5DA7C37E145C}" destId="{6AFAEEBE-7085-46E1-9DA7-D3747DD763E7}" srcOrd="0" destOrd="0" presId="urn:microsoft.com/office/officeart/2005/8/layout/hierarchy2"/>
    <dgm:cxn modelId="{AB07AFA5-5E3C-43D3-BAB9-DE3A8DAE1AEB}" type="presParOf" srcId="{3E7B50AD-382F-4944-827B-EC5EAF7C5DC9}" destId="{193DCD33-9E4D-4081-8EAB-6BA03139482A}" srcOrd="5" destOrd="0" presId="urn:microsoft.com/office/officeart/2005/8/layout/hierarchy2"/>
    <dgm:cxn modelId="{3E21780A-AD83-467D-9E1B-731E2ACD4F62}" type="presParOf" srcId="{193DCD33-9E4D-4081-8EAB-6BA03139482A}" destId="{6D475D30-8674-43BA-A3F4-2ED6DF4319CE}" srcOrd="0" destOrd="0" presId="urn:microsoft.com/office/officeart/2005/8/layout/hierarchy2"/>
    <dgm:cxn modelId="{B1CBEE44-E28E-4174-AAFE-6B585FD9A48E}" type="presParOf" srcId="{193DCD33-9E4D-4081-8EAB-6BA03139482A}" destId="{224AE2A9-106E-42B6-AA69-001C01A74343}" srcOrd="1" destOrd="0" presId="urn:microsoft.com/office/officeart/2005/8/layout/hierarchy2"/>
    <dgm:cxn modelId="{F701AEEA-4C98-4A67-A5DF-5AE8C86EE872}" type="presParOf" srcId="{67AFF0E2-EB70-4332-ACFF-83AAEF0D26EF}" destId="{84977092-AA8B-4A2B-BB00-BF782018157F}" srcOrd="2" destOrd="0" presId="urn:microsoft.com/office/officeart/2005/8/layout/hierarchy2"/>
    <dgm:cxn modelId="{F8CD3ABE-E3EB-43E1-AD31-9D2052D662D0}" type="presParOf" srcId="{84977092-AA8B-4A2B-BB00-BF782018157F}" destId="{1C268E4E-23FD-4045-8B16-5B7BFBEF6CD8}" srcOrd="0" destOrd="0" presId="urn:microsoft.com/office/officeart/2005/8/layout/hierarchy2"/>
    <dgm:cxn modelId="{E70A7FAE-E11C-48C8-867C-F1600CC243C2}" type="presParOf" srcId="{67AFF0E2-EB70-4332-ACFF-83AAEF0D26EF}" destId="{A6A135E4-327C-4EC0-A068-C93C52E36C73}" srcOrd="3" destOrd="0" presId="urn:microsoft.com/office/officeart/2005/8/layout/hierarchy2"/>
    <dgm:cxn modelId="{9A14A269-9F02-42C1-B31D-FD665024FFCD}" type="presParOf" srcId="{A6A135E4-327C-4EC0-A068-C93C52E36C73}" destId="{C1173C5B-A353-4320-94E1-5A6E087ED1A7}" srcOrd="0" destOrd="0" presId="urn:microsoft.com/office/officeart/2005/8/layout/hierarchy2"/>
    <dgm:cxn modelId="{38E51894-616D-48F8-8C1B-304796349E2A}" type="presParOf" srcId="{A6A135E4-327C-4EC0-A068-C93C52E36C73}" destId="{DCFB2DC2-07DA-4F5D-ABD0-CE6A3FCF7D8B}" srcOrd="1" destOrd="0" presId="urn:microsoft.com/office/officeart/2005/8/layout/hierarchy2"/>
    <dgm:cxn modelId="{DC4DBA99-5E96-4DEE-B763-64AA9E6E3324}" type="presParOf" srcId="{DCFB2DC2-07DA-4F5D-ABD0-CE6A3FCF7D8B}" destId="{98D21F7D-ED5B-4CE5-B553-58A48F693E04}" srcOrd="0" destOrd="0" presId="urn:microsoft.com/office/officeart/2005/8/layout/hierarchy2"/>
    <dgm:cxn modelId="{74F245CA-1C69-47F5-BDD7-19A54433ECA9}" type="presParOf" srcId="{98D21F7D-ED5B-4CE5-B553-58A48F693E04}" destId="{EF82992C-2B33-472E-856A-1A4B874F22C7}" srcOrd="0" destOrd="0" presId="urn:microsoft.com/office/officeart/2005/8/layout/hierarchy2"/>
    <dgm:cxn modelId="{CD81BE8A-72E9-45B5-8A86-423E3CBC3FA7}" type="presParOf" srcId="{DCFB2DC2-07DA-4F5D-ABD0-CE6A3FCF7D8B}" destId="{E4782D81-D05A-475D-A65C-096CDD6AA095}" srcOrd="1" destOrd="0" presId="urn:microsoft.com/office/officeart/2005/8/layout/hierarchy2"/>
    <dgm:cxn modelId="{9B3A023C-DE6C-44DF-83D1-5C60946CA94C}" type="presParOf" srcId="{E4782D81-D05A-475D-A65C-096CDD6AA095}" destId="{3D286616-55C5-4AE2-A018-4ED3AC7DE950}" srcOrd="0" destOrd="0" presId="urn:microsoft.com/office/officeart/2005/8/layout/hierarchy2"/>
    <dgm:cxn modelId="{9A7D80E6-00E3-4318-984C-C15C0AC766AF}" type="presParOf" srcId="{E4782D81-D05A-475D-A65C-096CDD6AA095}" destId="{EC8B94E3-A36E-41BE-9F81-C220B6758F1A}" srcOrd="1" destOrd="0" presId="urn:microsoft.com/office/officeart/2005/8/layout/hierarchy2"/>
    <dgm:cxn modelId="{04626638-3231-4FFE-B1DC-4DD76ACAA54B}" type="presParOf" srcId="{DCFB2DC2-07DA-4F5D-ABD0-CE6A3FCF7D8B}" destId="{09E00703-BC7C-4AC9-BB3E-204F6745D2E4}" srcOrd="2" destOrd="0" presId="urn:microsoft.com/office/officeart/2005/8/layout/hierarchy2"/>
    <dgm:cxn modelId="{58B68C26-47DC-4868-8CD8-1252D159A036}" type="presParOf" srcId="{09E00703-BC7C-4AC9-BB3E-204F6745D2E4}" destId="{DC84CAE5-E39D-4F56-B099-6585F973E5DF}" srcOrd="0" destOrd="0" presId="urn:microsoft.com/office/officeart/2005/8/layout/hierarchy2"/>
    <dgm:cxn modelId="{E44EEDE1-CE42-4CEF-AF94-FBB82A79C0DE}" type="presParOf" srcId="{DCFB2DC2-07DA-4F5D-ABD0-CE6A3FCF7D8B}" destId="{4AFFED17-CC24-45E3-ADDB-A834148B1C70}" srcOrd="3" destOrd="0" presId="urn:microsoft.com/office/officeart/2005/8/layout/hierarchy2"/>
    <dgm:cxn modelId="{BD5CD16B-DC01-4447-9B48-0AD23AFAA41E}" type="presParOf" srcId="{4AFFED17-CC24-45E3-ADDB-A834148B1C70}" destId="{95717462-F1D8-4127-BC58-61D5FB834621}" srcOrd="0" destOrd="0" presId="urn:microsoft.com/office/officeart/2005/8/layout/hierarchy2"/>
    <dgm:cxn modelId="{54C1CEFB-DAC9-4B23-9FD1-C3B155AEB39E}" type="presParOf" srcId="{4AFFED17-CC24-45E3-ADDB-A834148B1C70}" destId="{9DEC1DED-9EFA-49DB-B909-5E32BB29DAAA}" srcOrd="1" destOrd="0" presId="urn:microsoft.com/office/officeart/2005/8/layout/hierarchy2"/>
    <dgm:cxn modelId="{B02119B1-3E3A-494F-9700-72963D83A131}" type="presParOf" srcId="{DCFB2DC2-07DA-4F5D-ABD0-CE6A3FCF7D8B}" destId="{8879A50A-B352-4908-89FC-B3B908B6C224}" srcOrd="4" destOrd="0" presId="urn:microsoft.com/office/officeart/2005/8/layout/hierarchy2"/>
    <dgm:cxn modelId="{05B71068-E544-4691-BFB2-74DD1B368F14}" type="presParOf" srcId="{8879A50A-B352-4908-89FC-B3B908B6C224}" destId="{A7239568-7138-4A77-B38C-1C709BDDF965}" srcOrd="0" destOrd="0" presId="urn:microsoft.com/office/officeart/2005/8/layout/hierarchy2"/>
    <dgm:cxn modelId="{1901484D-B80D-4317-95E9-5B11F327706C}" type="presParOf" srcId="{DCFB2DC2-07DA-4F5D-ABD0-CE6A3FCF7D8B}" destId="{E7186F38-2DE0-4DA7-8837-4E4279394F40}" srcOrd="5" destOrd="0" presId="urn:microsoft.com/office/officeart/2005/8/layout/hierarchy2"/>
    <dgm:cxn modelId="{D512ED36-42B6-4C9F-B813-FA2AB462277A}" type="presParOf" srcId="{E7186F38-2DE0-4DA7-8837-4E4279394F40}" destId="{5D398574-A31D-4863-A43E-14F44784A40B}" srcOrd="0" destOrd="0" presId="urn:microsoft.com/office/officeart/2005/8/layout/hierarchy2"/>
    <dgm:cxn modelId="{45E5AB3E-8615-457F-8D70-131CBA9A5450}" type="presParOf" srcId="{E7186F38-2DE0-4DA7-8837-4E4279394F40}" destId="{2CCD3707-5616-455B-8BA3-10496AD6C29E}"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F785C7-3945-49D3-9F80-7B1251051A5D}">
      <dsp:nvSpPr>
        <dsp:cNvPr id="0" name=""/>
        <dsp:cNvSpPr/>
      </dsp:nvSpPr>
      <dsp:spPr>
        <a:xfrm>
          <a:off x="0" y="2160236"/>
          <a:ext cx="2374225" cy="10071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id-ID" sz="2800" kern="1200" dirty="0" smtClean="0"/>
            <a:t>Ruang lingkup asesmen</a:t>
          </a:r>
          <a:endParaRPr lang="id-ID" sz="2800" kern="1200" dirty="0"/>
        </a:p>
      </dsp:txBody>
      <dsp:txXfrm>
        <a:off x="29498" y="2189734"/>
        <a:ext cx="2315229" cy="948135"/>
      </dsp:txXfrm>
    </dsp:sp>
    <dsp:sp modelId="{02CFECB5-F3BA-4FB6-86D2-BD37AEF8A3AE}">
      <dsp:nvSpPr>
        <dsp:cNvPr id="0" name=""/>
        <dsp:cNvSpPr/>
      </dsp:nvSpPr>
      <dsp:spPr>
        <a:xfrm rot="17146059">
          <a:off x="1861463" y="1972904"/>
          <a:ext cx="1408178" cy="26604"/>
        </a:xfrm>
        <a:custGeom>
          <a:avLst/>
          <a:gdLst/>
          <a:ahLst/>
          <a:cxnLst/>
          <a:rect l="0" t="0" r="0" b="0"/>
          <a:pathLst>
            <a:path>
              <a:moveTo>
                <a:pt x="0" y="13302"/>
              </a:moveTo>
              <a:lnTo>
                <a:pt x="1408178" y="13302"/>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2530347" y="1951002"/>
        <a:ext cx="70408" cy="70408"/>
      </dsp:txXfrm>
    </dsp:sp>
    <dsp:sp modelId="{5597BA2E-B400-4130-B15B-B78DA6EBB1F3}">
      <dsp:nvSpPr>
        <dsp:cNvPr id="0" name=""/>
        <dsp:cNvSpPr/>
      </dsp:nvSpPr>
      <dsp:spPr>
        <a:xfrm>
          <a:off x="2756879" y="792090"/>
          <a:ext cx="1678303" cy="103304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Asesmen akademik</a:t>
          </a:r>
          <a:endParaRPr lang="id-ID" sz="2400" kern="1200" dirty="0"/>
        </a:p>
      </dsp:txBody>
      <dsp:txXfrm>
        <a:off x="2787136" y="822347"/>
        <a:ext cx="1617789" cy="972528"/>
      </dsp:txXfrm>
    </dsp:sp>
    <dsp:sp modelId="{5A14B9AD-78DC-44A8-AAF7-31F8409BE083}">
      <dsp:nvSpPr>
        <dsp:cNvPr id="0" name=""/>
        <dsp:cNvSpPr/>
      </dsp:nvSpPr>
      <dsp:spPr>
        <a:xfrm rot="19293691">
          <a:off x="4273032" y="830179"/>
          <a:ext cx="1496379" cy="26604"/>
        </a:xfrm>
        <a:custGeom>
          <a:avLst/>
          <a:gdLst/>
          <a:ahLst/>
          <a:cxnLst/>
          <a:rect l="0" t="0" r="0" b="0"/>
          <a:pathLst>
            <a:path>
              <a:moveTo>
                <a:pt x="0" y="13302"/>
              </a:moveTo>
              <a:lnTo>
                <a:pt x="1496379" y="1330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4983812" y="806071"/>
        <a:ext cx="74818" cy="74818"/>
      </dsp:txXfrm>
    </dsp:sp>
    <dsp:sp modelId="{2AED826E-DF4C-4AEB-B594-9852D245C126}">
      <dsp:nvSpPr>
        <dsp:cNvPr id="0" name=""/>
        <dsp:cNvSpPr/>
      </dsp:nvSpPr>
      <dsp:spPr>
        <a:xfrm>
          <a:off x="5607261" y="5842"/>
          <a:ext cx="3034326" cy="74501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id-ID" sz="1600" kern="1200" dirty="0" smtClean="0"/>
            <a:t>Kemamp membaca</a:t>
          </a:r>
          <a:endParaRPr lang="id-ID" sz="1600" kern="1200" dirty="0"/>
        </a:p>
      </dsp:txBody>
      <dsp:txXfrm>
        <a:off x="5629082" y="27663"/>
        <a:ext cx="2990684" cy="701376"/>
      </dsp:txXfrm>
    </dsp:sp>
    <dsp:sp modelId="{AD84D9E0-FFB9-4D2A-9699-8EE6B9C19382}">
      <dsp:nvSpPr>
        <dsp:cNvPr id="0" name=""/>
        <dsp:cNvSpPr/>
      </dsp:nvSpPr>
      <dsp:spPr>
        <a:xfrm rot="21384737">
          <a:off x="4434032" y="1258564"/>
          <a:ext cx="1174379" cy="26604"/>
        </a:xfrm>
        <a:custGeom>
          <a:avLst/>
          <a:gdLst/>
          <a:ahLst/>
          <a:cxnLst/>
          <a:rect l="0" t="0" r="0" b="0"/>
          <a:pathLst>
            <a:path>
              <a:moveTo>
                <a:pt x="0" y="13302"/>
              </a:moveTo>
              <a:lnTo>
                <a:pt x="1174379" y="1330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4991862" y="1242507"/>
        <a:ext cx="58718" cy="58718"/>
      </dsp:txXfrm>
    </dsp:sp>
    <dsp:sp modelId="{29E27E39-87E8-4305-BDF7-52BC7EA67FB6}">
      <dsp:nvSpPr>
        <dsp:cNvPr id="0" name=""/>
        <dsp:cNvSpPr/>
      </dsp:nvSpPr>
      <dsp:spPr>
        <a:xfrm>
          <a:off x="5607261" y="862613"/>
          <a:ext cx="2996479" cy="74501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id-ID" sz="1600" kern="1200" dirty="0" smtClean="0"/>
            <a:t>Kemampuan menulis</a:t>
          </a:r>
          <a:endParaRPr lang="id-ID" sz="1600" kern="1200" dirty="0"/>
        </a:p>
      </dsp:txBody>
      <dsp:txXfrm>
        <a:off x="5629082" y="884434"/>
        <a:ext cx="2952837" cy="701376"/>
      </dsp:txXfrm>
    </dsp:sp>
    <dsp:sp modelId="{7DE32366-7D55-4F33-857E-5DA7C37E145C}">
      <dsp:nvSpPr>
        <dsp:cNvPr id="0" name=""/>
        <dsp:cNvSpPr/>
      </dsp:nvSpPr>
      <dsp:spPr>
        <a:xfrm rot="2025254">
          <a:off x="4316364" y="1686950"/>
          <a:ext cx="1409716" cy="26604"/>
        </a:xfrm>
        <a:custGeom>
          <a:avLst/>
          <a:gdLst/>
          <a:ahLst/>
          <a:cxnLst/>
          <a:rect l="0" t="0" r="0" b="0"/>
          <a:pathLst>
            <a:path>
              <a:moveTo>
                <a:pt x="0" y="13302"/>
              </a:moveTo>
              <a:lnTo>
                <a:pt x="1409716" y="1330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4985979" y="1665009"/>
        <a:ext cx="70485" cy="70485"/>
      </dsp:txXfrm>
    </dsp:sp>
    <dsp:sp modelId="{6D475D30-8674-43BA-A3F4-2ED6DF4319CE}">
      <dsp:nvSpPr>
        <dsp:cNvPr id="0" name=""/>
        <dsp:cNvSpPr/>
      </dsp:nvSpPr>
      <dsp:spPr>
        <a:xfrm>
          <a:off x="5607261" y="1719384"/>
          <a:ext cx="2996479" cy="74501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id-ID" sz="1600" kern="1200" dirty="0" smtClean="0"/>
            <a:t>Kemampuan menghitung</a:t>
          </a:r>
          <a:endParaRPr lang="id-ID" sz="1600" kern="1200" dirty="0"/>
        </a:p>
      </dsp:txBody>
      <dsp:txXfrm>
        <a:off x="5629082" y="1741205"/>
        <a:ext cx="2952837" cy="701376"/>
      </dsp:txXfrm>
    </dsp:sp>
    <dsp:sp modelId="{84977092-AA8B-4A2B-BB00-BF782018157F}">
      <dsp:nvSpPr>
        <dsp:cNvPr id="0" name=""/>
        <dsp:cNvSpPr/>
      </dsp:nvSpPr>
      <dsp:spPr>
        <a:xfrm rot="4120973">
          <a:off x="1976220" y="3233047"/>
          <a:ext cx="1250662" cy="26604"/>
        </a:xfrm>
        <a:custGeom>
          <a:avLst/>
          <a:gdLst/>
          <a:ahLst/>
          <a:cxnLst/>
          <a:rect l="0" t="0" r="0" b="0"/>
          <a:pathLst>
            <a:path>
              <a:moveTo>
                <a:pt x="0" y="13302"/>
              </a:moveTo>
              <a:lnTo>
                <a:pt x="1250662" y="13302"/>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2570285" y="3215083"/>
        <a:ext cx="62533" cy="62533"/>
      </dsp:txXfrm>
    </dsp:sp>
    <dsp:sp modelId="{C1173C5B-A353-4320-94E1-5A6E087ED1A7}">
      <dsp:nvSpPr>
        <dsp:cNvPr id="0" name=""/>
        <dsp:cNvSpPr/>
      </dsp:nvSpPr>
      <dsp:spPr>
        <a:xfrm>
          <a:off x="2828878" y="3240359"/>
          <a:ext cx="2434184" cy="117707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Asesmen non akademik (perkembangan)</a:t>
          </a:r>
          <a:endParaRPr lang="id-ID" sz="2400" kern="1200" dirty="0"/>
        </a:p>
      </dsp:txBody>
      <dsp:txXfrm>
        <a:off x="2863353" y="3274834"/>
        <a:ext cx="2365234" cy="1108127"/>
      </dsp:txXfrm>
    </dsp:sp>
    <dsp:sp modelId="{98D21F7D-ED5B-4CE5-B553-58A48F693E04}">
      <dsp:nvSpPr>
        <dsp:cNvPr id="0" name=""/>
        <dsp:cNvSpPr/>
      </dsp:nvSpPr>
      <dsp:spPr>
        <a:xfrm rot="19280091">
          <a:off x="5108655" y="3375479"/>
          <a:ext cx="1408894" cy="26604"/>
        </a:xfrm>
        <a:custGeom>
          <a:avLst/>
          <a:gdLst/>
          <a:ahLst/>
          <a:cxnLst/>
          <a:rect l="0" t="0" r="0" b="0"/>
          <a:pathLst>
            <a:path>
              <a:moveTo>
                <a:pt x="0" y="13302"/>
              </a:moveTo>
              <a:lnTo>
                <a:pt x="1408894" y="1330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5777880" y="3353559"/>
        <a:ext cx="70444" cy="70444"/>
      </dsp:txXfrm>
    </dsp:sp>
    <dsp:sp modelId="{3D286616-55C5-4AE2-A018-4ED3AC7DE950}">
      <dsp:nvSpPr>
        <dsp:cNvPr id="0" name=""/>
        <dsp:cNvSpPr/>
      </dsp:nvSpPr>
      <dsp:spPr>
        <a:xfrm>
          <a:off x="6363142" y="2576156"/>
          <a:ext cx="3283267" cy="74501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id-ID" sz="1600" kern="1200" dirty="0" smtClean="0"/>
            <a:t>Aspek kognitif meliputi kognitif dasar (klasifikasi, mengurutkan) dan bahasa</a:t>
          </a:r>
          <a:endParaRPr lang="id-ID" sz="1600" kern="1200" dirty="0"/>
        </a:p>
      </dsp:txBody>
      <dsp:txXfrm>
        <a:off x="6384963" y="2597977"/>
        <a:ext cx="3239625" cy="701376"/>
      </dsp:txXfrm>
    </dsp:sp>
    <dsp:sp modelId="{09E00703-BC7C-4AC9-BB3E-204F6745D2E4}">
      <dsp:nvSpPr>
        <dsp:cNvPr id="0" name=""/>
        <dsp:cNvSpPr/>
      </dsp:nvSpPr>
      <dsp:spPr>
        <a:xfrm rot="21526697">
          <a:off x="5262937" y="3803865"/>
          <a:ext cx="1100329" cy="26604"/>
        </a:xfrm>
        <a:custGeom>
          <a:avLst/>
          <a:gdLst/>
          <a:ahLst/>
          <a:cxnLst/>
          <a:rect l="0" t="0" r="0" b="0"/>
          <a:pathLst>
            <a:path>
              <a:moveTo>
                <a:pt x="0" y="13302"/>
              </a:moveTo>
              <a:lnTo>
                <a:pt x="1100329" y="1330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5785594" y="3789659"/>
        <a:ext cx="55016" cy="55016"/>
      </dsp:txXfrm>
    </dsp:sp>
    <dsp:sp modelId="{95717462-F1D8-4127-BC58-61D5FB834621}">
      <dsp:nvSpPr>
        <dsp:cNvPr id="0" name=""/>
        <dsp:cNvSpPr/>
      </dsp:nvSpPr>
      <dsp:spPr>
        <a:xfrm>
          <a:off x="6363142" y="3432927"/>
          <a:ext cx="2995243" cy="74501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id-ID" sz="1600" kern="1200" dirty="0" smtClean="0"/>
            <a:t>Aspek persepsi (uditoris, visual, heptik/taktil)</a:t>
          </a:r>
          <a:endParaRPr lang="id-ID" sz="1600" kern="1200" dirty="0"/>
        </a:p>
      </dsp:txBody>
      <dsp:txXfrm>
        <a:off x="6384963" y="3454748"/>
        <a:ext cx="2951601" cy="701376"/>
      </dsp:txXfrm>
    </dsp:sp>
    <dsp:sp modelId="{8879A50A-B352-4908-89FC-B3B908B6C224}">
      <dsp:nvSpPr>
        <dsp:cNvPr id="0" name=""/>
        <dsp:cNvSpPr/>
      </dsp:nvSpPr>
      <dsp:spPr>
        <a:xfrm rot="2228637">
          <a:off x="5123069" y="4232250"/>
          <a:ext cx="1380065" cy="26604"/>
        </a:xfrm>
        <a:custGeom>
          <a:avLst/>
          <a:gdLst/>
          <a:ahLst/>
          <a:cxnLst/>
          <a:rect l="0" t="0" r="0" b="0"/>
          <a:pathLst>
            <a:path>
              <a:moveTo>
                <a:pt x="0" y="13302"/>
              </a:moveTo>
              <a:lnTo>
                <a:pt x="1380065" y="1330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5778600" y="4211051"/>
        <a:ext cx="69003" cy="69003"/>
      </dsp:txXfrm>
    </dsp:sp>
    <dsp:sp modelId="{5D398574-A31D-4863-A43E-14F44784A40B}">
      <dsp:nvSpPr>
        <dsp:cNvPr id="0" name=""/>
        <dsp:cNvSpPr/>
      </dsp:nvSpPr>
      <dsp:spPr>
        <a:xfrm>
          <a:off x="6363142" y="4289699"/>
          <a:ext cx="2856550" cy="74501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id-ID" sz="1600" kern="1200" dirty="0" smtClean="0"/>
            <a:t>Aspek motorik</a:t>
          </a:r>
          <a:endParaRPr lang="id-ID" sz="1600" kern="1200" dirty="0"/>
        </a:p>
      </dsp:txBody>
      <dsp:txXfrm>
        <a:off x="6384963" y="4311520"/>
        <a:ext cx="2812908" cy="70137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3/23/2020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3/23/2020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FC8593D-7C47-471E-A8DF-97AC4FFD13F5}"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C8593D-7C47-471E-A8DF-97AC4FFD13F5}" type="datetimeFigureOut">
              <a:rPr lang="en-US" smtClean="0"/>
              <a:t>3/23/2020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C8593D-7C47-471E-A8DF-97AC4FFD13F5}" type="datetimeFigureOut">
              <a:rPr lang="en-US" smtClean="0"/>
              <a:t>3/23/2020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C8593D-7C47-471E-A8DF-97AC4FFD13F5}" type="datetimeFigureOut">
              <a:rPr lang="en-US" smtClean="0"/>
              <a:t>3/23/2020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a:extLst/>
        </p:spPr>
        <p:txBody>
          <a:bodyPr vert="horz" wrap="square" lIns="91440" tIns="45720" rIns="91440" bIns="45720" numCol="1" anchor="t" anchorCtr="0" compatLnSpc="1">
            <a:prstTxWarp prst="textNoShape">
              <a:avLst/>
            </a:prstTxWarp>
          </a:bodyPr>
          <a:lstStyle/>
          <a:p>
            <a:endParaRPr lang="en-US"/>
          </a:p>
        </p:txBody>
      </p:sp>
      <p:sp>
        <p:nvSpPr>
          <p:cNvPr id="12" name="Picture Placeholder 11"/>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20" name="Text Placeholder 16"/>
          <p:cNvSpPr>
            <a:spLocks noGrp="1"/>
          </p:cNvSpPr>
          <p:nvPr>
            <p:ph type="body" sz="quarter" idx="16"/>
          </p:nvPr>
        </p:nvSpPr>
        <p:spPr>
          <a:xfrm>
            <a:off x="5566714"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000">
                <a:solidFill>
                  <a:schemeClr val="tx1"/>
                </a:solidFill>
              </a:defRPr>
            </a:lvl1pPr>
          </a:lstStyle>
          <a:p>
            <a:fld id="{7FC8593D-7C47-471E-A8DF-97AC4FFD13F5}" type="datetimeFigureOut">
              <a:rPr lang="en-US" smtClean="0"/>
              <a:pPr/>
              <a:t>3/23/2020</a:t>
            </a:fld>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000">
                <a:solidFill>
                  <a:schemeClr val="tx1"/>
                </a:solidFill>
              </a:defRPr>
            </a:lvl1pPr>
          </a:lstStyle>
          <a:p>
            <a:fld id="{289D71E3-7D81-4C24-B9D8-6B108755C64C}" type="slidenum">
              <a:rPr lang="en-US" smtClean="0"/>
              <a:pPr/>
              <a:t>‹#›</a:t>
            </a:fld>
            <a:endParaRPr lang="en-US"/>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3.xml"/><Relationship Id="rId1" Type="http://schemas.openxmlformats.org/officeDocument/2006/relationships/slideLayout" Target="../slideLayouts/slideLayout9.xml"/><Relationship Id="rId5" Type="http://schemas.openxmlformats.org/officeDocument/2006/relationships/slide" Target="slide8.xml"/><Relationship Id="rId4" Type="http://schemas.openxmlformats.org/officeDocument/2006/relationships/slide" Target="slide7.xml"/></Relationships>
</file>

<file path=ppt/slides/_rels/slide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55440" y="1340768"/>
            <a:ext cx="8458200" cy="1828800"/>
          </a:xfrm>
        </p:spPr>
        <p:txBody>
          <a:bodyPr>
            <a:normAutofit fontScale="90000"/>
          </a:bodyPr>
          <a:lstStyle/>
          <a:p>
            <a:r>
              <a:rPr lang="en-US" b="1" dirty="0"/>
              <a:t>ASSESMEN KEBUTUHAN </a:t>
            </a:r>
            <a:r>
              <a:rPr lang="id-ID" b="1" dirty="0" smtClean="0"/>
              <a:t/>
            </a:r>
            <a:br>
              <a:rPr lang="id-ID" b="1" dirty="0" smtClean="0"/>
            </a:br>
            <a:r>
              <a:rPr lang="en-US" b="1" dirty="0" smtClean="0"/>
              <a:t>A</a:t>
            </a:r>
            <a:r>
              <a:rPr lang="id-ID" b="1" dirty="0"/>
              <a:t>NAK BERKEBUTUHAN KHUSUS</a:t>
            </a:r>
            <a:endParaRPr lang="en-US" dirty="0"/>
          </a:p>
        </p:txBody>
      </p:sp>
    </p:spTree>
    <p:extLst>
      <p:ext uri="{BB962C8B-B14F-4D97-AF65-F5344CB8AC3E}">
        <p14:creationId xmlns:p14="http://schemas.microsoft.com/office/powerpoint/2010/main" val="2798047096"/>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p:cNvSpPr/>
          <p:nvPr/>
        </p:nvSpPr>
        <p:spPr>
          <a:xfrm>
            <a:off x="1199456" y="2060848"/>
            <a:ext cx="4680520" cy="25202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4000" b="1" dirty="0"/>
              <a:t>Assesmen Kebutuhan Siswa ABK</a:t>
            </a:r>
          </a:p>
        </p:txBody>
      </p:sp>
      <p:sp>
        <p:nvSpPr>
          <p:cNvPr id="13" name="Rectangle: Rounded Corners 12">
            <a:hlinkClick r:id="rId2" action="ppaction://hlinksldjump"/>
          </p:cNvPr>
          <p:cNvSpPr/>
          <p:nvPr/>
        </p:nvSpPr>
        <p:spPr>
          <a:xfrm>
            <a:off x="6896472" y="606320"/>
            <a:ext cx="5040560" cy="936104"/>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id-ID" sz="3200" b="1" dirty="0"/>
              <a:t>Definisi Asesmen</a:t>
            </a:r>
          </a:p>
        </p:txBody>
      </p:sp>
      <p:sp>
        <p:nvSpPr>
          <p:cNvPr id="14" name="Rectangle: Rounded Corners 13">
            <a:hlinkClick r:id="rId3" action="ppaction://hlinksldjump"/>
          </p:cNvPr>
          <p:cNvSpPr/>
          <p:nvPr/>
        </p:nvSpPr>
        <p:spPr>
          <a:xfrm>
            <a:off x="6896472" y="1783228"/>
            <a:ext cx="5040560" cy="93610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lgn="ctr"/>
            <a:r>
              <a:rPr lang="id-ID" sz="2400" b="1" dirty="0"/>
              <a:t>Tujuan dan Ruang Lingkup Asesmen </a:t>
            </a:r>
            <a:endParaRPr lang="id-ID" sz="2400" dirty="0"/>
          </a:p>
        </p:txBody>
      </p:sp>
      <p:sp>
        <p:nvSpPr>
          <p:cNvPr id="15" name="Rectangle: Rounded Corners 14">
            <a:hlinkClick r:id="rId4" action="ppaction://hlinksldjump"/>
          </p:cNvPr>
          <p:cNvSpPr/>
          <p:nvPr/>
        </p:nvSpPr>
        <p:spPr>
          <a:xfrm>
            <a:off x="6896472" y="2875113"/>
            <a:ext cx="5040560" cy="936104"/>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r>
              <a:rPr lang="id-ID" sz="2400" b="1" dirty="0">
                <a:ln w="0"/>
                <a:solidFill>
                  <a:schemeClr val="tx1"/>
                </a:solidFill>
                <a:effectLst>
                  <a:outerShdw blurRad="38100" dist="19050" dir="2700000" algn="tl" rotWithShape="0">
                    <a:schemeClr val="dk1">
                      <a:alpha val="40000"/>
                    </a:schemeClr>
                  </a:outerShdw>
                </a:effectLst>
              </a:rPr>
              <a:t>Prosedur Pengembangan Instrumen Asesmen</a:t>
            </a:r>
          </a:p>
        </p:txBody>
      </p:sp>
      <p:sp>
        <p:nvSpPr>
          <p:cNvPr id="16" name="Rectangle: Rounded Corners 15">
            <a:hlinkClick r:id="rId5" action="ppaction://hlinksldjump"/>
          </p:cNvPr>
          <p:cNvSpPr/>
          <p:nvPr/>
        </p:nvSpPr>
        <p:spPr>
          <a:xfrm>
            <a:off x="6886534" y="3933056"/>
            <a:ext cx="5040560"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id-ID" sz="2400" b="1" dirty="0"/>
              <a:t>Prosedur Pelaksanaan Asesmen</a:t>
            </a:r>
            <a:endParaRPr lang="id-ID" sz="2400" dirty="0"/>
          </a:p>
        </p:txBody>
      </p:sp>
    </p:spTree>
    <p:extLst>
      <p:ext uri="{BB962C8B-B14F-4D97-AF65-F5344CB8AC3E}">
        <p14:creationId xmlns:p14="http://schemas.microsoft.com/office/powerpoint/2010/main" val="233389397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6896472" y="606320"/>
            <a:ext cx="5040560" cy="936104"/>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id-ID" sz="3200" b="1" dirty="0"/>
              <a:t>Definisi Asesmen</a:t>
            </a:r>
          </a:p>
        </p:txBody>
      </p:sp>
      <p:sp>
        <p:nvSpPr>
          <p:cNvPr id="2" name="Rectangle: Rounded Corners 1"/>
          <p:cNvSpPr/>
          <p:nvPr/>
        </p:nvSpPr>
        <p:spPr>
          <a:xfrm>
            <a:off x="119336" y="0"/>
            <a:ext cx="6624736" cy="6813376"/>
          </a:xfrm>
          <a:prstGeom prst="roundRect">
            <a:avLst>
              <a:gd name="adj" fmla="val 3664"/>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id-ID"/>
          </a:p>
        </p:txBody>
      </p:sp>
      <p:sp>
        <p:nvSpPr>
          <p:cNvPr id="3" name="Rectangle: Rounded Corners 2"/>
          <p:cNvSpPr/>
          <p:nvPr/>
        </p:nvSpPr>
        <p:spPr>
          <a:xfrm>
            <a:off x="551384" y="116632"/>
            <a:ext cx="5688632" cy="5184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b="1" dirty="0"/>
              <a:t>Hallahan &amp; Kaufman</a:t>
            </a:r>
          </a:p>
        </p:txBody>
      </p:sp>
      <p:sp>
        <p:nvSpPr>
          <p:cNvPr id="4" name="Rectangle: Rounded Corners 3"/>
          <p:cNvSpPr/>
          <p:nvPr/>
        </p:nvSpPr>
        <p:spPr>
          <a:xfrm>
            <a:off x="119336" y="764704"/>
            <a:ext cx="6624736" cy="1728192"/>
          </a:xfrm>
          <a:prstGeom prst="round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just"/>
            <a:r>
              <a:rPr lang="id-ID" dirty="0" smtClean="0">
                <a:latin typeface="+mj-lt"/>
              </a:rPr>
              <a:t>ada 2 </a:t>
            </a:r>
            <a:r>
              <a:rPr lang="id-ID" dirty="0">
                <a:latin typeface="+mj-lt"/>
              </a:rPr>
              <a:t>tujuan asesmen, yaitu 1) untuk menyaring dan memilih murid yang diperkirakan memiliki </a:t>
            </a:r>
            <a:r>
              <a:rPr lang="id-ID" dirty="0" smtClean="0">
                <a:latin typeface="+mj-lt"/>
              </a:rPr>
              <a:t>ketidakmampuan </a:t>
            </a:r>
            <a:r>
              <a:rPr lang="id-ID" dirty="0">
                <a:latin typeface="+mj-lt"/>
              </a:rPr>
              <a:t>tertentu dalam belajar, </a:t>
            </a:r>
            <a:r>
              <a:rPr lang="id-ID" dirty="0">
                <a:latin typeface="+mj-lt"/>
              </a:rPr>
              <a:t>2</a:t>
            </a:r>
            <a:r>
              <a:rPr lang="id-ID" dirty="0" smtClean="0">
                <a:latin typeface="+mj-lt"/>
              </a:rPr>
              <a:t>) </a:t>
            </a:r>
            <a:r>
              <a:rPr lang="id-ID" dirty="0">
                <a:latin typeface="+mj-lt"/>
              </a:rPr>
              <a:t>untuk mengidentifikasi ketidakmampuan yg dimiliki murid</a:t>
            </a:r>
          </a:p>
        </p:txBody>
      </p:sp>
      <p:sp>
        <p:nvSpPr>
          <p:cNvPr id="5" name="Rectangle: Rounded Corners 4"/>
          <p:cNvSpPr/>
          <p:nvPr/>
        </p:nvSpPr>
        <p:spPr>
          <a:xfrm>
            <a:off x="263352" y="2564904"/>
            <a:ext cx="6336704" cy="5040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a:t>Lerner (Mulyono Abdurrahman, 2009:46)</a:t>
            </a:r>
          </a:p>
        </p:txBody>
      </p:sp>
      <p:sp>
        <p:nvSpPr>
          <p:cNvPr id="6" name="Rectangle: Rounded Corners 5"/>
          <p:cNvSpPr/>
          <p:nvPr/>
        </p:nvSpPr>
        <p:spPr>
          <a:xfrm>
            <a:off x="119336" y="3140968"/>
            <a:ext cx="6624736" cy="1080120"/>
          </a:xfrm>
          <a:prstGeom prst="roundRect">
            <a:avLst/>
          </a:prstGeom>
          <a:ln w="57150"/>
        </p:spPr>
        <p:style>
          <a:lnRef idx="2">
            <a:schemeClr val="accent3"/>
          </a:lnRef>
          <a:fillRef idx="1">
            <a:schemeClr val="lt1"/>
          </a:fillRef>
          <a:effectRef idx="0">
            <a:schemeClr val="accent3"/>
          </a:effectRef>
          <a:fontRef idx="minor">
            <a:schemeClr val="dk1"/>
          </a:fontRef>
        </p:style>
        <p:txBody>
          <a:bodyPr rtlCol="0" anchor="ctr"/>
          <a:lstStyle/>
          <a:p>
            <a:pPr algn="just"/>
            <a:r>
              <a:rPr lang="id-ID" sz="1600" dirty="0"/>
              <a:t>Asesmen adalah suatu proses pengumpulan informasi tentang seorang anak yang akan digunakan untuk membuat pertimbangan dan keputusan yang berhubungan dengan anak tersebut.</a:t>
            </a:r>
          </a:p>
        </p:txBody>
      </p:sp>
      <p:sp>
        <p:nvSpPr>
          <p:cNvPr id="7" name="Rectangle: Rounded Corners 6"/>
          <p:cNvSpPr/>
          <p:nvPr/>
        </p:nvSpPr>
        <p:spPr>
          <a:xfrm>
            <a:off x="263352" y="4293096"/>
            <a:ext cx="6336704" cy="5040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a:t>Menurut Anthony J. Nitko (1996:4)</a:t>
            </a:r>
          </a:p>
        </p:txBody>
      </p:sp>
      <p:sp>
        <p:nvSpPr>
          <p:cNvPr id="8" name="Rectangle: Rounded Corners 7"/>
          <p:cNvSpPr/>
          <p:nvPr/>
        </p:nvSpPr>
        <p:spPr>
          <a:xfrm>
            <a:off x="119336" y="4869160"/>
            <a:ext cx="6624736" cy="1916832"/>
          </a:xfrm>
          <a:prstGeom prst="roundRect">
            <a:avLst/>
          </a:prstGeom>
          <a:ln w="57150"/>
        </p:spPr>
        <p:style>
          <a:lnRef idx="2">
            <a:schemeClr val="accent6"/>
          </a:lnRef>
          <a:fillRef idx="1">
            <a:schemeClr val="lt1"/>
          </a:fillRef>
          <a:effectRef idx="0">
            <a:schemeClr val="accent6"/>
          </a:effectRef>
          <a:fontRef idx="minor">
            <a:schemeClr val="dk1"/>
          </a:fontRef>
        </p:style>
        <p:txBody>
          <a:bodyPr rtlCol="0" anchor="ctr"/>
          <a:lstStyle/>
          <a:p>
            <a:pPr algn="just"/>
            <a:r>
              <a:rPr lang="id-ID" sz="1600" dirty="0"/>
              <a:t>asesmen adalah </a:t>
            </a:r>
            <a:r>
              <a:rPr lang="id-ID" sz="1600" dirty="0" smtClean="0"/>
              <a:t>sebuah </a:t>
            </a:r>
            <a:r>
              <a:rPr lang="id-ID" sz="1600" dirty="0"/>
              <a:t>proses yang ditempuh untuk mendapatkan informasi </a:t>
            </a:r>
            <a:r>
              <a:rPr lang="id-ID" sz="1600" dirty="0" smtClean="0"/>
              <a:t>dalam </a:t>
            </a:r>
            <a:r>
              <a:rPr lang="id-ID" sz="1600" dirty="0"/>
              <a:t>rangka membuat keputusan-keputusan mengenai para murid, kurikulum, program-program, dan kebijakan metode atau instrumen pendidikan lainnya oleh suatu badan, lembaga , organisasi, atau institut resmi yang menyelenggarakan suatu aktivitas tertentu.</a:t>
            </a:r>
          </a:p>
        </p:txBody>
      </p:sp>
      <p:sp>
        <p:nvSpPr>
          <p:cNvPr id="9" name="Arrow: Bent 8"/>
          <p:cNvSpPr/>
          <p:nvPr/>
        </p:nvSpPr>
        <p:spPr>
          <a:xfrm rot="5400000">
            <a:off x="7000292" y="1570809"/>
            <a:ext cx="756084" cy="963724"/>
          </a:xfrm>
          <a:prstGeom prst="bentArrow">
            <a:avLst>
              <a:gd name="adj1" fmla="val 25000"/>
              <a:gd name="adj2" fmla="val 37094"/>
              <a:gd name="adj3" fmla="val 50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1" name="Rectangle: Rounded Corners 10"/>
          <p:cNvSpPr/>
          <p:nvPr/>
        </p:nvSpPr>
        <p:spPr>
          <a:xfrm>
            <a:off x="6896472" y="2492896"/>
            <a:ext cx="5176192" cy="2376264"/>
          </a:xfrm>
          <a:prstGeom prst="roundRect">
            <a:avLst/>
          </a:prstGeom>
          <a:ln w="57150"/>
        </p:spPr>
        <p:style>
          <a:lnRef idx="2">
            <a:schemeClr val="accent3"/>
          </a:lnRef>
          <a:fillRef idx="1">
            <a:schemeClr val="lt1"/>
          </a:fillRef>
          <a:effectRef idx="0">
            <a:schemeClr val="accent3"/>
          </a:effectRef>
          <a:fontRef idx="minor">
            <a:schemeClr val="dk1"/>
          </a:fontRef>
        </p:style>
        <p:txBody>
          <a:bodyPr rtlCol="0" anchor="ctr"/>
          <a:lstStyle/>
          <a:p>
            <a:pPr algn="ctr"/>
            <a:r>
              <a:rPr lang="id-ID" sz="2000" dirty="0"/>
              <a:t>A</a:t>
            </a:r>
            <a:r>
              <a:rPr lang="id-ID" sz="2000" dirty="0" smtClean="0"/>
              <a:t>sesmen </a:t>
            </a:r>
            <a:r>
              <a:rPr lang="id-ID" sz="2000" dirty="0"/>
              <a:t>adalah suatu proses identifikasi untuk mengenal murid dan mengklasifikannyauntuk kepentingan belajar yang pelaksanaannya berkelanjutan untuk mengetahui </a:t>
            </a:r>
            <a:r>
              <a:rPr lang="id-ID" sz="2000" dirty="0" smtClean="0"/>
              <a:t>kebutuhan dan atau perkembangan siswa.</a:t>
            </a:r>
            <a:endParaRPr lang="id-ID" sz="2000" dirty="0"/>
          </a:p>
        </p:txBody>
      </p:sp>
      <p:sp>
        <p:nvSpPr>
          <p:cNvPr id="12" name="Action Button: Go Home 11">
            <a:hlinkClick r:id="rId2" action="ppaction://hlinksldjump" highlightClick="1"/>
          </p:cNvPr>
          <p:cNvSpPr/>
          <p:nvPr/>
        </p:nvSpPr>
        <p:spPr>
          <a:xfrm>
            <a:off x="10416480" y="6237312"/>
            <a:ext cx="504056" cy="576064"/>
          </a:xfrm>
          <a:prstGeom prst="actionButtonHom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d-ID"/>
          </a:p>
        </p:txBody>
      </p:sp>
      <p:sp>
        <p:nvSpPr>
          <p:cNvPr id="17" name="Action Button: Go Forward or Next 16">
            <a:hlinkClick r:id="" action="ppaction://hlinkshowjump?jump=nextslide" highlightClick="1"/>
          </p:cNvPr>
          <p:cNvSpPr/>
          <p:nvPr/>
        </p:nvSpPr>
        <p:spPr>
          <a:xfrm>
            <a:off x="10992544" y="6624736"/>
            <a:ext cx="216024" cy="188640"/>
          </a:xfrm>
          <a:prstGeom prst="actionButtonForwardNext">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Tree>
    <p:extLst>
      <p:ext uri="{BB962C8B-B14F-4D97-AF65-F5344CB8AC3E}">
        <p14:creationId xmlns:p14="http://schemas.microsoft.com/office/powerpoint/2010/main" val="79020619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2000"/>
                                        <p:tgtEl>
                                          <p:spTgt spid="9"/>
                                        </p:tgtEl>
                                      </p:cBhvr>
                                    </p:animEffect>
                                    <p:anim calcmode="lin" valueType="num">
                                      <p:cBhvr>
                                        <p:cTn id="44" dur="2000" fill="hold"/>
                                        <p:tgtEl>
                                          <p:spTgt spid="9"/>
                                        </p:tgtEl>
                                        <p:attrNameLst>
                                          <p:attrName>ppt_w</p:attrName>
                                        </p:attrNameLst>
                                      </p:cBhvr>
                                      <p:tavLst>
                                        <p:tav tm="0" fmla="#ppt_w*sin(2.5*pi*$)">
                                          <p:val>
                                            <p:fltVal val="0"/>
                                          </p:val>
                                        </p:tav>
                                        <p:tav tm="100000">
                                          <p:val>
                                            <p:fltVal val="1"/>
                                          </p:val>
                                        </p:tav>
                                      </p:tavLst>
                                    </p:anim>
                                    <p:anim calcmode="lin" valueType="num">
                                      <p:cBhvr>
                                        <p:cTn id="45"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fill="hold"/>
                                        <p:tgtEl>
                                          <p:spTgt spid="11"/>
                                        </p:tgtEl>
                                        <p:attrNameLst>
                                          <p:attrName>ppt_x</p:attrName>
                                        </p:attrNameLst>
                                      </p:cBhvr>
                                      <p:tavLst>
                                        <p:tav tm="0">
                                          <p:val>
                                            <p:strVal val="#ppt_x"/>
                                          </p:val>
                                        </p:tav>
                                        <p:tav tm="100000">
                                          <p:val>
                                            <p:strVal val="#ppt_x"/>
                                          </p:val>
                                        </p:tav>
                                      </p:tavLst>
                                    </p:anim>
                                    <p:anim calcmode="lin" valueType="num">
                                      <p:cBhvr additive="base">
                                        <p:cTn id="5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695400" y="260648"/>
            <a:ext cx="10873208"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a:t>Perbandingan Asesmen dan Evaluasi</a:t>
            </a:r>
            <a:endParaRPr lang="id-ID" sz="2000" dirty="0"/>
          </a:p>
        </p:txBody>
      </p:sp>
      <p:sp>
        <p:nvSpPr>
          <p:cNvPr id="6" name="Rectangle: Rounded Corners 5"/>
          <p:cNvSpPr/>
          <p:nvPr/>
        </p:nvSpPr>
        <p:spPr>
          <a:xfrm>
            <a:off x="695400" y="1052736"/>
            <a:ext cx="10873208" cy="3888432"/>
          </a:xfrm>
          <a:prstGeom prst="roundRect">
            <a:avLst>
              <a:gd name="adj" fmla="val 3375"/>
            </a:avLst>
          </a:prstGeom>
          <a:ln w="57150"/>
        </p:spPr>
        <p:style>
          <a:lnRef idx="2">
            <a:schemeClr val="accent3"/>
          </a:lnRef>
          <a:fillRef idx="1">
            <a:schemeClr val="lt1"/>
          </a:fillRef>
          <a:effectRef idx="0">
            <a:schemeClr val="accent3"/>
          </a:effectRef>
          <a:fontRef idx="minor">
            <a:schemeClr val="dk1"/>
          </a:fontRef>
        </p:style>
        <p:txBody>
          <a:bodyPr rtlCol="0" anchor="ctr"/>
          <a:lstStyle/>
          <a:p>
            <a:pPr algn="ctr"/>
            <a:endParaRPr lang="id-ID"/>
          </a:p>
        </p:txBody>
      </p:sp>
      <p:graphicFrame>
        <p:nvGraphicFramePr>
          <p:cNvPr id="7" name="Table 6"/>
          <p:cNvGraphicFramePr>
            <a:graphicFrameLocks noGrp="1"/>
          </p:cNvGraphicFramePr>
          <p:nvPr>
            <p:extLst>
              <p:ext uri="{D42A27DB-BD31-4B8C-83A1-F6EECF244321}">
                <p14:modId xmlns:p14="http://schemas.microsoft.com/office/powerpoint/2010/main" val="1624630408"/>
              </p:ext>
            </p:extLst>
          </p:nvPr>
        </p:nvGraphicFramePr>
        <p:xfrm>
          <a:off x="839416" y="1196752"/>
          <a:ext cx="10585176" cy="3921509"/>
        </p:xfrm>
        <a:graphic>
          <a:graphicData uri="http://schemas.openxmlformats.org/drawingml/2006/table">
            <a:tbl>
              <a:tblPr firstRow="1" bandRow="1">
                <a:tableStyleId>{5C22544A-7EE6-4342-B048-85BDC9FD1C3A}</a:tableStyleId>
              </a:tblPr>
              <a:tblGrid>
                <a:gridCol w="723773">
                  <a:extLst>
                    <a:ext uri="{9D8B030D-6E8A-4147-A177-3AD203B41FA5}">
                      <a16:colId xmlns:a16="http://schemas.microsoft.com/office/drawing/2014/main" xmlns="" val="172778396"/>
                    </a:ext>
                  </a:extLst>
                </a:gridCol>
                <a:gridCol w="2516587">
                  <a:extLst>
                    <a:ext uri="{9D8B030D-6E8A-4147-A177-3AD203B41FA5}">
                      <a16:colId xmlns:a16="http://schemas.microsoft.com/office/drawing/2014/main" xmlns="" val="457941398"/>
                    </a:ext>
                  </a:extLst>
                </a:gridCol>
                <a:gridCol w="4268782">
                  <a:extLst>
                    <a:ext uri="{9D8B030D-6E8A-4147-A177-3AD203B41FA5}">
                      <a16:colId xmlns:a16="http://schemas.microsoft.com/office/drawing/2014/main" xmlns="" val="2919293483"/>
                    </a:ext>
                  </a:extLst>
                </a:gridCol>
                <a:gridCol w="3076034">
                  <a:extLst>
                    <a:ext uri="{9D8B030D-6E8A-4147-A177-3AD203B41FA5}">
                      <a16:colId xmlns:a16="http://schemas.microsoft.com/office/drawing/2014/main" xmlns="" val="1697363680"/>
                    </a:ext>
                  </a:extLst>
                </a:gridCol>
              </a:tblGrid>
              <a:tr h="457847">
                <a:tc>
                  <a:txBody>
                    <a:bodyPr/>
                    <a:lstStyle/>
                    <a:p>
                      <a:r>
                        <a:rPr lang="id-ID" dirty="0"/>
                        <a:t>No. </a:t>
                      </a:r>
                    </a:p>
                  </a:txBody>
                  <a:tcPr/>
                </a:tc>
                <a:tc>
                  <a:txBody>
                    <a:bodyPr/>
                    <a:lstStyle/>
                    <a:p>
                      <a:pPr marL="457200" algn="just">
                        <a:lnSpc>
                          <a:spcPct val="150000"/>
                        </a:lnSpc>
                        <a:spcAft>
                          <a:spcPts val="0"/>
                        </a:spcAft>
                      </a:pPr>
                      <a:r>
                        <a:rPr lang="id-ID" sz="1800" b="1" dirty="0">
                          <a:effectLst/>
                          <a:latin typeface="Times New Roman" panose="02020603050405020304" pitchFamily="18" charset="0"/>
                          <a:ea typeface="Calibri" panose="020F0502020204030204" pitchFamily="34" charset="0"/>
                          <a:cs typeface="Times New Roman" panose="02020603050405020304" pitchFamily="18" charset="0"/>
                        </a:rPr>
                        <a:t>Komponen </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lgn="just">
                        <a:lnSpc>
                          <a:spcPct val="150000"/>
                        </a:lnSpc>
                        <a:spcAft>
                          <a:spcPts val="0"/>
                        </a:spcAft>
                      </a:pPr>
                      <a:r>
                        <a:rPr lang="id-ID" sz="1800" b="1" dirty="0" smtClean="0">
                          <a:effectLst/>
                          <a:latin typeface="Times New Roman" panose="02020603050405020304" pitchFamily="18" charset="0"/>
                          <a:ea typeface="Calibri" panose="020F0502020204030204" pitchFamily="34" charset="0"/>
                          <a:cs typeface="Times New Roman" panose="02020603050405020304" pitchFamily="18" charset="0"/>
                        </a:rPr>
                        <a:t>Assesmen kebutuhan siswa </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lgn="just">
                        <a:lnSpc>
                          <a:spcPct val="150000"/>
                        </a:lnSpc>
                        <a:spcAft>
                          <a:spcPts val="0"/>
                        </a:spcAft>
                      </a:pPr>
                      <a:r>
                        <a:rPr lang="id-ID" sz="1800" b="1" dirty="0" smtClean="0">
                          <a:effectLst/>
                          <a:latin typeface="Times New Roman" panose="02020603050405020304" pitchFamily="18" charset="0"/>
                          <a:ea typeface="Calibri" panose="020F0502020204030204" pitchFamily="34" charset="0"/>
                          <a:cs typeface="Times New Roman" panose="02020603050405020304" pitchFamily="18" charset="0"/>
                        </a:rPr>
                        <a:t>Asesmen hasil belajar (Evaluasi)</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240399762"/>
                  </a:ext>
                </a:extLst>
              </a:tr>
              <a:tr h="1047518">
                <a:tc>
                  <a:txBody>
                    <a:bodyPr/>
                    <a:lstStyle/>
                    <a:p>
                      <a:r>
                        <a:rPr lang="id-ID" sz="1600" dirty="0"/>
                        <a:t>1</a:t>
                      </a:r>
                    </a:p>
                  </a:txBody>
                  <a:tcPr/>
                </a:tc>
                <a:tc>
                  <a:txBody>
                    <a:bodyPr/>
                    <a:lstStyle/>
                    <a:p>
                      <a:r>
                        <a:rPr lang="id-ID" sz="1600" kern="1200" dirty="0">
                          <a:solidFill>
                            <a:schemeClr val="dk1"/>
                          </a:solidFill>
                          <a:effectLst/>
                          <a:latin typeface="+mn-lt"/>
                          <a:ea typeface="+mn-ea"/>
                          <a:cs typeface="+mn-cs"/>
                        </a:rPr>
                        <a:t>Pelaksanaan</a:t>
                      </a:r>
                      <a:endParaRPr lang="id-ID" sz="1600" dirty="0"/>
                    </a:p>
                  </a:txBody>
                  <a:tcPr/>
                </a:tc>
                <a:tc>
                  <a:txBody>
                    <a:bodyPr/>
                    <a:lstStyle/>
                    <a:p>
                      <a:r>
                        <a:rPr lang="id-ID" sz="1600" kern="1200" dirty="0">
                          <a:solidFill>
                            <a:schemeClr val="dk1"/>
                          </a:solidFill>
                          <a:effectLst/>
                          <a:latin typeface="+mn-lt"/>
                          <a:ea typeface="+mn-ea"/>
                          <a:cs typeface="+mn-cs"/>
                        </a:rPr>
                        <a:t>Sebelum, saat, akhir pembelajaran, dan terus bergulir tanpa henti (dynamics assesment)</a:t>
                      </a:r>
                      <a:endParaRPr lang="id-ID" sz="1600" dirty="0"/>
                    </a:p>
                  </a:txBody>
                  <a:tcPr/>
                </a:tc>
                <a:tc>
                  <a:txBody>
                    <a:bodyPr/>
                    <a:lstStyle/>
                    <a:p>
                      <a:r>
                        <a:rPr lang="id-ID" sz="1600" kern="1200" dirty="0">
                          <a:solidFill>
                            <a:schemeClr val="dk1"/>
                          </a:solidFill>
                          <a:effectLst/>
                          <a:latin typeface="+mn-lt"/>
                          <a:ea typeface="+mn-ea"/>
                          <a:cs typeface="+mn-cs"/>
                        </a:rPr>
                        <a:t>Saat dan akhir pembelajaran</a:t>
                      </a:r>
                      <a:endParaRPr lang="id-ID" sz="1600" dirty="0"/>
                    </a:p>
                  </a:txBody>
                  <a:tcPr/>
                </a:tc>
                <a:extLst>
                  <a:ext uri="{0D108BD9-81ED-4DB2-BD59-A6C34878D82A}">
                    <a16:rowId xmlns:a16="http://schemas.microsoft.com/office/drawing/2014/main" xmlns="" val="1910759368"/>
                  </a:ext>
                </a:extLst>
              </a:tr>
              <a:tr h="1047518">
                <a:tc>
                  <a:txBody>
                    <a:bodyPr/>
                    <a:lstStyle/>
                    <a:p>
                      <a:r>
                        <a:rPr lang="id-ID" sz="1600" dirty="0"/>
                        <a:t>2</a:t>
                      </a:r>
                    </a:p>
                  </a:txBody>
                  <a:tcPr/>
                </a:tc>
                <a:tc>
                  <a:txBody>
                    <a:bodyPr/>
                    <a:lstStyle/>
                    <a:p>
                      <a:r>
                        <a:rPr lang="id-ID" sz="1600" kern="1200" dirty="0">
                          <a:solidFill>
                            <a:schemeClr val="dk1"/>
                          </a:solidFill>
                          <a:effectLst/>
                          <a:latin typeface="+mn-lt"/>
                          <a:ea typeface="+mn-ea"/>
                          <a:cs typeface="+mn-cs"/>
                        </a:rPr>
                        <a:t>Konten (instrumen)</a:t>
                      </a:r>
                      <a:endParaRPr lang="id-ID" sz="1600" dirty="0"/>
                    </a:p>
                  </a:txBody>
                  <a:tcPr/>
                </a:tc>
                <a:tc>
                  <a:txBody>
                    <a:bodyPr/>
                    <a:lstStyle/>
                    <a:p>
                      <a:r>
                        <a:rPr lang="id-ID" sz="1600" kern="1200" dirty="0">
                          <a:solidFill>
                            <a:schemeClr val="dk1"/>
                          </a:solidFill>
                          <a:effectLst/>
                          <a:latin typeface="+mn-lt"/>
                          <a:ea typeface="+mn-ea"/>
                          <a:cs typeface="+mn-cs"/>
                        </a:rPr>
                        <a:t>Didasarkan kepada masalah dan kemampuan yang dimiliki anak</a:t>
                      </a:r>
                      <a:endParaRPr lang="id-ID" sz="1600" dirty="0"/>
                    </a:p>
                  </a:txBody>
                  <a:tcPr/>
                </a:tc>
                <a:tc>
                  <a:txBody>
                    <a:bodyPr/>
                    <a:lstStyle/>
                    <a:p>
                      <a:r>
                        <a:rPr lang="id-ID" sz="1600" kern="1200" dirty="0">
                          <a:solidFill>
                            <a:schemeClr val="dk1"/>
                          </a:solidFill>
                          <a:effectLst/>
                          <a:latin typeface="+mn-lt"/>
                          <a:ea typeface="+mn-ea"/>
                          <a:cs typeface="+mn-cs"/>
                        </a:rPr>
                        <a:t>Didasarkan pada materi yang telah diberikan</a:t>
                      </a:r>
                      <a:endParaRPr lang="id-ID" sz="1600" dirty="0"/>
                    </a:p>
                  </a:txBody>
                  <a:tcPr/>
                </a:tc>
                <a:extLst>
                  <a:ext uri="{0D108BD9-81ED-4DB2-BD59-A6C34878D82A}">
                    <a16:rowId xmlns:a16="http://schemas.microsoft.com/office/drawing/2014/main" xmlns="" val="1006848938"/>
                  </a:ext>
                </a:extLst>
              </a:tr>
              <a:tr h="1047518">
                <a:tc>
                  <a:txBody>
                    <a:bodyPr/>
                    <a:lstStyle/>
                    <a:p>
                      <a:r>
                        <a:rPr lang="id-ID" sz="1600" dirty="0"/>
                        <a:t>3</a:t>
                      </a:r>
                    </a:p>
                  </a:txBody>
                  <a:tcPr/>
                </a:tc>
                <a:tc>
                  <a:txBody>
                    <a:bodyPr/>
                    <a:lstStyle/>
                    <a:p>
                      <a:r>
                        <a:rPr lang="id-ID" sz="1600" kern="1200" dirty="0">
                          <a:solidFill>
                            <a:schemeClr val="dk1"/>
                          </a:solidFill>
                          <a:effectLst/>
                          <a:latin typeface="+mn-lt"/>
                          <a:ea typeface="+mn-ea"/>
                          <a:cs typeface="+mn-cs"/>
                        </a:rPr>
                        <a:t>Tujuan </a:t>
                      </a:r>
                      <a:endParaRPr lang="id-ID" sz="1600" dirty="0"/>
                    </a:p>
                  </a:txBody>
                  <a:tcPr/>
                </a:tc>
                <a:tc>
                  <a:txBody>
                    <a:bodyPr/>
                    <a:lstStyle/>
                    <a:p>
                      <a:r>
                        <a:rPr lang="id-ID" sz="1600" kern="1200" dirty="0">
                          <a:solidFill>
                            <a:schemeClr val="dk1"/>
                          </a:solidFill>
                          <a:effectLst/>
                          <a:latin typeface="+mn-lt"/>
                          <a:ea typeface="+mn-ea"/>
                          <a:cs typeface="+mn-cs"/>
                        </a:rPr>
                        <a:t>Untuk melihat kondisi anak saat itu baik kemampuan, kesulitan, maupun kebutuhan belajarnya</a:t>
                      </a:r>
                      <a:endParaRPr lang="id-ID" sz="1600" dirty="0"/>
                    </a:p>
                  </a:txBody>
                  <a:tcPr/>
                </a:tc>
                <a:tc>
                  <a:txBody>
                    <a:bodyPr/>
                    <a:lstStyle/>
                    <a:p>
                      <a:r>
                        <a:rPr lang="id-ID" sz="1600" kern="1200" dirty="0">
                          <a:solidFill>
                            <a:schemeClr val="dk1"/>
                          </a:solidFill>
                          <a:effectLst/>
                          <a:latin typeface="+mn-lt"/>
                          <a:ea typeface="+mn-ea"/>
                          <a:cs typeface="+mn-cs"/>
                        </a:rPr>
                        <a:t>Untuk mengukur seberapa jauh materi dapat diserap/ dikuasai anak</a:t>
                      </a:r>
                      <a:endParaRPr lang="id-ID" sz="1600" dirty="0"/>
                    </a:p>
                  </a:txBody>
                  <a:tcPr/>
                </a:tc>
                <a:extLst>
                  <a:ext uri="{0D108BD9-81ED-4DB2-BD59-A6C34878D82A}">
                    <a16:rowId xmlns:a16="http://schemas.microsoft.com/office/drawing/2014/main" xmlns="" val="3728873938"/>
                  </a:ext>
                </a:extLst>
              </a:tr>
            </a:tbl>
          </a:graphicData>
        </a:graphic>
      </p:graphicFrame>
      <p:sp>
        <p:nvSpPr>
          <p:cNvPr id="8" name="Action Button: Go Back or Previous 7">
            <a:hlinkClick r:id="" action="ppaction://hlinkshowjump?jump=previousslide" highlightClick="1"/>
          </p:cNvPr>
          <p:cNvSpPr/>
          <p:nvPr/>
        </p:nvSpPr>
        <p:spPr>
          <a:xfrm>
            <a:off x="10128448" y="6597352"/>
            <a:ext cx="216024" cy="216024"/>
          </a:xfrm>
          <a:prstGeom prst="actionButtonBackPrevious">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
        <p:nvSpPr>
          <p:cNvPr id="9" name="Action Button: Go Home 8">
            <a:hlinkClick r:id="rId2" action="ppaction://hlinksldjump" highlightClick="1"/>
          </p:cNvPr>
          <p:cNvSpPr/>
          <p:nvPr/>
        </p:nvSpPr>
        <p:spPr>
          <a:xfrm>
            <a:off x="10416480" y="6237312"/>
            <a:ext cx="504056" cy="576064"/>
          </a:xfrm>
          <a:prstGeom prst="actionButtonHom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d-ID"/>
          </a:p>
        </p:txBody>
      </p:sp>
      <p:sp>
        <p:nvSpPr>
          <p:cNvPr id="10" name="Action Button: Go Forward or Next 9">
            <a:hlinkClick r:id="" action="ppaction://hlinkshowjump?jump=nextslide" highlightClick="1"/>
          </p:cNvPr>
          <p:cNvSpPr/>
          <p:nvPr/>
        </p:nvSpPr>
        <p:spPr>
          <a:xfrm>
            <a:off x="10992544" y="6624736"/>
            <a:ext cx="216024" cy="188640"/>
          </a:xfrm>
          <a:prstGeom prst="actionButtonForwardNext">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Tree>
    <p:extLst>
      <p:ext uri="{BB962C8B-B14F-4D97-AF65-F5344CB8AC3E}">
        <p14:creationId xmlns:p14="http://schemas.microsoft.com/office/powerpoint/2010/main" val="141817001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ppt_w</p:attrName>
                                        </p:attrNameLst>
                                      </p:cBhvr>
                                      <p:tavLst>
                                        <p:tav tm="0" fmla="#ppt_w*sin(2.5*pi*$)">
                                          <p:val>
                                            <p:fltVal val="0"/>
                                          </p:val>
                                        </p:tav>
                                        <p:tav tm="100000">
                                          <p:val>
                                            <p:fltVal val="1"/>
                                          </p:val>
                                        </p:tav>
                                      </p:tavLst>
                                    </p:anim>
                                    <p:anim calcmode="lin" valueType="num">
                                      <p:cBhvr>
                                        <p:cTn id="9" dur="75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87806654"/>
              </p:ext>
            </p:extLst>
          </p:nvPr>
        </p:nvGraphicFramePr>
        <p:xfrm>
          <a:off x="1055440" y="332656"/>
          <a:ext cx="10009112"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2692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p:cNvSpPr/>
          <p:nvPr/>
        </p:nvSpPr>
        <p:spPr>
          <a:xfrm>
            <a:off x="7320136" y="2560751"/>
            <a:ext cx="3968824" cy="85368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lgn="ctr"/>
            <a:r>
              <a:rPr lang="id-ID" sz="2400" b="1" dirty="0"/>
              <a:t>Tujuan </a:t>
            </a:r>
            <a:r>
              <a:rPr lang="id-ID" sz="2400" b="1" dirty="0" smtClean="0"/>
              <a:t>Asesmen Kebutuhan siswa ABK </a:t>
            </a:r>
            <a:endParaRPr lang="id-ID" sz="2400" dirty="0"/>
          </a:p>
        </p:txBody>
      </p:sp>
      <p:sp>
        <p:nvSpPr>
          <p:cNvPr id="7" name="Action Button: Go Home 6">
            <a:hlinkClick r:id="rId2" action="ppaction://hlinksldjump" highlightClick="1"/>
          </p:cNvPr>
          <p:cNvSpPr/>
          <p:nvPr/>
        </p:nvSpPr>
        <p:spPr>
          <a:xfrm>
            <a:off x="10416480" y="6237312"/>
            <a:ext cx="504056" cy="576064"/>
          </a:xfrm>
          <a:prstGeom prst="actionButtonHom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d-ID"/>
          </a:p>
        </p:txBody>
      </p:sp>
      <p:sp>
        <p:nvSpPr>
          <p:cNvPr id="9" name="Rectangle 8"/>
          <p:cNvSpPr/>
          <p:nvPr/>
        </p:nvSpPr>
        <p:spPr>
          <a:xfrm>
            <a:off x="1055440" y="2270500"/>
            <a:ext cx="5328592" cy="2677656"/>
          </a:xfrm>
          <a:prstGeom prst="rect">
            <a:avLst/>
          </a:prstGeom>
        </p:spPr>
        <p:txBody>
          <a:bodyPr wrap="square">
            <a:spAutoFit/>
          </a:bodyPr>
          <a:lstStyle/>
          <a:p>
            <a:r>
              <a:rPr lang="id-ID" sz="2400" dirty="0" smtClean="0"/>
              <a:t>menentukan </a:t>
            </a:r>
            <a:r>
              <a:rPr lang="id-ID" sz="2400" dirty="0"/>
              <a:t>bagaimana keadaan siswa saat </a:t>
            </a:r>
            <a:r>
              <a:rPr lang="id-ID" sz="2400" dirty="0" smtClean="0"/>
              <a:t>ini (menemukan </a:t>
            </a:r>
            <a:r>
              <a:rPr lang="id-ID" sz="2400" dirty="0"/>
              <a:t>kemampuan dan ketidakmampuan, atau kesulitan, atau masalah yang dihadapi </a:t>
            </a:r>
            <a:r>
              <a:rPr lang="id-ID" sz="2400" dirty="0" smtClean="0"/>
              <a:t>siswa) </a:t>
            </a:r>
            <a:r>
              <a:rPr lang="id-ID" sz="2400" dirty="0"/>
              <a:t>sehingga dapat ditetapkan kebutuhan belajar siswa.</a:t>
            </a:r>
          </a:p>
          <a:p>
            <a:r>
              <a:rPr lang="id-ID" sz="2400" dirty="0"/>
              <a:t>	</a:t>
            </a:r>
          </a:p>
        </p:txBody>
      </p:sp>
    </p:spTree>
    <p:extLst>
      <p:ext uri="{BB962C8B-B14F-4D97-AF65-F5344CB8AC3E}">
        <p14:creationId xmlns:p14="http://schemas.microsoft.com/office/powerpoint/2010/main" val="292794043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p:cNvSpPr/>
          <p:nvPr/>
        </p:nvSpPr>
        <p:spPr>
          <a:xfrm>
            <a:off x="6896472" y="2875113"/>
            <a:ext cx="5040560" cy="936104"/>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r>
              <a:rPr lang="id-ID" sz="2400" b="1" dirty="0">
                <a:ln w="0"/>
                <a:solidFill>
                  <a:schemeClr val="tx1"/>
                </a:solidFill>
                <a:effectLst>
                  <a:outerShdw blurRad="38100" dist="19050" dir="2700000" algn="tl" rotWithShape="0">
                    <a:schemeClr val="dk1">
                      <a:alpha val="40000"/>
                    </a:schemeClr>
                  </a:outerShdw>
                </a:effectLst>
              </a:rPr>
              <a:t>Prosedur Pengembangan Instrumen Asesmen</a:t>
            </a:r>
          </a:p>
        </p:txBody>
      </p:sp>
      <p:sp>
        <p:nvSpPr>
          <p:cNvPr id="2" name="Rectangle: Rounded Corners 1"/>
          <p:cNvSpPr/>
          <p:nvPr/>
        </p:nvSpPr>
        <p:spPr>
          <a:xfrm>
            <a:off x="407368" y="116632"/>
            <a:ext cx="6120680" cy="6624736"/>
          </a:xfrm>
          <a:prstGeom prst="roundRect">
            <a:avLst>
              <a:gd name="adj" fmla="val 2476"/>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just"/>
            <a:r>
              <a:rPr lang="id-ID" dirty="0"/>
              <a:t>	Untuk mendapatkan data yang akurat dari seorang anak yang akan diases, diperlukan instrumen yang memadai. Ada dua jenis instrumen asesmen, yaitu</a:t>
            </a:r>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a:p>
            <a:pPr algn="just"/>
            <a:endParaRPr lang="id-ID" dirty="0"/>
          </a:p>
        </p:txBody>
      </p:sp>
      <p:sp>
        <p:nvSpPr>
          <p:cNvPr id="3" name="Rectangle: Rounded Corners 2"/>
          <p:cNvSpPr/>
          <p:nvPr/>
        </p:nvSpPr>
        <p:spPr>
          <a:xfrm>
            <a:off x="551384" y="1196752"/>
            <a:ext cx="3096344" cy="5262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b="1" dirty="0"/>
              <a:t>Asesmen Formal</a:t>
            </a:r>
          </a:p>
        </p:txBody>
      </p:sp>
      <p:sp>
        <p:nvSpPr>
          <p:cNvPr id="4" name="Arrow: Bent 3"/>
          <p:cNvSpPr/>
          <p:nvPr/>
        </p:nvSpPr>
        <p:spPr>
          <a:xfrm rot="5400000">
            <a:off x="3789850" y="1268760"/>
            <a:ext cx="432048" cy="432048"/>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5" name="Rectangle: Rounded Corners 4"/>
          <p:cNvSpPr/>
          <p:nvPr/>
        </p:nvSpPr>
        <p:spPr>
          <a:xfrm>
            <a:off x="551384" y="1844824"/>
            <a:ext cx="5760640" cy="2304256"/>
          </a:xfrm>
          <a:prstGeom prst="roundRect">
            <a:avLst>
              <a:gd name="adj" fmla="val 4683"/>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just"/>
            <a:r>
              <a:rPr lang="id-ID" sz="1600" dirty="0"/>
              <a:t>Penyusunan asesmen formal memerlukan keahlian tinggi, waktu yang lama, dan biaya yang sangat besar. Untuk memperoleh suatu bentuk instrumen asesmen berupa tes yang didasarkan 4 validitas tertentu (construct dan content) juga memerlukan perhitungan reliabilitas dan tiap butir soal perlu dikalibrasi untuk mengetahui daya pembeda dan derajat kesulitannya. Karena penyusunan instrumen asesmen formal tidak mudah, maka tidak mudah pula menemukan instrumen tersebut.</a:t>
            </a:r>
          </a:p>
        </p:txBody>
      </p:sp>
      <p:sp>
        <p:nvSpPr>
          <p:cNvPr id="11" name="Rectangle: Rounded Corners 10"/>
          <p:cNvSpPr/>
          <p:nvPr/>
        </p:nvSpPr>
        <p:spPr>
          <a:xfrm>
            <a:off x="551384" y="4270919"/>
            <a:ext cx="3096344" cy="5262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b="1" dirty="0"/>
              <a:t>Asesmen Informal</a:t>
            </a:r>
          </a:p>
        </p:txBody>
      </p:sp>
      <p:sp>
        <p:nvSpPr>
          <p:cNvPr id="12" name="Arrow: Bent 11"/>
          <p:cNvSpPr/>
          <p:nvPr/>
        </p:nvSpPr>
        <p:spPr>
          <a:xfrm rot="5400000">
            <a:off x="3797557" y="4365104"/>
            <a:ext cx="432048" cy="432048"/>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6" name="Rectangle: Rounded Corners 5"/>
          <p:cNvSpPr/>
          <p:nvPr/>
        </p:nvSpPr>
        <p:spPr>
          <a:xfrm>
            <a:off x="551384" y="4918991"/>
            <a:ext cx="5760640" cy="1678361"/>
          </a:xfrm>
          <a:prstGeom prst="roundRect">
            <a:avLst>
              <a:gd name="adj" fmla="val 9656"/>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just"/>
            <a:r>
              <a:rPr lang="id-ID" sz="1600" dirty="0"/>
              <a:t>Asesmen informal adalah asesmen yang dibuat dan dikembangkan oleh guru berdasarkan aspek-aspek perkembangan atau kurikulum yang berkaitan dengan kemampuan belajar anak. Asesmen informal merupakan cara yang terbaik untuk memperoleh informasi tentang kemampuan, kesulitan/masalah yang dihadapi, serta kebutuhan belajar siswa. </a:t>
            </a:r>
          </a:p>
        </p:txBody>
      </p:sp>
      <p:sp>
        <p:nvSpPr>
          <p:cNvPr id="17" name="Action Button: Go Home 16">
            <a:hlinkClick r:id="rId2" action="ppaction://hlinksldjump" highlightClick="1"/>
          </p:cNvPr>
          <p:cNvSpPr/>
          <p:nvPr/>
        </p:nvSpPr>
        <p:spPr>
          <a:xfrm>
            <a:off x="10416480" y="6237312"/>
            <a:ext cx="504056" cy="576064"/>
          </a:xfrm>
          <a:prstGeom prst="actionButtonHom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d-ID"/>
          </a:p>
        </p:txBody>
      </p:sp>
    </p:spTree>
    <p:extLst>
      <p:ext uri="{BB962C8B-B14F-4D97-AF65-F5344CB8AC3E}">
        <p14:creationId xmlns:p14="http://schemas.microsoft.com/office/powerpoint/2010/main" val="36970927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ppt_w</p:attrName>
                                        </p:attrNameLst>
                                      </p:cBhvr>
                                      <p:tavLst>
                                        <p:tav tm="0" fmla="#ppt_w*sin(2.5*pi*$)">
                                          <p:val>
                                            <p:fltVal val="0"/>
                                          </p:val>
                                        </p:tav>
                                        <p:tav tm="100000">
                                          <p:val>
                                            <p:fltVal val="1"/>
                                          </p:val>
                                        </p:tav>
                                      </p:tavLst>
                                    </p:anim>
                                    <p:anim calcmode="lin" valueType="num">
                                      <p:cBhvr>
                                        <p:cTn id="15" dur="5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ppt_w</p:attrName>
                                        </p:attrNameLst>
                                      </p:cBhvr>
                                      <p:tavLst>
                                        <p:tav tm="0" fmla="#ppt_w*sin(2.5*pi*$)">
                                          <p:val>
                                            <p:fltVal val="0"/>
                                          </p:val>
                                        </p:tav>
                                        <p:tav tm="100000">
                                          <p:val>
                                            <p:fltVal val="1"/>
                                          </p:val>
                                        </p:tav>
                                      </p:tavLst>
                                    </p:anim>
                                    <p:anim calcmode="lin" valueType="num">
                                      <p:cBhvr>
                                        <p:cTn id="34" dur="5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animBg="1"/>
      <p:bldP spid="12"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15"/>
          <p:cNvSpPr/>
          <p:nvPr/>
        </p:nvSpPr>
        <p:spPr>
          <a:xfrm>
            <a:off x="6886534" y="3933056"/>
            <a:ext cx="5040560"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id-ID" sz="2400" b="1" dirty="0"/>
              <a:t>Prosedur Pelaksanaan Asesmen</a:t>
            </a:r>
            <a:endParaRPr lang="id-ID" sz="2400" dirty="0"/>
          </a:p>
        </p:txBody>
      </p:sp>
      <p:sp>
        <p:nvSpPr>
          <p:cNvPr id="2" name="Rectangle: Rounded Corners 1"/>
          <p:cNvSpPr/>
          <p:nvPr/>
        </p:nvSpPr>
        <p:spPr>
          <a:xfrm>
            <a:off x="191344" y="116632"/>
            <a:ext cx="6480720" cy="4896544"/>
          </a:xfrm>
          <a:prstGeom prst="roundRect">
            <a:avLst>
              <a:gd name="adj" fmla="val 7739"/>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just"/>
            <a:r>
              <a:rPr lang="id-ID" dirty="0"/>
              <a:t>	</a:t>
            </a:r>
            <a:r>
              <a:rPr lang="id-ID" sz="2000" dirty="0" smtClean="0"/>
              <a:t>Langkah-langkah </a:t>
            </a:r>
            <a:r>
              <a:rPr lang="id-ID" sz="2000" dirty="0"/>
              <a:t>pelaksanaan </a:t>
            </a:r>
            <a:r>
              <a:rPr lang="id-ID" sz="2000" dirty="0" smtClean="0"/>
              <a:t>asesmen: </a:t>
            </a:r>
          </a:p>
          <a:p>
            <a:pPr algn="just"/>
            <a:r>
              <a:rPr lang="id-ID" sz="2000" dirty="0" smtClean="0"/>
              <a:t>1</a:t>
            </a:r>
            <a:r>
              <a:rPr lang="id-ID" sz="2000" dirty="0"/>
              <a:t>) Guru melakukan asesmen berdasarkan instrumen asesmen yang telah disusun melalui teknik pelaksanaan.</a:t>
            </a:r>
          </a:p>
          <a:p>
            <a:pPr algn="just"/>
            <a:r>
              <a:rPr lang="id-ID" sz="2000" dirty="0"/>
              <a:t>2) Menganalisis hasil asesmen. Dalam hal ini akan ditemukan  kekuatan, kelemahan, dan kebutuhan siswa.</a:t>
            </a:r>
          </a:p>
          <a:p>
            <a:pPr algn="just"/>
            <a:r>
              <a:rPr lang="id-ID" sz="2000" dirty="0"/>
              <a:t>3) Membuat kesimpulan dan rekomendasi Kesimpulan yang dibuat berdasarkan hal-hal yang ditemukan dalam analisis hasil asesmen, yang selanjutnya, dibuatlah rekomendasi. </a:t>
            </a:r>
          </a:p>
          <a:p>
            <a:pPr algn="just"/>
            <a:endParaRPr lang="id-ID" dirty="0"/>
          </a:p>
          <a:p>
            <a:pPr algn="just"/>
            <a:endParaRPr lang="id-ID" dirty="0"/>
          </a:p>
        </p:txBody>
      </p:sp>
      <p:sp>
        <p:nvSpPr>
          <p:cNvPr id="8" name="Action Button: Go Home 7">
            <a:hlinkClick r:id="rId2" action="ppaction://hlinksldjump" highlightClick="1"/>
          </p:cNvPr>
          <p:cNvSpPr/>
          <p:nvPr/>
        </p:nvSpPr>
        <p:spPr>
          <a:xfrm>
            <a:off x="10416480" y="6237312"/>
            <a:ext cx="504056" cy="576064"/>
          </a:xfrm>
          <a:prstGeom prst="actionButtonHom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d-ID"/>
          </a:p>
        </p:txBody>
      </p:sp>
    </p:spTree>
    <p:extLst>
      <p:ext uri="{BB962C8B-B14F-4D97-AF65-F5344CB8AC3E}">
        <p14:creationId xmlns:p14="http://schemas.microsoft.com/office/powerpoint/2010/main" val="149281371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esentation16" id="{CDF1CE40-D12A-4BBA-8E29-FD301E3A737A}" vid="{E44D8D76-07A2-4151-9426-1A858C999D66}"/>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D52213BA-6259-469B-8BD9-3C7F83E2B94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0</TotalTime>
  <Words>439</Words>
  <Application>Microsoft Office PowerPoint</Application>
  <PresentationFormat>Custom</PresentationFormat>
  <Paragraphs>72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Children Friends 16x9</vt:lpstr>
      <vt:lpstr>ASSESMEN KEBUTUHAN  ANAK BERKEBUTUHAN KHUSUS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2017-04-10T12:57:40Z</dcterms:created>
  <dcterms:modified xsi:type="dcterms:W3CDTF">2020-03-23T12:50:25Z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ies>
</file>