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20" name="Footer Placeholder 19"/>
          <p:cNvSpPr>
            <a:spLocks noGrp="1"/>
          </p:cNvSpPr>
          <p:nvPr>
            <p:ph type="ftr" sz="quarter" idx="11"/>
          </p:nvPr>
        </p:nvSpPr>
        <p:spPr/>
        <p:txBody>
          <a:bodyPr/>
          <a:lstStyle>
            <a:extLst/>
          </a:lstStyle>
          <a:p>
            <a:endParaRPr lang="id-ID"/>
          </a:p>
        </p:txBody>
      </p:sp>
      <p:sp>
        <p:nvSpPr>
          <p:cNvPr id="10" name="Slide Number Placeholder 9"/>
          <p:cNvSpPr>
            <a:spLocks noGrp="1"/>
          </p:cNvSpPr>
          <p:nvPr>
            <p:ph type="sldNum" sz="quarter" idx="12"/>
          </p:nvPr>
        </p:nvSpPr>
        <p:spPr/>
        <p:txBody>
          <a:bodyPr/>
          <a:lstStyle>
            <a:extLst/>
          </a:lstStyle>
          <a:p>
            <a:fld id="{3E00D446-72C9-439E-8484-A546C2505424}" type="slidenum">
              <a:rPr lang="id-ID" smtClean="0"/>
              <a:t>‹#›</a:t>
            </a:fld>
            <a:endParaRPr lang="id-ID"/>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00D446-72C9-439E-8484-A546C2505424}"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00D446-72C9-439E-8484-A546C2505424}" type="slidenum">
              <a:rPr lang="id-ID" smtClean="0"/>
              <a:t>‹#›</a:t>
            </a:fld>
            <a:endParaRPr lang="id-ID"/>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3E00D446-72C9-439E-8484-A546C2505424}"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3E00D446-72C9-439E-8484-A546C2505424}"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3E00D446-72C9-439E-8484-A546C2505424}"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3E00D446-72C9-439E-8484-A546C2505424}" type="slidenum">
              <a:rPr lang="id-ID" smtClean="0"/>
              <a:t>‹#›</a:t>
            </a:fld>
            <a:endParaRPr lang="id-ID"/>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3E00D446-72C9-439E-8484-A546C2505424}"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3E00D446-72C9-439E-8484-A546C2505424}" type="slidenum">
              <a:rPr lang="id-ID" smtClean="0"/>
              <a:t>‹#›</a:t>
            </a:fld>
            <a:endParaRPr lang="id-ID"/>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00D446-72C9-439E-8484-A546C2505424}"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7BFF8D4-8CE9-4C24-974C-D677BCF7C5FD}" type="datetimeFigureOut">
              <a:rPr lang="id-ID" smtClean="0"/>
              <a:t>01/11/2018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00D446-72C9-439E-8484-A546C2505424}"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37BFF8D4-8CE9-4C24-974C-D677BCF7C5FD}" type="datetimeFigureOut">
              <a:rPr lang="id-ID" smtClean="0"/>
              <a:t>01/11/2018</a:t>
            </a:fld>
            <a:endParaRPr lang="id-ID"/>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id-ID"/>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E00D446-72C9-439E-8484-A546C2505424}" type="slidenum">
              <a:rPr lang="id-ID" smtClean="0"/>
              <a:t>‹#›</a:t>
            </a:fld>
            <a:endParaRPr lang="id-ID"/>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92697"/>
            <a:ext cx="7772400" cy="1368151"/>
          </a:xfrm>
        </p:spPr>
        <p:txBody>
          <a:bodyPr/>
          <a:lstStyle/>
          <a:p>
            <a:r>
              <a:rPr lang="id-ID" dirty="0" smtClean="0"/>
              <a:t>ETIKA KEBERAGAMAAN </a:t>
            </a:r>
            <a:endParaRPr lang="id-ID"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1800" y="2018184"/>
            <a:ext cx="3401575" cy="3744416"/>
          </a:xfrm>
          <a:prstGeom prst="rect">
            <a:avLst/>
          </a:prstGeom>
        </p:spPr>
      </p:pic>
    </p:spTree>
    <p:extLst>
      <p:ext uri="{BB962C8B-B14F-4D97-AF65-F5344CB8AC3E}">
        <p14:creationId xmlns:p14="http://schemas.microsoft.com/office/powerpoint/2010/main" val="15801990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DOSEN PENGAMPU </a:t>
            </a:r>
            <a:br>
              <a:rPr lang="en-US" dirty="0" smtClean="0"/>
            </a:br>
            <a:r>
              <a:rPr lang="en-US" dirty="0" smtClean="0"/>
              <a:t>EKA SARI SETYANINGSIH, </a:t>
            </a:r>
            <a:r>
              <a:rPr lang="en-US" dirty="0" err="1" smtClean="0"/>
              <a:t>S.Pd</a:t>
            </a:r>
            <a:r>
              <a:rPr lang="en-US" dirty="0" smtClean="0"/>
              <a:t>, </a:t>
            </a:r>
            <a:r>
              <a:rPr lang="en-US" dirty="0" err="1" smtClean="0"/>
              <a:t>M.Pd</a:t>
            </a:r>
            <a:endParaRPr lang="id-ID"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KELOMPOK </a:t>
            </a:r>
            <a:r>
              <a:rPr lang="id-ID" dirty="0" smtClean="0"/>
              <a:t>  </a:t>
            </a:r>
            <a:r>
              <a:rPr lang="en-US" dirty="0" smtClean="0"/>
              <a:t>: </a:t>
            </a:r>
            <a:r>
              <a:rPr lang="id-ID" dirty="0" smtClean="0"/>
              <a:t>7</a:t>
            </a:r>
            <a:endParaRPr lang="en-US" dirty="0" smtClean="0"/>
          </a:p>
          <a:p>
            <a:pPr marL="0" indent="0">
              <a:buNone/>
            </a:pPr>
            <a:r>
              <a:rPr lang="en-US" dirty="0" smtClean="0"/>
              <a:t>KELAS	  : 1 G</a:t>
            </a:r>
          </a:p>
          <a:p>
            <a:pPr marL="0" indent="0">
              <a:buNone/>
            </a:pPr>
            <a:r>
              <a:rPr lang="en-US" dirty="0" smtClean="0"/>
              <a:t>PRODI	  : PGSD</a:t>
            </a:r>
          </a:p>
          <a:p>
            <a:pPr marL="0" indent="0">
              <a:buNone/>
            </a:pPr>
            <a:endParaRPr lang="en-US" dirty="0" smtClean="0"/>
          </a:p>
          <a:p>
            <a:pPr marL="0" indent="0">
              <a:buNone/>
            </a:pPr>
            <a:r>
              <a:rPr lang="en-US" dirty="0" smtClean="0"/>
              <a:t>DISUSUN OLEH :</a:t>
            </a:r>
          </a:p>
          <a:p>
            <a:pPr marL="0" indent="0">
              <a:buNone/>
            </a:pPr>
            <a:r>
              <a:rPr lang="en-US" dirty="0" smtClean="0"/>
              <a:t>1. </a:t>
            </a:r>
            <a:r>
              <a:rPr lang="id-ID" dirty="0" smtClean="0"/>
              <a:t>SARAH RIYAD SAPUTRI		</a:t>
            </a:r>
            <a:r>
              <a:rPr lang="en-US" dirty="0" smtClean="0"/>
              <a:t> (18120</a:t>
            </a:r>
            <a:r>
              <a:rPr lang="id-ID" dirty="0" smtClean="0"/>
              <a:t>286</a:t>
            </a:r>
            <a:r>
              <a:rPr lang="en-US" dirty="0" smtClean="0"/>
              <a:t>)</a:t>
            </a:r>
          </a:p>
          <a:p>
            <a:pPr marL="0" indent="0">
              <a:buNone/>
            </a:pPr>
            <a:r>
              <a:rPr lang="en-US" dirty="0" smtClean="0"/>
              <a:t>2. </a:t>
            </a:r>
            <a:r>
              <a:rPr lang="id-ID" dirty="0" smtClean="0"/>
              <a:t>DEVY NUR SAPUTRI    		</a:t>
            </a:r>
            <a:r>
              <a:rPr lang="en-US" dirty="0" smtClean="0"/>
              <a:t> (1812</a:t>
            </a:r>
            <a:r>
              <a:rPr lang="id-ID" dirty="0" smtClean="0"/>
              <a:t>0291</a:t>
            </a:r>
            <a:r>
              <a:rPr lang="en-US" dirty="0" smtClean="0"/>
              <a:t>)</a:t>
            </a:r>
          </a:p>
          <a:p>
            <a:pPr marL="0" indent="0">
              <a:buNone/>
            </a:pPr>
            <a:r>
              <a:rPr lang="en-US" dirty="0" smtClean="0"/>
              <a:t>3. </a:t>
            </a:r>
            <a:r>
              <a:rPr lang="id-ID" dirty="0" smtClean="0"/>
              <a:t>DESTA KIRANA TRIADMAJA	</a:t>
            </a:r>
            <a:r>
              <a:rPr lang="en-US" dirty="0" smtClean="0"/>
              <a:t> (1812</a:t>
            </a:r>
            <a:r>
              <a:rPr lang="id-ID" dirty="0" smtClean="0"/>
              <a:t>0297</a:t>
            </a:r>
            <a:r>
              <a:rPr lang="en-US" dirty="0" smtClean="0"/>
              <a:t>)</a:t>
            </a:r>
          </a:p>
          <a:p>
            <a:endParaRPr lang="id-ID" dirty="0"/>
          </a:p>
        </p:txBody>
      </p:sp>
    </p:spTree>
    <p:extLst>
      <p:ext uri="{BB962C8B-B14F-4D97-AF65-F5344CB8AC3E}">
        <p14:creationId xmlns:p14="http://schemas.microsoft.com/office/powerpoint/2010/main" val="4047547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PENGERTIAN KEBERAGAMAAN</a:t>
            </a:r>
            <a:endParaRPr lang="id-ID" dirty="0"/>
          </a:p>
        </p:txBody>
      </p:sp>
      <p:sp>
        <p:nvSpPr>
          <p:cNvPr id="3" name="Content Placeholder 2"/>
          <p:cNvSpPr>
            <a:spLocks noGrp="1"/>
          </p:cNvSpPr>
          <p:nvPr>
            <p:ph idx="1"/>
          </p:nvPr>
        </p:nvSpPr>
        <p:spPr>
          <a:xfrm>
            <a:off x="467544" y="1628800"/>
            <a:ext cx="8229600" cy="4525963"/>
          </a:xfrm>
        </p:spPr>
        <p:txBody>
          <a:bodyPr/>
          <a:lstStyle/>
          <a:p>
            <a:r>
              <a:rPr lang="id-ID" dirty="0" smtClean="0"/>
              <a:t>Yang dimaksud dengan keberagamaan atau religiusitas merupakan tingkat pengetahuan, keyakinan, pelaksanaan dan penghayatan seseorang atas ajaran agama yang diyakininya, atau suatu sikap penyerahan diri kepada suatu kekuatan yang ada diluar dirinya yang diwujudkan dalam aktivitas sehari-hari</a:t>
            </a:r>
            <a:endParaRPr lang="id-ID" dirty="0"/>
          </a:p>
        </p:txBody>
      </p:sp>
    </p:spTree>
    <p:extLst>
      <p:ext uri="{BB962C8B-B14F-4D97-AF65-F5344CB8AC3E}">
        <p14:creationId xmlns:p14="http://schemas.microsoft.com/office/powerpoint/2010/main" val="430169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Titik Temu antara Agama-agama</a:t>
            </a:r>
            <a:endParaRPr lang="id-ID" dirty="0"/>
          </a:p>
        </p:txBody>
      </p:sp>
      <p:sp>
        <p:nvSpPr>
          <p:cNvPr id="3" name="Content Placeholder 2"/>
          <p:cNvSpPr>
            <a:spLocks noGrp="1"/>
          </p:cNvSpPr>
          <p:nvPr>
            <p:ph idx="1"/>
          </p:nvPr>
        </p:nvSpPr>
        <p:spPr/>
        <p:txBody>
          <a:bodyPr/>
          <a:lstStyle/>
          <a:p>
            <a:pPr marL="514350" indent="-514350">
              <a:buFont typeface="+mj-lt"/>
              <a:buAutoNum type="arabicPeriod"/>
            </a:pPr>
            <a:r>
              <a:rPr lang="id-ID" dirty="0" smtClean="0"/>
              <a:t>Tauhid </a:t>
            </a:r>
          </a:p>
          <a:p>
            <a:pPr marL="514350" indent="-514350">
              <a:buFont typeface="+mj-lt"/>
              <a:buAutoNum type="arabicPeriod"/>
            </a:pPr>
            <a:r>
              <a:rPr lang="id-ID" dirty="0" smtClean="0"/>
              <a:t>Ritual Keberagamaan</a:t>
            </a:r>
          </a:p>
          <a:p>
            <a:pPr marL="514350" indent="-514350">
              <a:buFont typeface="+mj-lt"/>
              <a:buAutoNum type="arabicPeriod"/>
            </a:pPr>
            <a:r>
              <a:rPr lang="id-ID" dirty="0" smtClean="0"/>
              <a:t>Ajaran Moral </a:t>
            </a:r>
          </a:p>
          <a:p>
            <a:pPr marL="514350" indent="-514350">
              <a:buFont typeface="+mj-lt"/>
              <a:buAutoNum type="arabicPeriod"/>
            </a:pPr>
            <a:r>
              <a:rPr lang="id-ID" dirty="0" smtClean="0"/>
              <a:t>Kesinambungan ajaran Kitab Suci</a:t>
            </a:r>
          </a:p>
          <a:p>
            <a:pPr marL="514350" indent="-514350">
              <a:buFont typeface="+mj-lt"/>
              <a:buAutoNum type="arabicPeriod"/>
            </a:pPr>
            <a:r>
              <a:rPr lang="id-ID" dirty="0" smtClean="0"/>
              <a:t>Kebenaran </a:t>
            </a:r>
          </a:p>
          <a:p>
            <a:pPr marL="514350" indent="-514350">
              <a:buFont typeface="+mj-lt"/>
              <a:buAutoNum type="arabicPeriod"/>
            </a:pPr>
            <a:r>
              <a:rPr lang="id-ID" dirty="0" smtClean="0"/>
              <a:t>Nilai-nilai universal </a:t>
            </a:r>
            <a:endParaRPr lang="id-ID" dirty="0"/>
          </a:p>
        </p:txBody>
      </p:sp>
    </p:spTree>
    <p:extLst>
      <p:ext uri="{BB962C8B-B14F-4D97-AF65-F5344CB8AC3E}">
        <p14:creationId xmlns:p14="http://schemas.microsoft.com/office/powerpoint/2010/main" val="1101016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Nilai-nilai Universal</a:t>
            </a:r>
            <a:endParaRPr lang="id-ID" dirty="0"/>
          </a:p>
        </p:txBody>
      </p:sp>
      <p:sp>
        <p:nvSpPr>
          <p:cNvPr id="3" name="Content Placeholder 2"/>
          <p:cNvSpPr>
            <a:spLocks noGrp="1"/>
          </p:cNvSpPr>
          <p:nvPr>
            <p:ph idx="1"/>
          </p:nvPr>
        </p:nvSpPr>
        <p:spPr/>
        <p:txBody>
          <a:bodyPr>
            <a:normAutofit/>
          </a:bodyPr>
          <a:lstStyle/>
          <a:p>
            <a:pPr marL="514350" indent="-514350">
              <a:buFont typeface="+mj-lt"/>
              <a:buAutoNum type="alphaLcPeriod"/>
            </a:pPr>
            <a:r>
              <a:rPr lang="id-ID" dirty="0" smtClean="0"/>
              <a:t>Nilai universal dalam agama : Ajarannya tercermin dalam Kitab Ramayana dan Mahabharata, epos kepahlawanan yang mengandung ajaran moral atau etika, perang antara kebaikan dan keburukan. </a:t>
            </a:r>
          </a:p>
          <a:p>
            <a:pPr marL="514350" indent="-514350">
              <a:buFont typeface="+mj-lt"/>
              <a:buAutoNum type="alphaLcPeriod"/>
            </a:pPr>
            <a:r>
              <a:rPr lang="id-ID" dirty="0" smtClean="0"/>
              <a:t>Nilai universal dalam agama Budha : mengajarkan tentang kebenaran, keadilan, dan kesejahteraan umat manusia dalam </a:t>
            </a:r>
            <a:r>
              <a:rPr lang="id-ID" i="1" dirty="0" smtClean="0"/>
              <a:t>Hasta Arya Marga</a:t>
            </a:r>
          </a:p>
          <a:p>
            <a:pPr marL="0" indent="0">
              <a:buNone/>
            </a:pPr>
            <a:endParaRPr lang="id-ID" i="1" dirty="0" smtClean="0"/>
          </a:p>
        </p:txBody>
      </p:sp>
    </p:spTree>
    <p:extLst>
      <p:ext uri="{BB962C8B-B14F-4D97-AF65-F5344CB8AC3E}">
        <p14:creationId xmlns:p14="http://schemas.microsoft.com/office/powerpoint/2010/main" val="3974457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5976664"/>
          </a:xfrm>
        </p:spPr>
        <p:txBody>
          <a:bodyPr/>
          <a:lstStyle/>
          <a:p>
            <a:pPr marL="0" indent="0">
              <a:buNone/>
            </a:pPr>
            <a:r>
              <a:rPr lang="id-ID" dirty="0" smtClean="0"/>
              <a:t>c. Nilai universal dalam agama Kong Hu-Chu : mengajarkan tentang kebenaran, keadilan, dan kesejahteraan umat manusia seraya selalu membangun dan memperkuat moral dan etika masyarakat.</a:t>
            </a:r>
            <a:endParaRPr lang="id-ID" dirty="0"/>
          </a:p>
          <a:p>
            <a:pPr marL="0" indent="0">
              <a:buNone/>
            </a:pPr>
            <a:r>
              <a:rPr lang="id-ID" dirty="0" smtClean="0"/>
              <a:t>d. Nilai universal dalam agama Yahudi : mengajarkan tentang kebenaran, keadilan, dan kesejahteraan umat manusia.</a:t>
            </a:r>
          </a:p>
          <a:p>
            <a:pPr marL="0" indent="0">
              <a:buNone/>
            </a:pPr>
            <a:r>
              <a:rPr lang="id-ID" dirty="0" smtClean="0"/>
              <a:t>e. Nilai universal dalam agama Katolik : mengajarkan tentang menekankan pada ajaran cinta kasih.</a:t>
            </a:r>
          </a:p>
        </p:txBody>
      </p:sp>
    </p:spTree>
    <p:extLst>
      <p:ext uri="{BB962C8B-B14F-4D97-AF65-F5344CB8AC3E}">
        <p14:creationId xmlns:p14="http://schemas.microsoft.com/office/powerpoint/2010/main" val="3932082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5793507"/>
          </a:xfrm>
        </p:spPr>
        <p:txBody>
          <a:bodyPr/>
          <a:lstStyle/>
          <a:p>
            <a:pPr marL="0" indent="0">
              <a:buNone/>
            </a:pPr>
            <a:r>
              <a:rPr lang="id-ID" dirty="0" smtClean="0"/>
              <a:t>f. Nilai universal dalam agama Kristen : menekankan ajarannya pada kebenaran, keadilan, kesejahteraan umat manusia, menjunjung tinggi moral yang baik dan menghindari yang jahat serta menekankan kesucian fisik dan rohani lewat doa dan amal ibadah.</a:t>
            </a:r>
          </a:p>
          <a:p>
            <a:pPr marL="0" indent="0">
              <a:buNone/>
            </a:pPr>
            <a:r>
              <a:rPr lang="id-ID" dirty="0" smtClean="0"/>
              <a:t>g. Nilai universal dalam agama Islam : mengajarkan tentang kebenaran, keadilan dan kesejahteraan manusia.</a:t>
            </a:r>
            <a:endParaRPr lang="id-ID" dirty="0"/>
          </a:p>
        </p:txBody>
      </p:sp>
    </p:spTree>
    <p:extLst>
      <p:ext uri="{BB962C8B-B14F-4D97-AF65-F5344CB8AC3E}">
        <p14:creationId xmlns:p14="http://schemas.microsoft.com/office/powerpoint/2010/main" val="516402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Praktik Pelaksanaan Keberagaman</a:t>
            </a:r>
            <a:endParaRPr lang="id-ID" dirty="0"/>
          </a:p>
        </p:txBody>
      </p:sp>
      <p:sp>
        <p:nvSpPr>
          <p:cNvPr id="3" name="Content Placeholder 2"/>
          <p:cNvSpPr>
            <a:spLocks noGrp="1"/>
          </p:cNvSpPr>
          <p:nvPr>
            <p:ph idx="1"/>
          </p:nvPr>
        </p:nvSpPr>
        <p:spPr/>
        <p:txBody>
          <a:bodyPr/>
          <a:lstStyle/>
          <a:p>
            <a:pPr marL="514350" indent="-514350">
              <a:buFont typeface="+mj-lt"/>
              <a:buAutoNum type="arabicPeriod"/>
            </a:pPr>
            <a:r>
              <a:rPr lang="id-ID" dirty="0" smtClean="0"/>
              <a:t>Pendekatan esoterik</a:t>
            </a:r>
          </a:p>
          <a:p>
            <a:pPr marL="514350" indent="-514350">
              <a:buFont typeface="+mj-lt"/>
              <a:buAutoNum type="arabicPeriod"/>
            </a:pPr>
            <a:r>
              <a:rPr lang="id-ID" dirty="0" smtClean="0"/>
              <a:t>Pendidikan inklusivisme-multikultural</a:t>
            </a:r>
          </a:p>
          <a:p>
            <a:pPr marL="514350" indent="-514350">
              <a:buFont typeface="+mj-lt"/>
              <a:buAutoNum type="arabicPeriod"/>
            </a:pPr>
            <a:r>
              <a:rPr lang="id-ID" dirty="0" smtClean="0"/>
              <a:t>Pluralisme </a:t>
            </a:r>
          </a:p>
          <a:p>
            <a:pPr marL="514350" indent="-514350">
              <a:buFont typeface="+mj-lt"/>
              <a:buAutoNum type="arabicPeriod"/>
            </a:pPr>
            <a:r>
              <a:rPr lang="id-ID" dirty="0" smtClean="0"/>
              <a:t>Internalisasi nilai-nilai Pancasila</a:t>
            </a:r>
          </a:p>
          <a:p>
            <a:pPr marL="514350" indent="-514350">
              <a:buFont typeface="+mj-lt"/>
              <a:buAutoNum type="arabicPeriod"/>
            </a:pPr>
            <a:r>
              <a:rPr lang="id-ID" dirty="0" smtClean="0"/>
              <a:t>Dialog dialogis antarumat beragama </a:t>
            </a:r>
            <a:endParaRPr lang="id-ID" dirty="0"/>
          </a:p>
        </p:txBody>
      </p:sp>
    </p:spTree>
    <p:extLst>
      <p:ext uri="{BB962C8B-B14F-4D97-AF65-F5344CB8AC3E}">
        <p14:creationId xmlns:p14="http://schemas.microsoft.com/office/powerpoint/2010/main" val="76162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996952"/>
            <a:ext cx="8229600" cy="1080120"/>
          </a:xfrm>
        </p:spPr>
        <p:txBody>
          <a:bodyPr/>
          <a:lstStyle/>
          <a:p>
            <a:pPr marL="0" indent="0" algn="ctr">
              <a:buNone/>
            </a:pPr>
            <a:r>
              <a:rPr lang="id-ID" b="1" dirty="0" smtClean="0"/>
              <a:t>Sekian dan terimakasih </a:t>
            </a:r>
            <a:endParaRPr lang="id-ID" b="1" dirty="0"/>
          </a:p>
        </p:txBody>
      </p:sp>
    </p:spTree>
    <p:extLst>
      <p:ext uri="{BB962C8B-B14F-4D97-AF65-F5344CB8AC3E}">
        <p14:creationId xmlns:p14="http://schemas.microsoft.com/office/powerpoint/2010/main" val="25545787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66</TotalTime>
  <Words>254</Words>
  <Application>Microsoft Office PowerPoint</Application>
  <PresentationFormat>On-screen Show (4:3)</PresentationFormat>
  <Paragraphs>34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ETIKA KEBERAGAMAAN </vt:lpstr>
      <vt:lpstr>DOSEN PENGAMPU  EKA SARI SETYANINGSIH, S.Pd, M.Pd</vt:lpstr>
      <vt:lpstr>PENGERTIAN KEBERAGAMAAN</vt:lpstr>
      <vt:lpstr>Titik Temu antara Agama-agama</vt:lpstr>
      <vt:lpstr>Nilai-nilai Universal</vt:lpstr>
      <vt:lpstr>PowerPoint Presentation</vt:lpstr>
      <vt:lpstr>PowerPoint Presentation</vt:lpstr>
      <vt:lpstr>Praktik Pelaksanaan Keberagaman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ETIKA KEBERAGAMAAN</dc:title>
  <dc:creator>user</dc:creator>
  <cp:lastModifiedBy>user</cp:lastModifiedBy>
  <cp:revision>7</cp:revision>
  <dcterms:created xsi:type="dcterms:W3CDTF">2018-11-01T04:37:07Z</dcterms:created>
  <dcterms:modified xsi:type="dcterms:W3CDTF">2018-11-01T05:43:23Z</dcterms:modified>
</cp:coreProperties>
</file>