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2" d="100"/>
          <a:sy n="32" d="100"/>
        </p:scale>
        <p:origin x="1939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thamrin_nst@hotmail.co.id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n.wikipedia.org/wiki/Girder_bridge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n.wikipedia.org/wiki/File:Ikitsuki_OHashi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://okbridges.wkinsler.com/technology/index.html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semissourian.com/blogs/pavementends/entry/23999/" TargetMode="External"/><Relationship Id="rId4" Type="http://schemas.openxmlformats.org/officeDocument/2006/relationships/hyperlink" Target="http://www.stssteel.com/projects/projects_bridge_Junction_Rd_Truss.htm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richardsharp.co.uk/route66.ht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permatasumut.blogspot.com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List_of_largest_cable-stayed_bridges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 txBox="1"/>
          <p:nvPr/>
        </p:nvSpPr>
        <p:spPr>
          <a:xfrm>
            <a:off x="3419348" y="990628"/>
            <a:ext cx="1973910" cy="3559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dirty="0" smtClean="0">
                <a:solidFill>
                  <a:srgbClr val="7F7F7F"/>
                </a:solidFill>
                <a:latin typeface="Times New Roman"/>
                <a:cs typeface="Times New Roman"/>
              </a:rPr>
              <a:t>ST</a:t>
            </a:r>
            <a:r>
              <a:rPr sz="2600" spc="-4" dirty="0" smtClean="0">
                <a:solidFill>
                  <a:srgbClr val="7F7F7F"/>
                </a:solidFill>
                <a:latin typeface="Times New Roman"/>
                <a:cs typeface="Times New Roman"/>
              </a:rPr>
              <a:t>RU</a:t>
            </a:r>
            <a:r>
              <a:rPr sz="2600" spc="0" dirty="0" smtClean="0">
                <a:solidFill>
                  <a:srgbClr val="7F7F7F"/>
                </a:solidFill>
                <a:latin typeface="Times New Roman"/>
                <a:cs typeface="Times New Roman"/>
              </a:rPr>
              <a:t>K</a:t>
            </a:r>
            <a:r>
              <a:rPr sz="2600" spc="-9" dirty="0" smtClean="0">
                <a:solidFill>
                  <a:srgbClr val="7F7F7F"/>
                </a:solidFill>
                <a:latin typeface="Times New Roman"/>
                <a:cs typeface="Times New Roman"/>
              </a:rPr>
              <a:t>T</a:t>
            </a:r>
            <a:r>
              <a:rPr sz="2600" spc="-4" dirty="0" smtClean="0">
                <a:solidFill>
                  <a:srgbClr val="7F7F7F"/>
                </a:solidFill>
                <a:latin typeface="Times New Roman"/>
                <a:cs typeface="Times New Roman"/>
              </a:rPr>
              <a:t>U</a:t>
            </a:r>
            <a:r>
              <a:rPr sz="2600" spc="0" dirty="0" smtClean="0">
                <a:solidFill>
                  <a:srgbClr val="7F7F7F"/>
                </a:solidFill>
                <a:latin typeface="Times New Roman"/>
                <a:cs typeface="Times New Roman"/>
              </a:rPr>
              <a:t>R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09644" y="990628"/>
            <a:ext cx="1197111" cy="3559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35"/>
              </a:lnSpc>
              <a:spcBef>
                <a:spcPts val="136"/>
              </a:spcBef>
            </a:pPr>
            <a:r>
              <a:rPr sz="2600" spc="0" dirty="0" smtClean="0">
                <a:solidFill>
                  <a:srgbClr val="7F7F7F"/>
                </a:solidFill>
                <a:latin typeface="Times New Roman"/>
                <a:cs typeface="Times New Roman"/>
              </a:rPr>
              <a:t>B</a:t>
            </a:r>
            <a:r>
              <a:rPr sz="2600" spc="-4" dirty="0" smtClean="0">
                <a:solidFill>
                  <a:srgbClr val="7F7F7F"/>
                </a:solidFill>
                <a:latin typeface="Times New Roman"/>
                <a:cs typeface="Times New Roman"/>
              </a:rPr>
              <a:t>A</a:t>
            </a:r>
            <a:r>
              <a:rPr sz="2600" spc="0" dirty="0" smtClean="0">
                <a:solidFill>
                  <a:srgbClr val="7F7F7F"/>
                </a:solidFill>
                <a:latin typeface="Times New Roman"/>
                <a:cs typeface="Times New Roman"/>
              </a:rPr>
              <a:t>JA</a:t>
            </a:r>
            <a:r>
              <a:rPr sz="2600" spc="20" dirty="0" smtClean="0">
                <a:solidFill>
                  <a:srgbClr val="7F7F7F"/>
                </a:solidFill>
                <a:latin typeface="Times New Roman"/>
                <a:cs typeface="Times New Roman"/>
              </a:rPr>
              <a:t> </a:t>
            </a:r>
            <a:r>
              <a:rPr sz="2600" spc="0" dirty="0" smtClean="0">
                <a:solidFill>
                  <a:srgbClr val="7F7F7F"/>
                </a:solidFill>
                <a:latin typeface="Times New Roman"/>
                <a:cs typeface="Times New Roman"/>
              </a:rPr>
              <a:t>II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042920" y="1966976"/>
            <a:ext cx="3753258" cy="939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7400"/>
              </a:lnSpc>
              <a:spcBef>
                <a:spcPts val="370"/>
              </a:spcBef>
            </a:pPr>
            <a:r>
              <a:rPr sz="10800" spc="0" baseline="3034" dirty="0" smtClean="0">
                <a:solidFill>
                  <a:srgbClr val="0000FF"/>
                </a:solidFill>
                <a:latin typeface="Calibri"/>
                <a:cs typeface="Calibri"/>
              </a:rPr>
              <a:t>MODUL 1</a:t>
            </a:r>
            <a:endParaRPr sz="7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230372" y="2959100"/>
            <a:ext cx="15507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4" baseline="3413" dirty="0" smtClean="0">
                <a:latin typeface="Calibri"/>
                <a:cs typeface="Calibri"/>
              </a:rPr>
              <a:t>P</a:t>
            </a:r>
            <a:r>
              <a:rPr sz="3600" b="1" spc="4" baseline="3413" dirty="0" smtClean="0">
                <a:latin typeface="Calibri"/>
                <a:cs typeface="Calibri"/>
              </a:rPr>
              <a:t>e</a:t>
            </a:r>
            <a:r>
              <a:rPr sz="3600" b="1" spc="-4" baseline="3413" dirty="0" smtClean="0">
                <a:latin typeface="Calibri"/>
                <a:cs typeface="Calibri"/>
              </a:rPr>
              <a:t>n</a:t>
            </a:r>
            <a:r>
              <a:rPr sz="3600" b="1" spc="0" baseline="3413" dirty="0" smtClean="0">
                <a:latin typeface="Calibri"/>
                <a:cs typeface="Calibri"/>
              </a:rPr>
              <a:t>g</a:t>
            </a:r>
            <a:r>
              <a:rPr sz="3600" b="1" spc="4" baseline="3413" dirty="0" smtClean="0">
                <a:latin typeface="Calibri"/>
                <a:cs typeface="Calibri"/>
              </a:rPr>
              <a:t>e</a:t>
            </a:r>
            <a:r>
              <a:rPr sz="3600" b="1" spc="-4" baseline="3413" dirty="0" smtClean="0">
                <a:latin typeface="Calibri"/>
                <a:cs typeface="Calibri"/>
              </a:rPr>
              <a:t>n</a:t>
            </a:r>
            <a:r>
              <a:rPr sz="3600" b="1" spc="0" baseline="3413" dirty="0" smtClean="0">
                <a:latin typeface="Calibri"/>
                <a:cs typeface="Calibri"/>
              </a:rPr>
              <a:t>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778695" y="2959100"/>
            <a:ext cx="192505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45"/>
              </a:lnSpc>
              <a:spcBef>
                <a:spcPts val="127"/>
              </a:spcBef>
            </a:pPr>
            <a:r>
              <a:rPr sz="3600" b="1" spc="-4" baseline="3413" dirty="0" smtClean="0">
                <a:latin typeface="Calibri"/>
                <a:cs typeface="Calibri"/>
              </a:rPr>
              <a:t>J</a:t>
            </a:r>
            <a:r>
              <a:rPr sz="3600" b="1" spc="4" baseline="3413" dirty="0" smtClean="0">
                <a:latin typeface="Calibri"/>
                <a:cs typeface="Calibri"/>
              </a:rPr>
              <a:t>em</a:t>
            </a:r>
            <a:r>
              <a:rPr sz="3600" b="1" spc="-4" baseline="3413" dirty="0" smtClean="0">
                <a:latin typeface="Calibri"/>
                <a:cs typeface="Calibri"/>
              </a:rPr>
              <a:t>b</a:t>
            </a:r>
            <a:r>
              <a:rPr sz="3600" b="1" spc="0" baseline="3413" dirty="0" smtClean="0">
                <a:latin typeface="Calibri"/>
                <a:cs typeface="Calibri"/>
              </a:rPr>
              <a:t>atan Baja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47564" y="3616420"/>
            <a:ext cx="1539295" cy="4199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39" marR="1629">
              <a:lnSpc>
                <a:spcPts val="1530"/>
              </a:lnSpc>
              <a:spcBef>
                <a:spcPts val="76"/>
              </a:spcBef>
            </a:pPr>
            <a:r>
              <a:rPr sz="2100" spc="0" baseline="1950" dirty="0" smtClean="0">
                <a:solidFill>
                  <a:srgbClr val="7F7F7F"/>
                </a:solidFill>
                <a:latin typeface="Calibri"/>
                <a:cs typeface="Calibri"/>
              </a:rPr>
              <a:t>D</a:t>
            </a:r>
            <a:r>
              <a:rPr sz="2100" spc="4" baseline="1950" dirty="0" smtClean="0">
                <a:solidFill>
                  <a:srgbClr val="7F7F7F"/>
                </a:solidFill>
                <a:latin typeface="Calibri"/>
                <a:cs typeface="Calibri"/>
              </a:rPr>
              <a:t>os</a:t>
            </a:r>
            <a:r>
              <a:rPr sz="2100" spc="0" baseline="1950" dirty="0" smtClean="0">
                <a:solidFill>
                  <a:srgbClr val="7F7F7F"/>
                </a:solidFill>
                <a:latin typeface="Calibri"/>
                <a:cs typeface="Calibri"/>
              </a:rPr>
              <a:t>en</a:t>
            </a:r>
            <a:r>
              <a:rPr sz="2100" spc="-9" baseline="1950" dirty="0" smtClean="0">
                <a:solidFill>
                  <a:srgbClr val="7F7F7F"/>
                </a:solidFill>
                <a:latin typeface="Calibri"/>
                <a:cs typeface="Calibri"/>
              </a:rPr>
              <a:t> </a:t>
            </a:r>
            <a:r>
              <a:rPr sz="2100" spc="-4" baseline="1950" dirty="0" smtClean="0">
                <a:solidFill>
                  <a:srgbClr val="7F7F7F"/>
                </a:solidFill>
                <a:latin typeface="Calibri"/>
                <a:cs typeface="Calibri"/>
              </a:rPr>
              <a:t>P</a:t>
            </a:r>
            <a:r>
              <a:rPr sz="2100" spc="0" baseline="1950" dirty="0" smtClean="0">
                <a:solidFill>
                  <a:srgbClr val="7F7F7F"/>
                </a:solidFill>
                <a:latin typeface="Calibri"/>
                <a:cs typeface="Calibri"/>
              </a:rPr>
              <a:t>e</a:t>
            </a:r>
            <a:r>
              <a:rPr sz="2100" spc="-4" baseline="1950" dirty="0" smtClean="0">
                <a:solidFill>
                  <a:srgbClr val="7F7F7F"/>
                </a:solidFill>
                <a:latin typeface="Calibri"/>
                <a:cs typeface="Calibri"/>
              </a:rPr>
              <a:t>n</a:t>
            </a:r>
            <a:r>
              <a:rPr sz="2100" spc="0" baseline="1950" dirty="0" smtClean="0">
                <a:solidFill>
                  <a:srgbClr val="7F7F7F"/>
                </a:solidFill>
                <a:latin typeface="Calibri"/>
                <a:cs typeface="Calibri"/>
              </a:rPr>
              <a:t>ga</a:t>
            </a:r>
            <a:r>
              <a:rPr sz="2100" spc="4" baseline="1950" dirty="0" smtClean="0">
                <a:solidFill>
                  <a:srgbClr val="7F7F7F"/>
                </a:solidFill>
                <a:latin typeface="Calibri"/>
                <a:cs typeface="Calibri"/>
              </a:rPr>
              <a:t>s</a:t>
            </a:r>
            <a:r>
              <a:rPr sz="2100" spc="-4" baseline="1950" dirty="0" smtClean="0">
                <a:solidFill>
                  <a:srgbClr val="7F7F7F"/>
                </a:solidFill>
                <a:latin typeface="Calibri"/>
                <a:cs typeface="Calibri"/>
              </a:rPr>
              <a:t>u</a:t>
            </a:r>
            <a:r>
              <a:rPr sz="2100" spc="0" baseline="1950" dirty="0" smtClean="0">
                <a:solidFill>
                  <a:srgbClr val="7F7F7F"/>
                </a:solidFill>
                <a:latin typeface="Calibri"/>
                <a:cs typeface="Calibri"/>
              </a:rPr>
              <a:t>h</a:t>
            </a:r>
            <a:r>
              <a:rPr sz="2100" spc="-9" baseline="1950" dirty="0" smtClean="0">
                <a:solidFill>
                  <a:srgbClr val="7F7F7F"/>
                </a:solidFill>
                <a:latin typeface="Calibri"/>
                <a:cs typeface="Calibri"/>
              </a:rPr>
              <a:t> </a:t>
            </a:r>
            <a:r>
              <a:rPr sz="2100" spc="0" baseline="1950" dirty="0" smtClean="0">
                <a:solidFill>
                  <a:srgbClr val="7F7F7F"/>
                </a:solidFill>
                <a:latin typeface="Calibri"/>
                <a:cs typeface="Calibri"/>
              </a:rPr>
              <a:t>: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705"/>
              </a:lnSpc>
              <a:spcBef>
                <a:spcPts val="8"/>
              </a:spcBef>
            </a:pPr>
            <a:r>
              <a:rPr sz="2100" spc="-4" baseline="1950" dirty="0" smtClean="0">
                <a:latin typeface="Calibri"/>
                <a:cs typeface="Calibri"/>
              </a:rPr>
              <a:t>I</a:t>
            </a:r>
            <a:r>
              <a:rPr sz="2100" spc="0" baseline="1950" dirty="0" smtClean="0">
                <a:latin typeface="Calibri"/>
                <a:cs typeface="Calibri"/>
              </a:rPr>
              <a:t>r. T</a:t>
            </a:r>
            <a:r>
              <a:rPr sz="2100" spc="-4" baseline="1950" dirty="0" smtClean="0">
                <a:latin typeface="Calibri"/>
                <a:cs typeface="Calibri"/>
              </a:rPr>
              <a:t>h</a:t>
            </a:r>
            <a:r>
              <a:rPr sz="2100" spc="0" baseline="1950" dirty="0" smtClean="0">
                <a:latin typeface="Calibri"/>
                <a:cs typeface="Calibri"/>
              </a:rPr>
              <a:t>a</a:t>
            </a:r>
            <a:r>
              <a:rPr sz="2100" spc="-4" baseline="1950" dirty="0" smtClean="0">
                <a:latin typeface="Calibri"/>
                <a:cs typeface="Calibri"/>
              </a:rPr>
              <a:t>m</a:t>
            </a:r>
            <a:r>
              <a:rPr sz="2100" spc="0" baseline="1950" dirty="0" smtClean="0">
                <a:latin typeface="Calibri"/>
                <a:cs typeface="Calibri"/>
              </a:rPr>
              <a:t>rin</a:t>
            </a:r>
            <a:r>
              <a:rPr sz="2100" spc="-9" baseline="1950" dirty="0" smtClean="0">
                <a:latin typeface="Calibri"/>
                <a:cs typeface="Calibri"/>
              </a:rPr>
              <a:t> </a:t>
            </a:r>
            <a:r>
              <a:rPr sz="2100" spc="4" baseline="1950" dirty="0" smtClean="0">
                <a:latin typeface="Calibri"/>
                <a:cs typeface="Calibri"/>
              </a:rPr>
              <a:t>N</a:t>
            </a:r>
            <a:r>
              <a:rPr sz="2100" spc="0" baseline="1950" dirty="0" smtClean="0">
                <a:latin typeface="Calibri"/>
                <a:cs typeface="Calibri"/>
              </a:rPr>
              <a:t>as</a:t>
            </a:r>
            <a:r>
              <a:rPr sz="2100" spc="-4" baseline="1950" dirty="0" smtClean="0">
                <a:latin typeface="Calibri"/>
                <a:cs typeface="Calibri"/>
              </a:rPr>
              <a:t>u</a:t>
            </a:r>
            <a:r>
              <a:rPr sz="2100" spc="0" baseline="1950" dirty="0" smtClean="0">
                <a:latin typeface="Calibri"/>
                <a:cs typeface="Calibri"/>
              </a:rPr>
              <a:t>ti</a:t>
            </a:r>
            <a:r>
              <a:rPr sz="2100" spc="4" baseline="1950" dirty="0" smtClean="0">
                <a:latin typeface="Calibri"/>
                <a:cs typeface="Calibri"/>
              </a:rPr>
              <a:t>o</a:t>
            </a:r>
            <a:r>
              <a:rPr sz="2100" spc="0" baseline="1950" dirty="0" smtClean="0">
                <a:latin typeface="Calibri"/>
                <a:cs typeface="Calibri"/>
              </a:rPr>
              <a:t>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1700" y="4465135"/>
            <a:ext cx="1172054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Mate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ela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5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: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15060" y="4611439"/>
            <a:ext cx="139989" cy="5892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1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3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4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28420" y="4611439"/>
            <a:ext cx="2711517" cy="5892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205">
              <a:lnSpc>
                <a:spcPts val="1120"/>
              </a:lnSpc>
              <a:spcBef>
                <a:spcPts val="55"/>
              </a:spcBef>
            </a:pP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tia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 marR="9205">
              <a:lnSpc>
                <a:spcPct val="95825"/>
              </a:lnSpc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Mate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ial</a:t>
            </a:r>
            <a:r>
              <a:rPr sz="1000" spc="-3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ts val="1150"/>
              </a:lnSpc>
              <a:spcBef>
                <a:spcPts val="57"/>
              </a:spcBef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un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5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3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1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ai</a:t>
            </a:r>
            <a:r>
              <a:rPr sz="1000" spc="-3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Mate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ial</a:t>
            </a:r>
            <a:r>
              <a:rPr sz="1000" spc="-3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ian</a:t>
            </a:r>
            <a:r>
              <a:rPr sz="1000" spc="-4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28420" y="5196388"/>
            <a:ext cx="153484" cy="6394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704" algn="just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a)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94100"/>
              </a:lnSpc>
            </a:pP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b) c) d)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7020" y="5207323"/>
            <a:ext cx="1628867" cy="1646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ts val="1120"/>
              </a:lnSpc>
              <a:spcBef>
                <a:spcPts val="55"/>
              </a:spcBef>
            </a:pP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5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f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ng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i.</a:t>
            </a:r>
            <a:endParaRPr sz="1000">
              <a:latin typeface="Times New Roman"/>
              <a:cs typeface="Times New Roman"/>
            </a:endParaRPr>
          </a:p>
          <a:p>
            <a:pPr marL="12700" marR="32731">
              <a:lnSpc>
                <a:spcPts val="1149"/>
              </a:lnSpc>
              <a:spcBef>
                <a:spcPts val="39"/>
              </a:spcBef>
            </a:pP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5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i.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5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1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on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ks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5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43180" marR="18973">
              <a:lnSpc>
                <a:spcPts val="1050"/>
              </a:lnSpc>
              <a:spcBef>
                <a:spcPts val="144"/>
              </a:spcBef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d1)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Gela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ar</a:t>
            </a:r>
            <a:r>
              <a:rPr sz="1000" spc="-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43180" marR="17475">
              <a:lnSpc>
                <a:spcPct val="96016"/>
              </a:lnSpc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d2)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Gela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ar</a:t>
            </a:r>
            <a:r>
              <a:rPr sz="1000" spc="-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elat.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d3)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Gela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ar</a:t>
            </a:r>
            <a:r>
              <a:rPr sz="1000" spc="-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d4)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a.</a:t>
            </a:r>
            <a:endParaRPr sz="1000">
              <a:latin typeface="Times New Roman"/>
              <a:cs typeface="Times New Roman"/>
            </a:endParaRPr>
          </a:p>
          <a:p>
            <a:pPr marL="43180" marR="162233">
              <a:lnSpc>
                <a:spcPct val="96016"/>
              </a:lnSpc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d5)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ele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gk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d6)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43180">
              <a:lnSpc>
                <a:spcPts val="1140"/>
              </a:lnSpc>
              <a:spcBef>
                <a:spcPts val="57"/>
              </a:spcBef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d7)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2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el.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30300" y="6849928"/>
            <a:ext cx="151472" cy="1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5.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58900" y="6860863"/>
            <a:ext cx="1743060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3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1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tas</a:t>
            </a:r>
            <a:r>
              <a:rPr sz="1000" spc="-1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1700" y="7183684"/>
            <a:ext cx="5423062" cy="496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1396">
              <a:lnSpc>
                <a:spcPts val="1225"/>
              </a:lnSpc>
              <a:spcBef>
                <a:spcPts val="61"/>
              </a:spcBef>
            </a:pPr>
            <a:r>
              <a:rPr sz="11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1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uan </a:t>
            </a:r>
            <a:r>
              <a:rPr sz="1100" spc="-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be</a:t>
            </a:r>
            <a:r>
              <a:rPr sz="11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1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1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 :</a:t>
            </a:r>
            <a:endParaRPr sz="1100">
              <a:latin typeface="Times New Roman"/>
              <a:cs typeface="Times New Roman"/>
            </a:endParaRPr>
          </a:p>
          <a:p>
            <a:pPr marL="480568" indent="-228600">
              <a:lnSpc>
                <a:spcPts val="1270"/>
              </a:lnSpc>
              <a:spcBef>
                <a:spcPts val="77"/>
              </a:spcBef>
              <a:tabLst>
                <a:tab pos="469900" algn="l"/>
              </a:tabLst>
            </a:pPr>
            <a:r>
              <a:rPr sz="1100" spc="0" dirty="0" smtClean="0">
                <a:solidFill>
                  <a:srgbClr val="999999"/>
                </a:solidFill>
                <a:latin typeface="Segoe MDL2 Assets"/>
                <a:cs typeface="Segoe MDL2 Assets"/>
              </a:rPr>
              <a:t>	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aha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 </a:t>
            </a:r>
            <a:r>
              <a:rPr sz="1100" i="1" spc="-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eng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ah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 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aha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enge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 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ba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an, 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al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yang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nakan, pe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bag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 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en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j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dan 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na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 k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usus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1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100" i="1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ba</a:t>
            </a:r>
            <a:r>
              <a:rPr sz="11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1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1700" y="7835956"/>
            <a:ext cx="1285087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DA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F</a:t>
            </a:r>
            <a:r>
              <a:rPr sz="11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1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1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1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100" spc="-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1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1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0968" y="7994719"/>
            <a:ext cx="150488" cy="2981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973">
              <a:lnSpc>
                <a:spcPts val="1120"/>
              </a:lnSpc>
              <a:spcBef>
                <a:spcPts val="55"/>
              </a:spcBef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a)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)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69568" y="7994719"/>
            <a:ext cx="5311265" cy="17597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206">
              <a:lnSpc>
                <a:spcPts val="1120"/>
              </a:lnSpc>
              <a:spcBef>
                <a:spcPts val="55"/>
              </a:spcBef>
            </a:pP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G.</a:t>
            </a:r>
            <a:r>
              <a:rPr sz="1000" spc="-2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y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-3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te</a:t>
            </a:r>
            <a:r>
              <a:rPr sz="1000" spc="-3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-1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y</a:t>
            </a:r>
            <a:r>
              <a:rPr sz="1000" spc="-3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-1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-1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&amp;</a:t>
            </a:r>
            <a:r>
              <a:rPr sz="1000" spc="-1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ial.</a:t>
            </a:r>
            <a:endParaRPr sz="1000">
              <a:latin typeface="Times New Roman"/>
              <a:cs typeface="Times New Roman"/>
            </a:endParaRPr>
          </a:p>
          <a:p>
            <a:pPr marL="12700" marR="2232">
              <a:lnSpc>
                <a:spcPct val="95825"/>
              </a:lnSpc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 </a:t>
            </a:r>
            <a:r>
              <a:rPr sz="1000" spc="4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ti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,”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ana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i="1" spc="23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kt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r </a:t>
            </a:r>
            <a:r>
              <a:rPr sz="1000" i="1" spc="3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Ba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ja </a:t>
            </a:r>
            <a:r>
              <a:rPr sz="1000" i="1" spc="6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De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nga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 </a:t>
            </a:r>
            <a:r>
              <a:rPr sz="1000" i="1" spc="4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-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et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od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 </a:t>
            </a:r>
            <a:r>
              <a:rPr sz="1000" i="1" spc="5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RF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 </a:t>
            </a:r>
            <a:r>
              <a:rPr sz="1000" i="1" spc="5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(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 </a:t>
            </a:r>
            <a:r>
              <a:rPr sz="1000" spc="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SNI </a:t>
            </a:r>
            <a:r>
              <a:rPr sz="1000" spc="6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03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-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1729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-</a:t>
            </a:r>
            <a:endParaRPr sz="1000">
              <a:latin typeface="Times New Roman"/>
              <a:cs typeface="Times New Roman"/>
            </a:endParaRPr>
          </a:p>
          <a:p>
            <a:pPr marL="12700" marR="21206">
              <a:lnSpc>
                <a:spcPct val="95825"/>
              </a:lnSpc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200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)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”,</a:t>
            </a:r>
            <a:r>
              <a:rPr sz="1000" spc="-3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it</a:t>
            </a:r>
            <a:r>
              <a:rPr sz="1000" spc="-3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-5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ta,</a:t>
            </a:r>
            <a:r>
              <a:rPr sz="1000" spc="-2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2008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 marR="1259">
              <a:lnSpc>
                <a:spcPct val="95825"/>
              </a:lnSpc>
            </a:pP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 </a:t>
            </a:r>
            <a:r>
              <a:rPr sz="1000" spc="23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ns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ect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or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'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 </a:t>
            </a:r>
            <a:r>
              <a:rPr sz="1000" spc="20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f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 </a:t>
            </a:r>
            <a:r>
              <a:rPr sz="1000" spc="2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Ma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al, </a:t>
            </a:r>
            <a:r>
              <a:rPr sz="1000" spc="2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Fe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al </a:t>
            </a:r>
            <a:r>
              <a:rPr sz="1000" spc="22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y </a:t>
            </a:r>
            <a:r>
              <a:rPr sz="1000" spc="21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 </a:t>
            </a:r>
            <a:r>
              <a:rPr sz="1000" spc="19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S. </a:t>
            </a:r>
            <a:r>
              <a:rPr sz="1000" spc="24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 </a:t>
            </a:r>
            <a:r>
              <a:rPr sz="1000" spc="20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f</a:t>
            </a:r>
            <a:endParaRPr sz="1000">
              <a:latin typeface="Times New Roman"/>
              <a:cs typeface="Times New Roman"/>
            </a:endParaRPr>
          </a:p>
          <a:p>
            <a:pPr marL="12700" marR="21206">
              <a:lnSpc>
                <a:spcPct val="95825"/>
              </a:lnSpc>
            </a:pP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ns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por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tati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-5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0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06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Ch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18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G.</a:t>
            </a:r>
            <a:r>
              <a:rPr sz="1000" spc="21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Sa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18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19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2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hns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,”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i="1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TUR</a:t>
            </a:r>
            <a:r>
              <a:rPr sz="1000" i="1" spc="14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BA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i="1" spc="19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De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i="1" spc="19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da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i="1" spc="20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il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i="1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”,</a:t>
            </a:r>
            <a:r>
              <a:rPr sz="1000" spc="17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il</a:t>
            </a:r>
            <a:r>
              <a:rPr sz="1000" spc="-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20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1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21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it</a:t>
            </a:r>
            <a:endParaRPr sz="1000">
              <a:latin typeface="Times New Roman"/>
              <a:cs typeface="Times New Roman"/>
            </a:endParaRPr>
          </a:p>
          <a:p>
            <a:pPr marL="12700" marR="21206">
              <a:lnSpc>
                <a:spcPts val="1140"/>
              </a:lnSpc>
              <a:spcBef>
                <a:spcPts val="57"/>
              </a:spcBef>
            </a:pP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ANG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-5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ta,</a:t>
            </a:r>
            <a:r>
              <a:rPr sz="1000" spc="-2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1990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  <a:p>
            <a:pPr marL="12700" marR="641613">
              <a:lnSpc>
                <a:spcPct val="96016"/>
              </a:lnSpc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iel</a:t>
            </a:r>
            <a:r>
              <a:rPr sz="1000" spc="-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TEI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S,</a:t>
            </a:r>
            <a:r>
              <a:rPr sz="1000" spc="-4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kk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-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Ste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–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ete</a:t>
            </a:r>
            <a:r>
              <a:rPr sz="1000" spc="-3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m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ite</a:t>
            </a:r>
            <a:r>
              <a:rPr sz="1000" spc="-3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e,</a:t>
            </a:r>
            <a:r>
              <a:rPr sz="1000" spc="-2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tai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le</a:t>
            </a:r>
            <a:r>
              <a:rPr sz="1000" spc="-4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3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e. SNI</a:t>
            </a:r>
            <a:r>
              <a:rPr sz="1000" spc="-1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0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3 -</a:t>
            </a:r>
            <a:r>
              <a:rPr sz="1000" spc="-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172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9</a:t>
            </a:r>
            <a:r>
              <a:rPr sz="1000" spc="-2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–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00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-2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ata</a:t>
            </a:r>
            <a:r>
              <a:rPr sz="1000" spc="-12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1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ca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aan</a:t>
            </a:r>
            <a:r>
              <a:rPr sz="1000" spc="-5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St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2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j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2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-2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ng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un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-4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dun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-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to</a:t>
            </a:r>
            <a:r>
              <a:rPr sz="1000" spc="-4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el</a:t>
            </a:r>
            <a:r>
              <a:rPr sz="1000" spc="-2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-1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1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et</a:t>
            </a:r>
            <a:r>
              <a:rPr sz="1000" spc="-3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an</a:t>
            </a:r>
            <a:r>
              <a:rPr sz="1000" spc="-19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to</a:t>
            </a:r>
            <a:r>
              <a:rPr sz="1000" spc="-17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kum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tasi</a:t>
            </a:r>
            <a:r>
              <a:rPr sz="1000" spc="-5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pr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i.</a:t>
            </a:r>
            <a:endParaRPr sz="1000">
              <a:latin typeface="Times New Roman"/>
              <a:cs typeface="Times New Roman"/>
            </a:endParaRPr>
          </a:p>
          <a:p>
            <a:pPr marL="12700" marR="437">
              <a:lnSpc>
                <a:spcPct val="95825"/>
              </a:lnSpc>
            </a:pP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ai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-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F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9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12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ian</a:t>
            </a:r>
            <a:r>
              <a:rPr sz="1000" spc="11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u</a:t>
            </a:r>
            <a:r>
              <a:rPr sz="1000" spc="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11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“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dg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i="1" spc="103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Eng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ee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i="1" spc="9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i="1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db</a:t>
            </a:r>
            <a:r>
              <a:rPr sz="1000" i="1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oo</a:t>
            </a:r>
            <a:r>
              <a:rPr sz="1000" i="1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”,</a:t>
            </a:r>
            <a:r>
              <a:rPr sz="1000" spc="8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110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P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ss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111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B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ca</a:t>
            </a:r>
            <a:r>
              <a:rPr sz="1000" spc="114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10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L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do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98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25" dirty="0" smtClean="0">
                <a:solidFill>
                  <a:srgbClr val="999999"/>
                </a:solidFill>
                <a:latin typeface="Times New Roman"/>
                <a:cs typeface="Times New Roman"/>
              </a:rPr>
              <a:t>e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endParaRPr sz="1000">
              <a:latin typeface="Times New Roman"/>
              <a:cs typeface="Times New Roman"/>
            </a:endParaRPr>
          </a:p>
          <a:p>
            <a:pPr marL="12700" marR="21206">
              <a:lnSpc>
                <a:spcPct val="95825"/>
              </a:lnSpc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Y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or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k</a:t>
            </a:r>
            <a:r>
              <a:rPr sz="1000" spc="-2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W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a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sh</a:t>
            </a:r>
            <a:r>
              <a:rPr sz="1000" spc="9" dirty="0" smtClean="0">
                <a:solidFill>
                  <a:srgbClr val="999999"/>
                </a:solidFill>
                <a:latin typeface="Times New Roman"/>
                <a:cs typeface="Times New Roman"/>
              </a:rPr>
              <a:t>i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t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o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n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D.</a:t>
            </a:r>
            <a:r>
              <a:rPr sz="1000" spc="-55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C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,</a:t>
            </a:r>
            <a:r>
              <a:rPr sz="1000" spc="-6" dirty="0" smtClean="0">
                <a:solidFill>
                  <a:srgbClr val="999999"/>
                </a:solidFill>
                <a:latin typeface="Times New Roman"/>
                <a:cs typeface="Times New Roman"/>
              </a:rPr>
              <a:t> </a:t>
            </a: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2000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0968" y="8433631"/>
            <a:ext cx="142874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c)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0968" y="8726239"/>
            <a:ext cx="150488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4" dirty="0" smtClean="0">
                <a:solidFill>
                  <a:srgbClr val="999999"/>
                </a:solidFill>
                <a:latin typeface="Times New Roman"/>
                <a:cs typeface="Times New Roman"/>
              </a:rPr>
              <a:t>d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)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40968" y="9017323"/>
            <a:ext cx="139215" cy="5908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041" algn="just">
              <a:lnSpc>
                <a:spcPts val="1120"/>
              </a:lnSpc>
              <a:spcBef>
                <a:spcPts val="55"/>
              </a:spcBef>
            </a:pP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e)</a:t>
            </a: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96016"/>
              </a:lnSpc>
            </a:pPr>
            <a:r>
              <a:rPr sz="1000" spc="-9" dirty="0" smtClean="0">
                <a:solidFill>
                  <a:srgbClr val="999999"/>
                </a:solidFill>
                <a:latin typeface="Times New Roman"/>
                <a:cs typeface="Times New Roman"/>
              </a:rPr>
              <a:t>f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)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g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) </a:t>
            </a:r>
            <a:r>
              <a:rPr sz="1000" spc="-4" dirty="0" smtClean="0">
                <a:solidFill>
                  <a:srgbClr val="999999"/>
                </a:solidFill>
                <a:latin typeface="Times New Roman"/>
                <a:cs typeface="Times New Roman"/>
              </a:rPr>
              <a:t>h</a:t>
            </a:r>
            <a:r>
              <a:rPr sz="1000" spc="0" dirty="0" smtClean="0">
                <a:solidFill>
                  <a:srgbClr val="999999"/>
                </a:solidFill>
                <a:latin typeface="Times New Roman"/>
                <a:cs typeface="Times New Roman"/>
              </a:rPr>
              <a:t>)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1603248" y="1793875"/>
            <a:ext cx="4457700" cy="2357628"/>
          </a:xfrm>
          <a:custGeom>
            <a:avLst/>
            <a:gdLst/>
            <a:ahLst/>
            <a:cxnLst/>
            <a:rect l="l" t="t" r="r" b="b"/>
            <a:pathLst>
              <a:path w="4457700" h="2357628">
                <a:moveTo>
                  <a:pt x="0" y="0"/>
                </a:moveTo>
                <a:lnTo>
                  <a:pt x="0" y="2357628"/>
                </a:lnTo>
                <a:lnTo>
                  <a:pt x="4457700" y="2357628"/>
                </a:lnTo>
                <a:lnTo>
                  <a:pt x="44577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3248" y="1793875"/>
            <a:ext cx="4457700" cy="2357628"/>
          </a:xfrm>
          <a:custGeom>
            <a:avLst/>
            <a:gdLst/>
            <a:ahLst/>
            <a:cxnLst/>
            <a:rect l="l" t="t" r="r" b="b"/>
            <a:pathLst>
              <a:path w="4457700" h="2357628">
                <a:moveTo>
                  <a:pt x="0" y="0"/>
                </a:moveTo>
                <a:lnTo>
                  <a:pt x="0" y="2357628"/>
                </a:lnTo>
                <a:lnTo>
                  <a:pt x="4457700" y="2357628"/>
                </a:lnTo>
                <a:lnTo>
                  <a:pt x="4457700" y="0"/>
                </a:lnTo>
                <a:lnTo>
                  <a:pt x="0" y="0"/>
                </a:lnTo>
                <a:close/>
              </a:path>
            </a:pathLst>
          </a:custGeom>
          <a:ln w="30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75052" y="9421207"/>
            <a:ext cx="243880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tha</a:t>
            </a:r>
            <a:r>
              <a:rPr sz="1600" spc="4" dirty="0" smtClean="0">
                <a:solidFill>
                  <a:srgbClr val="99CCFF"/>
                </a:solidFill>
                <a:latin typeface="Arial"/>
                <a:cs typeface="Arial"/>
              </a:rPr>
              <a:t>m</a:t>
            </a:r>
            <a:r>
              <a:rPr sz="1600" spc="-4" dirty="0" smtClean="0">
                <a:solidFill>
                  <a:srgbClr val="99CCFF"/>
                </a:solidFill>
                <a:latin typeface="Arial"/>
                <a:cs typeface="Arial"/>
              </a:rPr>
              <a:t>r</a:t>
            </a:r>
            <a:r>
              <a:rPr sz="1600" spc="4" dirty="0" smtClean="0">
                <a:solidFill>
                  <a:srgbClr val="99CCFF"/>
                </a:solidFill>
                <a:latin typeface="Arial"/>
                <a:cs typeface="Arial"/>
              </a:rPr>
              <a:t>i</a:t>
            </a: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nn</a:t>
            </a:r>
            <a:r>
              <a:rPr sz="1600" spc="4" dirty="0" smtClean="0">
                <a:solidFill>
                  <a:srgbClr val="99CCFF"/>
                </a:solidFill>
                <a:latin typeface="Arial"/>
                <a:cs typeface="Arial"/>
              </a:rPr>
              <a:t>s</a:t>
            </a: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t</a:t>
            </a:r>
            <a:r>
              <a:rPr sz="1600" spc="14" dirty="0" smtClean="0">
                <a:solidFill>
                  <a:srgbClr val="99CCFF"/>
                </a:solidFill>
                <a:latin typeface="Arial"/>
                <a:cs typeface="Arial"/>
              </a:rPr>
              <a:t>.</a:t>
            </a:r>
            <a:r>
              <a:rPr sz="1600" spc="-14" dirty="0" smtClean="0">
                <a:solidFill>
                  <a:srgbClr val="99CCFF"/>
                </a:solidFill>
                <a:latin typeface="Arial"/>
                <a:cs typeface="Arial"/>
              </a:rPr>
              <a:t>w</a:t>
            </a: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o</a:t>
            </a:r>
            <a:r>
              <a:rPr sz="1600" spc="9" dirty="0" smtClean="0">
                <a:solidFill>
                  <a:srgbClr val="99CCFF"/>
                </a:solidFill>
                <a:latin typeface="Arial"/>
                <a:cs typeface="Arial"/>
              </a:rPr>
              <a:t>r</a:t>
            </a: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d</a:t>
            </a:r>
            <a:r>
              <a:rPr sz="1600" spc="14" dirty="0" smtClean="0">
                <a:solidFill>
                  <a:srgbClr val="99CCFF"/>
                </a:solidFill>
                <a:latin typeface="Arial"/>
                <a:cs typeface="Arial"/>
              </a:rPr>
              <a:t>p</a:t>
            </a:r>
            <a:r>
              <a:rPr sz="1600" spc="-4" dirty="0" smtClean="0">
                <a:solidFill>
                  <a:srgbClr val="99CCFF"/>
                </a:solidFill>
                <a:latin typeface="Arial"/>
                <a:cs typeface="Arial"/>
              </a:rPr>
              <a:t>r</a:t>
            </a: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e</a:t>
            </a:r>
            <a:r>
              <a:rPr sz="1600" spc="4" dirty="0" smtClean="0">
                <a:solidFill>
                  <a:srgbClr val="99CCFF"/>
                </a:solidFill>
                <a:latin typeface="Arial"/>
                <a:cs typeface="Arial"/>
              </a:rPr>
              <a:t>ss</a:t>
            </a: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.</a:t>
            </a:r>
            <a:r>
              <a:rPr sz="1600" spc="4" dirty="0" smtClean="0">
                <a:solidFill>
                  <a:srgbClr val="99CCFF"/>
                </a:solidFill>
                <a:latin typeface="Arial"/>
                <a:cs typeface="Arial"/>
              </a:rPr>
              <a:t>c</a:t>
            </a:r>
            <a:r>
              <a:rPr sz="1600" spc="0" dirty="0" smtClean="0">
                <a:solidFill>
                  <a:srgbClr val="99CCFF"/>
                </a:solidFill>
                <a:latin typeface="Arial"/>
                <a:cs typeface="Arial"/>
              </a:rPr>
              <a:t>om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603248" y="1793875"/>
            <a:ext cx="4457700" cy="23576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300"/>
              </a:lnSpc>
              <a:spcBef>
                <a:spcPts val="98"/>
              </a:spcBef>
            </a:pPr>
            <a:endParaRPr sz="1300"/>
          </a:p>
          <a:p>
            <a:pPr marL="1549971" marR="1551262" algn="ctr">
              <a:lnSpc>
                <a:spcPct val="95825"/>
              </a:lnSpc>
            </a:pPr>
            <a:r>
              <a:rPr sz="900" u="sng" spc="0" dirty="0" smtClean="0">
                <a:latin typeface="Arial"/>
                <a:cs typeface="Arial"/>
              </a:rPr>
              <a:t>UCAPAN </a:t>
            </a:r>
            <a:r>
              <a:rPr sz="900" u="sng" spc="-9" dirty="0" smtClean="0">
                <a:latin typeface="Arial"/>
                <a:cs typeface="Arial"/>
              </a:rPr>
              <a:t>T</a:t>
            </a:r>
            <a:r>
              <a:rPr sz="900" u="sng" spc="0" dirty="0" smtClean="0">
                <a:latin typeface="Arial"/>
                <a:cs typeface="Arial"/>
              </a:rPr>
              <a:t>ER</a:t>
            </a:r>
            <a:r>
              <a:rPr sz="900" u="sng" spc="14" dirty="0" smtClean="0">
                <a:latin typeface="Arial"/>
                <a:cs typeface="Arial"/>
              </a:rPr>
              <a:t>I</a:t>
            </a:r>
            <a:r>
              <a:rPr sz="900" u="sng" spc="-4" dirty="0" smtClean="0">
                <a:latin typeface="Arial"/>
                <a:cs typeface="Arial"/>
              </a:rPr>
              <a:t>M</a:t>
            </a:r>
            <a:r>
              <a:rPr sz="900" u="sng" spc="0" dirty="0" smtClean="0">
                <a:latin typeface="Arial"/>
                <a:cs typeface="Arial"/>
              </a:rPr>
              <a:t>A KASIH</a:t>
            </a:r>
            <a:endParaRPr sz="900">
              <a:latin typeface="Arial"/>
              <a:cs typeface="Arial"/>
            </a:endParaRPr>
          </a:p>
          <a:p>
            <a:pPr marL="92964" marR="69998" indent="457200" algn="just">
              <a:lnSpc>
                <a:spcPct val="116129"/>
              </a:lnSpc>
              <a:spcBef>
                <a:spcPts val="1037"/>
              </a:spcBef>
            </a:pPr>
            <a:r>
              <a:rPr sz="900" spc="0" dirty="0" smtClean="0">
                <a:latin typeface="Comic Sans MS"/>
                <a:cs typeface="Comic Sans MS"/>
              </a:rPr>
              <a:t>Pe</a:t>
            </a:r>
            <a:r>
              <a:rPr sz="900" spc="-4" dirty="0" smtClean="0">
                <a:latin typeface="Comic Sans MS"/>
                <a:cs typeface="Comic Sans MS"/>
              </a:rPr>
              <a:t>n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0" dirty="0" smtClean="0">
                <a:latin typeface="Comic Sans MS"/>
                <a:cs typeface="Comic Sans MS"/>
              </a:rPr>
              <a:t>is </a:t>
            </a:r>
            <a:r>
              <a:rPr sz="900" spc="9" dirty="0" smtClean="0">
                <a:latin typeface="Comic Sans MS"/>
                <a:cs typeface="Comic Sans MS"/>
              </a:rPr>
              <a:t> </a:t>
            </a:r>
            <a:r>
              <a:rPr sz="900" spc="-4" dirty="0" smtClean="0">
                <a:latin typeface="Comic Sans MS"/>
                <a:cs typeface="Comic Sans MS"/>
              </a:rPr>
              <a:t>m</a:t>
            </a:r>
            <a:r>
              <a:rPr sz="900" spc="0" dirty="0" smtClean="0">
                <a:latin typeface="Comic Sans MS"/>
                <a:cs typeface="Comic Sans MS"/>
              </a:rPr>
              <a:t>e</a:t>
            </a:r>
            <a:r>
              <a:rPr sz="900" spc="-4" dirty="0" smtClean="0">
                <a:latin typeface="Comic Sans MS"/>
                <a:cs typeface="Comic Sans MS"/>
              </a:rPr>
              <a:t>n</a:t>
            </a:r>
            <a:r>
              <a:rPr sz="900" spc="0" dirty="0" smtClean="0">
                <a:latin typeface="Comic Sans MS"/>
                <a:cs typeface="Comic Sans MS"/>
              </a:rPr>
              <a:t>gu</a:t>
            </a:r>
            <a:r>
              <a:rPr sz="900" spc="4" dirty="0" smtClean="0">
                <a:latin typeface="Comic Sans MS"/>
                <a:cs typeface="Comic Sans MS"/>
              </a:rPr>
              <a:t>c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p</a:t>
            </a:r>
            <a:r>
              <a:rPr sz="900" spc="-4" dirty="0" smtClean="0">
                <a:latin typeface="Comic Sans MS"/>
                <a:cs typeface="Comic Sans MS"/>
              </a:rPr>
              <a:t>k</a:t>
            </a:r>
            <a:r>
              <a:rPr sz="900" spc="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n  </a:t>
            </a:r>
            <a:r>
              <a:rPr sz="900" spc="-4" dirty="0" smtClean="0">
                <a:latin typeface="Comic Sans MS"/>
                <a:cs typeface="Comic Sans MS"/>
              </a:rPr>
              <a:t>t</a:t>
            </a:r>
            <a:r>
              <a:rPr sz="900" spc="0" dirty="0" smtClean="0">
                <a:latin typeface="Comic Sans MS"/>
                <a:cs typeface="Comic Sans MS"/>
              </a:rPr>
              <a:t>er</a:t>
            </a:r>
            <a:r>
              <a:rPr sz="900" spc="9" dirty="0" smtClean="0">
                <a:latin typeface="Comic Sans MS"/>
                <a:cs typeface="Comic Sans MS"/>
              </a:rPr>
              <a:t>im</a:t>
            </a:r>
            <a:r>
              <a:rPr sz="900" spc="0" dirty="0" smtClean="0">
                <a:latin typeface="Comic Sans MS"/>
                <a:cs typeface="Comic Sans MS"/>
              </a:rPr>
              <a:t>a  </a:t>
            </a:r>
            <a:r>
              <a:rPr sz="900" spc="4" dirty="0" smtClean="0">
                <a:latin typeface="Comic Sans MS"/>
                <a:cs typeface="Comic Sans MS"/>
              </a:rPr>
              <a:t>k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4" dirty="0" smtClean="0">
                <a:latin typeface="Comic Sans MS"/>
                <a:cs typeface="Comic Sans MS"/>
              </a:rPr>
              <a:t>s</a:t>
            </a:r>
            <a:r>
              <a:rPr sz="900" spc="0" dirty="0" smtClean="0">
                <a:latin typeface="Comic Sans MS"/>
                <a:cs typeface="Comic Sans MS"/>
              </a:rPr>
              <a:t>ih  y</a:t>
            </a:r>
            <a:r>
              <a:rPr sz="900" spc="4" dirty="0" smtClean="0">
                <a:latin typeface="Comic Sans MS"/>
                <a:cs typeface="Comic Sans MS"/>
              </a:rPr>
              <a:t>a</a:t>
            </a:r>
            <a:r>
              <a:rPr sz="900" spc="-4" dirty="0" smtClean="0">
                <a:latin typeface="Comic Sans MS"/>
                <a:cs typeface="Comic Sans MS"/>
              </a:rPr>
              <a:t>n</a:t>
            </a:r>
            <a:r>
              <a:rPr sz="900" spc="0" dirty="0" smtClean="0">
                <a:latin typeface="Comic Sans MS"/>
                <a:cs typeface="Comic Sans MS"/>
              </a:rPr>
              <a:t>g </a:t>
            </a:r>
            <a:r>
              <a:rPr sz="900" spc="4" dirty="0" smtClean="0">
                <a:latin typeface="Comic Sans MS"/>
                <a:cs typeface="Comic Sans MS"/>
              </a:rPr>
              <a:t> s</a:t>
            </a:r>
            <a:r>
              <a:rPr sz="900" spc="0" dirty="0" smtClean="0">
                <a:latin typeface="Comic Sans MS"/>
                <a:cs typeface="Comic Sans MS"/>
              </a:rPr>
              <a:t>e</a:t>
            </a:r>
            <a:r>
              <a:rPr sz="900" spc="4" dirty="0" smtClean="0">
                <a:latin typeface="Comic Sans MS"/>
                <a:cs typeface="Comic Sans MS"/>
              </a:rPr>
              <a:t>b</a:t>
            </a:r>
            <a:r>
              <a:rPr sz="900" spc="0" dirty="0" smtClean="0">
                <a:latin typeface="Comic Sans MS"/>
                <a:cs typeface="Comic Sans MS"/>
              </a:rPr>
              <a:t>e</a:t>
            </a:r>
            <a:r>
              <a:rPr sz="900" spc="4" dirty="0" smtClean="0">
                <a:latin typeface="Comic Sans MS"/>
                <a:cs typeface="Comic Sans MS"/>
              </a:rPr>
              <a:t>s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r</a:t>
            </a:r>
            <a:r>
              <a:rPr sz="900" spc="9" dirty="0" smtClean="0">
                <a:latin typeface="Comic Sans MS"/>
                <a:cs typeface="Comic Sans MS"/>
              </a:rPr>
              <a:t>-</a:t>
            </a:r>
            <a:r>
              <a:rPr sz="900" spc="4" dirty="0" smtClean="0">
                <a:latin typeface="Comic Sans MS"/>
                <a:cs typeface="Comic Sans MS"/>
              </a:rPr>
              <a:t>b</a:t>
            </a:r>
            <a:r>
              <a:rPr sz="900" spc="-14" dirty="0" smtClean="0">
                <a:latin typeface="Comic Sans MS"/>
                <a:cs typeface="Comic Sans MS"/>
              </a:rPr>
              <a:t>e</a:t>
            </a:r>
            <a:r>
              <a:rPr sz="900" spc="-4" dirty="0" smtClean="0">
                <a:latin typeface="Comic Sans MS"/>
                <a:cs typeface="Comic Sans MS"/>
              </a:rPr>
              <a:t>sa</a:t>
            </a:r>
            <a:r>
              <a:rPr sz="900" spc="0" dirty="0" smtClean="0">
                <a:latin typeface="Comic Sans MS"/>
                <a:cs typeface="Comic Sans MS"/>
              </a:rPr>
              <a:t>r</a:t>
            </a:r>
            <a:r>
              <a:rPr sz="900" spc="-4" dirty="0" smtClean="0">
                <a:latin typeface="Comic Sans MS"/>
                <a:cs typeface="Comic Sans MS"/>
              </a:rPr>
              <a:t>n</a:t>
            </a:r>
            <a:r>
              <a:rPr sz="900" spc="0" dirty="0" smtClean="0">
                <a:latin typeface="Comic Sans MS"/>
                <a:cs typeface="Comic Sans MS"/>
              </a:rPr>
              <a:t>ya </a:t>
            </a:r>
            <a:r>
              <a:rPr sz="900" spc="9" dirty="0" smtClean="0">
                <a:latin typeface="Comic Sans MS"/>
                <a:cs typeface="Comic Sans MS"/>
              </a:rPr>
              <a:t> </a:t>
            </a:r>
            <a:r>
              <a:rPr sz="900" spc="-4" dirty="0" smtClean="0">
                <a:latin typeface="Comic Sans MS"/>
                <a:cs typeface="Comic Sans MS"/>
              </a:rPr>
              <a:t>k</a:t>
            </a:r>
            <a:r>
              <a:rPr sz="900" spc="0" dirty="0" smtClean="0">
                <a:latin typeface="Comic Sans MS"/>
                <a:cs typeface="Comic Sans MS"/>
              </a:rPr>
              <a:t>e</a:t>
            </a:r>
            <a:r>
              <a:rPr sz="900" spc="9" dirty="0" smtClean="0">
                <a:latin typeface="Comic Sans MS"/>
                <a:cs typeface="Comic Sans MS"/>
              </a:rPr>
              <a:t>p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da pe</a:t>
            </a:r>
            <a:r>
              <a:rPr sz="900" spc="-4" dirty="0" smtClean="0">
                <a:latin typeface="Comic Sans MS"/>
                <a:cs typeface="Comic Sans MS"/>
              </a:rPr>
              <a:t>m</a:t>
            </a:r>
            <a:r>
              <a:rPr sz="900" spc="0" dirty="0" smtClean="0">
                <a:latin typeface="Comic Sans MS"/>
                <a:cs typeface="Comic Sans MS"/>
              </a:rPr>
              <a:t>i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0" dirty="0" smtClean="0">
                <a:latin typeface="Comic Sans MS"/>
                <a:cs typeface="Comic Sans MS"/>
              </a:rPr>
              <a:t>ik </a:t>
            </a:r>
            <a:r>
              <a:rPr sz="900" spc="-4" dirty="0" smtClean="0">
                <a:latin typeface="Comic Sans MS"/>
                <a:cs typeface="Comic Sans MS"/>
              </a:rPr>
              <a:t>ha</a:t>
            </a:r>
            <a:r>
              <a:rPr sz="900" spc="0" dirty="0" smtClean="0">
                <a:latin typeface="Comic Sans MS"/>
                <a:cs typeface="Comic Sans MS"/>
              </a:rPr>
              <a:t>k </a:t>
            </a:r>
            <a:r>
              <a:rPr sz="900" spc="4" dirty="0" smtClean="0">
                <a:latin typeface="Comic Sans MS"/>
                <a:cs typeface="Comic Sans MS"/>
              </a:rPr>
              <a:t>c</a:t>
            </a:r>
            <a:r>
              <a:rPr sz="900" spc="0" dirty="0" smtClean="0">
                <a:latin typeface="Comic Sans MS"/>
                <a:cs typeface="Comic Sans MS"/>
              </a:rPr>
              <a:t>ip</a:t>
            </a:r>
            <a:r>
              <a:rPr sz="900" spc="9" dirty="0" smtClean="0">
                <a:latin typeface="Comic Sans MS"/>
                <a:cs typeface="Comic Sans MS"/>
              </a:rPr>
              <a:t>t</a:t>
            </a:r>
            <a:r>
              <a:rPr sz="900" spc="0" dirty="0" smtClean="0">
                <a:latin typeface="Comic Sans MS"/>
                <a:cs typeface="Comic Sans MS"/>
              </a:rPr>
              <a:t>a p</a:t>
            </a:r>
            <a:r>
              <a:rPr sz="900" spc="-4" dirty="0" smtClean="0">
                <a:latin typeface="Comic Sans MS"/>
                <a:cs typeface="Comic Sans MS"/>
              </a:rPr>
              <a:t>ho</a:t>
            </a:r>
            <a:r>
              <a:rPr sz="900" spc="9" dirty="0" smtClean="0">
                <a:latin typeface="Comic Sans MS"/>
                <a:cs typeface="Comic Sans MS"/>
              </a:rPr>
              <a:t>t</a:t>
            </a:r>
            <a:r>
              <a:rPr sz="900" spc="-4" dirty="0" smtClean="0">
                <a:latin typeface="Comic Sans MS"/>
                <a:cs typeface="Comic Sans MS"/>
              </a:rPr>
              <a:t>o</a:t>
            </a:r>
            <a:r>
              <a:rPr sz="900" spc="9" dirty="0" smtClean="0">
                <a:latin typeface="Comic Sans MS"/>
                <a:cs typeface="Comic Sans MS"/>
              </a:rPr>
              <a:t>-</a:t>
            </a:r>
            <a:r>
              <a:rPr sz="900" spc="0" dirty="0" smtClean="0">
                <a:latin typeface="Comic Sans MS"/>
                <a:cs typeface="Comic Sans MS"/>
              </a:rPr>
              <a:t>p</a:t>
            </a:r>
            <a:r>
              <a:rPr sz="900" spc="-4" dirty="0" smtClean="0">
                <a:latin typeface="Comic Sans MS"/>
                <a:cs typeface="Comic Sans MS"/>
              </a:rPr>
              <a:t>h</a:t>
            </a:r>
            <a:r>
              <a:rPr sz="900" spc="4" dirty="0" smtClean="0">
                <a:latin typeface="Comic Sans MS"/>
                <a:cs typeface="Comic Sans MS"/>
              </a:rPr>
              <a:t>o</a:t>
            </a:r>
            <a:r>
              <a:rPr sz="900" spc="-4" dirty="0" smtClean="0">
                <a:latin typeface="Comic Sans MS"/>
                <a:cs typeface="Comic Sans MS"/>
              </a:rPr>
              <a:t>to</a:t>
            </a:r>
            <a:r>
              <a:rPr sz="900" spc="0" dirty="0" smtClean="0">
                <a:latin typeface="Comic Sans MS"/>
                <a:cs typeface="Comic Sans MS"/>
              </a:rPr>
              <a:t>,</a:t>
            </a:r>
            <a:r>
              <a:rPr sz="900" spc="4" dirty="0" smtClean="0">
                <a:latin typeface="Comic Sans MS"/>
                <a:cs typeface="Comic Sans MS"/>
              </a:rPr>
              <a:t> b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-4" dirty="0" smtClean="0">
                <a:latin typeface="Comic Sans MS"/>
                <a:cs typeface="Comic Sans MS"/>
              </a:rPr>
              <a:t>k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9" dirty="0" smtClean="0">
                <a:latin typeface="Comic Sans MS"/>
                <a:cs typeface="Comic Sans MS"/>
              </a:rPr>
              <a:t>-</a:t>
            </a:r>
            <a:r>
              <a:rPr sz="900" spc="4" dirty="0" smtClean="0">
                <a:latin typeface="Comic Sans MS"/>
                <a:cs typeface="Comic Sans MS"/>
              </a:rPr>
              <a:t>b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-4" dirty="0" smtClean="0">
                <a:latin typeface="Comic Sans MS"/>
                <a:cs typeface="Comic Sans MS"/>
              </a:rPr>
              <a:t>k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4" dirty="0" smtClean="0">
                <a:latin typeface="Comic Sans MS"/>
                <a:cs typeface="Comic Sans MS"/>
              </a:rPr>
              <a:t> </a:t>
            </a:r>
            <a:r>
              <a:rPr sz="900" spc="0" dirty="0" smtClean="0">
                <a:latin typeface="Comic Sans MS"/>
                <a:cs typeface="Comic Sans MS"/>
              </a:rPr>
              <a:t>ru</a:t>
            </a:r>
            <a:r>
              <a:rPr sz="900" spc="-4" dirty="0" smtClean="0">
                <a:latin typeface="Comic Sans MS"/>
                <a:cs typeface="Comic Sans MS"/>
              </a:rPr>
              <a:t>j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-4" dirty="0" smtClean="0">
                <a:latin typeface="Comic Sans MS"/>
                <a:cs typeface="Comic Sans MS"/>
              </a:rPr>
              <a:t>ka</a:t>
            </a:r>
            <a:r>
              <a:rPr sz="900" spc="0" dirty="0" smtClean="0">
                <a:latin typeface="Comic Sans MS"/>
                <a:cs typeface="Comic Sans MS"/>
              </a:rPr>
              <a:t>n d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n</a:t>
            </a:r>
            <a:r>
              <a:rPr sz="900" spc="15" dirty="0" smtClean="0">
                <a:latin typeface="Comic Sans MS"/>
                <a:cs typeface="Comic Sans MS"/>
              </a:rPr>
              <a:t> 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r</a:t>
            </a:r>
            <a:r>
              <a:rPr sz="900" spc="-4" dirty="0" smtClean="0">
                <a:latin typeface="Comic Sans MS"/>
                <a:cs typeface="Comic Sans MS"/>
              </a:rPr>
              <a:t>t</a:t>
            </a:r>
            <a:r>
              <a:rPr sz="900" spc="0" dirty="0" smtClean="0">
                <a:latin typeface="Comic Sans MS"/>
                <a:cs typeface="Comic Sans MS"/>
              </a:rPr>
              <a:t>i</a:t>
            </a:r>
            <a:r>
              <a:rPr sz="900" spc="-4" dirty="0" smtClean="0">
                <a:latin typeface="Comic Sans MS"/>
                <a:cs typeface="Comic Sans MS"/>
              </a:rPr>
              <a:t>k</a:t>
            </a:r>
            <a:r>
              <a:rPr sz="900" spc="0" dirty="0" smtClean="0">
                <a:latin typeface="Comic Sans MS"/>
                <a:cs typeface="Comic Sans MS"/>
              </a:rPr>
              <a:t>e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0" dirty="0" smtClean="0">
                <a:latin typeface="Comic Sans MS"/>
                <a:cs typeface="Comic Sans MS"/>
              </a:rPr>
              <a:t>,</a:t>
            </a:r>
            <a:r>
              <a:rPr sz="900" spc="4" dirty="0" smtClean="0">
                <a:latin typeface="Comic Sans MS"/>
                <a:cs typeface="Comic Sans MS"/>
              </a:rPr>
              <a:t> </a:t>
            </a:r>
            <a:r>
              <a:rPr sz="900" spc="0" dirty="0" smtClean="0">
                <a:latin typeface="Comic Sans MS"/>
                <a:cs typeface="Comic Sans MS"/>
              </a:rPr>
              <a:t>y</a:t>
            </a:r>
            <a:r>
              <a:rPr sz="900" spc="-4" dirty="0" smtClean="0">
                <a:latin typeface="Comic Sans MS"/>
                <a:cs typeface="Comic Sans MS"/>
              </a:rPr>
              <a:t>an</a:t>
            </a:r>
            <a:r>
              <a:rPr sz="900" spc="0" dirty="0" smtClean="0">
                <a:latin typeface="Comic Sans MS"/>
                <a:cs typeface="Comic Sans MS"/>
              </a:rPr>
              <a:t>g</a:t>
            </a:r>
            <a:r>
              <a:rPr sz="900" spc="4" dirty="0" smtClean="0">
                <a:latin typeface="Comic Sans MS"/>
                <a:cs typeface="Comic Sans MS"/>
              </a:rPr>
              <a:t> </a:t>
            </a:r>
            <a:r>
              <a:rPr sz="900" spc="-4" dirty="0" smtClean="0">
                <a:latin typeface="Comic Sans MS"/>
                <a:cs typeface="Comic Sans MS"/>
              </a:rPr>
              <a:t>t</a:t>
            </a:r>
            <a:r>
              <a:rPr sz="900" spc="0" dirty="0" smtClean="0">
                <a:latin typeface="Comic Sans MS"/>
                <a:cs typeface="Comic Sans MS"/>
              </a:rPr>
              <a:t>er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-4" dirty="0" smtClean="0">
                <a:latin typeface="Comic Sans MS"/>
                <a:cs typeface="Comic Sans MS"/>
              </a:rPr>
              <a:t>am</a:t>
            </a:r>
            <a:r>
              <a:rPr sz="900" spc="0" dirty="0" smtClean="0">
                <a:latin typeface="Comic Sans MS"/>
                <a:cs typeface="Comic Sans MS"/>
              </a:rPr>
              <a:t>pir d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m</a:t>
            </a:r>
            <a:r>
              <a:rPr sz="900" spc="-4" dirty="0" smtClean="0">
                <a:latin typeface="Comic Sans MS"/>
                <a:cs typeface="Comic Sans MS"/>
              </a:rPr>
              <a:t> </a:t>
            </a:r>
            <a:r>
              <a:rPr sz="900" spc="9" dirty="0" smtClean="0">
                <a:latin typeface="Comic Sans MS"/>
                <a:cs typeface="Comic Sans MS"/>
              </a:rPr>
              <a:t>m</a:t>
            </a:r>
            <a:r>
              <a:rPr sz="900" spc="-4" dirty="0" smtClean="0">
                <a:latin typeface="Comic Sans MS"/>
                <a:cs typeface="Comic Sans MS"/>
              </a:rPr>
              <a:t>o</a:t>
            </a:r>
            <a:r>
              <a:rPr sz="900" spc="0" dirty="0" smtClean="0">
                <a:latin typeface="Comic Sans MS"/>
                <a:cs typeface="Comic Sans MS"/>
              </a:rPr>
              <a:t>dul pe</a:t>
            </a:r>
            <a:r>
              <a:rPr sz="900" spc="-4" dirty="0" smtClean="0">
                <a:latin typeface="Comic Sans MS"/>
                <a:cs typeface="Comic Sans MS"/>
              </a:rPr>
              <a:t>m</a:t>
            </a:r>
            <a:r>
              <a:rPr sz="900" spc="4" dirty="0" smtClean="0">
                <a:latin typeface="Comic Sans MS"/>
                <a:cs typeface="Comic Sans MS"/>
              </a:rPr>
              <a:t>b</a:t>
            </a:r>
            <a:r>
              <a:rPr sz="900" spc="0" dirty="0" smtClean="0">
                <a:latin typeface="Comic Sans MS"/>
                <a:cs typeface="Comic Sans MS"/>
              </a:rPr>
              <a:t>e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-4" dirty="0" smtClean="0">
                <a:latin typeface="Comic Sans MS"/>
                <a:cs typeface="Comic Sans MS"/>
              </a:rPr>
              <a:t>aja</a:t>
            </a:r>
            <a:r>
              <a:rPr sz="900" spc="9" dirty="0" smtClean="0">
                <a:latin typeface="Comic Sans MS"/>
                <a:cs typeface="Comic Sans MS"/>
              </a:rPr>
              <a:t>r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n</a:t>
            </a:r>
            <a:r>
              <a:rPr sz="900" spc="4" dirty="0" smtClean="0">
                <a:latin typeface="Comic Sans MS"/>
                <a:cs typeface="Comic Sans MS"/>
              </a:rPr>
              <a:t> </a:t>
            </a:r>
            <a:r>
              <a:rPr sz="900" spc="0" dirty="0" smtClean="0">
                <a:latin typeface="Comic Sans MS"/>
                <a:cs typeface="Comic Sans MS"/>
              </a:rPr>
              <a:t>i</a:t>
            </a:r>
            <a:r>
              <a:rPr sz="900" spc="-4" dirty="0" smtClean="0">
                <a:latin typeface="Comic Sans MS"/>
                <a:cs typeface="Comic Sans MS"/>
              </a:rPr>
              <a:t>n</a:t>
            </a:r>
            <a:r>
              <a:rPr sz="900" spc="9" dirty="0" smtClean="0">
                <a:latin typeface="Comic Sans MS"/>
                <a:cs typeface="Comic Sans MS"/>
              </a:rPr>
              <a:t>i</a:t>
            </a:r>
            <a:r>
              <a:rPr sz="900" spc="0" dirty="0" smtClean="0">
                <a:latin typeface="Comic Sans MS"/>
                <a:cs typeface="Comic Sans MS"/>
              </a:rPr>
              <a:t>.</a:t>
            </a:r>
            <a:endParaRPr sz="900">
              <a:latin typeface="Comic Sans MS"/>
              <a:cs typeface="Comic Sans MS"/>
            </a:endParaRPr>
          </a:p>
          <a:p>
            <a:pPr marL="550164">
              <a:lnSpc>
                <a:spcPct val="116129"/>
              </a:lnSpc>
              <a:spcBef>
                <a:spcPts val="1253"/>
              </a:spcBef>
            </a:pPr>
            <a:r>
              <a:rPr sz="900" spc="0" dirty="0" smtClean="0">
                <a:latin typeface="Comic Sans MS"/>
                <a:cs typeface="Comic Sans MS"/>
              </a:rPr>
              <a:t>Se</a:t>
            </a:r>
            <a:r>
              <a:rPr sz="900" spc="-4" dirty="0" smtClean="0">
                <a:latin typeface="Comic Sans MS"/>
                <a:cs typeface="Comic Sans MS"/>
              </a:rPr>
              <a:t>mo</a:t>
            </a:r>
            <a:r>
              <a:rPr sz="900" spc="0" dirty="0" smtClean="0">
                <a:latin typeface="Comic Sans MS"/>
                <a:cs typeface="Comic Sans MS"/>
              </a:rPr>
              <a:t>ga</a:t>
            </a:r>
            <a:r>
              <a:rPr sz="900" spc="4" dirty="0" smtClean="0">
                <a:latin typeface="Comic Sans MS"/>
                <a:cs typeface="Comic Sans MS"/>
              </a:rPr>
              <a:t> </a:t>
            </a:r>
            <a:r>
              <a:rPr sz="900" spc="-4" dirty="0" smtClean="0">
                <a:latin typeface="Comic Sans MS"/>
                <a:cs typeface="Comic Sans MS"/>
              </a:rPr>
              <a:t>mo</a:t>
            </a:r>
            <a:r>
              <a:rPr sz="900" spc="0" dirty="0" smtClean="0">
                <a:latin typeface="Comic Sans MS"/>
                <a:cs typeface="Comic Sans MS"/>
              </a:rPr>
              <a:t>dul p</a:t>
            </a:r>
            <a:r>
              <a:rPr sz="900" spc="9" dirty="0" smtClean="0">
                <a:latin typeface="Comic Sans MS"/>
                <a:cs typeface="Comic Sans MS"/>
              </a:rPr>
              <a:t>e</a:t>
            </a:r>
            <a:r>
              <a:rPr sz="900" spc="-4" dirty="0" smtClean="0">
                <a:latin typeface="Comic Sans MS"/>
                <a:cs typeface="Comic Sans MS"/>
              </a:rPr>
              <a:t>m</a:t>
            </a:r>
            <a:r>
              <a:rPr sz="900" spc="4" dirty="0" smtClean="0">
                <a:latin typeface="Comic Sans MS"/>
                <a:cs typeface="Comic Sans MS"/>
              </a:rPr>
              <a:t>b</a:t>
            </a:r>
            <a:r>
              <a:rPr sz="900" spc="0" dirty="0" smtClean="0">
                <a:latin typeface="Comic Sans MS"/>
                <a:cs typeface="Comic Sans MS"/>
              </a:rPr>
              <a:t>e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-4" dirty="0" smtClean="0">
                <a:latin typeface="Comic Sans MS"/>
                <a:cs typeface="Comic Sans MS"/>
              </a:rPr>
              <a:t>aja</a:t>
            </a:r>
            <a:r>
              <a:rPr sz="900" spc="0" dirty="0" smtClean="0">
                <a:latin typeface="Comic Sans MS"/>
                <a:cs typeface="Comic Sans MS"/>
              </a:rPr>
              <a:t>r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n</a:t>
            </a:r>
            <a:r>
              <a:rPr sz="900" spc="14" dirty="0" smtClean="0">
                <a:latin typeface="Comic Sans MS"/>
                <a:cs typeface="Comic Sans MS"/>
              </a:rPr>
              <a:t> </a:t>
            </a:r>
            <a:r>
              <a:rPr sz="900" spc="0" dirty="0" smtClean="0">
                <a:latin typeface="Comic Sans MS"/>
                <a:cs typeface="Comic Sans MS"/>
              </a:rPr>
              <a:t>i</a:t>
            </a:r>
            <a:r>
              <a:rPr sz="900" spc="-4" dirty="0" smtClean="0">
                <a:latin typeface="Comic Sans MS"/>
                <a:cs typeface="Comic Sans MS"/>
              </a:rPr>
              <a:t>n</a:t>
            </a:r>
            <a:r>
              <a:rPr sz="900" spc="0" dirty="0" smtClean="0">
                <a:latin typeface="Comic Sans MS"/>
                <a:cs typeface="Comic Sans MS"/>
              </a:rPr>
              <a:t>i</a:t>
            </a:r>
            <a:r>
              <a:rPr sz="900" spc="-4" dirty="0" smtClean="0">
                <a:latin typeface="Comic Sans MS"/>
                <a:cs typeface="Comic Sans MS"/>
              </a:rPr>
              <a:t> </a:t>
            </a:r>
            <a:r>
              <a:rPr sz="900" spc="4" dirty="0" smtClean="0">
                <a:latin typeface="Comic Sans MS"/>
                <a:cs typeface="Comic Sans MS"/>
              </a:rPr>
              <a:t>b</a:t>
            </a:r>
            <a:r>
              <a:rPr sz="900" spc="0" dirty="0" smtClean="0">
                <a:latin typeface="Comic Sans MS"/>
                <a:cs typeface="Comic Sans MS"/>
              </a:rPr>
              <a:t>er</a:t>
            </a:r>
            <a:r>
              <a:rPr sz="900" spc="-4" dirty="0" smtClean="0">
                <a:latin typeface="Comic Sans MS"/>
                <a:cs typeface="Comic Sans MS"/>
              </a:rPr>
              <a:t>man</a:t>
            </a:r>
            <a:r>
              <a:rPr sz="900" spc="9" dirty="0" smtClean="0">
                <a:latin typeface="Comic Sans MS"/>
                <a:cs typeface="Comic Sans MS"/>
              </a:rPr>
              <a:t>f</a:t>
            </a:r>
            <a:r>
              <a:rPr sz="900" spc="-4" dirty="0" smtClean="0">
                <a:latin typeface="Comic Sans MS"/>
                <a:cs typeface="Comic Sans MS"/>
              </a:rPr>
              <a:t>aa</a:t>
            </a:r>
            <a:r>
              <a:rPr sz="900" spc="9" dirty="0" smtClean="0">
                <a:latin typeface="Comic Sans MS"/>
                <a:cs typeface="Comic Sans MS"/>
              </a:rPr>
              <a:t>t</a:t>
            </a:r>
            <a:r>
              <a:rPr sz="900" spc="0" dirty="0" smtClean="0">
                <a:latin typeface="Comic Sans MS"/>
                <a:cs typeface="Comic Sans MS"/>
              </a:rPr>
              <a:t>.</a:t>
            </a:r>
            <a:endParaRPr sz="900">
              <a:latin typeface="Comic Sans MS"/>
              <a:cs typeface="Comic Sans MS"/>
            </a:endParaRPr>
          </a:p>
          <a:p>
            <a:pPr marL="1941313" marR="1942438" algn="ctr">
              <a:lnSpc>
                <a:spcPct val="116129"/>
              </a:lnSpc>
              <a:spcBef>
                <a:spcPts val="1253"/>
              </a:spcBef>
            </a:pPr>
            <a:r>
              <a:rPr sz="900" spc="-9" dirty="0" smtClean="0">
                <a:latin typeface="Comic Sans MS"/>
                <a:cs typeface="Comic Sans MS"/>
              </a:rPr>
              <a:t>W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4" dirty="0" smtClean="0">
                <a:latin typeface="Comic Sans MS"/>
                <a:cs typeface="Comic Sans MS"/>
              </a:rPr>
              <a:t>ss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0" dirty="0" smtClean="0">
                <a:latin typeface="Comic Sans MS"/>
                <a:cs typeface="Comic Sans MS"/>
              </a:rPr>
              <a:t>m</a:t>
            </a:r>
            <a:endParaRPr sz="900">
              <a:latin typeface="Comic Sans MS"/>
              <a:cs typeface="Comic Sans MS"/>
            </a:endParaRPr>
          </a:p>
          <a:p>
            <a:pPr marL="2026983" marR="2027704" algn="ctr">
              <a:lnSpc>
                <a:spcPts val="1250"/>
              </a:lnSpc>
              <a:spcBef>
                <a:spcPts val="62"/>
              </a:spcBef>
            </a:pPr>
            <a:r>
              <a:rPr sz="900" spc="0" dirty="0" smtClean="0">
                <a:latin typeface="Comic Sans MS"/>
                <a:cs typeface="Comic Sans MS"/>
              </a:rPr>
              <a:t>Pe</a:t>
            </a:r>
            <a:r>
              <a:rPr sz="900" spc="-4" dirty="0" smtClean="0">
                <a:latin typeface="Comic Sans MS"/>
                <a:cs typeface="Comic Sans MS"/>
              </a:rPr>
              <a:t>n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4" dirty="0" smtClean="0">
                <a:latin typeface="Comic Sans MS"/>
                <a:cs typeface="Comic Sans MS"/>
              </a:rPr>
              <a:t>l</a:t>
            </a:r>
            <a:r>
              <a:rPr sz="900" spc="0" dirty="0" smtClean="0">
                <a:latin typeface="Comic Sans MS"/>
                <a:cs typeface="Comic Sans MS"/>
              </a:rPr>
              <a:t>is</a:t>
            </a:r>
            <a:endParaRPr sz="900">
              <a:latin typeface="Comic Sans MS"/>
              <a:cs typeface="Comic Sans MS"/>
            </a:endParaRPr>
          </a:p>
          <a:p>
            <a:pPr marL="1590342" marR="1592742" indent="2797" algn="ctr">
              <a:lnSpc>
                <a:spcPct val="116245"/>
              </a:lnSpc>
            </a:pPr>
            <a:r>
              <a:rPr sz="900" spc="0" dirty="0" smtClean="0">
                <a:latin typeface="Comic Sans MS"/>
                <a:cs typeface="Comic Sans MS"/>
              </a:rPr>
              <a:t>T</a:t>
            </a:r>
            <a:r>
              <a:rPr sz="900" spc="-4" dirty="0" smtClean="0">
                <a:latin typeface="Comic Sans MS"/>
                <a:cs typeface="Comic Sans MS"/>
              </a:rPr>
              <a:t>ham</a:t>
            </a:r>
            <a:r>
              <a:rPr sz="900" spc="0" dirty="0" smtClean="0">
                <a:latin typeface="Comic Sans MS"/>
                <a:cs typeface="Comic Sans MS"/>
              </a:rPr>
              <a:t>rin</a:t>
            </a:r>
            <a:r>
              <a:rPr sz="900" spc="4" dirty="0" smtClean="0">
                <a:latin typeface="Comic Sans MS"/>
                <a:cs typeface="Comic Sans MS"/>
              </a:rPr>
              <a:t> N</a:t>
            </a:r>
            <a:r>
              <a:rPr sz="900" spc="-4" dirty="0" smtClean="0">
                <a:latin typeface="Comic Sans MS"/>
                <a:cs typeface="Comic Sans MS"/>
              </a:rPr>
              <a:t>a</a:t>
            </a:r>
            <a:r>
              <a:rPr sz="900" spc="4" dirty="0" smtClean="0">
                <a:latin typeface="Comic Sans MS"/>
                <a:cs typeface="Comic Sans MS"/>
              </a:rPr>
              <a:t>s</a:t>
            </a:r>
            <a:r>
              <a:rPr sz="900" spc="0" dirty="0" smtClean="0">
                <a:latin typeface="Comic Sans MS"/>
                <a:cs typeface="Comic Sans MS"/>
              </a:rPr>
              <a:t>u</a:t>
            </a:r>
            <a:r>
              <a:rPr sz="900" spc="-4" dirty="0" smtClean="0">
                <a:latin typeface="Comic Sans MS"/>
                <a:cs typeface="Comic Sans MS"/>
              </a:rPr>
              <a:t>t</a:t>
            </a:r>
            <a:r>
              <a:rPr sz="900" spc="0" dirty="0" smtClean="0">
                <a:latin typeface="Comic Sans MS"/>
                <a:cs typeface="Comic Sans MS"/>
              </a:rPr>
              <a:t>i</a:t>
            </a:r>
            <a:r>
              <a:rPr sz="900" spc="-4" dirty="0" smtClean="0">
                <a:latin typeface="Comic Sans MS"/>
                <a:cs typeface="Comic Sans MS"/>
              </a:rPr>
              <a:t>o</a:t>
            </a:r>
            <a:r>
              <a:rPr sz="900" spc="0" dirty="0" smtClean="0">
                <a:latin typeface="Comic Sans MS"/>
                <a:cs typeface="Comic Sans MS"/>
              </a:rPr>
              <a:t>n </a:t>
            </a:r>
            <a:r>
              <a:rPr sz="900" spc="0" dirty="0" smtClean="0">
                <a:latin typeface="Times New Roman"/>
                <a:cs typeface="Times New Roman"/>
              </a:rPr>
              <a:t>t</a:t>
            </a:r>
            <a:r>
              <a:rPr sz="900" spc="4" dirty="0" smtClean="0">
                <a:latin typeface="Times New Roman"/>
                <a:cs typeface="Times New Roman"/>
              </a:rPr>
              <a:t>h</a:t>
            </a:r>
            <a:r>
              <a:rPr sz="900" spc="-4" dirty="0" smtClean="0">
                <a:latin typeface="Times New Roman"/>
                <a:cs typeface="Times New Roman"/>
              </a:rPr>
              <a:t>a</a:t>
            </a:r>
            <a:r>
              <a:rPr sz="900" spc="-14" dirty="0" smtClean="0">
                <a:latin typeface="Times New Roman"/>
                <a:cs typeface="Times New Roman"/>
              </a:rPr>
              <a:t>m</a:t>
            </a:r>
            <a:r>
              <a:rPr sz="900" spc="0" dirty="0" smtClean="0">
                <a:latin typeface="Times New Roman"/>
                <a:cs typeface="Times New Roman"/>
              </a:rPr>
              <a:t>ri</a:t>
            </a:r>
            <a:r>
              <a:rPr sz="900" spc="4" dirty="0" smtClean="0">
                <a:latin typeface="Times New Roman"/>
                <a:cs typeface="Times New Roman"/>
              </a:rPr>
              <a:t>nn</a:t>
            </a:r>
            <a:r>
              <a:rPr sz="900" spc="0" dirty="0" smtClean="0">
                <a:latin typeface="Times New Roman"/>
                <a:cs typeface="Times New Roman"/>
              </a:rPr>
              <a:t>st</a:t>
            </a:r>
            <a:r>
              <a:rPr sz="900" spc="4" dirty="0" smtClean="0">
                <a:latin typeface="Times New Roman"/>
                <a:cs typeface="Times New Roman"/>
              </a:rPr>
              <a:t>.</a:t>
            </a:r>
            <a:r>
              <a:rPr sz="900" spc="-14" dirty="0" smtClean="0">
                <a:latin typeface="Times New Roman"/>
                <a:cs typeface="Times New Roman"/>
              </a:rPr>
              <a:t>w</a:t>
            </a:r>
            <a:r>
              <a:rPr sz="900" spc="4" dirty="0" smtClean="0">
                <a:latin typeface="Times New Roman"/>
                <a:cs typeface="Times New Roman"/>
              </a:rPr>
              <a:t>o</a:t>
            </a:r>
            <a:r>
              <a:rPr sz="900" spc="0" dirty="0" smtClean="0">
                <a:latin typeface="Times New Roman"/>
                <a:cs typeface="Times New Roman"/>
              </a:rPr>
              <a:t>r</a:t>
            </a:r>
            <a:r>
              <a:rPr sz="900" spc="4" dirty="0" smtClean="0">
                <a:latin typeface="Times New Roman"/>
                <a:cs typeface="Times New Roman"/>
              </a:rPr>
              <a:t>dp</a:t>
            </a:r>
            <a:r>
              <a:rPr sz="900" spc="0" dirty="0" smtClean="0">
                <a:latin typeface="Times New Roman"/>
                <a:cs typeface="Times New Roman"/>
              </a:rPr>
              <a:t>r</a:t>
            </a:r>
            <a:r>
              <a:rPr sz="900" spc="-4" dirty="0" smtClean="0">
                <a:latin typeface="Times New Roman"/>
                <a:cs typeface="Times New Roman"/>
              </a:rPr>
              <a:t>e</a:t>
            </a:r>
            <a:r>
              <a:rPr sz="900" spc="0" dirty="0" smtClean="0">
                <a:latin typeface="Times New Roman"/>
                <a:cs typeface="Times New Roman"/>
              </a:rPr>
              <a:t>ss</a:t>
            </a:r>
            <a:r>
              <a:rPr sz="900" spc="4" dirty="0" smtClean="0">
                <a:latin typeface="Times New Roman"/>
                <a:cs typeface="Times New Roman"/>
              </a:rPr>
              <a:t>.</a:t>
            </a:r>
            <a:r>
              <a:rPr sz="900" spc="-4" dirty="0" smtClean="0">
                <a:latin typeface="Times New Roman"/>
                <a:cs typeface="Times New Roman"/>
              </a:rPr>
              <a:t>c</a:t>
            </a:r>
            <a:r>
              <a:rPr sz="900" spc="4" dirty="0" smtClean="0">
                <a:latin typeface="Times New Roman"/>
                <a:cs typeface="Times New Roman"/>
              </a:rPr>
              <a:t>o</a:t>
            </a:r>
            <a:r>
              <a:rPr sz="900" spc="0" dirty="0" smtClean="0">
                <a:latin typeface="Times New Roman"/>
                <a:cs typeface="Times New Roman"/>
              </a:rPr>
              <a:t>m</a:t>
            </a:r>
            <a:r>
              <a:rPr sz="900" spc="0" dirty="0" smtClean="0">
                <a:latin typeface="Times New Roman"/>
                <a:cs typeface="Times New Roman"/>
                <a:hlinkClick r:id="rId2"/>
              </a:rPr>
              <a:t> t</a:t>
            </a:r>
            <a:r>
              <a:rPr sz="900" spc="4" dirty="0" smtClean="0">
                <a:latin typeface="Times New Roman"/>
                <a:cs typeface="Times New Roman"/>
                <a:hlinkClick r:id="rId2"/>
              </a:rPr>
              <a:t>h</a:t>
            </a:r>
            <a:r>
              <a:rPr sz="900" spc="-4" dirty="0" smtClean="0">
                <a:latin typeface="Times New Roman"/>
                <a:cs typeface="Times New Roman"/>
                <a:hlinkClick r:id="rId2"/>
              </a:rPr>
              <a:t>a</a:t>
            </a:r>
            <a:r>
              <a:rPr sz="900" spc="-14" dirty="0" smtClean="0">
                <a:latin typeface="Times New Roman"/>
                <a:cs typeface="Times New Roman"/>
                <a:hlinkClick r:id="rId2"/>
              </a:rPr>
              <a:t>m</a:t>
            </a:r>
            <a:r>
              <a:rPr sz="900" spc="0" dirty="0" smtClean="0">
                <a:latin typeface="Times New Roman"/>
                <a:cs typeface="Times New Roman"/>
                <a:hlinkClick r:id="rId2"/>
              </a:rPr>
              <a:t>ri</a:t>
            </a:r>
            <a:r>
              <a:rPr sz="900" spc="4" dirty="0" smtClean="0">
                <a:latin typeface="Times New Roman"/>
                <a:cs typeface="Times New Roman"/>
                <a:hlinkClick r:id="rId2"/>
              </a:rPr>
              <a:t>n_n</a:t>
            </a:r>
            <a:r>
              <a:rPr sz="900" spc="0" dirty="0" smtClean="0">
                <a:latin typeface="Times New Roman"/>
                <a:cs typeface="Times New Roman"/>
                <a:hlinkClick r:id="rId2"/>
              </a:rPr>
              <a:t>st@</a:t>
            </a:r>
            <a:r>
              <a:rPr sz="900" spc="-4" dirty="0" smtClean="0">
                <a:latin typeface="Times New Roman"/>
                <a:cs typeface="Times New Roman"/>
                <a:hlinkClick r:id="rId2"/>
              </a:rPr>
              <a:t>h</a:t>
            </a:r>
            <a:r>
              <a:rPr sz="900" spc="4" dirty="0" smtClean="0">
                <a:latin typeface="Times New Roman"/>
                <a:cs typeface="Times New Roman"/>
                <a:hlinkClick r:id="rId2"/>
              </a:rPr>
              <a:t>o</a:t>
            </a:r>
            <a:r>
              <a:rPr sz="900" spc="0" dirty="0" smtClean="0">
                <a:latin typeface="Times New Roman"/>
                <a:cs typeface="Times New Roman"/>
                <a:hlinkClick r:id="rId2"/>
              </a:rPr>
              <a:t>t</a:t>
            </a:r>
            <a:r>
              <a:rPr sz="900" spc="-14" dirty="0" smtClean="0">
                <a:latin typeface="Times New Roman"/>
                <a:cs typeface="Times New Roman"/>
                <a:hlinkClick r:id="rId2"/>
              </a:rPr>
              <a:t>m</a:t>
            </a:r>
            <a:r>
              <a:rPr sz="900" spc="-4" dirty="0" smtClean="0">
                <a:latin typeface="Times New Roman"/>
                <a:cs typeface="Times New Roman"/>
                <a:hlinkClick r:id="rId2"/>
              </a:rPr>
              <a:t>a</a:t>
            </a:r>
            <a:r>
              <a:rPr sz="900" spc="0" dirty="0" smtClean="0">
                <a:latin typeface="Times New Roman"/>
                <a:cs typeface="Times New Roman"/>
                <a:hlinkClick r:id="rId2"/>
              </a:rPr>
              <a:t>il</a:t>
            </a:r>
            <a:r>
              <a:rPr sz="900" spc="4" dirty="0" smtClean="0">
                <a:latin typeface="Times New Roman"/>
                <a:cs typeface="Times New Roman"/>
                <a:hlinkClick r:id="rId2"/>
              </a:rPr>
              <a:t>.</a:t>
            </a:r>
            <a:r>
              <a:rPr sz="900" spc="-4" dirty="0" smtClean="0">
                <a:latin typeface="Times New Roman"/>
                <a:cs typeface="Times New Roman"/>
                <a:hlinkClick r:id="rId2"/>
              </a:rPr>
              <a:t>c</a:t>
            </a:r>
            <a:r>
              <a:rPr sz="900" spc="4" dirty="0" smtClean="0">
                <a:latin typeface="Times New Roman"/>
                <a:cs typeface="Times New Roman"/>
                <a:hlinkClick r:id="rId2"/>
              </a:rPr>
              <a:t>o.</a:t>
            </a:r>
            <a:r>
              <a:rPr sz="900" spc="0" dirty="0" smtClean="0">
                <a:latin typeface="Times New Roman"/>
                <a:cs typeface="Times New Roman"/>
                <a:hlinkClick r:id="rId2"/>
              </a:rPr>
              <a:t>id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1327404" y="2316607"/>
            <a:ext cx="4904232" cy="2857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14400" y="6225667"/>
            <a:ext cx="5730240" cy="27721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01700" y="916227"/>
            <a:ext cx="597297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tif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46875" y="916227"/>
            <a:ext cx="342376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33015" y="916227"/>
            <a:ext cx="589249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mun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kin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67553" y="916227"/>
            <a:ext cx="353029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bih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65870" y="916227"/>
            <a:ext cx="2570388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dik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l.    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nunjuk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81547" y="916227"/>
            <a:ext cx="598378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1700" y="1061954"/>
            <a:ext cx="5772712" cy="3825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79"/>
              </a:lnSpc>
            </a:pP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h minimum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 k</a:t>
            </a:r>
            <a:r>
              <a:rPr sz="1200" spc="-9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ps</a:t>
            </a:r>
            <a:r>
              <a:rPr sz="1200" spc="4" dirty="0" smtClean="0">
                <a:latin typeface="Times New Roman"/>
                <a:cs typeface="Times New Roman"/>
              </a:rPr>
              <a:t>/</a:t>
            </a:r>
            <a:r>
              <a:rPr sz="1200" spc="0" dirty="0" smtClean="0">
                <a:latin typeface="Times New Roman"/>
                <a:cs typeface="Times New Roman"/>
              </a:rPr>
              <a:t>in</a:t>
            </a:r>
            <a:r>
              <a:rPr sz="1200" spc="-4" dirty="0" smtClean="0">
                <a:latin typeface="Times New Roman"/>
                <a:cs typeface="Times New Roman"/>
              </a:rPr>
              <a:t>c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baseline="39858" dirty="0" smtClean="0">
                <a:latin typeface="Times New Roman"/>
                <a:cs typeface="Times New Roman"/>
              </a:rPr>
              <a:t>2</a:t>
            </a:r>
            <a:r>
              <a:rPr sz="1200" spc="105" baseline="39858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.2,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"</a:t>
            </a:r>
            <a:r>
              <a:rPr sz="1200" i="1" spc="-14" dirty="0" smtClean="0">
                <a:latin typeface="Times New Roman"/>
                <a:cs typeface="Times New Roman"/>
              </a:rPr>
              <a:t>W</a:t>
            </a:r>
            <a:r>
              <a:rPr sz="1200" spc="0" dirty="0" smtClean="0">
                <a:latin typeface="Times New Roman"/>
                <a:cs typeface="Times New Roman"/>
              </a:rPr>
              <a:t>"</a:t>
            </a:r>
            <a:r>
              <a:rPr sz="1200" spc="1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nunjukk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w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16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itu</a:t>
            </a:r>
            <a:r>
              <a:rPr sz="1200" spc="180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kompos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si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4" dirty="0" smtClean="0">
                <a:latin typeface="Times New Roman"/>
                <a:cs typeface="Times New Roman"/>
              </a:rPr>
              <a:t>ac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4" dirty="0" smtClean="0">
                <a:latin typeface="Times New Roman"/>
                <a:cs typeface="Times New Roman"/>
              </a:rPr>
              <a:t>w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ath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1700" y="1617267"/>
            <a:ext cx="5778499" cy="353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TM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709 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isi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untuk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kik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not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h</a:t>
            </a:r>
            <a:r>
              <a:rPr sz="1200" i="1" spc="119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to</a:t>
            </a:r>
            <a:r>
              <a:rPr sz="1200" i="1" spc="9" dirty="0" smtClean="0">
                <a:latin typeface="Times New Roman"/>
                <a:cs typeface="Times New Roman"/>
              </a:rPr>
              <a:t>u</a:t>
            </a:r>
            <a:r>
              <a:rPr sz="1200" i="1" spc="0" dirty="0" smtClean="0">
                <a:latin typeface="Times New Roman"/>
                <a:cs typeface="Times New Roman"/>
              </a:rPr>
              <a:t>ghn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ss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1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it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 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dia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pi 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ku jika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ol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h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21128" y="2143047"/>
            <a:ext cx="3196737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 1 :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o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ti 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U</a:t>
            </a:r>
            <a:r>
              <a:rPr sz="1200" spc="0" dirty="0" smtClean="0">
                <a:latin typeface="Times New Roman"/>
                <a:cs typeface="Times New Roman"/>
              </a:rPr>
              <a:t>ntuk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1700" y="5351067"/>
            <a:ext cx="5778062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nda 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H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high 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p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4" dirty="0" smtClean="0">
                <a:latin typeface="Times New Roman"/>
                <a:cs typeface="Times New Roman"/>
              </a:rPr>
              <a:t>f</a:t>
            </a:r>
            <a:r>
              <a:rPr sz="1200" i="1" spc="0" dirty="0" smtClean="0">
                <a:latin typeface="Times New Roman"/>
                <a:cs typeface="Times New Roman"/>
              </a:rPr>
              <a:t>orman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e 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ee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0" dirty="0" smtClean="0">
                <a:latin typeface="Times New Roman"/>
                <a:cs typeface="Times New Roman"/>
              </a:rPr>
              <a:t>)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nunjukk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w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0" dirty="0" smtClean="0">
                <a:latin typeface="Times New Roman"/>
                <a:cs typeface="Times New Roman"/>
              </a:rPr>
              <a:t>a </a:t>
            </a:r>
            <a:r>
              <a:rPr sz="1200" spc="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mpu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endParaRPr sz="1200">
              <a:latin typeface="Times New Roman"/>
              <a:cs typeface="Times New Roman"/>
            </a:endParaRPr>
          </a:p>
          <a:p>
            <a:pPr marL="12700" marR="7555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kin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ting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ndin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1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konv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on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(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-4" dirty="0" smtClean="0">
                <a:latin typeface="Times New Roman"/>
                <a:cs typeface="Times New Roman"/>
              </a:rPr>
              <a:t> A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TM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H</a:t>
            </a:r>
            <a:r>
              <a:rPr sz="1200" spc="0" dirty="0" smtClean="0">
                <a:latin typeface="Times New Roman"/>
                <a:cs typeface="Times New Roman"/>
              </a:rPr>
              <a:t>TO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dilih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 2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ikut,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75764" y="6052107"/>
            <a:ext cx="323171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ble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2 :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nika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o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ti minimum 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1700" y="8995323"/>
            <a:ext cx="5633492" cy="2447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37896" indent="-425196">
              <a:lnSpc>
                <a:spcPct val="96208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</a:t>
            </a:r>
            <a:r>
              <a:rPr sz="800" spc="-14" dirty="0" smtClean="0">
                <a:latin typeface="Arial"/>
                <a:cs typeface="Arial"/>
              </a:rPr>
              <a:t> </a:t>
            </a:r>
            <a:r>
              <a:rPr sz="800" spc="19" dirty="0" smtClean="0">
                <a:latin typeface="Arial"/>
                <a:cs typeface="Arial"/>
              </a:rPr>
              <a:t>W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-</a:t>
            </a:r>
            <a:r>
              <a:rPr sz="800" spc="0" dirty="0" smtClean="0">
                <a:latin typeface="Arial"/>
                <a:cs typeface="Arial"/>
              </a:rPr>
              <a:t>F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Chen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L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Duan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B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dg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E</a:t>
            </a:r>
            <a:r>
              <a:rPr sz="800" spc="-4" dirty="0" smtClean="0">
                <a:latin typeface="Arial"/>
                <a:cs typeface="Arial"/>
              </a:rPr>
              <a:t>ng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neer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n</a:t>
            </a:r>
            <a:r>
              <a:rPr sz="800" spc="0" dirty="0" smtClean="0">
                <a:latin typeface="Arial"/>
                <a:cs typeface="Arial"/>
              </a:rPr>
              <a:t>g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Handbook</a:t>
            </a:r>
            <a:r>
              <a:rPr sz="800" spc="0" dirty="0" smtClean="0">
                <a:latin typeface="Arial"/>
                <a:cs typeface="Arial"/>
              </a:rPr>
              <a:t>, </a:t>
            </a:r>
            <a:r>
              <a:rPr sz="800" spc="-4" dirty="0" smtClean="0">
                <a:latin typeface="Arial"/>
                <a:cs typeface="Arial"/>
              </a:rPr>
              <a:t>CR</a:t>
            </a:r>
            <a:r>
              <a:rPr sz="800" spc="0" dirty="0" smtClean="0">
                <a:latin typeface="Arial"/>
                <a:cs typeface="Arial"/>
              </a:rPr>
              <a:t>C </a:t>
            </a:r>
            <a:r>
              <a:rPr sz="800" spc="4" dirty="0" smtClean="0">
                <a:latin typeface="Arial"/>
                <a:cs typeface="Arial"/>
              </a:rPr>
              <a:t>P</a:t>
            </a:r>
            <a:r>
              <a:rPr sz="800" spc="-4" dirty="0" smtClean="0">
                <a:latin typeface="Arial"/>
                <a:cs typeface="Arial"/>
              </a:rPr>
              <a:t>res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, </a:t>
            </a:r>
            <a:r>
              <a:rPr sz="800" spc="4" dirty="0" smtClean="0">
                <a:latin typeface="Arial"/>
                <a:cs typeface="Arial"/>
              </a:rPr>
              <a:t>B</a:t>
            </a:r>
            <a:r>
              <a:rPr sz="800" spc="-14" dirty="0" smtClean="0">
                <a:latin typeface="Arial"/>
                <a:cs typeface="Arial"/>
              </a:rPr>
              <a:t>o</a:t>
            </a:r>
            <a:r>
              <a:rPr sz="800" spc="4" dirty="0" smtClean="0">
                <a:latin typeface="Arial"/>
                <a:cs typeface="Arial"/>
              </a:rPr>
              <a:t>c</a:t>
            </a:r>
            <a:r>
              <a:rPr sz="800" spc="0" dirty="0" smtClean="0">
                <a:latin typeface="Arial"/>
                <a:cs typeface="Arial"/>
              </a:rPr>
              <a:t>a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Ra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Londo</a:t>
            </a:r>
            <a:r>
              <a:rPr sz="800" spc="0" dirty="0" smtClean="0">
                <a:latin typeface="Arial"/>
                <a:cs typeface="Arial"/>
              </a:rPr>
              <a:t>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Ne</a:t>
            </a:r>
            <a:r>
              <a:rPr sz="800" spc="0" dirty="0" smtClean="0">
                <a:latin typeface="Arial"/>
                <a:cs typeface="Arial"/>
              </a:rPr>
              <a:t>w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Y</a:t>
            </a:r>
            <a:r>
              <a:rPr sz="800" spc="-4" dirty="0" smtClean="0">
                <a:latin typeface="Arial"/>
                <a:cs typeface="Arial"/>
              </a:rPr>
              <a:t>or</a:t>
            </a:r>
            <a:r>
              <a:rPr sz="800" spc="0" dirty="0" smtClean="0">
                <a:latin typeface="Arial"/>
                <a:cs typeface="Arial"/>
              </a:rPr>
              <a:t>k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34" dirty="0" smtClean="0">
                <a:latin typeface="Arial"/>
                <a:cs typeface="Arial"/>
              </a:rPr>
              <a:t>W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n</a:t>
            </a:r>
            <a:r>
              <a:rPr sz="800" spc="-14" dirty="0" smtClean="0">
                <a:latin typeface="Arial"/>
                <a:cs typeface="Arial"/>
              </a:rPr>
              <a:t>g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on</a:t>
            </a:r>
            <a:r>
              <a:rPr sz="800" spc="0" dirty="0" smtClean="0">
                <a:latin typeface="Arial"/>
                <a:cs typeface="Arial"/>
              </a:rPr>
              <a:t>, </a:t>
            </a:r>
            <a:r>
              <a:rPr sz="800" spc="-4" dirty="0" smtClean="0">
                <a:latin typeface="Arial"/>
                <a:cs typeface="Arial"/>
              </a:rPr>
              <a:t>D</a:t>
            </a:r>
            <a:r>
              <a:rPr sz="800" spc="0" dirty="0" smtClean="0">
                <a:latin typeface="Arial"/>
                <a:cs typeface="Arial"/>
              </a:rPr>
              <a:t>. </a:t>
            </a:r>
            <a:r>
              <a:rPr sz="800" spc="-4" dirty="0" smtClean="0">
                <a:latin typeface="Arial"/>
                <a:cs typeface="Arial"/>
              </a:rPr>
              <a:t>C.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2000</a:t>
            </a:r>
            <a:r>
              <a:rPr sz="800" spc="0" dirty="0" smtClean="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36340" y="10061285"/>
            <a:ext cx="106113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0" dirty="0" smtClean="0">
                <a:latin typeface="Arial"/>
                <a:cs typeface="Arial"/>
              </a:rPr>
              <a:t>2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object 71"/>
          <p:cNvSpPr/>
          <p:nvPr/>
        </p:nvSpPr>
        <p:spPr>
          <a:xfrm>
            <a:off x="1722120" y="914526"/>
            <a:ext cx="4114800" cy="34350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490472" y="5552059"/>
            <a:ext cx="979931" cy="0"/>
          </a:xfrm>
          <a:custGeom>
            <a:avLst/>
            <a:gdLst/>
            <a:ahLst/>
            <a:cxnLst/>
            <a:rect l="l" t="t" r="r" b="b"/>
            <a:pathLst>
              <a:path w="979931">
                <a:moveTo>
                  <a:pt x="0" y="0"/>
                </a:moveTo>
                <a:lnTo>
                  <a:pt x="979931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479548" y="5552059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680460" y="5552059"/>
            <a:ext cx="1190243" cy="0"/>
          </a:xfrm>
          <a:custGeom>
            <a:avLst/>
            <a:gdLst/>
            <a:ahLst/>
            <a:cxnLst/>
            <a:rect l="l" t="t" r="r" b="b"/>
            <a:pathLst>
              <a:path w="1190243">
                <a:moveTo>
                  <a:pt x="0" y="0"/>
                </a:moveTo>
                <a:lnTo>
                  <a:pt x="1190243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879848" y="5552059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490472" y="6086919"/>
            <a:ext cx="979931" cy="0"/>
          </a:xfrm>
          <a:custGeom>
            <a:avLst/>
            <a:gdLst/>
            <a:ahLst/>
            <a:cxnLst/>
            <a:rect l="l" t="t" r="r" b="b"/>
            <a:pathLst>
              <a:path w="979931">
                <a:moveTo>
                  <a:pt x="0" y="0"/>
                </a:moveTo>
                <a:lnTo>
                  <a:pt x="979931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479548" y="6086919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680460" y="6086919"/>
            <a:ext cx="1190243" cy="0"/>
          </a:xfrm>
          <a:custGeom>
            <a:avLst/>
            <a:gdLst/>
            <a:ahLst/>
            <a:cxnLst/>
            <a:rect l="l" t="t" r="r" b="b"/>
            <a:pathLst>
              <a:path w="1190243">
                <a:moveTo>
                  <a:pt x="0" y="0"/>
                </a:moveTo>
                <a:lnTo>
                  <a:pt x="1190243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879848" y="6086919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90472" y="6271323"/>
            <a:ext cx="979931" cy="0"/>
          </a:xfrm>
          <a:custGeom>
            <a:avLst/>
            <a:gdLst/>
            <a:ahLst/>
            <a:cxnLst/>
            <a:rect l="l" t="t" r="r" b="b"/>
            <a:pathLst>
              <a:path w="979931">
                <a:moveTo>
                  <a:pt x="0" y="0"/>
                </a:moveTo>
                <a:lnTo>
                  <a:pt x="979931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479548" y="6271323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680460" y="6271323"/>
            <a:ext cx="1190243" cy="0"/>
          </a:xfrm>
          <a:custGeom>
            <a:avLst/>
            <a:gdLst/>
            <a:ahLst/>
            <a:cxnLst/>
            <a:rect l="l" t="t" r="r" b="b"/>
            <a:pathLst>
              <a:path w="1190243">
                <a:moveTo>
                  <a:pt x="0" y="0"/>
                </a:moveTo>
                <a:lnTo>
                  <a:pt x="1190243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879848" y="6271323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490472" y="6457251"/>
            <a:ext cx="979931" cy="0"/>
          </a:xfrm>
          <a:custGeom>
            <a:avLst/>
            <a:gdLst/>
            <a:ahLst/>
            <a:cxnLst/>
            <a:rect l="l" t="t" r="r" b="b"/>
            <a:pathLst>
              <a:path w="979931">
                <a:moveTo>
                  <a:pt x="0" y="0"/>
                </a:moveTo>
                <a:lnTo>
                  <a:pt x="979931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479548" y="6457251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680460" y="6457251"/>
            <a:ext cx="1190243" cy="0"/>
          </a:xfrm>
          <a:custGeom>
            <a:avLst/>
            <a:gdLst/>
            <a:ahLst/>
            <a:cxnLst/>
            <a:rect l="l" t="t" r="r" b="b"/>
            <a:pathLst>
              <a:path w="1190243">
                <a:moveTo>
                  <a:pt x="0" y="0"/>
                </a:moveTo>
                <a:lnTo>
                  <a:pt x="1190243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879848" y="6457251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490472" y="6641655"/>
            <a:ext cx="979931" cy="0"/>
          </a:xfrm>
          <a:custGeom>
            <a:avLst/>
            <a:gdLst/>
            <a:ahLst/>
            <a:cxnLst/>
            <a:rect l="l" t="t" r="r" b="b"/>
            <a:pathLst>
              <a:path w="979931">
                <a:moveTo>
                  <a:pt x="0" y="0"/>
                </a:moveTo>
                <a:lnTo>
                  <a:pt x="979931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479548" y="6641655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680460" y="6641655"/>
            <a:ext cx="1190243" cy="0"/>
          </a:xfrm>
          <a:custGeom>
            <a:avLst/>
            <a:gdLst/>
            <a:ahLst/>
            <a:cxnLst/>
            <a:rect l="l" t="t" r="r" b="b"/>
            <a:pathLst>
              <a:path w="1190243">
                <a:moveTo>
                  <a:pt x="0" y="0"/>
                </a:moveTo>
                <a:lnTo>
                  <a:pt x="1190243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879848" y="6641655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490472" y="6826123"/>
            <a:ext cx="979931" cy="0"/>
          </a:xfrm>
          <a:custGeom>
            <a:avLst/>
            <a:gdLst/>
            <a:ahLst/>
            <a:cxnLst/>
            <a:rect l="l" t="t" r="r" b="b"/>
            <a:pathLst>
              <a:path w="979931">
                <a:moveTo>
                  <a:pt x="0" y="0"/>
                </a:moveTo>
                <a:lnTo>
                  <a:pt x="979931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479548" y="6826123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3680460" y="6826123"/>
            <a:ext cx="1190243" cy="0"/>
          </a:xfrm>
          <a:custGeom>
            <a:avLst/>
            <a:gdLst/>
            <a:ahLst/>
            <a:cxnLst/>
            <a:rect l="l" t="t" r="r" b="b"/>
            <a:pathLst>
              <a:path w="1190243">
                <a:moveTo>
                  <a:pt x="0" y="0"/>
                </a:moveTo>
                <a:lnTo>
                  <a:pt x="1190243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879848" y="6826123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85900" y="5547487"/>
            <a:ext cx="0" cy="1467611"/>
          </a:xfrm>
          <a:custGeom>
            <a:avLst/>
            <a:gdLst/>
            <a:ahLst/>
            <a:cxnLst/>
            <a:rect l="l" t="t" r="r" b="b"/>
            <a:pathLst>
              <a:path h="1467611">
                <a:moveTo>
                  <a:pt x="0" y="0"/>
                </a:moveTo>
                <a:lnTo>
                  <a:pt x="0" y="1467611"/>
                </a:lnTo>
              </a:path>
            </a:pathLst>
          </a:custGeom>
          <a:ln w="1041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90472" y="7010527"/>
            <a:ext cx="979931" cy="0"/>
          </a:xfrm>
          <a:custGeom>
            <a:avLst/>
            <a:gdLst/>
            <a:ahLst/>
            <a:cxnLst/>
            <a:rect l="l" t="t" r="r" b="b"/>
            <a:pathLst>
              <a:path w="979931">
                <a:moveTo>
                  <a:pt x="0" y="0"/>
                </a:moveTo>
                <a:lnTo>
                  <a:pt x="979931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474912" y="5547550"/>
            <a:ext cx="0" cy="1467484"/>
          </a:xfrm>
          <a:custGeom>
            <a:avLst/>
            <a:gdLst/>
            <a:ahLst/>
            <a:cxnLst/>
            <a:rect l="l" t="t" r="r" b="b"/>
            <a:pathLst>
              <a:path h="1467484">
                <a:moveTo>
                  <a:pt x="0" y="0"/>
                </a:moveTo>
                <a:lnTo>
                  <a:pt x="0" y="1467484"/>
                </a:lnTo>
              </a:path>
            </a:pathLst>
          </a:custGeom>
          <a:ln w="1028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479548" y="7010527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675824" y="5547550"/>
            <a:ext cx="0" cy="1467485"/>
          </a:xfrm>
          <a:custGeom>
            <a:avLst/>
            <a:gdLst/>
            <a:ahLst/>
            <a:cxnLst/>
            <a:rect l="l" t="t" r="r" b="b"/>
            <a:pathLst>
              <a:path h="1467485">
                <a:moveTo>
                  <a:pt x="0" y="0"/>
                </a:moveTo>
                <a:lnTo>
                  <a:pt x="0" y="1467485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680460" y="7010527"/>
            <a:ext cx="1190243" cy="0"/>
          </a:xfrm>
          <a:custGeom>
            <a:avLst/>
            <a:gdLst/>
            <a:ahLst/>
            <a:cxnLst/>
            <a:rect l="l" t="t" r="r" b="b"/>
            <a:pathLst>
              <a:path w="1190243">
                <a:moveTo>
                  <a:pt x="0" y="0"/>
                </a:moveTo>
                <a:lnTo>
                  <a:pt x="1190243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875212" y="5547550"/>
            <a:ext cx="0" cy="1467485"/>
          </a:xfrm>
          <a:custGeom>
            <a:avLst/>
            <a:gdLst/>
            <a:ahLst/>
            <a:cxnLst/>
            <a:rect l="l" t="t" r="r" b="b"/>
            <a:pathLst>
              <a:path h="1467485">
                <a:moveTo>
                  <a:pt x="0" y="0"/>
                </a:moveTo>
                <a:lnTo>
                  <a:pt x="0" y="1467485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4879848" y="7010527"/>
            <a:ext cx="1191640" cy="0"/>
          </a:xfrm>
          <a:custGeom>
            <a:avLst/>
            <a:gdLst/>
            <a:ahLst/>
            <a:cxnLst/>
            <a:rect l="l" t="t" r="r" b="b"/>
            <a:pathLst>
              <a:path w="1191640">
                <a:moveTo>
                  <a:pt x="0" y="0"/>
                </a:moveTo>
                <a:lnTo>
                  <a:pt x="1191640" y="0"/>
                </a:lnTo>
              </a:path>
            </a:pathLst>
          </a:custGeom>
          <a:ln w="104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076124" y="5547550"/>
            <a:ext cx="0" cy="1467485"/>
          </a:xfrm>
          <a:custGeom>
            <a:avLst/>
            <a:gdLst/>
            <a:ahLst/>
            <a:cxnLst/>
            <a:rect l="l" t="t" r="r" b="b"/>
            <a:pathLst>
              <a:path h="1467485">
                <a:moveTo>
                  <a:pt x="0" y="0"/>
                </a:moveTo>
                <a:lnTo>
                  <a:pt x="0" y="1467485"/>
                </a:lnTo>
              </a:path>
            </a:pathLst>
          </a:custGeom>
          <a:ln w="1028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948688" y="4351323"/>
            <a:ext cx="3679855" cy="3251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40232" marR="18973">
              <a:lnSpc>
                <a:spcPts val="1325"/>
              </a:lnSpc>
              <a:spcBef>
                <a:spcPts val="66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Ga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2 : </a:t>
            </a:r>
            <a:r>
              <a:rPr sz="1200" spc="-4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9" dirty="0" smtClean="0">
                <a:latin typeface="Times New Roman"/>
                <a:cs typeface="Times New Roman"/>
              </a:rPr>
              <a:t>v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– 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000" spc="0" dirty="0" smtClean="0">
                <a:latin typeface="Times New Roman"/>
                <a:cs typeface="Times New Roman"/>
              </a:rPr>
              <a:t>S</a:t>
            </a:r>
            <a:r>
              <a:rPr sz="1000" spc="4" dirty="0" smtClean="0">
                <a:latin typeface="Times New Roman"/>
                <a:cs typeface="Times New Roman"/>
              </a:rPr>
              <a:t>u</a:t>
            </a:r>
            <a:r>
              <a:rPr sz="1000" spc="-4" dirty="0" smtClean="0">
                <a:latin typeface="Times New Roman"/>
                <a:cs typeface="Times New Roman"/>
              </a:rPr>
              <a:t>m</a:t>
            </a:r>
            <a:r>
              <a:rPr sz="1000" spc="4" dirty="0" smtClean="0">
                <a:latin typeface="Times New Roman"/>
                <a:cs typeface="Times New Roman"/>
              </a:rPr>
              <a:t>b</a:t>
            </a:r>
            <a:r>
              <a:rPr sz="1000" spc="0" dirty="0" smtClean="0">
                <a:latin typeface="Times New Roman"/>
                <a:cs typeface="Times New Roman"/>
              </a:rPr>
              <a:t>er</a:t>
            </a:r>
            <a:r>
              <a:rPr sz="1000" spc="-26" dirty="0" smtClean="0">
                <a:latin typeface="Times New Roman"/>
                <a:cs typeface="Times New Roman"/>
              </a:rPr>
              <a:t> </a:t>
            </a:r>
            <a:r>
              <a:rPr sz="1000" spc="0" dirty="0" smtClean="0">
                <a:latin typeface="Times New Roman"/>
                <a:cs typeface="Times New Roman"/>
              </a:rPr>
              <a:t>:</a:t>
            </a:r>
            <a:r>
              <a:rPr sz="1000" spc="-2" dirty="0" smtClean="0">
                <a:latin typeface="Times New Roman"/>
                <a:cs typeface="Times New Roman"/>
              </a:rPr>
              <a:t> </a:t>
            </a:r>
            <a:r>
              <a:rPr sz="1000" spc="0" dirty="0" smtClean="0">
                <a:latin typeface="Times New Roman"/>
                <a:cs typeface="Times New Roman"/>
              </a:rPr>
              <a:t>S</a:t>
            </a:r>
            <a:r>
              <a:rPr sz="1000" spc="14" dirty="0" smtClean="0">
                <a:latin typeface="Times New Roman"/>
                <a:cs typeface="Times New Roman"/>
              </a:rPr>
              <a:t>T</a:t>
            </a:r>
            <a:r>
              <a:rPr sz="1000" spc="-4" dirty="0" smtClean="0">
                <a:latin typeface="Times New Roman"/>
                <a:cs typeface="Times New Roman"/>
              </a:rPr>
              <a:t>R</a:t>
            </a:r>
            <a:r>
              <a:rPr sz="1000" spc="0" dirty="0" smtClean="0">
                <a:latin typeface="Times New Roman"/>
                <a:cs typeface="Times New Roman"/>
              </a:rPr>
              <a:t>UK</a:t>
            </a:r>
            <a:r>
              <a:rPr sz="1000" spc="14" dirty="0" smtClean="0">
                <a:latin typeface="Times New Roman"/>
                <a:cs typeface="Times New Roman"/>
              </a:rPr>
              <a:t>T</a:t>
            </a:r>
            <a:r>
              <a:rPr sz="1000" spc="0" dirty="0" smtClean="0">
                <a:latin typeface="Times New Roman"/>
                <a:cs typeface="Times New Roman"/>
              </a:rPr>
              <a:t>UR</a:t>
            </a:r>
            <a:r>
              <a:rPr sz="1000" spc="-52" dirty="0" smtClean="0">
                <a:latin typeface="Times New Roman"/>
                <a:cs typeface="Times New Roman"/>
              </a:rPr>
              <a:t> </a:t>
            </a:r>
            <a:r>
              <a:rPr sz="1000" spc="9" dirty="0" smtClean="0">
                <a:latin typeface="Times New Roman"/>
                <a:cs typeface="Times New Roman"/>
              </a:rPr>
              <a:t>B</a:t>
            </a:r>
            <a:r>
              <a:rPr sz="1000" spc="-9" dirty="0" smtClean="0">
                <a:latin typeface="Times New Roman"/>
                <a:cs typeface="Times New Roman"/>
              </a:rPr>
              <a:t>A</a:t>
            </a:r>
            <a:r>
              <a:rPr sz="1000" spc="9" dirty="0" smtClean="0">
                <a:latin typeface="Times New Roman"/>
                <a:cs typeface="Times New Roman"/>
              </a:rPr>
              <a:t>J</a:t>
            </a:r>
            <a:r>
              <a:rPr sz="1000" spc="-9" dirty="0" smtClean="0">
                <a:latin typeface="Times New Roman"/>
                <a:cs typeface="Times New Roman"/>
              </a:rPr>
              <a:t>A</a:t>
            </a:r>
            <a:r>
              <a:rPr sz="1000" spc="0" dirty="0" smtClean="0">
                <a:latin typeface="Times New Roman"/>
                <a:cs typeface="Times New Roman"/>
              </a:rPr>
              <a:t>,</a:t>
            </a:r>
            <a:r>
              <a:rPr sz="1000" spc="-12" dirty="0" smtClean="0">
                <a:latin typeface="Times New Roman"/>
                <a:cs typeface="Times New Roman"/>
              </a:rPr>
              <a:t> </a:t>
            </a:r>
            <a:r>
              <a:rPr sz="1000" spc="0" dirty="0" smtClean="0">
                <a:latin typeface="Times New Roman"/>
                <a:cs typeface="Times New Roman"/>
              </a:rPr>
              <a:t>Di</a:t>
            </a:r>
            <a:r>
              <a:rPr sz="1000" spc="-4" dirty="0" smtClean="0">
                <a:latin typeface="Times New Roman"/>
                <a:cs typeface="Times New Roman"/>
              </a:rPr>
              <a:t>s</a:t>
            </a:r>
            <a:r>
              <a:rPr sz="1000" spc="0" dirty="0" smtClean="0">
                <a:latin typeface="Times New Roman"/>
                <a:cs typeface="Times New Roman"/>
              </a:rPr>
              <a:t>ain</a:t>
            </a:r>
            <a:r>
              <a:rPr sz="1000" spc="-31" dirty="0" smtClean="0">
                <a:latin typeface="Times New Roman"/>
                <a:cs typeface="Times New Roman"/>
              </a:rPr>
              <a:t> </a:t>
            </a:r>
            <a:r>
              <a:rPr sz="1000" spc="4" dirty="0" smtClean="0">
                <a:latin typeface="Times New Roman"/>
                <a:cs typeface="Times New Roman"/>
              </a:rPr>
              <a:t>d</a:t>
            </a:r>
            <a:r>
              <a:rPr sz="1000" spc="14" dirty="0" smtClean="0">
                <a:latin typeface="Times New Roman"/>
                <a:cs typeface="Times New Roman"/>
              </a:rPr>
              <a:t>a</a:t>
            </a:r>
            <a:r>
              <a:rPr sz="1000" spc="0" dirty="0" smtClean="0">
                <a:latin typeface="Times New Roman"/>
                <a:cs typeface="Times New Roman"/>
              </a:rPr>
              <a:t>n</a:t>
            </a:r>
            <a:r>
              <a:rPr sz="1000" spc="-19" dirty="0" smtClean="0">
                <a:latin typeface="Times New Roman"/>
                <a:cs typeface="Times New Roman"/>
              </a:rPr>
              <a:t> </a:t>
            </a:r>
            <a:r>
              <a:rPr sz="1000" spc="9" dirty="0" smtClean="0">
                <a:latin typeface="Times New Roman"/>
                <a:cs typeface="Times New Roman"/>
              </a:rPr>
              <a:t>P</a:t>
            </a:r>
            <a:r>
              <a:rPr sz="1000" spc="0" dirty="0" smtClean="0">
                <a:latin typeface="Times New Roman"/>
                <a:cs typeface="Times New Roman"/>
              </a:rPr>
              <a:t>e</a:t>
            </a:r>
            <a:r>
              <a:rPr sz="1000" spc="4" dirty="0" smtClean="0">
                <a:latin typeface="Times New Roman"/>
                <a:cs typeface="Times New Roman"/>
              </a:rPr>
              <a:t>r</a:t>
            </a:r>
            <a:r>
              <a:rPr sz="1000" spc="0" dirty="0" smtClean="0">
                <a:latin typeface="Times New Roman"/>
                <a:cs typeface="Times New Roman"/>
              </a:rPr>
              <a:t>ila</a:t>
            </a:r>
            <a:r>
              <a:rPr sz="1000" spc="-4" dirty="0" smtClean="0">
                <a:latin typeface="Times New Roman"/>
                <a:cs typeface="Times New Roman"/>
              </a:rPr>
              <a:t>ku</a:t>
            </a:r>
            <a:r>
              <a:rPr sz="1000" spc="0" dirty="0" smtClean="0">
                <a:latin typeface="Times New Roman"/>
                <a:cs typeface="Times New Roman"/>
              </a:rPr>
              <a:t>,</a:t>
            </a:r>
            <a:r>
              <a:rPr sz="1000" spc="-30" dirty="0" smtClean="0">
                <a:latin typeface="Times New Roman"/>
                <a:cs typeface="Times New Roman"/>
              </a:rPr>
              <a:t> </a:t>
            </a:r>
            <a:r>
              <a:rPr sz="1000" spc="9" dirty="0" smtClean="0">
                <a:latin typeface="Times New Roman"/>
                <a:cs typeface="Times New Roman"/>
              </a:rPr>
              <a:t>C</a:t>
            </a:r>
            <a:r>
              <a:rPr sz="1000" spc="-4" dirty="0" smtClean="0">
                <a:latin typeface="Times New Roman"/>
                <a:cs typeface="Times New Roman"/>
              </a:rPr>
              <a:t>h</a:t>
            </a:r>
            <a:r>
              <a:rPr sz="1000" spc="0" dirty="0" smtClean="0">
                <a:latin typeface="Times New Roman"/>
                <a:cs typeface="Times New Roman"/>
              </a:rPr>
              <a:t>a</a:t>
            </a:r>
            <a:r>
              <a:rPr sz="1000" spc="4" dirty="0" smtClean="0">
                <a:latin typeface="Times New Roman"/>
                <a:cs typeface="Times New Roman"/>
              </a:rPr>
              <a:t>r</a:t>
            </a:r>
            <a:r>
              <a:rPr sz="1000" spc="0" dirty="0" smtClean="0">
                <a:latin typeface="Times New Roman"/>
                <a:cs typeface="Times New Roman"/>
              </a:rPr>
              <a:t>les</a:t>
            </a:r>
            <a:r>
              <a:rPr sz="1000" spc="-20" dirty="0" smtClean="0">
                <a:latin typeface="Times New Roman"/>
                <a:cs typeface="Times New Roman"/>
              </a:rPr>
              <a:t> </a:t>
            </a:r>
            <a:r>
              <a:rPr sz="1000" spc="0" dirty="0" smtClean="0">
                <a:latin typeface="Times New Roman"/>
                <a:cs typeface="Times New Roman"/>
              </a:rPr>
              <a:t>G.</a:t>
            </a:r>
            <a:r>
              <a:rPr sz="1000" spc="-4" dirty="0" smtClean="0">
                <a:latin typeface="Times New Roman"/>
                <a:cs typeface="Times New Roman"/>
              </a:rPr>
              <a:t> </a:t>
            </a:r>
            <a:r>
              <a:rPr sz="1000" spc="0" dirty="0" smtClean="0">
                <a:latin typeface="Times New Roman"/>
                <a:cs typeface="Times New Roman"/>
              </a:rPr>
              <a:t>Sa</a:t>
            </a:r>
            <a:r>
              <a:rPr sz="1000" spc="9" dirty="0" smtClean="0">
                <a:latin typeface="Times New Roman"/>
                <a:cs typeface="Times New Roman"/>
              </a:rPr>
              <a:t>l</a:t>
            </a:r>
            <a:r>
              <a:rPr sz="1000" spc="-19" dirty="0" smtClean="0">
                <a:latin typeface="Times New Roman"/>
                <a:cs typeface="Times New Roman"/>
              </a:rPr>
              <a:t>m</a:t>
            </a:r>
            <a:r>
              <a:rPr sz="1000" spc="19" dirty="0" smtClean="0">
                <a:latin typeface="Times New Roman"/>
                <a:cs typeface="Times New Roman"/>
              </a:rPr>
              <a:t>o</a:t>
            </a:r>
            <a:r>
              <a:rPr sz="1000" spc="-4" dirty="0" smtClean="0">
                <a:latin typeface="Times New Roman"/>
                <a:cs typeface="Times New Roman"/>
              </a:rPr>
              <a:t>n</a:t>
            </a:r>
            <a:r>
              <a:rPr sz="1000" spc="0" dirty="0" smtClean="0">
                <a:latin typeface="Times New Roman"/>
                <a:cs typeface="Times New Roman"/>
              </a:rPr>
              <a:t>.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901700" y="4848147"/>
            <a:ext cx="5778240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4" dirty="0" smtClean="0">
                <a:latin typeface="Times New Roman"/>
                <a:cs typeface="Times New Roman"/>
              </a:rPr>
              <a:t>RS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6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0</a:t>
            </a:r>
            <a:r>
              <a:rPr sz="1200" spc="9" dirty="0" smtClean="0">
                <a:latin typeface="Times New Roman"/>
                <a:cs typeface="Times New Roman"/>
              </a:rPr>
              <a:t>3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2005,</a:t>
            </a:r>
            <a:r>
              <a:rPr sz="1200" spc="1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w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18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9" dirty="0" smtClean="0">
                <a:latin typeface="Times New Roman"/>
                <a:cs typeface="Times New Roman"/>
              </a:rPr>
              <a:t>f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9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nis</a:t>
            </a:r>
            <a:r>
              <a:rPr sz="1200" spc="19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18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220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1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 p</a:t>
            </a:r>
            <a:r>
              <a:rPr sz="1200" spc="-4" dirty="0" smtClean="0">
                <a:latin typeface="Times New Roman"/>
                <a:cs typeface="Times New Roman"/>
              </a:rPr>
              <a:t>ere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0" dirty="0" smtClean="0">
                <a:latin typeface="Times New Roman"/>
                <a:cs typeface="Times New Roman"/>
              </a:rPr>
              <a:t>n h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us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nuhi 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25" dirty="0" smtClean="0">
                <a:latin typeface="Times New Roman"/>
                <a:cs typeface="Times New Roman"/>
              </a:rPr>
              <a:t>s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minimum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34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ikut: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550668" y="5373927"/>
            <a:ext cx="2480442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 2 :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fa</a:t>
            </a:r>
            <a:r>
              <a:rPr sz="1200" spc="0" dirty="0" smtClean="0">
                <a:latin typeface="Times New Roman"/>
                <a:cs typeface="Times New Roman"/>
              </a:rPr>
              <a:t>t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nis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l.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01700" y="7192059"/>
            <a:ext cx="5779358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fa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fa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2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nis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28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2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in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28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untuk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ksud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0" dirty="0" smtClean="0">
                <a:latin typeface="Times New Roman"/>
                <a:cs typeface="Times New Roman"/>
              </a:rPr>
              <a:t>n  dit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ikut:</a:t>
            </a:r>
            <a:endParaRPr sz="1200">
              <a:latin typeface="Times New Roman"/>
              <a:cs typeface="Times New Roman"/>
            </a:endParaRPr>
          </a:p>
          <a:p>
            <a:pPr marL="469900" marR="22859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Modu</a:t>
            </a:r>
            <a:r>
              <a:rPr sz="1200" spc="4" dirty="0" smtClean="0">
                <a:latin typeface="Times New Roman"/>
                <a:cs typeface="Times New Roman"/>
              </a:rPr>
              <a:t>l</a:t>
            </a:r>
            <a:r>
              <a:rPr sz="1200" spc="0" dirty="0" smtClean="0">
                <a:latin typeface="Times New Roman"/>
                <a:cs typeface="Times New Roman"/>
              </a:rPr>
              <a:t>us 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0" dirty="0" smtClean="0">
                <a:latin typeface="Times New Roman"/>
                <a:cs typeface="Times New Roman"/>
              </a:rPr>
              <a:t>is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s,   </a:t>
            </a:r>
            <a:r>
              <a:rPr sz="1200" spc="59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E </a:t>
            </a:r>
            <a:r>
              <a:rPr sz="1200" spc="0" dirty="0" smtClean="0">
                <a:latin typeface="Times New Roman"/>
                <a:cs typeface="Times New Roman"/>
              </a:rPr>
              <a:t>=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200.000 M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358900" y="7717839"/>
            <a:ext cx="996142" cy="3652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128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Modu</a:t>
            </a:r>
            <a:r>
              <a:rPr sz="1200" spc="4" dirty="0" smtClean="0">
                <a:latin typeface="Times New Roman"/>
                <a:cs typeface="Times New Roman"/>
              </a:rPr>
              <a:t>l</a:t>
            </a:r>
            <a:r>
              <a:rPr sz="1200" spc="0" dirty="0" smtClean="0">
                <a:latin typeface="Times New Roman"/>
                <a:cs typeface="Times New Roman"/>
              </a:rPr>
              <a:t>us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9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28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poisson,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730500" y="7717839"/>
            <a:ext cx="1065339" cy="3652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i="1" spc="0" dirty="0" smtClean="0">
                <a:latin typeface="Times New Roman"/>
                <a:cs typeface="Times New Roman"/>
              </a:rPr>
              <a:t>G </a:t>
            </a:r>
            <a:r>
              <a:rPr sz="1200" spc="0" dirty="0" smtClean="0">
                <a:latin typeface="Times New Roman"/>
                <a:cs typeface="Times New Roman"/>
              </a:rPr>
              <a:t>=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80.000 M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102091"/>
              </a:lnSpc>
            </a:pPr>
            <a:r>
              <a:rPr sz="1200" spc="0" dirty="0" smtClean="0">
                <a:latin typeface="Symbol"/>
                <a:cs typeface="Symbol"/>
              </a:rPr>
              <a:t>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=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0,3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58900" y="8063210"/>
            <a:ext cx="2686146" cy="2073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74"/>
              </a:lnSpc>
            </a:pPr>
            <a:r>
              <a:rPr sz="1200" spc="-4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o</a:t>
            </a:r>
            <a:r>
              <a:rPr sz="1200" spc="-4" dirty="0" smtClean="0">
                <a:latin typeface="Times New Roman"/>
                <a:cs typeface="Times New Roman"/>
              </a:rPr>
              <a:t>ef</a:t>
            </a:r>
            <a:r>
              <a:rPr sz="1200" spc="0" dirty="0" smtClean="0">
                <a:latin typeface="Times New Roman"/>
                <a:cs typeface="Times New Roman"/>
              </a:rPr>
              <a:t>is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n, 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Symbol"/>
                <a:cs typeface="Symbol"/>
              </a:rPr>
              <a:t></a:t>
            </a:r>
            <a:r>
              <a:rPr sz="1200" spc="-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=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1</a:t>
            </a:r>
            <a:r>
              <a:rPr sz="1200" spc="0" dirty="0" smtClean="0">
                <a:latin typeface="Times New Roman"/>
                <a:cs typeface="Times New Roman"/>
              </a:rPr>
              <a:t>2 x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10</a:t>
            </a:r>
            <a:r>
              <a:rPr sz="1200" spc="-4" baseline="39858" dirty="0" smtClean="0">
                <a:latin typeface="Times New Roman"/>
                <a:cs typeface="Times New Roman"/>
              </a:rPr>
              <a:t>-</a:t>
            </a:r>
            <a:r>
              <a:rPr sz="1200" spc="0" baseline="39858" dirty="0" smtClean="0">
                <a:latin typeface="Times New Roman"/>
                <a:cs typeface="Times New Roman"/>
              </a:rPr>
              <a:t>6</a:t>
            </a:r>
            <a:r>
              <a:rPr sz="1200" spc="105" baseline="39858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-4" baseline="39858" dirty="0" smtClean="0">
                <a:latin typeface="Times New Roman"/>
                <a:cs typeface="Times New Roman"/>
              </a:rPr>
              <a:t>o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01700" y="8445378"/>
            <a:ext cx="3981944" cy="2035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3</a:t>
            </a:r>
            <a:r>
              <a:rPr sz="1400" spc="0" dirty="0" smtClean="0">
                <a:latin typeface="Times New Roman"/>
                <a:cs typeface="Times New Roman"/>
              </a:rPr>
              <a:t>.</a:t>
            </a:r>
            <a:r>
              <a:rPr sz="1400" spc="-4" dirty="0" smtClean="0">
                <a:latin typeface="Times New Roman"/>
                <a:cs typeface="Times New Roman"/>
              </a:rPr>
              <a:t> K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-4" dirty="0" smtClean="0">
                <a:latin typeface="Times New Roman"/>
                <a:cs typeface="Times New Roman"/>
              </a:rPr>
              <a:t>u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-4" dirty="0" smtClean="0">
                <a:latin typeface="Times New Roman"/>
                <a:cs typeface="Times New Roman"/>
              </a:rPr>
              <a:t>tu</a:t>
            </a:r>
            <a:r>
              <a:rPr sz="1400" spc="4" dirty="0" smtClean="0">
                <a:latin typeface="Times New Roman"/>
                <a:cs typeface="Times New Roman"/>
              </a:rPr>
              <a:t>ng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0" dirty="0" smtClean="0">
                <a:latin typeface="Times New Roman"/>
                <a:cs typeface="Times New Roman"/>
              </a:rPr>
              <a:t>n</a:t>
            </a:r>
            <a:r>
              <a:rPr sz="1400" spc="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B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h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0" dirty="0" smtClean="0">
                <a:latin typeface="Times New Roman"/>
                <a:cs typeface="Times New Roman"/>
              </a:rPr>
              <a:t>n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Ba</a:t>
            </a:r>
            <a:r>
              <a:rPr sz="1400" spc="-4" dirty="0" smtClean="0">
                <a:latin typeface="Times New Roman"/>
                <a:cs typeface="Times New Roman"/>
              </a:rPr>
              <a:t>j</a:t>
            </a:r>
            <a:r>
              <a:rPr sz="1400" spc="0" dirty="0" smtClean="0">
                <a:latin typeface="Times New Roman"/>
                <a:cs typeface="Times New Roman"/>
              </a:rPr>
              <a:t>a Se</a:t>
            </a:r>
            <a:r>
              <a:rPr sz="1400" spc="4" dirty="0" smtClean="0">
                <a:latin typeface="Times New Roman"/>
                <a:cs typeface="Times New Roman"/>
              </a:rPr>
              <a:t>b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g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0" dirty="0" smtClean="0">
                <a:latin typeface="Times New Roman"/>
                <a:cs typeface="Times New Roman"/>
              </a:rPr>
              <a:t>i</a:t>
            </a:r>
            <a:r>
              <a:rPr sz="1400" spc="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Ma</a:t>
            </a:r>
            <a:r>
              <a:rPr sz="1400" spc="-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er</a:t>
            </a:r>
            <a:r>
              <a:rPr sz="1400" spc="-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al</a:t>
            </a:r>
            <a:r>
              <a:rPr sz="1400" spc="4" dirty="0" smtClean="0">
                <a:latin typeface="Times New Roman"/>
                <a:cs typeface="Times New Roman"/>
              </a:rPr>
              <a:t> J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b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01700" y="8822739"/>
            <a:ext cx="5779795" cy="7035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sud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mbil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v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ntuk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</a:t>
            </a:r>
            <a:r>
              <a:rPr sz="1200" spc="-14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hun</a:t>
            </a:r>
            <a:endParaRPr sz="1200">
              <a:latin typeface="Times New Roman"/>
              <a:cs typeface="Times New Roman"/>
            </a:endParaRPr>
          </a:p>
          <a:p>
            <a:pPr marL="12700" marR="9303" algn="just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ke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hun,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kib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juml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4" dirty="0" smtClean="0">
                <a:latin typeface="Times New Roman"/>
                <a:cs typeface="Times New Roman"/>
              </a:rPr>
              <a:t>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kin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nin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t. </a:t>
            </a:r>
            <a:r>
              <a:rPr sz="1200" spc="4" dirty="0" smtClean="0">
                <a:latin typeface="Times New Roman"/>
                <a:cs typeface="Times New Roman"/>
              </a:rPr>
              <a:t>W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upun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sud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umum di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 kons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pi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0" dirty="0" smtClean="0">
                <a:latin typeface="Times New Roman"/>
                <a:cs typeface="Times New Roman"/>
              </a:rPr>
              <a:t>khir 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 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knolo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 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 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si 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 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</a:t>
            </a:r>
            <a:r>
              <a:rPr sz="1200" spc="5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 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9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 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736340" y="10061285"/>
            <a:ext cx="106113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0" dirty="0" smtClean="0">
                <a:latin typeface="Arial"/>
                <a:cs typeface="Arial"/>
              </a:rPr>
              <a:t>3</a:t>
            </a:r>
            <a:endParaRPr sz="9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85900" y="5552059"/>
            <a:ext cx="989012" cy="53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4404">
              <a:lnSpc>
                <a:spcPts val="1375"/>
              </a:lnSpc>
              <a:spcBef>
                <a:spcPts val="68"/>
              </a:spcBef>
            </a:pP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nis 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74912" y="5552059"/>
            <a:ext cx="1200911" cy="53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02713" marR="104330" algn="ctr">
              <a:lnSpc>
                <a:spcPts val="1380"/>
              </a:lnSpc>
              <a:spcBef>
                <a:spcPts val="79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putus minimum, </a:t>
            </a:r>
            <a:r>
              <a:rPr sz="1200" i="1" spc="4" dirty="0" smtClean="0">
                <a:latin typeface="Times New Roman"/>
                <a:cs typeface="Times New Roman"/>
              </a:rPr>
              <a:t>f</a:t>
            </a:r>
            <a:r>
              <a:rPr sz="1200" spc="0" dirty="0" smtClean="0">
                <a:latin typeface="Times New Roman"/>
                <a:cs typeface="Times New Roman"/>
              </a:rPr>
              <a:t>u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75824" y="5552059"/>
            <a:ext cx="1199388" cy="53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9508" marR="119411" indent="0" algn="ctr">
              <a:lnSpc>
                <a:spcPts val="1380"/>
              </a:lnSpc>
              <a:spcBef>
                <a:spcPts val="79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h minimum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i="1" spc="14" dirty="0" smtClean="0">
                <a:latin typeface="Times New Roman"/>
                <a:cs typeface="Times New Roman"/>
              </a:rPr>
              <a:t>f</a:t>
            </a:r>
            <a:r>
              <a:rPr sz="1200" spc="-34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875212" y="5552059"/>
            <a:ext cx="1200911" cy="53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2284" marR="233726" algn="ctr">
              <a:lnSpc>
                <a:spcPts val="1380"/>
              </a:lnSpc>
              <a:spcBef>
                <a:spcPts val="79"/>
              </a:spcBef>
            </a:pP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minimum </a:t>
            </a:r>
            <a:r>
              <a:rPr sz="1200" spc="-4" dirty="0" smtClean="0">
                <a:latin typeface="Times New Roman"/>
                <a:cs typeface="Times New Roman"/>
              </a:rPr>
              <a:t>(%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85900" y="6086919"/>
            <a:ext cx="989012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8516">
              <a:lnSpc>
                <a:spcPts val="1375"/>
              </a:lnSpc>
              <a:spcBef>
                <a:spcPts val="68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34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474912" y="6086919"/>
            <a:ext cx="1200911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34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340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675824" y="6086919"/>
            <a:ext cx="1199388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1962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210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75212" y="6086919"/>
            <a:ext cx="1200911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8665" marR="5015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22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85900" y="6271323"/>
            <a:ext cx="989012" cy="1859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8516">
              <a:lnSpc>
                <a:spcPts val="1375"/>
              </a:lnSpc>
              <a:spcBef>
                <a:spcPts val="68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37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474912" y="6271323"/>
            <a:ext cx="1200911" cy="1859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34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370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75824" y="6271323"/>
            <a:ext cx="1199388" cy="1859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1962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240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75212" y="6271323"/>
            <a:ext cx="1200911" cy="1859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8665" marR="5015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20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85900" y="6457251"/>
            <a:ext cx="989012" cy="1844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8516">
              <a:lnSpc>
                <a:spcPts val="1375"/>
              </a:lnSpc>
              <a:spcBef>
                <a:spcPts val="68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41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74912" y="6457251"/>
            <a:ext cx="1200911" cy="1844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34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410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75824" y="6457251"/>
            <a:ext cx="1199388" cy="1844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1962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250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75212" y="6457251"/>
            <a:ext cx="1200911" cy="1844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8665" marR="5015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18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85900" y="6641655"/>
            <a:ext cx="989012" cy="184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8516">
              <a:lnSpc>
                <a:spcPts val="1375"/>
              </a:lnSpc>
              <a:spcBef>
                <a:spcPts val="68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74912" y="6641655"/>
            <a:ext cx="1200911" cy="184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34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500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75824" y="6641655"/>
            <a:ext cx="1199388" cy="184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1962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290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75212" y="6641655"/>
            <a:ext cx="1200911" cy="184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8665" marR="5015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16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85900" y="6826123"/>
            <a:ext cx="989012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8516">
              <a:lnSpc>
                <a:spcPts val="1375"/>
              </a:lnSpc>
              <a:spcBef>
                <a:spcPts val="68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55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74912" y="6826123"/>
            <a:ext cx="1200911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34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550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75824" y="6826123"/>
            <a:ext cx="1199388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0565" marR="461962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410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75212" y="6826123"/>
            <a:ext cx="1200911" cy="1844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8665" marR="501586" algn="ctr">
              <a:lnSpc>
                <a:spcPts val="1375"/>
              </a:lnSpc>
              <a:spcBef>
                <a:spcPts val="68"/>
              </a:spcBef>
            </a:pPr>
            <a:r>
              <a:rPr sz="1200" spc="0" dirty="0" smtClean="0">
                <a:latin typeface="Times New Roman"/>
                <a:cs typeface="Times New Roman"/>
              </a:rPr>
              <a:t>13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01700" y="916227"/>
            <a:ext cx="5780958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n.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Ke</a:t>
            </a:r>
            <a:r>
              <a:rPr sz="1200" spc="0" dirty="0" smtClean="0">
                <a:latin typeface="Times New Roman"/>
                <a:cs typeface="Times New Roman"/>
              </a:rPr>
              <a:t>untu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 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si </a:t>
            </a:r>
            <a:r>
              <a:rPr sz="1200" spc="10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 </a:t>
            </a:r>
            <a:r>
              <a:rPr sz="1200" spc="8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ndin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 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u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58900" y="1266747"/>
            <a:ext cx="5310289" cy="22809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586">
              <a:lnSpc>
                <a:spcPts val="1325"/>
              </a:lnSpc>
              <a:spcBef>
                <a:spcPts val="66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mpu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 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ggi,</a:t>
            </a:r>
            <a:endParaRPr sz="1200">
              <a:latin typeface="Times New Roman"/>
              <a:cs typeface="Times New Roman"/>
            </a:endParaRPr>
          </a:p>
          <a:p>
            <a:pPr marL="12700" marR="13586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nis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1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,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lu di 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0" dirty="0" smtClean="0">
                <a:latin typeface="Times New Roman"/>
                <a:cs typeface="Times New Roman"/>
              </a:rPr>
              <a:t>t.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Dar</a:t>
            </a:r>
            <a:r>
              <a:rPr sz="1200" spc="0" dirty="0" smtClean="0">
                <a:latin typeface="Times New Roman"/>
                <a:cs typeface="Times New Roman"/>
              </a:rPr>
              <a:t>i s</a:t>
            </a:r>
            <a:r>
              <a:rPr sz="1200" spc="9" dirty="0" smtClean="0">
                <a:latin typeface="Times New Roman"/>
                <a:cs typeface="Times New Roman"/>
              </a:rPr>
              <a:t>e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bih mu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h d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upun k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u, 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 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luk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volume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bih 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0" dirty="0" smtClean="0">
                <a:latin typeface="Times New Roman"/>
                <a:cs typeface="Times New Roman"/>
              </a:rPr>
              <a:t>ikit.</a:t>
            </a:r>
            <a:endParaRPr sz="1200">
              <a:latin typeface="Times New Roman"/>
              <a:cs typeface="Times New Roman"/>
            </a:endParaRPr>
          </a:p>
          <a:p>
            <a:pPr marL="12700" marR="3101187">
              <a:lnSpc>
                <a:spcPct val="95825"/>
              </a:lnSpc>
            </a:pPr>
            <a:r>
              <a:rPr sz="1200" spc="4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bi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9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n.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wa</a:t>
            </a:r>
            <a:r>
              <a:rPr sz="1200" spc="0" dirty="0" smtClean="0">
                <a:latin typeface="Times New Roman"/>
                <a:cs typeface="Times New Roman"/>
              </a:rPr>
              <a:t>l kons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uksi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bih </a:t>
            </a:r>
            <a:r>
              <a:rPr sz="1200" spc="-4" dirty="0" smtClean="0">
                <a:latin typeface="Times New Roman"/>
                <a:cs typeface="Times New Roman"/>
              </a:rPr>
              <a:t>ce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t. Tin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ting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i. Mud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n.</a:t>
            </a:r>
            <a:endParaRPr sz="1200">
              <a:latin typeface="Times New Roman"/>
              <a:cs typeface="Times New Roman"/>
            </a:endParaRPr>
          </a:p>
          <a:p>
            <a:pPr marL="12700" marR="289514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El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 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d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bu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di 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ik,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dil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kuk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s</a:t>
            </a:r>
            <a:r>
              <a:rPr sz="1200" spc="-4" dirty="0" smtClean="0">
                <a:latin typeface="Times New Roman"/>
                <a:cs typeface="Times New Roman"/>
              </a:rPr>
              <a:t>ec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ar-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ara</a:t>
            </a:r>
            <a:r>
              <a:rPr sz="1200" spc="0" dirty="0" smtClean="0">
                <a:latin typeface="Times New Roman"/>
                <a:cs typeface="Times New Roman"/>
              </a:rPr>
              <a:t>n. </a:t>
            </a:r>
            <a:r>
              <a:rPr sz="1200" spc="-4" dirty="0" smtClean="0">
                <a:latin typeface="Times New Roman"/>
                <a:cs typeface="Times New Roman"/>
              </a:rPr>
              <a:t>Da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dil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kuk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bo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ce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t, t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npa</a:t>
            </a:r>
            <a:r>
              <a:rPr sz="1200" spc="-4" dirty="0" smtClean="0">
                <a:latin typeface="Times New Roman"/>
                <a:cs typeface="Times New Roman"/>
              </a:rPr>
              <a:t> 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.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mbutuhk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bih 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mpit.</a:t>
            </a:r>
            <a:endParaRPr sz="1200">
              <a:latin typeface="Times New Roman"/>
              <a:cs typeface="Times New Roman"/>
            </a:endParaRPr>
          </a:p>
          <a:p>
            <a:pPr marL="12700" marR="13586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Da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ikuti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ntuk</a:t>
            </a:r>
            <a:r>
              <a:rPr sz="1200" spc="9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ntuk 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ktu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marL="12700" marR="13586">
              <a:lnSpc>
                <a:spcPct val="95825"/>
              </a:lnSpc>
            </a:pPr>
            <a:r>
              <a:rPr sz="1200" spc="4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lin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n, 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pos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kons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ks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30300" y="1276660"/>
            <a:ext cx="166184" cy="5160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704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latin typeface="Times New Roman"/>
                <a:cs typeface="Times New Roman"/>
              </a:rPr>
              <a:t>a)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  <a:spcBef>
                <a:spcPts val="53"/>
              </a:spcBef>
            </a:pPr>
            <a:r>
              <a:rPr sz="1100" spc="0" dirty="0" smtClean="0">
                <a:latin typeface="Times New Roman"/>
                <a:cs typeface="Times New Roman"/>
              </a:rPr>
              <a:t>b)</a:t>
            </a:r>
            <a:endParaRPr sz="1100">
              <a:latin typeface="Times New Roman"/>
              <a:cs typeface="Times New Roman"/>
            </a:endParaRPr>
          </a:p>
          <a:p>
            <a:pPr marL="12700" marR="10704">
              <a:lnSpc>
                <a:spcPct val="95825"/>
              </a:lnSpc>
              <a:spcBef>
                <a:spcPts val="114"/>
              </a:spcBef>
            </a:pPr>
            <a:r>
              <a:rPr sz="1100" spc="0" dirty="0" smtClean="0">
                <a:latin typeface="Times New Roman"/>
                <a:cs typeface="Times New Roman"/>
              </a:rPr>
              <a:t>c)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1977700"/>
            <a:ext cx="153484" cy="15675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84" algn="just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latin typeface="Times New Roman"/>
                <a:cs typeface="Times New Roman"/>
              </a:rPr>
              <a:t>d)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53"/>
              </a:spcBef>
            </a:pPr>
            <a:r>
              <a:rPr sz="1100" spc="0" dirty="0" smtClean="0">
                <a:latin typeface="Times New Roman"/>
                <a:cs typeface="Times New Roman"/>
              </a:rPr>
              <a:t>e) 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115"/>
              </a:spcBef>
            </a:pPr>
            <a:r>
              <a:rPr sz="1100" spc="4" dirty="0" smtClean="0">
                <a:latin typeface="Times New Roman"/>
                <a:cs typeface="Times New Roman"/>
              </a:rPr>
              <a:t>f</a:t>
            </a:r>
            <a:r>
              <a:rPr sz="1100" spc="0" dirty="0" smtClean="0">
                <a:latin typeface="Times New Roman"/>
                <a:cs typeface="Times New Roman"/>
              </a:rPr>
              <a:t>) 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115"/>
              </a:spcBef>
            </a:pP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) 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115"/>
              </a:spcBef>
            </a:pPr>
            <a:r>
              <a:rPr sz="1100" spc="0" dirty="0" smtClean="0">
                <a:latin typeface="Times New Roman"/>
                <a:cs typeface="Times New Roman"/>
              </a:rPr>
              <a:t>h) 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115"/>
              </a:spcBef>
            </a:pP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) 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115"/>
              </a:spcBef>
            </a:pPr>
            <a:r>
              <a:rPr sz="1100" spc="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) 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115"/>
              </a:spcBef>
            </a:pP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) 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64"/>
              </a:lnSpc>
              <a:spcBef>
                <a:spcPts val="115"/>
              </a:spcBef>
            </a:pP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01700" y="3724026"/>
            <a:ext cx="2180160" cy="2035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4</a:t>
            </a:r>
            <a:r>
              <a:rPr sz="1400" spc="0" dirty="0" smtClean="0">
                <a:latin typeface="Times New Roman"/>
                <a:cs typeface="Times New Roman"/>
              </a:rPr>
              <a:t>.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Pe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b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gi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0" dirty="0" smtClean="0">
                <a:latin typeface="Times New Roman"/>
                <a:cs typeface="Times New Roman"/>
              </a:rPr>
              <a:t>n</a:t>
            </a:r>
            <a:r>
              <a:rPr sz="1400" spc="4" dirty="0" smtClean="0">
                <a:latin typeface="Times New Roman"/>
                <a:cs typeface="Times New Roman"/>
              </a:rPr>
              <a:t> </a:t>
            </a:r>
            <a:r>
              <a:rPr sz="1400" spc="-4" dirty="0" smtClean="0">
                <a:latin typeface="Times New Roman"/>
                <a:cs typeface="Times New Roman"/>
              </a:rPr>
              <a:t>J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-4" dirty="0" smtClean="0">
                <a:latin typeface="Times New Roman"/>
                <a:cs typeface="Times New Roman"/>
              </a:rPr>
              <a:t>n</a:t>
            </a:r>
            <a:r>
              <a:rPr sz="1400" spc="4" dirty="0" smtClean="0">
                <a:latin typeface="Times New Roman"/>
                <a:cs typeface="Times New Roman"/>
              </a:rPr>
              <a:t>i</a:t>
            </a:r>
            <a:r>
              <a:rPr sz="1400" spc="0" dirty="0" smtClean="0">
                <a:latin typeface="Times New Roman"/>
                <a:cs typeface="Times New Roman"/>
              </a:rPr>
              <a:t>s</a:t>
            </a:r>
            <a:r>
              <a:rPr sz="1400" spc="-9" dirty="0" smtClean="0">
                <a:latin typeface="Times New Roman"/>
                <a:cs typeface="Times New Roman"/>
              </a:rPr>
              <a:t> </a:t>
            </a:r>
            <a:r>
              <a:rPr sz="1400" spc="-4" dirty="0" smtClean="0">
                <a:latin typeface="Times New Roman"/>
                <a:cs typeface="Times New Roman"/>
              </a:rPr>
              <a:t>J</a:t>
            </a:r>
            <a:r>
              <a:rPr sz="1400" spc="14" dirty="0" smtClean="0">
                <a:latin typeface="Times New Roman"/>
                <a:cs typeface="Times New Roman"/>
              </a:rPr>
              <a:t>e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b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-9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01700" y="4099863"/>
            <a:ext cx="5782103" cy="353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nis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34" dirty="0" smtClean="0">
                <a:latin typeface="Times New Roman"/>
                <a:cs typeface="Times New Roman"/>
              </a:rPr>
              <a:t> </a:t>
            </a:r>
            <a:r>
              <a:rPr sz="1200" b="1" spc="9" dirty="0" smtClean="0">
                <a:latin typeface="Times New Roman"/>
                <a:cs typeface="Times New Roman"/>
              </a:rPr>
              <a:t>f</a:t>
            </a:r>
            <a:r>
              <a:rPr sz="1200" b="1" spc="4" dirty="0" smtClean="0">
                <a:latin typeface="Times New Roman"/>
                <a:cs typeface="Times New Roman"/>
              </a:rPr>
              <a:t>un</a:t>
            </a:r>
            <a:r>
              <a:rPr sz="1200" b="1" spc="0" dirty="0" smtClean="0">
                <a:latin typeface="Times New Roman"/>
                <a:cs typeface="Times New Roman"/>
              </a:rPr>
              <a:t>gs</a:t>
            </a:r>
            <a:r>
              <a:rPr sz="1200" b="1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lo</a:t>
            </a:r>
            <a:r>
              <a:rPr sz="1200" b="1" spc="4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as</a:t>
            </a:r>
            <a:r>
              <a:rPr sz="1200" b="1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4" dirty="0" smtClean="0">
                <a:latin typeface="Times New Roman"/>
                <a:cs typeface="Times New Roman"/>
              </a:rPr>
              <a:t>h</a:t>
            </a:r>
            <a:r>
              <a:rPr sz="1200" b="1" spc="0" dirty="0" smtClean="0">
                <a:latin typeface="Times New Roman"/>
                <a:cs typeface="Times New Roman"/>
              </a:rPr>
              <a:t>an</a:t>
            </a:r>
            <a:r>
              <a:rPr sz="1200" b="1" spc="125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k</a:t>
            </a:r>
            <a:r>
              <a:rPr sz="1200" b="1" spc="-9" dirty="0" smtClean="0">
                <a:latin typeface="Times New Roman"/>
                <a:cs typeface="Times New Roman"/>
              </a:rPr>
              <a:t>o</a:t>
            </a:r>
            <a:r>
              <a:rPr sz="1200" b="1" spc="4" dirty="0" smtClean="0">
                <a:latin typeface="Times New Roman"/>
                <a:cs typeface="Times New Roman"/>
              </a:rPr>
              <a:t>n</a:t>
            </a:r>
            <a:r>
              <a:rPr sz="1200" b="1" spc="0" dirty="0" smtClean="0">
                <a:latin typeface="Times New Roman"/>
                <a:cs typeface="Times New Roman"/>
              </a:rPr>
              <a:t>s</a:t>
            </a:r>
            <a:r>
              <a:rPr sz="1200" b="1" spc="-4" dirty="0" smtClean="0">
                <a:latin typeface="Times New Roman"/>
                <a:cs typeface="Times New Roman"/>
              </a:rPr>
              <a:t>tr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-4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si</a:t>
            </a:r>
            <a:r>
              <a:rPr sz="1200" b="1" spc="1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29" dirty="0" smtClean="0">
                <a:latin typeface="Times New Roman"/>
                <a:cs typeface="Times New Roman"/>
              </a:rPr>
              <a:t> 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i</a:t>
            </a:r>
            <a:r>
              <a:rPr sz="1200" b="1" spc="4" dirty="0" smtClean="0">
                <a:latin typeface="Times New Roman"/>
                <a:cs typeface="Times New Roman"/>
              </a:rPr>
              <a:t>p</a:t>
            </a:r>
            <a:r>
              <a:rPr sz="1200" b="1" spc="0" dirty="0" smtClean="0">
                <a:latin typeface="Times New Roman"/>
                <a:cs typeface="Times New Roman"/>
              </a:rPr>
              <a:t>e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b="1" spc="0" dirty="0" smtClean="0">
                <a:latin typeface="Times New Roman"/>
                <a:cs typeface="Times New Roman"/>
              </a:rPr>
              <a:t>s</a:t>
            </a:r>
            <a:r>
              <a:rPr sz="1200" b="1" spc="-4" dirty="0" smtClean="0">
                <a:latin typeface="Times New Roman"/>
                <a:cs typeface="Times New Roman"/>
              </a:rPr>
              <a:t>tr</a:t>
            </a:r>
            <a:r>
              <a:rPr sz="1200" b="1" spc="4" dirty="0" smtClean="0">
                <a:latin typeface="Times New Roman"/>
                <a:cs typeface="Times New Roman"/>
              </a:rPr>
              <a:t>uk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itu 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30300" y="4450383"/>
            <a:ext cx="4194626" cy="7035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b="1" spc="9" dirty="0" smtClean="0">
                <a:latin typeface="Times New Roman"/>
                <a:cs typeface="Times New Roman"/>
              </a:rPr>
              <a:t>f</a:t>
            </a:r>
            <a:r>
              <a:rPr sz="1200" b="1" spc="4" dirty="0" smtClean="0">
                <a:latin typeface="Times New Roman"/>
                <a:cs typeface="Times New Roman"/>
              </a:rPr>
              <a:t>un</a:t>
            </a:r>
            <a:r>
              <a:rPr sz="1200" b="1" spc="0" dirty="0" smtClean="0">
                <a:latin typeface="Times New Roman"/>
                <a:cs typeface="Times New Roman"/>
              </a:rPr>
              <a:t>gs</a:t>
            </a:r>
            <a:r>
              <a:rPr sz="1200" b="1" spc="4" dirty="0" smtClean="0">
                <a:latin typeface="Times New Roman"/>
                <a:cs typeface="Times New Roman"/>
              </a:rPr>
              <a:t>in</a:t>
            </a:r>
            <a:r>
              <a:rPr sz="1200" b="1" spc="0" dirty="0" smtClean="0">
                <a:latin typeface="Times New Roman"/>
                <a:cs typeface="Times New Roman"/>
              </a:rPr>
              <a:t>ya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-9" dirty="0" smtClean="0">
                <a:latin typeface="Times New Roman"/>
                <a:cs typeface="Times New Roman"/>
              </a:rPr>
              <a:t>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dib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 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ikut :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a1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high</a:t>
            </a:r>
            <a:r>
              <a:rPr sz="1200" i="1" spc="4" dirty="0" smtClean="0">
                <a:latin typeface="Times New Roman"/>
                <a:cs typeface="Times New Roman"/>
              </a:rPr>
              <a:t>w</a:t>
            </a:r>
            <a:r>
              <a:rPr sz="1200" i="1" spc="0" dirty="0" smtClean="0">
                <a:latin typeface="Times New Roman"/>
                <a:cs typeface="Times New Roman"/>
              </a:rPr>
              <a:t>ay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a2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-4" dirty="0" smtClean="0">
                <a:latin typeface="Times New Roman"/>
                <a:cs typeface="Times New Roman"/>
              </a:rPr>
              <a:t>ere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a</a:t>
            </a:r>
            <a:r>
              <a:rPr sz="1200" spc="0" dirty="0" smtClean="0">
                <a:latin typeface="Times New Roman"/>
                <a:cs typeface="Times New Roman"/>
              </a:rPr>
              <a:t>pi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ra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l</a:t>
            </a:r>
            <a:r>
              <a:rPr sz="1200" i="1" spc="4" dirty="0" smtClean="0">
                <a:latin typeface="Times New Roman"/>
                <a:cs typeface="Times New Roman"/>
              </a:rPr>
              <a:t>w</a:t>
            </a:r>
            <a:r>
              <a:rPr sz="1200" i="1" spc="0" dirty="0" smtClean="0">
                <a:latin typeface="Times New Roman"/>
                <a:cs typeface="Times New Roman"/>
              </a:rPr>
              <a:t>ay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a3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ki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9" dirty="0" smtClean="0">
                <a:latin typeface="Times New Roman"/>
                <a:cs typeface="Times New Roman"/>
              </a:rPr>
              <a:t>p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d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an 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1700" y="4460296"/>
            <a:ext cx="155480" cy="1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latin typeface="Times New Roman"/>
                <a:cs typeface="Times New Roman"/>
              </a:rPr>
              <a:t>a)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0300" y="5326683"/>
            <a:ext cx="3940118" cy="1054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b="1" spc="0" dirty="0" smtClean="0">
                <a:latin typeface="Times New Roman"/>
                <a:cs typeface="Times New Roman"/>
              </a:rPr>
              <a:t>lo</a:t>
            </a:r>
            <a:r>
              <a:rPr sz="1200" b="1" spc="4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as</a:t>
            </a:r>
            <a:r>
              <a:rPr sz="1200" b="1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,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dib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s</a:t>
            </a:r>
            <a:r>
              <a:rPr sz="1200" spc="9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 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ikut :</a:t>
            </a:r>
            <a:endParaRPr sz="1200">
              <a:latin typeface="Times New Roman"/>
              <a:cs typeface="Times New Roman"/>
            </a:endParaRPr>
          </a:p>
          <a:p>
            <a:pPr marL="12700" marR="1464332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b1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di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sun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u, b2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di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h,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b3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di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0" dirty="0" smtClean="0">
                <a:latin typeface="Times New Roman"/>
                <a:cs typeface="Times New Roman"/>
              </a:rPr>
              <a:t>fly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9" dirty="0" smtClean="0">
                <a:latin typeface="Times New Roman"/>
                <a:cs typeface="Times New Roman"/>
              </a:rPr>
              <a:t>o</a:t>
            </a:r>
            <a:r>
              <a:rPr sz="1200" i="1" spc="-4" dirty="0" smtClean="0">
                <a:latin typeface="Times New Roman"/>
                <a:cs typeface="Times New Roman"/>
              </a:rPr>
              <a:t>ve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568144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b4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di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n i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/d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in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u</a:t>
            </a:r>
            <a:r>
              <a:rPr sz="1200" i="1" spc="14" dirty="0" smtClean="0">
                <a:latin typeface="Times New Roman"/>
                <a:cs typeface="Times New Roman"/>
              </a:rPr>
              <a:t>l</a:t>
            </a:r>
            <a:r>
              <a:rPr sz="1200" i="1" spc="-4" dirty="0" smtClean="0">
                <a:latin typeface="Times New Roman"/>
                <a:cs typeface="Times New Roman"/>
              </a:rPr>
              <a:t>ve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 b5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di d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ga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0" dirty="0" smtClean="0">
                <a:latin typeface="Times New Roman"/>
                <a:cs typeface="Times New Roman"/>
              </a:rPr>
              <a:t>j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tt</a:t>
            </a:r>
            <a:r>
              <a:rPr sz="1200" i="1" spc="-4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1700" y="5336596"/>
            <a:ext cx="163100" cy="1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latin typeface="Times New Roman"/>
                <a:cs typeface="Times New Roman"/>
              </a:rPr>
              <a:t>b)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0300" y="6553503"/>
            <a:ext cx="5551271" cy="140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4" dirty="0" smtClean="0">
                <a:latin typeface="Times New Roman"/>
                <a:cs typeface="Times New Roman"/>
              </a:rPr>
              <a:t>h</a:t>
            </a:r>
            <a:r>
              <a:rPr sz="1200" b="1" spc="0" dirty="0" smtClean="0">
                <a:latin typeface="Times New Roman"/>
                <a:cs typeface="Times New Roman"/>
              </a:rPr>
              <a:t>an </a:t>
            </a:r>
            <a:r>
              <a:rPr sz="1200" b="1" spc="4" dirty="0" smtClean="0">
                <a:latin typeface="Times New Roman"/>
                <a:cs typeface="Times New Roman"/>
              </a:rPr>
              <a:t> k</a:t>
            </a:r>
            <a:r>
              <a:rPr sz="1200" b="1" spc="0" dirty="0" smtClean="0">
                <a:latin typeface="Times New Roman"/>
                <a:cs typeface="Times New Roman"/>
              </a:rPr>
              <a:t>o</a:t>
            </a:r>
            <a:r>
              <a:rPr sz="1200" b="1" spc="-4" dirty="0" smtClean="0">
                <a:latin typeface="Times New Roman"/>
                <a:cs typeface="Times New Roman"/>
              </a:rPr>
              <a:t>n</a:t>
            </a:r>
            <a:r>
              <a:rPr sz="1200" b="1" spc="0" dirty="0" smtClean="0">
                <a:latin typeface="Times New Roman"/>
                <a:cs typeface="Times New Roman"/>
              </a:rPr>
              <a:t>s</a:t>
            </a:r>
            <a:r>
              <a:rPr sz="1200" b="1" spc="-4" dirty="0" smtClean="0">
                <a:latin typeface="Times New Roman"/>
                <a:cs typeface="Times New Roman"/>
              </a:rPr>
              <a:t>tr</a:t>
            </a:r>
            <a:r>
              <a:rPr sz="1200" b="1" spc="4" dirty="0" smtClean="0">
                <a:latin typeface="Times New Roman"/>
                <a:cs typeface="Times New Roman"/>
              </a:rPr>
              <a:t>uk</a:t>
            </a:r>
            <a:r>
              <a:rPr sz="1200" b="1" spc="0" dirty="0" smtClean="0">
                <a:latin typeface="Times New Roman"/>
                <a:cs typeface="Times New Roman"/>
              </a:rPr>
              <a:t>s</a:t>
            </a:r>
            <a:r>
              <a:rPr sz="1200" b="1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, 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 dib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di  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0" dirty="0" smtClean="0">
                <a:latin typeface="Times New Roman"/>
                <a:cs typeface="Times New Roman"/>
              </a:rPr>
              <a:t>pa</a:t>
            </a:r>
            <a:r>
              <a:rPr sz="1200" spc="29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0" dirty="0" smtClean="0">
                <a:latin typeface="Times New Roman"/>
                <a:cs typeface="Times New Roman"/>
              </a:rPr>
              <a:t>m,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in :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c1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u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log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c2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</a:t>
            </a:r>
            <a:r>
              <a:rPr sz="1200" i="1" spc="9" dirty="0" smtClean="0">
                <a:latin typeface="Times New Roman"/>
                <a:cs typeface="Times New Roman"/>
              </a:rPr>
              <a:t>n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te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c3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p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pr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ss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d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on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9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te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c4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-4" dirty="0" smtClean="0">
                <a:latin typeface="Times New Roman"/>
                <a:cs typeface="Times New Roman"/>
              </a:rPr>
              <a:t>ee</a:t>
            </a:r>
            <a:r>
              <a:rPr sz="1200" i="1" spc="0" dirty="0" smtClean="0">
                <a:latin typeface="Times New Roman"/>
                <a:cs typeface="Times New Roman"/>
              </a:rPr>
              <a:t>l</a:t>
            </a:r>
            <a:r>
              <a:rPr sz="1200" i="1" spc="1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241300" marR="9288" indent="-228600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c5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6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kompos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75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</a:t>
            </a:r>
            <a:r>
              <a:rPr sz="1200" i="1" spc="-4" dirty="0" smtClean="0">
                <a:latin typeface="Times New Roman"/>
                <a:cs typeface="Times New Roman"/>
              </a:rPr>
              <a:t>m</a:t>
            </a:r>
            <a:r>
              <a:rPr sz="1200" i="1" spc="0" dirty="0" smtClean="0">
                <a:latin typeface="Times New Roman"/>
                <a:cs typeface="Times New Roman"/>
              </a:rPr>
              <a:t>possite</a:t>
            </a:r>
            <a:r>
              <a:rPr sz="1200" i="1" spc="6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dua</a:t>
            </a:r>
            <a:r>
              <a:rPr sz="1200" spc="6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nis</a:t>
            </a:r>
            <a:r>
              <a:rPr sz="1200" spc="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l,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itu</a:t>
            </a:r>
            <a:r>
              <a:rPr sz="1200" spc="6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6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s</a:t>
            </a:r>
            <a:r>
              <a:rPr sz="1200" spc="-4" dirty="0" smtClean="0">
                <a:latin typeface="Times New Roman"/>
                <a:cs typeface="Times New Roman"/>
              </a:rPr>
              <a:t>ec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a-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mikul 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1700" y="6563416"/>
            <a:ext cx="155480" cy="1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latin typeface="Times New Roman"/>
                <a:cs typeface="Times New Roman"/>
              </a:rPr>
              <a:t>c)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0300" y="8130843"/>
            <a:ext cx="5551934" cy="12293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i</a:t>
            </a:r>
            <a:r>
              <a:rPr sz="1200" b="1" spc="4" dirty="0" smtClean="0">
                <a:latin typeface="Times New Roman"/>
                <a:cs typeface="Times New Roman"/>
              </a:rPr>
              <a:t>p</a:t>
            </a:r>
            <a:r>
              <a:rPr sz="1200" b="1" spc="0" dirty="0" smtClean="0">
                <a:latin typeface="Times New Roman"/>
                <a:cs typeface="Times New Roman"/>
              </a:rPr>
              <a:t>e </a:t>
            </a:r>
            <a:r>
              <a:rPr sz="1200" b="1" spc="4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s</a:t>
            </a:r>
            <a:r>
              <a:rPr sz="1200" b="1" spc="-4" dirty="0" smtClean="0">
                <a:latin typeface="Times New Roman"/>
                <a:cs typeface="Times New Roman"/>
              </a:rPr>
              <a:t>tr</a:t>
            </a:r>
            <a:r>
              <a:rPr sz="1200" b="1" spc="4" dirty="0" smtClean="0">
                <a:latin typeface="Times New Roman"/>
                <a:cs typeface="Times New Roman"/>
              </a:rPr>
              <a:t>uk</a:t>
            </a:r>
            <a:r>
              <a:rPr sz="1200" b="1" spc="9" dirty="0" smtClean="0">
                <a:latin typeface="Times New Roman"/>
                <a:cs typeface="Times New Roman"/>
              </a:rPr>
              <a:t>t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i="1" spc="-4" dirty="0" smtClean="0">
                <a:latin typeface="Times New Roman"/>
                <a:cs typeface="Times New Roman"/>
              </a:rPr>
              <a:t>k</a:t>
            </a:r>
            <a:r>
              <a:rPr sz="1200" i="1" spc="0" dirty="0" smtClean="0">
                <a:latin typeface="Times New Roman"/>
                <a:cs typeface="Times New Roman"/>
              </a:rPr>
              <a:t>husus </a:t>
            </a:r>
            <a:r>
              <a:rPr sz="1200" i="1" spc="1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j</a:t>
            </a:r>
            <a:r>
              <a:rPr sz="1200" i="1" spc="-4" dirty="0" smtClean="0">
                <a:latin typeface="Times New Roman"/>
                <a:cs typeface="Times New Roman"/>
              </a:rPr>
              <a:t>em</a:t>
            </a:r>
            <a:r>
              <a:rPr sz="1200" i="1" spc="0" dirty="0" smtClean="0">
                <a:latin typeface="Times New Roman"/>
                <a:cs typeface="Times New Roman"/>
              </a:rPr>
              <a:t>batan 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baja 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di 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  <a:p>
            <a:pPr marL="12700" marR="21479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aca</a:t>
            </a:r>
            <a:r>
              <a:rPr sz="1200" spc="0" dirty="0" smtClean="0">
                <a:latin typeface="Times New Roman"/>
                <a:cs typeface="Times New Roman"/>
              </a:rPr>
              <a:t>m,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in :</a:t>
            </a:r>
            <a:endParaRPr sz="1200">
              <a:latin typeface="Times New Roman"/>
              <a:cs typeface="Times New Roman"/>
            </a:endParaRPr>
          </a:p>
          <a:p>
            <a:pPr marL="241300" marR="7892" indent="-228600" algn="just">
              <a:lnSpc>
                <a:spcPct val="95825"/>
              </a:lnSpc>
            </a:pPr>
            <a:r>
              <a:rPr sz="1100" spc="0" dirty="0" smtClean="0">
                <a:latin typeface="Times New Roman"/>
                <a:cs typeface="Times New Roman"/>
              </a:rPr>
              <a:t>d1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b="1" spc="0" dirty="0" smtClean="0">
                <a:latin typeface="Times New Roman"/>
                <a:cs typeface="Times New Roman"/>
              </a:rPr>
              <a:t>J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an</a:t>
            </a:r>
            <a:r>
              <a:rPr sz="1200" b="1" spc="21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g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lagar</a:t>
            </a:r>
            <a:r>
              <a:rPr sz="1200" b="1" spc="210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I</a:t>
            </a:r>
            <a:r>
              <a:rPr sz="1200" b="1" spc="205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ro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i="1" spc="0" dirty="0" smtClean="0">
                <a:latin typeface="Times New Roman"/>
                <a:cs typeface="Times New Roman"/>
              </a:rPr>
              <a:t>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d</a:t>
            </a:r>
            <a:r>
              <a:rPr sz="1200" i="1" spc="205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-4" dirty="0" smtClean="0">
                <a:latin typeface="Times New Roman"/>
                <a:cs typeface="Times New Roman"/>
              </a:rPr>
              <a:t>ee</a:t>
            </a:r>
            <a:r>
              <a:rPr sz="1200" i="1" spc="0" dirty="0" smtClean="0">
                <a:latin typeface="Times New Roman"/>
                <a:cs typeface="Times New Roman"/>
              </a:rPr>
              <a:t>l</a:t>
            </a:r>
            <a:r>
              <a:rPr sz="1200" i="1" spc="205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gird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205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</a:t>
            </a:r>
            <a:r>
              <a:rPr sz="1200" i="1" spc="-9" dirty="0" smtClean="0">
                <a:latin typeface="Times New Roman"/>
                <a:cs typeface="Times New Roman"/>
              </a:rPr>
              <a:t>r</a:t>
            </a:r>
            <a:r>
              <a:rPr sz="1200" i="1" spc="0" dirty="0" smtClean="0">
                <a:latin typeface="Times New Roman"/>
                <a:cs typeface="Times New Roman"/>
              </a:rPr>
              <a:t>idg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20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susun</a:t>
            </a:r>
            <a:r>
              <a:rPr sz="1200" spc="20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20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0" dirty="0" smtClean="0">
                <a:latin typeface="Times New Roman"/>
                <a:cs typeface="Times New Roman"/>
              </a:rPr>
              <a:t>pa</a:t>
            </a:r>
            <a:r>
              <a:rPr sz="1200" spc="2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2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 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s,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 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kis</a:t>
            </a:r>
            <a:r>
              <a:rPr sz="1200" spc="9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10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30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 ini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fa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kompos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 non kompos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t, 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0" dirty="0" smtClean="0">
                <a:latin typeface="Times New Roman"/>
                <a:cs typeface="Times New Roman"/>
              </a:rPr>
              <a:t>n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hubu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r 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sh</a:t>
            </a:r>
            <a:r>
              <a:rPr sz="1200" i="1" spc="9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ar 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onn</a:t>
            </a:r>
            <a:r>
              <a:rPr sz="1200" i="1" spc="-4" dirty="0" smtClean="0">
                <a:latin typeface="Times New Roman"/>
                <a:cs typeface="Times New Roman"/>
              </a:rPr>
              <a:t>ec</a:t>
            </a:r>
            <a:r>
              <a:rPr sz="1200" i="1" spc="0" dirty="0" smtClean="0">
                <a:latin typeface="Times New Roman"/>
                <a:cs typeface="Times New Roman"/>
              </a:rPr>
              <a:t>tor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juga 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 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untuk 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mis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 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 k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u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onv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on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l)</a:t>
            </a:r>
            <a:r>
              <a:rPr sz="1200" spc="-4" dirty="0" smtClean="0">
                <a:latin typeface="Times New Roman"/>
                <a:cs typeface="Times New Roman"/>
              </a:rPr>
              <a:t> 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1700" y="8140756"/>
            <a:ext cx="163100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0" dirty="0" smtClean="0">
                <a:latin typeface="Times New Roman"/>
                <a:cs typeface="Times New Roman"/>
              </a:rPr>
              <a:t>d)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36340" y="10061285"/>
            <a:ext cx="106113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0" dirty="0" smtClean="0">
                <a:latin typeface="Arial"/>
                <a:cs typeface="Arial"/>
              </a:rPr>
              <a:t>4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object 459"/>
          <p:cNvSpPr/>
          <p:nvPr/>
        </p:nvSpPr>
        <p:spPr>
          <a:xfrm>
            <a:off x="1318260" y="914526"/>
            <a:ext cx="4924044" cy="37383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860036" y="7350379"/>
            <a:ext cx="161543" cy="931164"/>
          </a:xfrm>
          <a:custGeom>
            <a:avLst/>
            <a:gdLst/>
            <a:ahLst/>
            <a:cxnLst/>
            <a:rect l="l" t="t" r="r" b="b"/>
            <a:pathLst>
              <a:path w="161543" h="931164">
                <a:moveTo>
                  <a:pt x="0" y="931164"/>
                </a:moveTo>
                <a:lnTo>
                  <a:pt x="161543" y="769620"/>
                </a:lnTo>
                <a:lnTo>
                  <a:pt x="161543" y="0"/>
                </a:lnTo>
                <a:lnTo>
                  <a:pt x="0" y="161544"/>
                </a:lnTo>
                <a:lnTo>
                  <a:pt x="0" y="931164"/>
                </a:lnTo>
                <a:close/>
              </a:path>
            </a:pathLst>
          </a:custGeom>
          <a:solidFill>
            <a:srgbClr val="A8A8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860036" y="8119999"/>
            <a:ext cx="161543" cy="161544"/>
          </a:xfrm>
          <a:custGeom>
            <a:avLst/>
            <a:gdLst/>
            <a:ahLst/>
            <a:cxnLst/>
            <a:rect l="l" t="t" r="r" b="b"/>
            <a:pathLst>
              <a:path w="161543" h="161544">
                <a:moveTo>
                  <a:pt x="0" y="161544"/>
                </a:moveTo>
                <a:lnTo>
                  <a:pt x="161543" y="0"/>
                </a:lnTo>
              </a:path>
            </a:pathLst>
          </a:custGeom>
          <a:ln w="1523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410456" y="7350379"/>
            <a:ext cx="611124" cy="161544"/>
          </a:xfrm>
          <a:custGeom>
            <a:avLst/>
            <a:gdLst/>
            <a:ahLst/>
            <a:cxnLst/>
            <a:rect l="l" t="t" r="r" b="b"/>
            <a:pathLst>
              <a:path w="611124" h="161544">
                <a:moveTo>
                  <a:pt x="449580" y="161544"/>
                </a:moveTo>
                <a:lnTo>
                  <a:pt x="611124" y="0"/>
                </a:lnTo>
                <a:lnTo>
                  <a:pt x="161544" y="0"/>
                </a:lnTo>
                <a:lnTo>
                  <a:pt x="0" y="161544"/>
                </a:lnTo>
                <a:lnTo>
                  <a:pt x="449580" y="161544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860036" y="7350379"/>
            <a:ext cx="161543" cy="161544"/>
          </a:xfrm>
          <a:custGeom>
            <a:avLst/>
            <a:gdLst/>
            <a:ahLst/>
            <a:cxnLst/>
            <a:rect l="l" t="t" r="r" b="b"/>
            <a:pathLst>
              <a:path w="161543" h="161544">
                <a:moveTo>
                  <a:pt x="0" y="161544"/>
                </a:moveTo>
                <a:lnTo>
                  <a:pt x="161543" y="0"/>
                </a:lnTo>
              </a:path>
            </a:pathLst>
          </a:custGeom>
          <a:ln w="1524">
            <a:solidFill>
              <a:srgbClr val="70707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410456" y="7511923"/>
            <a:ext cx="449579" cy="769619"/>
          </a:xfrm>
          <a:custGeom>
            <a:avLst/>
            <a:gdLst/>
            <a:ahLst/>
            <a:cxnLst/>
            <a:rect l="l" t="t" r="r" b="b"/>
            <a:pathLst>
              <a:path w="449579" h="769620">
                <a:moveTo>
                  <a:pt x="0" y="0"/>
                </a:moveTo>
                <a:lnTo>
                  <a:pt x="0" y="769619"/>
                </a:lnTo>
                <a:lnTo>
                  <a:pt x="449579" y="769619"/>
                </a:lnTo>
                <a:lnTo>
                  <a:pt x="449579" y="0"/>
                </a:lnTo>
                <a:lnTo>
                  <a:pt x="0" y="0"/>
                </a:lnTo>
                <a:close/>
              </a:path>
            </a:pathLst>
          </a:custGeom>
          <a:solidFill>
            <a:srgbClr val="9191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410456" y="7511923"/>
            <a:ext cx="0" cy="769619"/>
          </a:xfrm>
          <a:custGeom>
            <a:avLst/>
            <a:gdLst/>
            <a:ahLst/>
            <a:cxnLst/>
            <a:rect l="l" t="t" r="r" b="b"/>
            <a:pathLst>
              <a:path h="769620">
                <a:moveTo>
                  <a:pt x="0" y="0"/>
                </a:moveTo>
                <a:lnTo>
                  <a:pt x="0" y="769619"/>
                </a:lnTo>
              </a:path>
            </a:pathLst>
          </a:custGeom>
          <a:ln w="12192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410456" y="8281543"/>
            <a:ext cx="449580" cy="0"/>
          </a:xfrm>
          <a:custGeom>
            <a:avLst/>
            <a:gdLst/>
            <a:ahLst/>
            <a:cxnLst/>
            <a:rect l="l" t="t" r="r" b="b"/>
            <a:pathLst>
              <a:path w="449580">
                <a:moveTo>
                  <a:pt x="0" y="0"/>
                </a:moveTo>
                <a:lnTo>
                  <a:pt x="44958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860036" y="7511923"/>
            <a:ext cx="0" cy="769619"/>
          </a:xfrm>
          <a:custGeom>
            <a:avLst/>
            <a:gdLst/>
            <a:ahLst/>
            <a:cxnLst/>
            <a:rect l="l" t="t" r="r" b="b"/>
            <a:pathLst>
              <a:path h="769620">
                <a:moveTo>
                  <a:pt x="0" y="769619"/>
                </a:moveTo>
                <a:lnTo>
                  <a:pt x="0" y="0"/>
                </a:lnTo>
              </a:path>
            </a:pathLst>
          </a:custGeom>
          <a:ln w="12192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410456" y="7511923"/>
            <a:ext cx="449580" cy="0"/>
          </a:xfrm>
          <a:custGeom>
            <a:avLst/>
            <a:gdLst/>
            <a:ahLst/>
            <a:cxnLst/>
            <a:rect l="l" t="t" r="r" b="b"/>
            <a:pathLst>
              <a:path w="449580">
                <a:moveTo>
                  <a:pt x="44958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2612136" y="7347331"/>
            <a:ext cx="161544" cy="931164"/>
          </a:xfrm>
          <a:custGeom>
            <a:avLst/>
            <a:gdLst/>
            <a:ahLst/>
            <a:cxnLst/>
            <a:rect l="l" t="t" r="r" b="b"/>
            <a:pathLst>
              <a:path w="161544" h="931164">
                <a:moveTo>
                  <a:pt x="0" y="931164"/>
                </a:moveTo>
                <a:lnTo>
                  <a:pt x="161544" y="769620"/>
                </a:lnTo>
                <a:lnTo>
                  <a:pt x="161544" y="0"/>
                </a:lnTo>
                <a:lnTo>
                  <a:pt x="0" y="161544"/>
                </a:lnTo>
                <a:lnTo>
                  <a:pt x="0" y="931164"/>
                </a:lnTo>
                <a:close/>
              </a:path>
            </a:pathLst>
          </a:custGeom>
          <a:solidFill>
            <a:srgbClr val="A8A8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2612136" y="8116951"/>
            <a:ext cx="161544" cy="161544"/>
          </a:xfrm>
          <a:custGeom>
            <a:avLst/>
            <a:gdLst/>
            <a:ahLst/>
            <a:cxnLst/>
            <a:rect l="l" t="t" r="r" b="b"/>
            <a:pathLst>
              <a:path w="161544" h="161544">
                <a:moveTo>
                  <a:pt x="0" y="161544"/>
                </a:moveTo>
                <a:lnTo>
                  <a:pt x="161544" y="0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162556" y="7347331"/>
            <a:ext cx="611124" cy="161544"/>
          </a:xfrm>
          <a:custGeom>
            <a:avLst/>
            <a:gdLst/>
            <a:ahLst/>
            <a:cxnLst/>
            <a:rect l="l" t="t" r="r" b="b"/>
            <a:pathLst>
              <a:path w="611124" h="161544">
                <a:moveTo>
                  <a:pt x="449580" y="161544"/>
                </a:moveTo>
                <a:lnTo>
                  <a:pt x="611124" y="0"/>
                </a:lnTo>
                <a:lnTo>
                  <a:pt x="161544" y="0"/>
                </a:lnTo>
                <a:lnTo>
                  <a:pt x="0" y="161544"/>
                </a:lnTo>
                <a:lnTo>
                  <a:pt x="449580" y="161544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612136" y="7347331"/>
            <a:ext cx="161544" cy="161544"/>
          </a:xfrm>
          <a:custGeom>
            <a:avLst/>
            <a:gdLst/>
            <a:ahLst/>
            <a:cxnLst/>
            <a:rect l="l" t="t" r="r" b="b"/>
            <a:pathLst>
              <a:path w="161544" h="161544">
                <a:moveTo>
                  <a:pt x="0" y="161544"/>
                </a:moveTo>
                <a:lnTo>
                  <a:pt x="161544" y="0"/>
                </a:lnTo>
              </a:path>
            </a:pathLst>
          </a:custGeom>
          <a:ln w="1524">
            <a:solidFill>
              <a:srgbClr val="70707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162556" y="7508875"/>
            <a:ext cx="449580" cy="769619"/>
          </a:xfrm>
          <a:custGeom>
            <a:avLst/>
            <a:gdLst/>
            <a:ahLst/>
            <a:cxnLst/>
            <a:rect l="l" t="t" r="r" b="b"/>
            <a:pathLst>
              <a:path w="449580" h="769620">
                <a:moveTo>
                  <a:pt x="0" y="0"/>
                </a:moveTo>
                <a:lnTo>
                  <a:pt x="0" y="769619"/>
                </a:lnTo>
                <a:lnTo>
                  <a:pt x="449580" y="769619"/>
                </a:lnTo>
                <a:lnTo>
                  <a:pt x="449580" y="0"/>
                </a:lnTo>
                <a:lnTo>
                  <a:pt x="0" y="0"/>
                </a:lnTo>
                <a:close/>
              </a:path>
            </a:pathLst>
          </a:custGeom>
          <a:solidFill>
            <a:srgbClr val="9191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2162556" y="7508875"/>
            <a:ext cx="0" cy="769619"/>
          </a:xfrm>
          <a:custGeom>
            <a:avLst/>
            <a:gdLst/>
            <a:ahLst/>
            <a:cxnLst/>
            <a:rect l="l" t="t" r="r" b="b"/>
            <a:pathLst>
              <a:path h="769620">
                <a:moveTo>
                  <a:pt x="0" y="0"/>
                </a:moveTo>
                <a:lnTo>
                  <a:pt x="0" y="769619"/>
                </a:lnTo>
              </a:path>
            </a:pathLst>
          </a:custGeom>
          <a:ln w="12192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162556" y="8278495"/>
            <a:ext cx="449580" cy="0"/>
          </a:xfrm>
          <a:custGeom>
            <a:avLst/>
            <a:gdLst/>
            <a:ahLst/>
            <a:cxnLst/>
            <a:rect l="l" t="t" r="r" b="b"/>
            <a:pathLst>
              <a:path w="449580">
                <a:moveTo>
                  <a:pt x="0" y="0"/>
                </a:moveTo>
                <a:lnTo>
                  <a:pt x="44958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612136" y="7508875"/>
            <a:ext cx="0" cy="769619"/>
          </a:xfrm>
          <a:custGeom>
            <a:avLst/>
            <a:gdLst/>
            <a:ahLst/>
            <a:cxnLst/>
            <a:rect l="l" t="t" r="r" b="b"/>
            <a:pathLst>
              <a:path h="769620">
                <a:moveTo>
                  <a:pt x="0" y="769619"/>
                </a:moveTo>
                <a:lnTo>
                  <a:pt x="0" y="0"/>
                </a:lnTo>
              </a:path>
            </a:pathLst>
          </a:custGeom>
          <a:ln w="12192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162556" y="7508875"/>
            <a:ext cx="449580" cy="0"/>
          </a:xfrm>
          <a:custGeom>
            <a:avLst/>
            <a:gdLst/>
            <a:ahLst/>
            <a:cxnLst/>
            <a:rect l="l" t="t" r="r" b="b"/>
            <a:pathLst>
              <a:path w="449580">
                <a:moveTo>
                  <a:pt x="44958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466588" y="6911467"/>
            <a:ext cx="134112" cy="478536"/>
          </a:xfrm>
          <a:custGeom>
            <a:avLst/>
            <a:gdLst/>
            <a:ahLst/>
            <a:cxnLst/>
            <a:rect l="l" t="t" r="r" b="b"/>
            <a:pathLst>
              <a:path w="134112" h="478536">
                <a:moveTo>
                  <a:pt x="0" y="478535"/>
                </a:moveTo>
                <a:lnTo>
                  <a:pt x="134112" y="344423"/>
                </a:lnTo>
                <a:lnTo>
                  <a:pt x="134112" y="0"/>
                </a:lnTo>
                <a:lnTo>
                  <a:pt x="0" y="134111"/>
                </a:lnTo>
                <a:lnTo>
                  <a:pt x="0" y="478535"/>
                </a:lnTo>
                <a:close/>
              </a:path>
            </a:pathLst>
          </a:custGeom>
          <a:solidFill>
            <a:srgbClr val="A8A8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466588" y="7255890"/>
            <a:ext cx="134112" cy="134112"/>
          </a:xfrm>
          <a:custGeom>
            <a:avLst/>
            <a:gdLst/>
            <a:ahLst/>
            <a:cxnLst/>
            <a:rect l="l" t="t" r="r" b="b"/>
            <a:pathLst>
              <a:path w="134112" h="134111">
                <a:moveTo>
                  <a:pt x="0" y="134112"/>
                </a:moveTo>
                <a:lnTo>
                  <a:pt x="134112" y="0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610868" y="6911467"/>
            <a:ext cx="3989831" cy="134112"/>
          </a:xfrm>
          <a:custGeom>
            <a:avLst/>
            <a:gdLst/>
            <a:ahLst/>
            <a:cxnLst/>
            <a:rect l="l" t="t" r="r" b="b"/>
            <a:pathLst>
              <a:path w="3989831" h="134111">
                <a:moveTo>
                  <a:pt x="3855720" y="134111"/>
                </a:moveTo>
                <a:lnTo>
                  <a:pt x="3989831" y="0"/>
                </a:lnTo>
                <a:lnTo>
                  <a:pt x="134112" y="0"/>
                </a:lnTo>
                <a:lnTo>
                  <a:pt x="0" y="134111"/>
                </a:lnTo>
                <a:lnTo>
                  <a:pt x="3855720" y="134111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466588" y="6911467"/>
            <a:ext cx="134112" cy="134112"/>
          </a:xfrm>
          <a:custGeom>
            <a:avLst/>
            <a:gdLst/>
            <a:ahLst/>
            <a:cxnLst/>
            <a:rect l="l" t="t" r="r" b="b"/>
            <a:pathLst>
              <a:path w="134112" h="134111">
                <a:moveTo>
                  <a:pt x="0" y="134111"/>
                </a:moveTo>
                <a:lnTo>
                  <a:pt x="134112" y="0"/>
                </a:lnTo>
              </a:path>
            </a:pathLst>
          </a:custGeom>
          <a:ln w="1524">
            <a:solidFill>
              <a:srgbClr val="70707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610868" y="7045579"/>
            <a:ext cx="3855720" cy="458724"/>
          </a:xfrm>
          <a:custGeom>
            <a:avLst/>
            <a:gdLst/>
            <a:ahLst/>
            <a:cxnLst/>
            <a:rect l="l" t="t" r="r" b="b"/>
            <a:pathLst>
              <a:path w="3855720" h="458724">
                <a:moveTo>
                  <a:pt x="0" y="0"/>
                </a:moveTo>
                <a:lnTo>
                  <a:pt x="0" y="383921"/>
                </a:lnTo>
                <a:lnTo>
                  <a:pt x="486156" y="458724"/>
                </a:lnTo>
                <a:lnTo>
                  <a:pt x="3358896" y="458724"/>
                </a:lnTo>
                <a:lnTo>
                  <a:pt x="3855720" y="344424"/>
                </a:lnTo>
                <a:lnTo>
                  <a:pt x="3855720" y="0"/>
                </a:lnTo>
                <a:lnTo>
                  <a:pt x="0" y="0"/>
                </a:lnTo>
                <a:close/>
              </a:path>
            </a:pathLst>
          </a:custGeom>
          <a:solidFill>
            <a:srgbClr val="9191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610868" y="7045579"/>
            <a:ext cx="0" cy="383921"/>
          </a:xfrm>
          <a:custGeom>
            <a:avLst/>
            <a:gdLst/>
            <a:ahLst/>
            <a:cxnLst/>
            <a:rect l="l" t="t" r="r" b="b"/>
            <a:pathLst>
              <a:path h="383921">
                <a:moveTo>
                  <a:pt x="0" y="0"/>
                </a:moveTo>
                <a:lnTo>
                  <a:pt x="0" y="383921"/>
                </a:lnTo>
              </a:path>
            </a:pathLst>
          </a:custGeom>
          <a:ln w="12192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610868" y="7429500"/>
            <a:ext cx="486156" cy="74802"/>
          </a:xfrm>
          <a:custGeom>
            <a:avLst/>
            <a:gdLst/>
            <a:ahLst/>
            <a:cxnLst/>
            <a:rect l="l" t="t" r="r" b="b"/>
            <a:pathLst>
              <a:path w="486156" h="74802">
                <a:moveTo>
                  <a:pt x="0" y="0"/>
                </a:moveTo>
                <a:lnTo>
                  <a:pt x="486156" y="74802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2097024" y="7504303"/>
            <a:ext cx="2872740" cy="0"/>
          </a:xfrm>
          <a:custGeom>
            <a:avLst/>
            <a:gdLst/>
            <a:ahLst/>
            <a:cxnLst/>
            <a:rect l="l" t="t" r="r" b="b"/>
            <a:pathLst>
              <a:path w="2872740">
                <a:moveTo>
                  <a:pt x="0" y="0"/>
                </a:moveTo>
                <a:lnTo>
                  <a:pt x="287274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969764" y="7390003"/>
            <a:ext cx="496824" cy="114300"/>
          </a:xfrm>
          <a:custGeom>
            <a:avLst/>
            <a:gdLst/>
            <a:ahLst/>
            <a:cxnLst/>
            <a:rect l="l" t="t" r="r" b="b"/>
            <a:pathLst>
              <a:path w="496824" h="114300">
                <a:moveTo>
                  <a:pt x="0" y="114300"/>
                </a:moveTo>
                <a:lnTo>
                  <a:pt x="496824" y="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466588" y="7045579"/>
            <a:ext cx="0" cy="344424"/>
          </a:xfrm>
          <a:custGeom>
            <a:avLst/>
            <a:gdLst/>
            <a:ahLst/>
            <a:cxnLst/>
            <a:rect l="l" t="t" r="r" b="b"/>
            <a:pathLst>
              <a:path h="344424">
                <a:moveTo>
                  <a:pt x="0" y="344424"/>
                </a:moveTo>
                <a:lnTo>
                  <a:pt x="0" y="0"/>
                </a:lnTo>
              </a:path>
            </a:pathLst>
          </a:custGeom>
          <a:ln w="12192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1610868" y="7045579"/>
            <a:ext cx="3855720" cy="0"/>
          </a:xfrm>
          <a:custGeom>
            <a:avLst/>
            <a:gdLst/>
            <a:ahLst/>
            <a:cxnLst/>
            <a:rect l="l" t="t" r="r" b="b"/>
            <a:pathLst>
              <a:path w="3855720">
                <a:moveTo>
                  <a:pt x="385572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155692" y="6672199"/>
            <a:ext cx="449580" cy="466343"/>
          </a:xfrm>
          <a:custGeom>
            <a:avLst/>
            <a:gdLst/>
            <a:ahLst/>
            <a:cxnLst/>
            <a:rect l="l" t="t" r="r" b="b"/>
            <a:pathLst>
              <a:path w="449580" h="466343">
                <a:moveTo>
                  <a:pt x="0" y="466343"/>
                </a:moveTo>
                <a:lnTo>
                  <a:pt x="449580" y="18287"/>
                </a:lnTo>
                <a:lnTo>
                  <a:pt x="449580" y="0"/>
                </a:lnTo>
                <a:lnTo>
                  <a:pt x="0" y="448055"/>
                </a:lnTo>
                <a:lnTo>
                  <a:pt x="0" y="466343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155692" y="6690486"/>
            <a:ext cx="449580" cy="448055"/>
          </a:xfrm>
          <a:custGeom>
            <a:avLst/>
            <a:gdLst/>
            <a:ahLst/>
            <a:cxnLst/>
            <a:rect l="l" t="t" r="r" b="b"/>
            <a:pathLst>
              <a:path w="449580" h="448055">
                <a:moveTo>
                  <a:pt x="0" y="448056"/>
                </a:moveTo>
                <a:lnTo>
                  <a:pt x="449580" y="0"/>
                </a:lnTo>
              </a:path>
            </a:pathLst>
          </a:custGeom>
          <a:ln w="1523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940808" y="6672199"/>
            <a:ext cx="664463" cy="448055"/>
          </a:xfrm>
          <a:custGeom>
            <a:avLst/>
            <a:gdLst/>
            <a:ahLst/>
            <a:cxnLst/>
            <a:rect l="l" t="t" r="r" b="b"/>
            <a:pathLst>
              <a:path w="664463" h="448055">
                <a:moveTo>
                  <a:pt x="214883" y="448055"/>
                </a:moveTo>
                <a:lnTo>
                  <a:pt x="664463" y="0"/>
                </a:lnTo>
                <a:lnTo>
                  <a:pt x="448055" y="0"/>
                </a:lnTo>
                <a:lnTo>
                  <a:pt x="0" y="448055"/>
                </a:lnTo>
                <a:lnTo>
                  <a:pt x="214883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5155692" y="6672199"/>
            <a:ext cx="449580" cy="448055"/>
          </a:xfrm>
          <a:custGeom>
            <a:avLst/>
            <a:gdLst/>
            <a:ahLst/>
            <a:cxnLst/>
            <a:rect l="l" t="t" r="r" b="b"/>
            <a:pathLst>
              <a:path w="449580" h="448055">
                <a:moveTo>
                  <a:pt x="0" y="448055"/>
                </a:moveTo>
                <a:lnTo>
                  <a:pt x="449580" y="0"/>
                </a:lnTo>
              </a:path>
            </a:pathLst>
          </a:custGeom>
          <a:ln w="1523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940808" y="7129399"/>
            <a:ext cx="214757" cy="0"/>
          </a:xfrm>
          <a:custGeom>
            <a:avLst/>
            <a:gdLst/>
            <a:ahLst/>
            <a:cxnLst/>
            <a:rect l="l" t="t" r="r" b="b"/>
            <a:pathLst>
              <a:path w="214757">
                <a:moveTo>
                  <a:pt x="0" y="0"/>
                </a:moveTo>
                <a:lnTo>
                  <a:pt x="214757" y="0"/>
                </a:lnTo>
              </a:path>
            </a:pathLst>
          </a:custGeom>
          <a:ln w="19557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940808" y="7120255"/>
            <a:ext cx="0" cy="18287"/>
          </a:xfrm>
          <a:custGeom>
            <a:avLst/>
            <a:gdLst/>
            <a:ahLst/>
            <a:cxnLst/>
            <a:rect l="l" t="t" r="r" b="b"/>
            <a:pathLst>
              <a:path h="18287">
                <a:moveTo>
                  <a:pt x="0" y="0"/>
                </a:moveTo>
                <a:lnTo>
                  <a:pt x="0" y="18287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940808" y="7138542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5155692" y="7120255"/>
            <a:ext cx="0" cy="18287"/>
          </a:xfrm>
          <a:custGeom>
            <a:avLst/>
            <a:gdLst/>
            <a:ahLst/>
            <a:cxnLst/>
            <a:rect l="l" t="t" r="r" b="b"/>
            <a:pathLst>
              <a:path h="18287">
                <a:moveTo>
                  <a:pt x="0" y="18287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940808" y="7120255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214883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5070348" y="6228715"/>
            <a:ext cx="448055" cy="880872"/>
          </a:xfrm>
          <a:custGeom>
            <a:avLst/>
            <a:gdLst/>
            <a:ahLst/>
            <a:cxnLst/>
            <a:rect l="l" t="t" r="r" b="b"/>
            <a:pathLst>
              <a:path w="448055" h="880871">
                <a:moveTo>
                  <a:pt x="0" y="880872"/>
                </a:moveTo>
                <a:lnTo>
                  <a:pt x="448055" y="431292"/>
                </a:lnTo>
                <a:lnTo>
                  <a:pt x="448055" y="0"/>
                </a:lnTo>
                <a:lnTo>
                  <a:pt x="0" y="449580"/>
                </a:lnTo>
                <a:lnTo>
                  <a:pt x="0" y="880872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070348" y="6660007"/>
            <a:ext cx="448055" cy="449579"/>
          </a:xfrm>
          <a:custGeom>
            <a:avLst/>
            <a:gdLst/>
            <a:ahLst/>
            <a:cxnLst/>
            <a:rect l="l" t="t" r="r" b="b"/>
            <a:pathLst>
              <a:path w="448055" h="449579">
                <a:moveTo>
                  <a:pt x="0" y="449579"/>
                </a:moveTo>
                <a:lnTo>
                  <a:pt x="448055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041392" y="6228715"/>
            <a:ext cx="477012" cy="449580"/>
          </a:xfrm>
          <a:custGeom>
            <a:avLst/>
            <a:gdLst/>
            <a:ahLst/>
            <a:cxnLst/>
            <a:rect l="l" t="t" r="r" b="b"/>
            <a:pathLst>
              <a:path w="477012" h="449580">
                <a:moveTo>
                  <a:pt x="28956" y="449580"/>
                </a:moveTo>
                <a:lnTo>
                  <a:pt x="477012" y="0"/>
                </a:lnTo>
                <a:lnTo>
                  <a:pt x="449580" y="0"/>
                </a:lnTo>
                <a:lnTo>
                  <a:pt x="0" y="449580"/>
                </a:lnTo>
                <a:lnTo>
                  <a:pt x="28956" y="449580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070348" y="6228715"/>
            <a:ext cx="448055" cy="449580"/>
          </a:xfrm>
          <a:custGeom>
            <a:avLst/>
            <a:gdLst/>
            <a:ahLst/>
            <a:cxnLst/>
            <a:rect l="l" t="t" r="r" b="b"/>
            <a:pathLst>
              <a:path w="448055" h="449580">
                <a:moveTo>
                  <a:pt x="0" y="449580"/>
                </a:moveTo>
                <a:lnTo>
                  <a:pt x="448055" y="0"/>
                </a:lnTo>
              </a:path>
            </a:pathLst>
          </a:custGeom>
          <a:ln w="1523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040757" y="6678295"/>
            <a:ext cx="30225" cy="431164"/>
          </a:xfrm>
          <a:custGeom>
            <a:avLst/>
            <a:gdLst/>
            <a:ahLst/>
            <a:cxnLst/>
            <a:rect l="l" t="t" r="r" b="b"/>
            <a:pathLst>
              <a:path w="30225" h="431164">
                <a:moveTo>
                  <a:pt x="0" y="431164"/>
                </a:moveTo>
                <a:lnTo>
                  <a:pt x="30225" y="431164"/>
                </a:lnTo>
                <a:lnTo>
                  <a:pt x="30225" y="0"/>
                </a:lnTo>
                <a:lnTo>
                  <a:pt x="0" y="0"/>
                </a:lnTo>
                <a:lnTo>
                  <a:pt x="0" y="431164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035295" y="6678295"/>
            <a:ext cx="12192" cy="431291"/>
          </a:xfrm>
          <a:custGeom>
            <a:avLst/>
            <a:gdLst/>
            <a:ahLst/>
            <a:cxnLst/>
            <a:rect l="l" t="t" r="r" b="b"/>
            <a:pathLst>
              <a:path w="12192" h="431291">
                <a:moveTo>
                  <a:pt x="0" y="431291"/>
                </a:moveTo>
                <a:lnTo>
                  <a:pt x="12192" y="431291"/>
                </a:lnTo>
                <a:lnTo>
                  <a:pt x="12192" y="0"/>
                </a:lnTo>
                <a:lnTo>
                  <a:pt x="0" y="0"/>
                </a:lnTo>
                <a:lnTo>
                  <a:pt x="0" y="431291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041392" y="7109586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0" y="0"/>
                </a:moveTo>
                <a:lnTo>
                  <a:pt x="28956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070348" y="6678295"/>
            <a:ext cx="0" cy="431291"/>
          </a:xfrm>
          <a:custGeom>
            <a:avLst/>
            <a:gdLst/>
            <a:ahLst/>
            <a:cxnLst/>
            <a:rect l="l" t="t" r="r" b="b"/>
            <a:pathLst>
              <a:path h="431291">
                <a:moveTo>
                  <a:pt x="0" y="431291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041392" y="6678295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28956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164836" y="6208903"/>
            <a:ext cx="449579" cy="466344"/>
          </a:xfrm>
          <a:custGeom>
            <a:avLst/>
            <a:gdLst/>
            <a:ahLst/>
            <a:cxnLst/>
            <a:rect l="l" t="t" r="r" b="b"/>
            <a:pathLst>
              <a:path w="449579" h="466344">
                <a:moveTo>
                  <a:pt x="0" y="466344"/>
                </a:moveTo>
                <a:lnTo>
                  <a:pt x="449579" y="16763"/>
                </a:lnTo>
                <a:lnTo>
                  <a:pt x="449579" y="0"/>
                </a:lnTo>
                <a:lnTo>
                  <a:pt x="0" y="448056"/>
                </a:lnTo>
                <a:lnTo>
                  <a:pt x="0" y="466344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164836" y="6225667"/>
            <a:ext cx="449579" cy="449580"/>
          </a:xfrm>
          <a:custGeom>
            <a:avLst/>
            <a:gdLst/>
            <a:ahLst/>
            <a:cxnLst/>
            <a:rect l="l" t="t" r="r" b="b"/>
            <a:pathLst>
              <a:path w="449579" h="449580">
                <a:moveTo>
                  <a:pt x="0" y="449580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949952" y="6208903"/>
            <a:ext cx="664463" cy="448056"/>
          </a:xfrm>
          <a:custGeom>
            <a:avLst/>
            <a:gdLst/>
            <a:ahLst/>
            <a:cxnLst/>
            <a:rect l="l" t="t" r="r" b="b"/>
            <a:pathLst>
              <a:path w="664463" h="448056">
                <a:moveTo>
                  <a:pt x="214884" y="448056"/>
                </a:moveTo>
                <a:lnTo>
                  <a:pt x="664463" y="0"/>
                </a:lnTo>
                <a:lnTo>
                  <a:pt x="449580" y="0"/>
                </a:lnTo>
                <a:lnTo>
                  <a:pt x="0" y="448056"/>
                </a:lnTo>
                <a:lnTo>
                  <a:pt x="214884" y="448056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164836" y="6208903"/>
            <a:ext cx="449579" cy="448056"/>
          </a:xfrm>
          <a:custGeom>
            <a:avLst/>
            <a:gdLst/>
            <a:ahLst/>
            <a:cxnLst/>
            <a:rect l="l" t="t" r="r" b="b"/>
            <a:pathLst>
              <a:path w="449579" h="448056">
                <a:moveTo>
                  <a:pt x="0" y="448056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949952" y="6666103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9557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949952" y="6656959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0"/>
                </a:moveTo>
                <a:lnTo>
                  <a:pt x="0" y="18287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949952" y="6675247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164836" y="6656959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18287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949952" y="6656959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214884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317492" y="6666103"/>
            <a:ext cx="449580" cy="466344"/>
          </a:xfrm>
          <a:custGeom>
            <a:avLst/>
            <a:gdLst/>
            <a:ahLst/>
            <a:cxnLst/>
            <a:rect l="l" t="t" r="r" b="b"/>
            <a:pathLst>
              <a:path w="449580" h="466344">
                <a:moveTo>
                  <a:pt x="0" y="466344"/>
                </a:moveTo>
                <a:lnTo>
                  <a:pt x="449580" y="16763"/>
                </a:lnTo>
                <a:lnTo>
                  <a:pt x="449580" y="0"/>
                </a:lnTo>
                <a:lnTo>
                  <a:pt x="0" y="448056"/>
                </a:lnTo>
                <a:lnTo>
                  <a:pt x="0" y="466344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317492" y="6682867"/>
            <a:ext cx="449580" cy="449580"/>
          </a:xfrm>
          <a:custGeom>
            <a:avLst/>
            <a:gdLst/>
            <a:ahLst/>
            <a:cxnLst/>
            <a:rect l="l" t="t" r="r" b="b"/>
            <a:pathLst>
              <a:path w="449580" h="449580">
                <a:moveTo>
                  <a:pt x="0" y="449579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102608" y="6666103"/>
            <a:ext cx="664463" cy="448056"/>
          </a:xfrm>
          <a:custGeom>
            <a:avLst/>
            <a:gdLst/>
            <a:ahLst/>
            <a:cxnLst/>
            <a:rect l="l" t="t" r="r" b="b"/>
            <a:pathLst>
              <a:path w="664463" h="448056">
                <a:moveTo>
                  <a:pt x="214883" y="448056"/>
                </a:moveTo>
                <a:lnTo>
                  <a:pt x="664463" y="0"/>
                </a:lnTo>
                <a:lnTo>
                  <a:pt x="448055" y="0"/>
                </a:lnTo>
                <a:lnTo>
                  <a:pt x="0" y="448056"/>
                </a:lnTo>
                <a:lnTo>
                  <a:pt x="214883" y="448056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317492" y="6666103"/>
            <a:ext cx="449580" cy="448056"/>
          </a:xfrm>
          <a:custGeom>
            <a:avLst/>
            <a:gdLst/>
            <a:ahLst/>
            <a:cxnLst/>
            <a:rect l="l" t="t" r="r" b="b"/>
            <a:pathLst>
              <a:path w="449580" h="448056">
                <a:moveTo>
                  <a:pt x="0" y="448056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102608" y="7123303"/>
            <a:ext cx="214757" cy="0"/>
          </a:xfrm>
          <a:custGeom>
            <a:avLst/>
            <a:gdLst/>
            <a:ahLst/>
            <a:cxnLst/>
            <a:rect l="l" t="t" r="r" b="b"/>
            <a:pathLst>
              <a:path w="214757">
                <a:moveTo>
                  <a:pt x="0" y="0"/>
                </a:moveTo>
                <a:lnTo>
                  <a:pt x="214757" y="0"/>
                </a:lnTo>
              </a:path>
            </a:pathLst>
          </a:custGeom>
          <a:ln w="19557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102608" y="7114159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0"/>
                </a:moveTo>
                <a:lnTo>
                  <a:pt x="0" y="18287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102608" y="7132447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317492" y="7114159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18287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102608" y="7114159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214883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232148" y="6222619"/>
            <a:ext cx="448055" cy="880871"/>
          </a:xfrm>
          <a:custGeom>
            <a:avLst/>
            <a:gdLst/>
            <a:ahLst/>
            <a:cxnLst/>
            <a:rect l="l" t="t" r="r" b="b"/>
            <a:pathLst>
              <a:path w="448055" h="880871">
                <a:moveTo>
                  <a:pt x="0" y="880871"/>
                </a:moveTo>
                <a:lnTo>
                  <a:pt x="448055" y="431291"/>
                </a:lnTo>
                <a:lnTo>
                  <a:pt x="448055" y="0"/>
                </a:lnTo>
                <a:lnTo>
                  <a:pt x="0" y="448055"/>
                </a:lnTo>
                <a:lnTo>
                  <a:pt x="0" y="880871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232148" y="6653911"/>
            <a:ext cx="448055" cy="449579"/>
          </a:xfrm>
          <a:custGeom>
            <a:avLst/>
            <a:gdLst/>
            <a:ahLst/>
            <a:cxnLst/>
            <a:rect l="l" t="t" r="r" b="b"/>
            <a:pathLst>
              <a:path w="448055" h="449579">
                <a:moveTo>
                  <a:pt x="0" y="449579"/>
                </a:moveTo>
                <a:lnTo>
                  <a:pt x="448055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4203192" y="6222619"/>
            <a:ext cx="477012" cy="448055"/>
          </a:xfrm>
          <a:custGeom>
            <a:avLst/>
            <a:gdLst/>
            <a:ahLst/>
            <a:cxnLst/>
            <a:rect l="l" t="t" r="r" b="b"/>
            <a:pathLst>
              <a:path w="477012" h="448055">
                <a:moveTo>
                  <a:pt x="28956" y="448055"/>
                </a:moveTo>
                <a:lnTo>
                  <a:pt x="477012" y="0"/>
                </a:lnTo>
                <a:lnTo>
                  <a:pt x="449580" y="0"/>
                </a:lnTo>
                <a:lnTo>
                  <a:pt x="0" y="448055"/>
                </a:lnTo>
                <a:lnTo>
                  <a:pt x="28956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232148" y="6222619"/>
            <a:ext cx="448055" cy="448055"/>
          </a:xfrm>
          <a:custGeom>
            <a:avLst/>
            <a:gdLst/>
            <a:ahLst/>
            <a:cxnLst/>
            <a:rect l="l" t="t" r="r" b="b"/>
            <a:pathLst>
              <a:path w="448055" h="448055">
                <a:moveTo>
                  <a:pt x="0" y="448055"/>
                </a:moveTo>
                <a:lnTo>
                  <a:pt x="448055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202557" y="6670675"/>
            <a:ext cx="30225" cy="432688"/>
          </a:xfrm>
          <a:custGeom>
            <a:avLst/>
            <a:gdLst/>
            <a:ahLst/>
            <a:cxnLst/>
            <a:rect l="l" t="t" r="r" b="b"/>
            <a:pathLst>
              <a:path w="30225" h="432688">
                <a:moveTo>
                  <a:pt x="0" y="432688"/>
                </a:moveTo>
                <a:lnTo>
                  <a:pt x="30225" y="432688"/>
                </a:lnTo>
                <a:lnTo>
                  <a:pt x="30225" y="0"/>
                </a:lnTo>
                <a:lnTo>
                  <a:pt x="0" y="0"/>
                </a:lnTo>
                <a:lnTo>
                  <a:pt x="0" y="432688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197095" y="6670675"/>
            <a:ext cx="12192" cy="432815"/>
          </a:xfrm>
          <a:custGeom>
            <a:avLst/>
            <a:gdLst/>
            <a:ahLst/>
            <a:cxnLst/>
            <a:rect l="l" t="t" r="r" b="b"/>
            <a:pathLst>
              <a:path w="12192" h="432815">
                <a:moveTo>
                  <a:pt x="0" y="432815"/>
                </a:moveTo>
                <a:lnTo>
                  <a:pt x="12192" y="432815"/>
                </a:lnTo>
                <a:lnTo>
                  <a:pt x="1219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203192" y="7103490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0" y="0"/>
                </a:moveTo>
                <a:lnTo>
                  <a:pt x="28956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232148" y="6670675"/>
            <a:ext cx="0" cy="432815"/>
          </a:xfrm>
          <a:custGeom>
            <a:avLst/>
            <a:gdLst/>
            <a:ahLst/>
            <a:cxnLst/>
            <a:rect l="l" t="t" r="r" b="b"/>
            <a:pathLst>
              <a:path h="432815">
                <a:moveTo>
                  <a:pt x="0" y="432815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203192" y="6670675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28956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326636" y="6202807"/>
            <a:ext cx="449579" cy="466343"/>
          </a:xfrm>
          <a:custGeom>
            <a:avLst/>
            <a:gdLst/>
            <a:ahLst/>
            <a:cxnLst/>
            <a:rect l="l" t="t" r="r" b="b"/>
            <a:pathLst>
              <a:path w="449579" h="466343">
                <a:moveTo>
                  <a:pt x="0" y="466343"/>
                </a:moveTo>
                <a:lnTo>
                  <a:pt x="449579" y="16763"/>
                </a:lnTo>
                <a:lnTo>
                  <a:pt x="449579" y="0"/>
                </a:lnTo>
                <a:lnTo>
                  <a:pt x="0" y="448055"/>
                </a:lnTo>
                <a:lnTo>
                  <a:pt x="0" y="466343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326636" y="6219571"/>
            <a:ext cx="449579" cy="449579"/>
          </a:xfrm>
          <a:custGeom>
            <a:avLst/>
            <a:gdLst/>
            <a:ahLst/>
            <a:cxnLst/>
            <a:rect l="l" t="t" r="r" b="b"/>
            <a:pathLst>
              <a:path w="449579" h="449579">
                <a:moveTo>
                  <a:pt x="0" y="449579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111752" y="6202807"/>
            <a:ext cx="664463" cy="448055"/>
          </a:xfrm>
          <a:custGeom>
            <a:avLst/>
            <a:gdLst/>
            <a:ahLst/>
            <a:cxnLst/>
            <a:rect l="l" t="t" r="r" b="b"/>
            <a:pathLst>
              <a:path w="664463" h="448056">
                <a:moveTo>
                  <a:pt x="214884" y="448055"/>
                </a:moveTo>
                <a:lnTo>
                  <a:pt x="664463" y="0"/>
                </a:lnTo>
                <a:lnTo>
                  <a:pt x="449580" y="0"/>
                </a:lnTo>
                <a:lnTo>
                  <a:pt x="0" y="448055"/>
                </a:lnTo>
                <a:lnTo>
                  <a:pt x="214884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326636" y="6202807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6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111752" y="6659943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9431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111752" y="6650863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0"/>
                </a:moveTo>
                <a:lnTo>
                  <a:pt x="0" y="18287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111752" y="6669151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326636" y="6650863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18287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111752" y="6650863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214884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3509772" y="6673723"/>
            <a:ext cx="449579" cy="466343"/>
          </a:xfrm>
          <a:custGeom>
            <a:avLst/>
            <a:gdLst/>
            <a:ahLst/>
            <a:cxnLst/>
            <a:rect l="l" t="t" r="r" b="b"/>
            <a:pathLst>
              <a:path w="449579" h="466344">
                <a:moveTo>
                  <a:pt x="0" y="466343"/>
                </a:moveTo>
                <a:lnTo>
                  <a:pt x="449579" y="16763"/>
                </a:lnTo>
                <a:lnTo>
                  <a:pt x="449579" y="0"/>
                </a:lnTo>
                <a:lnTo>
                  <a:pt x="0" y="448055"/>
                </a:lnTo>
                <a:lnTo>
                  <a:pt x="0" y="466343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3509772" y="6690486"/>
            <a:ext cx="449579" cy="449579"/>
          </a:xfrm>
          <a:custGeom>
            <a:avLst/>
            <a:gdLst/>
            <a:ahLst/>
            <a:cxnLst/>
            <a:rect l="l" t="t" r="r" b="b"/>
            <a:pathLst>
              <a:path w="449579" h="449579">
                <a:moveTo>
                  <a:pt x="0" y="449580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3294888" y="6673723"/>
            <a:ext cx="664463" cy="448055"/>
          </a:xfrm>
          <a:custGeom>
            <a:avLst/>
            <a:gdLst/>
            <a:ahLst/>
            <a:cxnLst/>
            <a:rect l="l" t="t" r="r" b="b"/>
            <a:pathLst>
              <a:path w="664463" h="448055">
                <a:moveTo>
                  <a:pt x="214884" y="448055"/>
                </a:moveTo>
                <a:lnTo>
                  <a:pt x="664463" y="0"/>
                </a:lnTo>
                <a:lnTo>
                  <a:pt x="448056" y="0"/>
                </a:lnTo>
                <a:lnTo>
                  <a:pt x="0" y="448055"/>
                </a:lnTo>
                <a:lnTo>
                  <a:pt x="214884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3509772" y="6673723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294888" y="7130923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9557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3294888" y="7121779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0"/>
                </a:moveTo>
                <a:lnTo>
                  <a:pt x="0" y="18287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3294888" y="7140067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3509772" y="7121779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18287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294888" y="7121779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214884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424428" y="6230239"/>
            <a:ext cx="448056" cy="880872"/>
          </a:xfrm>
          <a:custGeom>
            <a:avLst/>
            <a:gdLst/>
            <a:ahLst/>
            <a:cxnLst/>
            <a:rect l="l" t="t" r="r" b="b"/>
            <a:pathLst>
              <a:path w="448056" h="880872">
                <a:moveTo>
                  <a:pt x="0" y="880872"/>
                </a:moveTo>
                <a:lnTo>
                  <a:pt x="448056" y="431291"/>
                </a:lnTo>
                <a:lnTo>
                  <a:pt x="448056" y="0"/>
                </a:lnTo>
                <a:lnTo>
                  <a:pt x="0" y="448056"/>
                </a:lnTo>
                <a:lnTo>
                  <a:pt x="0" y="880872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424428" y="6661531"/>
            <a:ext cx="448056" cy="449580"/>
          </a:xfrm>
          <a:custGeom>
            <a:avLst/>
            <a:gdLst/>
            <a:ahLst/>
            <a:cxnLst/>
            <a:rect l="l" t="t" r="r" b="b"/>
            <a:pathLst>
              <a:path w="448056" h="449580">
                <a:moveTo>
                  <a:pt x="0" y="449580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395472" y="6230239"/>
            <a:ext cx="477012" cy="448056"/>
          </a:xfrm>
          <a:custGeom>
            <a:avLst/>
            <a:gdLst/>
            <a:ahLst/>
            <a:cxnLst/>
            <a:rect l="l" t="t" r="r" b="b"/>
            <a:pathLst>
              <a:path w="477012" h="448056">
                <a:moveTo>
                  <a:pt x="28955" y="448056"/>
                </a:moveTo>
                <a:lnTo>
                  <a:pt x="477012" y="0"/>
                </a:lnTo>
                <a:lnTo>
                  <a:pt x="449579" y="0"/>
                </a:lnTo>
                <a:lnTo>
                  <a:pt x="0" y="448056"/>
                </a:lnTo>
                <a:lnTo>
                  <a:pt x="28955" y="448056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424428" y="6230239"/>
            <a:ext cx="448056" cy="448056"/>
          </a:xfrm>
          <a:custGeom>
            <a:avLst/>
            <a:gdLst/>
            <a:ahLst/>
            <a:cxnLst/>
            <a:rect l="l" t="t" r="r" b="b"/>
            <a:pathLst>
              <a:path w="448056" h="448056">
                <a:moveTo>
                  <a:pt x="0" y="448056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394837" y="6678295"/>
            <a:ext cx="30099" cy="432688"/>
          </a:xfrm>
          <a:custGeom>
            <a:avLst/>
            <a:gdLst/>
            <a:ahLst/>
            <a:cxnLst/>
            <a:rect l="l" t="t" r="r" b="b"/>
            <a:pathLst>
              <a:path w="30099" h="432689">
                <a:moveTo>
                  <a:pt x="0" y="432688"/>
                </a:moveTo>
                <a:lnTo>
                  <a:pt x="30099" y="432688"/>
                </a:lnTo>
                <a:lnTo>
                  <a:pt x="30099" y="0"/>
                </a:lnTo>
                <a:lnTo>
                  <a:pt x="0" y="0"/>
                </a:lnTo>
                <a:lnTo>
                  <a:pt x="0" y="432688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389376" y="6678295"/>
            <a:ext cx="12192" cy="432815"/>
          </a:xfrm>
          <a:custGeom>
            <a:avLst/>
            <a:gdLst/>
            <a:ahLst/>
            <a:cxnLst/>
            <a:rect l="l" t="t" r="r" b="b"/>
            <a:pathLst>
              <a:path w="12192" h="432816">
                <a:moveTo>
                  <a:pt x="0" y="432815"/>
                </a:moveTo>
                <a:lnTo>
                  <a:pt x="12192" y="432815"/>
                </a:lnTo>
                <a:lnTo>
                  <a:pt x="1219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395472" y="7111111"/>
            <a:ext cx="28955" cy="0"/>
          </a:xfrm>
          <a:custGeom>
            <a:avLst/>
            <a:gdLst/>
            <a:ahLst/>
            <a:cxnLst/>
            <a:rect l="l" t="t" r="r" b="b"/>
            <a:pathLst>
              <a:path w="28955">
                <a:moveTo>
                  <a:pt x="0" y="0"/>
                </a:moveTo>
                <a:lnTo>
                  <a:pt x="28955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424428" y="6678295"/>
            <a:ext cx="0" cy="432815"/>
          </a:xfrm>
          <a:custGeom>
            <a:avLst/>
            <a:gdLst/>
            <a:ahLst/>
            <a:cxnLst/>
            <a:rect l="l" t="t" r="r" b="b"/>
            <a:pathLst>
              <a:path h="432816">
                <a:moveTo>
                  <a:pt x="0" y="432815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395472" y="6678295"/>
            <a:ext cx="28955" cy="0"/>
          </a:xfrm>
          <a:custGeom>
            <a:avLst/>
            <a:gdLst/>
            <a:ahLst/>
            <a:cxnLst/>
            <a:rect l="l" t="t" r="r" b="b"/>
            <a:pathLst>
              <a:path w="28955">
                <a:moveTo>
                  <a:pt x="28955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518916" y="6210300"/>
            <a:ext cx="449580" cy="466471"/>
          </a:xfrm>
          <a:custGeom>
            <a:avLst/>
            <a:gdLst/>
            <a:ahLst/>
            <a:cxnLst/>
            <a:rect l="l" t="t" r="r" b="b"/>
            <a:pathLst>
              <a:path w="449580" h="466471">
                <a:moveTo>
                  <a:pt x="0" y="466471"/>
                </a:moveTo>
                <a:lnTo>
                  <a:pt x="449580" y="16890"/>
                </a:lnTo>
                <a:lnTo>
                  <a:pt x="449580" y="0"/>
                </a:lnTo>
                <a:lnTo>
                  <a:pt x="0" y="448183"/>
                </a:lnTo>
                <a:lnTo>
                  <a:pt x="0" y="466471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518916" y="6227191"/>
            <a:ext cx="449580" cy="449580"/>
          </a:xfrm>
          <a:custGeom>
            <a:avLst/>
            <a:gdLst/>
            <a:ahLst/>
            <a:cxnLst/>
            <a:rect l="l" t="t" r="r" b="b"/>
            <a:pathLst>
              <a:path w="449580" h="449580">
                <a:moveTo>
                  <a:pt x="0" y="449580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304032" y="6210300"/>
            <a:ext cx="664463" cy="448183"/>
          </a:xfrm>
          <a:custGeom>
            <a:avLst/>
            <a:gdLst/>
            <a:ahLst/>
            <a:cxnLst/>
            <a:rect l="l" t="t" r="r" b="b"/>
            <a:pathLst>
              <a:path w="664463" h="448182">
                <a:moveTo>
                  <a:pt x="214883" y="448183"/>
                </a:moveTo>
                <a:lnTo>
                  <a:pt x="664463" y="0"/>
                </a:lnTo>
                <a:lnTo>
                  <a:pt x="449579" y="0"/>
                </a:lnTo>
                <a:lnTo>
                  <a:pt x="0" y="448183"/>
                </a:lnTo>
                <a:lnTo>
                  <a:pt x="214883" y="448183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18916" y="6210300"/>
            <a:ext cx="449580" cy="448183"/>
          </a:xfrm>
          <a:custGeom>
            <a:avLst/>
            <a:gdLst/>
            <a:ahLst/>
            <a:cxnLst/>
            <a:rect l="l" t="t" r="r" b="b"/>
            <a:pathLst>
              <a:path w="449580" h="448182">
                <a:moveTo>
                  <a:pt x="0" y="448183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304032" y="6667627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9557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304032" y="6658483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0"/>
                </a:moveTo>
                <a:lnTo>
                  <a:pt x="0" y="18288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304032" y="6676771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518916" y="6658483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18288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304032" y="6658483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214883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2727960" y="6675247"/>
            <a:ext cx="449579" cy="467867"/>
          </a:xfrm>
          <a:custGeom>
            <a:avLst/>
            <a:gdLst/>
            <a:ahLst/>
            <a:cxnLst/>
            <a:rect l="l" t="t" r="r" b="b"/>
            <a:pathLst>
              <a:path w="449579" h="467868">
                <a:moveTo>
                  <a:pt x="0" y="467867"/>
                </a:moveTo>
                <a:lnTo>
                  <a:pt x="449579" y="18287"/>
                </a:lnTo>
                <a:lnTo>
                  <a:pt x="449579" y="0"/>
                </a:lnTo>
                <a:lnTo>
                  <a:pt x="0" y="449452"/>
                </a:lnTo>
                <a:lnTo>
                  <a:pt x="0" y="467867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2727960" y="6693534"/>
            <a:ext cx="449579" cy="449579"/>
          </a:xfrm>
          <a:custGeom>
            <a:avLst/>
            <a:gdLst/>
            <a:ahLst/>
            <a:cxnLst/>
            <a:rect l="l" t="t" r="r" b="b"/>
            <a:pathLst>
              <a:path w="449579" h="449579">
                <a:moveTo>
                  <a:pt x="0" y="449580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2513076" y="6675247"/>
            <a:ext cx="664463" cy="449452"/>
          </a:xfrm>
          <a:custGeom>
            <a:avLst/>
            <a:gdLst/>
            <a:ahLst/>
            <a:cxnLst/>
            <a:rect l="l" t="t" r="r" b="b"/>
            <a:pathLst>
              <a:path w="664463" h="449452">
                <a:moveTo>
                  <a:pt x="214884" y="449452"/>
                </a:moveTo>
                <a:lnTo>
                  <a:pt x="664463" y="0"/>
                </a:lnTo>
                <a:lnTo>
                  <a:pt x="449580" y="0"/>
                </a:lnTo>
                <a:lnTo>
                  <a:pt x="0" y="449452"/>
                </a:lnTo>
                <a:lnTo>
                  <a:pt x="214884" y="449452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2727960" y="6675247"/>
            <a:ext cx="449579" cy="449452"/>
          </a:xfrm>
          <a:custGeom>
            <a:avLst/>
            <a:gdLst/>
            <a:ahLst/>
            <a:cxnLst/>
            <a:rect l="l" t="t" r="r" b="b"/>
            <a:pathLst>
              <a:path w="449579" h="449452">
                <a:moveTo>
                  <a:pt x="0" y="449452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2513076" y="7133844"/>
            <a:ext cx="214756" cy="0"/>
          </a:xfrm>
          <a:custGeom>
            <a:avLst/>
            <a:gdLst/>
            <a:ahLst/>
            <a:cxnLst/>
            <a:rect l="l" t="t" r="r" b="b"/>
            <a:pathLst>
              <a:path w="214756">
                <a:moveTo>
                  <a:pt x="0" y="0"/>
                </a:moveTo>
                <a:lnTo>
                  <a:pt x="214756" y="0"/>
                </a:lnTo>
              </a:path>
            </a:pathLst>
          </a:custGeom>
          <a:ln w="19557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2513076" y="7124700"/>
            <a:ext cx="0" cy="18414"/>
          </a:xfrm>
          <a:custGeom>
            <a:avLst/>
            <a:gdLst/>
            <a:ahLst/>
            <a:cxnLst/>
            <a:rect l="l" t="t" r="r" b="b"/>
            <a:pathLst>
              <a:path h="18415">
                <a:moveTo>
                  <a:pt x="0" y="0"/>
                </a:moveTo>
                <a:lnTo>
                  <a:pt x="0" y="18414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2513076" y="7143115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2727960" y="7124700"/>
            <a:ext cx="0" cy="18414"/>
          </a:xfrm>
          <a:custGeom>
            <a:avLst/>
            <a:gdLst/>
            <a:ahLst/>
            <a:cxnLst/>
            <a:rect l="l" t="t" r="r" b="b"/>
            <a:pathLst>
              <a:path h="18415">
                <a:moveTo>
                  <a:pt x="0" y="18414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2513076" y="7124700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214884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2642616" y="6233287"/>
            <a:ext cx="449579" cy="879348"/>
          </a:xfrm>
          <a:custGeom>
            <a:avLst/>
            <a:gdLst/>
            <a:ahLst/>
            <a:cxnLst/>
            <a:rect l="l" t="t" r="r" b="b"/>
            <a:pathLst>
              <a:path w="449579" h="879347">
                <a:moveTo>
                  <a:pt x="0" y="879348"/>
                </a:moveTo>
                <a:lnTo>
                  <a:pt x="449579" y="431291"/>
                </a:lnTo>
                <a:lnTo>
                  <a:pt x="449579" y="0"/>
                </a:lnTo>
                <a:lnTo>
                  <a:pt x="0" y="448055"/>
                </a:lnTo>
                <a:lnTo>
                  <a:pt x="0" y="879348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2642616" y="6664579"/>
            <a:ext cx="449579" cy="448056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6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2613660" y="6233287"/>
            <a:ext cx="478535" cy="448055"/>
          </a:xfrm>
          <a:custGeom>
            <a:avLst/>
            <a:gdLst/>
            <a:ahLst/>
            <a:cxnLst/>
            <a:rect l="l" t="t" r="r" b="b"/>
            <a:pathLst>
              <a:path w="478535" h="448055">
                <a:moveTo>
                  <a:pt x="28956" y="448055"/>
                </a:moveTo>
                <a:lnTo>
                  <a:pt x="478535" y="0"/>
                </a:lnTo>
                <a:lnTo>
                  <a:pt x="449579" y="0"/>
                </a:lnTo>
                <a:lnTo>
                  <a:pt x="0" y="448055"/>
                </a:lnTo>
                <a:lnTo>
                  <a:pt x="28956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2642616" y="6233287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2613025" y="6681342"/>
            <a:ext cx="30225" cy="431291"/>
          </a:xfrm>
          <a:custGeom>
            <a:avLst/>
            <a:gdLst/>
            <a:ahLst/>
            <a:cxnLst/>
            <a:rect l="l" t="t" r="r" b="b"/>
            <a:pathLst>
              <a:path w="30225" h="431292">
                <a:moveTo>
                  <a:pt x="0" y="431292"/>
                </a:moveTo>
                <a:lnTo>
                  <a:pt x="30225" y="431292"/>
                </a:lnTo>
                <a:lnTo>
                  <a:pt x="30225" y="0"/>
                </a:lnTo>
                <a:lnTo>
                  <a:pt x="0" y="0"/>
                </a:lnTo>
                <a:lnTo>
                  <a:pt x="0" y="431292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2607564" y="6681342"/>
            <a:ext cx="12191" cy="431292"/>
          </a:xfrm>
          <a:custGeom>
            <a:avLst/>
            <a:gdLst/>
            <a:ahLst/>
            <a:cxnLst/>
            <a:rect l="l" t="t" r="r" b="b"/>
            <a:pathLst>
              <a:path w="12191" h="431292">
                <a:moveTo>
                  <a:pt x="0" y="431292"/>
                </a:moveTo>
                <a:lnTo>
                  <a:pt x="12191" y="431292"/>
                </a:lnTo>
                <a:lnTo>
                  <a:pt x="12191" y="0"/>
                </a:lnTo>
                <a:lnTo>
                  <a:pt x="0" y="0"/>
                </a:lnTo>
                <a:lnTo>
                  <a:pt x="0" y="431292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2613660" y="7112634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0" y="0"/>
                </a:moveTo>
                <a:lnTo>
                  <a:pt x="28956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2642616" y="6681342"/>
            <a:ext cx="0" cy="431292"/>
          </a:xfrm>
          <a:custGeom>
            <a:avLst/>
            <a:gdLst/>
            <a:ahLst/>
            <a:cxnLst/>
            <a:rect l="l" t="t" r="r" b="b"/>
            <a:pathLst>
              <a:path h="431292">
                <a:moveTo>
                  <a:pt x="0" y="431292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2613660" y="6681342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28956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2738628" y="6211951"/>
            <a:ext cx="448056" cy="466344"/>
          </a:xfrm>
          <a:custGeom>
            <a:avLst/>
            <a:gdLst/>
            <a:ahLst/>
            <a:cxnLst/>
            <a:rect l="l" t="t" r="r" b="b"/>
            <a:pathLst>
              <a:path w="448056" h="466344">
                <a:moveTo>
                  <a:pt x="0" y="466344"/>
                </a:moveTo>
                <a:lnTo>
                  <a:pt x="448056" y="18287"/>
                </a:lnTo>
                <a:lnTo>
                  <a:pt x="448056" y="0"/>
                </a:lnTo>
                <a:lnTo>
                  <a:pt x="0" y="449579"/>
                </a:lnTo>
                <a:lnTo>
                  <a:pt x="0" y="466344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2738628" y="6230239"/>
            <a:ext cx="448056" cy="448056"/>
          </a:xfrm>
          <a:custGeom>
            <a:avLst/>
            <a:gdLst/>
            <a:ahLst/>
            <a:cxnLst/>
            <a:rect l="l" t="t" r="r" b="b"/>
            <a:pathLst>
              <a:path w="448056" h="448056">
                <a:moveTo>
                  <a:pt x="0" y="448056"/>
                </a:moveTo>
                <a:lnTo>
                  <a:pt x="448056" y="0"/>
                </a:lnTo>
              </a:path>
            </a:pathLst>
          </a:custGeom>
          <a:ln w="1523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2522220" y="6211951"/>
            <a:ext cx="664463" cy="449579"/>
          </a:xfrm>
          <a:custGeom>
            <a:avLst/>
            <a:gdLst/>
            <a:ahLst/>
            <a:cxnLst/>
            <a:rect l="l" t="t" r="r" b="b"/>
            <a:pathLst>
              <a:path w="664463" h="449579">
                <a:moveTo>
                  <a:pt x="216407" y="449579"/>
                </a:moveTo>
                <a:lnTo>
                  <a:pt x="664463" y="0"/>
                </a:lnTo>
                <a:lnTo>
                  <a:pt x="449580" y="0"/>
                </a:lnTo>
                <a:lnTo>
                  <a:pt x="0" y="449579"/>
                </a:lnTo>
                <a:lnTo>
                  <a:pt x="216407" y="449579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2738628" y="6211951"/>
            <a:ext cx="448056" cy="449579"/>
          </a:xfrm>
          <a:custGeom>
            <a:avLst/>
            <a:gdLst/>
            <a:ahLst/>
            <a:cxnLst/>
            <a:rect l="l" t="t" r="r" b="b"/>
            <a:pathLst>
              <a:path w="448056" h="449579">
                <a:moveTo>
                  <a:pt x="0" y="449579"/>
                </a:moveTo>
                <a:lnTo>
                  <a:pt x="448056" y="0"/>
                </a:lnTo>
              </a:path>
            </a:pathLst>
          </a:custGeom>
          <a:ln w="1523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2522220" y="6669912"/>
            <a:ext cx="216281" cy="0"/>
          </a:xfrm>
          <a:custGeom>
            <a:avLst/>
            <a:gdLst/>
            <a:ahLst/>
            <a:cxnLst/>
            <a:rect l="l" t="t" r="r" b="b"/>
            <a:pathLst>
              <a:path w="216281">
                <a:moveTo>
                  <a:pt x="0" y="0"/>
                </a:moveTo>
                <a:lnTo>
                  <a:pt x="216281" y="0"/>
                </a:lnTo>
              </a:path>
            </a:pathLst>
          </a:custGeom>
          <a:ln w="18033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2522220" y="6661531"/>
            <a:ext cx="0" cy="16764"/>
          </a:xfrm>
          <a:custGeom>
            <a:avLst/>
            <a:gdLst/>
            <a:ahLst/>
            <a:cxnLst/>
            <a:rect l="l" t="t" r="r" b="b"/>
            <a:pathLst>
              <a:path h="16764">
                <a:moveTo>
                  <a:pt x="0" y="0"/>
                </a:moveTo>
                <a:lnTo>
                  <a:pt x="0" y="16764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2522220" y="6678295"/>
            <a:ext cx="216407" cy="0"/>
          </a:xfrm>
          <a:custGeom>
            <a:avLst/>
            <a:gdLst/>
            <a:ahLst/>
            <a:cxnLst/>
            <a:rect l="l" t="t" r="r" b="b"/>
            <a:pathLst>
              <a:path w="216407">
                <a:moveTo>
                  <a:pt x="0" y="0"/>
                </a:moveTo>
                <a:lnTo>
                  <a:pt x="216407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2738628" y="6661531"/>
            <a:ext cx="0" cy="16764"/>
          </a:xfrm>
          <a:custGeom>
            <a:avLst/>
            <a:gdLst/>
            <a:ahLst/>
            <a:cxnLst/>
            <a:rect l="l" t="t" r="r" b="b"/>
            <a:pathLst>
              <a:path h="16764">
                <a:moveTo>
                  <a:pt x="0" y="16764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2522220" y="6661531"/>
            <a:ext cx="216407" cy="0"/>
          </a:xfrm>
          <a:custGeom>
            <a:avLst/>
            <a:gdLst/>
            <a:ahLst/>
            <a:cxnLst/>
            <a:rect l="l" t="t" r="r" b="b"/>
            <a:pathLst>
              <a:path w="216407">
                <a:moveTo>
                  <a:pt x="216407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1935480" y="6667500"/>
            <a:ext cx="449580" cy="467995"/>
          </a:xfrm>
          <a:custGeom>
            <a:avLst/>
            <a:gdLst/>
            <a:ahLst/>
            <a:cxnLst/>
            <a:rect l="l" t="t" r="r" b="b"/>
            <a:pathLst>
              <a:path w="449580" h="467995">
                <a:moveTo>
                  <a:pt x="0" y="467995"/>
                </a:moveTo>
                <a:lnTo>
                  <a:pt x="449580" y="18414"/>
                </a:lnTo>
                <a:lnTo>
                  <a:pt x="449580" y="0"/>
                </a:lnTo>
                <a:lnTo>
                  <a:pt x="0" y="449707"/>
                </a:lnTo>
                <a:lnTo>
                  <a:pt x="0" y="467995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1935480" y="6685915"/>
            <a:ext cx="449580" cy="449580"/>
          </a:xfrm>
          <a:custGeom>
            <a:avLst/>
            <a:gdLst/>
            <a:ahLst/>
            <a:cxnLst/>
            <a:rect l="l" t="t" r="r" b="b"/>
            <a:pathLst>
              <a:path w="449580" h="449580">
                <a:moveTo>
                  <a:pt x="0" y="449579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1720595" y="6667500"/>
            <a:ext cx="664464" cy="449707"/>
          </a:xfrm>
          <a:custGeom>
            <a:avLst/>
            <a:gdLst/>
            <a:ahLst/>
            <a:cxnLst/>
            <a:rect l="l" t="t" r="r" b="b"/>
            <a:pathLst>
              <a:path w="664464" h="449707">
                <a:moveTo>
                  <a:pt x="214884" y="449707"/>
                </a:moveTo>
                <a:lnTo>
                  <a:pt x="664464" y="0"/>
                </a:lnTo>
                <a:lnTo>
                  <a:pt x="449580" y="0"/>
                </a:lnTo>
                <a:lnTo>
                  <a:pt x="0" y="449707"/>
                </a:lnTo>
                <a:lnTo>
                  <a:pt x="214884" y="449707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1935480" y="6667500"/>
            <a:ext cx="449580" cy="449707"/>
          </a:xfrm>
          <a:custGeom>
            <a:avLst/>
            <a:gdLst/>
            <a:ahLst/>
            <a:cxnLst/>
            <a:rect l="l" t="t" r="r" b="b"/>
            <a:pathLst>
              <a:path w="449580" h="449707">
                <a:moveTo>
                  <a:pt x="0" y="449707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1720595" y="7126351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19557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1720595" y="7117207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0"/>
                </a:moveTo>
                <a:lnTo>
                  <a:pt x="0" y="18287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1720595" y="7135495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0" y="0"/>
                </a:moveTo>
                <a:lnTo>
                  <a:pt x="214884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1935480" y="7117207"/>
            <a:ext cx="0" cy="18287"/>
          </a:xfrm>
          <a:custGeom>
            <a:avLst/>
            <a:gdLst/>
            <a:ahLst/>
            <a:cxnLst/>
            <a:rect l="l" t="t" r="r" b="b"/>
            <a:pathLst>
              <a:path h="18288">
                <a:moveTo>
                  <a:pt x="0" y="18287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1720595" y="7117207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214884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1850136" y="6225667"/>
            <a:ext cx="449580" cy="879348"/>
          </a:xfrm>
          <a:custGeom>
            <a:avLst/>
            <a:gdLst/>
            <a:ahLst/>
            <a:cxnLst/>
            <a:rect l="l" t="t" r="r" b="b"/>
            <a:pathLst>
              <a:path w="449580" h="879348">
                <a:moveTo>
                  <a:pt x="0" y="879348"/>
                </a:moveTo>
                <a:lnTo>
                  <a:pt x="449580" y="431292"/>
                </a:lnTo>
                <a:lnTo>
                  <a:pt x="449580" y="0"/>
                </a:lnTo>
                <a:lnTo>
                  <a:pt x="0" y="448056"/>
                </a:lnTo>
                <a:lnTo>
                  <a:pt x="0" y="879348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1850136" y="6656959"/>
            <a:ext cx="449580" cy="448055"/>
          </a:xfrm>
          <a:custGeom>
            <a:avLst/>
            <a:gdLst/>
            <a:ahLst/>
            <a:cxnLst/>
            <a:rect l="l" t="t" r="r" b="b"/>
            <a:pathLst>
              <a:path w="449580" h="448055">
                <a:moveTo>
                  <a:pt x="0" y="448055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1821180" y="6225667"/>
            <a:ext cx="478536" cy="448056"/>
          </a:xfrm>
          <a:custGeom>
            <a:avLst/>
            <a:gdLst/>
            <a:ahLst/>
            <a:cxnLst/>
            <a:rect l="l" t="t" r="r" b="b"/>
            <a:pathLst>
              <a:path w="478536" h="448056">
                <a:moveTo>
                  <a:pt x="28956" y="448056"/>
                </a:moveTo>
                <a:lnTo>
                  <a:pt x="478536" y="0"/>
                </a:lnTo>
                <a:lnTo>
                  <a:pt x="449580" y="0"/>
                </a:lnTo>
                <a:lnTo>
                  <a:pt x="0" y="448056"/>
                </a:lnTo>
                <a:lnTo>
                  <a:pt x="28956" y="448056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1850136" y="6225667"/>
            <a:ext cx="449580" cy="448056"/>
          </a:xfrm>
          <a:custGeom>
            <a:avLst/>
            <a:gdLst/>
            <a:ahLst/>
            <a:cxnLst/>
            <a:rect l="l" t="t" r="r" b="b"/>
            <a:pathLst>
              <a:path w="449580" h="448056">
                <a:moveTo>
                  <a:pt x="0" y="448056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1820545" y="6673723"/>
            <a:ext cx="30225" cy="431291"/>
          </a:xfrm>
          <a:custGeom>
            <a:avLst/>
            <a:gdLst/>
            <a:ahLst/>
            <a:cxnLst/>
            <a:rect l="l" t="t" r="r" b="b"/>
            <a:pathLst>
              <a:path w="30225" h="431292">
                <a:moveTo>
                  <a:pt x="0" y="431291"/>
                </a:moveTo>
                <a:lnTo>
                  <a:pt x="30225" y="431291"/>
                </a:lnTo>
                <a:lnTo>
                  <a:pt x="30225" y="0"/>
                </a:lnTo>
                <a:lnTo>
                  <a:pt x="0" y="0"/>
                </a:lnTo>
                <a:lnTo>
                  <a:pt x="0" y="431291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1815084" y="6673723"/>
            <a:ext cx="12191" cy="431291"/>
          </a:xfrm>
          <a:custGeom>
            <a:avLst/>
            <a:gdLst/>
            <a:ahLst/>
            <a:cxnLst/>
            <a:rect l="l" t="t" r="r" b="b"/>
            <a:pathLst>
              <a:path w="12191" h="431292">
                <a:moveTo>
                  <a:pt x="0" y="431291"/>
                </a:moveTo>
                <a:lnTo>
                  <a:pt x="12191" y="431291"/>
                </a:lnTo>
                <a:lnTo>
                  <a:pt x="12191" y="0"/>
                </a:lnTo>
                <a:lnTo>
                  <a:pt x="0" y="0"/>
                </a:lnTo>
                <a:lnTo>
                  <a:pt x="0" y="431291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1821180" y="7105015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0" y="0"/>
                </a:moveTo>
                <a:lnTo>
                  <a:pt x="28956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1850136" y="6673723"/>
            <a:ext cx="0" cy="431291"/>
          </a:xfrm>
          <a:custGeom>
            <a:avLst/>
            <a:gdLst/>
            <a:ahLst/>
            <a:cxnLst/>
            <a:rect l="l" t="t" r="r" b="b"/>
            <a:pathLst>
              <a:path h="431292">
                <a:moveTo>
                  <a:pt x="0" y="431291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1821180" y="6673723"/>
            <a:ext cx="28956" cy="0"/>
          </a:xfrm>
          <a:custGeom>
            <a:avLst/>
            <a:gdLst/>
            <a:ahLst/>
            <a:cxnLst/>
            <a:rect l="l" t="t" r="r" b="b"/>
            <a:pathLst>
              <a:path w="28956">
                <a:moveTo>
                  <a:pt x="28956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1946148" y="6204331"/>
            <a:ext cx="448056" cy="466344"/>
          </a:xfrm>
          <a:custGeom>
            <a:avLst/>
            <a:gdLst/>
            <a:ahLst/>
            <a:cxnLst/>
            <a:rect l="l" t="t" r="r" b="b"/>
            <a:pathLst>
              <a:path w="448056" h="466344">
                <a:moveTo>
                  <a:pt x="0" y="466344"/>
                </a:moveTo>
                <a:lnTo>
                  <a:pt x="448056" y="18288"/>
                </a:lnTo>
                <a:lnTo>
                  <a:pt x="448056" y="0"/>
                </a:lnTo>
                <a:lnTo>
                  <a:pt x="0" y="449580"/>
                </a:lnTo>
                <a:lnTo>
                  <a:pt x="0" y="466344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1946148" y="6222619"/>
            <a:ext cx="448056" cy="448055"/>
          </a:xfrm>
          <a:custGeom>
            <a:avLst/>
            <a:gdLst/>
            <a:ahLst/>
            <a:cxnLst/>
            <a:rect l="l" t="t" r="r" b="b"/>
            <a:pathLst>
              <a:path w="448056" h="448055">
                <a:moveTo>
                  <a:pt x="0" y="448055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1729739" y="6204331"/>
            <a:ext cx="664464" cy="449580"/>
          </a:xfrm>
          <a:custGeom>
            <a:avLst/>
            <a:gdLst/>
            <a:ahLst/>
            <a:cxnLst/>
            <a:rect l="l" t="t" r="r" b="b"/>
            <a:pathLst>
              <a:path w="664464" h="449580">
                <a:moveTo>
                  <a:pt x="216408" y="449580"/>
                </a:moveTo>
                <a:lnTo>
                  <a:pt x="664464" y="0"/>
                </a:lnTo>
                <a:lnTo>
                  <a:pt x="449580" y="0"/>
                </a:lnTo>
                <a:lnTo>
                  <a:pt x="0" y="449580"/>
                </a:lnTo>
                <a:lnTo>
                  <a:pt x="216408" y="449580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1946148" y="6204331"/>
            <a:ext cx="448056" cy="449580"/>
          </a:xfrm>
          <a:custGeom>
            <a:avLst/>
            <a:gdLst/>
            <a:ahLst/>
            <a:cxnLst/>
            <a:rect l="l" t="t" r="r" b="b"/>
            <a:pathLst>
              <a:path w="448056" h="449580">
                <a:moveTo>
                  <a:pt x="0" y="449580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1729739" y="6662293"/>
            <a:ext cx="216281" cy="0"/>
          </a:xfrm>
          <a:custGeom>
            <a:avLst/>
            <a:gdLst/>
            <a:ahLst/>
            <a:cxnLst/>
            <a:rect l="l" t="t" r="r" b="b"/>
            <a:pathLst>
              <a:path w="216281">
                <a:moveTo>
                  <a:pt x="0" y="0"/>
                </a:moveTo>
                <a:lnTo>
                  <a:pt x="216281" y="0"/>
                </a:lnTo>
              </a:path>
            </a:pathLst>
          </a:custGeom>
          <a:ln w="18033">
            <a:solidFill>
              <a:srgbClr val="C1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1729739" y="6653911"/>
            <a:ext cx="0" cy="16763"/>
          </a:xfrm>
          <a:custGeom>
            <a:avLst/>
            <a:gdLst/>
            <a:ahLst/>
            <a:cxnLst/>
            <a:rect l="l" t="t" r="r" b="b"/>
            <a:pathLst>
              <a:path h="16763">
                <a:moveTo>
                  <a:pt x="0" y="0"/>
                </a:moveTo>
                <a:lnTo>
                  <a:pt x="0" y="16763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1729739" y="6670675"/>
            <a:ext cx="216408" cy="0"/>
          </a:xfrm>
          <a:custGeom>
            <a:avLst/>
            <a:gdLst/>
            <a:ahLst/>
            <a:cxnLst/>
            <a:rect l="l" t="t" r="r" b="b"/>
            <a:pathLst>
              <a:path w="216408">
                <a:moveTo>
                  <a:pt x="0" y="0"/>
                </a:moveTo>
                <a:lnTo>
                  <a:pt x="216408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1946148" y="6653911"/>
            <a:ext cx="0" cy="16763"/>
          </a:xfrm>
          <a:custGeom>
            <a:avLst/>
            <a:gdLst/>
            <a:ahLst/>
            <a:cxnLst/>
            <a:rect l="l" t="t" r="r" b="b"/>
            <a:pathLst>
              <a:path h="16763">
                <a:moveTo>
                  <a:pt x="0" y="16763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1729739" y="6653911"/>
            <a:ext cx="216408" cy="0"/>
          </a:xfrm>
          <a:custGeom>
            <a:avLst/>
            <a:gdLst/>
            <a:ahLst/>
            <a:cxnLst/>
            <a:rect l="l" t="t" r="r" b="b"/>
            <a:pathLst>
              <a:path w="216408">
                <a:moveTo>
                  <a:pt x="216408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6102096" y="5898007"/>
            <a:ext cx="449579" cy="562355"/>
          </a:xfrm>
          <a:custGeom>
            <a:avLst/>
            <a:gdLst/>
            <a:ahLst/>
            <a:cxnLst/>
            <a:rect l="l" t="t" r="r" b="b"/>
            <a:pathLst>
              <a:path w="449579" h="562355">
                <a:moveTo>
                  <a:pt x="0" y="562355"/>
                </a:moveTo>
                <a:lnTo>
                  <a:pt x="449579" y="114300"/>
                </a:lnTo>
                <a:lnTo>
                  <a:pt x="449579" y="0"/>
                </a:lnTo>
                <a:lnTo>
                  <a:pt x="0" y="448055"/>
                </a:lnTo>
                <a:lnTo>
                  <a:pt x="0" y="562355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6102096" y="6012307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1283208" y="5898007"/>
            <a:ext cx="5268468" cy="448055"/>
          </a:xfrm>
          <a:custGeom>
            <a:avLst/>
            <a:gdLst/>
            <a:ahLst/>
            <a:cxnLst/>
            <a:rect l="l" t="t" r="r" b="b"/>
            <a:pathLst>
              <a:path w="5268468" h="448055">
                <a:moveTo>
                  <a:pt x="4818888" y="448055"/>
                </a:moveTo>
                <a:lnTo>
                  <a:pt x="5268468" y="0"/>
                </a:lnTo>
                <a:lnTo>
                  <a:pt x="448055" y="0"/>
                </a:lnTo>
                <a:lnTo>
                  <a:pt x="0" y="448055"/>
                </a:lnTo>
                <a:lnTo>
                  <a:pt x="4818888" y="448055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6102096" y="5898007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1283208" y="6346063"/>
            <a:ext cx="4818761" cy="114300"/>
          </a:xfrm>
          <a:custGeom>
            <a:avLst/>
            <a:gdLst/>
            <a:ahLst/>
            <a:cxnLst/>
            <a:rect l="l" t="t" r="r" b="b"/>
            <a:pathLst>
              <a:path w="4818761" h="114300">
                <a:moveTo>
                  <a:pt x="0" y="0"/>
                </a:moveTo>
                <a:lnTo>
                  <a:pt x="0" y="114300"/>
                </a:lnTo>
                <a:lnTo>
                  <a:pt x="4818761" y="114300"/>
                </a:lnTo>
                <a:lnTo>
                  <a:pt x="4818761" y="0"/>
                </a:lnTo>
                <a:lnTo>
                  <a:pt x="0" y="0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1283208" y="6346063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1283208" y="6460363"/>
            <a:ext cx="4818888" cy="0"/>
          </a:xfrm>
          <a:custGeom>
            <a:avLst/>
            <a:gdLst/>
            <a:ahLst/>
            <a:cxnLst/>
            <a:rect l="l" t="t" r="r" b="b"/>
            <a:pathLst>
              <a:path w="4818888">
                <a:moveTo>
                  <a:pt x="0" y="0"/>
                </a:moveTo>
                <a:lnTo>
                  <a:pt x="4818888" y="0"/>
                </a:lnTo>
              </a:path>
            </a:pathLst>
          </a:custGeom>
          <a:ln w="12192">
            <a:solidFill>
              <a:srgbClr val="D3D3D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6102096" y="6346063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11430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1283208" y="6346063"/>
            <a:ext cx="4818888" cy="0"/>
          </a:xfrm>
          <a:custGeom>
            <a:avLst/>
            <a:gdLst/>
            <a:ahLst/>
            <a:cxnLst/>
            <a:rect l="l" t="t" r="r" b="b"/>
            <a:pathLst>
              <a:path w="4818888">
                <a:moveTo>
                  <a:pt x="4818888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E8E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1991868" y="5852287"/>
            <a:ext cx="448056" cy="498348"/>
          </a:xfrm>
          <a:custGeom>
            <a:avLst/>
            <a:gdLst/>
            <a:ahLst/>
            <a:cxnLst/>
            <a:rect l="l" t="t" r="r" b="b"/>
            <a:pathLst>
              <a:path w="448056" h="498348">
                <a:moveTo>
                  <a:pt x="0" y="498348"/>
                </a:moveTo>
                <a:lnTo>
                  <a:pt x="448056" y="48767"/>
                </a:lnTo>
                <a:lnTo>
                  <a:pt x="448056" y="0"/>
                </a:lnTo>
                <a:lnTo>
                  <a:pt x="0" y="448055"/>
                </a:lnTo>
                <a:lnTo>
                  <a:pt x="0" y="498348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1991868" y="5901055"/>
            <a:ext cx="448056" cy="449580"/>
          </a:xfrm>
          <a:custGeom>
            <a:avLst/>
            <a:gdLst/>
            <a:ahLst/>
            <a:cxnLst/>
            <a:rect l="l" t="t" r="r" b="b"/>
            <a:pathLst>
              <a:path w="448056" h="449580">
                <a:moveTo>
                  <a:pt x="0" y="449580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1293876" y="5852287"/>
            <a:ext cx="1146048" cy="448055"/>
          </a:xfrm>
          <a:custGeom>
            <a:avLst/>
            <a:gdLst/>
            <a:ahLst/>
            <a:cxnLst/>
            <a:rect l="l" t="t" r="r" b="b"/>
            <a:pathLst>
              <a:path w="1146048" h="448055">
                <a:moveTo>
                  <a:pt x="697992" y="448055"/>
                </a:moveTo>
                <a:lnTo>
                  <a:pt x="1146048" y="0"/>
                </a:lnTo>
                <a:lnTo>
                  <a:pt x="449580" y="0"/>
                </a:lnTo>
                <a:lnTo>
                  <a:pt x="0" y="448055"/>
                </a:lnTo>
                <a:lnTo>
                  <a:pt x="697992" y="448055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1991868" y="5852287"/>
            <a:ext cx="448056" cy="448055"/>
          </a:xfrm>
          <a:custGeom>
            <a:avLst/>
            <a:gdLst/>
            <a:ahLst/>
            <a:cxnLst/>
            <a:rect l="l" t="t" r="r" b="b"/>
            <a:pathLst>
              <a:path w="448056" h="448055">
                <a:moveTo>
                  <a:pt x="0" y="448055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1293876" y="6299708"/>
            <a:ext cx="697992" cy="51561"/>
          </a:xfrm>
          <a:custGeom>
            <a:avLst/>
            <a:gdLst/>
            <a:ahLst/>
            <a:cxnLst/>
            <a:rect l="l" t="t" r="r" b="b"/>
            <a:pathLst>
              <a:path w="697992" h="51561">
                <a:moveTo>
                  <a:pt x="0" y="51561"/>
                </a:moveTo>
                <a:lnTo>
                  <a:pt x="697992" y="51561"/>
                </a:lnTo>
                <a:lnTo>
                  <a:pt x="697992" y="0"/>
                </a:lnTo>
                <a:lnTo>
                  <a:pt x="0" y="0"/>
                </a:lnTo>
                <a:lnTo>
                  <a:pt x="0" y="51561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1293876" y="6300343"/>
            <a:ext cx="0" cy="50292"/>
          </a:xfrm>
          <a:custGeom>
            <a:avLst/>
            <a:gdLst/>
            <a:ahLst/>
            <a:cxnLst/>
            <a:rect l="l" t="t" r="r" b="b"/>
            <a:pathLst>
              <a:path h="50292">
                <a:moveTo>
                  <a:pt x="0" y="0"/>
                </a:moveTo>
                <a:lnTo>
                  <a:pt x="0" y="50292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1293876" y="6344539"/>
            <a:ext cx="697992" cy="12192"/>
          </a:xfrm>
          <a:custGeom>
            <a:avLst/>
            <a:gdLst/>
            <a:ahLst/>
            <a:cxnLst/>
            <a:rect l="l" t="t" r="r" b="b"/>
            <a:pathLst>
              <a:path w="697992" h="12192">
                <a:moveTo>
                  <a:pt x="0" y="12192"/>
                </a:moveTo>
                <a:lnTo>
                  <a:pt x="697992" y="12192"/>
                </a:lnTo>
                <a:lnTo>
                  <a:pt x="697992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1991868" y="6300343"/>
            <a:ext cx="0" cy="50292"/>
          </a:xfrm>
          <a:custGeom>
            <a:avLst/>
            <a:gdLst/>
            <a:ahLst/>
            <a:cxnLst/>
            <a:rect l="l" t="t" r="r" b="b"/>
            <a:pathLst>
              <a:path h="50292">
                <a:moveTo>
                  <a:pt x="0" y="50292"/>
                </a:moveTo>
                <a:lnTo>
                  <a:pt x="0" y="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1293876" y="6294246"/>
            <a:ext cx="697992" cy="12192"/>
          </a:xfrm>
          <a:custGeom>
            <a:avLst/>
            <a:gdLst/>
            <a:ahLst/>
            <a:cxnLst/>
            <a:rect l="l" t="t" r="r" b="b"/>
            <a:pathLst>
              <a:path w="697992" h="12192">
                <a:moveTo>
                  <a:pt x="0" y="12192"/>
                </a:moveTo>
                <a:lnTo>
                  <a:pt x="697992" y="12192"/>
                </a:lnTo>
                <a:lnTo>
                  <a:pt x="697992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D3D3D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6102096" y="5855335"/>
            <a:ext cx="449579" cy="498348"/>
          </a:xfrm>
          <a:custGeom>
            <a:avLst/>
            <a:gdLst/>
            <a:ahLst/>
            <a:cxnLst/>
            <a:rect l="l" t="t" r="r" b="b"/>
            <a:pathLst>
              <a:path w="449579" h="498348">
                <a:moveTo>
                  <a:pt x="0" y="498348"/>
                </a:moveTo>
                <a:lnTo>
                  <a:pt x="449579" y="50164"/>
                </a:lnTo>
                <a:lnTo>
                  <a:pt x="449579" y="0"/>
                </a:lnTo>
                <a:lnTo>
                  <a:pt x="0" y="449579"/>
                </a:lnTo>
                <a:lnTo>
                  <a:pt x="0" y="498348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6102096" y="5905500"/>
            <a:ext cx="449579" cy="448183"/>
          </a:xfrm>
          <a:custGeom>
            <a:avLst/>
            <a:gdLst/>
            <a:ahLst/>
            <a:cxnLst/>
            <a:rect l="l" t="t" r="r" b="b"/>
            <a:pathLst>
              <a:path w="449579" h="448183">
                <a:moveTo>
                  <a:pt x="0" y="448183"/>
                </a:moveTo>
                <a:lnTo>
                  <a:pt x="449579" y="0"/>
                </a:lnTo>
              </a:path>
            </a:pathLst>
          </a:custGeom>
          <a:ln w="1523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5405628" y="5855335"/>
            <a:ext cx="1146048" cy="449579"/>
          </a:xfrm>
          <a:custGeom>
            <a:avLst/>
            <a:gdLst/>
            <a:ahLst/>
            <a:cxnLst/>
            <a:rect l="l" t="t" r="r" b="b"/>
            <a:pathLst>
              <a:path w="1146048" h="449579">
                <a:moveTo>
                  <a:pt x="696468" y="449579"/>
                </a:moveTo>
                <a:lnTo>
                  <a:pt x="1146048" y="0"/>
                </a:lnTo>
                <a:lnTo>
                  <a:pt x="448056" y="0"/>
                </a:lnTo>
                <a:lnTo>
                  <a:pt x="0" y="449579"/>
                </a:lnTo>
                <a:lnTo>
                  <a:pt x="696468" y="449579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6102096" y="5855335"/>
            <a:ext cx="449579" cy="449579"/>
          </a:xfrm>
          <a:custGeom>
            <a:avLst/>
            <a:gdLst/>
            <a:ahLst/>
            <a:cxnLst/>
            <a:rect l="l" t="t" r="r" b="b"/>
            <a:pathLst>
              <a:path w="449579" h="449579">
                <a:moveTo>
                  <a:pt x="0" y="449579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5405628" y="6304280"/>
            <a:ext cx="696340" cy="49910"/>
          </a:xfrm>
          <a:custGeom>
            <a:avLst/>
            <a:gdLst/>
            <a:ahLst/>
            <a:cxnLst/>
            <a:rect l="l" t="t" r="r" b="b"/>
            <a:pathLst>
              <a:path w="696340" h="49910">
                <a:moveTo>
                  <a:pt x="0" y="49910"/>
                </a:moveTo>
                <a:lnTo>
                  <a:pt x="696340" y="49910"/>
                </a:lnTo>
                <a:lnTo>
                  <a:pt x="696340" y="0"/>
                </a:lnTo>
                <a:lnTo>
                  <a:pt x="0" y="0"/>
                </a:lnTo>
                <a:lnTo>
                  <a:pt x="0" y="49910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5405628" y="6304915"/>
            <a:ext cx="0" cy="48768"/>
          </a:xfrm>
          <a:custGeom>
            <a:avLst/>
            <a:gdLst/>
            <a:ahLst/>
            <a:cxnLst/>
            <a:rect l="l" t="t" r="r" b="b"/>
            <a:pathLst>
              <a:path h="48768">
                <a:moveTo>
                  <a:pt x="0" y="0"/>
                </a:moveTo>
                <a:lnTo>
                  <a:pt x="0" y="48768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5405628" y="6347587"/>
            <a:ext cx="696468" cy="12192"/>
          </a:xfrm>
          <a:custGeom>
            <a:avLst/>
            <a:gdLst/>
            <a:ahLst/>
            <a:cxnLst/>
            <a:rect l="l" t="t" r="r" b="b"/>
            <a:pathLst>
              <a:path w="696468" h="12192">
                <a:moveTo>
                  <a:pt x="0" y="12192"/>
                </a:moveTo>
                <a:lnTo>
                  <a:pt x="696468" y="12192"/>
                </a:lnTo>
                <a:lnTo>
                  <a:pt x="69646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D3D3D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6102096" y="6304915"/>
            <a:ext cx="0" cy="48768"/>
          </a:xfrm>
          <a:custGeom>
            <a:avLst/>
            <a:gdLst/>
            <a:ahLst/>
            <a:cxnLst/>
            <a:rect l="l" t="t" r="r" b="b"/>
            <a:pathLst>
              <a:path h="48768">
                <a:moveTo>
                  <a:pt x="0" y="48768"/>
                </a:moveTo>
                <a:lnTo>
                  <a:pt x="0" y="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5405628" y="6304915"/>
            <a:ext cx="696468" cy="0"/>
          </a:xfrm>
          <a:custGeom>
            <a:avLst/>
            <a:gdLst/>
            <a:ahLst/>
            <a:cxnLst/>
            <a:rect l="l" t="t" r="r" b="b"/>
            <a:pathLst>
              <a:path w="696468">
                <a:moveTo>
                  <a:pt x="696468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E8E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1431036" y="5654167"/>
            <a:ext cx="495300" cy="658368"/>
          </a:xfrm>
          <a:custGeom>
            <a:avLst/>
            <a:gdLst/>
            <a:ahLst/>
            <a:cxnLst/>
            <a:rect l="l" t="t" r="r" b="b"/>
            <a:pathLst>
              <a:path w="495300" h="658368">
                <a:moveTo>
                  <a:pt x="45719" y="658368"/>
                </a:moveTo>
                <a:lnTo>
                  <a:pt x="495300" y="208787"/>
                </a:lnTo>
                <a:lnTo>
                  <a:pt x="449580" y="0"/>
                </a:lnTo>
                <a:lnTo>
                  <a:pt x="0" y="448056"/>
                </a:lnTo>
                <a:lnTo>
                  <a:pt x="45719" y="658368"/>
                </a:lnTo>
                <a:close/>
              </a:path>
            </a:pathLst>
          </a:custGeom>
          <a:solidFill>
            <a:srgbClr val="A5A5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1476756" y="5862955"/>
            <a:ext cx="449580" cy="449580"/>
          </a:xfrm>
          <a:custGeom>
            <a:avLst/>
            <a:gdLst/>
            <a:ahLst/>
            <a:cxnLst/>
            <a:rect l="l" t="t" r="r" b="b"/>
            <a:pathLst>
              <a:path w="449580" h="449580">
                <a:moveTo>
                  <a:pt x="0" y="449580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1339596" y="5654167"/>
            <a:ext cx="541020" cy="448056"/>
          </a:xfrm>
          <a:custGeom>
            <a:avLst/>
            <a:gdLst/>
            <a:ahLst/>
            <a:cxnLst/>
            <a:rect l="l" t="t" r="r" b="b"/>
            <a:pathLst>
              <a:path w="541020" h="448056">
                <a:moveTo>
                  <a:pt x="91440" y="448056"/>
                </a:moveTo>
                <a:lnTo>
                  <a:pt x="541020" y="0"/>
                </a:lnTo>
                <a:lnTo>
                  <a:pt x="449579" y="0"/>
                </a:lnTo>
                <a:lnTo>
                  <a:pt x="0" y="448056"/>
                </a:lnTo>
                <a:lnTo>
                  <a:pt x="91440" y="448056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1431036" y="5654167"/>
            <a:ext cx="449580" cy="448056"/>
          </a:xfrm>
          <a:custGeom>
            <a:avLst/>
            <a:gdLst/>
            <a:ahLst/>
            <a:cxnLst/>
            <a:rect l="l" t="t" r="r" b="b"/>
            <a:pathLst>
              <a:path w="449580" h="448056">
                <a:moveTo>
                  <a:pt x="0" y="448056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1293876" y="6102223"/>
            <a:ext cx="182880" cy="210312"/>
          </a:xfrm>
          <a:custGeom>
            <a:avLst/>
            <a:gdLst/>
            <a:ahLst/>
            <a:cxnLst/>
            <a:rect l="l" t="t" r="r" b="b"/>
            <a:pathLst>
              <a:path w="182880" h="210312">
                <a:moveTo>
                  <a:pt x="0" y="210312"/>
                </a:moveTo>
                <a:lnTo>
                  <a:pt x="182880" y="210312"/>
                </a:lnTo>
                <a:lnTo>
                  <a:pt x="137160" y="0"/>
                </a:lnTo>
                <a:lnTo>
                  <a:pt x="45720" y="0"/>
                </a:lnTo>
                <a:lnTo>
                  <a:pt x="0" y="210312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1293876" y="6312535"/>
            <a:ext cx="182880" cy="0"/>
          </a:xfrm>
          <a:custGeom>
            <a:avLst/>
            <a:gdLst/>
            <a:ahLst/>
            <a:cxnLst/>
            <a:rect l="l" t="t" r="r" b="b"/>
            <a:pathLst>
              <a:path w="182880">
                <a:moveTo>
                  <a:pt x="0" y="0"/>
                </a:moveTo>
                <a:lnTo>
                  <a:pt x="182880" y="0"/>
                </a:lnTo>
              </a:path>
            </a:pathLst>
          </a:custGeom>
          <a:ln w="12192">
            <a:solidFill>
              <a:srgbClr val="E8E8E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1431036" y="6102223"/>
            <a:ext cx="45719" cy="210312"/>
          </a:xfrm>
          <a:custGeom>
            <a:avLst/>
            <a:gdLst/>
            <a:ahLst/>
            <a:cxnLst/>
            <a:rect l="l" t="t" r="r" b="b"/>
            <a:pathLst>
              <a:path w="45719" h="210312">
                <a:moveTo>
                  <a:pt x="45719" y="210312"/>
                </a:moveTo>
                <a:lnTo>
                  <a:pt x="0" y="0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1339596" y="6102223"/>
            <a:ext cx="91440" cy="0"/>
          </a:xfrm>
          <a:custGeom>
            <a:avLst/>
            <a:gdLst/>
            <a:ahLst/>
            <a:cxnLst/>
            <a:rect l="l" t="t" r="r" b="b"/>
            <a:pathLst>
              <a:path w="91440">
                <a:moveTo>
                  <a:pt x="9144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D3D3D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1293876" y="6102223"/>
            <a:ext cx="45720" cy="210312"/>
          </a:xfrm>
          <a:custGeom>
            <a:avLst/>
            <a:gdLst/>
            <a:ahLst/>
            <a:cxnLst/>
            <a:rect l="l" t="t" r="r" b="b"/>
            <a:pathLst>
              <a:path w="45720" h="210312">
                <a:moveTo>
                  <a:pt x="45720" y="0"/>
                </a:moveTo>
                <a:lnTo>
                  <a:pt x="0" y="210312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6053328" y="5654167"/>
            <a:ext cx="493775" cy="658368"/>
          </a:xfrm>
          <a:custGeom>
            <a:avLst/>
            <a:gdLst/>
            <a:ahLst/>
            <a:cxnLst/>
            <a:rect l="l" t="t" r="r" b="b"/>
            <a:pathLst>
              <a:path w="493775" h="658368">
                <a:moveTo>
                  <a:pt x="45720" y="658368"/>
                </a:moveTo>
                <a:lnTo>
                  <a:pt x="493775" y="208787"/>
                </a:lnTo>
                <a:lnTo>
                  <a:pt x="448056" y="0"/>
                </a:lnTo>
                <a:lnTo>
                  <a:pt x="0" y="448056"/>
                </a:lnTo>
                <a:lnTo>
                  <a:pt x="45720" y="658368"/>
                </a:lnTo>
                <a:close/>
              </a:path>
            </a:pathLst>
          </a:custGeom>
          <a:solidFill>
            <a:srgbClr val="A5A5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6099048" y="5862955"/>
            <a:ext cx="448055" cy="449580"/>
          </a:xfrm>
          <a:custGeom>
            <a:avLst/>
            <a:gdLst/>
            <a:ahLst/>
            <a:cxnLst/>
            <a:rect l="l" t="t" r="r" b="b"/>
            <a:pathLst>
              <a:path w="448055" h="449580">
                <a:moveTo>
                  <a:pt x="0" y="449580"/>
                </a:moveTo>
                <a:lnTo>
                  <a:pt x="448055" y="0"/>
                </a:lnTo>
              </a:path>
            </a:pathLst>
          </a:custGeom>
          <a:ln w="1523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5961888" y="5654167"/>
            <a:ext cx="539496" cy="448056"/>
          </a:xfrm>
          <a:custGeom>
            <a:avLst/>
            <a:gdLst/>
            <a:ahLst/>
            <a:cxnLst/>
            <a:rect l="l" t="t" r="r" b="b"/>
            <a:pathLst>
              <a:path w="539496" h="448056">
                <a:moveTo>
                  <a:pt x="91439" y="448056"/>
                </a:moveTo>
                <a:lnTo>
                  <a:pt x="539496" y="0"/>
                </a:lnTo>
                <a:lnTo>
                  <a:pt x="448056" y="0"/>
                </a:lnTo>
                <a:lnTo>
                  <a:pt x="0" y="448056"/>
                </a:lnTo>
                <a:lnTo>
                  <a:pt x="91439" y="448056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6053328" y="5654167"/>
            <a:ext cx="448056" cy="448056"/>
          </a:xfrm>
          <a:custGeom>
            <a:avLst/>
            <a:gdLst/>
            <a:ahLst/>
            <a:cxnLst/>
            <a:rect l="l" t="t" r="r" b="b"/>
            <a:pathLst>
              <a:path w="448056" h="448056">
                <a:moveTo>
                  <a:pt x="0" y="448056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916168" y="6102223"/>
            <a:ext cx="182880" cy="210312"/>
          </a:xfrm>
          <a:custGeom>
            <a:avLst/>
            <a:gdLst/>
            <a:ahLst/>
            <a:cxnLst/>
            <a:rect l="l" t="t" r="r" b="b"/>
            <a:pathLst>
              <a:path w="182880" h="210312">
                <a:moveTo>
                  <a:pt x="0" y="210312"/>
                </a:moveTo>
                <a:lnTo>
                  <a:pt x="182880" y="210312"/>
                </a:lnTo>
                <a:lnTo>
                  <a:pt x="137160" y="0"/>
                </a:lnTo>
                <a:lnTo>
                  <a:pt x="45720" y="0"/>
                </a:lnTo>
                <a:lnTo>
                  <a:pt x="0" y="210312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5916168" y="6312535"/>
            <a:ext cx="182880" cy="0"/>
          </a:xfrm>
          <a:custGeom>
            <a:avLst/>
            <a:gdLst/>
            <a:ahLst/>
            <a:cxnLst/>
            <a:rect l="l" t="t" r="r" b="b"/>
            <a:pathLst>
              <a:path w="182880">
                <a:moveTo>
                  <a:pt x="0" y="0"/>
                </a:moveTo>
                <a:lnTo>
                  <a:pt x="182880" y="0"/>
                </a:lnTo>
              </a:path>
            </a:pathLst>
          </a:custGeom>
          <a:ln w="12192">
            <a:solidFill>
              <a:srgbClr val="E8E8E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6053328" y="6102223"/>
            <a:ext cx="45720" cy="210312"/>
          </a:xfrm>
          <a:custGeom>
            <a:avLst/>
            <a:gdLst/>
            <a:ahLst/>
            <a:cxnLst/>
            <a:rect l="l" t="t" r="r" b="b"/>
            <a:pathLst>
              <a:path w="45720" h="210312">
                <a:moveTo>
                  <a:pt x="45720" y="210312"/>
                </a:moveTo>
                <a:lnTo>
                  <a:pt x="0" y="0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5961888" y="6102223"/>
            <a:ext cx="91439" cy="0"/>
          </a:xfrm>
          <a:custGeom>
            <a:avLst/>
            <a:gdLst/>
            <a:ahLst/>
            <a:cxnLst/>
            <a:rect l="l" t="t" r="r" b="b"/>
            <a:pathLst>
              <a:path w="91439">
                <a:moveTo>
                  <a:pt x="91439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D3D3D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5916168" y="6102223"/>
            <a:ext cx="45720" cy="210312"/>
          </a:xfrm>
          <a:custGeom>
            <a:avLst/>
            <a:gdLst/>
            <a:ahLst/>
            <a:cxnLst/>
            <a:rect l="l" t="t" r="r" b="b"/>
            <a:pathLst>
              <a:path w="45720" h="210312">
                <a:moveTo>
                  <a:pt x="45720" y="0"/>
                </a:moveTo>
                <a:lnTo>
                  <a:pt x="0" y="210312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3685032" y="5862955"/>
            <a:ext cx="2066543" cy="475488"/>
          </a:xfrm>
          <a:custGeom>
            <a:avLst/>
            <a:gdLst/>
            <a:ahLst/>
            <a:cxnLst/>
            <a:rect l="l" t="t" r="r" b="b"/>
            <a:pathLst>
              <a:path w="2066543" h="475488">
                <a:moveTo>
                  <a:pt x="1616964" y="475488"/>
                </a:moveTo>
                <a:lnTo>
                  <a:pt x="2066543" y="27432"/>
                </a:lnTo>
                <a:lnTo>
                  <a:pt x="448055" y="0"/>
                </a:lnTo>
                <a:lnTo>
                  <a:pt x="0" y="449580"/>
                </a:lnTo>
                <a:lnTo>
                  <a:pt x="1616964" y="4754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5301996" y="5890387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2061972" y="5862955"/>
            <a:ext cx="2071115" cy="483108"/>
          </a:xfrm>
          <a:custGeom>
            <a:avLst/>
            <a:gdLst/>
            <a:ahLst/>
            <a:cxnLst/>
            <a:rect l="l" t="t" r="r" b="b"/>
            <a:pathLst>
              <a:path w="2071115" h="483108">
                <a:moveTo>
                  <a:pt x="1623060" y="449580"/>
                </a:moveTo>
                <a:lnTo>
                  <a:pt x="2071115" y="0"/>
                </a:lnTo>
                <a:lnTo>
                  <a:pt x="449579" y="35052"/>
                </a:lnTo>
                <a:lnTo>
                  <a:pt x="0" y="483108"/>
                </a:lnTo>
                <a:lnTo>
                  <a:pt x="1623060" y="4495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3685032" y="5862955"/>
            <a:ext cx="448055" cy="449580"/>
          </a:xfrm>
          <a:custGeom>
            <a:avLst/>
            <a:gdLst/>
            <a:ahLst/>
            <a:cxnLst/>
            <a:rect l="l" t="t" r="r" b="b"/>
            <a:pathLst>
              <a:path w="448055" h="449580">
                <a:moveTo>
                  <a:pt x="0" y="449580"/>
                </a:moveTo>
                <a:lnTo>
                  <a:pt x="448055" y="0"/>
                </a:lnTo>
              </a:path>
            </a:pathLst>
          </a:custGeom>
          <a:ln w="152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2057400" y="6309487"/>
            <a:ext cx="3253740" cy="457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1403604" y="6568567"/>
            <a:ext cx="342222" cy="118872"/>
          </a:xfrm>
          <a:custGeom>
            <a:avLst/>
            <a:gdLst/>
            <a:ahLst/>
            <a:cxnLst/>
            <a:rect l="l" t="t" r="r" b="b"/>
            <a:pathLst>
              <a:path w="342222" h="118872">
                <a:moveTo>
                  <a:pt x="280416" y="0"/>
                </a:moveTo>
                <a:lnTo>
                  <a:pt x="281940" y="1523"/>
                </a:lnTo>
                <a:lnTo>
                  <a:pt x="337510" y="31446"/>
                </a:lnTo>
                <a:lnTo>
                  <a:pt x="339791" y="32674"/>
                </a:lnTo>
                <a:lnTo>
                  <a:pt x="341376" y="30479"/>
                </a:lnTo>
                <a:lnTo>
                  <a:pt x="283464" y="0"/>
                </a:lnTo>
                <a:lnTo>
                  <a:pt x="280416" y="0"/>
                </a:lnTo>
                <a:close/>
              </a:path>
              <a:path w="342222" h="118872">
                <a:moveTo>
                  <a:pt x="338353" y="34664"/>
                </a:moveTo>
                <a:lnTo>
                  <a:pt x="301752" y="85343"/>
                </a:lnTo>
                <a:lnTo>
                  <a:pt x="303276" y="88391"/>
                </a:lnTo>
                <a:lnTo>
                  <a:pt x="304800" y="88391"/>
                </a:lnTo>
                <a:lnTo>
                  <a:pt x="342222" y="33697"/>
                </a:lnTo>
                <a:lnTo>
                  <a:pt x="341376" y="33527"/>
                </a:lnTo>
                <a:lnTo>
                  <a:pt x="338353" y="34664"/>
                </a:lnTo>
                <a:close/>
              </a:path>
              <a:path w="342222" h="118872">
                <a:moveTo>
                  <a:pt x="342900" y="33527"/>
                </a:moveTo>
                <a:lnTo>
                  <a:pt x="344423" y="30479"/>
                </a:lnTo>
                <a:lnTo>
                  <a:pt x="283464" y="0"/>
                </a:lnTo>
                <a:lnTo>
                  <a:pt x="341376" y="30479"/>
                </a:lnTo>
                <a:lnTo>
                  <a:pt x="339791" y="32674"/>
                </a:lnTo>
                <a:lnTo>
                  <a:pt x="337510" y="31446"/>
                </a:lnTo>
                <a:lnTo>
                  <a:pt x="0" y="115823"/>
                </a:lnTo>
                <a:lnTo>
                  <a:pt x="1524" y="118871"/>
                </a:lnTo>
                <a:lnTo>
                  <a:pt x="338353" y="34664"/>
                </a:lnTo>
                <a:lnTo>
                  <a:pt x="341376" y="33527"/>
                </a:lnTo>
                <a:lnTo>
                  <a:pt x="342222" y="33697"/>
                </a:lnTo>
                <a:lnTo>
                  <a:pt x="342900" y="33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1783080" y="524268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1784604" y="5244211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1787652" y="524573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8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1789176" y="524573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1789874" y="524573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667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1794510" y="524725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1795272" y="524725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1796732" y="524725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0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1801304" y="524573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0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1802892" y="524573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1804416" y="524573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8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1806638" y="524573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667">
            <a:solidFill>
              <a:srgbClr val="DD84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1810512" y="5244211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1811972" y="5244211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0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1816608" y="524268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1819656" y="5241163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1783080" y="5233543"/>
            <a:ext cx="38100" cy="13716"/>
          </a:xfrm>
          <a:custGeom>
            <a:avLst/>
            <a:gdLst/>
            <a:ahLst/>
            <a:cxnLst/>
            <a:rect l="l" t="t" r="r" b="b"/>
            <a:pathLst>
              <a:path w="38100" h="13716">
                <a:moveTo>
                  <a:pt x="0" y="7620"/>
                </a:moveTo>
                <a:lnTo>
                  <a:pt x="1524" y="10668"/>
                </a:lnTo>
                <a:lnTo>
                  <a:pt x="6095" y="12192"/>
                </a:lnTo>
                <a:lnTo>
                  <a:pt x="12192" y="13716"/>
                </a:lnTo>
                <a:lnTo>
                  <a:pt x="19812" y="12192"/>
                </a:lnTo>
                <a:lnTo>
                  <a:pt x="27431" y="10668"/>
                </a:lnTo>
                <a:lnTo>
                  <a:pt x="33527" y="9144"/>
                </a:lnTo>
                <a:lnTo>
                  <a:pt x="36575" y="7620"/>
                </a:lnTo>
                <a:lnTo>
                  <a:pt x="38100" y="4572"/>
                </a:lnTo>
                <a:lnTo>
                  <a:pt x="36575" y="3048"/>
                </a:lnTo>
                <a:lnTo>
                  <a:pt x="32003" y="1524"/>
                </a:lnTo>
                <a:lnTo>
                  <a:pt x="24383" y="0"/>
                </a:lnTo>
                <a:lnTo>
                  <a:pt x="18287" y="1524"/>
                </a:lnTo>
                <a:lnTo>
                  <a:pt x="10668" y="3048"/>
                </a:lnTo>
                <a:lnTo>
                  <a:pt x="4571" y="4572"/>
                </a:lnTo>
                <a:lnTo>
                  <a:pt x="0" y="7620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1801368" y="5233543"/>
            <a:ext cx="6095" cy="1524"/>
          </a:xfrm>
          <a:custGeom>
            <a:avLst/>
            <a:gdLst/>
            <a:ahLst/>
            <a:cxnLst/>
            <a:rect l="l" t="t" r="r" b="b"/>
            <a:pathLst>
              <a:path w="6095" h="1524">
                <a:moveTo>
                  <a:pt x="6095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1793748" y="5235067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7619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1787652" y="5236591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6096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1783080" y="5238115"/>
            <a:ext cx="4571" cy="3048"/>
          </a:xfrm>
          <a:custGeom>
            <a:avLst/>
            <a:gdLst/>
            <a:ahLst/>
            <a:cxnLst/>
            <a:rect l="l" t="t" r="r" b="b"/>
            <a:pathLst>
              <a:path w="4571" h="3048">
                <a:moveTo>
                  <a:pt x="4571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1783080" y="5241163"/>
            <a:ext cx="0" cy="1524"/>
          </a:xfrm>
          <a:custGeom>
            <a:avLst/>
            <a:gdLst/>
            <a:ahLst/>
            <a:cxnLst/>
            <a:rect l="l" t="t" r="r" b="b"/>
            <a:pathLst>
              <a:path h="1524">
                <a:moveTo>
                  <a:pt x="0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1783080" y="5242687"/>
            <a:ext cx="1524" cy="1524"/>
          </a:xfrm>
          <a:custGeom>
            <a:avLst/>
            <a:gdLst/>
            <a:ahLst/>
            <a:cxnLst/>
            <a:rect l="l" t="t" r="r" b="b"/>
            <a:pathLst>
              <a:path w="1524" h="1524">
                <a:moveTo>
                  <a:pt x="0" y="0"/>
                </a:moveTo>
                <a:lnTo>
                  <a:pt x="1524" y="1524"/>
                </a:lnTo>
              </a:path>
            </a:pathLst>
          </a:custGeom>
          <a:ln w="12192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1784604" y="5244211"/>
            <a:ext cx="4571" cy="1524"/>
          </a:xfrm>
          <a:custGeom>
            <a:avLst/>
            <a:gdLst/>
            <a:ahLst/>
            <a:cxnLst/>
            <a:rect l="l" t="t" r="r" b="b"/>
            <a:pathLst>
              <a:path w="4571" h="1524">
                <a:moveTo>
                  <a:pt x="0" y="0"/>
                </a:moveTo>
                <a:lnTo>
                  <a:pt x="4571" y="1524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1789176" y="5245735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0" y="0"/>
                </a:moveTo>
                <a:lnTo>
                  <a:pt x="6096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1795272" y="5245735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1802892" y="5244211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1810512" y="5242687"/>
            <a:ext cx="6095" cy="1524"/>
          </a:xfrm>
          <a:custGeom>
            <a:avLst/>
            <a:gdLst/>
            <a:ahLst/>
            <a:cxnLst/>
            <a:rect l="l" t="t" r="r" b="b"/>
            <a:pathLst>
              <a:path w="6095" h="1524">
                <a:moveTo>
                  <a:pt x="0" y="1524"/>
                </a:moveTo>
                <a:lnTo>
                  <a:pt x="6095" y="0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1816608" y="5241163"/>
            <a:ext cx="3048" cy="1524"/>
          </a:xfrm>
          <a:custGeom>
            <a:avLst/>
            <a:gdLst/>
            <a:ahLst/>
            <a:cxnLst/>
            <a:rect l="l" t="t" r="r" b="b"/>
            <a:pathLst>
              <a:path w="3048" h="1524">
                <a:moveTo>
                  <a:pt x="0" y="1524"/>
                </a:moveTo>
                <a:lnTo>
                  <a:pt x="3048" y="0"/>
                </a:lnTo>
              </a:path>
            </a:pathLst>
          </a:custGeom>
          <a:ln w="12192">
            <a:solidFill>
              <a:srgbClr val="CE7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1819656" y="5238115"/>
            <a:ext cx="1524" cy="3048"/>
          </a:xfrm>
          <a:custGeom>
            <a:avLst/>
            <a:gdLst/>
            <a:ahLst/>
            <a:cxnLst/>
            <a:rect l="l" t="t" r="r" b="b"/>
            <a:pathLst>
              <a:path w="1524" h="3048">
                <a:moveTo>
                  <a:pt x="0" y="3048"/>
                </a:moveTo>
                <a:lnTo>
                  <a:pt x="1524" y="0"/>
                </a:lnTo>
              </a:path>
            </a:pathLst>
          </a:custGeom>
          <a:ln w="12192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1819656" y="5236591"/>
            <a:ext cx="1524" cy="1524"/>
          </a:xfrm>
          <a:custGeom>
            <a:avLst/>
            <a:gdLst/>
            <a:ahLst/>
            <a:cxnLst/>
            <a:rect l="l" t="t" r="r" b="b"/>
            <a:pathLst>
              <a:path w="1524" h="1524">
                <a:moveTo>
                  <a:pt x="1524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AF6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1815083" y="5235067"/>
            <a:ext cx="4572" cy="1524"/>
          </a:xfrm>
          <a:custGeom>
            <a:avLst/>
            <a:gdLst/>
            <a:ahLst/>
            <a:cxnLst/>
            <a:rect l="l" t="t" r="r" b="b"/>
            <a:pathLst>
              <a:path w="4572" h="1524">
                <a:moveTo>
                  <a:pt x="4572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995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1807464" y="5233543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7619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824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1418844" y="5605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1420368" y="5606923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1421828" y="5606923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1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1427988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7366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1424940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1425638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666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1427988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7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1430274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1434782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8763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1431036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1432496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1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1435544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1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1437894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1438656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1440180" y="560844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7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1444752" y="5606923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7">
            <a:solidFill>
              <a:srgbClr val="E2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1446276" y="5606923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1450848" y="5605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7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1452372" y="5605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1455420" y="5602351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1418844" y="5596255"/>
            <a:ext cx="38100" cy="12192"/>
          </a:xfrm>
          <a:custGeom>
            <a:avLst/>
            <a:gdLst/>
            <a:ahLst/>
            <a:cxnLst/>
            <a:rect l="l" t="t" r="r" b="b"/>
            <a:pathLst>
              <a:path w="38100" h="12192">
                <a:moveTo>
                  <a:pt x="25908" y="0"/>
                </a:moveTo>
                <a:lnTo>
                  <a:pt x="18287" y="0"/>
                </a:lnTo>
                <a:lnTo>
                  <a:pt x="10668" y="1524"/>
                </a:lnTo>
                <a:lnTo>
                  <a:pt x="4571" y="3048"/>
                </a:lnTo>
                <a:lnTo>
                  <a:pt x="1524" y="6096"/>
                </a:lnTo>
                <a:lnTo>
                  <a:pt x="0" y="9144"/>
                </a:lnTo>
                <a:lnTo>
                  <a:pt x="1524" y="10668"/>
                </a:lnTo>
                <a:lnTo>
                  <a:pt x="6096" y="12192"/>
                </a:lnTo>
                <a:lnTo>
                  <a:pt x="19812" y="12192"/>
                </a:lnTo>
                <a:lnTo>
                  <a:pt x="27431" y="10668"/>
                </a:lnTo>
                <a:lnTo>
                  <a:pt x="33528" y="9144"/>
                </a:lnTo>
                <a:lnTo>
                  <a:pt x="36575" y="6096"/>
                </a:lnTo>
                <a:lnTo>
                  <a:pt x="38100" y="3048"/>
                </a:lnTo>
                <a:lnTo>
                  <a:pt x="36575" y="1524"/>
                </a:lnTo>
                <a:lnTo>
                  <a:pt x="32003" y="0"/>
                </a:lnTo>
                <a:lnTo>
                  <a:pt x="25908" y="0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1437132" y="5596255"/>
            <a:ext cx="7620" cy="0"/>
          </a:xfrm>
          <a:custGeom>
            <a:avLst/>
            <a:gdLst/>
            <a:ahLst/>
            <a:cxnLst/>
            <a:rect l="l" t="t" r="r" b="b"/>
            <a:pathLst>
              <a:path w="7620">
                <a:moveTo>
                  <a:pt x="762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1429512" y="5596255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7619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1423416" y="5597779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6096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1420368" y="5599303"/>
            <a:ext cx="3047" cy="3048"/>
          </a:xfrm>
          <a:custGeom>
            <a:avLst/>
            <a:gdLst/>
            <a:ahLst/>
            <a:cxnLst/>
            <a:rect l="l" t="t" r="r" b="b"/>
            <a:pathLst>
              <a:path w="3047" h="3048">
                <a:moveTo>
                  <a:pt x="3047" y="0"/>
                </a:moveTo>
                <a:lnTo>
                  <a:pt x="0" y="3048"/>
                </a:lnTo>
              </a:path>
            </a:pathLst>
          </a:custGeom>
          <a:ln w="12191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1418844" y="5602351"/>
            <a:ext cx="1524" cy="3048"/>
          </a:xfrm>
          <a:custGeom>
            <a:avLst/>
            <a:gdLst/>
            <a:ahLst/>
            <a:cxnLst/>
            <a:rect l="l" t="t" r="r" b="b"/>
            <a:pathLst>
              <a:path w="1524" h="3048">
                <a:moveTo>
                  <a:pt x="1524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1418844" y="5605399"/>
            <a:ext cx="1524" cy="1524"/>
          </a:xfrm>
          <a:custGeom>
            <a:avLst/>
            <a:gdLst/>
            <a:ahLst/>
            <a:cxnLst/>
            <a:rect l="l" t="t" r="r" b="b"/>
            <a:pathLst>
              <a:path w="1524" h="1524">
                <a:moveTo>
                  <a:pt x="0" y="0"/>
                </a:moveTo>
                <a:lnTo>
                  <a:pt x="1524" y="1524"/>
                </a:lnTo>
              </a:path>
            </a:pathLst>
          </a:custGeom>
          <a:ln w="12192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1420368" y="5606923"/>
            <a:ext cx="4571" cy="1524"/>
          </a:xfrm>
          <a:custGeom>
            <a:avLst/>
            <a:gdLst/>
            <a:ahLst/>
            <a:cxnLst/>
            <a:rect l="l" t="t" r="r" b="b"/>
            <a:pathLst>
              <a:path w="4571" h="1524">
                <a:moveTo>
                  <a:pt x="0" y="0"/>
                </a:moveTo>
                <a:lnTo>
                  <a:pt x="4571" y="1524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1424940" y="5608447"/>
            <a:ext cx="6096" cy="0"/>
          </a:xfrm>
          <a:custGeom>
            <a:avLst/>
            <a:gdLst/>
            <a:ahLst/>
            <a:cxnLst/>
            <a:rect l="l" t="t" r="r" b="b"/>
            <a:pathLst>
              <a:path w="6096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1431036" y="5608447"/>
            <a:ext cx="7619" cy="0"/>
          </a:xfrm>
          <a:custGeom>
            <a:avLst/>
            <a:gdLst/>
            <a:ahLst/>
            <a:cxnLst/>
            <a:rect l="l" t="t" r="r" b="b"/>
            <a:pathLst>
              <a:path w="7619">
                <a:moveTo>
                  <a:pt x="0" y="0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1438656" y="5606923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1446276" y="5605399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0" y="1524"/>
                </a:moveTo>
                <a:lnTo>
                  <a:pt x="6096" y="0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1452372" y="5602351"/>
            <a:ext cx="3047" cy="3048"/>
          </a:xfrm>
          <a:custGeom>
            <a:avLst/>
            <a:gdLst/>
            <a:ahLst/>
            <a:cxnLst/>
            <a:rect l="l" t="t" r="r" b="b"/>
            <a:pathLst>
              <a:path w="3047" h="3048">
                <a:moveTo>
                  <a:pt x="0" y="3048"/>
                </a:moveTo>
                <a:lnTo>
                  <a:pt x="3047" y="0"/>
                </a:lnTo>
              </a:path>
            </a:pathLst>
          </a:custGeom>
          <a:ln w="12191">
            <a:solidFill>
              <a:srgbClr val="CE7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1455420" y="5599303"/>
            <a:ext cx="1524" cy="3048"/>
          </a:xfrm>
          <a:custGeom>
            <a:avLst/>
            <a:gdLst/>
            <a:ahLst/>
            <a:cxnLst/>
            <a:rect l="l" t="t" r="r" b="b"/>
            <a:pathLst>
              <a:path w="1524" h="3048">
                <a:moveTo>
                  <a:pt x="0" y="3048"/>
                </a:moveTo>
                <a:lnTo>
                  <a:pt x="1524" y="0"/>
                </a:lnTo>
              </a:path>
            </a:pathLst>
          </a:custGeom>
          <a:ln w="12192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1455420" y="5597779"/>
            <a:ext cx="1524" cy="1524"/>
          </a:xfrm>
          <a:custGeom>
            <a:avLst/>
            <a:gdLst/>
            <a:ahLst/>
            <a:cxnLst/>
            <a:rect l="l" t="t" r="r" b="b"/>
            <a:pathLst>
              <a:path w="1524" h="1524">
                <a:moveTo>
                  <a:pt x="1524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AF6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1450848" y="5596255"/>
            <a:ext cx="4571" cy="1524"/>
          </a:xfrm>
          <a:custGeom>
            <a:avLst/>
            <a:gdLst/>
            <a:ahLst/>
            <a:cxnLst/>
            <a:rect l="l" t="t" r="r" b="b"/>
            <a:pathLst>
              <a:path w="4571" h="1524">
                <a:moveTo>
                  <a:pt x="4571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995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1444752" y="5596255"/>
            <a:ext cx="6095" cy="0"/>
          </a:xfrm>
          <a:custGeom>
            <a:avLst/>
            <a:gdLst/>
            <a:ahLst/>
            <a:cxnLst/>
            <a:rect l="l" t="t" r="r" b="b"/>
            <a:pathLst>
              <a:path w="6095">
                <a:moveTo>
                  <a:pt x="6095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824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1345692" y="5172583"/>
            <a:ext cx="545591" cy="541019"/>
          </a:xfrm>
          <a:custGeom>
            <a:avLst/>
            <a:gdLst/>
            <a:ahLst/>
            <a:cxnLst/>
            <a:rect l="l" t="t" r="r" b="b"/>
            <a:pathLst>
              <a:path w="545591" h="541019">
                <a:moveTo>
                  <a:pt x="6096" y="539495"/>
                </a:moveTo>
                <a:lnTo>
                  <a:pt x="545591" y="0"/>
                </a:lnTo>
                <a:lnTo>
                  <a:pt x="537972" y="1524"/>
                </a:lnTo>
                <a:lnTo>
                  <a:pt x="0" y="541019"/>
                </a:lnTo>
                <a:lnTo>
                  <a:pt x="6096" y="539495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1351788" y="5172583"/>
            <a:ext cx="539495" cy="539495"/>
          </a:xfrm>
          <a:custGeom>
            <a:avLst/>
            <a:gdLst/>
            <a:ahLst/>
            <a:cxnLst/>
            <a:rect l="l" t="t" r="r" b="b"/>
            <a:pathLst>
              <a:path w="539495" h="539495">
                <a:moveTo>
                  <a:pt x="0" y="539495"/>
                </a:moveTo>
                <a:lnTo>
                  <a:pt x="539495" y="0"/>
                </a:lnTo>
              </a:path>
            </a:pathLst>
          </a:custGeom>
          <a:ln w="1524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1339596" y="5174107"/>
            <a:ext cx="544067" cy="542543"/>
          </a:xfrm>
          <a:custGeom>
            <a:avLst/>
            <a:gdLst/>
            <a:ahLst/>
            <a:cxnLst/>
            <a:rect l="l" t="t" r="r" b="b"/>
            <a:pathLst>
              <a:path w="544067" h="542543">
                <a:moveTo>
                  <a:pt x="6095" y="539495"/>
                </a:moveTo>
                <a:lnTo>
                  <a:pt x="544067" y="0"/>
                </a:lnTo>
                <a:lnTo>
                  <a:pt x="537972" y="4571"/>
                </a:lnTo>
                <a:lnTo>
                  <a:pt x="0" y="542543"/>
                </a:lnTo>
                <a:lnTo>
                  <a:pt x="6095" y="539495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1345692" y="5174107"/>
            <a:ext cx="537972" cy="539495"/>
          </a:xfrm>
          <a:custGeom>
            <a:avLst/>
            <a:gdLst/>
            <a:ahLst/>
            <a:cxnLst/>
            <a:rect l="l" t="t" r="r" b="b"/>
            <a:pathLst>
              <a:path w="537972" h="539495">
                <a:moveTo>
                  <a:pt x="0" y="539495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1365504" y="5198491"/>
            <a:ext cx="542544" cy="544068"/>
          </a:xfrm>
          <a:custGeom>
            <a:avLst/>
            <a:gdLst/>
            <a:ahLst/>
            <a:cxnLst/>
            <a:rect l="l" t="t" r="r" b="b"/>
            <a:pathLst>
              <a:path w="542544" h="544068">
                <a:moveTo>
                  <a:pt x="0" y="544068"/>
                </a:moveTo>
                <a:lnTo>
                  <a:pt x="537972" y="6096"/>
                </a:lnTo>
                <a:lnTo>
                  <a:pt x="542544" y="0"/>
                </a:lnTo>
                <a:lnTo>
                  <a:pt x="3048" y="537972"/>
                </a:lnTo>
                <a:lnTo>
                  <a:pt x="0" y="544068"/>
                </a:lnTo>
                <a:close/>
              </a:path>
            </a:pathLst>
          </a:custGeom>
          <a:solidFill>
            <a:srgbClr val="CC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1365504" y="5204587"/>
            <a:ext cx="537972" cy="537972"/>
          </a:xfrm>
          <a:custGeom>
            <a:avLst/>
            <a:gdLst/>
            <a:ahLst/>
            <a:cxnLst/>
            <a:rect l="l" t="t" r="r" b="b"/>
            <a:pathLst>
              <a:path w="537972" h="537972">
                <a:moveTo>
                  <a:pt x="0" y="537972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1368552" y="5190871"/>
            <a:ext cx="541020" cy="545591"/>
          </a:xfrm>
          <a:custGeom>
            <a:avLst/>
            <a:gdLst/>
            <a:ahLst/>
            <a:cxnLst/>
            <a:rect l="l" t="t" r="r" b="b"/>
            <a:pathLst>
              <a:path w="541020" h="545591">
                <a:moveTo>
                  <a:pt x="0" y="545591"/>
                </a:moveTo>
                <a:lnTo>
                  <a:pt x="539496" y="7619"/>
                </a:lnTo>
                <a:lnTo>
                  <a:pt x="541020" y="0"/>
                </a:lnTo>
                <a:lnTo>
                  <a:pt x="1523" y="539495"/>
                </a:lnTo>
                <a:lnTo>
                  <a:pt x="0" y="545591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1368552" y="5198491"/>
            <a:ext cx="539496" cy="537972"/>
          </a:xfrm>
          <a:custGeom>
            <a:avLst/>
            <a:gdLst/>
            <a:ahLst/>
            <a:cxnLst/>
            <a:rect l="l" t="t" r="r" b="b"/>
            <a:pathLst>
              <a:path w="539496" h="537972">
                <a:moveTo>
                  <a:pt x="0" y="537972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1368552" y="5184775"/>
            <a:ext cx="541020" cy="545591"/>
          </a:xfrm>
          <a:custGeom>
            <a:avLst/>
            <a:gdLst/>
            <a:ahLst/>
            <a:cxnLst/>
            <a:rect l="l" t="t" r="r" b="b"/>
            <a:pathLst>
              <a:path w="541020" h="545591">
                <a:moveTo>
                  <a:pt x="1523" y="545591"/>
                </a:moveTo>
                <a:lnTo>
                  <a:pt x="541020" y="6096"/>
                </a:lnTo>
                <a:lnTo>
                  <a:pt x="539496" y="0"/>
                </a:lnTo>
                <a:lnTo>
                  <a:pt x="0" y="537972"/>
                </a:lnTo>
                <a:lnTo>
                  <a:pt x="1523" y="545591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1370076" y="5190871"/>
            <a:ext cx="539496" cy="539495"/>
          </a:xfrm>
          <a:custGeom>
            <a:avLst/>
            <a:gdLst/>
            <a:ahLst/>
            <a:cxnLst/>
            <a:rect l="l" t="t" r="r" b="b"/>
            <a:pathLst>
              <a:path w="539496" h="539495">
                <a:moveTo>
                  <a:pt x="0" y="539495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1370076" y="5187823"/>
            <a:ext cx="539496" cy="542543"/>
          </a:xfrm>
          <a:custGeom>
            <a:avLst/>
            <a:gdLst/>
            <a:ahLst/>
            <a:cxnLst/>
            <a:rect l="l" t="t" r="r" b="b"/>
            <a:pathLst>
              <a:path w="539496" h="542543">
                <a:moveTo>
                  <a:pt x="0" y="542543"/>
                </a:moveTo>
                <a:lnTo>
                  <a:pt x="539496" y="3048"/>
                </a:lnTo>
                <a:lnTo>
                  <a:pt x="537972" y="0"/>
                </a:lnTo>
                <a:lnTo>
                  <a:pt x="0" y="537972"/>
                </a:lnTo>
                <a:lnTo>
                  <a:pt x="0" y="542543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1368552" y="5184775"/>
            <a:ext cx="539496" cy="541020"/>
          </a:xfrm>
          <a:custGeom>
            <a:avLst/>
            <a:gdLst/>
            <a:ahLst/>
            <a:cxnLst/>
            <a:rect l="l" t="t" r="r" b="b"/>
            <a:pathLst>
              <a:path w="539496" h="541020">
                <a:moveTo>
                  <a:pt x="1523" y="541020"/>
                </a:moveTo>
                <a:lnTo>
                  <a:pt x="539496" y="3048"/>
                </a:lnTo>
                <a:lnTo>
                  <a:pt x="539496" y="0"/>
                </a:lnTo>
                <a:lnTo>
                  <a:pt x="0" y="537972"/>
                </a:lnTo>
                <a:lnTo>
                  <a:pt x="1523" y="541020"/>
                </a:lnTo>
                <a:close/>
              </a:path>
            </a:pathLst>
          </a:custGeom>
          <a:solidFill>
            <a:srgbClr val="DD84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1365504" y="5178679"/>
            <a:ext cx="542544" cy="544068"/>
          </a:xfrm>
          <a:custGeom>
            <a:avLst/>
            <a:gdLst/>
            <a:ahLst/>
            <a:cxnLst/>
            <a:rect l="l" t="t" r="r" b="b"/>
            <a:pathLst>
              <a:path w="542544" h="544068">
                <a:moveTo>
                  <a:pt x="3048" y="544068"/>
                </a:moveTo>
                <a:lnTo>
                  <a:pt x="542544" y="6096"/>
                </a:lnTo>
                <a:lnTo>
                  <a:pt x="537972" y="0"/>
                </a:lnTo>
                <a:lnTo>
                  <a:pt x="0" y="537972"/>
                </a:lnTo>
                <a:lnTo>
                  <a:pt x="3048" y="544068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1368552" y="5184775"/>
            <a:ext cx="539496" cy="537972"/>
          </a:xfrm>
          <a:custGeom>
            <a:avLst/>
            <a:gdLst/>
            <a:ahLst/>
            <a:cxnLst/>
            <a:rect l="l" t="t" r="r" b="b"/>
            <a:pathLst>
              <a:path w="539496" h="537972">
                <a:moveTo>
                  <a:pt x="0" y="537972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1367028" y="5181600"/>
            <a:ext cx="541020" cy="541147"/>
          </a:xfrm>
          <a:custGeom>
            <a:avLst/>
            <a:gdLst/>
            <a:ahLst/>
            <a:cxnLst/>
            <a:rect l="l" t="t" r="r" b="b"/>
            <a:pathLst>
              <a:path w="541020" h="541147">
                <a:moveTo>
                  <a:pt x="1524" y="541147"/>
                </a:moveTo>
                <a:lnTo>
                  <a:pt x="541020" y="3175"/>
                </a:lnTo>
                <a:lnTo>
                  <a:pt x="539496" y="0"/>
                </a:lnTo>
                <a:lnTo>
                  <a:pt x="0" y="539623"/>
                </a:lnTo>
                <a:lnTo>
                  <a:pt x="1524" y="541147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1367028" y="5180203"/>
            <a:ext cx="539496" cy="541020"/>
          </a:xfrm>
          <a:custGeom>
            <a:avLst/>
            <a:gdLst/>
            <a:ahLst/>
            <a:cxnLst/>
            <a:rect l="l" t="t" r="r" b="b"/>
            <a:pathLst>
              <a:path w="539496" h="541020">
                <a:moveTo>
                  <a:pt x="0" y="541020"/>
                </a:moveTo>
                <a:lnTo>
                  <a:pt x="539496" y="1397"/>
                </a:lnTo>
                <a:lnTo>
                  <a:pt x="537972" y="0"/>
                </a:lnTo>
                <a:lnTo>
                  <a:pt x="0" y="539496"/>
                </a:lnTo>
                <a:lnTo>
                  <a:pt x="0" y="541020"/>
                </a:lnTo>
                <a:close/>
              </a:path>
            </a:pathLst>
          </a:custGeom>
          <a:solidFill>
            <a:srgbClr val="D37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1365504" y="5178679"/>
            <a:ext cx="539496" cy="541020"/>
          </a:xfrm>
          <a:custGeom>
            <a:avLst/>
            <a:gdLst/>
            <a:ahLst/>
            <a:cxnLst/>
            <a:rect l="l" t="t" r="r" b="b"/>
            <a:pathLst>
              <a:path w="539496" h="541020">
                <a:moveTo>
                  <a:pt x="1524" y="541020"/>
                </a:moveTo>
                <a:lnTo>
                  <a:pt x="539496" y="1524"/>
                </a:lnTo>
                <a:lnTo>
                  <a:pt x="537972" y="0"/>
                </a:lnTo>
                <a:lnTo>
                  <a:pt x="0" y="537972"/>
                </a:lnTo>
                <a:lnTo>
                  <a:pt x="1524" y="541020"/>
                </a:lnTo>
                <a:close/>
              </a:path>
            </a:pathLst>
          </a:custGeom>
          <a:solidFill>
            <a:srgbClr val="CE7C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1359408" y="5174107"/>
            <a:ext cx="544067" cy="542543"/>
          </a:xfrm>
          <a:custGeom>
            <a:avLst/>
            <a:gdLst/>
            <a:ahLst/>
            <a:cxnLst/>
            <a:rect l="l" t="t" r="r" b="b"/>
            <a:pathLst>
              <a:path w="544067" h="542543">
                <a:moveTo>
                  <a:pt x="6095" y="542543"/>
                </a:moveTo>
                <a:lnTo>
                  <a:pt x="544067" y="4571"/>
                </a:lnTo>
                <a:lnTo>
                  <a:pt x="537972" y="0"/>
                </a:lnTo>
                <a:lnTo>
                  <a:pt x="0" y="539495"/>
                </a:lnTo>
                <a:lnTo>
                  <a:pt x="6095" y="542543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1365504" y="5178679"/>
            <a:ext cx="537972" cy="537972"/>
          </a:xfrm>
          <a:custGeom>
            <a:avLst/>
            <a:gdLst/>
            <a:ahLst/>
            <a:cxnLst/>
            <a:rect l="l" t="t" r="r" b="b"/>
            <a:pathLst>
              <a:path w="537972" h="537972">
                <a:moveTo>
                  <a:pt x="0" y="537972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1362456" y="5177155"/>
            <a:ext cx="541019" cy="539496"/>
          </a:xfrm>
          <a:custGeom>
            <a:avLst/>
            <a:gdLst/>
            <a:ahLst/>
            <a:cxnLst/>
            <a:rect l="l" t="t" r="r" b="b"/>
            <a:pathLst>
              <a:path w="541019" h="539496">
                <a:moveTo>
                  <a:pt x="3047" y="539496"/>
                </a:moveTo>
                <a:lnTo>
                  <a:pt x="541019" y="1524"/>
                </a:lnTo>
                <a:lnTo>
                  <a:pt x="539495" y="0"/>
                </a:lnTo>
                <a:lnTo>
                  <a:pt x="0" y="539496"/>
                </a:lnTo>
                <a:lnTo>
                  <a:pt x="3047" y="539496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1360932" y="5175631"/>
            <a:ext cx="541019" cy="541020"/>
          </a:xfrm>
          <a:custGeom>
            <a:avLst/>
            <a:gdLst/>
            <a:ahLst/>
            <a:cxnLst/>
            <a:rect l="l" t="t" r="r" b="b"/>
            <a:pathLst>
              <a:path w="541019" h="541020">
                <a:moveTo>
                  <a:pt x="1524" y="541020"/>
                </a:moveTo>
                <a:lnTo>
                  <a:pt x="541019" y="1524"/>
                </a:lnTo>
                <a:lnTo>
                  <a:pt x="539495" y="0"/>
                </a:lnTo>
                <a:lnTo>
                  <a:pt x="0" y="539369"/>
                </a:lnTo>
                <a:lnTo>
                  <a:pt x="1524" y="541020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1359408" y="5174107"/>
            <a:ext cx="541019" cy="540892"/>
          </a:xfrm>
          <a:custGeom>
            <a:avLst/>
            <a:gdLst/>
            <a:ahLst/>
            <a:cxnLst/>
            <a:rect l="l" t="t" r="r" b="b"/>
            <a:pathLst>
              <a:path w="541019" h="540892">
                <a:moveTo>
                  <a:pt x="1523" y="540892"/>
                </a:moveTo>
                <a:lnTo>
                  <a:pt x="541019" y="1523"/>
                </a:lnTo>
                <a:lnTo>
                  <a:pt x="537972" y="0"/>
                </a:lnTo>
                <a:lnTo>
                  <a:pt x="0" y="539495"/>
                </a:lnTo>
                <a:lnTo>
                  <a:pt x="1523" y="540892"/>
                </a:lnTo>
                <a:close/>
              </a:path>
            </a:pathLst>
          </a:custGeom>
          <a:solidFill>
            <a:srgbClr val="BA7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1351788" y="5172583"/>
            <a:ext cx="545592" cy="541019"/>
          </a:xfrm>
          <a:custGeom>
            <a:avLst/>
            <a:gdLst/>
            <a:ahLst/>
            <a:cxnLst/>
            <a:rect l="l" t="t" r="r" b="b"/>
            <a:pathLst>
              <a:path w="545592" h="541019">
                <a:moveTo>
                  <a:pt x="7620" y="541019"/>
                </a:moveTo>
                <a:lnTo>
                  <a:pt x="545592" y="1524"/>
                </a:lnTo>
                <a:lnTo>
                  <a:pt x="539495" y="0"/>
                </a:lnTo>
                <a:lnTo>
                  <a:pt x="0" y="539495"/>
                </a:lnTo>
                <a:lnTo>
                  <a:pt x="7620" y="541019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1359408" y="5174107"/>
            <a:ext cx="537972" cy="539495"/>
          </a:xfrm>
          <a:custGeom>
            <a:avLst/>
            <a:gdLst/>
            <a:ahLst/>
            <a:cxnLst/>
            <a:rect l="l" t="t" r="r" b="b"/>
            <a:pathLst>
              <a:path w="537972" h="539495">
                <a:moveTo>
                  <a:pt x="0" y="539495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1356360" y="5174107"/>
            <a:ext cx="541020" cy="539495"/>
          </a:xfrm>
          <a:custGeom>
            <a:avLst/>
            <a:gdLst/>
            <a:ahLst/>
            <a:cxnLst/>
            <a:rect l="l" t="t" r="r" b="b"/>
            <a:pathLst>
              <a:path w="541020" h="539495">
                <a:moveTo>
                  <a:pt x="3048" y="539495"/>
                </a:moveTo>
                <a:lnTo>
                  <a:pt x="541020" y="0"/>
                </a:lnTo>
                <a:lnTo>
                  <a:pt x="537972" y="0"/>
                </a:lnTo>
                <a:lnTo>
                  <a:pt x="0" y="537971"/>
                </a:lnTo>
                <a:lnTo>
                  <a:pt x="3048" y="539495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1351788" y="5172583"/>
            <a:ext cx="542544" cy="539495"/>
          </a:xfrm>
          <a:custGeom>
            <a:avLst/>
            <a:gdLst/>
            <a:ahLst/>
            <a:cxnLst/>
            <a:rect l="l" t="t" r="r" b="b"/>
            <a:pathLst>
              <a:path w="542544" h="539495">
                <a:moveTo>
                  <a:pt x="4571" y="539495"/>
                </a:moveTo>
                <a:lnTo>
                  <a:pt x="542544" y="1524"/>
                </a:lnTo>
                <a:lnTo>
                  <a:pt x="539495" y="0"/>
                </a:lnTo>
                <a:lnTo>
                  <a:pt x="0" y="539495"/>
                </a:lnTo>
                <a:lnTo>
                  <a:pt x="4571" y="539495"/>
                </a:lnTo>
                <a:close/>
              </a:path>
            </a:pathLst>
          </a:custGeom>
          <a:solidFill>
            <a:srgbClr val="A56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1333500" y="5712079"/>
            <a:ext cx="36575" cy="36575"/>
          </a:xfrm>
          <a:custGeom>
            <a:avLst/>
            <a:gdLst/>
            <a:ahLst/>
            <a:cxnLst/>
            <a:rect l="l" t="t" r="r" b="b"/>
            <a:pathLst>
              <a:path w="36575" h="36575">
                <a:moveTo>
                  <a:pt x="18287" y="0"/>
                </a:moveTo>
                <a:lnTo>
                  <a:pt x="12191" y="1524"/>
                </a:lnTo>
                <a:lnTo>
                  <a:pt x="6096" y="4572"/>
                </a:lnTo>
                <a:lnTo>
                  <a:pt x="1524" y="10668"/>
                </a:lnTo>
                <a:lnTo>
                  <a:pt x="0" y="18287"/>
                </a:lnTo>
                <a:lnTo>
                  <a:pt x="1524" y="24384"/>
                </a:lnTo>
                <a:lnTo>
                  <a:pt x="6096" y="30480"/>
                </a:lnTo>
                <a:lnTo>
                  <a:pt x="12191" y="35051"/>
                </a:lnTo>
                <a:lnTo>
                  <a:pt x="18287" y="36575"/>
                </a:lnTo>
                <a:lnTo>
                  <a:pt x="25908" y="35051"/>
                </a:lnTo>
                <a:lnTo>
                  <a:pt x="32003" y="30480"/>
                </a:lnTo>
                <a:lnTo>
                  <a:pt x="35052" y="24384"/>
                </a:lnTo>
                <a:lnTo>
                  <a:pt x="36575" y="18287"/>
                </a:lnTo>
                <a:lnTo>
                  <a:pt x="35052" y="10668"/>
                </a:lnTo>
                <a:lnTo>
                  <a:pt x="32003" y="4572"/>
                </a:lnTo>
                <a:lnTo>
                  <a:pt x="25908" y="1524"/>
                </a:lnTo>
                <a:lnTo>
                  <a:pt x="18287" y="0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1345692" y="5712079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6096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1339596" y="5713603"/>
            <a:ext cx="6095" cy="3048"/>
          </a:xfrm>
          <a:custGeom>
            <a:avLst/>
            <a:gdLst/>
            <a:ahLst/>
            <a:cxnLst/>
            <a:rect l="l" t="t" r="r" b="b"/>
            <a:pathLst>
              <a:path w="6095" h="3048">
                <a:moveTo>
                  <a:pt x="6095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1335024" y="5716651"/>
            <a:ext cx="4571" cy="6096"/>
          </a:xfrm>
          <a:custGeom>
            <a:avLst/>
            <a:gdLst/>
            <a:ahLst/>
            <a:cxnLst/>
            <a:rect l="l" t="t" r="r" b="b"/>
            <a:pathLst>
              <a:path w="4571" h="6096">
                <a:moveTo>
                  <a:pt x="4571" y="0"/>
                </a:moveTo>
                <a:lnTo>
                  <a:pt x="0" y="6096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1333500" y="5722747"/>
            <a:ext cx="1524" cy="7619"/>
          </a:xfrm>
          <a:custGeom>
            <a:avLst/>
            <a:gdLst/>
            <a:ahLst/>
            <a:cxnLst/>
            <a:rect l="l" t="t" r="r" b="b"/>
            <a:pathLst>
              <a:path w="1524" h="7619">
                <a:moveTo>
                  <a:pt x="1524" y="0"/>
                </a:moveTo>
                <a:lnTo>
                  <a:pt x="0" y="7619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1333500" y="5730367"/>
            <a:ext cx="1524" cy="6096"/>
          </a:xfrm>
          <a:custGeom>
            <a:avLst/>
            <a:gdLst/>
            <a:ahLst/>
            <a:cxnLst/>
            <a:rect l="l" t="t" r="r" b="b"/>
            <a:pathLst>
              <a:path w="1524" h="6096">
                <a:moveTo>
                  <a:pt x="0" y="0"/>
                </a:moveTo>
                <a:lnTo>
                  <a:pt x="1524" y="6096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1335024" y="5736463"/>
            <a:ext cx="4571" cy="6096"/>
          </a:xfrm>
          <a:custGeom>
            <a:avLst/>
            <a:gdLst/>
            <a:ahLst/>
            <a:cxnLst/>
            <a:rect l="l" t="t" r="r" b="b"/>
            <a:pathLst>
              <a:path w="4571" h="6096">
                <a:moveTo>
                  <a:pt x="0" y="0"/>
                </a:moveTo>
                <a:lnTo>
                  <a:pt x="4571" y="6096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1339596" y="5742559"/>
            <a:ext cx="6095" cy="4571"/>
          </a:xfrm>
          <a:custGeom>
            <a:avLst/>
            <a:gdLst/>
            <a:ahLst/>
            <a:cxnLst/>
            <a:rect l="l" t="t" r="r" b="b"/>
            <a:pathLst>
              <a:path w="6095" h="4571">
                <a:moveTo>
                  <a:pt x="0" y="0"/>
                </a:moveTo>
                <a:lnTo>
                  <a:pt x="6095" y="4571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1345692" y="5747131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0" y="0"/>
                </a:moveTo>
                <a:lnTo>
                  <a:pt x="6096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1351788" y="5747131"/>
            <a:ext cx="7620" cy="1524"/>
          </a:xfrm>
          <a:custGeom>
            <a:avLst/>
            <a:gdLst/>
            <a:ahLst/>
            <a:cxnLst/>
            <a:rect l="l" t="t" r="r" b="b"/>
            <a:pathLst>
              <a:path w="7620" h="1524">
                <a:moveTo>
                  <a:pt x="0" y="1524"/>
                </a:moveTo>
                <a:lnTo>
                  <a:pt x="7620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1359408" y="5742559"/>
            <a:ext cx="6095" cy="4571"/>
          </a:xfrm>
          <a:custGeom>
            <a:avLst/>
            <a:gdLst/>
            <a:ahLst/>
            <a:cxnLst/>
            <a:rect l="l" t="t" r="r" b="b"/>
            <a:pathLst>
              <a:path w="6095" h="4571">
                <a:moveTo>
                  <a:pt x="0" y="4571"/>
                </a:moveTo>
                <a:lnTo>
                  <a:pt x="6095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1365504" y="5736463"/>
            <a:ext cx="3048" cy="6096"/>
          </a:xfrm>
          <a:custGeom>
            <a:avLst/>
            <a:gdLst/>
            <a:ahLst/>
            <a:cxnLst/>
            <a:rect l="l" t="t" r="r" b="b"/>
            <a:pathLst>
              <a:path w="3048" h="6096">
                <a:moveTo>
                  <a:pt x="0" y="6096"/>
                </a:moveTo>
                <a:lnTo>
                  <a:pt x="3048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1368552" y="5730367"/>
            <a:ext cx="1523" cy="6096"/>
          </a:xfrm>
          <a:custGeom>
            <a:avLst/>
            <a:gdLst/>
            <a:ahLst/>
            <a:cxnLst/>
            <a:rect l="l" t="t" r="r" b="b"/>
            <a:pathLst>
              <a:path w="1523" h="6096">
                <a:moveTo>
                  <a:pt x="0" y="6096"/>
                </a:moveTo>
                <a:lnTo>
                  <a:pt x="1523" y="0"/>
                </a:lnTo>
              </a:path>
            </a:pathLst>
          </a:custGeom>
          <a:ln w="12192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1368552" y="5722747"/>
            <a:ext cx="1523" cy="7619"/>
          </a:xfrm>
          <a:custGeom>
            <a:avLst/>
            <a:gdLst/>
            <a:ahLst/>
            <a:cxnLst/>
            <a:rect l="l" t="t" r="r" b="b"/>
            <a:pathLst>
              <a:path w="1523" h="7619">
                <a:moveTo>
                  <a:pt x="1523" y="7619"/>
                </a:moveTo>
                <a:lnTo>
                  <a:pt x="0" y="0"/>
                </a:lnTo>
              </a:path>
            </a:pathLst>
          </a:custGeom>
          <a:ln w="12191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1365504" y="5716651"/>
            <a:ext cx="3048" cy="6096"/>
          </a:xfrm>
          <a:custGeom>
            <a:avLst/>
            <a:gdLst/>
            <a:ahLst/>
            <a:cxnLst/>
            <a:rect l="l" t="t" r="r" b="b"/>
            <a:pathLst>
              <a:path w="3048" h="6096">
                <a:moveTo>
                  <a:pt x="3048" y="6096"/>
                </a:moveTo>
                <a:lnTo>
                  <a:pt x="0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1359408" y="5713603"/>
            <a:ext cx="6095" cy="3048"/>
          </a:xfrm>
          <a:custGeom>
            <a:avLst/>
            <a:gdLst/>
            <a:ahLst/>
            <a:cxnLst/>
            <a:rect l="l" t="t" r="r" b="b"/>
            <a:pathLst>
              <a:path w="6095" h="3048">
                <a:moveTo>
                  <a:pt x="6095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1351788" y="5712079"/>
            <a:ext cx="7620" cy="1524"/>
          </a:xfrm>
          <a:custGeom>
            <a:avLst/>
            <a:gdLst/>
            <a:ahLst/>
            <a:cxnLst/>
            <a:rect l="l" t="t" r="r" b="b"/>
            <a:pathLst>
              <a:path w="7620" h="1524">
                <a:moveTo>
                  <a:pt x="7620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1350264" y="5360035"/>
            <a:ext cx="547116" cy="539495"/>
          </a:xfrm>
          <a:custGeom>
            <a:avLst/>
            <a:gdLst/>
            <a:ahLst/>
            <a:cxnLst/>
            <a:rect l="l" t="t" r="r" b="b"/>
            <a:pathLst>
              <a:path w="547116" h="539495">
                <a:moveTo>
                  <a:pt x="7620" y="537972"/>
                </a:moveTo>
                <a:lnTo>
                  <a:pt x="547116" y="0"/>
                </a:lnTo>
                <a:lnTo>
                  <a:pt x="539496" y="1524"/>
                </a:lnTo>
                <a:lnTo>
                  <a:pt x="0" y="539495"/>
                </a:lnTo>
                <a:lnTo>
                  <a:pt x="7620" y="537972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1357884" y="5360035"/>
            <a:ext cx="539496" cy="537972"/>
          </a:xfrm>
          <a:custGeom>
            <a:avLst/>
            <a:gdLst/>
            <a:ahLst/>
            <a:cxnLst/>
            <a:rect l="l" t="t" r="r" b="b"/>
            <a:pathLst>
              <a:path w="539496" h="537972">
                <a:moveTo>
                  <a:pt x="0" y="537972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1345692" y="5361559"/>
            <a:ext cx="544068" cy="542543"/>
          </a:xfrm>
          <a:custGeom>
            <a:avLst/>
            <a:gdLst/>
            <a:ahLst/>
            <a:cxnLst/>
            <a:rect l="l" t="t" r="r" b="b"/>
            <a:pathLst>
              <a:path w="544068" h="542543">
                <a:moveTo>
                  <a:pt x="4571" y="537971"/>
                </a:moveTo>
                <a:lnTo>
                  <a:pt x="544068" y="0"/>
                </a:lnTo>
                <a:lnTo>
                  <a:pt x="537972" y="3048"/>
                </a:lnTo>
                <a:lnTo>
                  <a:pt x="0" y="542543"/>
                </a:lnTo>
                <a:lnTo>
                  <a:pt x="4571" y="537971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1350264" y="5361559"/>
            <a:ext cx="539496" cy="537971"/>
          </a:xfrm>
          <a:custGeom>
            <a:avLst/>
            <a:gdLst/>
            <a:ahLst/>
            <a:cxnLst/>
            <a:rect l="l" t="t" r="r" b="b"/>
            <a:pathLst>
              <a:path w="539496" h="537971">
                <a:moveTo>
                  <a:pt x="0" y="537971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1370076" y="5384419"/>
            <a:ext cx="544068" cy="545591"/>
          </a:xfrm>
          <a:custGeom>
            <a:avLst/>
            <a:gdLst/>
            <a:ahLst/>
            <a:cxnLst/>
            <a:rect l="l" t="t" r="r" b="b"/>
            <a:pathLst>
              <a:path w="544068" h="545591">
                <a:moveTo>
                  <a:pt x="0" y="545591"/>
                </a:moveTo>
                <a:lnTo>
                  <a:pt x="539496" y="6095"/>
                </a:lnTo>
                <a:lnTo>
                  <a:pt x="544068" y="0"/>
                </a:lnTo>
                <a:lnTo>
                  <a:pt x="4571" y="539495"/>
                </a:lnTo>
                <a:lnTo>
                  <a:pt x="0" y="545591"/>
                </a:lnTo>
                <a:close/>
              </a:path>
            </a:pathLst>
          </a:custGeom>
          <a:solidFill>
            <a:srgbClr val="CC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1370076" y="5390515"/>
            <a:ext cx="539496" cy="539496"/>
          </a:xfrm>
          <a:custGeom>
            <a:avLst/>
            <a:gdLst/>
            <a:ahLst/>
            <a:cxnLst/>
            <a:rect l="l" t="t" r="r" b="b"/>
            <a:pathLst>
              <a:path w="539496" h="539496">
                <a:moveTo>
                  <a:pt x="0" y="539496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1374648" y="5378323"/>
            <a:ext cx="539496" cy="545591"/>
          </a:xfrm>
          <a:custGeom>
            <a:avLst/>
            <a:gdLst/>
            <a:ahLst/>
            <a:cxnLst/>
            <a:rect l="l" t="t" r="r" b="b"/>
            <a:pathLst>
              <a:path w="539496" h="545591">
                <a:moveTo>
                  <a:pt x="0" y="545591"/>
                </a:moveTo>
                <a:lnTo>
                  <a:pt x="539496" y="6096"/>
                </a:lnTo>
                <a:lnTo>
                  <a:pt x="539496" y="0"/>
                </a:lnTo>
                <a:lnTo>
                  <a:pt x="1524" y="537972"/>
                </a:lnTo>
                <a:lnTo>
                  <a:pt x="0" y="545591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1374648" y="5384419"/>
            <a:ext cx="539496" cy="539495"/>
          </a:xfrm>
          <a:custGeom>
            <a:avLst/>
            <a:gdLst/>
            <a:ahLst/>
            <a:cxnLst/>
            <a:rect l="l" t="t" r="r" b="b"/>
            <a:pathLst>
              <a:path w="539496" h="539495">
                <a:moveTo>
                  <a:pt x="0" y="539495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1374648" y="5370703"/>
            <a:ext cx="539496" cy="545592"/>
          </a:xfrm>
          <a:custGeom>
            <a:avLst/>
            <a:gdLst/>
            <a:ahLst/>
            <a:cxnLst/>
            <a:rect l="l" t="t" r="r" b="b"/>
            <a:pathLst>
              <a:path w="539496" h="545592">
                <a:moveTo>
                  <a:pt x="1524" y="545592"/>
                </a:moveTo>
                <a:lnTo>
                  <a:pt x="539496" y="7620"/>
                </a:lnTo>
                <a:lnTo>
                  <a:pt x="539496" y="0"/>
                </a:lnTo>
                <a:lnTo>
                  <a:pt x="0" y="539496"/>
                </a:lnTo>
                <a:lnTo>
                  <a:pt x="1524" y="545592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1376172" y="5378323"/>
            <a:ext cx="537972" cy="537972"/>
          </a:xfrm>
          <a:custGeom>
            <a:avLst/>
            <a:gdLst/>
            <a:ahLst/>
            <a:cxnLst/>
            <a:rect l="l" t="t" r="r" b="b"/>
            <a:pathLst>
              <a:path w="537972" h="537972">
                <a:moveTo>
                  <a:pt x="0" y="537972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1374648" y="5373751"/>
            <a:ext cx="539496" cy="542544"/>
          </a:xfrm>
          <a:custGeom>
            <a:avLst/>
            <a:gdLst/>
            <a:ahLst/>
            <a:cxnLst/>
            <a:rect l="l" t="t" r="r" b="b"/>
            <a:pathLst>
              <a:path w="539496" h="542544">
                <a:moveTo>
                  <a:pt x="1524" y="542544"/>
                </a:moveTo>
                <a:lnTo>
                  <a:pt x="539496" y="4572"/>
                </a:lnTo>
                <a:lnTo>
                  <a:pt x="539496" y="0"/>
                </a:lnTo>
                <a:lnTo>
                  <a:pt x="0" y="539496"/>
                </a:lnTo>
                <a:lnTo>
                  <a:pt x="1524" y="542544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1374648" y="5370703"/>
            <a:ext cx="539496" cy="542544"/>
          </a:xfrm>
          <a:custGeom>
            <a:avLst/>
            <a:gdLst/>
            <a:ahLst/>
            <a:cxnLst/>
            <a:rect l="l" t="t" r="r" b="b"/>
            <a:pathLst>
              <a:path w="539496" h="542544">
                <a:moveTo>
                  <a:pt x="0" y="542544"/>
                </a:moveTo>
                <a:lnTo>
                  <a:pt x="539496" y="3048"/>
                </a:lnTo>
                <a:lnTo>
                  <a:pt x="539496" y="0"/>
                </a:lnTo>
                <a:lnTo>
                  <a:pt x="0" y="539496"/>
                </a:lnTo>
                <a:lnTo>
                  <a:pt x="0" y="542544"/>
                </a:lnTo>
                <a:close/>
              </a:path>
            </a:pathLst>
          </a:custGeom>
          <a:solidFill>
            <a:srgbClr val="DD84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1370076" y="5364607"/>
            <a:ext cx="544068" cy="545591"/>
          </a:xfrm>
          <a:custGeom>
            <a:avLst/>
            <a:gdLst/>
            <a:ahLst/>
            <a:cxnLst/>
            <a:rect l="l" t="t" r="r" b="b"/>
            <a:pathLst>
              <a:path w="544068" h="545591">
                <a:moveTo>
                  <a:pt x="4571" y="545591"/>
                </a:moveTo>
                <a:lnTo>
                  <a:pt x="544068" y="6095"/>
                </a:lnTo>
                <a:lnTo>
                  <a:pt x="539496" y="0"/>
                </a:lnTo>
                <a:lnTo>
                  <a:pt x="0" y="539495"/>
                </a:lnTo>
                <a:lnTo>
                  <a:pt x="4571" y="545591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1374648" y="5370703"/>
            <a:ext cx="539496" cy="539496"/>
          </a:xfrm>
          <a:custGeom>
            <a:avLst/>
            <a:gdLst/>
            <a:ahLst/>
            <a:cxnLst/>
            <a:rect l="l" t="t" r="r" b="b"/>
            <a:pathLst>
              <a:path w="539496" h="539496">
                <a:moveTo>
                  <a:pt x="0" y="539496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1373124" y="5369179"/>
            <a:ext cx="541019" cy="541020"/>
          </a:xfrm>
          <a:custGeom>
            <a:avLst/>
            <a:gdLst/>
            <a:ahLst/>
            <a:cxnLst/>
            <a:rect l="l" t="t" r="r" b="b"/>
            <a:pathLst>
              <a:path w="541019" h="541020">
                <a:moveTo>
                  <a:pt x="1523" y="541020"/>
                </a:moveTo>
                <a:lnTo>
                  <a:pt x="541019" y="1524"/>
                </a:lnTo>
                <a:lnTo>
                  <a:pt x="539495" y="0"/>
                </a:lnTo>
                <a:lnTo>
                  <a:pt x="0" y="537972"/>
                </a:lnTo>
                <a:lnTo>
                  <a:pt x="1523" y="541020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1371600" y="5367655"/>
            <a:ext cx="541019" cy="539496"/>
          </a:xfrm>
          <a:custGeom>
            <a:avLst/>
            <a:gdLst/>
            <a:ahLst/>
            <a:cxnLst/>
            <a:rect l="l" t="t" r="r" b="b"/>
            <a:pathLst>
              <a:path w="541019" h="539496">
                <a:moveTo>
                  <a:pt x="1524" y="539496"/>
                </a:moveTo>
                <a:lnTo>
                  <a:pt x="541019" y="1524"/>
                </a:lnTo>
                <a:lnTo>
                  <a:pt x="539495" y="0"/>
                </a:lnTo>
                <a:lnTo>
                  <a:pt x="0" y="537845"/>
                </a:lnTo>
                <a:lnTo>
                  <a:pt x="1524" y="539496"/>
                </a:lnTo>
                <a:close/>
              </a:path>
            </a:pathLst>
          </a:custGeom>
          <a:solidFill>
            <a:srgbClr val="D37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1370076" y="5364607"/>
            <a:ext cx="541019" cy="540892"/>
          </a:xfrm>
          <a:custGeom>
            <a:avLst/>
            <a:gdLst/>
            <a:ahLst/>
            <a:cxnLst/>
            <a:rect l="l" t="t" r="r" b="b"/>
            <a:pathLst>
              <a:path w="541019" h="540892">
                <a:moveTo>
                  <a:pt x="1524" y="540892"/>
                </a:moveTo>
                <a:lnTo>
                  <a:pt x="541019" y="3047"/>
                </a:lnTo>
                <a:lnTo>
                  <a:pt x="539496" y="0"/>
                </a:lnTo>
                <a:lnTo>
                  <a:pt x="0" y="539495"/>
                </a:lnTo>
                <a:lnTo>
                  <a:pt x="1524" y="540892"/>
                </a:lnTo>
                <a:close/>
              </a:path>
            </a:pathLst>
          </a:custGeom>
          <a:solidFill>
            <a:srgbClr val="CE7C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1365504" y="5361559"/>
            <a:ext cx="544068" cy="542543"/>
          </a:xfrm>
          <a:custGeom>
            <a:avLst/>
            <a:gdLst/>
            <a:ahLst/>
            <a:cxnLst/>
            <a:rect l="l" t="t" r="r" b="b"/>
            <a:pathLst>
              <a:path w="544068" h="542543">
                <a:moveTo>
                  <a:pt x="4571" y="542543"/>
                </a:moveTo>
                <a:lnTo>
                  <a:pt x="544068" y="3048"/>
                </a:lnTo>
                <a:lnTo>
                  <a:pt x="537972" y="0"/>
                </a:lnTo>
                <a:lnTo>
                  <a:pt x="0" y="537971"/>
                </a:lnTo>
                <a:lnTo>
                  <a:pt x="4571" y="542543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1370076" y="5364607"/>
            <a:ext cx="539496" cy="539495"/>
          </a:xfrm>
          <a:custGeom>
            <a:avLst/>
            <a:gdLst/>
            <a:ahLst/>
            <a:cxnLst/>
            <a:rect l="l" t="t" r="r" b="b"/>
            <a:pathLst>
              <a:path w="539496" h="539495">
                <a:moveTo>
                  <a:pt x="0" y="539495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1368552" y="5363083"/>
            <a:ext cx="541020" cy="541019"/>
          </a:xfrm>
          <a:custGeom>
            <a:avLst/>
            <a:gdLst/>
            <a:ahLst/>
            <a:cxnLst/>
            <a:rect l="l" t="t" r="r" b="b"/>
            <a:pathLst>
              <a:path w="541020" h="541019">
                <a:moveTo>
                  <a:pt x="1523" y="541019"/>
                </a:moveTo>
                <a:lnTo>
                  <a:pt x="541020" y="1524"/>
                </a:lnTo>
                <a:lnTo>
                  <a:pt x="539496" y="0"/>
                </a:lnTo>
                <a:lnTo>
                  <a:pt x="0" y="539495"/>
                </a:lnTo>
                <a:lnTo>
                  <a:pt x="1523" y="541019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1367028" y="5363083"/>
            <a:ext cx="541020" cy="539495"/>
          </a:xfrm>
          <a:custGeom>
            <a:avLst/>
            <a:gdLst/>
            <a:ahLst/>
            <a:cxnLst/>
            <a:rect l="l" t="t" r="r" b="b"/>
            <a:pathLst>
              <a:path w="541020" h="539495">
                <a:moveTo>
                  <a:pt x="1524" y="539495"/>
                </a:moveTo>
                <a:lnTo>
                  <a:pt x="541020" y="0"/>
                </a:lnTo>
                <a:lnTo>
                  <a:pt x="537972" y="0"/>
                </a:lnTo>
                <a:lnTo>
                  <a:pt x="0" y="537971"/>
                </a:lnTo>
                <a:lnTo>
                  <a:pt x="1524" y="539495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1365504" y="5361559"/>
            <a:ext cx="539496" cy="539495"/>
          </a:xfrm>
          <a:custGeom>
            <a:avLst/>
            <a:gdLst/>
            <a:ahLst/>
            <a:cxnLst/>
            <a:rect l="l" t="t" r="r" b="b"/>
            <a:pathLst>
              <a:path w="539496" h="539495">
                <a:moveTo>
                  <a:pt x="1524" y="539495"/>
                </a:moveTo>
                <a:lnTo>
                  <a:pt x="539496" y="1524"/>
                </a:lnTo>
                <a:lnTo>
                  <a:pt x="537972" y="0"/>
                </a:lnTo>
                <a:lnTo>
                  <a:pt x="0" y="537971"/>
                </a:lnTo>
                <a:lnTo>
                  <a:pt x="1524" y="539495"/>
                </a:lnTo>
                <a:close/>
              </a:path>
            </a:pathLst>
          </a:custGeom>
          <a:solidFill>
            <a:srgbClr val="BA7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1357884" y="5360035"/>
            <a:ext cx="545591" cy="539495"/>
          </a:xfrm>
          <a:custGeom>
            <a:avLst/>
            <a:gdLst/>
            <a:ahLst/>
            <a:cxnLst/>
            <a:rect l="l" t="t" r="r" b="b"/>
            <a:pathLst>
              <a:path w="545591" h="539495">
                <a:moveTo>
                  <a:pt x="7619" y="539495"/>
                </a:moveTo>
                <a:lnTo>
                  <a:pt x="545591" y="1524"/>
                </a:lnTo>
                <a:lnTo>
                  <a:pt x="539496" y="0"/>
                </a:lnTo>
                <a:lnTo>
                  <a:pt x="0" y="537972"/>
                </a:lnTo>
                <a:lnTo>
                  <a:pt x="7619" y="539495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1365504" y="5361559"/>
            <a:ext cx="537972" cy="537971"/>
          </a:xfrm>
          <a:custGeom>
            <a:avLst/>
            <a:gdLst/>
            <a:ahLst/>
            <a:cxnLst/>
            <a:rect l="l" t="t" r="r" b="b"/>
            <a:pathLst>
              <a:path w="537972" h="537971">
                <a:moveTo>
                  <a:pt x="0" y="537971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1360932" y="5360035"/>
            <a:ext cx="542544" cy="539495"/>
          </a:xfrm>
          <a:custGeom>
            <a:avLst/>
            <a:gdLst/>
            <a:ahLst/>
            <a:cxnLst/>
            <a:rect l="l" t="t" r="r" b="b"/>
            <a:pathLst>
              <a:path w="542544" h="539495">
                <a:moveTo>
                  <a:pt x="4571" y="539495"/>
                </a:moveTo>
                <a:lnTo>
                  <a:pt x="542544" y="1524"/>
                </a:lnTo>
                <a:lnTo>
                  <a:pt x="539495" y="0"/>
                </a:lnTo>
                <a:lnTo>
                  <a:pt x="0" y="539495"/>
                </a:lnTo>
                <a:lnTo>
                  <a:pt x="4571" y="539495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1357884" y="5360035"/>
            <a:ext cx="542543" cy="539495"/>
          </a:xfrm>
          <a:custGeom>
            <a:avLst/>
            <a:gdLst/>
            <a:ahLst/>
            <a:cxnLst/>
            <a:rect l="l" t="t" r="r" b="b"/>
            <a:pathLst>
              <a:path w="542543" h="539495">
                <a:moveTo>
                  <a:pt x="3047" y="539495"/>
                </a:moveTo>
                <a:lnTo>
                  <a:pt x="542543" y="0"/>
                </a:lnTo>
                <a:lnTo>
                  <a:pt x="539496" y="0"/>
                </a:lnTo>
                <a:lnTo>
                  <a:pt x="0" y="537972"/>
                </a:lnTo>
                <a:lnTo>
                  <a:pt x="3047" y="539495"/>
                </a:lnTo>
                <a:close/>
              </a:path>
            </a:pathLst>
          </a:custGeom>
          <a:solidFill>
            <a:srgbClr val="A56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1339596" y="5898007"/>
            <a:ext cx="36575" cy="36575"/>
          </a:xfrm>
          <a:custGeom>
            <a:avLst/>
            <a:gdLst/>
            <a:ahLst/>
            <a:cxnLst/>
            <a:rect l="l" t="t" r="r" b="b"/>
            <a:pathLst>
              <a:path w="36575" h="36575">
                <a:moveTo>
                  <a:pt x="18287" y="0"/>
                </a:moveTo>
                <a:lnTo>
                  <a:pt x="10667" y="1523"/>
                </a:lnTo>
                <a:lnTo>
                  <a:pt x="6095" y="6095"/>
                </a:lnTo>
                <a:lnTo>
                  <a:pt x="1523" y="12191"/>
                </a:lnTo>
                <a:lnTo>
                  <a:pt x="0" y="18287"/>
                </a:lnTo>
                <a:lnTo>
                  <a:pt x="1523" y="25907"/>
                </a:lnTo>
                <a:lnTo>
                  <a:pt x="6095" y="32003"/>
                </a:lnTo>
                <a:lnTo>
                  <a:pt x="10667" y="35051"/>
                </a:lnTo>
                <a:lnTo>
                  <a:pt x="18287" y="36575"/>
                </a:lnTo>
                <a:lnTo>
                  <a:pt x="25907" y="35051"/>
                </a:lnTo>
                <a:lnTo>
                  <a:pt x="30479" y="32003"/>
                </a:lnTo>
                <a:lnTo>
                  <a:pt x="35051" y="25907"/>
                </a:lnTo>
                <a:lnTo>
                  <a:pt x="36575" y="18287"/>
                </a:lnTo>
                <a:lnTo>
                  <a:pt x="35051" y="12191"/>
                </a:lnTo>
                <a:lnTo>
                  <a:pt x="30479" y="6095"/>
                </a:lnTo>
                <a:lnTo>
                  <a:pt x="25907" y="1523"/>
                </a:lnTo>
                <a:lnTo>
                  <a:pt x="18287" y="0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1350264" y="5898007"/>
            <a:ext cx="7620" cy="1523"/>
          </a:xfrm>
          <a:custGeom>
            <a:avLst/>
            <a:gdLst/>
            <a:ahLst/>
            <a:cxnLst/>
            <a:rect l="l" t="t" r="r" b="b"/>
            <a:pathLst>
              <a:path w="7620" h="1523">
                <a:moveTo>
                  <a:pt x="7620" y="0"/>
                </a:moveTo>
                <a:lnTo>
                  <a:pt x="0" y="1523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1345692" y="5899531"/>
            <a:ext cx="4571" cy="4572"/>
          </a:xfrm>
          <a:custGeom>
            <a:avLst/>
            <a:gdLst/>
            <a:ahLst/>
            <a:cxnLst/>
            <a:rect l="l" t="t" r="r" b="b"/>
            <a:pathLst>
              <a:path w="4571" h="4572">
                <a:moveTo>
                  <a:pt x="4571" y="0"/>
                </a:moveTo>
                <a:lnTo>
                  <a:pt x="0" y="4572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1341120" y="5904103"/>
            <a:ext cx="4571" cy="6096"/>
          </a:xfrm>
          <a:custGeom>
            <a:avLst/>
            <a:gdLst/>
            <a:ahLst/>
            <a:cxnLst/>
            <a:rect l="l" t="t" r="r" b="b"/>
            <a:pathLst>
              <a:path w="4571" h="6096">
                <a:moveTo>
                  <a:pt x="4571" y="0"/>
                </a:moveTo>
                <a:lnTo>
                  <a:pt x="0" y="6096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1339596" y="5910199"/>
            <a:ext cx="1523" cy="6096"/>
          </a:xfrm>
          <a:custGeom>
            <a:avLst/>
            <a:gdLst/>
            <a:ahLst/>
            <a:cxnLst/>
            <a:rect l="l" t="t" r="r" b="b"/>
            <a:pathLst>
              <a:path w="1523" h="6096">
                <a:moveTo>
                  <a:pt x="1523" y="0"/>
                </a:moveTo>
                <a:lnTo>
                  <a:pt x="0" y="6096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1339596" y="5916295"/>
            <a:ext cx="1523" cy="7619"/>
          </a:xfrm>
          <a:custGeom>
            <a:avLst/>
            <a:gdLst/>
            <a:ahLst/>
            <a:cxnLst/>
            <a:rect l="l" t="t" r="r" b="b"/>
            <a:pathLst>
              <a:path w="1523" h="7619">
                <a:moveTo>
                  <a:pt x="0" y="0"/>
                </a:moveTo>
                <a:lnTo>
                  <a:pt x="1523" y="7619"/>
                </a:lnTo>
              </a:path>
            </a:pathLst>
          </a:custGeom>
          <a:ln w="12191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1341120" y="5923915"/>
            <a:ext cx="4571" cy="6096"/>
          </a:xfrm>
          <a:custGeom>
            <a:avLst/>
            <a:gdLst/>
            <a:ahLst/>
            <a:cxnLst/>
            <a:rect l="l" t="t" r="r" b="b"/>
            <a:pathLst>
              <a:path w="4571" h="6096">
                <a:moveTo>
                  <a:pt x="0" y="0"/>
                </a:moveTo>
                <a:lnTo>
                  <a:pt x="4571" y="6096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1345692" y="5930011"/>
            <a:ext cx="4571" cy="3048"/>
          </a:xfrm>
          <a:custGeom>
            <a:avLst/>
            <a:gdLst/>
            <a:ahLst/>
            <a:cxnLst/>
            <a:rect l="l" t="t" r="r" b="b"/>
            <a:pathLst>
              <a:path w="4571" h="3048">
                <a:moveTo>
                  <a:pt x="0" y="0"/>
                </a:moveTo>
                <a:lnTo>
                  <a:pt x="4571" y="3048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1350264" y="5933059"/>
            <a:ext cx="7620" cy="1524"/>
          </a:xfrm>
          <a:custGeom>
            <a:avLst/>
            <a:gdLst/>
            <a:ahLst/>
            <a:cxnLst/>
            <a:rect l="l" t="t" r="r" b="b"/>
            <a:pathLst>
              <a:path w="7620" h="1524">
                <a:moveTo>
                  <a:pt x="0" y="0"/>
                </a:moveTo>
                <a:lnTo>
                  <a:pt x="762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1357884" y="5933059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1365504" y="5930011"/>
            <a:ext cx="4571" cy="3048"/>
          </a:xfrm>
          <a:custGeom>
            <a:avLst/>
            <a:gdLst/>
            <a:ahLst/>
            <a:cxnLst/>
            <a:rect l="l" t="t" r="r" b="b"/>
            <a:pathLst>
              <a:path w="4571" h="3048">
                <a:moveTo>
                  <a:pt x="0" y="3048"/>
                </a:moveTo>
                <a:lnTo>
                  <a:pt x="4571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1370076" y="5923915"/>
            <a:ext cx="4571" cy="6096"/>
          </a:xfrm>
          <a:custGeom>
            <a:avLst/>
            <a:gdLst/>
            <a:ahLst/>
            <a:cxnLst/>
            <a:rect l="l" t="t" r="r" b="b"/>
            <a:pathLst>
              <a:path w="4571" h="6096">
                <a:moveTo>
                  <a:pt x="0" y="6096"/>
                </a:moveTo>
                <a:lnTo>
                  <a:pt x="4571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1374648" y="5916295"/>
            <a:ext cx="1524" cy="7619"/>
          </a:xfrm>
          <a:custGeom>
            <a:avLst/>
            <a:gdLst/>
            <a:ahLst/>
            <a:cxnLst/>
            <a:rect l="l" t="t" r="r" b="b"/>
            <a:pathLst>
              <a:path w="1524" h="7619">
                <a:moveTo>
                  <a:pt x="0" y="7619"/>
                </a:moveTo>
                <a:lnTo>
                  <a:pt x="1524" y="0"/>
                </a:lnTo>
              </a:path>
            </a:pathLst>
          </a:custGeom>
          <a:ln w="12192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1374648" y="5910199"/>
            <a:ext cx="1524" cy="6096"/>
          </a:xfrm>
          <a:custGeom>
            <a:avLst/>
            <a:gdLst/>
            <a:ahLst/>
            <a:cxnLst/>
            <a:rect l="l" t="t" r="r" b="b"/>
            <a:pathLst>
              <a:path w="1524" h="6096">
                <a:moveTo>
                  <a:pt x="1524" y="6096"/>
                </a:moveTo>
                <a:lnTo>
                  <a:pt x="0" y="0"/>
                </a:lnTo>
              </a:path>
            </a:pathLst>
          </a:custGeom>
          <a:ln w="12192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1370076" y="5904103"/>
            <a:ext cx="4571" cy="6096"/>
          </a:xfrm>
          <a:custGeom>
            <a:avLst/>
            <a:gdLst/>
            <a:ahLst/>
            <a:cxnLst/>
            <a:rect l="l" t="t" r="r" b="b"/>
            <a:pathLst>
              <a:path w="4571" h="6096">
                <a:moveTo>
                  <a:pt x="4571" y="6096"/>
                </a:moveTo>
                <a:lnTo>
                  <a:pt x="0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1365504" y="5899531"/>
            <a:ext cx="4571" cy="4572"/>
          </a:xfrm>
          <a:custGeom>
            <a:avLst/>
            <a:gdLst/>
            <a:ahLst/>
            <a:cxnLst/>
            <a:rect l="l" t="t" r="r" b="b"/>
            <a:pathLst>
              <a:path w="4571" h="4572">
                <a:moveTo>
                  <a:pt x="4571" y="4572"/>
                </a:moveTo>
                <a:lnTo>
                  <a:pt x="0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1357884" y="5898007"/>
            <a:ext cx="7619" cy="1523"/>
          </a:xfrm>
          <a:custGeom>
            <a:avLst/>
            <a:gdLst/>
            <a:ahLst/>
            <a:cxnLst/>
            <a:rect l="l" t="t" r="r" b="b"/>
            <a:pathLst>
              <a:path w="7619" h="1523">
                <a:moveTo>
                  <a:pt x="7619" y="1523"/>
                </a:moveTo>
                <a:lnTo>
                  <a:pt x="0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1847088" y="6538086"/>
            <a:ext cx="42672" cy="7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1978152" y="6411595"/>
            <a:ext cx="42672" cy="777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2647188" y="6538086"/>
            <a:ext cx="42672" cy="7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2778252" y="6413119"/>
            <a:ext cx="42672" cy="777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3447288" y="6535038"/>
            <a:ext cx="42672" cy="7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3578352" y="6408547"/>
            <a:ext cx="42672" cy="777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4247388" y="6538086"/>
            <a:ext cx="42672" cy="7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4378452" y="6411595"/>
            <a:ext cx="42672" cy="777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5085588" y="6548755"/>
            <a:ext cx="42672" cy="7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5216652" y="6423787"/>
            <a:ext cx="42672" cy="777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2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D84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2567432" y="4827580"/>
            <a:ext cx="2434544" cy="29912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549" marR="61247" algn="ctr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3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b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u</a:t>
            </a:r>
            <a:r>
              <a:rPr sz="1100" spc="4" dirty="0" smtClean="0">
                <a:latin typeface="Times New Roman"/>
                <a:cs typeface="Times New Roman"/>
              </a:rPr>
              <a:t>lt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4" dirty="0" smtClean="0">
                <a:latin typeface="Times New Roman"/>
                <a:cs typeface="Times New Roman"/>
              </a:rPr>
              <a:t>ir</a:t>
            </a:r>
            <a:r>
              <a:rPr sz="1100" spc="0" dirty="0" smtClean="0">
                <a:latin typeface="Times New Roman"/>
                <a:cs typeface="Times New Roman"/>
              </a:rPr>
              <a:t>d</a:t>
            </a:r>
            <a:r>
              <a:rPr sz="1100" spc="-9" dirty="0" smtClean="0">
                <a:latin typeface="Times New Roman"/>
                <a:cs typeface="Times New Roman"/>
              </a:rPr>
              <a:t>e</a:t>
            </a:r>
            <a:r>
              <a:rPr sz="1100" spc="0" dirty="0" smtClean="0">
                <a:latin typeface="Times New Roman"/>
                <a:cs typeface="Times New Roman"/>
              </a:rPr>
              <a:t>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19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</a:pPr>
            <a:r>
              <a:rPr sz="900" spc="4" dirty="0" smtClean="0">
                <a:latin typeface="Times New Roman"/>
                <a:cs typeface="Times New Roman"/>
              </a:rPr>
              <a:t>Su</a:t>
            </a:r>
            <a:r>
              <a:rPr sz="900" spc="-14" dirty="0" smtClean="0">
                <a:latin typeface="Times New Roman"/>
                <a:cs typeface="Times New Roman"/>
              </a:rPr>
              <a:t>m</a:t>
            </a:r>
            <a:r>
              <a:rPr sz="900" spc="4" dirty="0" smtClean="0">
                <a:latin typeface="Times New Roman"/>
                <a:cs typeface="Times New Roman"/>
              </a:rPr>
              <a:t>b</a:t>
            </a:r>
            <a:r>
              <a:rPr sz="900" spc="-4" dirty="0" smtClean="0">
                <a:latin typeface="Times New Roman"/>
                <a:cs typeface="Times New Roman"/>
              </a:rPr>
              <a:t>e</a:t>
            </a:r>
            <a:r>
              <a:rPr sz="900" spc="0" dirty="0" smtClean="0">
                <a:latin typeface="Times New Roman"/>
                <a:cs typeface="Times New Roman"/>
              </a:rPr>
              <a:t>r</a:t>
            </a:r>
            <a:r>
              <a:rPr sz="900" spc="4" dirty="0" smtClean="0">
                <a:latin typeface="Times New Roman"/>
                <a:cs typeface="Times New Roman"/>
              </a:rPr>
              <a:t> </a:t>
            </a:r>
            <a:r>
              <a:rPr sz="900" spc="0" dirty="0" smtClean="0">
                <a:latin typeface="Times New Roman"/>
                <a:cs typeface="Times New Roman"/>
              </a:rPr>
              <a:t>: </a:t>
            </a:r>
            <a:r>
              <a:rPr sz="900" spc="-220" dirty="0" smtClean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h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t</a:t>
            </a:r>
            <a:r>
              <a:rPr sz="900" u="sng" spc="-9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t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p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://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en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.</a:t>
            </a:r>
            <a:r>
              <a:rPr sz="900" u="sng" spc="-1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w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i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k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i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p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e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d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i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a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.o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r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g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/</a:t>
            </a:r>
            <a:r>
              <a:rPr sz="900" u="sng" spc="-1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w</a:t>
            </a:r>
            <a:r>
              <a:rPr sz="900" u="sng" spc="1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i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k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i/</a:t>
            </a:r>
            <a:r>
              <a:rPr sz="900" u="sng" spc="-1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G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ir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d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e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r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_b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ri</a:t>
            </a:r>
            <a:r>
              <a:rPr sz="900" u="sng" spc="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d</a:t>
            </a:r>
            <a:r>
              <a:rPr sz="900" u="sng" spc="-4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g</a:t>
            </a:r>
            <a:r>
              <a:rPr sz="900" u="sng" spc="0" dirty="0" smtClean="0">
                <a:solidFill>
                  <a:srgbClr val="0000FF"/>
                </a:solidFill>
                <a:latin typeface="Times New Roman"/>
                <a:cs typeface="Times New Roman"/>
                <a:hlinkClick r:id="rId6"/>
              </a:rPr>
              <a:t>e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159256" y="5319435"/>
            <a:ext cx="481076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andara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711955" y="5703483"/>
            <a:ext cx="764227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4" dirty="0" smtClean="0">
                <a:latin typeface="Arial"/>
                <a:cs typeface="Arial"/>
              </a:rPr>
              <a:t>Lan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j</a:t>
            </a:r>
            <a:r>
              <a:rPr sz="800" spc="-14" dirty="0" smtClean="0">
                <a:latin typeface="Arial"/>
                <a:cs typeface="Arial"/>
              </a:rPr>
              <a:t>e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837436" y="5964087"/>
            <a:ext cx="334984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ir</a:t>
            </a:r>
            <a:endParaRPr sz="8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548888" y="6011331"/>
            <a:ext cx="594243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800" b="1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800" b="1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800" b="1" spc="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800" b="1" spc="-4" dirty="0" smtClean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800" b="1" spc="-1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999236" y="6648363"/>
            <a:ext cx="478289" cy="2447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6208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hea</a:t>
            </a:r>
            <a:r>
              <a:rPr sz="800" spc="0" dirty="0" smtClean="0">
                <a:latin typeface="Arial"/>
                <a:cs typeface="Arial"/>
              </a:rPr>
              <a:t>r </a:t>
            </a:r>
            <a:r>
              <a:rPr sz="800" spc="4" dirty="0" smtClean="0">
                <a:latin typeface="Arial"/>
                <a:cs typeface="Arial"/>
              </a:rPr>
              <a:t>c</a:t>
            </a:r>
            <a:r>
              <a:rPr sz="800" spc="-4" dirty="0" smtClean="0">
                <a:latin typeface="Arial"/>
                <a:cs typeface="Arial"/>
              </a:rPr>
              <a:t>onne</a:t>
            </a:r>
            <a:r>
              <a:rPr sz="800" spc="4" dirty="0" smtClean="0">
                <a:latin typeface="Arial"/>
                <a:cs typeface="Arial"/>
              </a:rPr>
              <a:t>ct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720088" y="7190907"/>
            <a:ext cx="299984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4" dirty="0" smtClean="0">
                <a:latin typeface="Arial"/>
                <a:cs typeface="Arial"/>
              </a:rPr>
              <a:t>g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rde</a:t>
            </a:r>
            <a:r>
              <a:rPr sz="800" spc="0" dirty="0" smtClean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634488" y="8497372"/>
            <a:ext cx="2316746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4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b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u</a:t>
            </a:r>
            <a:r>
              <a:rPr sz="1100" spc="4" dirty="0" smtClean="0">
                <a:latin typeface="Times New Roman"/>
                <a:cs typeface="Times New Roman"/>
              </a:rPr>
              <a:t>lt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4" dirty="0" smtClean="0">
                <a:latin typeface="Times New Roman"/>
                <a:cs typeface="Times New Roman"/>
              </a:rPr>
              <a:t>ir</a:t>
            </a:r>
            <a:r>
              <a:rPr sz="1100" spc="0" dirty="0" smtClean="0">
                <a:latin typeface="Times New Roman"/>
                <a:cs typeface="Times New Roman"/>
              </a:rPr>
              <a:t>d</a:t>
            </a:r>
            <a:r>
              <a:rPr sz="1100" spc="-9" dirty="0" smtClean="0">
                <a:latin typeface="Times New Roman"/>
                <a:cs typeface="Times New Roman"/>
              </a:rPr>
              <a:t>e</a:t>
            </a:r>
            <a:r>
              <a:rPr sz="1100" spc="0" dirty="0" smtClean="0">
                <a:latin typeface="Times New Roman"/>
                <a:cs typeface="Times New Roman"/>
              </a:rPr>
              <a:t>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19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736340" y="10061285"/>
            <a:ext cx="106113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0" dirty="0" smtClean="0">
                <a:latin typeface="Arial"/>
                <a:cs typeface="Arial"/>
              </a:rPr>
              <a:t>5</a:t>
            </a:r>
            <a:endParaRPr sz="9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097024" y="7504303"/>
            <a:ext cx="65532" cy="774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3" name="object 43"/>
          <p:cNvSpPr txBox="1"/>
          <p:nvPr/>
        </p:nvSpPr>
        <p:spPr>
          <a:xfrm>
            <a:off x="2162556" y="7504303"/>
            <a:ext cx="449579" cy="774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2" name="object 42"/>
          <p:cNvSpPr txBox="1"/>
          <p:nvPr/>
        </p:nvSpPr>
        <p:spPr>
          <a:xfrm>
            <a:off x="2612136" y="7504303"/>
            <a:ext cx="1798319" cy="7741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1" name="object 41"/>
          <p:cNvSpPr txBox="1"/>
          <p:nvPr/>
        </p:nvSpPr>
        <p:spPr>
          <a:xfrm>
            <a:off x="4410456" y="7504303"/>
            <a:ext cx="449579" cy="777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0" name="object 40"/>
          <p:cNvSpPr txBox="1"/>
          <p:nvPr/>
        </p:nvSpPr>
        <p:spPr>
          <a:xfrm>
            <a:off x="4860035" y="7504303"/>
            <a:ext cx="109728" cy="777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9" name="object 39"/>
          <p:cNvSpPr txBox="1"/>
          <p:nvPr/>
        </p:nvSpPr>
        <p:spPr>
          <a:xfrm>
            <a:off x="1610868" y="6663055"/>
            <a:ext cx="114299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8" name="object 38"/>
          <p:cNvSpPr txBox="1"/>
          <p:nvPr/>
        </p:nvSpPr>
        <p:spPr>
          <a:xfrm>
            <a:off x="1725167" y="6663055"/>
            <a:ext cx="110490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7" name="object 37"/>
          <p:cNvSpPr txBox="1"/>
          <p:nvPr/>
        </p:nvSpPr>
        <p:spPr>
          <a:xfrm>
            <a:off x="1835658" y="6663055"/>
            <a:ext cx="792480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6" name="object 36"/>
          <p:cNvSpPr txBox="1"/>
          <p:nvPr/>
        </p:nvSpPr>
        <p:spPr>
          <a:xfrm>
            <a:off x="2628138" y="6663055"/>
            <a:ext cx="781811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5" name="object 35"/>
          <p:cNvSpPr txBox="1"/>
          <p:nvPr/>
        </p:nvSpPr>
        <p:spPr>
          <a:xfrm>
            <a:off x="3409950" y="6663055"/>
            <a:ext cx="807719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4" name="object 34"/>
          <p:cNvSpPr txBox="1"/>
          <p:nvPr/>
        </p:nvSpPr>
        <p:spPr>
          <a:xfrm>
            <a:off x="4217670" y="6663055"/>
            <a:ext cx="838200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3" name="object 33"/>
          <p:cNvSpPr txBox="1"/>
          <p:nvPr/>
        </p:nvSpPr>
        <p:spPr>
          <a:xfrm>
            <a:off x="5055870" y="6663055"/>
            <a:ext cx="104394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5160264" y="6663055"/>
            <a:ext cx="306324" cy="3825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1610868" y="7045579"/>
            <a:ext cx="114299" cy="3839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100"/>
              </a:lnSpc>
              <a:spcBef>
                <a:spcPts val="48"/>
              </a:spcBef>
            </a:pPr>
            <a:endParaRPr sz="1100"/>
          </a:p>
          <a:p>
            <a:pPr marL="64007">
              <a:lnSpc>
                <a:spcPct val="95825"/>
              </a:lnSpc>
            </a:pPr>
            <a:r>
              <a:rPr sz="800" spc="0" dirty="0" smtClean="0">
                <a:latin typeface="Times New Roman"/>
                <a:cs typeface="Times New Roman"/>
              </a:rPr>
              <a:t>I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25167" y="7045579"/>
            <a:ext cx="110490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6"/>
              </a:spcBef>
            </a:pPr>
            <a:endParaRPr sz="600"/>
          </a:p>
        </p:txBody>
      </p:sp>
      <p:sp>
        <p:nvSpPr>
          <p:cNvPr id="29" name="object 29"/>
          <p:cNvSpPr txBox="1"/>
          <p:nvPr/>
        </p:nvSpPr>
        <p:spPr>
          <a:xfrm>
            <a:off x="1835658" y="7045579"/>
            <a:ext cx="99821" cy="80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6"/>
              </a:spcBef>
            </a:pPr>
            <a:endParaRPr sz="600"/>
          </a:p>
        </p:txBody>
      </p:sp>
      <p:sp>
        <p:nvSpPr>
          <p:cNvPr id="28" name="object 28"/>
          <p:cNvSpPr txBox="1"/>
          <p:nvPr/>
        </p:nvSpPr>
        <p:spPr>
          <a:xfrm>
            <a:off x="1935480" y="7045579"/>
            <a:ext cx="577595" cy="3839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7" name="object 27"/>
          <p:cNvSpPr txBox="1"/>
          <p:nvPr/>
        </p:nvSpPr>
        <p:spPr>
          <a:xfrm>
            <a:off x="2513076" y="7045579"/>
            <a:ext cx="115062" cy="883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50"/>
              </a:lnSpc>
              <a:spcBef>
                <a:spcPts val="45"/>
              </a:spcBef>
            </a:pPr>
            <a:endParaRPr sz="650"/>
          </a:p>
        </p:txBody>
      </p:sp>
      <p:sp>
        <p:nvSpPr>
          <p:cNvPr id="26" name="object 26"/>
          <p:cNvSpPr txBox="1"/>
          <p:nvPr/>
        </p:nvSpPr>
        <p:spPr>
          <a:xfrm>
            <a:off x="2628138" y="7045579"/>
            <a:ext cx="99821" cy="883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50"/>
              </a:lnSpc>
              <a:spcBef>
                <a:spcPts val="45"/>
              </a:spcBef>
            </a:pPr>
            <a:endParaRPr sz="650"/>
          </a:p>
        </p:txBody>
      </p:sp>
      <p:sp>
        <p:nvSpPr>
          <p:cNvPr id="25" name="object 25"/>
          <p:cNvSpPr txBox="1"/>
          <p:nvPr/>
        </p:nvSpPr>
        <p:spPr>
          <a:xfrm>
            <a:off x="2727960" y="7045579"/>
            <a:ext cx="566927" cy="3839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3294888" y="7045579"/>
            <a:ext cx="115062" cy="853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50"/>
              </a:lnSpc>
              <a:spcBef>
                <a:spcPts val="22"/>
              </a:spcBef>
            </a:pPr>
            <a:endParaRPr sz="650"/>
          </a:p>
        </p:txBody>
      </p:sp>
      <p:sp>
        <p:nvSpPr>
          <p:cNvPr id="23" name="object 23"/>
          <p:cNvSpPr txBox="1"/>
          <p:nvPr/>
        </p:nvSpPr>
        <p:spPr>
          <a:xfrm>
            <a:off x="3409950" y="7045579"/>
            <a:ext cx="99822" cy="853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50"/>
              </a:lnSpc>
              <a:spcBef>
                <a:spcPts val="22"/>
              </a:spcBef>
            </a:pPr>
            <a:endParaRPr sz="650"/>
          </a:p>
        </p:txBody>
      </p:sp>
      <p:sp>
        <p:nvSpPr>
          <p:cNvPr id="22" name="object 22"/>
          <p:cNvSpPr txBox="1"/>
          <p:nvPr/>
        </p:nvSpPr>
        <p:spPr>
          <a:xfrm>
            <a:off x="3509772" y="7045579"/>
            <a:ext cx="592836" cy="3839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" name="object 21"/>
          <p:cNvSpPr txBox="1"/>
          <p:nvPr/>
        </p:nvSpPr>
        <p:spPr>
          <a:xfrm>
            <a:off x="4102608" y="7045579"/>
            <a:ext cx="115061" cy="77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12"/>
              </a:spcBef>
            </a:pPr>
            <a:endParaRPr sz="600"/>
          </a:p>
        </p:txBody>
      </p:sp>
      <p:sp>
        <p:nvSpPr>
          <p:cNvPr id="20" name="object 20"/>
          <p:cNvSpPr txBox="1"/>
          <p:nvPr/>
        </p:nvSpPr>
        <p:spPr>
          <a:xfrm>
            <a:off x="4217670" y="7045579"/>
            <a:ext cx="99822" cy="77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12"/>
              </a:spcBef>
            </a:pPr>
            <a:endParaRPr sz="600"/>
          </a:p>
        </p:txBody>
      </p:sp>
      <p:sp>
        <p:nvSpPr>
          <p:cNvPr id="19" name="object 19"/>
          <p:cNvSpPr txBox="1"/>
          <p:nvPr/>
        </p:nvSpPr>
        <p:spPr>
          <a:xfrm>
            <a:off x="4317492" y="7045579"/>
            <a:ext cx="623316" cy="3839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4940808" y="7045579"/>
            <a:ext cx="115061" cy="838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50"/>
              </a:lnSpc>
              <a:spcBef>
                <a:spcPts val="10"/>
              </a:spcBef>
            </a:pPr>
            <a:endParaRPr sz="650"/>
          </a:p>
        </p:txBody>
      </p:sp>
      <p:sp>
        <p:nvSpPr>
          <p:cNvPr id="17" name="object 17"/>
          <p:cNvSpPr txBox="1"/>
          <p:nvPr/>
        </p:nvSpPr>
        <p:spPr>
          <a:xfrm>
            <a:off x="5055870" y="7045579"/>
            <a:ext cx="104394" cy="838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50"/>
              </a:lnSpc>
              <a:spcBef>
                <a:spcPts val="10"/>
              </a:spcBef>
            </a:pPr>
            <a:endParaRPr sz="650"/>
          </a:p>
        </p:txBody>
      </p:sp>
      <p:sp>
        <p:nvSpPr>
          <p:cNvPr id="16" name="object 16"/>
          <p:cNvSpPr txBox="1"/>
          <p:nvPr/>
        </p:nvSpPr>
        <p:spPr>
          <a:xfrm>
            <a:off x="5160264" y="7045579"/>
            <a:ext cx="306323" cy="3444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4940808" y="7129399"/>
            <a:ext cx="219455" cy="3001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4102608" y="7123303"/>
            <a:ext cx="214883" cy="3061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3294888" y="7130923"/>
            <a:ext cx="214884" cy="2985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2513076" y="7133907"/>
            <a:ext cx="214884" cy="2955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1725167" y="7126351"/>
            <a:ext cx="210312" cy="3031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8"/>
              </a:spcBef>
            </a:pPr>
            <a:endParaRPr sz="500"/>
          </a:p>
          <a:p>
            <a:pPr marL="7620">
              <a:lnSpc>
                <a:spcPct val="95825"/>
              </a:lnSpc>
            </a:pPr>
            <a:r>
              <a:rPr sz="800" spc="-4" dirty="0" smtClean="0">
                <a:latin typeface="Arial"/>
                <a:cs typeface="Arial"/>
              </a:rPr>
              <a:t>g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d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160264" y="7390003"/>
            <a:ext cx="306324" cy="394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83208" y="6300343"/>
            <a:ext cx="708660" cy="45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91868" y="6304915"/>
            <a:ext cx="3413759" cy="411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05628" y="6304915"/>
            <a:ext cx="696468" cy="411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283208" y="6346063"/>
            <a:ext cx="708660" cy="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83208" y="6300343"/>
            <a:ext cx="708660" cy="45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91868" y="6300343"/>
            <a:ext cx="3413759" cy="45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05628" y="6304915"/>
            <a:ext cx="696468" cy="411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283208" y="6346063"/>
            <a:ext cx="4818888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0"/>
              </a:spcBef>
            </a:pPr>
            <a:endParaRPr sz="9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object 822"/>
          <p:cNvSpPr/>
          <p:nvPr/>
        </p:nvSpPr>
        <p:spPr>
          <a:xfrm>
            <a:off x="922019" y="5483479"/>
            <a:ext cx="5715000" cy="26852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098292" y="4235323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098292" y="4241419"/>
            <a:ext cx="0" cy="635380"/>
          </a:xfrm>
          <a:custGeom>
            <a:avLst/>
            <a:gdLst/>
            <a:ahLst/>
            <a:cxnLst/>
            <a:rect l="l" t="t" r="r" b="b"/>
            <a:pathLst>
              <a:path h="635380">
                <a:moveTo>
                  <a:pt x="0" y="0"/>
                </a:moveTo>
                <a:lnTo>
                  <a:pt x="0" y="635380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101340" y="4249039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104388" y="425513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107436" y="426275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113532" y="4268851"/>
            <a:ext cx="13716" cy="647700"/>
          </a:xfrm>
          <a:custGeom>
            <a:avLst/>
            <a:gdLst/>
            <a:ahLst/>
            <a:cxnLst/>
            <a:rect l="l" t="t" r="r" b="b"/>
            <a:pathLst>
              <a:path w="13716" h="647700">
                <a:moveTo>
                  <a:pt x="0" y="0"/>
                </a:moveTo>
                <a:lnTo>
                  <a:pt x="0" y="635508"/>
                </a:lnTo>
                <a:lnTo>
                  <a:pt x="13716" y="647700"/>
                </a:lnTo>
                <a:lnTo>
                  <a:pt x="13716" y="12191"/>
                </a:lnTo>
                <a:lnTo>
                  <a:pt x="0" y="0"/>
                </a:lnTo>
                <a:close/>
              </a:path>
            </a:pathLst>
          </a:custGeom>
          <a:solidFill>
            <a:srgbClr val="A3A3A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113532" y="4268851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127248" y="4281043"/>
            <a:ext cx="16763" cy="646176"/>
          </a:xfrm>
          <a:custGeom>
            <a:avLst/>
            <a:gdLst/>
            <a:ahLst/>
            <a:cxnLst/>
            <a:rect l="l" t="t" r="r" b="b"/>
            <a:pathLst>
              <a:path w="16763" h="646176">
                <a:moveTo>
                  <a:pt x="0" y="0"/>
                </a:moveTo>
                <a:lnTo>
                  <a:pt x="0" y="635508"/>
                </a:lnTo>
                <a:lnTo>
                  <a:pt x="16763" y="646176"/>
                </a:lnTo>
                <a:lnTo>
                  <a:pt x="16763" y="10668"/>
                </a:lnTo>
                <a:lnTo>
                  <a:pt x="0" y="0"/>
                </a:lnTo>
                <a:close/>
              </a:path>
            </a:pathLst>
          </a:custGeom>
          <a:solidFill>
            <a:srgbClr val="A3A3A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127248" y="4281043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144012" y="4291711"/>
            <a:ext cx="22860" cy="646176"/>
          </a:xfrm>
          <a:custGeom>
            <a:avLst/>
            <a:gdLst/>
            <a:ahLst/>
            <a:cxnLst/>
            <a:rect l="l" t="t" r="r" b="b"/>
            <a:pathLst>
              <a:path w="22860" h="646176">
                <a:moveTo>
                  <a:pt x="0" y="0"/>
                </a:moveTo>
                <a:lnTo>
                  <a:pt x="0" y="635508"/>
                </a:lnTo>
                <a:lnTo>
                  <a:pt x="22860" y="646176"/>
                </a:lnTo>
                <a:lnTo>
                  <a:pt x="22860" y="10667"/>
                </a:lnTo>
                <a:lnTo>
                  <a:pt x="0" y="0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3144012" y="4291711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3166872" y="4302379"/>
            <a:ext cx="24383" cy="644651"/>
          </a:xfrm>
          <a:custGeom>
            <a:avLst/>
            <a:gdLst/>
            <a:ahLst/>
            <a:cxnLst/>
            <a:rect l="l" t="t" r="r" b="b"/>
            <a:pathLst>
              <a:path w="24383" h="644651">
                <a:moveTo>
                  <a:pt x="0" y="0"/>
                </a:moveTo>
                <a:lnTo>
                  <a:pt x="0" y="635508"/>
                </a:lnTo>
                <a:lnTo>
                  <a:pt x="24383" y="644651"/>
                </a:lnTo>
                <a:lnTo>
                  <a:pt x="24383" y="9144"/>
                </a:lnTo>
                <a:lnTo>
                  <a:pt x="0" y="0"/>
                </a:lnTo>
                <a:close/>
              </a:path>
            </a:pathLst>
          </a:custGeom>
          <a:solidFill>
            <a:srgbClr val="9E9E9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3166872" y="4302379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3191256" y="4311523"/>
            <a:ext cx="15239" cy="640079"/>
          </a:xfrm>
          <a:custGeom>
            <a:avLst/>
            <a:gdLst/>
            <a:ahLst/>
            <a:cxnLst/>
            <a:rect l="l" t="t" r="r" b="b"/>
            <a:pathLst>
              <a:path w="15239" h="640079">
                <a:moveTo>
                  <a:pt x="0" y="0"/>
                </a:moveTo>
                <a:lnTo>
                  <a:pt x="0" y="635507"/>
                </a:lnTo>
                <a:lnTo>
                  <a:pt x="15239" y="640079"/>
                </a:lnTo>
                <a:lnTo>
                  <a:pt x="15239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99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3191256" y="4311523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3206496" y="4316095"/>
            <a:ext cx="15240" cy="638555"/>
          </a:xfrm>
          <a:custGeom>
            <a:avLst/>
            <a:gdLst/>
            <a:ahLst/>
            <a:cxnLst/>
            <a:rect l="l" t="t" r="r" b="b"/>
            <a:pathLst>
              <a:path w="15240" h="638555">
                <a:moveTo>
                  <a:pt x="0" y="0"/>
                </a:moveTo>
                <a:lnTo>
                  <a:pt x="0" y="635507"/>
                </a:lnTo>
                <a:lnTo>
                  <a:pt x="15240" y="638555"/>
                </a:lnTo>
                <a:lnTo>
                  <a:pt x="15240" y="3047"/>
                </a:ln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3206496" y="431609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3221736" y="4319143"/>
            <a:ext cx="15239" cy="638556"/>
          </a:xfrm>
          <a:custGeom>
            <a:avLst/>
            <a:gdLst/>
            <a:ahLst/>
            <a:cxnLst/>
            <a:rect l="l" t="t" r="r" b="b"/>
            <a:pathLst>
              <a:path w="15239" h="638556">
                <a:moveTo>
                  <a:pt x="0" y="0"/>
                </a:moveTo>
                <a:lnTo>
                  <a:pt x="0" y="635508"/>
                </a:lnTo>
                <a:lnTo>
                  <a:pt x="15239" y="638556"/>
                </a:lnTo>
                <a:lnTo>
                  <a:pt x="15239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9393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3221736" y="4319143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3236976" y="4323715"/>
            <a:ext cx="16763" cy="638556"/>
          </a:xfrm>
          <a:custGeom>
            <a:avLst/>
            <a:gdLst/>
            <a:ahLst/>
            <a:cxnLst/>
            <a:rect l="l" t="t" r="r" b="b"/>
            <a:pathLst>
              <a:path w="16763" h="638556">
                <a:moveTo>
                  <a:pt x="0" y="0"/>
                </a:moveTo>
                <a:lnTo>
                  <a:pt x="0" y="633984"/>
                </a:lnTo>
                <a:lnTo>
                  <a:pt x="16763" y="638556"/>
                </a:lnTo>
                <a:lnTo>
                  <a:pt x="16763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9393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3236976" y="432371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3253740" y="4326763"/>
            <a:ext cx="16763" cy="637032"/>
          </a:xfrm>
          <a:custGeom>
            <a:avLst/>
            <a:gdLst/>
            <a:ahLst/>
            <a:cxnLst/>
            <a:rect l="l" t="t" r="r" b="b"/>
            <a:pathLst>
              <a:path w="16763" h="637032">
                <a:moveTo>
                  <a:pt x="0" y="0"/>
                </a:moveTo>
                <a:lnTo>
                  <a:pt x="0" y="635508"/>
                </a:lnTo>
                <a:lnTo>
                  <a:pt x="16763" y="637032"/>
                </a:lnTo>
                <a:lnTo>
                  <a:pt x="16763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9191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3253740" y="4326763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3256788" y="4326763"/>
            <a:ext cx="0" cy="635381"/>
          </a:xfrm>
          <a:custGeom>
            <a:avLst/>
            <a:gdLst/>
            <a:ahLst/>
            <a:cxnLst/>
            <a:rect l="l" t="t" r="r" b="b"/>
            <a:pathLst>
              <a:path h="635381">
                <a:moveTo>
                  <a:pt x="0" y="0"/>
                </a:moveTo>
                <a:lnTo>
                  <a:pt x="0" y="635381"/>
                </a:lnTo>
              </a:path>
            </a:pathLst>
          </a:custGeom>
          <a:ln w="7366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3270504" y="4329811"/>
            <a:ext cx="19812" cy="637031"/>
          </a:xfrm>
          <a:custGeom>
            <a:avLst/>
            <a:gdLst/>
            <a:ahLst/>
            <a:cxnLst/>
            <a:rect l="l" t="t" r="r" b="b"/>
            <a:pathLst>
              <a:path w="19812" h="637031">
                <a:moveTo>
                  <a:pt x="0" y="0"/>
                </a:moveTo>
                <a:lnTo>
                  <a:pt x="0" y="633984"/>
                </a:lnTo>
                <a:lnTo>
                  <a:pt x="19812" y="637031"/>
                </a:lnTo>
                <a:lnTo>
                  <a:pt x="19812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8E8E8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270504" y="4329811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290316" y="4331335"/>
            <a:ext cx="18287" cy="637031"/>
          </a:xfrm>
          <a:custGeom>
            <a:avLst/>
            <a:gdLst/>
            <a:ahLst/>
            <a:cxnLst/>
            <a:rect l="l" t="t" r="r" b="b"/>
            <a:pathLst>
              <a:path w="18287" h="637031">
                <a:moveTo>
                  <a:pt x="0" y="0"/>
                </a:moveTo>
                <a:lnTo>
                  <a:pt x="0" y="635507"/>
                </a:lnTo>
                <a:lnTo>
                  <a:pt x="18287" y="637031"/>
                </a:lnTo>
                <a:lnTo>
                  <a:pt x="18287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8C8C8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290316" y="433133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3308604" y="4334383"/>
            <a:ext cx="19812" cy="637031"/>
          </a:xfrm>
          <a:custGeom>
            <a:avLst/>
            <a:gdLst/>
            <a:ahLst/>
            <a:cxnLst/>
            <a:rect l="l" t="t" r="r" b="b"/>
            <a:pathLst>
              <a:path w="19812" h="637031">
                <a:moveTo>
                  <a:pt x="0" y="0"/>
                </a:moveTo>
                <a:lnTo>
                  <a:pt x="0" y="633983"/>
                </a:lnTo>
                <a:lnTo>
                  <a:pt x="19812" y="637031"/>
                </a:lnTo>
                <a:lnTo>
                  <a:pt x="19812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8989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3308604" y="4334383"/>
            <a:ext cx="0" cy="633983"/>
          </a:xfrm>
          <a:custGeom>
            <a:avLst/>
            <a:gdLst/>
            <a:ahLst/>
            <a:cxnLst/>
            <a:rect l="l" t="t" r="r" b="b"/>
            <a:pathLst>
              <a:path h="633983">
                <a:moveTo>
                  <a:pt x="0" y="0"/>
                </a:moveTo>
                <a:lnTo>
                  <a:pt x="0" y="633983"/>
                </a:lnTo>
              </a:path>
            </a:pathLst>
          </a:custGeom>
          <a:ln w="1524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3328416" y="4335907"/>
            <a:ext cx="21336" cy="637031"/>
          </a:xfrm>
          <a:custGeom>
            <a:avLst/>
            <a:gdLst/>
            <a:ahLst/>
            <a:cxnLst/>
            <a:rect l="l" t="t" r="r" b="b"/>
            <a:pathLst>
              <a:path w="21336" h="637031">
                <a:moveTo>
                  <a:pt x="0" y="0"/>
                </a:moveTo>
                <a:lnTo>
                  <a:pt x="0" y="635507"/>
                </a:lnTo>
                <a:lnTo>
                  <a:pt x="21336" y="637031"/>
                </a:lnTo>
                <a:lnTo>
                  <a:pt x="21336" y="1523"/>
                </a:lnTo>
                <a:lnTo>
                  <a:pt x="0" y="0"/>
                </a:lnTo>
                <a:close/>
              </a:path>
            </a:pathLst>
          </a:custGeom>
          <a:solidFill>
            <a:srgbClr val="8787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3328416" y="4335907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3333686" y="4335907"/>
            <a:ext cx="0" cy="635381"/>
          </a:xfrm>
          <a:custGeom>
            <a:avLst/>
            <a:gdLst/>
            <a:ahLst/>
            <a:cxnLst/>
            <a:rect l="l" t="t" r="r" b="b"/>
            <a:pathLst>
              <a:path h="635381">
                <a:moveTo>
                  <a:pt x="0" y="0"/>
                </a:moveTo>
                <a:lnTo>
                  <a:pt x="0" y="635381"/>
                </a:lnTo>
              </a:path>
            </a:pathLst>
          </a:custGeom>
          <a:ln w="11810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3349752" y="4337431"/>
            <a:ext cx="21336" cy="635508"/>
          </a:xfrm>
          <a:custGeom>
            <a:avLst/>
            <a:gdLst/>
            <a:ahLst/>
            <a:cxnLst/>
            <a:rect l="l" t="t" r="r" b="b"/>
            <a:pathLst>
              <a:path w="21336" h="635508">
                <a:moveTo>
                  <a:pt x="0" y="0"/>
                </a:moveTo>
                <a:lnTo>
                  <a:pt x="0" y="635508"/>
                </a:lnTo>
                <a:lnTo>
                  <a:pt x="21336" y="635508"/>
                </a:lnTo>
                <a:lnTo>
                  <a:pt x="21336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89898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3349752" y="4337431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3353562" y="4337431"/>
            <a:ext cx="0" cy="635380"/>
          </a:xfrm>
          <a:custGeom>
            <a:avLst/>
            <a:gdLst/>
            <a:ahLst/>
            <a:cxnLst/>
            <a:rect l="l" t="t" r="r" b="b"/>
            <a:pathLst>
              <a:path h="635380">
                <a:moveTo>
                  <a:pt x="0" y="0"/>
                </a:moveTo>
                <a:lnTo>
                  <a:pt x="0" y="635380"/>
                </a:lnTo>
              </a:path>
            </a:pathLst>
          </a:custGeom>
          <a:ln w="8890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3360420" y="4337431"/>
            <a:ext cx="0" cy="635380"/>
          </a:xfrm>
          <a:custGeom>
            <a:avLst/>
            <a:gdLst/>
            <a:ahLst/>
            <a:cxnLst/>
            <a:rect l="l" t="t" r="r" b="b"/>
            <a:pathLst>
              <a:path h="635380">
                <a:moveTo>
                  <a:pt x="0" y="0"/>
                </a:moveTo>
                <a:lnTo>
                  <a:pt x="0" y="635380"/>
                </a:lnTo>
              </a:path>
            </a:pathLst>
          </a:custGeom>
          <a:ln w="7366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3371088" y="4338955"/>
            <a:ext cx="22860" cy="635508"/>
          </a:xfrm>
          <a:custGeom>
            <a:avLst/>
            <a:gdLst/>
            <a:ahLst/>
            <a:cxnLst/>
            <a:rect l="l" t="t" r="r" b="b"/>
            <a:pathLst>
              <a:path w="22860" h="635508">
                <a:moveTo>
                  <a:pt x="0" y="0"/>
                </a:moveTo>
                <a:lnTo>
                  <a:pt x="0" y="633984"/>
                </a:lnTo>
                <a:lnTo>
                  <a:pt x="22860" y="635508"/>
                </a:lnTo>
                <a:lnTo>
                  <a:pt x="22860" y="0"/>
                </a:lnTo>
                <a:lnTo>
                  <a:pt x="0" y="0"/>
                </a:lnTo>
                <a:close/>
              </a:path>
            </a:pathLst>
          </a:custGeom>
          <a:solidFill>
            <a:srgbClr val="8C8C8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3371088" y="433895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3374898" y="433895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8890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3382454" y="433895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8762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340537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24130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339394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339775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8890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3405314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876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341299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8890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342823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24130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341680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3420554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876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342823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8890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3435858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8890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3439667" y="4338955"/>
            <a:ext cx="22860" cy="635508"/>
          </a:xfrm>
          <a:custGeom>
            <a:avLst/>
            <a:gdLst/>
            <a:ahLst/>
            <a:cxnLst/>
            <a:rect l="l" t="t" r="r" b="b"/>
            <a:pathLst>
              <a:path w="22860" h="635508">
                <a:moveTo>
                  <a:pt x="0" y="0"/>
                </a:moveTo>
                <a:lnTo>
                  <a:pt x="0" y="635508"/>
                </a:lnTo>
                <a:lnTo>
                  <a:pt x="22860" y="633984"/>
                </a:lnTo>
                <a:lnTo>
                  <a:pt x="22860" y="0"/>
                </a:lnTo>
                <a:lnTo>
                  <a:pt x="0" y="0"/>
                </a:lnTo>
                <a:close/>
              </a:path>
            </a:pathLst>
          </a:custGeom>
          <a:solidFill>
            <a:srgbClr val="9393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3439667" y="4338955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3439667" y="4338955"/>
            <a:ext cx="12192" cy="635508"/>
          </a:xfrm>
          <a:custGeom>
            <a:avLst/>
            <a:gdLst/>
            <a:ahLst/>
            <a:cxnLst/>
            <a:rect l="l" t="t" r="r" b="b"/>
            <a:pathLst>
              <a:path w="12192" h="635508">
                <a:moveTo>
                  <a:pt x="0" y="0"/>
                </a:moveTo>
                <a:lnTo>
                  <a:pt x="0" y="635508"/>
                </a:lnTo>
                <a:lnTo>
                  <a:pt x="12192" y="633984"/>
                </a:lnTo>
                <a:lnTo>
                  <a:pt x="12192" y="0"/>
                </a:lnTo>
                <a:lnTo>
                  <a:pt x="0" y="0"/>
                </a:lnTo>
                <a:close/>
              </a:path>
            </a:pathLst>
          </a:custGeom>
          <a:solidFill>
            <a:srgbClr val="93939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3457130" y="433895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1810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3462528" y="4337431"/>
            <a:ext cx="24384" cy="635508"/>
          </a:xfrm>
          <a:custGeom>
            <a:avLst/>
            <a:gdLst/>
            <a:ahLst/>
            <a:cxnLst/>
            <a:rect l="l" t="t" r="r" b="b"/>
            <a:pathLst>
              <a:path w="24384" h="635508">
                <a:moveTo>
                  <a:pt x="0" y="1524"/>
                </a:moveTo>
                <a:lnTo>
                  <a:pt x="0" y="635508"/>
                </a:lnTo>
                <a:lnTo>
                  <a:pt x="24384" y="635508"/>
                </a:lnTo>
                <a:lnTo>
                  <a:pt x="24384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3462528" y="433895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3475418" y="4337431"/>
            <a:ext cx="0" cy="635380"/>
          </a:xfrm>
          <a:custGeom>
            <a:avLst/>
            <a:gdLst/>
            <a:ahLst/>
            <a:cxnLst/>
            <a:rect l="l" t="t" r="r" b="b"/>
            <a:pathLst>
              <a:path h="635380">
                <a:moveTo>
                  <a:pt x="0" y="0"/>
                </a:moveTo>
                <a:lnTo>
                  <a:pt x="0" y="635380"/>
                </a:lnTo>
              </a:path>
            </a:pathLst>
          </a:custGeom>
          <a:ln w="876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3483102" y="4337431"/>
            <a:ext cx="0" cy="635380"/>
          </a:xfrm>
          <a:custGeom>
            <a:avLst/>
            <a:gdLst/>
            <a:ahLst/>
            <a:cxnLst/>
            <a:rect l="l" t="t" r="r" b="b"/>
            <a:pathLst>
              <a:path h="635380">
                <a:moveTo>
                  <a:pt x="0" y="0"/>
                </a:moveTo>
                <a:lnTo>
                  <a:pt x="0" y="635380"/>
                </a:lnTo>
              </a:path>
            </a:pathLst>
          </a:custGeom>
          <a:ln w="8890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3486912" y="4335907"/>
            <a:ext cx="22860" cy="637031"/>
          </a:xfrm>
          <a:custGeom>
            <a:avLst/>
            <a:gdLst/>
            <a:ahLst/>
            <a:cxnLst/>
            <a:rect l="l" t="t" r="r" b="b"/>
            <a:pathLst>
              <a:path w="22860" h="637031">
                <a:moveTo>
                  <a:pt x="0" y="1523"/>
                </a:moveTo>
                <a:lnTo>
                  <a:pt x="0" y="637031"/>
                </a:lnTo>
                <a:lnTo>
                  <a:pt x="22860" y="635507"/>
                </a:lnTo>
                <a:lnTo>
                  <a:pt x="22860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99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3486912" y="4337431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3486912" y="4335907"/>
            <a:ext cx="12191" cy="637031"/>
          </a:xfrm>
          <a:custGeom>
            <a:avLst/>
            <a:gdLst/>
            <a:ahLst/>
            <a:cxnLst/>
            <a:rect l="l" t="t" r="r" b="b"/>
            <a:pathLst>
              <a:path w="12191" h="637031">
                <a:moveTo>
                  <a:pt x="0" y="1523"/>
                </a:moveTo>
                <a:lnTo>
                  <a:pt x="0" y="637031"/>
                </a:lnTo>
                <a:lnTo>
                  <a:pt x="12191" y="635507"/>
                </a:lnTo>
                <a:lnTo>
                  <a:pt x="12191" y="0"/>
                </a:lnTo>
                <a:lnTo>
                  <a:pt x="0" y="1523"/>
                </a:lnTo>
                <a:close/>
              </a:path>
            </a:pathLst>
          </a:custGeom>
          <a:solidFill>
            <a:srgbClr val="99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3504374" y="4335907"/>
            <a:ext cx="0" cy="635381"/>
          </a:xfrm>
          <a:custGeom>
            <a:avLst/>
            <a:gdLst/>
            <a:ahLst/>
            <a:cxnLst/>
            <a:rect l="l" t="t" r="r" b="b"/>
            <a:pathLst>
              <a:path h="635381">
                <a:moveTo>
                  <a:pt x="0" y="0"/>
                </a:moveTo>
                <a:lnTo>
                  <a:pt x="0" y="635381"/>
                </a:lnTo>
              </a:path>
            </a:pathLst>
          </a:custGeom>
          <a:ln w="11810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3509772" y="4334383"/>
            <a:ext cx="24383" cy="637031"/>
          </a:xfrm>
          <a:custGeom>
            <a:avLst/>
            <a:gdLst/>
            <a:ahLst/>
            <a:cxnLst/>
            <a:rect l="l" t="t" r="r" b="b"/>
            <a:pathLst>
              <a:path w="24383" h="637031">
                <a:moveTo>
                  <a:pt x="0" y="1524"/>
                </a:moveTo>
                <a:lnTo>
                  <a:pt x="0" y="637031"/>
                </a:lnTo>
                <a:lnTo>
                  <a:pt x="24383" y="633983"/>
                </a:lnTo>
                <a:lnTo>
                  <a:pt x="24383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9B9B9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3509772" y="4335907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3534155" y="4331335"/>
            <a:ext cx="22860" cy="637031"/>
          </a:xfrm>
          <a:custGeom>
            <a:avLst/>
            <a:gdLst/>
            <a:ahLst/>
            <a:cxnLst/>
            <a:rect l="l" t="t" r="r" b="b"/>
            <a:pathLst>
              <a:path w="22860" h="637031">
                <a:moveTo>
                  <a:pt x="0" y="3048"/>
                </a:moveTo>
                <a:lnTo>
                  <a:pt x="0" y="637031"/>
                </a:lnTo>
                <a:lnTo>
                  <a:pt x="22860" y="635507"/>
                </a:lnTo>
                <a:lnTo>
                  <a:pt x="22860" y="0"/>
                </a:lnTo>
                <a:lnTo>
                  <a:pt x="0" y="3048"/>
                </a:lnTo>
                <a:close/>
              </a:path>
            </a:pathLst>
          </a:custGeom>
          <a:solidFill>
            <a:srgbClr val="9E9E9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3534155" y="4334383"/>
            <a:ext cx="0" cy="633983"/>
          </a:xfrm>
          <a:custGeom>
            <a:avLst/>
            <a:gdLst/>
            <a:ahLst/>
            <a:cxnLst/>
            <a:rect l="l" t="t" r="r" b="b"/>
            <a:pathLst>
              <a:path h="633983">
                <a:moveTo>
                  <a:pt x="0" y="0"/>
                </a:moveTo>
                <a:lnTo>
                  <a:pt x="0" y="633983"/>
                </a:lnTo>
              </a:path>
            </a:pathLst>
          </a:custGeom>
          <a:ln w="1524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3544824" y="4331335"/>
            <a:ext cx="12191" cy="637031"/>
          </a:xfrm>
          <a:custGeom>
            <a:avLst/>
            <a:gdLst/>
            <a:ahLst/>
            <a:cxnLst/>
            <a:rect l="l" t="t" r="r" b="b"/>
            <a:pathLst>
              <a:path w="12191" h="637031">
                <a:moveTo>
                  <a:pt x="0" y="1524"/>
                </a:moveTo>
                <a:lnTo>
                  <a:pt x="0" y="637031"/>
                </a:lnTo>
                <a:lnTo>
                  <a:pt x="12191" y="635507"/>
                </a:lnTo>
                <a:lnTo>
                  <a:pt x="12191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3557016" y="4329811"/>
            <a:ext cx="22860" cy="637031"/>
          </a:xfrm>
          <a:custGeom>
            <a:avLst/>
            <a:gdLst/>
            <a:ahLst/>
            <a:cxnLst/>
            <a:rect l="l" t="t" r="r" b="b"/>
            <a:pathLst>
              <a:path w="22860" h="637031">
                <a:moveTo>
                  <a:pt x="0" y="1524"/>
                </a:moveTo>
                <a:lnTo>
                  <a:pt x="0" y="637031"/>
                </a:lnTo>
                <a:lnTo>
                  <a:pt x="22860" y="633984"/>
                </a:lnTo>
                <a:lnTo>
                  <a:pt x="22860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3557016" y="433133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3557016" y="4331335"/>
            <a:ext cx="12192" cy="635507"/>
          </a:xfrm>
          <a:custGeom>
            <a:avLst/>
            <a:gdLst/>
            <a:ahLst/>
            <a:cxnLst/>
            <a:rect l="l" t="t" r="r" b="b"/>
            <a:pathLst>
              <a:path w="12192" h="635507">
                <a:moveTo>
                  <a:pt x="0" y="0"/>
                </a:moveTo>
                <a:lnTo>
                  <a:pt x="0" y="635507"/>
                </a:lnTo>
                <a:lnTo>
                  <a:pt x="12192" y="633984"/>
                </a:lnTo>
                <a:lnTo>
                  <a:pt x="12192" y="0"/>
                </a:lnTo>
                <a:lnTo>
                  <a:pt x="0" y="0"/>
                </a:lnTo>
                <a:close/>
              </a:path>
            </a:pathLst>
          </a:custGeom>
          <a:solidFill>
            <a:srgbClr val="A0A0A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3579876" y="4326763"/>
            <a:ext cx="24384" cy="637032"/>
          </a:xfrm>
          <a:custGeom>
            <a:avLst/>
            <a:gdLst/>
            <a:ahLst/>
            <a:cxnLst/>
            <a:rect l="l" t="t" r="r" b="b"/>
            <a:pathLst>
              <a:path w="24384" h="637032">
                <a:moveTo>
                  <a:pt x="0" y="3048"/>
                </a:moveTo>
                <a:lnTo>
                  <a:pt x="0" y="637032"/>
                </a:lnTo>
                <a:lnTo>
                  <a:pt x="24384" y="635508"/>
                </a:lnTo>
                <a:lnTo>
                  <a:pt x="24384" y="0"/>
                </a:lnTo>
                <a:lnTo>
                  <a:pt x="0" y="3048"/>
                </a:lnTo>
                <a:close/>
              </a:path>
            </a:pathLst>
          </a:custGeom>
          <a:solidFill>
            <a:srgbClr val="A3A3A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3579876" y="4329811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3579876" y="4328287"/>
            <a:ext cx="12191" cy="635508"/>
          </a:xfrm>
          <a:custGeom>
            <a:avLst/>
            <a:gdLst/>
            <a:ahLst/>
            <a:cxnLst/>
            <a:rect l="l" t="t" r="r" b="b"/>
            <a:pathLst>
              <a:path w="12191" h="635508">
                <a:moveTo>
                  <a:pt x="0" y="1524"/>
                </a:moveTo>
                <a:lnTo>
                  <a:pt x="0" y="635508"/>
                </a:lnTo>
                <a:lnTo>
                  <a:pt x="12191" y="633984"/>
                </a:lnTo>
                <a:lnTo>
                  <a:pt x="12191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A3A3A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3592067" y="4326763"/>
            <a:ext cx="12192" cy="635508"/>
          </a:xfrm>
          <a:custGeom>
            <a:avLst/>
            <a:gdLst/>
            <a:ahLst/>
            <a:cxnLst/>
            <a:rect l="l" t="t" r="r" b="b"/>
            <a:pathLst>
              <a:path w="12192" h="635508">
                <a:moveTo>
                  <a:pt x="0" y="1524"/>
                </a:moveTo>
                <a:lnTo>
                  <a:pt x="0" y="635508"/>
                </a:lnTo>
                <a:lnTo>
                  <a:pt x="12192" y="635508"/>
                </a:lnTo>
                <a:lnTo>
                  <a:pt x="12192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A3A3A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3604260" y="4323715"/>
            <a:ext cx="22860" cy="638556"/>
          </a:xfrm>
          <a:custGeom>
            <a:avLst/>
            <a:gdLst/>
            <a:ahLst/>
            <a:cxnLst/>
            <a:rect l="l" t="t" r="r" b="b"/>
            <a:pathLst>
              <a:path w="22860" h="638556">
                <a:moveTo>
                  <a:pt x="0" y="3048"/>
                </a:moveTo>
                <a:lnTo>
                  <a:pt x="0" y="638556"/>
                </a:lnTo>
                <a:lnTo>
                  <a:pt x="22860" y="633984"/>
                </a:lnTo>
                <a:lnTo>
                  <a:pt x="22860" y="0"/>
                </a:lnTo>
                <a:lnTo>
                  <a:pt x="0" y="3048"/>
                </a:lnTo>
                <a:close/>
              </a:path>
            </a:pathLst>
          </a:custGeom>
          <a:solidFill>
            <a:srgbClr val="A5A5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3604260" y="4326763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3614928" y="4323715"/>
            <a:ext cx="12192" cy="635508"/>
          </a:xfrm>
          <a:custGeom>
            <a:avLst/>
            <a:gdLst/>
            <a:ahLst/>
            <a:cxnLst/>
            <a:rect l="l" t="t" r="r" b="b"/>
            <a:pathLst>
              <a:path w="12192" h="635508">
                <a:moveTo>
                  <a:pt x="0" y="1524"/>
                </a:moveTo>
                <a:lnTo>
                  <a:pt x="0" y="635508"/>
                </a:lnTo>
                <a:lnTo>
                  <a:pt x="12192" y="633984"/>
                </a:lnTo>
                <a:lnTo>
                  <a:pt x="12192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A5A5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3627120" y="4319143"/>
            <a:ext cx="22859" cy="638556"/>
          </a:xfrm>
          <a:custGeom>
            <a:avLst/>
            <a:gdLst/>
            <a:ahLst/>
            <a:cxnLst/>
            <a:rect l="l" t="t" r="r" b="b"/>
            <a:pathLst>
              <a:path w="22859" h="638556">
                <a:moveTo>
                  <a:pt x="0" y="4572"/>
                </a:moveTo>
                <a:lnTo>
                  <a:pt x="0" y="638556"/>
                </a:lnTo>
                <a:lnTo>
                  <a:pt x="22859" y="635508"/>
                </a:lnTo>
                <a:lnTo>
                  <a:pt x="22859" y="0"/>
                </a:lnTo>
                <a:lnTo>
                  <a:pt x="0" y="4572"/>
                </a:lnTo>
                <a:close/>
              </a:path>
            </a:pathLst>
          </a:custGeom>
          <a:solidFill>
            <a:srgbClr val="A8A8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3627120" y="432371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3649979" y="4316095"/>
            <a:ext cx="22860" cy="638555"/>
          </a:xfrm>
          <a:custGeom>
            <a:avLst/>
            <a:gdLst/>
            <a:ahLst/>
            <a:cxnLst/>
            <a:rect l="l" t="t" r="r" b="b"/>
            <a:pathLst>
              <a:path w="22860" h="638555">
                <a:moveTo>
                  <a:pt x="0" y="3047"/>
                </a:moveTo>
                <a:lnTo>
                  <a:pt x="0" y="638555"/>
                </a:lnTo>
                <a:lnTo>
                  <a:pt x="22860" y="635507"/>
                </a:lnTo>
                <a:lnTo>
                  <a:pt x="22860" y="0"/>
                </a:lnTo>
                <a:lnTo>
                  <a:pt x="0" y="3047"/>
                </a:lnTo>
                <a:close/>
              </a:path>
            </a:pathLst>
          </a:custGeom>
          <a:solidFill>
            <a:srgbClr val="A8A8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3649979" y="4319143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3660648" y="4316095"/>
            <a:ext cx="12191" cy="636904"/>
          </a:xfrm>
          <a:custGeom>
            <a:avLst/>
            <a:gdLst/>
            <a:ahLst/>
            <a:cxnLst/>
            <a:rect l="l" t="t" r="r" b="b"/>
            <a:pathLst>
              <a:path w="12191" h="636904">
                <a:moveTo>
                  <a:pt x="0" y="1524"/>
                </a:moveTo>
                <a:lnTo>
                  <a:pt x="0" y="636904"/>
                </a:lnTo>
                <a:lnTo>
                  <a:pt x="12191" y="635507"/>
                </a:lnTo>
                <a:lnTo>
                  <a:pt x="12191" y="0"/>
                </a:lnTo>
                <a:lnTo>
                  <a:pt x="0" y="1524"/>
                </a:lnTo>
                <a:close/>
              </a:path>
            </a:pathLst>
          </a:custGeom>
          <a:solidFill>
            <a:srgbClr val="A8A8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3672840" y="4311523"/>
            <a:ext cx="22860" cy="640079"/>
          </a:xfrm>
          <a:custGeom>
            <a:avLst/>
            <a:gdLst/>
            <a:ahLst/>
            <a:cxnLst/>
            <a:rect l="l" t="t" r="r" b="b"/>
            <a:pathLst>
              <a:path w="22860" h="640079">
                <a:moveTo>
                  <a:pt x="0" y="4572"/>
                </a:moveTo>
                <a:lnTo>
                  <a:pt x="0" y="640079"/>
                </a:lnTo>
                <a:lnTo>
                  <a:pt x="22860" y="635507"/>
                </a:lnTo>
                <a:lnTo>
                  <a:pt x="22860" y="0"/>
                </a:lnTo>
                <a:lnTo>
                  <a:pt x="0" y="4572"/>
                </a:lnTo>
                <a:close/>
              </a:path>
            </a:pathLst>
          </a:custGeom>
          <a:solidFill>
            <a:srgbClr val="AAA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3672840" y="431609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3695700" y="4302379"/>
            <a:ext cx="42672" cy="644651"/>
          </a:xfrm>
          <a:custGeom>
            <a:avLst/>
            <a:gdLst/>
            <a:ahLst/>
            <a:cxnLst/>
            <a:rect l="l" t="t" r="r" b="b"/>
            <a:pathLst>
              <a:path w="42672" h="644651">
                <a:moveTo>
                  <a:pt x="0" y="9144"/>
                </a:moveTo>
                <a:lnTo>
                  <a:pt x="0" y="644651"/>
                </a:lnTo>
                <a:lnTo>
                  <a:pt x="42672" y="635508"/>
                </a:lnTo>
                <a:lnTo>
                  <a:pt x="42672" y="0"/>
                </a:lnTo>
                <a:lnTo>
                  <a:pt x="0" y="9144"/>
                </a:lnTo>
                <a:close/>
              </a:path>
            </a:pathLst>
          </a:custGeom>
          <a:solidFill>
            <a:srgbClr val="AAA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3695700" y="4311523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3695700" y="4306951"/>
            <a:ext cx="21336" cy="640079"/>
          </a:xfrm>
          <a:custGeom>
            <a:avLst/>
            <a:gdLst/>
            <a:ahLst/>
            <a:cxnLst/>
            <a:rect l="l" t="t" r="r" b="b"/>
            <a:pathLst>
              <a:path w="21336" h="640079">
                <a:moveTo>
                  <a:pt x="0" y="4572"/>
                </a:moveTo>
                <a:lnTo>
                  <a:pt x="0" y="640079"/>
                </a:lnTo>
                <a:lnTo>
                  <a:pt x="21336" y="635508"/>
                </a:lnTo>
                <a:lnTo>
                  <a:pt x="21336" y="0"/>
                </a:lnTo>
                <a:lnTo>
                  <a:pt x="0" y="4572"/>
                </a:lnTo>
                <a:close/>
              </a:path>
            </a:pathLst>
          </a:custGeom>
          <a:solidFill>
            <a:srgbClr val="AAA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3717036" y="4302379"/>
            <a:ext cx="21336" cy="640080"/>
          </a:xfrm>
          <a:custGeom>
            <a:avLst/>
            <a:gdLst/>
            <a:ahLst/>
            <a:cxnLst/>
            <a:rect l="l" t="t" r="r" b="b"/>
            <a:pathLst>
              <a:path w="21336" h="640080">
                <a:moveTo>
                  <a:pt x="0" y="4572"/>
                </a:moveTo>
                <a:lnTo>
                  <a:pt x="0" y="640080"/>
                </a:lnTo>
                <a:lnTo>
                  <a:pt x="21336" y="635508"/>
                </a:lnTo>
                <a:lnTo>
                  <a:pt x="21336" y="0"/>
                </a:lnTo>
                <a:lnTo>
                  <a:pt x="0" y="4572"/>
                </a:lnTo>
                <a:close/>
              </a:path>
            </a:pathLst>
          </a:custGeom>
          <a:solidFill>
            <a:srgbClr val="AAAAA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3738372" y="4291711"/>
            <a:ext cx="42672" cy="646176"/>
          </a:xfrm>
          <a:custGeom>
            <a:avLst/>
            <a:gdLst/>
            <a:ahLst/>
            <a:cxnLst/>
            <a:rect l="l" t="t" r="r" b="b"/>
            <a:pathLst>
              <a:path w="42672" h="646176">
                <a:moveTo>
                  <a:pt x="0" y="10667"/>
                </a:moveTo>
                <a:lnTo>
                  <a:pt x="0" y="646176"/>
                </a:lnTo>
                <a:lnTo>
                  <a:pt x="42672" y="635508"/>
                </a:lnTo>
                <a:lnTo>
                  <a:pt x="42672" y="0"/>
                </a:lnTo>
                <a:lnTo>
                  <a:pt x="0" y="10667"/>
                </a:lnTo>
                <a:close/>
              </a:path>
            </a:pathLst>
          </a:custGeom>
          <a:solidFill>
            <a:srgbClr val="ADADA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3738372" y="4302379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DADA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3738372" y="4297807"/>
            <a:ext cx="21336" cy="640079"/>
          </a:xfrm>
          <a:custGeom>
            <a:avLst/>
            <a:gdLst/>
            <a:ahLst/>
            <a:cxnLst/>
            <a:rect l="l" t="t" r="r" b="b"/>
            <a:pathLst>
              <a:path w="21336" h="640079">
                <a:moveTo>
                  <a:pt x="0" y="4571"/>
                </a:moveTo>
                <a:lnTo>
                  <a:pt x="0" y="640079"/>
                </a:lnTo>
                <a:lnTo>
                  <a:pt x="21336" y="635507"/>
                </a:lnTo>
                <a:lnTo>
                  <a:pt x="21336" y="0"/>
                </a:lnTo>
                <a:lnTo>
                  <a:pt x="0" y="4571"/>
                </a:lnTo>
                <a:close/>
              </a:path>
            </a:pathLst>
          </a:custGeom>
          <a:solidFill>
            <a:srgbClr val="ADADA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3759708" y="4291711"/>
            <a:ext cx="21336" cy="641603"/>
          </a:xfrm>
          <a:custGeom>
            <a:avLst/>
            <a:gdLst/>
            <a:ahLst/>
            <a:cxnLst/>
            <a:rect l="l" t="t" r="r" b="b"/>
            <a:pathLst>
              <a:path w="21336" h="641603">
                <a:moveTo>
                  <a:pt x="0" y="6096"/>
                </a:moveTo>
                <a:lnTo>
                  <a:pt x="0" y="641603"/>
                </a:lnTo>
                <a:lnTo>
                  <a:pt x="21336" y="635508"/>
                </a:lnTo>
                <a:lnTo>
                  <a:pt x="21336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ADADA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3781044" y="4281043"/>
            <a:ext cx="39623" cy="646176"/>
          </a:xfrm>
          <a:custGeom>
            <a:avLst/>
            <a:gdLst/>
            <a:ahLst/>
            <a:cxnLst/>
            <a:rect l="l" t="t" r="r" b="b"/>
            <a:pathLst>
              <a:path w="39623" h="646176">
                <a:moveTo>
                  <a:pt x="0" y="10668"/>
                </a:moveTo>
                <a:lnTo>
                  <a:pt x="0" y="646176"/>
                </a:lnTo>
                <a:lnTo>
                  <a:pt x="39623" y="635508"/>
                </a:lnTo>
                <a:lnTo>
                  <a:pt x="39623" y="0"/>
                </a:lnTo>
                <a:lnTo>
                  <a:pt x="0" y="10668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3781044" y="4291711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3820667" y="4268851"/>
            <a:ext cx="38100" cy="647700"/>
          </a:xfrm>
          <a:custGeom>
            <a:avLst/>
            <a:gdLst/>
            <a:ahLst/>
            <a:cxnLst/>
            <a:rect l="l" t="t" r="r" b="b"/>
            <a:pathLst>
              <a:path w="38100" h="647700">
                <a:moveTo>
                  <a:pt x="0" y="12191"/>
                </a:moveTo>
                <a:lnTo>
                  <a:pt x="0" y="647700"/>
                </a:lnTo>
                <a:lnTo>
                  <a:pt x="38100" y="635508"/>
                </a:lnTo>
                <a:lnTo>
                  <a:pt x="38100" y="0"/>
                </a:lnTo>
                <a:lnTo>
                  <a:pt x="0" y="12191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3820667" y="4281043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3858767" y="4262755"/>
            <a:ext cx="18287" cy="641604"/>
          </a:xfrm>
          <a:custGeom>
            <a:avLst/>
            <a:gdLst/>
            <a:ahLst/>
            <a:cxnLst/>
            <a:rect l="l" t="t" r="r" b="b"/>
            <a:pathLst>
              <a:path w="18287" h="641604">
                <a:moveTo>
                  <a:pt x="0" y="6096"/>
                </a:moveTo>
                <a:lnTo>
                  <a:pt x="0" y="641604"/>
                </a:lnTo>
                <a:lnTo>
                  <a:pt x="18287" y="633984"/>
                </a:lnTo>
                <a:lnTo>
                  <a:pt x="18287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3858767" y="4268851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3877055" y="4255135"/>
            <a:ext cx="18288" cy="641603"/>
          </a:xfrm>
          <a:custGeom>
            <a:avLst/>
            <a:gdLst/>
            <a:ahLst/>
            <a:cxnLst/>
            <a:rect l="l" t="t" r="r" b="b"/>
            <a:pathLst>
              <a:path w="18288" h="641603">
                <a:moveTo>
                  <a:pt x="0" y="7619"/>
                </a:moveTo>
                <a:lnTo>
                  <a:pt x="0" y="641603"/>
                </a:lnTo>
                <a:lnTo>
                  <a:pt x="18288" y="635507"/>
                </a:lnTo>
                <a:lnTo>
                  <a:pt x="18288" y="0"/>
                </a:lnTo>
                <a:lnTo>
                  <a:pt x="0" y="7619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3877055" y="426275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3895344" y="4249039"/>
            <a:ext cx="16763" cy="641603"/>
          </a:xfrm>
          <a:custGeom>
            <a:avLst/>
            <a:gdLst/>
            <a:ahLst/>
            <a:cxnLst/>
            <a:rect l="l" t="t" r="r" b="b"/>
            <a:pathLst>
              <a:path w="16763" h="641603">
                <a:moveTo>
                  <a:pt x="0" y="6096"/>
                </a:moveTo>
                <a:lnTo>
                  <a:pt x="0" y="641603"/>
                </a:lnTo>
                <a:lnTo>
                  <a:pt x="16763" y="635508"/>
                </a:lnTo>
                <a:lnTo>
                  <a:pt x="16763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3895344" y="425513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3912108" y="4241419"/>
            <a:ext cx="15239" cy="643127"/>
          </a:xfrm>
          <a:custGeom>
            <a:avLst/>
            <a:gdLst/>
            <a:ahLst/>
            <a:cxnLst/>
            <a:rect l="l" t="t" r="r" b="b"/>
            <a:pathLst>
              <a:path w="15239" h="643127">
                <a:moveTo>
                  <a:pt x="0" y="7619"/>
                </a:moveTo>
                <a:lnTo>
                  <a:pt x="0" y="643127"/>
                </a:lnTo>
                <a:lnTo>
                  <a:pt x="15239" y="635380"/>
                </a:lnTo>
                <a:lnTo>
                  <a:pt x="15239" y="0"/>
                </a:lnTo>
                <a:lnTo>
                  <a:pt x="0" y="7619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3912108" y="4249039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3927348" y="4235323"/>
            <a:ext cx="15239" cy="641476"/>
          </a:xfrm>
          <a:custGeom>
            <a:avLst/>
            <a:gdLst/>
            <a:ahLst/>
            <a:cxnLst/>
            <a:rect l="l" t="t" r="r" b="b"/>
            <a:pathLst>
              <a:path w="15239" h="641476">
                <a:moveTo>
                  <a:pt x="0" y="6096"/>
                </a:moveTo>
                <a:lnTo>
                  <a:pt x="0" y="641476"/>
                </a:lnTo>
                <a:lnTo>
                  <a:pt x="15239" y="633984"/>
                </a:lnTo>
                <a:lnTo>
                  <a:pt x="15239" y="0"/>
                </a:lnTo>
                <a:lnTo>
                  <a:pt x="0" y="6096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3927348" y="4241419"/>
            <a:ext cx="0" cy="635380"/>
          </a:xfrm>
          <a:custGeom>
            <a:avLst/>
            <a:gdLst/>
            <a:ahLst/>
            <a:cxnLst/>
            <a:rect l="l" t="t" r="r" b="b"/>
            <a:pathLst>
              <a:path h="635380">
                <a:moveTo>
                  <a:pt x="0" y="0"/>
                </a:moveTo>
                <a:lnTo>
                  <a:pt x="0" y="635380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3942588" y="4227703"/>
            <a:ext cx="15239" cy="641604"/>
          </a:xfrm>
          <a:custGeom>
            <a:avLst/>
            <a:gdLst/>
            <a:ahLst/>
            <a:cxnLst/>
            <a:rect l="l" t="t" r="r" b="b"/>
            <a:pathLst>
              <a:path w="15239" h="641604">
                <a:moveTo>
                  <a:pt x="0" y="7620"/>
                </a:moveTo>
                <a:lnTo>
                  <a:pt x="0" y="641604"/>
                </a:lnTo>
                <a:lnTo>
                  <a:pt x="15239" y="633984"/>
                </a:lnTo>
                <a:lnTo>
                  <a:pt x="15239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3942588" y="4235323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3957828" y="4220083"/>
            <a:ext cx="13716" cy="641603"/>
          </a:xfrm>
          <a:custGeom>
            <a:avLst/>
            <a:gdLst/>
            <a:ahLst/>
            <a:cxnLst/>
            <a:rect l="l" t="t" r="r" b="b"/>
            <a:pathLst>
              <a:path w="13716" h="641603">
                <a:moveTo>
                  <a:pt x="0" y="7619"/>
                </a:moveTo>
                <a:lnTo>
                  <a:pt x="0" y="641603"/>
                </a:lnTo>
                <a:lnTo>
                  <a:pt x="13716" y="633983"/>
                </a:lnTo>
                <a:lnTo>
                  <a:pt x="13716" y="0"/>
                </a:lnTo>
                <a:lnTo>
                  <a:pt x="0" y="7619"/>
                </a:lnTo>
                <a:close/>
              </a:path>
            </a:pathLst>
          </a:custGeom>
          <a:solidFill>
            <a:srgbClr val="AFAFA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3957828" y="4227703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3971544" y="4212463"/>
            <a:ext cx="12191" cy="641603"/>
          </a:xfrm>
          <a:custGeom>
            <a:avLst/>
            <a:gdLst/>
            <a:ahLst/>
            <a:cxnLst/>
            <a:rect l="l" t="t" r="r" b="b"/>
            <a:pathLst>
              <a:path w="12191" h="641603">
                <a:moveTo>
                  <a:pt x="0" y="7620"/>
                </a:moveTo>
                <a:lnTo>
                  <a:pt x="0" y="641603"/>
                </a:lnTo>
                <a:lnTo>
                  <a:pt x="12191" y="633984"/>
                </a:lnTo>
                <a:lnTo>
                  <a:pt x="12191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ADADA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3971544" y="4220083"/>
            <a:ext cx="0" cy="633983"/>
          </a:xfrm>
          <a:custGeom>
            <a:avLst/>
            <a:gdLst/>
            <a:ahLst/>
            <a:cxnLst/>
            <a:rect l="l" t="t" r="r" b="b"/>
            <a:pathLst>
              <a:path h="633983">
                <a:moveTo>
                  <a:pt x="0" y="0"/>
                </a:moveTo>
                <a:lnTo>
                  <a:pt x="0" y="633983"/>
                </a:lnTo>
              </a:path>
            </a:pathLst>
          </a:custGeom>
          <a:ln w="1524">
            <a:solidFill>
              <a:srgbClr val="ADADA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3983736" y="4204843"/>
            <a:ext cx="12191" cy="641604"/>
          </a:xfrm>
          <a:custGeom>
            <a:avLst/>
            <a:gdLst/>
            <a:ahLst/>
            <a:cxnLst/>
            <a:rect l="l" t="t" r="r" b="b"/>
            <a:pathLst>
              <a:path w="12191" h="641604">
                <a:moveTo>
                  <a:pt x="0" y="7620"/>
                </a:moveTo>
                <a:lnTo>
                  <a:pt x="0" y="641604"/>
                </a:lnTo>
                <a:lnTo>
                  <a:pt x="12191" y="633857"/>
                </a:lnTo>
                <a:lnTo>
                  <a:pt x="12191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ADADA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3983736" y="4212463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DADA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3995928" y="4204843"/>
            <a:ext cx="0" cy="633857"/>
          </a:xfrm>
          <a:custGeom>
            <a:avLst/>
            <a:gdLst/>
            <a:ahLst/>
            <a:cxnLst/>
            <a:rect l="l" t="t" r="r" b="b"/>
            <a:pathLst>
              <a:path h="633857">
                <a:moveTo>
                  <a:pt x="0" y="0"/>
                </a:moveTo>
                <a:lnTo>
                  <a:pt x="0" y="633857"/>
                </a:lnTo>
              </a:path>
            </a:pathLst>
          </a:custGeom>
          <a:ln w="1524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4006596" y="4195699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4015740" y="4188079"/>
            <a:ext cx="0" cy="635508"/>
          </a:xfrm>
          <a:custGeom>
            <a:avLst/>
            <a:gdLst/>
            <a:ahLst/>
            <a:cxnLst/>
            <a:rect l="l" t="t" r="r" b="b"/>
            <a:pathLst>
              <a:path h="635508">
                <a:moveTo>
                  <a:pt x="0" y="0"/>
                </a:moveTo>
                <a:lnTo>
                  <a:pt x="0" y="635508"/>
                </a:lnTo>
              </a:path>
            </a:pathLst>
          </a:custGeom>
          <a:ln w="1524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4024884" y="4180458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4032504" y="417131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4038600" y="4163695"/>
            <a:ext cx="0" cy="635507"/>
          </a:xfrm>
          <a:custGeom>
            <a:avLst/>
            <a:gdLst/>
            <a:ahLst/>
            <a:cxnLst/>
            <a:rect l="l" t="t" r="r" b="b"/>
            <a:pathLst>
              <a:path h="635507">
                <a:moveTo>
                  <a:pt x="0" y="0"/>
                </a:moveTo>
                <a:lnTo>
                  <a:pt x="0" y="635507"/>
                </a:lnTo>
              </a:path>
            </a:pathLst>
          </a:custGeom>
          <a:ln w="1524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4044696" y="4156075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4047744" y="4148454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4050791" y="4140834"/>
            <a:ext cx="0" cy="633984"/>
          </a:xfrm>
          <a:custGeom>
            <a:avLst/>
            <a:gdLst/>
            <a:ahLst/>
            <a:cxnLst/>
            <a:rect l="l" t="t" r="r" b="b"/>
            <a:pathLst>
              <a:path h="633984">
                <a:moveTo>
                  <a:pt x="0" y="0"/>
                </a:moveTo>
                <a:lnTo>
                  <a:pt x="0" y="633984"/>
                </a:lnTo>
              </a:path>
            </a:pathLst>
          </a:custGeom>
          <a:ln w="1524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4052316" y="4133215"/>
            <a:ext cx="0" cy="633983"/>
          </a:xfrm>
          <a:custGeom>
            <a:avLst/>
            <a:gdLst/>
            <a:ahLst/>
            <a:cxnLst/>
            <a:rect l="l" t="t" r="r" b="b"/>
            <a:pathLst>
              <a:path h="633983">
                <a:moveTo>
                  <a:pt x="0" y="0"/>
                </a:moveTo>
                <a:lnTo>
                  <a:pt x="0" y="633983"/>
                </a:lnTo>
              </a:path>
            </a:pathLst>
          </a:custGeom>
          <a:ln w="1524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3098292" y="4020439"/>
            <a:ext cx="954023" cy="318515"/>
          </a:xfrm>
          <a:custGeom>
            <a:avLst/>
            <a:gdLst/>
            <a:ahLst/>
            <a:cxnLst/>
            <a:rect l="l" t="t" r="r" b="b"/>
            <a:pathLst>
              <a:path w="954023" h="318515">
                <a:moveTo>
                  <a:pt x="1524" y="199643"/>
                </a:moveTo>
                <a:lnTo>
                  <a:pt x="0" y="207263"/>
                </a:lnTo>
                <a:lnTo>
                  <a:pt x="0" y="220979"/>
                </a:lnTo>
                <a:lnTo>
                  <a:pt x="3047" y="228599"/>
                </a:lnTo>
                <a:lnTo>
                  <a:pt x="6095" y="234695"/>
                </a:lnTo>
                <a:lnTo>
                  <a:pt x="9143" y="242315"/>
                </a:lnTo>
                <a:lnTo>
                  <a:pt x="15239" y="248411"/>
                </a:lnTo>
                <a:lnTo>
                  <a:pt x="28956" y="260603"/>
                </a:lnTo>
                <a:lnTo>
                  <a:pt x="45719" y="271271"/>
                </a:lnTo>
                <a:lnTo>
                  <a:pt x="68580" y="281939"/>
                </a:lnTo>
                <a:lnTo>
                  <a:pt x="92963" y="291083"/>
                </a:lnTo>
                <a:lnTo>
                  <a:pt x="108203" y="295655"/>
                </a:lnTo>
                <a:lnTo>
                  <a:pt x="123443" y="298703"/>
                </a:lnTo>
                <a:lnTo>
                  <a:pt x="138683" y="303275"/>
                </a:lnTo>
                <a:lnTo>
                  <a:pt x="155447" y="306323"/>
                </a:lnTo>
                <a:lnTo>
                  <a:pt x="172211" y="309371"/>
                </a:lnTo>
                <a:lnTo>
                  <a:pt x="192023" y="310895"/>
                </a:lnTo>
                <a:lnTo>
                  <a:pt x="210311" y="313943"/>
                </a:lnTo>
                <a:lnTo>
                  <a:pt x="230123" y="315467"/>
                </a:lnTo>
                <a:lnTo>
                  <a:pt x="251459" y="316991"/>
                </a:lnTo>
                <a:lnTo>
                  <a:pt x="272795" y="318515"/>
                </a:lnTo>
                <a:lnTo>
                  <a:pt x="364235" y="318515"/>
                </a:lnTo>
                <a:lnTo>
                  <a:pt x="388619" y="316991"/>
                </a:lnTo>
                <a:lnTo>
                  <a:pt x="411480" y="315467"/>
                </a:lnTo>
                <a:lnTo>
                  <a:pt x="435863" y="313943"/>
                </a:lnTo>
                <a:lnTo>
                  <a:pt x="458723" y="310895"/>
                </a:lnTo>
                <a:lnTo>
                  <a:pt x="481583" y="309371"/>
                </a:lnTo>
                <a:lnTo>
                  <a:pt x="505968" y="306323"/>
                </a:lnTo>
                <a:lnTo>
                  <a:pt x="528828" y="303275"/>
                </a:lnTo>
                <a:lnTo>
                  <a:pt x="551687" y="298703"/>
                </a:lnTo>
                <a:lnTo>
                  <a:pt x="574547" y="295655"/>
                </a:lnTo>
                <a:lnTo>
                  <a:pt x="597407" y="291083"/>
                </a:lnTo>
                <a:lnTo>
                  <a:pt x="640080" y="281939"/>
                </a:lnTo>
                <a:lnTo>
                  <a:pt x="682752" y="271271"/>
                </a:lnTo>
                <a:lnTo>
                  <a:pt x="722375" y="260603"/>
                </a:lnTo>
                <a:lnTo>
                  <a:pt x="760475" y="248411"/>
                </a:lnTo>
                <a:lnTo>
                  <a:pt x="778763" y="242315"/>
                </a:lnTo>
                <a:lnTo>
                  <a:pt x="797052" y="234695"/>
                </a:lnTo>
                <a:lnTo>
                  <a:pt x="813816" y="228599"/>
                </a:lnTo>
                <a:lnTo>
                  <a:pt x="829056" y="220979"/>
                </a:lnTo>
                <a:lnTo>
                  <a:pt x="844295" y="214883"/>
                </a:lnTo>
                <a:lnTo>
                  <a:pt x="859535" y="207263"/>
                </a:lnTo>
                <a:lnTo>
                  <a:pt x="873252" y="199643"/>
                </a:lnTo>
                <a:lnTo>
                  <a:pt x="885444" y="192023"/>
                </a:lnTo>
                <a:lnTo>
                  <a:pt x="897635" y="184403"/>
                </a:lnTo>
                <a:lnTo>
                  <a:pt x="908304" y="175259"/>
                </a:lnTo>
                <a:lnTo>
                  <a:pt x="917447" y="167639"/>
                </a:lnTo>
                <a:lnTo>
                  <a:pt x="926592" y="160019"/>
                </a:lnTo>
                <a:lnTo>
                  <a:pt x="934211" y="150875"/>
                </a:lnTo>
                <a:lnTo>
                  <a:pt x="940307" y="143255"/>
                </a:lnTo>
                <a:lnTo>
                  <a:pt x="946404" y="135635"/>
                </a:lnTo>
                <a:lnTo>
                  <a:pt x="949452" y="128015"/>
                </a:lnTo>
                <a:lnTo>
                  <a:pt x="952499" y="120395"/>
                </a:lnTo>
                <a:lnTo>
                  <a:pt x="954023" y="112775"/>
                </a:lnTo>
                <a:lnTo>
                  <a:pt x="954023" y="97535"/>
                </a:lnTo>
                <a:lnTo>
                  <a:pt x="950975" y="89915"/>
                </a:lnTo>
                <a:lnTo>
                  <a:pt x="947928" y="83819"/>
                </a:lnTo>
                <a:lnTo>
                  <a:pt x="944880" y="77724"/>
                </a:lnTo>
                <a:lnTo>
                  <a:pt x="938783" y="70103"/>
                </a:lnTo>
                <a:lnTo>
                  <a:pt x="925068" y="57911"/>
                </a:lnTo>
                <a:lnTo>
                  <a:pt x="908304" y="47243"/>
                </a:lnTo>
                <a:lnTo>
                  <a:pt x="885444" y="36575"/>
                </a:lnTo>
                <a:lnTo>
                  <a:pt x="861059" y="27431"/>
                </a:lnTo>
                <a:lnTo>
                  <a:pt x="845819" y="22859"/>
                </a:lnTo>
                <a:lnTo>
                  <a:pt x="832104" y="19811"/>
                </a:lnTo>
                <a:lnTo>
                  <a:pt x="815340" y="16763"/>
                </a:lnTo>
                <a:lnTo>
                  <a:pt x="798575" y="13715"/>
                </a:lnTo>
                <a:lnTo>
                  <a:pt x="781811" y="10667"/>
                </a:lnTo>
                <a:lnTo>
                  <a:pt x="761999" y="7619"/>
                </a:lnTo>
                <a:lnTo>
                  <a:pt x="743711" y="6095"/>
                </a:lnTo>
                <a:lnTo>
                  <a:pt x="723899" y="3047"/>
                </a:lnTo>
                <a:lnTo>
                  <a:pt x="702563" y="3047"/>
                </a:lnTo>
                <a:lnTo>
                  <a:pt x="681228" y="1524"/>
                </a:lnTo>
                <a:lnTo>
                  <a:pt x="658368" y="0"/>
                </a:lnTo>
                <a:lnTo>
                  <a:pt x="612647" y="0"/>
                </a:lnTo>
                <a:lnTo>
                  <a:pt x="589787" y="1524"/>
                </a:lnTo>
                <a:lnTo>
                  <a:pt x="565404" y="3047"/>
                </a:lnTo>
                <a:lnTo>
                  <a:pt x="542544" y="3047"/>
                </a:lnTo>
                <a:lnTo>
                  <a:pt x="518159" y="6095"/>
                </a:lnTo>
                <a:lnTo>
                  <a:pt x="495299" y="7619"/>
                </a:lnTo>
                <a:lnTo>
                  <a:pt x="472440" y="10667"/>
                </a:lnTo>
                <a:lnTo>
                  <a:pt x="448056" y="13715"/>
                </a:lnTo>
                <a:lnTo>
                  <a:pt x="425195" y="16763"/>
                </a:lnTo>
                <a:lnTo>
                  <a:pt x="402335" y="19811"/>
                </a:lnTo>
                <a:lnTo>
                  <a:pt x="379475" y="22859"/>
                </a:lnTo>
                <a:lnTo>
                  <a:pt x="356616" y="27431"/>
                </a:lnTo>
                <a:lnTo>
                  <a:pt x="313944" y="36575"/>
                </a:lnTo>
                <a:lnTo>
                  <a:pt x="271271" y="47243"/>
                </a:lnTo>
                <a:lnTo>
                  <a:pt x="231647" y="57911"/>
                </a:lnTo>
                <a:lnTo>
                  <a:pt x="193547" y="70103"/>
                </a:lnTo>
                <a:lnTo>
                  <a:pt x="175259" y="77724"/>
                </a:lnTo>
                <a:lnTo>
                  <a:pt x="156971" y="83819"/>
                </a:lnTo>
                <a:lnTo>
                  <a:pt x="140207" y="89915"/>
                </a:lnTo>
                <a:lnTo>
                  <a:pt x="124968" y="97535"/>
                </a:lnTo>
                <a:lnTo>
                  <a:pt x="109727" y="105155"/>
                </a:lnTo>
                <a:lnTo>
                  <a:pt x="94487" y="112775"/>
                </a:lnTo>
                <a:lnTo>
                  <a:pt x="80771" y="120395"/>
                </a:lnTo>
                <a:lnTo>
                  <a:pt x="68580" y="128015"/>
                </a:lnTo>
                <a:lnTo>
                  <a:pt x="56387" y="135635"/>
                </a:lnTo>
                <a:lnTo>
                  <a:pt x="45719" y="143255"/>
                </a:lnTo>
                <a:lnTo>
                  <a:pt x="36575" y="150875"/>
                </a:lnTo>
                <a:lnTo>
                  <a:pt x="27431" y="160019"/>
                </a:lnTo>
                <a:lnTo>
                  <a:pt x="19812" y="167639"/>
                </a:lnTo>
                <a:lnTo>
                  <a:pt x="13715" y="175259"/>
                </a:lnTo>
                <a:lnTo>
                  <a:pt x="7619" y="184403"/>
                </a:lnTo>
                <a:lnTo>
                  <a:pt x="4571" y="192023"/>
                </a:lnTo>
                <a:lnTo>
                  <a:pt x="1524" y="199643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3710940" y="4020439"/>
            <a:ext cx="22860" cy="0"/>
          </a:xfrm>
          <a:custGeom>
            <a:avLst/>
            <a:gdLst/>
            <a:ahLst/>
            <a:cxnLst/>
            <a:rect l="l" t="t" r="r" b="b"/>
            <a:pathLst>
              <a:path w="22860">
                <a:moveTo>
                  <a:pt x="2286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6B6B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3688079" y="4020439"/>
            <a:ext cx="22860" cy="1524"/>
          </a:xfrm>
          <a:custGeom>
            <a:avLst/>
            <a:gdLst/>
            <a:ahLst/>
            <a:cxnLst/>
            <a:rect l="l" t="t" r="r" b="b"/>
            <a:pathLst>
              <a:path w="22860" h="1524">
                <a:moveTo>
                  <a:pt x="22860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6B6B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3663696" y="4021963"/>
            <a:ext cx="24383" cy="1523"/>
          </a:xfrm>
          <a:custGeom>
            <a:avLst/>
            <a:gdLst/>
            <a:ahLst/>
            <a:cxnLst/>
            <a:rect l="l" t="t" r="r" b="b"/>
            <a:pathLst>
              <a:path w="24383" h="1523">
                <a:moveTo>
                  <a:pt x="24383" y="0"/>
                </a:moveTo>
                <a:lnTo>
                  <a:pt x="0" y="1523"/>
                </a:lnTo>
              </a:path>
            </a:pathLst>
          </a:custGeom>
          <a:ln w="12191">
            <a:solidFill>
              <a:srgbClr val="6D6D6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3640836" y="4023486"/>
            <a:ext cx="22860" cy="0"/>
          </a:xfrm>
          <a:custGeom>
            <a:avLst/>
            <a:gdLst/>
            <a:ahLst/>
            <a:cxnLst/>
            <a:rect l="l" t="t" r="r" b="b"/>
            <a:pathLst>
              <a:path w="22860">
                <a:moveTo>
                  <a:pt x="2286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70707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3616452" y="4023486"/>
            <a:ext cx="24384" cy="3048"/>
          </a:xfrm>
          <a:custGeom>
            <a:avLst/>
            <a:gdLst/>
            <a:ahLst/>
            <a:cxnLst/>
            <a:rect l="l" t="t" r="r" b="b"/>
            <a:pathLst>
              <a:path w="24384" h="3048">
                <a:moveTo>
                  <a:pt x="24384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72727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3593591" y="4026534"/>
            <a:ext cx="22860" cy="1524"/>
          </a:xfrm>
          <a:custGeom>
            <a:avLst/>
            <a:gdLst/>
            <a:ahLst/>
            <a:cxnLst/>
            <a:rect l="l" t="t" r="r" b="b"/>
            <a:pathLst>
              <a:path w="22860" h="1524">
                <a:moveTo>
                  <a:pt x="22860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7575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3570732" y="4028058"/>
            <a:ext cx="22859" cy="3048"/>
          </a:xfrm>
          <a:custGeom>
            <a:avLst/>
            <a:gdLst/>
            <a:ahLst/>
            <a:cxnLst/>
            <a:rect l="l" t="t" r="r" b="b"/>
            <a:pathLst>
              <a:path w="22859" h="3048">
                <a:moveTo>
                  <a:pt x="22859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7575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3546348" y="4031106"/>
            <a:ext cx="24384" cy="3048"/>
          </a:xfrm>
          <a:custGeom>
            <a:avLst/>
            <a:gdLst/>
            <a:ahLst/>
            <a:cxnLst/>
            <a:rect l="l" t="t" r="r" b="b"/>
            <a:pathLst>
              <a:path w="24384" h="3048">
                <a:moveTo>
                  <a:pt x="24384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77777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3523488" y="4034154"/>
            <a:ext cx="22860" cy="3048"/>
          </a:xfrm>
          <a:custGeom>
            <a:avLst/>
            <a:gdLst/>
            <a:ahLst/>
            <a:cxnLst/>
            <a:rect l="l" t="t" r="r" b="b"/>
            <a:pathLst>
              <a:path w="22860" h="3048">
                <a:moveTo>
                  <a:pt x="22860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7A7A7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3500628" y="4037203"/>
            <a:ext cx="22860" cy="3048"/>
          </a:xfrm>
          <a:custGeom>
            <a:avLst/>
            <a:gdLst/>
            <a:ahLst/>
            <a:cxnLst/>
            <a:rect l="l" t="t" r="r" b="b"/>
            <a:pathLst>
              <a:path w="22860" h="3048">
                <a:moveTo>
                  <a:pt x="22860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7C7C7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3477767" y="4040251"/>
            <a:ext cx="22860" cy="3048"/>
          </a:xfrm>
          <a:custGeom>
            <a:avLst/>
            <a:gdLst/>
            <a:ahLst/>
            <a:cxnLst/>
            <a:rect l="l" t="t" r="r" b="b"/>
            <a:pathLst>
              <a:path w="22860" h="3048">
                <a:moveTo>
                  <a:pt x="22860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7F7F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3454908" y="4043299"/>
            <a:ext cx="22859" cy="4572"/>
          </a:xfrm>
          <a:custGeom>
            <a:avLst/>
            <a:gdLst/>
            <a:ahLst/>
            <a:cxnLst/>
            <a:rect l="l" t="t" r="r" b="b"/>
            <a:pathLst>
              <a:path w="22859" h="4572">
                <a:moveTo>
                  <a:pt x="22859" y="0"/>
                </a:moveTo>
                <a:lnTo>
                  <a:pt x="0" y="4572"/>
                </a:lnTo>
              </a:path>
            </a:pathLst>
          </a:custGeom>
          <a:ln w="12192">
            <a:solidFill>
              <a:srgbClr val="7F7F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3412236" y="4047871"/>
            <a:ext cx="42672" cy="9144"/>
          </a:xfrm>
          <a:custGeom>
            <a:avLst/>
            <a:gdLst/>
            <a:ahLst/>
            <a:cxnLst/>
            <a:rect l="l" t="t" r="r" b="b"/>
            <a:pathLst>
              <a:path w="42672" h="9144">
                <a:moveTo>
                  <a:pt x="42672" y="0"/>
                </a:moveTo>
                <a:lnTo>
                  <a:pt x="0" y="9144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3369564" y="4057015"/>
            <a:ext cx="42672" cy="10667"/>
          </a:xfrm>
          <a:custGeom>
            <a:avLst/>
            <a:gdLst/>
            <a:ahLst/>
            <a:cxnLst/>
            <a:rect l="l" t="t" r="r" b="b"/>
            <a:pathLst>
              <a:path w="42672" h="10667">
                <a:moveTo>
                  <a:pt x="42672" y="0"/>
                </a:moveTo>
                <a:lnTo>
                  <a:pt x="0" y="10667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3329940" y="4067682"/>
            <a:ext cx="39624" cy="10668"/>
          </a:xfrm>
          <a:custGeom>
            <a:avLst/>
            <a:gdLst/>
            <a:ahLst/>
            <a:cxnLst/>
            <a:rect l="l" t="t" r="r" b="b"/>
            <a:pathLst>
              <a:path w="39624" h="10668">
                <a:moveTo>
                  <a:pt x="39624" y="0"/>
                </a:moveTo>
                <a:lnTo>
                  <a:pt x="0" y="10668"/>
                </a:lnTo>
              </a:path>
            </a:pathLst>
          </a:custGeom>
          <a:ln w="12192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3291840" y="4078351"/>
            <a:ext cx="38100" cy="12192"/>
          </a:xfrm>
          <a:custGeom>
            <a:avLst/>
            <a:gdLst/>
            <a:ahLst/>
            <a:cxnLst/>
            <a:rect l="l" t="t" r="r" b="b"/>
            <a:pathLst>
              <a:path w="38100" h="12192">
                <a:moveTo>
                  <a:pt x="38100" y="0"/>
                </a:moveTo>
                <a:lnTo>
                  <a:pt x="0" y="12192"/>
                </a:lnTo>
              </a:path>
            </a:pathLst>
          </a:custGeom>
          <a:ln w="12192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3273552" y="4090543"/>
            <a:ext cx="18287" cy="7620"/>
          </a:xfrm>
          <a:custGeom>
            <a:avLst/>
            <a:gdLst/>
            <a:ahLst/>
            <a:cxnLst/>
            <a:rect l="l" t="t" r="r" b="b"/>
            <a:pathLst>
              <a:path w="18287" h="7620">
                <a:moveTo>
                  <a:pt x="18287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3255264" y="4098163"/>
            <a:ext cx="18287" cy="6095"/>
          </a:xfrm>
          <a:custGeom>
            <a:avLst/>
            <a:gdLst/>
            <a:ahLst/>
            <a:cxnLst/>
            <a:rect l="l" t="t" r="r" b="b"/>
            <a:pathLst>
              <a:path w="18287" h="6095">
                <a:moveTo>
                  <a:pt x="18287" y="0"/>
                </a:moveTo>
                <a:lnTo>
                  <a:pt x="0" y="6095"/>
                </a:lnTo>
              </a:path>
            </a:pathLst>
          </a:custGeom>
          <a:ln w="12191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3238500" y="4104258"/>
            <a:ext cx="16763" cy="6096"/>
          </a:xfrm>
          <a:custGeom>
            <a:avLst/>
            <a:gdLst/>
            <a:ahLst/>
            <a:cxnLst/>
            <a:rect l="l" t="t" r="r" b="b"/>
            <a:pathLst>
              <a:path w="16763" h="6096">
                <a:moveTo>
                  <a:pt x="16763" y="0"/>
                </a:moveTo>
                <a:lnTo>
                  <a:pt x="0" y="6096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3223260" y="4110354"/>
            <a:ext cx="15239" cy="7620"/>
          </a:xfrm>
          <a:custGeom>
            <a:avLst/>
            <a:gdLst/>
            <a:ahLst/>
            <a:cxnLst/>
            <a:rect l="l" t="t" r="r" b="b"/>
            <a:pathLst>
              <a:path w="15239" h="7620">
                <a:moveTo>
                  <a:pt x="15239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3208020" y="4117975"/>
            <a:ext cx="15240" cy="7620"/>
          </a:xfrm>
          <a:custGeom>
            <a:avLst/>
            <a:gdLst/>
            <a:ahLst/>
            <a:cxnLst/>
            <a:rect l="l" t="t" r="r" b="b"/>
            <a:pathLst>
              <a:path w="15240" h="7620">
                <a:moveTo>
                  <a:pt x="15240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3192780" y="4125595"/>
            <a:ext cx="15239" cy="7620"/>
          </a:xfrm>
          <a:custGeom>
            <a:avLst/>
            <a:gdLst/>
            <a:ahLst/>
            <a:cxnLst/>
            <a:rect l="l" t="t" r="r" b="b"/>
            <a:pathLst>
              <a:path w="15239" h="7620">
                <a:moveTo>
                  <a:pt x="15239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3179064" y="4133215"/>
            <a:ext cx="13716" cy="7619"/>
          </a:xfrm>
          <a:custGeom>
            <a:avLst/>
            <a:gdLst/>
            <a:ahLst/>
            <a:cxnLst/>
            <a:rect l="l" t="t" r="r" b="b"/>
            <a:pathLst>
              <a:path w="13716" h="7619">
                <a:moveTo>
                  <a:pt x="13716" y="0"/>
                </a:moveTo>
                <a:lnTo>
                  <a:pt x="0" y="7619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3166872" y="4140834"/>
            <a:ext cx="12191" cy="7620"/>
          </a:xfrm>
          <a:custGeom>
            <a:avLst/>
            <a:gdLst/>
            <a:ahLst/>
            <a:cxnLst/>
            <a:rect l="l" t="t" r="r" b="b"/>
            <a:pathLst>
              <a:path w="12191" h="7620">
                <a:moveTo>
                  <a:pt x="12191" y="0"/>
                </a:moveTo>
                <a:lnTo>
                  <a:pt x="0" y="7620"/>
                </a:lnTo>
              </a:path>
            </a:pathLst>
          </a:custGeom>
          <a:ln w="12191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3154680" y="4148454"/>
            <a:ext cx="12192" cy="7620"/>
          </a:xfrm>
          <a:custGeom>
            <a:avLst/>
            <a:gdLst/>
            <a:ahLst/>
            <a:cxnLst/>
            <a:rect l="l" t="t" r="r" b="b"/>
            <a:pathLst>
              <a:path w="12192" h="7620">
                <a:moveTo>
                  <a:pt x="12192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3144012" y="4156075"/>
            <a:ext cx="10668" cy="7620"/>
          </a:xfrm>
          <a:custGeom>
            <a:avLst/>
            <a:gdLst/>
            <a:ahLst/>
            <a:cxnLst/>
            <a:rect l="l" t="t" r="r" b="b"/>
            <a:pathLst>
              <a:path w="10668" h="7620">
                <a:moveTo>
                  <a:pt x="10668" y="0"/>
                </a:moveTo>
                <a:lnTo>
                  <a:pt x="0" y="7620"/>
                </a:lnTo>
              </a:path>
            </a:pathLst>
          </a:custGeom>
          <a:ln w="12191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3134868" y="4163695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9143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3125724" y="4171315"/>
            <a:ext cx="9143" cy="9143"/>
          </a:xfrm>
          <a:custGeom>
            <a:avLst/>
            <a:gdLst/>
            <a:ahLst/>
            <a:cxnLst/>
            <a:rect l="l" t="t" r="r" b="b"/>
            <a:pathLst>
              <a:path w="9143" h="9143">
                <a:moveTo>
                  <a:pt x="9143" y="0"/>
                </a:moveTo>
                <a:lnTo>
                  <a:pt x="0" y="9143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3118104" y="4180458"/>
            <a:ext cx="7619" cy="7620"/>
          </a:xfrm>
          <a:custGeom>
            <a:avLst/>
            <a:gdLst/>
            <a:ahLst/>
            <a:cxnLst/>
            <a:rect l="l" t="t" r="r" b="b"/>
            <a:pathLst>
              <a:path w="7619" h="7620">
                <a:moveTo>
                  <a:pt x="7619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3112008" y="4188079"/>
            <a:ext cx="6096" cy="7620"/>
          </a:xfrm>
          <a:custGeom>
            <a:avLst/>
            <a:gdLst/>
            <a:ahLst/>
            <a:cxnLst/>
            <a:rect l="l" t="t" r="r" b="b"/>
            <a:pathLst>
              <a:path w="6096" h="7620">
                <a:moveTo>
                  <a:pt x="6096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3105912" y="4195699"/>
            <a:ext cx="6095" cy="9143"/>
          </a:xfrm>
          <a:custGeom>
            <a:avLst/>
            <a:gdLst/>
            <a:ahLst/>
            <a:cxnLst/>
            <a:rect l="l" t="t" r="r" b="b"/>
            <a:pathLst>
              <a:path w="6095" h="9143">
                <a:moveTo>
                  <a:pt x="6095" y="0"/>
                </a:moveTo>
                <a:lnTo>
                  <a:pt x="0" y="9143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3102864" y="4204843"/>
            <a:ext cx="3048" cy="7620"/>
          </a:xfrm>
          <a:custGeom>
            <a:avLst/>
            <a:gdLst/>
            <a:ahLst/>
            <a:cxnLst/>
            <a:rect l="l" t="t" r="r" b="b"/>
            <a:pathLst>
              <a:path w="3048" h="7620">
                <a:moveTo>
                  <a:pt x="3048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3099816" y="4212463"/>
            <a:ext cx="3047" cy="7620"/>
          </a:xfrm>
          <a:custGeom>
            <a:avLst/>
            <a:gdLst/>
            <a:ahLst/>
            <a:cxnLst/>
            <a:rect l="l" t="t" r="r" b="b"/>
            <a:pathLst>
              <a:path w="3047" h="7620">
                <a:moveTo>
                  <a:pt x="3047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3098292" y="4220083"/>
            <a:ext cx="1524" cy="7619"/>
          </a:xfrm>
          <a:custGeom>
            <a:avLst/>
            <a:gdLst/>
            <a:ahLst/>
            <a:cxnLst/>
            <a:rect l="l" t="t" r="r" b="b"/>
            <a:pathLst>
              <a:path w="1524" h="7619">
                <a:moveTo>
                  <a:pt x="1524" y="0"/>
                </a:moveTo>
                <a:lnTo>
                  <a:pt x="0" y="7619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3098292" y="4227703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3098292" y="4235323"/>
            <a:ext cx="0" cy="6096"/>
          </a:xfrm>
          <a:custGeom>
            <a:avLst/>
            <a:gdLst/>
            <a:ahLst/>
            <a:cxnLst/>
            <a:rect l="l" t="t" r="r" b="b"/>
            <a:pathLst>
              <a:path h="6096">
                <a:moveTo>
                  <a:pt x="0" y="0"/>
                </a:moveTo>
                <a:lnTo>
                  <a:pt x="0" y="6096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3098292" y="4241419"/>
            <a:ext cx="3047" cy="7619"/>
          </a:xfrm>
          <a:custGeom>
            <a:avLst/>
            <a:gdLst/>
            <a:ahLst/>
            <a:cxnLst/>
            <a:rect l="l" t="t" r="r" b="b"/>
            <a:pathLst>
              <a:path w="3047" h="7619">
                <a:moveTo>
                  <a:pt x="0" y="0"/>
                </a:moveTo>
                <a:lnTo>
                  <a:pt x="3047" y="7619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3101340" y="4249039"/>
            <a:ext cx="3048" cy="6096"/>
          </a:xfrm>
          <a:custGeom>
            <a:avLst/>
            <a:gdLst/>
            <a:ahLst/>
            <a:cxnLst/>
            <a:rect l="l" t="t" r="r" b="b"/>
            <a:pathLst>
              <a:path w="3048" h="6096">
                <a:moveTo>
                  <a:pt x="0" y="0"/>
                </a:moveTo>
                <a:lnTo>
                  <a:pt x="3048" y="6096"/>
                </a:lnTo>
              </a:path>
            </a:pathLst>
          </a:custGeom>
          <a:ln w="12192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3104388" y="4255135"/>
            <a:ext cx="3048" cy="7619"/>
          </a:xfrm>
          <a:custGeom>
            <a:avLst/>
            <a:gdLst/>
            <a:ahLst/>
            <a:cxnLst/>
            <a:rect l="l" t="t" r="r" b="b"/>
            <a:pathLst>
              <a:path w="3048" h="7619">
                <a:moveTo>
                  <a:pt x="0" y="0"/>
                </a:moveTo>
                <a:lnTo>
                  <a:pt x="3048" y="7619"/>
                </a:lnTo>
              </a:path>
            </a:pathLst>
          </a:custGeom>
          <a:ln w="12191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3107436" y="4262755"/>
            <a:ext cx="6095" cy="6096"/>
          </a:xfrm>
          <a:custGeom>
            <a:avLst/>
            <a:gdLst/>
            <a:ahLst/>
            <a:cxnLst/>
            <a:rect l="l" t="t" r="r" b="b"/>
            <a:pathLst>
              <a:path w="6095" h="6096">
                <a:moveTo>
                  <a:pt x="0" y="0"/>
                </a:moveTo>
                <a:lnTo>
                  <a:pt x="6095" y="6096"/>
                </a:lnTo>
              </a:path>
            </a:pathLst>
          </a:custGeom>
          <a:ln w="12191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3113532" y="4268851"/>
            <a:ext cx="13716" cy="12191"/>
          </a:xfrm>
          <a:custGeom>
            <a:avLst/>
            <a:gdLst/>
            <a:ahLst/>
            <a:cxnLst/>
            <a:rect l="l" t="t" r="r" b="b"/>
            <a:pathLst>
              <a:path w="13716" h="12191">
                <a:moveTo>
                  <a:pt x="0" y="0"/>
                </a:moveTo>
                <a:lnTo>
                  <a:pt x="13716" y="12191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3127248" y="4281043"/>
            <a:ext cx="16763" cy="10668"/>
          </a:xfrm>
          <a:custGeom>
            <a:avLst/>
            <a:gdLst/>
            <a:ahLst/>
            <a:cxnLst/>
            <a:rect l="l" t="t" r="r" b="b"/>
            <a:pathLst>
              <a:path w="16763" h="10668">
                <a:moveTo>
                  <a:pt x="0" y="0"/>
                </a:moveTo>
                <a:lnTo>
                  <a:pt x="16763" y="10668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3144012" y="4291711"/>
            <a:ext cx="22860" cy="10667"/>
          </a:xfrm>
          <a:custGeom>
            <a:avLst/>
            <a:gdLst/>
            <a:ahLst/>
            <a:cxnLst/>
            <a:rect l="l" t="t" r="r" b="b"/>
            <a:pathLst>
              <a:path w="22860" h="10667">
                <a:moveTo>
                  <a:pt x="0" y="0"/>
                </a:moveTo>
                <a:lnTo>
                  <a:pt x="22860" y="10667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3166872" y="4302379"/>
            <a:ext cx="24383" cy="9144"/>
          </a:xfrm>
          <a:custGeom>
            <a:avLst/>
            <a:gdLst/>
            <a:ahLst/>
            <a:cxnLst/>
            <a:rect l="l" t="t" r="r" b="b"/>
            <a:pathLst>
              <a:path w="24383" h="9144">
                <a:moveTo>
                  <a:pt x="0" y="0"/>
                </a:moveTo>
                <a:lnTo>
                  <a:pt x="24383" y="9144"/>
                </a:lnTo>
              </a:path>
            </a:pathLst>
          </a:custGeom>
          <a:ln w="12191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191256" y="4311523"/>
            <a:ext cx="15239" cy="4572"/>
          </a:xfrm>
          <a:custGeom>
            <a:avLst/>
            <a:gdLst/>
            <a:ahLst/>
            <a:cxnLst/>
            <a:rect l="l" t="t" r="r" b="b"/>
            <a:pathLst>
              <a:path w="15239" h="4572">
                <a:moveTo>
                  <a:pt x="0" y="0"/>
                </a:moveTo>
                <a:lnTo>
                  <a:pt x="15239" y="4572"/>
                </a:lnTo>
              </a:path>
            </a:pathLst>
          </a:custGeom>
          <a:ln w="12191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206496" y="4316095"/>
            <a:ext cx="15240" cy="3047"/>
          </a:xfrm>
          <a:custGeom>
            <a:avLst/>
            <a:gdLst/>
            <a:ahLst/>
            <a:cxnLst/>
            <a:rect l="l" t="t" r="r" b="b"/>
            <a:pathLst>
              <a:path w="15240" h="3047">
                <a:moveTo>
                  <a:pt x="0" y="0"/>
                </a:moveTo>
                <a:lnTo>
                  <a:pt x="15240" y="3047"/>
                </a:lnTo>
              </a:path>
            </a:pathLst>
          </a:custGeom>
          <a:ln w="12192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3221736" y="4319143"/>
            <a:ext cx="15239" cy="4572"/>
          </a:xfrm>
          <a:custGeom>
            <a:avLst/>
            <a:gdLst/>
            <a:ahLst/>
            <a:cxnLst/>
            <a:rect l="l" t="t" r="r" b="b"/>
            <a:pathLst>
              <a:path w="15239" h="4572">
                <a:moveTo>
                  <a:pt x="0" y="0"/>
                </a:moveTo>
                <a:lnTo>
                  <a:pt x="15239" y="4572"/>
                </a:lnTo>
              </a:path>
            </a:pathLst>
          </a:custGeom>
          <a:ln w="12191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3236976" y="4323715"/>
            <a:ext cx="16763" cy="3048"/>
          </a:xfrm>
          <a:custGeom>
            <a:avLst/>
            <a:gdLst/>
            <a:ahLst/>
            <a:cxnLst/>
            <a:rect l="l" t="t" r="r" b="b"/>
            <a:pathLst>
              <a:path w="16763" h="3048">
                <a:moveTo>
                  <a:pt x="0" y="0"/>
                </a:moveTo>
                <a:lnTo>
                  <a:pt x="16763" y="3048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3253740" y="4326763"/>
            <a:ext cx="16763" cy="3048"/>
          </a:xfrm>
          <a:custGeom>
            <a:avLst/>
            <a:gdLst/>
            <a:ahLst/>
            <a:cxnLst/>
            <a:rect l="l" t="t" r="r" b="b"/>
            <a:pathLst>
              <a:path w="16763" h="3048">
                <a:moveTo>
                  <a:pt x="0" y="0"/>
                </a:moveTo>
                <a:lnTo>
                  <a:pt x="16763" y="3048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3270504" y="4329811"/>
            <a:ext cx="19812" cy="1524"/>
          </a:xfrm>
          <a:custGeom>
            <a:avLst/>
            <a:gdLst/>
            <a:ahLst/>
            <a:cxnLst/>
            <a:rect l="l" t="t" r="r" b="b"/>
            <a:pathLst>
              <a:path w="19812" h="1524">
                <a:moveTo>
                  <a:pt x="0" y="0"/>
                </a:moveTo>
                <a:lnTo>
                  <a:pt x="19812" y="1524"/>
                </a:lnTo>
              </a:path>
            </a:pathLst>
          </a:custGeom>
          <a:ln w="12192">
            <a:solidFill>
              <a:srgbClr val="848484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290316" y="4331335"/>
            <a:ext cx="18287" cy="3048"/>
          </a:xfrm>
          <a:custGeom>
            <a:avLst/>
            <a:gdLst/>
            <a:ahLst/>
            <a:cxnLst/>
            <a:rect l="l" t="t" r="r" b="b"/>
            <a:pathLst>
              <a:path w="18287" h="3048">
                <a:moveTo>
                  <a:pt x="0" y="0"/>
                </a:moveTo>
                <a:lnTo>
                  <a:pt x="18287" y="3048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3308604" y="4334383"/>
            <a:ext cx="19812" cy="1524"/>
          </a:xfrm>
          <a:custGeom>
            <a:avLst/>
            <a:gdLst/>
            <a:ahLst/>
            <a:cxnLst/>
            <a:rect l="l" t="t" r="r" b="b"/>
            <a:pathLst>
              <a:path w="19812" h="1524">
                <a:moveTo>
                  <a:pt x="0" y="0"/>
                </a:moveTo>
                <a:lnTo>
                  <a:pt x="19812" y="1524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3328416" y="4335907"/>
            <a:ext cx="21336" cy="1523"/>
          </a:xfrm>
          <a:custGeom>
            <a:avLst/>
            <a:gdLst/>
            <a:ahLst/>
            <a:cxnLst/>
            <a:rect l="l" t="t" r="r" b="b"/>
            <a:pathLst>
              <a:path w="21336" h="1523">
                <a:moveTo>
                  <a:pt x="0" y="0"/>
                </a:moveTo>
                <a:lnTo>
                  <a:pt x="21336" y="1523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3349752" y="4337431"/>
            <a:ext cx="21336" cy="1524"/>
          </a:xfrm>
          <a:custGeom>
            <a:avLst/>
            <a:gdLst/>
            <a:ahLst/>
            <a:cxnLst/>
            <a:rect l="l" t="t" r="r" b="b"/>
            <a:pathLst>
              <a:path w="21336" h="1524">
                <a:moveTo>
                  <a:pt x="0" y="0"/>
                </a:moveTo>
                <a:lnTo>
                  <a:pt x="21336" y="1524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3371088" y="4338955"/>
            <a:ext cx="22860" cy="0"/>
          </a:xfrm>
          <a:custGeom>
            <a:avLst/>
            <a:gdLst/>
            <a:ahLst/>
            <a:cxnLst/>
            <a:rect l="l" t="t" r="r" b="b"/>
            <a:pathLst>
              <a:path w="22860">
                <a:moveTo>
                  <a:pt x="0" y="0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848484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3393948" y="4338955"/>
            <a:ext cx="22860" cy="0"/>
          </a:xfrm>
          <a:custGeom>
            <a:avLst/>
            <a:gdLst/>
            <a:ahLst/>
            <a:cxnLst/>
            <a:rect l="l" t="t" r="r" b="b"/>
            <a:pathLst>
              <a:path w="22860">
                <a:moveTo>
                  <a:pt x="0" y="0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3416808" y="4338955"/>
            <a:ext cx="22859" cy="0"/>
          </a:xfrm>
          <a:custGeom>
            <a:avLst/>
            <a:gdLst/>
            <a:ahLst/>
            <a:cxnLst/>
            <a:rect l="l" t="t" r="r" b="b"/>
            <a:pathLst>
              <a:path w="22859">
                <a:moveTo>
                  <a:pt x="0" y="0"/>
                </a:moveTo>
                <a:lnTo>
                  <a:pt x="22859" y="0"/>
                </a:lnTo>
              </a:path>
            </a:pathLst>
          </a:custGeom>
          <a:ln w="12192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3439667" y="4338955"/>
            <a:ext cx="22860" cy="0"/>
          </a:xfrm>
          <a:custGeom>
            <a:avLst/>
            <a:gdLst/>
            <a:ahLst/>
            <a:cxnLst/>
            <a:rect l="l" t="t" r="r" b="b"/>
            <a:pathLst>
              <a:path w="22860">
                <a:moveTo>
                  <a:pt x="0" y="0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3462528" y="4337431"/>
            <a:ext cx="24384" cy="1524"/>
          </a:xfrm>
          <a:custGeom>
            <a:avLst/>
            <a:gdLst/>
            <a:ahLst/>
            <a:cxnLst/>
            <a:rect l="l" t="t" r="r" b="b"/>
            <a:pathLst>
              <a:path w="24384" h="1524">
                <a:moveTo>
                  <a:pt x="0" y="1524"/>
                </a:moveTo>
                <a:lnTo>
                  <a:pt x="24384" y="0"/>
                </a:lnTo>
              </a:path>
            </a:pathLst>
          </a:custGeom>
          <a:ln w="12192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3486912" y="4335907"/>
            <a:ext cx="22860" cy="1523"/>
          </a:xfrm>
          <a:custGeom>
            <a:avLst/>
            <a:gdLst/>
            <a:ahLst/>
            <a:cxnLst/>
            <a:rect l="l" t="t" r="r" b="b"/>
            <a:pathLst>
              <a:path w="22860" h="1523">
                <a:moveTo>
                  <a:pt x="0" y="1523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3509772" y="4334383"/>
            <a:ext cx="24383" cy="1524"/>
          </a:xfrm>
          <a:custGeom>
            <a:avLst/>
            <a:gdLst/>
            <a:ahLst/>
            <a:cxnLst/>
            <a:rect l="l" t="t" r="r" b="b"/>
            <a:pathLst>
              <a:path w="24383" h="1524">
                <a:moveTo>
                  <a:pt x="0" y="1524"/>
                </a:moveTo>
                <a:lnTo>
                  <a:pt x="24383" y="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3534155" y="4331335"/>
            <a:ext cx="22860" cy="3048"/>
          </a:xfrm>
          <a:custGeom>
            <a:avLst/>
            <a:gdLst/>
            <a:ahLst/>
            <a:cxnLst/>
            <a:rect l="l" t="t" r="r" b="b"/>
            <a:pathLst>
              <a:path w="22860" h="3048">
                <a:moveTo>
                  <a:pt x="0" y="3048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3557016" y="4329811"/>
            <a:ext cx="22860" cy="1524"/>
          </a:xfrm>
          <a:custGeom>
            <a:avLst/>
            <a:gdLst/>
            <a:ahLst/>
            <a:cxnLst/>
            <a:rect l="l" t="t" r="r" b="b"/>
            <a:pathLst>
              <a:path w="22860" h="1524">
                <a:moveTo>
                  <a:pt x="0" y="1524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3579876" y="4326763"/>
            <a:ext cx="24384" cy="3048"/>
          </a:xfrm>
          <a:custGeom>
            <a:avLst/>
            <a:gdLst/>
            <a:ahLst/>
            <a:cxnLst/>
            <a:rect l="l" t="t" r="r" b="b"/>
            <a:pathLst>
              <a:path w="24384" h="3048">
                <a:moveTo>
                  <a:pt x="0" y="3048"/>
                </a:moveTo>
                <a:lnTo>
                  <a:pt x="24384" y="0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3604260" y="4323715"/>
            <a:ext cx="22860" cy="3048"/>
          </a:xfrm>
          <a:custGeom>
            <a:avLst/>
            <a:gdLst/>
            <a:ahLst/>
            <a:cxnLst/>
            <a:rect l="l" t="t" r="r" b="b"/>
            <a:pathLst>
              <a:path w="22860" h="3048">
                <a:moveTo>
                  <a:pt x="0" y="3048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3627120" y="4319143"/>
            <a:ext cx="22859" cy="4572"/>
          </a:xfrm>
          <a:custGeom>
            <a:avLst/>
            <a:gdLst/>
            <a:ahLst/>
            <a:cxnLst/>
            <a:rect l="l" t="t" r="r" b="b"/>
            <a:pathLst>
              <a:path w="22859" h="4572">
                <a:moveTo>
                  <a:pt x="0" y="4572"/>
                </a:moveTo>
                <a:lnTo>
                  <a:pt x="22859" y="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3649979" y="4316095"/>
            <a:ext cx="22860" cy="3047"/>
          </a:xfrm>
          <a:custGeom>
            <a:avLst/>
            <a:gdLst/>
            <a:ahLst/>
            <a:cxnLst/>
            <a:rect l="l" t="t" r="r" b="b"/>
            <a:pathLst>
              <a:path w="22860" h="3047">
                <a:moveTo>
                  <a:pt x="0" y="3047"/>
                </a:moveTo>
                <a:lnTo>
                  <a:pt x="22860" y="0"/>
                </a:lnTo>
              </a:path>
            </a:pathLst>
          </a:custGeom>
          <a:ln w="12191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3672840" y="4311523"/>
            <a:ext cx="22860" cy="4572"/>
          </a:xfrm>
          <a:custGeom>
            <a:avLst/>
            <a:gdLst/>
            <a:ahLst/>
            <a:cxnLst/>
            <a:rect l="l" t="t" r="r" b="b"/>
            <a:pathLst>
              <a:path w="22860" h="4572">
                <a:moveTo>
                  <a:pt x="0" y="4572"/>
                </a:moveTo>
                <a:lnTo>
                  <a:pt x="22860" y="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3695700" y="4302379"/>
            <a:ext cx="42672" cy="9144"/>
          </a:xfrm>
          <a:custGeom>
            <a:avLst/>
            <a:gdLst/>
            <a:ahLst/>
            <a:cxnLst/>
            <a:rect l="l" t="t" r="r" b="b"/>
            <a:pathLst>
              <a:path w="42672" h="9144">
                <a:moveTo>
                  <a:pt x="0" y="9144"/>
                </a:moveTo>
                <a:lnTo>
                  <a:pt x="42672" y="0"/>
                </a:lnTo>
              </a:path>
            </a:pathLst>
          </a:custGeom>
          <a:ln w="12192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3738372" y="4291711"/>
            <a:ext cx="42672" cy="10667"/>
          </a:xfrm>
          <a:custGeom>
            <a:avLst/>
            <a:gdLst/>
            <a:ahLst/>
            <a:cxnLst/>
            <a:rect l="l" t="t" r="r" b="b"/>
            <a:pathLst>
              <a:path w="42672" h="10667">
                <a:moveTo>
                  <a:pt x="0" y="10667"/>
                </a:moveTo>
                <a:lnTo>
                  <a:pt x="42672" y="0"/>
                </a:lnTo>
              </a:path>
            </a:pathLst>
          </a:custGeom>
          <a:ln w="12192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3781044" y="4281043"/>
            <a:ext cx="39623" cy="10668"/>
          </a:xfrm>
          <a:custGeom>
            <a:avLst/>
            <a:gdLst/>
            <a:ahLst/>
            <a:cxnLst/>
            <a:rect l="l" t="t" r="r" b="b"/>
            <a:pathLst>
              <a:path w="39623" h="10668">
                <a:moveTo>
                  <a:pt x="0" y="10668"/>
                </a:moveTo>
                <a:lnTo>
                  <a:pt x="39623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3820667" y="4268851"/>
            <a:ext cx="38100" cy="12191"/>
          </a:xfrm>
          <a:custGeom>
            <a:avLst/>
            <a:gdLst/>
            <a:ahLst/>
            <a:cxnLst/>
            <a:rect l="l" t="t" r="r" b="b"/>
            <a:pathLst>
              <a:path w="38100" h="12191">
                <a:moveTo>
                  <a:pt x="0" y="12191"/>
                </a:moveTo>
                <a:lnTo>
                  <a:pt x="38100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3858767" y="4262755"/>
            <a:ext cx="18287" cy="6096"/>
          </a:xfrm>
          <a:custGeom>
            <a:avLst/>
            <a:gdLst/>
            <a:ahLst/>
            <a:cxnLst/>
            <a:rect l="l" t="t" r="r" b="b"/>
            <a:pathLst>
              <a:path w="18287" h="6096">
                <a:moveTo>
                  <a:pt x="0" y="6096"/>
                </a:moveTo>
                <a:lnTo>
                  <a:pt x="18287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3877055" y="4255135"/>
            <a:ext cx="18288" cy="7619"/>
          </a:xfrm>
          <a:custGeom>
            <a:avLst/>
            <a:gdLst/>
            <a:ahLst/>
            <a:cxnLst/>
            <a:rect l="l" t="t" r="r" b="b"/>
            <a:pathLst>
              <a:path w="18288" h="7619">
                <a:moveTo>
                  <a:pt x="0" y="7619"/>
                </a:moveTo>
                <a:lnTo>
                  <a:pt x="18288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3895344" y="4249039"/>
            <a:ext cx="16763" cy="6096"/>
          </a:xfrm>
          <a:custGeom>
            <a:avLst/>
            <a:gdLst/>
            <a:ahLst/>
            <a:cxnLst/>
            <a:rect l="l" t="t" r="r" b="b"/>
            <a:pathLst>
              <a:path w="16763" h="6096">
                <a:moveTo>
                  <a:pt x="0" y="6096"/>
                </a:moveTo>
                <a:lnTo>
                  <a:pt x="16763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3912108" y="4241419"/>
            <a:ext cx="15239" cy="7619"/>
          </a:xfrm>
          <a:custGeom>
            <a:avLst/>
            <a:gdLst/>
            <a:ahLst/>
            <a:cxnLst/>
            <a:rect l="l" t="t" r="r" b="b"/>
            <a:pathLst>
              <a:path w="15239" h="7619">
                <a:moveTo>
                  <a:pt x="0" y="7619"/>
                </a:moveTo>
                <a:lnTo>
                  <a:pt x="15239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3927348" y="4235323"/>
            <a:ext cx="15239" cy="6096"/>
          </a:xfrm>
          <a:custGeom>
            <a:avLst/>
            <a:gdLst/>
            <a:ahLst/>
            <a:cxnLst/>
            <a:rect l="l" t="t" r="r" b="b"/>
            <a:pathLst>
              <a:path w="15239" h="6096">
                <a:moveTo>
                  <a:pt x="0" y="6096"/>
                </a:moveTo>
                <a:lnTo>
                  <a:pt x="15239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3942588" y="4227703"/>
            <a:ext cx="15239" cy="7620"/>
          </a:xfrm>
          <a:custGeom>
            <a:avLst/>
            <a:gdLst/>
            <a:ahLst/>
            <a:cxnLst/>
            <a:rect l="l" t="t" r="r" b="b"/>
            <a:pathLst>
              <a:path w="15239" h="7620">
                <a:moveTo>
                  <a:pt x="0" y="7620"/>
                </a:moveTo>
                <a:lnTo>
                  <a:pt x="15239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3957828" y="4220083"/>
            <a:ext cx="13716" cy="7619"/>
          </a:xfrm>
          <a:custGeom>
            <a:avLst/>
            <a:gdLst/>
            <a:ahLst/>
            <a:cxnLst/>
            <a:rect l="l" t="t" r="r" b="b"/>
            <a:pathLst>
              <a:path w="13716" h="7619">
                <a:moveTo>
                  <a:pt x="0" y="7619"/>
                </a:moveTo>
                <a:lnTo>
                  <a:pt x="13716" y="0"/>
                </a:lnTo>
              </a:path>
            </a:pathLst>
          </a:custGeom>
          <a:ln w="12192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3971544" y="4212463"/>
            <a:ext cx="12191" cy="7620"/>
          </a:xfrm>
          <a:custGeom>
            <a:avLst/>
            <a:gdLst/>
            <a:ahLst/>
            <a:cxnLst/>
            <a:rect l="l" t="t" r="r" b="b"/>
            <a:pathLst>
              <a:path w="12191" h="7620">
                <a:moveTo>
                  <a:pt x="0" y="7620"/>
                </a:moveTo>
                <a:lnTo>
                  <a:pt x="12191" y="0"/>
                </a:lnTo>
              </a:path>
            </a:pathLst>
          </a:custGeom>
          <a:ln w="12191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3983736" y="4204843"/>
            <a:ext cx="12191" cy="7620"/>
          </a:xfrm>
          <a:custGeom>
            <a:avLst/>
            <a:gdLst/>
            <a:ahLst/>
            <a:cxnLst/>
            <a:rect l="l" t="t" r="r" b="b"/>
            <a:pathLst>
              <a:path w="12191" h="7620">
                <a:moveTo>
                  <a:pt x="0" y="7620"/>
                </a:moveTo>
                <a:lnTo>
                  <a:pt x="12191" y="0"/>
                </a:lnTo>
              </a:path>
            </a:pathLst>
          </a:custGeom>
          <a:ln w="12191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3995928" y="4195699"/>
            <a:ext cx="10668" cy="9143"/>
          </a:xfrm>
          <a:custGeom>
            <a:avLst/>
            <a:gdLst/>
            <a:ahLst/>
            <a:cxnLst/>
            <a:rect l="l" t="t" r="r" b="b"/>
            <a:pathLst>
              <a:path w="10668" h="9143">
                <a:moveTo>
                  <a:pt x="0" y="9143"/>
                </a:moveTo>
                <a:lnTo>
                  <a:pt x="10668" y="0"/>
                </a:lnTo>
              </a:path>
            </a:pathLst>
          </a:custGeom>
          <a:ln w="12192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4006596" y="4188079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4015740" y="4180458"/>
            <a:ext cx="9144" cy="7620"/>
          </a:xfrm>
          <a:custGeom>
            <a:avLst/>
            <a:gdLst/>
            <a:ahLst/>
            <a:cxnLst/>
            <a:rect l="l" t="t" r="r" b="b"/>
            <a:pathLst>
              <a:path w="9144" h="7620">
                <a:moveTo>
                  <a:pt x="0" y="7620"/>
                </a:moveTo>
                <a:lnTo>
                  <a:pt x="9144" y="0"/>
                </a:lnTo>
              </a:path>
            </a:pathLst>
          </a:custGeom>
          <a:ln w="12192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4024884" y="4171315"/>
            <a:ext cx="7619" cy="9143"/>
          </a:xfrm>
          <a:custGeom>
            <a:avLst/>
            <a:gdLst/>
            <a:ahLst/>
            <a:cxnLst/>
            <a:rect l="l" t="t" r="r" b="b"/>
            <a:pathLst>
              <a:path w="7619" h="9143">
                <a:moveTo>
                  <a:pt x="0" y="9143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4032504" y="4163695"/>
            <a:ext cx="6096" cy="7620"/>
          </a:xfrm>
          <a:custGeom>
            <a:avLst/>
            <a:gdLst/>
            <a:ahLst/>
            <a:cxnLst/>
            <a:rect l="l" t="t" r="r" b="b"/>
            <a:pathLst>
              <a:path w="6096" h="7620">
                <a:moveTo>
                  <a:pt x="0" y="7620"/>
                </a:moveTo>
                <a:lnTo>
                  <a:pt x="6096" y="0"/>
                </a:lnTo>
              </a:path>
            </a:pathLst>
          </a:custGeom>
          <a:ln w="12192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4038600" y="4156075"/>
            <a:ext cx="6096" cy="7620"/>
          </a:xfrm>
          <a:custGeom>
            <a:avLst/>
            <a:gdLst/>
            <a:ahLst/>
            <a:cxnLst/>
            <a:rect l="l" t="t" r="r" b="b"/>
            <a:pathLst>
              <a:path w="6096" h="7620">
                <a:moveTo>
                  <a:pt x="0" y="7620"/>
                </a:moveTo>
                <a:lnTo>
                  <a:pt x="6096" y="0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4044696" y="4148454"/>
            <a:ext cx="3048" cy="7620"/>
          </a:xfrm>
          <a:custGeom>
            <a:avLst/>
            <a:gdLst/>
            <a:ahLst/>
            <a:cxnLst/>
            <a:rect l="l" t="t" r="r" b="b"/>
            <a:pathLst>
              <a:path w="3048" h="7620">
                <a:moveTo>
                  <a:pt x="0" y="7620"/>
                </a:moveTo>
                <a:lnTo>
                  <a:pt x="3048" y="0"/>
                </a:lnTo>
              </a:path>
            </a:pathLst>
          </a:custGeom>
          <a:ln w="12192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4047744" y="4140834"/>
            <a:ext cx="3047" cy="7620"/>
          </a:xfrm>
          <a:custGeom>
            <a:avLst/>
            <a:gdLst/>
            <a:ahLst/>
            <a:cxnLst/>
            <a:rect l="l" t="t" r="r" b="b"/>
            <a:pathLst>
              <a:path w="3047" h="7620">
                <a:moveTo>
                  <a:pt x="0" y="7620"/>
                </a:moveTo>
                <a:lnTo>
                  <a:pt x="3047" y="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4050791" y="4133215"/>
            <a:ext cx="1524" cy="7619"/>
          </a:xfrm>
          <a:custGeom>
            <a:avLst/>
            <a:gdLst/>
            <a:ahLst/>
            <a:cxnLst/>
            <a:rect l="l" t="t" r="r" b="b"/>
            <a:pathLst>
              <a:path w="1524" h="7619">
                <a:moveTo>
                  <a:pt x="0" y="7619"/>
                </a:moveTo>
                <a:lnTo>
                  <a:pt x="1524" y="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4052316" y="4125595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7620"/>
                </a:moveTo>
                <a:lnTo>
                  <a:pt x="0" y="0"/>
                </a:lnTo>
              </a:path>
            </a:pathLst>
          </a:custGeom>
          <a:ln w="12192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4052316" y="4117975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7620"/>
                </a:moveTo>
                <a:lnTo>
                  <a:pt x="0" y="0"/>
                </a:lnTo>
              </a:path>
            </a:pathLst>
          </a:custGeom>
          <a:ln w="12192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4049267" y="4110354"/>
            <a:ext cx="3048" cy="7620"/>
          </a:xfrm>
          <a:custGeom>
            <a:avLst/>
            <a:gdLst/>
            <a:ahLst/>
            <a:cxnLst/>
            <a:rect l="l" t="t" r="r" b="b"/>
            <a:pathLst>
              <a:path w="3048" h="7620">
                <a:moveTo>
                  <a:pt x="3048" y="7620"/>
                </a:moveTo>
                <a:lnTo>
                  <a:pt x="0" y="0"/>
                </a:lnTo>
              </a:path>
            </a:pathLst>
          </a:custGeom>
          <a:ln w="12192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4046220" y="4104258"/>
            <a:ext cx="3047" cy="6096"/>
          </a:xfrm>
          <a:custGeom>
            <a:avLst/>
            <a:gdLst/>
            <a:ahLst/>
            <a:cxnLst/>
            <a:rect l="l" t="t" r="r" b="b"/>
            <a:pathLst>
              <a:path w="3047" h="6096">
                <a:moveTo>
                  <a:pt x="3047" y="6096"/>
                </a:moveTo>
                <a:lnTo>
                  <a:pt x="0" y="0"/>
                </a:lnTo>
              </a:path>
            </a:pathLst>
          </a:custGeom>
          <a:ln w="12192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4043172" y="4098163"/>
            <a:ext cx="3048" cy="6095"/>
          </a:xfrm>
          <a:custGeom>
            <a:avLst/>
            <a:gdLst/>
            <a:ahLst/>
            <a:cxnLst/>
            <a:rect l="l" t="t" r="r" b="b"/>
            <a:pathLst>
              <a:path w="3048" h="6095">
                <a:moveTo>
                  <a:pt x="3048" y="6095"/>
                </a:moveTo>
                <a:lnTo>
                  <a:pt x="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4037076" y="4090543"/>
            <a:ext cx="6096" cy="7620"/>
          </a:xfrm>
          <a:custGeom>
            <a:avLst/>
            <a:gdLst/>
            <a:ahLst/>
            <a:cxnLst/>
            <a:rect l="l" t="t" r="r" b="b"/>
            <a:pathLst>
              <a:path w="6096" h="7620">
                <a:moveTo>
                  <a:pt x="6096" y="7620"/>
                </a:moveTo>
                <a:lnTo>
                  <a:pt x="0" y="0"/>
                </a:lnTo>
              </a:path>
            </a:pathLst>
          </a:custGeom>
          <a:ln w="12192">
            <a:solidFill>
              <a:srgbClr val="848484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4023360" y="4078351"/>
            <a:ext cx="13715" cy="12192"/>
          </a:xfrm>
          <a:custGeom>
            <a:avLst/>
            <a:gdLst/>
            <a:ahLst/>
            <a:cxnLst/>
            <a:rect l="l" t="t" r="r" b="b"/>
            <a:pathLst>
              <a:path w="13715" h="12192">
                <a:moveTo>
                  <a:pt x="13715" y="12192"/>
                </a:moveTo>
                <a:lnTo>
                  <a:pt x="0" y="0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4006596" y="4067682"/>
            <a:ext cx="16763" cy="10668"/>
          </a:xfrm>
          <a:custGeom>
            <a:avLst/>
            <a:gdLst/>
            <a:ahLst/>
            <a:cxnLst/>
            <a:rect l="l" t="t" r="r" b="b"/>
            <a:pathLst>
              <a:path w="16763" h="10668">
                <a:moveTo>
                  <a:pt x="16763" y="10668"/>
                </a:moveTo>
                <a:lnTo>
                  <a:pt x="0" y="0"/>
                </a:lnTo>
              </a:path>
            </a:pathLst>
          </a:custGeom>
          <a:ln w="12192">
            <a:solidFill>
              <a:srgbClr val="7F7F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3983736" y="4057015"/>
            <a:ext cx="22860" cy="10667"/>
          </a:xfrm>
          <a:custGeom>
            <a:avLst/>
            <a:gdLst/>
            <a:ahLst/>
            <a:cxnLst/>
            <a:rect l="l" t="t" r="r" b="b"/>
            <a:pathLst>
              <a:path w="22860" h="10667">
                <a:moveTo>
                  <a:pt x="22860" y="10667"/>
                </a:moveTo>
                <a:lnTo>
                  <a:pt x="0" y="0"/>
                </a:lnTo>
              </a:path>
            </a:pathLst>
          </a:custGeom>
          <a:ln w="12192">
            <a:solidFill>
              <a:srgbClr val="7A7A7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3959352" y="4047871"/>
            <a:ext cx="24384" cy="9144"/>
          </a:xfrm>
          <a:custGeom>
            <a:avLst/>
            <a:gdLst/>
            <a:ahLst/>
            <a:cxnLst/>
            <a:rect l="l" t="t" r="r" b="b"/>
            <a:pathLst>
              <a:path w="24384" h="9144">
                <a:moveTo>
                  <a:pt x="24384" y="9144"/>
                </a:moveTo>
                <a:lnTo>
                  <a:pt x="0" y="0"/>
                </a:lnTo>
              </a:path>
            </a:pathLst>
          </a:custGeom>
          <a:ln w="12192">
            <a:solidFill>
              <a:srgbClr val="7575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3944112" y="4043299"/>
            <a:ext cx="15239" cy="4572"/>
          </a:xfrm>
          <a:custGeom>
            <a:avLst/>
            <a:gdLst/>
            <a:ahLst/>
            <a:cxnLst/>
            <a:rect l="l" t="t" r="r" b="b"/>
            <a:pathLst>
              <a:path w="15239" h="4572">
                <a:moveTo>
                  <a:pt x="15239" y="4572"/>
                </a:moveTo>
                <a:lnTo>
                  <a:pt x="0" y="0"/>
                </a:lnTo>
              </a:path>
            </a:pathLst>
          </a:custGeom>
          <a:ln w="12191">
            <a:solidFill>
              <a:srgbClr val="72727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3930396" y="4040251"/>
            <a:ext cx="13715" cy="3048"/>
          </a:xfrm>
          <a:custGeom>
            <a:avLst/>
            <a:gdLst/>
            <a:ahLst/>
            <a:cxnLst/>
            <a:rect l="l" t="t" r="r" b="b"/>
            <a:pathLst>
              <a:path w="13715" h="3048">
                <a:moveTo>
                  <a:pt x="13715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70707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3913632" y="4037203"/>
            <a:ext cx="16763" cy="3048"/>
          </a:xfrm>
          <a:custGeom>
            <a:avLst/>
            <a:gdLst/>
            <a:ahLst/>
            <a:cxnLst/>
            <a:rect l="l" t="t" r="r" b="b"/>
            <a:pathLst>
              <a:path w="16763" h="3048">
                <a:moveTo>
                  <a:pt x="16763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6D6D6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3896867" y="4034154"/>
            <a:ext cx="16764" cy="3048"/>
          </a:xfrm>
          <a:custGeom>
            <a:avLst/>
            <a:gdLst/>
            <a:ahLst/>
            <a:cxnLst/>
            <a:rect l="l" t="t" r="r" b="b"/>
            <a:pathLst>
              <a:path w="16764" h="3048">
                <a:moveTo>
                  <a:pt x="16764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6B6B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3880104" y="4031106"/>
            <a:ext cx="16763" cy="3048"/>
          </a:xfrm>
          <a:custGeom>
            <a:avLst/>
            <a:gdLst/>
            <a:ahLst/>
            <a:cxnLst/>
            <a:rect l="l" t="t" r="r" b="b"/>
            <a:pathLst>
              <a:path w="16763" h="3048">
                <a:moveTo>
                  <a:pt x="16763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6B6B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3860291" y="4028058"/>
            <a:ext cx="19812" cy="3048"/>
          </a:xfrm>
          <a:custGeom>
            <a:avLst/>
            <a:gdLst/>
            <a:ahLst/>
            <a:cxnLst/>
            <a:rect l="l" t="t" r="r" b="b"/>
            <a:pathLst>
              <a:path w="19812" h="3048">
                <a:moveTo>
                  <a:pt x="19812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68686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3842004" y="4026534"/>
            <a:ext cx="18287" cy="1524"/>
          </a:xfrm>
          <a:custGeom>
            <a:avLst/>
            <a:gdLst/>
            <a:ahLst/>
            <a:cxnLst/>
            <a:rect l="l" t="t" r="r" b="b"/>
            <a:pathLst>
              <a:path w="18287" h="1524">
                <a:moveTo>
                  <a:pt x="18287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6666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3822191" y="4023486"/>
            <a:ext cx="19812" cy="3048"/>
          </a:xfrm>
          <a:custGeom>
            <a:avLst/>
            <a:gdLst/>
            <a:ahLst/>
            <a:cxnLst/>
            <a:rect l="l" t="t" r="r" b="b"/>
            <a:pathLst>
              <a:path w="19812" h="3048">
                <a:moveTo>
                  <a:pt x="19812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63636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3800855" y="4023486"/>
            <a:ext cx="21336" cy="0"/>
          </a:xfrm>
          <a:custGeom>
            <a:avLst/>
            <a:gdLst/>
            <a:ahLst/>
            <a:cxnLst/>
            <a:rect l="l" t="t" r="r" b="b"/>
            <a:pathLst>
              <a:path w="21336">
                <a:moveTo>
                  <a:pt x="21336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63636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3779520" y="4021963"/>
            <a:ext cx="21335" cy="1523"/>
          </a:xfrm>
          <a:custGeom>
            <a:avLst/>
            <a:gdLst/>
            <a:ahLst/>
            <a:cxnLst/>
            <a:rect l="l" t="t" r="r" b="b"/>
            <a:pathLst>
              <a:path w="21335" h="1523">
                <a:moveTo>
                  <a:pt x="21335" y="1523"/>
                </a:moveTo>
                <a:lnTo>
                  <a:pt x="0" y="0"/>
                </a:lnTo>
              </a:path>
            </a:pathLst>
          </a:custGeom>
          <a:ln w="12192">
            <a:solidFill>
              <a:srgbClr val="6666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3756660" y="4020439"/>
            <a:ext cx="22860" cy="1524"/>
          </a:xfrm>
          <a:custGeom>
            <a:avLst/>
            <a:gdLst/>
            <a:ahLst/>
            <a:cxnLst/>
            <a:rect l="l" t="t" r="r" b="b"/>
            <a:pathLst>
              <a:path w="22860" h="1524">
                <a:moveTo>
                  <a:pt x="22860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68686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3733800" y="4020439"/>
            <a:ext cx="22860" cy="0"/>
          </a:xfrm>
          <a:custGeom>
            <a:avLst/>
            <a:gdLst/>
            <a:ahLst/>
            <a:cxnLst/>
            <a:rect l="l" t="t" r="r" b="b"/>
            <a:pathLst>
              <a:path w="22860">
                <a:moveTo>
                  <a:pt x="2286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68686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5503164" y="3740023"/>
            <a:ext cx="134112" cy="478536"/>
          </a:xfrm>
          <a:custGeom>
            <a:avLst/>
            <a:gdLst/>
            <a:ahLst/>
            <a:cxnLst/>
            <a:rect l="l" t="t" r="r" b="b"/>
            <a:pathLst>
              <a:path w="134112" h="478536">
                <a:moveTo>
                  <a:pt x="0" y="478536"/>
                </a:moveTo>
                <a:lnTo>
                  <a:pt x="134112" y="342900"/>
                </a:lnTo>
                <a:lnTo>
                  <a:pt x="134112" y="0"/>
                </a:lnTo>
                <a:lnTo>
                  <a:pt x="0" y="134111"/>
                </a:lnTo>
                <a:lnTo>
                  <a:pt x="0" y="478536"/>
                </a:lnTo>
                <a:close/>
              </a:path>
            </a:pathLst>
          </a:custGeom>
          <a:solidFill>
            <a:srgbClr val="A8A8A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5503164" y="4082923"/>
            <a:ext cx="134112" cy="135636"/>
          </a:xfrm>
          <a:custGeom>
            <a:avLst/>
            <a:gdLst/>
            <a:ahLst/>
            <a:cxnLst/>
            <a:rect l="l" t="t" r="r" b="b"/>
            <a:pathLst>
              <a:path w="134112" h="135636">
                <a:moveTo>
                  <a:pt x="0" y="135636"/>
                </a:moveTo>
                <a:lnTo>
                  <a:pt x="134112" y="0"/>
                </a:lnTo>
              </a:path>
            </a:pathLst>
          </a:custGeom>
          <a:ln w="1524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1647444" y="3740023"/>
            <a:ext cx="3989831" cy="134111"/>
          </a:xfrm>
          <a:custGeom>
            <a:avLst/>
            <a:gdLst/>
            <a:ahLst/>
            <a:cxnLst/>
            <a:rect l="l" t="t" r="r" b="b"/>
            <a:pathLst>
              <a:path w="3989831" h="134111">
                <a:moveTo>
                  <a:pt x="3855720" y="134111"/>
                </a:moveTo>
                <a:lnTo>
                  <a:pt x="3989831" y="0"/>
                </a:lnTo>
                <a:lnTo>
                  <a:pt x="134112" y="0"/>
                </a:lnTo>
                <a:lnTo>
                  <a:pt x="0" y="134111"/>
                </a:lnTo>
                <a:lnTo>
                  <a:pt x="3855720" y="134111"/>
                </a:lnTo>
                <a:close/>
              </a:path>
            </a:pathLst>
          </a:custGeom>
          <a:solidFill>
            <a:srgbClr val="70707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5503164" y="3740023"/>
            <a:ext cx="134112" cy="134111"/>
          </a:xfrm>
          <a:custGeom>
            <a:avLst/>
            <a:gdLst/>
            <a:ahLst/>
            <a:cxnLst/>
            <a:rect l="l" t="t" r="r" b="b"/>
            <a:pathLst>
              <a:path w="134112" h="134111">
                <a:moveTo>
                  <a:pt x="0" y="134111"/>
                </a:moveTo>
                <a:lnTo>
                  <a:pt x="134112" y="0"/>
                </a:lnTo>
              </a:path>
            </a:pathLst>
          </a:custGeom>
          <a:ln w="1524">
            <a:solidFill>
              <a:srgbClr val="70707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1647444" y="3874134"/>
            <a:ext cx="3855720" cy="458724"/>
          </a:xfrm>
          <a:custGeom>
            <a:avLst/>
            <a:gdLst/>
            <a:ahLst/>
            <a:cxnLst/>
            <a:rect l="l" t="t" r="r" b="b"/>
            <a:pathLst>
              <a:path w="3855720" h="458724">
                <a:moveTo>
                  <a:pt x="0" y="0"/>
                </a:moveTo>
                <a:lnTo>
                  <a:pt x="0" y="384048"/>
                </a:lnTo>
                <a:lnTo>
                  <a:pt x="486156" y="458724"/>
                </a:lnTo>
                <a:lnTo>
                  <a:pt x="3358896" y="458724"/>
                </a:lnTo>
                <a:lnTo>
                  <a:pt x="3855720" y="344424"/>
                </a:lnTo>
                <a:lnTo>
                  <a:pt x="3855720" y="0"/>
                </a:lnTo>
                <a:lnTo>
                  <a:pt x="0" y="0"/>
                </a:lnTo>
                <a:close/>
              </a:path>
            </a:pathLst>
          </a:custGeom>
          <a:solidFill>
            <a:srgbClr val="91919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1647444" y="3874134"/>
            <a:ext cx="0" cy="384048"/>
          </a:xfrm>
          <a:custGeom>
            <a:avLst/>
            <a:gdLst/>
            <a:ahLst/>
            <a:cxnLst/>
            <a:rect l="l" t="t" r="r" b="b"/>
            <a:pathLst>
              <a:path h="384048">
                <a:moveTo>
                  <a:pt x="0" y="0"/>
                </a:moveTo>
                <a:lnTo>
                  <a:pt x="0" y="384048"/>
                </a:lnTo>
              </a:path>
            </a:pathLst>
          </a:custGeom>
          <a:ln w="12192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1647444" y="4258183"/>
            <a:ext cx="486156" cy="74675"/>
          </a:xfrm>
          <a:custGeom>
            <a:avLst/>
            <a:gdLst/>
            <a:ahLst/>
            <a:cxnLst/>
            <a:rect l="l" t="t" r="r" b="b"/>
            <a:pathLst>
              <a:path w="486156" h="74675">
                <a:moveTo>
                  <a:pt x="0" y="0"/>
                </a:moveTo>
                <a:lnTo>
                  <a:pt x="486156" y="74675"/>
                </a:lnTo>
              </a:path>
            </a:pathLst>
          </a:custGeom>
          <a:ln w="12192">
            <a:solidFill>
              <a:srgbClr val="8282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2133600" y="4332859"/>
            <a:ext cx="2872740" cy="0"/>
          </a:xfrm>
          <a:custGeom>
            <a:avLst/>
            <a:gdLst/>
            <a:ahLst/>
            <a:cxnLst/>
            <a:rect l="l" t="t" r="r" b="b"/>
            <a:pathLst>
              <a:path w="2872740">
                <a:moveTo>
                  <a:pt x="0" y="0"/>
                </a:moveTo>
                <a:lnTo>
                  <a:pt x="287274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5006340" y="4218559"/>
            <a:ext cx="496824" cy="114300"/>
          </a:xfrm>
          <a:custGeom>
            <a:avLst/>
            <a:gdLst/>
            <a:ahLst/>
            <a:cxnLst/>
            <a:rect l="l" t="t" r="r" b="b"/>
            <a:pathLst>
              <a:path w="496824" h="114300">
                <a:moveTo>
                  <a:pt x="0" y="114300"/>
                </a:moveTo>
                <a:lnTo>
                  <a:pt x="496824" y="0"/>
                </a:lnTo>
              </a:path>
            </a:pathLst>
          </a:custGeom>
          <a:ln w="12192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5503164" y="3874134"/>
            <a:ext cx="0" cy="344424"/>
          </a:xfrm>
          <a:custGeom>
            <a:avLst/>
            <a:gdLst/>
            <a:ahLst/>
            <a:cxnLst/>
            <a:rect l="l" t="t" r="r" b="b"/>
            <a:pathLst>
              <a:path h="344424">
                <a:moveTo>
                  <a:pt x="0" y="344424"/>
                </a:moveTo>
                <a:lnTo>
                  <a:pt x="0" y="0"/>
                </a:lnTo>
              </a:path>
            </a:pathLst>
          </a:custGeom>
          <a:ln w="12192">
            <a:solidFill>
              <a:srgbClr val="AFAFA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1647444" y="3874134"/>
            <a:ext cx="3855720" cy="0"/>
          </a:xfrm>
          <a:custGeom>
            <a:avLst/>
            <a:gdLst/>
            <a:ahLst/>
            <a:cxnLst/>
            <a:rect l="l" t="t" r="r" b="b"/>
            <a:pathLst>
              <a:path w="3855720">
                <a:moveTo>
                  <a:pt x="385572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2200656" y="3541903"/>
            <a:ext cx="449580" cy="477012"/>
          </a:xfrm>
          <a:custGeom>
            <a:avLst/>
            <a:gdLst/>
            <a:ahLst/>
            <a:cxnLst/>
            <a:rect l="l" t="t" r="r" b="b"/>
            <a:pathLst>
              <a:path w="449580" h="477012">
                <a:moveTo>
                  <a:pt x="0" y="477012"/>
                </a:moveTo>
                <a:lnTo>
                  <a:pt x="449580" y="28955"/>
                </a:lnTo>
                <a:lnTo>
                  <a:pt x="449580" y="0"/>
                </a:lnTo>
                <a:lnTo>
                  <a:pt x="0" y="448055"/>
                </a:lnTo>
                <a:lnTo>
                  <a:pt x="0" y="477012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2200656" y="3570858"/>
            <a:ext cx="449580" cy="448056"/>
          </a:xfrm>
          <a:custGeom>
            <a:avLst/>
            <a:gdLst/>
            <a:ahLst/>
            <a:cxnLst/>
            <a:rect l="l" t="t" r="r" b="b"/>
            <a:pathLst>
              <a:path w="449580" h="448056">
                <a:moveTo>
                  <a:pt x="0" y="448056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1985772" y="3541903"/>
            <a:ext cx="664463" cy="448055"/>
          </a:xfrm>
          <a:custGeom>
            <a:avLst/>
            <a:gdLst/>
            <a:ahLst/>
            <a:cxnLst/>
            <a:rect l="l" t="t" r="r" b="b"/>
            <a:pathLst>
              <a:path w="664463" h="448055">
                <a:moveTo>
                  <a:pt x="214883" y="448055"/>
                </a:moveTo>
                <a:lnTo>
                  <a:pt x="664463" y="0"/>
                </a:lnTo>
                <a:lnTo>
                  <a:pt x="449579" y="0"/>
                </a:lnTo>
                <a:lnTo>
                  <a:pt x="0" y="448055"/>
                </a:lnTo>
                <a:lnTo>
                  <a:pt x="214883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2200656" y="3541903"/>
            <a:ext cx="449580" cy="448055"/>
          </a:xfrm>
          <a:custGeom>
            <a:avLst/>
            <a:gdLst/>
            <a:ahLst/>
            <a:cxnLst/>
            <a:rect l="l" t="t" r="r" b="b"/>
            <a:pathLst>
              <a:path w="449580" h="448055">
                <a:moveTo>
                  <a:pt x="0" y="448055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1985772" y="3989324"/>
            <a:ext cx="214756" cy="30225"/>
          </a:xfrm>
          <a:custGeom>
            <a:avLst/>
            <a:gdLst/>
            <a:ahLst/>
            <a:cxnLst/>
            <a:rect l="l" t="t" r="r" b="b"/>
            <a:pathLst>
              <a:path w="214756" h="30225">
                <a:moveTo>
                  <a:pt x="0" y="30225"/>
                </a:moveTo>
                <a:lnTo>
                  <a:pt x="214756" y="30225"/>
                </a:lnTo>
                <a:lnTo>
                  <a:pt x="214756" y="0"/>
                </a:lnTo>
                <a:lnTo>
                  <a:pt x="0" y="0"/>
                </a:lnTo>
                <a:lnTo>
                  <a:pt x="0" y="30225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1985772" y="3989958"/>
            <a:ext cx="0" cy="28956"/>
          </a:xfrm>
          <a:custGeom>
            <a:avLst/>
            <a:gdLst/>
            <a:ahLst/>
            <a:cxnLst/>
            <a:rect l="l" t="t" r="r" b="b"/>
            <a:pathLst>
              <a:path h="28956">
                <a:moveTo>
                  <a:pt x="0" y="0"/>
                </a:moveTo>
                <a:lnTo>
                  <a:pt x="0" y="28956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1985772" y="4012819"/>
            <a:ext cx="214883" cy="12192"/>
          </a:xfrm>
          <a:custGeom>
            <a:avLst/>
            <a:gdLst/>
            <a:ahLst/>
            <a:cxnLst/>
            <a:rect l="l" t="t" r="r" b="b"/>
            <a:pathLst>
              <a:path w="214883" h="12192">
                <a:moveTo>
                  <a:pt x="0" y="12192"/>
                </a:moveTo>
                <a:lnTo>
                  <a:pt x="214883" y="12192"/>
                </a:lnTo>
                <a:lnTo>
                  <a:pt x="214883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2200656" y="3989958"/>
            <a:ext cx="0" cy="28956"/>
          </a:xfrm>
          <a:custGeom>
            <a:avLst/>
            <a:gdLst/>
            <a:ahLst/>
            <a:cxnLst/>
            <a:rect l="l" t="t" r="r" b="b"/>
            <a:pathLst>
              <a:path h="28956">
                <a:moveTo>
                  <a:pt x="0" y="28956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1985772" y="3989958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214883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2118360" y="2092578"/>
            <a:ext cx="449579" cy="1888236"/>
          </a:xfrm>
          <a:custGeom>
            <a:avLst/>
            <a:gdLst/>
            <a:ahLst/>
            <a:cxnLst/>
            <a:rect l="l" t="t" r="r" b="b"/>
            <a:pathLst>
              <a:path w="449579" h="1888236">
                <a:moveTo>
                  <a:pt x="0" y="1888236"/>
                </a:moveTo>
                <a:lnTo>
                  <a:pt x="449579" y="1438655"/>
                </a:lnTo>
                <a:lnTo>
                  <a:pt x="449579" y="0"/>
                </a:lnTo>
                <a:lnTo>
                  <a:pt x="0" y="448055"/>
                </a:lnTo>
                <a:lnTo>
                  <a:pt x="0" y="1888236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2118360" y="3531234"/>
            <a:ext cx="449579" cy="449580"/>
          </a:xfrm>
          <a:custGeom>
            <a:avLst/>
            <a:gdLst/>
            <a:ahLst/>
            <a:cxnLst/>
            <a:rect l="l" t="t" r="r" b="b"/>
            <a:pathLst>
              <a:path w="449579" h="449580">
                <a:moveTo>
                  <a:pt x="0" y="449580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2086356" y="2092578"/>
            <a:ext cx="481583" cy="448055"/>
          </a:xfrm>
          <a:custGeom>
            <a:avLst/>
            <a:gdLst/>
            <a:ahLst/>
            <a:cxnLst/>
            <a:rect l="l" t="t" r="r" b="b"/>
            <a:pathLst>
              <a:path w="481583" h="448055">
                <a:moveTo>
                  <a:pt x="32004" y="448055"/>
                </a:moveTo>
                <a:lnTo>
                  <a:pt x="481583" y="0"/>
                </a:lnTo>
                <a:lnTo>
                  <a:pt x="449580" y="0"/>
                </a:lnTo>
                <a:lnTo>
                  <a:pt x="0" y="448055"/>
                </a:lnTo>
                <a:lnTo>
                  <a:pt x="32004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2118360" y="2092578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2085720" y="2540634"/>
            <a:ext cx="33147" cy="1440052"/>
          </a:xfrm>
          <a:custGeom>
            <a:avLst/>
            <a:gdLst/>
            <a:ahLst/>
            <a:cxnLst/>
            <a:rect l="l" t="t" r="r" b="b"/>
            <a:pathLst>
              <a:path w="33147" h="1440052">
                <a:moveTo>
                  <a:pt x="0" y="1440052"/>
                </a:moveTo>
                <a:lnTo>
                  <a:pt x="33147" y="1440052"/>
                </a:lnTo>
                <a:lnTo>
                  <a:pt x="33147" y="0"/>
                </a:lnTo>
                <a:lnTo>
                  <a:pt x="0" y="0"/>
                </a:lnTo>
                <a:lnTo>
                  <a:pt x="0" y="1440052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2080260" y="2540634"/>
            <a:ext cx="12191" cy="1440180"/>
          </a:xfrm>
          <a:custGeom>
            <a:avLst/>
            <a:gdLst/>
            <a:ahLst/>
            <a:cxnLst/>
            <a:rect l="l" t="t" r="r" b="b"/>
            <a:pathLst>
              <a:path w="12191" h="1440180">
                <a:moveTo>
                  <a:pt x="0" y="1440180"/>
                </a:moveTo>
                <a:lnTo>
                  <a:pt x="12191" y="1440180"/>
                </a:lnTo>
                <a:lnTo>
                  <a:pt x="12191" y="0"/>
                </a:lnTo>
                <a:lnTo>
                  <a:pt x="0" y="0"/>
                </a:lnTo>
                <a:lnTo>
                  <a:pt x="0" y="1440180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2086356" y="3980815"/>
            <a:ext cx="32004" cy="0"/>
          </a:xfrm>
          <a:custGeom>
            <a:avLst/>
            <a:gdLst/>
            <a:ahLst/>
            <a:cxnLst/>
            <a:rect l="l" t="t" r="r" b="b"/>
            <a:pathLst>
              <a:path w="32004">
                <a:moveTo>
                  <a:pt x="0" y="0"/>
                </a:moveTo>
                <a:lnTo>
                  <a:pt x="32004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2118360" y="2540634"/>
            <a:ext cx="0" cy="1440180"/>
          </a:xfrm>
          <a:custGeom>
            <a:avLst/>
            <a:gdLst/>
            <a:ahLst/>
            <a:cxnLst/>
            <a:rect l="l" t="t" r="r" b="b"/>
            <a:pathLst>
              <a:path h="1440180">
                <a:moveTo>
                  <a:pt x="0" y="144018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2086356" y="2540634"/>
            <a:ext cx="32004" cy="0"/>
          </a:xfrm>
          <a:custGeom>
            <a:avLst/>
            <a:gdLst/>
            <a:ahLst/>
            <a:cxnLst/>
            <a:rect l="l" t="t" r="r" b="b"/>
            <a:pathLst>
              <a:path w="32004">
                <a:moveTo>
                  <a:pt x="32004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2503932" y="3653154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2450592" y="2212975"/>
            <a:ext cx="62483" cy="7620"/>
          </a:xfrm>
          <a:custGeom>
            <a:avLst/>
            <a:gdLst/>
            <a:ahLst/>
            <a:cxnLst/>
            <a:rect l="l" t="t" r="r" b="b"/>
            <a:pathLst>
              <a:path w="62483" h="7620">
                <a:moveTo>
                  <a:pt x="53339" y="7620"/>
                </a:moveTo>
                <a:lnTo>
                  <a:pt x="62483" y="0"/>
                </a:lnTo>
                <a:lnTo>
                  <a:pt x="9143" y="0"/>
                </a:lnTo>
                <a:lnTo>
                  <a:pt x="0" y="7620"/>
                </a:lnTo>
                <a:lnTo>
                  <a:pt x="53339" y="7620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2503932" y="2212975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2449957" y="2247900"/>
            <a:ext cx="54483" cy="1412748"/>
          </a:xfrm>
          <a:custGeom>
            <a:avLst/>
            <a:gdLst/>
            <a:ahLst/>
            <a:cxnLst/>
            <a:rect l="l" t="t" r="r" b="b"/>
            <a:pathLst>
              <a:path w="54483" h="1412748">
                <a:moveTo>
                  <a:pt x="0" y="1412748"/>
                </a:moveTo>
                <a:lnTo>
                  <a:pt x="54483" y="1412748"/>
                </a:lnTo>
                <a:lnTo>
                  <a:pt x="54483" y="0"/>
                </a:lnTo>
                <a:lnTo>
                  <a:pt x="0" y="0"/>
                </a:lnTo>
                <a:lnTo>
                  <a:pt x="0" y="1412748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2444496" y="2247900"/>
            <a:ext cx="12191" cy="1412875"/>
          </a:xfrm>
          <a:custGeom>
            <a:avLst/>
            <a:gdLst/>
            <a:ahLst/>
            <a:cxnLst/>
            <a:rect l="l" t="t" r="r" b="b"/>
            <a:pathLst>
              <a:path w="12191" h="1412875">
                <a:moveTo>
                  <a:pt x="0" y="1412875"/>
                </a:moveTo>
                <a:lnTo>
                  <a:pt x="12191" y="1412875"/>
                </a:lnTo>
                <a:lnTo>
                  <a:pt x="12191" y="0"/>
                </a:lnTo>
                <a:lnTo>
                  <a:pt x="0" y="0"/>
                </a:lnTo>
                <a:lnTo>
                  <a:pt x="0" y="1412875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2450592" y="3660775"/>
            <a:ext cx="53339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0" y="0"/>
                </a:moveTo>
                <a:lnTo>
                  <a:pt x="53339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2503932" y="2247900"/>
            <a:ext cx="0" cy="1412875"/>
          </a:xfrm>
          <a:custGeom>
            <a:avLst/>
            <a:gdLst/>
            <a:ahLst/>
            <a:cxnLst/>
            <a:rect l="l" t="t" r="r" b="b"/>
            <a:pathLst>
              <a:path h="1412875">
                <a:moveTo>
                  <a:pt x="0" y="0"/>
                </a:moveTo>
                <a:lnTo>
                  <a:pt x="0" y="1412875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2240280" y="3912234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2186940" y="2472054"/>
            <a:ext cx="62484" cy="7620"/>
          </a:xfrm>
          <a:custGeom>
            <a:avLst/>
            <a:gdLst/>
            <a:ahLst/>
            <a:cxnLst/>
            <a:rect l="l" t="t" r="r" b="b"/>
            <a:pathLst>
              <a:path w="62484" h="7620">
                <a:moveTo>
                  <a:pt x="53340" y="7620"/>
                </a:moveTo>
                <a:lnTo>
                  <a:pt x="62484" y="0"/>
                </a:lnTo>
                <a:lnTo>
                  <a:pt x="9143" y="0"/>
                </a:lnTo>
                <a:lnTo>
                  <a:pt x="0" y="7620"/>
                </a:lnTo>
                <a:lnTo>
                  <a:pt x="53340" y="7620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2240280" y="2472054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2186304" y="2479675"/>
            <a:ext cx="54483" cy="1440052"/>
          </a:xfrm>
          <a:custGeom>
            <a:avLst/>
            <a:gdLst/>
            <a:ahLst/>
            <a:cxnLst/>
            <a:rect l="l" t="t" r="r" b="b"/>
            <a:pathLst>
              <a:path w="54483" h="1440052">
                <a:moveTo>
                  <a:pt x="0" y="1440052"/>
                </a:moveTo>
                <a:lnTo>
                  <a:pt x="54483" y="1440052"/>
                </a:lnTo>
                <a:lnTo>
                  <a:pt x="54483" y="0"/>
                </a:lnTo>
                <a:lnTo>
                  <a:pt x="0" y="0"/>
                </a:lnTo>
                <a:lnTo>
                  <a:pt x="0" y="1440052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2180844" y="2479675"/>
            <a:ext cx="12191" cy="1440179"/>
          </a:xfrm>
          <a:custGeom>
            <a:avLst/>
            <a:gdLst/>
            <a:ahLst/>
            <a:cxnLst/>
            <a:rect l="l" t="t" r="r" b="b"/>
            <a:pathLst>
              <a:path w="12191" h="1440179">
                <a:moveTo>
                  <a:pt x="0" y="1440179"/>
                </a:moveTo>
                <a:lnTo>
                  <a:pt x="12191" y="1440179"/>
                </a:lnTo>
                <a:lnTo>
                  <a:pt x="12191" y="0"/>
                </a:lnTo>
                <a:lnTo>
                  <a:pt x="0" y="0"/>
                </a:lnTo>
                <a:lnTo>
                  <a:pt x="0" y="1440179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2186940" y="3919854"/>
            <a:ext cx="53340" cy="0"/>
          </a:xfrm>
          <a:custGeom>
            <a:avLst/>
            <a:gdLst/>
            <a:ahLst/>
            <a:cxnLst/>
            <a:rect l="l" t="t" r="r" b="b"/>
            <a:pathLst>
              <a:path w="53340">
                <a:moveTo>
                  <a:pt x="0" y="0"/>
                </a:moveTo>
                <a:lnTo>
                  <a:pt x="5334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2240280" y="2479675"/>
            <a:ext cx="0" cy="53340"/>
          </a:xfrm>
          <a:custGeom>
            <a:avLst/>
            <a:gdLst/>
            <a:ahLst/>
            <a:cxnLst/>
            <a:rect l="l" t="t" r="r" b="b"/>
            <a:pathLst>
              <a:path h="53340">
                <a:moveTo>
                  <a:pt x="0" y="0"/>
                </a:moveTo>
                <a:lnTo>
                  <a:pt x="0" y="5334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2240280" y="2781300"/>
            <a:ext cx="0" cy="1138554"/>
          </a:xfrm>
          <a:custGeom>
            <a:avLst/>
            <a:gdLst/>
            <a:ahLst/>
            <a:cxnLst/>
            <a:rect l="l" t="t" r="r" b="b"/>
            <a:pathLst>
              <a:path h="1138554">
                <a:moveTo>
                  <a:pt x="0" y="0"/>
                </a:moveTo>
                <a:lnTo>
                  <a:pt x="0" y="1138554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2186940" y="2479675"/>
            <a:ext cx="53340" cy="0"/>
          </a:xfrm>
          <a:custGeom>
            <a:avLst/>
            <a:gdLst/>
            <a:ahLst/>
            <a:cxnLst/>
            <a:rect l="l" t="t" r="r" b="b"/>
            <a:pathLst>
              <a:path w="53340">
                <a:moveTo>
                  <a:pt x="5334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2206752" y="2059051"/>
            <a:ext cx="449580" cy="478535"/>
          </a:xfrm>
          <a:custGeom>
            <a:avLst/>
            <a:gdLst/>
            <a:ahLst/>
            <a:cxnLst/>
            <a:rect l="l" t="t" r="r" b="b"/>
            <a:pathLst>
              <a:path w="449580" h="478535">
                <a:moveTo>
                  <a:pt x="0" y="478535"/>
                </a:moveTo>
                <a:lnTo>
                  <a:pt x="449580" y="28955"/>
                </a:lnTo>
                <a:lnTo>
                  <a:pt x="449580" y="0"/>
                </a:lnTo>
                <a:lnTo>
                  <a:pt x="0" y="449579"/>
                </a:lnTo>
                <a:lnTo>
                  <a:pt x="0" y="478535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2206752" y="2088006"/>
            <a:ext cx="449580" cy="449579"/>
          </a:xfrm>
          <a:custGeom>
            <a:avLst/>
            <a:gdLst/>
            <a:ahLst/>
            <a:cxnLst/>
            <a:rect l="l" t="t" r="r" b="b"/>
            <a:pathLst>
              <a:path w="449580" h="449579">
                <a:moveTo>
                  <a:pt x="0" y="449579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1991868" y="2059051"/>
            <a:ext cx="664463" cy="449579"/>
          </a:xfrm>
          <a:custGeom>
            <a:avLst/>
            <a:gdLst/>
            <a:ahLst/>
            <a:cxnLst/>
            <a:rect l="l" t="t" r="r" b="b"/>
            <a:pathLst>
              <a:path w="664463" h="449579">
                <a:moveTo>
                  <a:pt x="214883" y="449579"/>
                </a:moveTo>
                <a:lnTo>
                  <a:pt x="664463" y="0"/>
                </a:lnTo>
                <a:lnTo>
                  <a:pt x="448056" y="0"/>
                </a:lnTo>
                <a:lnTo>
                  <a:pt x="0" y="449579"/>
                </a:lnTo>
                <a:lnTo>
                  <a:pt x="214883" y="449579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2206752" y="2059051"/>
            <a:ext cx="449580" cy="449579"/>
          </a:xfrm>
          <a:custGeom>
            <a:avLst/>
            <a:gdLst/>
            <a:ahLst/>
            <a:cxnLst/>
            <a:rect l="l" t="t" r="r" b="b"/>
            <a:pathLst>
              <a:path w="449580" h="449579">
                <a:moveTo>
                  <a:pt x="0" y="449579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1991868" y="2507996"/>
            <a:ext cx="214756" cy="30098"/>
          </a:xfrm>
          <a:custGeom>
            <a:avLst/>
            <a:gdLst/>
            <a:ahLst/>
            <a:cxnLst/>
            <a:rect l="l" t="t" r="r" b="b"/>
            <a:pathLst>
              <a:path w="214756" h="30098">
                <a:moveTo>
                  <a:pt x="0" y="30098"/>
                </a:moveTo>
                <a:lnTo>
                  <a:pt x="214756" y="30098"/>
                </a:lnTo>
                <a:lnTo>
                  <a:pt x="214756" y="0"/>
                </a:lnTo>
                <a:lnTo>
                  <a:pt x="0" y="0"/>
                </a:lnTo>
                <a:lnTo>
                  <a:pt x="0" y="30098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1991868" y="2508630"/>
            <a:ext cx="0" cy="28955"/>
          </a:xfrm>
          <a:custGeom>
            <a:avLst/>
            <a:gdLst/>
            <a:ahLst/>
            <a:cxnLst/>
            <a:rect l="l" t="t" r="r" b="b"/>
            <a:pathLst>
              <a:path h="28955">
                <a:moveTo>
                  <a:pt x="0" y="0"/>
                </a:moveTo>
                <a:lnTo>
                  <a:pt x="0" y="28955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1991868" y="2531490"/>
            <a:ext cx="214883" cy="12192"/>
          </a:xfrm>
          <a:custGeom>
            <a:avLst/>
            <a:gdLst/>
            <a:ahLst/>
            <a:cxnLst/>
            <a:rect l="l" t="t" r="r" b="b"/>
            <a:pathLst>
              <a:path w="214883" h="12192">
                <a:moveTo>
                  <a:pt x="0" y="12192"/>
                </a:moveTo>
                <a:lnTo>
                  <a:pt x="214883" y="12192"/>
                </a:lnTo>
                <a:lnTo>
                  <a:pt x="214883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2206752" y="2508630"/>
            <a:ext cx="0" cy="28955"/>
          </a:xfrm>
          <a:custGeom>
            <a:avLst/>
            <a:gdLst/>
            <a:ahLst/>
            <a:cxnLst/>
            <a:rect l="l" t="t" r="r" b="b"/>
            <a:pathLst>
              <a:path h="28955">
                <a:moveTo>
                  <a:pt x="0" y="28955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1991868" y="2508630"/>
            <a:ext cx="214883" cy="0"/>
          </a:xfrm>
          <a:custGeom>
            <a:avLst/>
            <a:gdLst/>
            <a:ahLst/>
            <a:cxnLst/>
            <a:rect l="l" t="t" r="r" b="b"/>
            <a:pathLst>
              <a:path w="214883">
                <a:moveTo>
                  <a:pt x="214883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2513076" y="3421506"/>
            <a:ext cx="172212" cy="159893"/>
          </a:xfrm>
          <a:custGeom>
            <a:avLst/>
            <a:gdLst/>
            <a:ahLst/>
            <a:cxnLst/>
            <a:rect l="l" t="t" r="r" b="b"/>
            <a:pathLst>
              <a:path w="172212" h="159893">
                <a:moveTo>
                  <a:pt x="0" y="0"/>
                </a:moveTo>
                <a:lnTo>
                  <a:pt x="0" y="159893"/>
                </a:lnTo>
                <a:lnTo>
                  <a:pt x="172212" y="159893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2494788" y="2247900"/>
            <a:ext cx="178181" cy="246888"/>
          </a:xfrm>
          <a:custGeom>
            <a:avLst/>
            <a:gdLst/>
            <a:ahLst/>
            <a:cxnLst/>
            <a:rect l="l" t="t" r="r" b="b"/>
            <a:pathLst>
              <a:path w="178181" h="246888">
                <a:moveTo>
                  <a:pt x="0" y="0"/>
                </a:moveTo>
                <a:lnTo>
                  <a:pt x="0" y="246888"/>
                </a:lnTo>
                <a:lnTo>
                  <a:pt x="178181" y="246888"/>
                </a:lnTo>
                <a:lnTo>
                  <a:pt x="178181" y="0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3648455" y="3409315"/>
            <a:ext cx="304800" cy="160020"/>
          </a:xfrm>
          <a:custGeom>
            <a:avLst/>
            <a:gdLst/>
            <a:ahLst/>
            <a:cxnLst/>
            <a:rect l="l" t="t" r="r" b="b"/>
            <a:pathLst>
              <a:path w="304800" h="160020">
                <a:moveTo>
                  <a:pt x="0" y="0"/>
                </a:moveTo>
                <a:lnTo>
                  <a:pt x="0" y="160020"/>
                </a:lnTo>
                <a:lnTo>
                  <a:pt x="304800" y="160020"/>
                </a:lnTo>
                <a:lnTo>
                  <a:pt x="304800" y="0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5149596" y="3569334"/>
            <a:ext cx="9143" cy="60960"/>
          </a:xfrm>
          <a:custGeom>
            <a:avLst/>
            <a:gdLst/>
            <a:ahLst/>
            <a:cxnLst/>
            <a:rect l="l" t="t" r="r" b="b"/>
            <a:pathLst>
              <a:path w="9143" h="60960">
                <a:moveTo>
                  <a:pt x="0" y="60960"/>
                </a:moveTo>
                <a:lnTo>
                  <a:pt x="9143" y="53340"/>
                </a:lnTo>
                <a:lnTo>
                  <a:pt x="9143" y="0"/>
                </a:lnTo>
                <a:lnTo>
                  <a:pt x="0" y="7620"/>
                </a:lnTo>
                <a:lnTo>
                  <a:pt x="0" y="60960"/>
                </a:lnTo>
                <a:close/>
              </a:path>
            </a:pathLst>
          </a:custGeom>
          <a:solidFill>
            <a:srgbClr val="E09E5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5149596" y="3622675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524">
            <a:solidFill>
              <a:srgbClr val="E09E5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5149596" y="3569334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524">
            <a:solidFill>
              <a:srgbClr val="966B3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2494788" y="3576320"/>
            <a:ext cx="2654681" cy="54609"/>
          </a:xfrm>
          <a:custGeom>
            <a:avLst/>
            <a:gdLst/>
            <a:ahLst/>
            <a:cxnLst/>
            <a:rect l="l" t="t" r="r" b="b"/>
            <a:pathLst>
              <a:path w="2654681" h="54609">
                <a:moveTo>
                  <a:pt x="0" y="54609"/>
                </a:moveTo>
                <a:lnTo>
                  <a:pt x="2654681" y="54609"/>
                </a:lnTo>
                <a:lnTo>
                  <a:pt x="2654681" y="0"/>
                </a:lnTo>
                <a:lnTo>
                  <a:pt x="0" y="0"/>
                </a:lnTo>
                <a:lnTo>
                  <a:pt x="0" y="54609"/>
                </a:lnTo>
                <a:close/>
              </a:path>
            </a:pathLst>
          </a:custGeom>
          <a:solidFill>
            <a:srgbClr val="C189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2494788" y="3576954"/>
            <a:ext cx="0" cy="53340"/>
          </a:xfrm>
          <a:custGeom>
            <a:avLst/>
            <a:gdLst/>
            <a:ahLst/>
            <a:cxnLst/>
            <a:rect l="l" t="t" r="r" b="b"/>
            <a:pathLst>
              <a:path h="53340">
                <a:moveTo>
                  <a:pt x="0" y="0"/>
                </a:moveTo>
                <a:lnTo>
                  <a:pt x="0" y="53340"/>
                </a:lnTo>
              </a:path>
            </a:pathLst>
          </a:custGeom>
          <a:ln w="12192">
            <a:solidFill>
              <a:srgbClr val="D3965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2494788" y="3624199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7F4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5149596" y="3576954"/>
            <a:ext cx="0" cy="53340"/>
          </a:xfrm>
          <a:custGeom>
            <a:avLst/>
            <a:gdLst/>
            <a:ahLst/>
            <a:cxnLst/>
            <a:rect l="l" t="t" r="r" b="b"/>
            <a:pathLst>
              <a:path h="53340">
                <a:moveTo>
                  <a:pt x="0" y="5334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A35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2494788" y="3570858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7F4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4936236" y="2247900"/>
            <a:ext cx="179832" cy="246888"/>
          </a:xfrm>
          <a:custGeom>
            <a:avLst/>
            <a:gdLst/>
            <a:ahLst/>
            <a:cxnLst/>
            <a:rect l="l" t="t" r="r" b="b"/>
            <a:pathLst>
              <a:path w="179832" h="246888">
                <a:moveTo>
                  <a:pt x="0" y="0"/>
                </a:moveTo>
                <a:lnTo>
                  <a:pt x="0" y="246888"/>
                </a:lnTo>
                <a:lnTo>
                  <a:pt x="179832" y="246888"/>
                </a:lnTo>
                <a:lnTo>
                  <a:pt x="179832" y="0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5149596" y="2246503"/>
            <a:ext cx="9143" cy="54864"/>
          </a:xfrm>
          <a:custGeom>
            <a:avLst/>
            <a:gdLst/>
            <a:ahLst/>
            <a:cxnLst/>
            <a:rect l="l" t="t" r="r" b="b"/>
            <a:pathLst>
              <a:path w="9143" h="54864">
                <a:moveTo>
                  <a:pt x="0" y="54864"/>
                </a:moveTo>
                <a:lnTo>
                  <a:pt x="9143" y="45720"/>
                </a:lnTo>
                <a:lnTo>
                  <a:pt x="9143" y="0"/>
                </a:lnTo>
                <a:lnTo>
                  <a:pt x="0" y="9144"/>
                </a:lnTo>
                <a:lnTo>
                  <a:pt x="0" y="54864"/>
                </a:lnTo>
                <a:close/>
              </a:path>
            </a:pathLst>
          </a:custGeom>
          <a:solidFill>
            <a:srgbClr val="E09E5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5149596" y="2292223"/>
            <a:ext cx="9143" cy="9144"/>
          </a:xfrm>
          <a:custGeom>
            <a:avLst/>
            <a:gdLst/>
            <a:ahLst/>
            <a:cxnLst/>
            <a:rect l="l" t="t" r="r" b="b"/>
            <a:pathLst>
              <a:path w="9143" h="9144">
                <a:moveTo>
                  <a:pt x="0" y="9144"/>
                </a:moveTo>
                <a:lnTo>
                  <a:pt x="9143" y="0"/>
                </a:lnTo>
              </a:path>
            </a:pathLst>
          </a:custGeom>
          <a:ln w="1523">
            <a:solidFill>
              <a:srgbClr val="E09E5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5149596" y="2246503"/>
            <a:ext cx="9143" cy="9144"/>
          </a:xfrm>
          <a:custGeom>
            <a:avLst/>
            <a:gdLst/>
            <a:ahLst/>
            <a:cxnLst/>
            <a:rect l="l" t="t" r="r" b="b"/>
            <a:pathLst>
              <a:path w="9143" h="9144">
                <a:moveTo>
                  <a:pt x="0" y="9144"/>
                </a:moveTo>
                <a:lnTo>
                  <a:pt x="9143" y="0"/>
                </a:lnTo>
              </a:path>
            </a:pathLst>
          </a:custGeom>
          <a:ln w="1523">
            <a:solidFill>
              <a:srgbClr val="966B3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2494788" y="2255012"/>
            <a:ext cx="2654681" cy="46990"/>
          </a:xfrm>
          <a:custGeom>
            <a:avLst/>
            <a:gdLst/>
            <a:ahLst/>
            <a:cxnLst/>
            <a:rect l="l" t="t" r="r" b="b"/>
            <a:pathLst>
              <a:path w="2654681" h="46990">
                <a:moveTo>
                  <a:pt x="0" y="46990"/>
                </a:moveTo>
                <a:lnTo>
                  <a:pt x="2654681" y="46990"/>
                </a:lnTo>
                <a:lnTo>
                  <a:pt x="2654681" y="0"/>
                </a:lnTo>
                <a:lnTo>
                  <a:pt x="0" y="0"/>
                </a:lnTo>
                <a:lnTo>
                  <a:pt x="0" y="46990"/>
                </a:lnTo>
                <a:close/>
              </a:path>
            </a:pathLst>
          </a:custGeom>
          <a:solidFill>
            <a:srgbClr val="C189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2494788" y="2255647"/>
            <a:ext cx="0" cy="45720"/>
          </a:xfrm>
          <a:custGeom>
            <a:avLst/>
            <a:gdLst/>
            <a:ahLst/>
            <a:cxnLst/>
            <a:rect l="l" t="t" r="r" b="b"/>
            <a:pathLst>
              <a:path h="45720">
                <a:moveTo>
                  <a:pt x="0" y="0"/>
                </a:moveTo>
                <a:lnTo>
                  <a:pt x="0" y="45720"/>
                </a:lnTo>
              </a:path>
            </a:pathLst>
          </a:custGeom>
          <a:ln w="12192">
            <a:solidFill>
              <a:srgbClr val="D3965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2494788" y="2295271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7F4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5149596" y="2255647"/>
            <a:ext cx="0" cy="45720"/>
          </a:xfrm>
          <a:custGeom>
            <a:avLst/>
            <a:gdLst/>
            <a:ahLst/>
            <a:cxnLst/>
            <a:rect l="l" t="t" r="r" b="b"/>
            <a:pathLst>
              <a:path h="45720">
                <a:moveTo>
                  <a:pt x="0" y="4572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A35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2494788" y="2249551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7F4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4951476" y="3416934"/>
            <a:ext cx="172212" cy="160020"/>
          </a:xfrm>
          <a:custGeom>
            <a:avLst/>
            <a:gdLst/>
            <a:ahLst/>
            <a:cxnLst/>
            <a:rect l="l" t="t" r="r" b="b"/>
            <a:pathLst>
              <a:path w="172212" h="160020">
                <a:moveTo>
                  <a:pt x="172212" y="0"/>
                </a:moveTo>
                <a:lnTo>
                  <a:pt x="0" y="160020"/>
                </a:lnTo>
                <a:lnTo>
                  <a:pt x="172212" y="160020"/>
                </a:lnTo>
                <a:lnTo>
                  <a:pt x="172212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2537460" y="2330323"/>
            <a:ext cx="1266443" cy="1141476"/>
          </a:xfrm>
          <a:custGeom>
            <a:avLst/>
            <a:gdLst/>
            <a:ahLst/>
            <a:cxnLst/>
            <a:rect l="l" t="t" r="r" b="b"/>
            <a:pathLst>
              <a:path w="1266443" h="1141476">
                <a:moveTo>
                  <a:pt x="1257300" y="1141476"/>
                </a:moveTo>
                <a:lnTo>
                  <a:pt x="1266443" y="1132331"/>
                </a:lnTo>
                <a:lnTo>
                  <a:pt x="9143" y="0"/>
                </a:lnTo>
                <a:lnTo>
                  <a:pt x="0" y="9144"/>
                </a:lnTo>
                <a:lnTo>
                  <a:pt x="1257300" y="1141476"/>
                </a:lnTo>
                <a:close/>
              </a:path>
            </a:pathLst>
          </a:custGeom>
          <a:solidFill>
            <a:srgbClr val="C68C5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3794760" y="3462654"/>
            <a:ext cx="9143" cy="9144"/>
          </a:xfrm>
          <a:custGeom>
            <a:avLst/>
            <a:gdLst/>
            <a:ahLst/>
            <a:cxnLst/>
            <a:rect l="l" t="t" r="r" b="b"/>
            <a:pathLst>
              <a:path w="9143" h="9144">
                <a:moveTo>
                  <a:pt x="0" y="9144"/>
                </a:moveTo>
                <a:lnTo>
                  <a:pt x="9143" y="0"/>
                </a:lnTo>
              </a:path>
            </a:pathLst>
          </a:custGeom>
          <a:ln w="1523">
            <a:solidFill>
              <a:srgbClr val="C68C5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3762755" y="3462654"/>
            <a:ext cx="41148" cy="45720"/>
          </a:xfrm>
          <a:custGeom>
            <a:avLst/>
            <a:gdLst/>
            <a:ahLst/>
            <a:cxnLst/>
            <a:rect l="l" t="t" r="r" b="b"/>
            <a:pathLst>
              <a:path w="41148" h="45720">
                <a:moveTo>
                  <a:pt x="16001" y="27431"/>
                </a:moveTo>
                <a:lnTo>
                  <a:pt x="7620" y="36575"/>
                </a:lnTo>
                <a:lnTo>
                  <a:pt x="0" y="45720"/>
                </a:lnTo>
                <a:lnTo>
                  <a:pt x="16001" y="27431"/>
                </a:lnTo>
                <a:close/>
              </a:path>
              <a:path w="41148" h="45720">
                <a:moveTo>
                  <a:pt x="41148" y="0"/>
                </a:moveTo>
                <a:lnTo>
                  <a:pt x="32004" y="9144"/>
                </a:lnTo>
                <a:lnTo>
                  <a:pt x="16001" y="27431"/>
                </a:lnTo>
                <a:lnTo>
                  <a:pt x="41148" y="0"/>
                </a:lnTo>
                <a:close/>
              </a:path>
            </a:pathLst>
          </a:custGeom>
          <a:solidFill>
            <a:srgbClr val="CC9154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3762755" y="3499230"/>
            <a:ext cx="7620" cy="9144"/>
          </a:xfrm>
          <a:custGeom>
            <a:avLst/>
            <a:gdLst/>
            <a:ahLst/>
            <a:cxnLst/>
            <a:rect l="l" t="t" r="r" b="b"/>
            <a:pathLst>
              <a:path w="7620" h="9144">
                <a:moveTo>
                  <a:pt x="0" y="9144"/>
                </a:moveTo>
                <a:lnTo>
                  <a:pt x="7620" y="0"/>
                </a:lnTo>
              </a:path>
            </a:pathLst>
          </a:custGeom>
          <a:ln w="1524">
            <a:solidFill>
              <a:srgbClr val="CC9154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2503932" y="2339467"/>
            <a:ext cx="1290828" cy="1168907"/>
          </a:xfrm>
          <a:custGeom>
            <a:avLst/>
            <a:gdLst/>
            <a:ahLst/>
            <a:cxnLst/>
            <a:rect l="l" t="t" r="r" b="b"/>
            <a:pathLst>
              <a:path w="1290828" h="1168907">
                <a:moveTo>
                  <a:pt x="1290828" y="1132331"/>
                </a:moveTo>
                <a:lnTo>
                  <a:pt x="33528" y="0"/>
                </a:lnTo>
                <a:lnTo>
                  <a:pt x="0" y="36575"/>
                </a:lnTo>
                <a:lnTo>
                  <a:pt x="1258823" y="1168907"/>
                </a:lnTo>
                <a:lnTo>
                  <a:pt x="1290828" y="1132331"/>
                </a:lnTo>
                <a:close/>
              </a:path>
            </a:pathLst>
          </a:custGeom>
          <a:solidFill>
            <a:srgbClr val="C189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2537460" y="2339467"/>
            <a:ext cx="1257300" cy="1132331"/>
          </a:xfrm>
          <a:custGeom>
            <a:avLst/>
            <a:gdLst/>
            <a:ahLst/>
            <a:cxnLst/>
            <a:rect l="l" t="t" r="r" b="b"/>
            <a:pathLst>
              <a:path w="1257300" h="1132331">
                <a:moveTo>
                  <a:pt x="1257300" y="1132331"/>
                </a:moveTo>
                <a:lnTo>
                  <a:pt x="0" y="0"/>
                </a:lnTo>
              </a:path>
            </a:pathLst>
          </a:custGeom>
          <a:ln w="12192">
            <a:solidFill>
              <a:srgbClr val="D899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2503932" y="2339467"/>
            <a:ext cx="33528" cy="36575"/>
          </a:xfrm>
          <a:custGeom>
            <a:avLst/>
            <a:gdLst/>
            <a:ahLst/>
            <a:cxnLst/>
            <a:rect l="l" t="t" r="r" b="b"/>
            <a:pathLst>
              <a:path w="33528" h="36575">
                <a:moveTo>
                  <a:pt x="33528" y="0"/>
                </a:moveTo>
                <a:lnTo>
                  <a:pt x="0" y="36575"/>
                </a:lnTo>
              </a:path>
            </a:pathLst>
          </a:custGeom>
          <a:ln w="12192">
            <a:solidFill>
              <a:srgbClr val="C68C5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2503932" y="2376043"/>
            <a:ext cx="1258823" cy="1132331"/>
          </a:xfrm>
          <a:custGeom>
            <a:avLst/>
            <a:gdLst/>
            <a:ahLst/>
            <a:cxnLst/>
            <a:rect l="l" t="t" r="r" b="b"/>
            <a:pathLst>
              <a:path w="1258823" h="1132331">
                <a:moveTo>
                  <a:pt x="0" y="0"/>
                </a:moveTo>
                <a:lnTo>
                  <a:pt x="1258823" y="1132331"/>
                </a:lnTo>
              </a:path>
            </a:pathLst>
          </a:custGeom>
          <a:ln w="12192">
            <a:solidFill>
              <a:srgbClr val="C4895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3762755" y="3471799"/>
            <a:ext cx="32004" cy="36575"/>
          </a:xfrm>
          <a:custGeom>
            <a:avLst/>
            <a:gdLst/>
            <a:ahLst/>
            <a:cxnLst/>
            <a:rect l="l" t="t" r="r" b="b"/>
            <a:pathLst>
              <a:path w="32004" h="36575">
                <a:moveTo>
                  <a:pt x="0" y="36575"/>
                </a:moveTo>
                <a:lnTo>
                  <a:pt x="32004" y="0"/>
                </a:lnTo>
              </a:path>
            </a:pathLst>
          </a:custGeom>
          <a:ln w="12192">
            <a:solidFill>
              <a:srgbClr val="DB9B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5035296" y="2344039"/>
            <a:ext cx="42671" cy="45719"/>
          </a:xfrm>
          <a:custGeom>
            <a:avLst/>
            <a:gdLst/>
            <a:ahLst/>
            <a:cxnLst/>
            <a:rect l="l" t="t" r="r" b="b"/>
            <a:pathLst>
              <a:path w="42671" h="45719">
                <a:moveTo>
                  <a:pt x="33527" y="45719"/>
                </a:moveTo>
                <a:lnTo>
                  <a:pt x="42671" y="36575"/>
                </a:lnTo>
                <a:lnTo>
                  <a:pt x="9143" y="0"/>
                </a:lnTo>
                <a:lnTo>
                  <a:pt x="0" y="9143"/>
                </a:lnTo>
                <a:lnTo>
                  <a:pt x="33527" y="45719"/>
                </a:lnTo>
                <a:close/>
              </a:path>
            </a:pathLst>
          </a:custGeom>
          <a:solidFill>
            <a:srgbClr val="CCA37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5068824" y="2380615"/>
            <a:ext cx="9143" cy="9143"/>
          </a:xfrm>
          <a:custGeom>
            <a:avLst/>
            <a:gdLst/>
            <a:ahLst/>
            <a:cxnLst/>
            <a:rect l="l" t="t" r="r" b="b"/>
            <a:pathLst>
              <a:path w="9143" h="9143">
                <a:moveTo>
                  <a:pt x="0" y="9143"/>
                </a:moveTo>
                <a:lnTo>
                  <a:pt x="9143" y="0"/>
                </a:lnTo>
              </a:path>
            </a:pathLst>
          </a:custGeom>
          <a:ln w="1524">
            <a:solidFill>
              <a:srgbClr val="CCA37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3823716" y="2344039"/>
            <a:ext cx="1220724" cy="1138427"/>
          </a:xfrm>
          <a:custGeom>
            <a:avLst/>
            <a:gdLst/>
            <a:ahLst/>
            <a:cxnLst/>
            <a:rect l="l" t="t" r="r" b="b"/>
            <a:pathLst>
              <a:path w="1220724" h="1138427">
                <a:moveTo>
                  <a:pt x="1211580" y="9143"/>
                </a:moveTo>
                <a:lnTo>
                  <a:pt x="1220724" y="0"/>
                </a:lnTo>
                <a:lnTo>
                  <a:pt x="9144" y="1129283"/>
                </a:lnTo>
                <a:lnTo>
                  <a:pt x="0" y="1138427"/>
                </a:lnTo>
                <a:lnTo>
                  <a:pt x="1211580" y="9143"/>
                </a:lnTo>
                <a:close/>
              </a:path>
            </a:pathLst>
          </a:custGeom>
          <a:solidFill>
            <a:srgbClr val="C6A07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5035296" y="2344039"/>
            <a:ext cx="9143" cy="9143"/>
          </a:xfrm>
          <a:custGeom>
            <a:avLst/>
            <a:gdLst/>
            <a:ahLst/>
            <a:cxnLst/>
            <a:rect l="l" t="t" r="r" b="b"/>
            <a:pathLst>
              <a:path w="9143" h="9143">
                <a:moveTo>
                  <a:pt x="0" y="9143"/>
                </a:moveTo>
                <a:lnTo>
                  <a:pt x="9143" y="0"/>
                </a:lnTo>
              </a:path>
            </a:pathLst>
          </a:custGeom>
          <a:ln w="1524">
            <a:solidFill>
              <a:srgbClr val="C6A07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3823716" y="2353182"/>
            <a:ext cx="1245108" cy="1165860"/>
          </a:xfrm>
          <a:custGeom>
            <a:avLst/>
            <a:gdLst/>
            <a:ahLst/>
            <a:cxnLst/>
            <a:rect l="l" t="t" r="r" b="b"/>
            <a:pathLst>
              <a:path w="1245108" h="1165860">
                <a:moveTo>
                  <a:pt x="0" y="1129284"/>
                </a:moveTo>
                <a:lnTo>
                  <a:pt x="33528" y="1165860"/>
                </a:lnTo>
                <a:lnTo>
                  <a:pt x="1245108" y="36575"/>
                </a:lnTo>
                <a:lnTo>
                  <a:pt x="1211580" y="0"/>
                </a:lnTo>
                <a:lnTo>
                  <a:pt x="0" y="1129284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3823716" y="3482467"/>
            <a:ext cx="33528" cy="36575"/>
          </a:xfrm>
          <a:custGeom>
            <a:avLst/>
            <a:gdLst/>
            <a:ahLst/>
            <a:cxnLst/>
            <a:rect l="l" t="t" r="r" b="b"/>
            <a:pathLst>
              <a:path w="33528" h="36575">
                <a:moveTo>
                  <a:pt x="0" y="0"/>
                </a:moveTo>
                <a:lnTo>
                  <a:pt x="33528" y="36575"/>
                </a:lnTo>
              </a:path>
            </a:pathLst>
          </a:custGeom>
          <a:ln w="12192">
            <a:solidFill>
              <a:srgbClr val="C69E7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3857244" y="2389758"/>
            <a:ext cx="1211579" cy="1129284"/>
          </a:xfrm>
          <a:custGeom>
            <a:avLst/>
            <a:gdLst/>
            <a:ahLst/>
            <a:cxnLst/>
            <a:rect l="l" t="t" r="r" b="b"/>
            <a:pathLst>
              <a:path w="1211579" h="1129284">
                <a:moveTo>
                  <a:pt x="0" y="1129284"/>
                </a:moveTo>
                <a:lnTo>
                  <a:pt x="1211579" y="0"/>
                </a:lnTo>
              </a:path>
            </a:pathLst>
          </a:custGeom>
          <a:ln w="12192">
            <a:solidFill>
              <a:srgbClr val="D8AD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5035296" y="2353182"/>
            <a:ext cx="33527" cy="36575"/>
          </a:xfrm>
          <a:custGeom>
            <a:avLst/>
            <a:gdLst/>
            <a:ahLst/>
            <a:cxnLst/>
            <a:rect l="l" t="t" r="r" b="b"/>
            <a:pathLst>
              <a:path w="33527" h="36575">
                <a:moveTo>
                  <a:pt x="33527" y="36575"/>
                </a:moveTo>
                <a:lnTo>
                  <a:pt x="0" y="0"/>
                </a:lnTo>
              </a:path>
            </a:pathLst>
          </a:custGeom>
          <a:ln w="12192">
            <a:solidFill>
              <a:srgbClr val="DBAF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3823716" y="2353182"/>
            <a:ext cx="1211580" cy="1129284"/>
          </a:xfrm>
          <a:custGeom>
            <a:avLst/>
            <a:gdLst/>
            <a:ahLst/>
            <a:cxnLst/>
            <a:rect l="l" t="t" r="r" b="b"/>
            <a:pathLst>
              <a:path w="1211580" h="1129284">
                <a:moveTo>
                  <a:pt x="1211580" y="0"/>
                </a:moveTo>
                <a:lnTo>
                  <a:pt x="0" y="1129284"/>
                </a:lnTo>
              </a:path>
            </a:pathLst>
          </a:custGeom>
          <a:ln w="12192">
            <a:solidFill>
              <a:srgbClr val="C49E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4687824" y="3733800"/>
            <a:ext cx="170687" cy="160147"/>
          </a:xfrm>
          <a:custGeom>
            <a:avLst/>
            <a:gdLst/>
            <a:ahLst/>
            <a:cxnLst/>
            <a:rect l="l" t="t" r="r" b="b"/>
            <a:pathLst>
              <a:path w="170687" h="160147">
                <a:moveTo>
                  <a:pt x="170687" y="0"/>
                </a:moveTo>
                <a:lnTo>
                  <a:pt x="0" y="160147"/>
                </a:lnTo>
                <a:lnTo>
                  <a:pt x="170687" y="160147"/>
                </a:lnTo>
                <a:lnTo>
                  <a:pt x="170687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3384804" y="3698875"/>
            <a:ext cx="304800" cy="160020"/>
          </a:xfrm>
          <a:custGeom>
            <a:avLst/>
            <a:gdLst/>
            <a:ahLst/>
            <a:cxnLst/>
            <a:rect l="l" t="t" r="r" b="b"/>
            <a:pathLst>
              <a:path w="304800" h="160020">
                <a:moveTo>
                  <a:pt x="0" y="0"/>
                </a:moveTo>
                <a:lnTo>
                  <a:pt x="0" y="160020"/>
                </a:lnTo>
                <a:lnTo>
                  <a:pt x="304800" y="160020"/>
                </a:lnTo>
                <a:lnTo>
                  <a:pt x="304800" y="0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2226564" y="3706495"/>
            <a:ext cx="170687" cy="160020"/>
          </a:xfrm>
          <a:custGeom>
            <a:avLst/>
            <a:gdLst/>
            <a:ahLst/>
            <a:cxnLst/>
            <a:rect l="l" t="t" r="r" b="b"/>
            <a:pathLst>
              <a:path w="170687" h="160020">
                <a:moveTo>
                  <a:pt x="0" y="0"/>
                </a:moveTo>
                <a:lnTo>
                  <a:pt x="0" y="160020"/>
                </a:lnTo>
                <a:lnTo>
                  <a:pt x="170687" y="160020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4680204" y="2522347"/>
            <a:ext cx="178180" cy="246888"/>
          </a:xfrm>
          <a:custGeom>
            <a:avLst/>
            <a:gdLst/>
            <a:ahLst/>
            <a:cxnLst/>
            <a:rect l="l" t="t" r="r" b="b"/>
            <a:pathLst>
              <a:path w="178180" h="246888">
                <a:moveTo>
                  <a:pt x="0" y="0"/>
                </a:moveTo>
                <a:lnTo>
                  <a:pt x="0" y="246888"/>
                </a:lnTo>
                <a:lnTo>
                  <a:pt x="178180" y="246888"/>
                </a:lnTo>
                <a:lnTo>
                  <a:pt x="178180" y="0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2211324" y="2533015"/>
            <a:ext cx="178181" cy="248284"/>
          </a:xfrm>
          <a:custGeom>
            <a:avLst/>
            <a:gdLst/>
            <a:ahLst/>
            <a:cxnLst/>
            <a:rect l="l" t="t" r="r" b="b"/>
            <a:pathLst>
              <a:path w="178181" h="248284">
                <a:moveTo>
                  <a:pt x="0" y="0"/>
                </a:moveTo>
                <a:lnTo>
                  <a:pt x="0" y="248284"/>
                </a:lnTo>
                <a:lnTo>
                  <a:pt x="178181" y="248284"/>
                </a:lnTo>
                <a:lnTo>
                  <a:pt x="178181" y="0"/>
                </a:lnTo>
                <a:lnTo>
                  <a:pt x="0" y="0"/>
                </a:lnTo>
                <a:close/>
              </a:path>
            </a:pathLst>
          </a:custGeom>
          <a:solidFill>
            <a:srgbClr val="99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4896612" y="3851275"/>
            <a:ext cx="9143" cy="60959"/>
          </a:xfrm>
          <a:custGeom>
            <a:avLst/>
            <a:gdLst/>
            <a:ahLst/>
            <a:cxnLst/>
            <a:rect l="l" t="t" r="r" b="b"/>
            <a:pathLst>
              <a:path w="9143" h="60959">
                <a:moveTo>
                  <a:pt x="0" y="60959"/>
                </a:moveTo>
                <a:lnTo>
                  <a:pt x="9143" y="53340"/>
                </a:lnTo>
                <a:lnTo>
                  <a:pt x="9143" y="0"/>
                </a:lnTo>
                <a:lnTo>
                  <a:pt x="0" y="7620"/>
                </a:lnTo>
                <a:lnTo>
                  <a:pt x="0" y="60959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4896612" y="3904615"/>
            <a:ext cx="9143" cy="7619"/>
          </a:xfrm>
          <a:custGeom>
            <a:avLst/>
            <a:gdLst/>
            <a:ahLst/>
            <a:cxnLst/>
            <a:rect l="l" t="t" r="r" b="b"/>
            <a:pathLst>
              <a:path w="9143" h="7619">
                <a:moveTo>
                  <a:pt x="0" y="7619"/>
                </a:moveTo>
                <a:lnTo>
                  <a:pt x="9143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4896612" y="3851275"/>
            <a:ext cx="9143" cy="7620"/>
          </a:xfrm>
          <a:custGeom>
            <a:avLst/>
            <a:gdLst/>
            <a:ahLst/>
            <a:cxnLst/>
            <a:rect l="l" t="t" r="r" b="b"/>
            <a:pathLst>
              <a:path w="9143" h="7620">
                <a:moveTo>
                  <a:pt x="0" y="7620"/>
                </a:moveTo>
                <a:lnTo>
                  <a:pt x="9143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2241804" y="3858260"/>
            <a:ext cx="2654681" cy="54482"/>
          </a:xfrm>
          <a:custGeom>
            <a:avLst/>
            <a:gdLst/>
            <a:ahLst/>
            <a:cxnLst/>
            <a:rect l="l" t="t" r="r" b="b"/>
            <a:pathLst>
              <a:path w="2654681" h="54482">
                <a:moveTo>
                  <a:pt x="0" y="54482"/>
                </a:moveTo>
                <a:lnTo>
                  <a:pt x="2654681" y="54482"/>
                </a:lnTo>
                <a:lnTo>
                  <a:pt x="2654681" y="0"/>
                </a:lnTo>
                <a:lnTo>
                  <a:pt x="0" y="0"/>
                </a:lnTo>
                <a:lnTo>
                  <a:pt x="0" y="54482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2241804" y="3858895"/>
            <a:ext cx="0" cy="53339"/>
          </a:xfrm>
          <a:custGeom>
            <a:avLst/>
            <a:gdLst/>
            <a:ahLst/>
            <a:cxnLst/>
            <a:rect l="l" t="t" r="r" b="b"/>
            <a:pathLst>
              <a:path h="53339">
                <a:moveTo>
                  <a:pt x="0" y="0"/>
                </a:moveTo>
                <a:lnTo>
                  <a:pt x="0" y="53339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2241804" y="3906138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4896612" y="3858895"/>
            <a:ext cx="0" cy="53339"/>
          </a:xfrm>
          <a:custGeom>
            <a:avLst/>
            <a:gdLst/>
            <a:ahLst/>
            <a:cxnLst/>
            <a:rect l="l" t="t" r="r" b="b"/>
            <a:pathLst>
              <a:path h="53339">
                <a:moveTo>
                  <a:pt x="0" y="53339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2241804" y="3852799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2272284" y="2609215"/>
            <a:ext cx="1266444" cy="1141476"/>
          </a:xfrm>
          <a:custGeom>
            <a:avLst/>
            <a:gdLst/>
            <a:ahLst/>
            <a:cxnLst/>
            <a:rect l="l" t="t" r="r" b="b"/>
            <a:pathLst>
              <a:path w="1266444" h="1141476">
                <a:moveTo>
                  <a:pt x="1258824" y="1141476"/>
                </a:moveTo>
                <a:lnTo>
                  <a:pt x="1266444" y="1132331"/>
                </a:lnTo>
                <a:lnTo>
                  <a:pt x="9143" y="0"/>
                </a:lnTo>
                <a:lnTo>
                  <a:pt x="0" y="9143"/>
                </a:lnTo>
                <a:lnTo>
                  <a:pt x="1258824" y="1141476"/>
                </a:lnTo>
                <a:close/>
              </a:path>
            </a:pathLst>
          </a:custGeom>
          <a:solidFill>
            <a:srgbClr val="C69E7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3531108" y="3741547"/>
            <a:ext cx="7619" cy="9144"/>
          </a:xfrm>
          <a:custGeom>
            <a:avLst/>
            <a:gdLst/>
            <a:ahLst/>
            <a:cxnLst/>
            <a:rect l="l" t="t" r="r" b="b"/>
            <a:pathLst>
              <a:path w="7619" h="9144">
                <a:moveTo>
                  <a:pt x="0" y="9144"/>
                </a:moveTo>
                <a:lnTo>
                  <a:pt x="7619" y="0"/>
                </a:lnTo>
              </a:path>
            </a:pathLst>
          </a:custGeom>
          <a:ln w="1524">
            <a:solidFill>
              <a:srgbClr val="C69E7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3497579" y="3741547"/>
            <a:ext cx="41148" cy="45720"/>
          </a:xfrm>
          <a:custGeom>
            <a:avLst/>
            <a:gdLst/>
            <a:ahLst/>
            <a:cxnLst/>
            <a:rect l="l" t="t" r="r" b="b"/>
            <a:pathLst>
              <a:path w="41148" h="45720">
                <a:moveTo>
                  <a:pt x="41148" y="0"/>
                </a:moveTo>
                <a:lnTo>
                  <a:pt x="25146" y="18287"/>
                </a:lnTo>
                <a:lnTo>
                  <a:pt x="33528" y="9144"/>
                </a:lnTo>
                <a:lnTo>
                  <a:pt x="41148" y="0"/>
                </a:lnTo>
                <a:close/>
              </a:path>
              <a:path w="41148" h="45720">
                <a:moveTo>
                  <a:pt x="25146" y="18287"/>
                </a:moveTo>
                <a:lnTo>
                  <a:pt x="0" y="45720"/>
                </a:lnTo>
                <a:lnTo>
                  <a:pt x="9144" y="36575"/>
                </a:lnTo>
                <a:lnTo>
                  <a:pt x="25146" y="18287"/>
                </a:lnTo>
                <a:close/>
              </a:path>
            </a:pathLst>
          </a:custGeom>
          <a:solidFill>
            <a:srgbClr val="CCA37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3497579" y="3778123"/>
            <a:ext cx="9144" cy="9144"/>
          </a:xfrm>
          <a:custGeom>
            <a:avLst/>
            <a:gdLst/>
            <a:ahLst/>
            <a:cxnLst/>
            <a:rect l="l" t="t" r="r" b="b"/>
            <a:pathLst>
              <a:path w="9144" h="9144">
                <a:moveTo>
                  <a:pt x="0" y="9144"/>
                </a:moveTo>
                <a:lnTo>
                  <a:pt x="9144" y="0"/>
                </a:lnTo>
              </a:path>
            </a:pathLst>
          </a:custGeom>
          <a:ln w="1524">
            <a:solidFill>
              <a:srgbClr val="CCA37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2240280" y="2618358"/>
            <a:ext cx="1290828" cy="1168908"/>
          </a:xfrm>
          <a:custGeom>
            <a:avLst/>
            <a:gdLst/>
            <a:ahLst/>
            <a:cxnLst/>
            <a:rect l="l" t="t" r="r" b="b"/>
            <a:pathLst>
              <a:path w="1290828" h="1168908">
                <a:moveTo>
                  <a:pt x="1290828" y="1132332"/>
                </a:moveTo>
                <a:lnTo>
                  <a:pt x="32003" y="0"/>
                </a:lnTo>
                <a:lnTo>
                  <a:pt x="0" y="36575"/>
                </a:lnTo>
                <a:lnTo>
                  <a:pt x="1257299" y="1168908"/>
                </a:lnTo>
                <a:lnTo>
                  <a:pt x="1290828" y="1132332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2272284" y="2618358"/>
            <a:ext cx="1258824" cy="1132332"/>
          </a:xfrm>
          <a:custGeom>
            <a:avLst/>
            <a:gdLst/>
            <a:ahLst/>
            <a:cxnLst/>
            <a:rect l="l" t="t" r="r" b="b"/>
            <a:pathLst>
              <a:path w="1258824" h="1132332">
                <a:moveTo>
                  <a:pt x="1258824" y="1132332"/>
                </a:moveTo>
                <a:lnTo>
                  <a:pt x="0" y="0"/>
                </a:lnTo>
              </a:path>
            </a:pathLst>
          </a:custGeom>
          <a:ln w="12192">
            <a:solidFill>
              <a:srgbClr val="D8AD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2240280" y="2618358"/>
            <a:ext cx="32003" cy="36575"/>
          </a:xfrm>
          <a:custGeom>
            <a:avLst/>
            <a:gdLst/>
            <a:ahLst/>
            <a:cxnLst/>
            <a:rect l="l" t="t" r="r" b="b"/>
            <a:pathLst>
              <a:path w="32003" h="36575">
                <a:moveTo>
                  <a:pt x="32003" y="0"/>
                </a:moveTo>
                <a:lnTo>
                  <a:pt x="0" y="36575"/>
                </a:lnTo>
              </a:path>
            </a:pathLst>
          </a:custGeom>
          <a:ln w="12192">
            <a:solidFill>
              <a:srgbClr val="C69E7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2240280" y="2654934"/>
            <a:ext cx="1257299" cy="1132332"/>
          </a:xfrm>
          <a:custGeom>
            <a:avLst/>
            <a:gdLst/>
            <a:ahLst/>
            <a:cxnLst/>
            <a:rect l="l" t="t" r="r" b="b"/>
            <a:pathLst>
              <a:path w="1257299" h="1132332">
                <a:moveTo>
                  <a:pt x="0" y="0"/>
                </a:moveTo>
                <a:lnTo>
                  <a:pt x="1257299" y="1132332"/>
                </a:lnTo>
              </a:path>
            </a:pathLst>
          </a:custGeom>
          <a:ln w="12191">
            <a:solidFill>
              <a:srgbClr val="C49B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3497579" y="3750691"/>
            <a:ext cx="33528" cy="36575"/>
          </a:xfrm>
          <a:custGeom>
            <a:avLst/>
            <a:gdLst/>
            <a:ahLst/>
            <a:cxnLst/>
            <a:rect l="l" t="t" r="r" b="b"/>
            <a:pathLst>
              <a:path w="33528" h="36575">
                <a:moveTo>
                  <a:pt x="0" y="36575"/>
                </a:moveTo>
                <a:lnTo>
                  <a:pt x="33528" y="0"/>
                </a:lnTo>
              </a:path>
            </a:pathLst>
          </a:custGeom>
          <a:ln w="12192">
            <a:solidFill>
              <a:srgbClr val="DBAF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4896612" y="2528443"/>
            <a:ext cx="9143" cy="54863"/>
          </a:xfrm>
          <a:custGeom>
            <a:avLst/>
            <a:gdLst/>
            <a:ahLst/>
            <a:cxnLst/>
            <a:rect l="l" t="t" r="r" b="b"/>
            <a:pathLst>
              <a:path w="9143" h="54863">
                <a:moveTo>
                  <a:pt x="0" y="54863"/>
                </a:moveTo>
                <a:lnTo>
                  <a:pt x="9143" y="45720"/>
                </a:lnTo>
                <a:lnTo>
                  <a:pt x="9143" y="0"/>
                </a:lnTo>
                <a:lnTo>
                  <a:pt x="0" y="9143"/>
                </a:lnTo>
                <a:lnTo>
                  <a:pt x="0" y="54863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4896612" y="2574163"/>
            <a:ext cx="9143" cy="9143"/>
          </a:xfrm>
          <a:custGeom>
            <a:avLst/>
            <a:gdLst/>
            <a:ahLst/>
            <a:cxnLst/>
            <a:rect l="l" t="t" r="r" b="b"/>
            <a:pathLst>
              <a:path w="9143" h="9143">
                <a:moveTo>
                  <a:pt x="0" y="9143"/>
                </a:moveTo>
                <a:lnTo>
                  <a:pt x="9143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4896612" y="2528443"/>
            <a:ext cx="9143" cy="9143"/>
          </a:xfrm>
          <a:custGeom>
            <a:avLst/>
            <a:gdLst/>
            <a:ahLst/>
            <a:cxnLst/>
            <a:rect l="l" t="t" r="r" b="b"/>
            <a:pathLst>
              <a:path w="9143" h="9143">
                <a:moveTo>
                  <a:pt x="0" y="9143"/>
                </a:moveTo>
                <a:lnTo>
                  <a:pt x="9143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2241804" y="2536951"/>
            <a:ext cx="2654681" cy="46990"/>
          </a:xfrm>
          <a:custGeom>
            <a:avLst/>
            <a:gdLst/>
            <a:ahLst/>
            <a:cxnLst/>
            <a:rect l="l" t="t" r="r" b="b"/>
            <a:pathLst>
              <a:path w="2654681" h="46990">
                <a:moveTo>
                  <a:pt x="0" y="46990"/>
                </a:moveTo>
                <a:lnTo>
                  <a:pt x="2654681" y="46990"/>
                </a:lnTo>
                <a:lnTo>
                  <a:pt x="2654681" y="0"/>
                </a:lnTo>
                <a:lnTo>
                  <a:pt x="0" y="0"/>
                </a:lnTo>
                <a:lnTo>
                  <a:pt x="0" y="46990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2241804" y="2537586"/>
            <a:ext cx="0" cy="45720"/>
          </a:xfrm>
          <a:custGeom>
            <a:avLst/>
            <a:gdLst/>
            <a:ahLst/>
            <a:cxnLst/>
            <a:rect l="l" t="t" r="r" b="b"/>
            <a:pathLst>
              <a:path h="45720">
                <a:moveTo>
                  <a:pt x="0" y="0"/>
                </a:moveTo>
                <a:lnTo>
                  <a:pt x="0" y="45720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2241804" y="2577210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4896612" y="2537586"/>
            <a:ext cx="0" cy="45720"/>
          </a:xfrm>
          <a:custGeom>
            <a:avLst/>
            <a:gdLst/>
            <a:ahLst/>
            <a:cxnLst/>
            <a:rect l="l" t="t" r="r" b="b"/>
            <a:pathLst>
              <a:path h="45720">
                <a:moveTo>
                  <a:pt x="0" y="4572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2241804" y="2531490"/>
            <a:ext cx="2654808" cy="12192"/>
          </a:xfrm>
          <a:custGeom>
            <a:avLst/>
            <a:gdLst/>
            <a:ahLst/>
            <a:cxnLst/>
            <a:rect l="l" t="t" r="r" b="b"/>
            <a:pathLst>
              <a:path w="2654808" h="12192">
                <a:moveTo>
                  <a:pt x="0" y="12192"/>
                </a:moveTo>
                <a:lnTo>
                  <a:pt x="2654808" y="12192"/>
                </a:lnTo>
                <a:lnTo>
                  <a:pt x="26548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4953000" y="3537330"/>
            <a:ext cx="448055" cy="478536"/>
          </a:xfrm>
          <a:custGeom>
            <a:avLst/>
            <a:gdLst/>
            <a:ahLst/>
            <a:cxnLst/>
            <a:rect l="l" t="t" r="r" b="b"/>
            <a:pathLst>
              <a:path w="448055" h="478536">
                <a:moveTo>
                  <a:pt x="0" y="478536"/>
                </a:moveTo>
                <a:lnTo>
                  <a:pt x="448055" y="28955"/>
                </a:lnTo>
                <a:lnTo>
                  <a:pt x="448055" y="0"/>
                </a:lnTo>
                <a:lnTo>
                  <a:pt x="0" y="449579"/>
                </a:lnTo>
                <a:lnTo>
                  <a:pt x="0" y="478536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4953000" y="3566286"/>
            <a:ext cx="448055" cy="449580"/>
          </a:xfrm>
          <a:custGeom>
            <a:avLst/>
            <a:gdLst/>
            <a:ahLst/>
            <a:cxnLst/>
            <a:rect l="l" t="t" r="r" b="b"/>
            <a:pathLst>
              <a:path w="448055" h="449580">
                <a:moveTo>
                  <a:pt x="0" y="449580"/>
                </a:moveTo>
                <a:lnTo>
                  <a:pt x="448055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4736592" y="3537330"/>
            <a:ext cx="664463" cy="449579"/>
          </a:xfrm>
          <a:custGeom>
            <a:avLst/>
            <a:gdLst/>
            <a:ahLst/>
            <a:cxnLst/>
            <a:rect l="l" t="t" r="r" b="b"/>
            <a:pathLst>
              <a:path w="664463" h="449579">
                <a:moveTo>
                  <a:pt x="216408" y="449579"/>
                </a:moveTo>
                <a:lnTo>
                  <a:pt x="664463" y="0"/>
                </a:lnTo>
                <a:lnTo>
                  <a:pt x="449580" y="0"/>
                </a:lnTo>
                <a:lnTo>
                  <a:pt x="0" y="449579"/>
                </a:lnTo>
                <a:lnTo>
                  <a:pt x="216408" y="449579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4953000" y="3537330"/>
            <a:ext cx="448055" cy="449579"/>
          </a:xfrm>
          <a:custGeom>
            <a:avLst/>
            <a:gdLst/>
            <a:ahLst/>
            <a:cxnLst/>
            <a:rect l="l" t="t" r="r" b="b"/>
            <a:pathLst>
              <a:path w="448055" h="449579">
                <a:moveTo>
                  <a:pt x="0" y="449579"/>
                </a:moveTo>
                <a:lnTo>
                  <a:pt x="448055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4736592" y="3986276"/>
            <a:ext cx="216281" cy="30225"/>
          </a:xfrm>
          <a:custGeom>
            <a:avLst/>
            <a:gdLst/>
            <a:ahLst/>
            <a:cxnLst/>
            <a:rect l="l" t="t" r="r" b="b"/>
            <a:pathLst>
              <a:path w="216281" h="30225">
                <a:moveTo>
                  <a:pt x="0" y="30225"/>
                </a:moveTo>
                <a:lnTo>
                  <a:pt x="216281" y="30225"/>
                </a:lnTo>
                <a:lnTo>
                  <a:pt x="216281" y="0"/>
                </a:lnTo>
                <a:lnTo>
                  <a:pt x="0" y="0"/>
                </a:lnTo>
                <a:lnTo>
                  <a:pt x="0" y="30225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4736592" y="3986910"/>
            <a:ext cx="0" cy="28956"/>
          </a:xfrm>
          <a:custGeom>
            <a:avLst/>
            <a:gdLst/>
            <a:ahLst/>
            <a:cxnLst/>
            <a:rect l="l" t="t" r="r" b="b"/>
            <a:pathLst>
              <a:path h="28956">
                <a:moveTo>
                  <a:pt x="0" y="0"/>
                </a:moveTo>
                <a:lnTo>
                  <a:pt x="0" y="28956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4736592" y="4009771"/>
            <a:ext cx="216408" cy="12192"/>
          </a:xfrm>
          <a:custGeom>
            <a:avLst/>
            <a:gdLst/>
            <a:ahLst/>
            <a:cxnLst/>
            <a:rect l="l" t="t" r="r" b="b"/>
            <a:pathLst>
              <a:path w="216408" h="12192">
                <a:moveTo>
                  <a:pt x="0" y="12192"/>
                </a:moveTo>
                <a:lnTo>
                  <a:pt x="216408" y="12192"/>
                </a:lnTo>
                <a:lnTo>
                  <a:pt x="21640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4953000" y="3986910"/>
            <a:ext cx="0" cy="28956"/>
          </a:xfrm>
          <a:custGeom>
            <a:avLst/>
            <a:gdLst/>
            <a:ahLst/>
            <a:cxnLst/>
            <a:rect l="l" t="t" r="r" b="b"/>
            <a:pathLst>
              <a:path h="28956">
                <a:moveTo>
                  <a:pt x="0" y="28956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4736592" y="3986910"/>
            <a:ext cx="216408" cy="0"/>
          </a:xfrm>
          <a:custGeom>
            <a:avLst/>
            <a:gdLst/>
            <a:ahLst/>
            <a:cxnLst/>
            <a:rect l="l" t="t" r="r" b="b"/>
            <a:pathLst>
              <a:path w="216408">
                <a:moveTo>
                  <a:pt x="216408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4870704" y="2088006"/>
            <a:ext cx="448056" cy="1889760"/>
          </a:xfrm>
          <a:custGeom>
            <a:avLst/>
            <a:gdLst/>
            <a:ahLst/>
            <a:cxnLst/>
            <a:rect l="l" t="t" r="r" b="b"/>
            <a:pathLst>
              <a:path w="448056" h="1889760">
                <a:moveTo>
                  <a:pt x="0" y="1889760"/>
                </a:moveTo>
                <a:lnTo>
                  <a:pt x="448056" y="1440179"/>
                </a:lnTo>
                <a:lnTo>
                  <a:pt x="448056" y="0"/>
                </a:lnTo>
                <a:lnTo>
                  <a:pt x="0" y="449579"/>
                </a:lnTo>
                <a:lnTo>
                  <a:pt x="0" y="1889760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4870704" y="3528186"/>
            <a:ext cx="448056" cy="449580"/>
          </a:xfrm>
          <a:custGeom>
            <a:avLst/>
            <a:gdLst/>
            <a:ahLst/>
            <a:cxnLst/>
            <a:rect l="l" t="t" r="r" b="b"/>
            <a:pathLst>
              <a:path w="448056" h="449580">
                <a:moveTo>
                  <a:pt x="0" y="449580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4838700" y="2088006"/>
            <a:ext cx="480060" cy="449579"/>
          </a:xfrm>
          <a:custGeom>
            <a:avLst/>
            <a:gdLst/>
            <a:ahLst/>
            <a:cxnLst/>
            <a:rect l="l" t="t" r="r" b="b"/>
            <a:pathLst>
              <a:path w="480060" h="449579">
                <a:moveTo>
                  <a:pt x="32003" y="449579"/>
                </a:moveTo>
                <a:lnTo>
                  <a:pt x="480060" y="0"/>
                </a:lnTo>
                <a:lnTo>
                  <a:pt x="448055" y="0"/>
                </a:lnTo>
                <a:lnTo>
                  <a:pt x="0" y="449579"/>
                </a:lnTo>
                <a:lnTo>
                  <a:pt x="32003" y="449579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4870704" y="2088006"/>
            <a:ext cx="448056" cy="449579"/>
          </a:xfrm>
          <a:custGeom>
            <a:avLst/>
            <a:gdLst/>
            <a:ahLst/>
            <a:cxnLst/>
            <a:rect l="l" t="t" r="r" b="b"/>
            <a:pathLst>
              <a:path w="448056" h="449579">
                <a:moveTo>
                  <a:pt x="0" y="449579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4838065" y="2537586"/>
            <a:ext cx="33274" cy="1440179"/>
          </a:xfrm>
          <a:custGeom>
            <a:avLst/>
            <a:gdLst/>
            <a:ahLst/>
            <a:cxnLst/>
            <a:rect l="l" t="t" r="r" b="b"/>
            <a:pathLst>
              <a:path w="33274" h="1440179">
                <a:moveTo>
                  <a:pt x="0" y="1440179"/>
                </a:moveTo>
                <a:lnTo>
                  <a:pt x="33274" y="1440179"/>
                </a:lnTo>
                <a:lnTo>
                  <a:pt x="33274" y="0"/>
                </a:lnTo>
                <a:lnTo>
                  <a:pt x="0" y="0"/>
                </a:lnTo>
                <a:lnTo>
                  <a:pt x="0" y="1440179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4832604" y="2537586"/>
            <a:ext cx="12192" cy="1440180"/>
          </a:xfrm>
          <a:custGeom>
            <a:avLst/>
            <a:gdLst/>
            <a:ahLst/>
            <a:cxnLst/>
            <a:rect l="l" t="t" r="r" b="b"/>
            <a:pathLst>
              <a:path w="12192" h="1440180">
                <a:moveTo>
                  <a:pt x="0" y="1440180"/>
                </a:moveTo>
                <a:lnTo>
                  <a:pt x="12192" y="1440180"/>
                </a:lnTo>
                <a:lnTo>
                  <a:pt x="12192" y="0"/>
                </a:lnTo>
                <a:lnTo>
                  <a:pt x="0" y="0"/>
                </a:lnTo>
                <a:lnTo>
                  <a:pt x="0" y="1440180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4838700" y="3977767"/>
            <a:ext cx="32003" cy="0"/>
          </a:xfrm>
          <a:custGeom>
            <a:avLst/>
            <a:gdLst/>
            <a:ahLst/>
            <a:cxnLst/>
            <a:rect l="l" t="t" r="r" b="b"/>
            <a:pathLst>
              <a:path w="32003">
                <a:moveTo>
                  <a:pt x="0" y="0"/>
                </a:moveTo>
                <a:lnTo>
                  <a:pt x="32003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4870704" y="2537586"/>
            <a:ext cx="0" cy="1440180"/>
          </a:xfrm>
          <a:custGeom>
            <a:avLst/>
            <a:gdLst/>
            <a:ahLst/>
            <a:cxnLst/>
            <a:rect l="l" t="t" r="r" b="b"/>
            <a:pathLst>
              <a:path h="1440180">
                <a:moveTo>
                  <a:pt x="0" y="144018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4838700" y="2537586"/>
            <a:ext cx="32003" cy="0"/>
          </a:xfrm>
          <a:custGeom>
            <a:avLst/>
            <a:gdLst/>
            <a:ahLst/>
            <a:cxnLst/>
            <a:rect l="l" t="t" r="r" b="b"/>
            <a:pathLst>
              <a:path w="32003">
                <a:moveTo>
                  <a:pt x="32003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5256276" y="3648582"/>
            <a:ext cx="9144" cy="9017"/>
          </a:xfrm>
          <a:custGeom>
            <a:avLst/>
            <a:gdLst/>
            <a:ahLst/>
            <a:cxnLst/>
            <a:rect l="l" t="t" r="r" b="b"/>
            <a:pathLst>
              <a:path w="9144" h="9017">
                <a:moveTo>
                  <a:pt x="0" y="9017"/>
                </a:moveTo>
                <a:lnTo>
                  <a:pt x="9144" y="0"/>
                </a:lnTo>
              </a:path>
            </a:pathLst>
          </a:custGeom>
          <a:ln w="1523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5201412" y="2208403"/>
            <a:ext cx="64008" cy="9144"/>
          </a:xfrm>
          <a:custGeom>
            <a:avLst/>
            <a:gdLst/>
            <a:ahLst/>
            <a:cxnLst/>
            <a:rect l="l" t="t" r="r" b="b"/>
            <a:pathLst>
              <a:path w="64008" h="9144">
                <a:moveTo>
                  <a:pt x="54863" y="9144"/>
                </a:moveTo>
                <a:lnTo>
                  <a:pt x="64008" y="0"/>
                </a:lnTo>
                <a:lnTo>
                  <a:pt x="9143" y="0"/>
                </a:lnTo>
                <a:lnTo>
                  <a:pt x="0" y="9144"/>
                </a:lnTo>
                <a:lnTo>
                  <a:pt x="54863" y="9144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5256276" y="2208403"/>
            <a:ext cx="9144" cy="9144"/>
          </a:xfrm>
          <a:custGeom>
            <a:avLst/>
            <a:gdLst/>
            <a:ahLst/>
            <a:cxnLst/>
            <a:rect l="l" t="t" r="r" b="b"/>
            <a:pathLst>
              <a:path w="9144" h="9144">
                <a:moveTo>
                  <a:pt x="0" y="9144"/>
                </a:moveTo>
                <a:lnTo>
                  <a:pt x="9144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5200777" y="2247900"/>
            <a:ext cx="56133" cy="1409700"/>
          </a:xfrm>
          <a:custGeom>
            <a:avLst/>
            <a:gdLst/>
            <a:ahLst/>
            <a:cxnLst/>
            <a:rect l="l" t="t" r="r" b="b"/>
            <a:pathLst>
              <a:path w="56133" h="1409700">
                <a:moveTo>
                  <a:pt x="0" y="1409700"/>
                </a:moveTo>
                <a:lnTo>
                  <a:pt x="56133" y="1409700"/>
                </a:lnTo>
                <a:lnTo>
                  <a:pt x="56133" y="0"/>
                </a:lnTo>
                <a:lnTo>
                  <a:pt x="0" y="0"/>
                </a:lnTo>
                <a:lnTo>
                  <a:pt x="0" y="1409700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5195315" y="2247900"/>
            <a:ext cx="12192" cy="1409700"/>
          </a:xfrm>
          <a:custGeom>
            <a:avLst/>
            <a:gdLst/>
            <a:ahLst/>
            <a:cxnLst/>
            <a:rect l="l" t="t" r="r" b="b"/>
            <a:pathLst>
              <a:path w="12192" h="1409700">
                <a:moveTo>
                  <a:pt x="0" y="1409700"/>
                </a:moveTo>
                <a:lnTo>
                  <a:pt x="12192" y="1409700"/>
                </a:lnTo>
                <a:lnTo>
                  <a:pt x="12192" y="0"/>
                </a:lnTo>
                <a:lnTo>
                  <a:pt x="0" y="0"/>
                </a:lnTo>
                <a:lnTo>
                  <a:pt x="0" y="1409700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5201412" y="3657600"/>
            <a:ext cx="54863" cy="0"/>
          </a:xfrm>
          <a:custGeom>
            <a:avLst/>
            <a:gdLst/>
            <a:ahLst/>
            <a:cxnLst/>
            <a:rect l="l" t="t" r="r" b="b"/>
            <a:pathLst>
              <a:path w="54863">
                <a:moveTo>
                  <a:pt x="0" y="0"/>
                </a:moveTo>
                <a:lnTo>
                  <a:pt x="54863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5256276" y="2247900"/>
            <a:ext cx="0" cy="1409700"/>
          </a:xfrm>
          <a:custGeom>
            <a:avLst/>
            <a:gdLst/>
            <a:ahLst/>
            <a:cxnLst/>
            <a:rect l="l" t="t" r="r" b="b"/>
            <a:pathLst>
              <a:path h="1409700">
                <a:moveTo>
                  <a:pt x="0" y="0"/>
                </a:moveTo>
                <a:lnTo>
                  <a:pt x="0" y="140970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4992624" y="3907663"/>
            <a:ext cx="9143" cy="9143"/>
          </a:xfrm>
          <a:custGeom>
            <a:avLst/>
            <a:gdLst/>
            <a:ahLst/>
            <a:cxnLst/>
            <a:rect l="l" t="t" r="r" b="b"/>
            <a:pathLst>
              <a:path w="9143" h="9143">
                <a:moveTo>
                  <a:pt x="0" y="9143"/>
                </a:moveTo>
                <a:lnTo>
                  <a:pt x="9143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4937760" y="2467482"/>
            <a:ext cx="64007" cy="9017"/>
          </a:xfrm>
          <a:custGeom>
            <a:avLst/>
            <a:gdLst/>
            <a:ahLst/>
            <a:cxnLst/>
            <a:rect l="l" t="t" r="r" b="b"/>
            <a:pathLst>
              <a:path w="64007" h="9017">
                <a:moveTo>
                  <a:pt x="54863" y="9017"/>
                </a:moveTo>
                <a:lnTo>
                  <a:pt x="64007" y="0"/>
                </a:lnTo>
                <a:lnTo>
                  <a:pt x="9143" y="0"/>
                </a:lnTo>
                <a:lnTo>
                  <a:pt x="0" y="9017"/>
                </a:lnTo>
                <a:lnTo>
                  <a:pt x="54863" y="9017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4992624" y="2467482"/>
            <a:ext cx="9143" cy="9017"/>
          </a:xfrm>
          <a:custGeom>
            <a:avLst/>
            <a:gdLst/>
            <a:ahLst/>
            <a:cxnLst/>
            <a:rect l="l" t="t" r="r" b="b"/>
            <a:pathLst>
              <a:path w="9143" h="9017">
                <a:moveTo>
                  <a:pt x="0" y="9017"/>
                </a:moveTo>
                <a:lnTo>
                  <a:pt x="9143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4937125" y="2476500"/>
            <a:ext cx="56133" cy="1440179"/>
          </a:xfrm>
          <a:custGeom>
            <a:avLst/>
            <a:gdLst/>
            <a:ahLst/>
            <a:cxnLst/>
            <a:rect l="l" t="t" r="r" b="b"/>
            <a:pathLst>
              <a:path w="56133" h="1440179">
                <a:moveTo>
                  <a:pt x="0" y="1440179"/>
                </a:moveTo>
                <a:lnTo>
                  <a:pt x="56133" y="1440179"/>
                </a:lnTo>
                <a:lnTo>
                  <a:pt x="56133" y="0"/>
                </a:lnTo>
                <a:lnTo>
                  <a:pt x="0" y="0"/>
                </a:lnTo>
                <a:lnTo>
                  <a:pt x="0" y="1440179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4931664" y="2476500"/>
            <a:ext cx="12192" cy="1440306"/>
          </a:xfrm>
          <a:custGeom>
            <a:avLst/>
            <a:gdLst/>
            <a:ahLst/>
            <a:cxnLst/>
            <a:rect l="l" t="t" r="r" b="b"/>
            <a:pathLst>
              <a:path w="12192" h="1440306">
                <a:moveTo>
                  <a:pt x="0" y="1440306"/>
                </a:moveTo>
                <a:lnTo>
                  <a:pt x="12192" y="1440306"/>
                </a:lnTo>
                <a:lnTo>
                  <a:pt x="12192" y="0"/>
                </a:lnTo>
                <a:lnTo>
                  <a:pt x="0" y="0"/>
                </a:lnTo>
                <a:lnTo>
                  <a:pt x="0" y="1440306"/>
                </a:lnTo>
                <a:close/>
              </a:path>
            </a:pathLst>
          </a:custGeom>
          <a:solidFill>
            <a:srgbClr val="D3AA7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4937760" y="3916806"/>
            <a:ext cx="54863" cy="0"/>
          </a:xfrm>
          <a:custGeom>
            <a:avLst/>
            <a:gdLst/>
            <a:ahLst/>
            <a:cxnLst/>
            <a:rect l="l" t="t" r="r" b="b"/>
            <a:pathLst>
              <a:path w="54863">
                <a:moveTo>
                  <a:pt x="0" y="0"/>
                </a:moveTo>
                <a:lnTo>
                  <a:pt x="54863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4992624" y="2476500"/>
            <a:ext cx="0" cy="1440306"/>
          </a:xfrm>
          <a:custGeom>
            <a:avLst/>
            <a:gdLst/>
            <a:ahLst/>
            <a:cxnLst/>
            <a:rect l="l" t="t" r="r" b="b"/>
            <a:pathLst>
              <a:path h="1440306">
                <a:moveTo>
                  <a:pt x="0" y="1440306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4937760" y="2476500"/>
            <a:ext cx="54863" cy="0"/>
          </a:xfrm>
          <a:custGeom>
            <a:avLst/>
            <a:gdLst/>
            <a:ahLst/>
            <a:cxnLst/>
            <a:rect l="l" t="t" r="r" b="b"/>
            <a:pathLst>
              <a:path w="54863">
                <a:moveTo>
                  <a:pt x="54863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4957572" y="2056002"/>
            <a:ext cx="449579" cy="477012"/>
          </a:xfrm>
          <a:custGeom>
            <a:avLst/>
            <a:gdLst/>
            <a:ahLst/>
            <a:cxnLst/>
            <a:rect l="l" t="t" r="r" b="b"/>
            <a:pathLst>
              <a:path w="449579" h="477012">
                <a:moveTo>
                  <a:pt x="0" y="477012"/>
                </a:moveTo>
                <a:lnTo>
                  <a:pt x="449579" y="28955"/>
                </a:lnTo>
                <a:lnTo>
                  <a:pt x="449579" y="0"/>
                </a:lnTo>
                <a:lnTo>
                  <a:pt x="0" y="448055"/>
                </a:lnTo>
                <a:lnTo>
                  <a:pt x="0" y="477012"/>
                </a:lnTo>
                <a:close/>
              </a:path>
            </a:pathLst>
          </a:custGeom>
          <a:solidFill>
            <a:srgbClr val="E0B28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4957572" y="2084958"/>
            <a:ext cx="449579" cy="448056"/>
          </a:xfrm>
          <a:custGeom>
            <a:avLst/>
            <a:gdLst/>
            <a:ahLst/>
            <a:cxnLst/>
            <a:rect l="l" t="t" r="r" b="b"/>
            <a:pathLst>
              <a:path w="449579" h="448056">
                <a:moveTo>
                  <a:pt x="0" y="448056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4742688" y="2056002"/>
            <a:ext cx="664463" cy="448055"/>
          </a:xfrm>
          <a:custGeom>
            <a:avLst/>
            <a:gdLst/>
            <a:ahLst/>
            <a:cxnLst/>
            <a:rect l="l" t="t" r="r" b="b"/>
            <a:pathLst>
              <a:path w="664463" h="448055">
                <a:moveTo>
                  <a:pt x="214884" y="448055"/>
                </a:moveTo>
                <a:lnTo>
                  <a:pt x="664463" y="0"/>
                </a:lnTo>
                <a:lnTo>
                  <a:pt x="449579" y="0"/>
                </a:lnTo>
                <a:lnTo>
                  <a:pt x="0" y="448055"/>
                </a:lnTo>
                <a:lnTo>
                  <a:pt x="214884" y="448055"/>
                </a:lnTo>
                <a:close/>
              </a:path>
            </a:pathLst>
          </a:custGeom>
          <a:solidFill>
            <a:srgbClr val="96775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4957572" y="2056002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4742688" y="2503424"/>
            <a:ext cx="214884" cy="30225"/>
          </a:xfrm>
          <a:custGeom>
            <a:avLst/>
            <a:gdLst/>
            <a:ahLst/>
            <a:cxnLst/>
            <a:rect l="l" t="t" r="r" b="b"/>
            <a:pathLst>
              <a:path w="214884" h="30225">
                <a:moveTo>
                  <a:pt x="0" y="30225"/>
                </a:moveTo>
                <a:lnTo>
                  <a:pt x="214884" y="30225"/>
                </a:lnTo>
                <a:lnTo>
                  <a:pt x="214884" y="0"/>
                </a:lnTo>
                <a:lnTo>
                  <a:pt x="0" y="0"/>
                </a:lnTo>
                <a:lnTo>
                  <a:pt x="0" y="30225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4742688" y="2504058"/>
            <a:ext cx="0" cy="28956"/>
          </a:xfrm>
          <a:custGeom>
            <a:avLst/>
            <a:gdLst/>
            <a:ahLst/>
            <a:cxnLst/>
            <a:rect l="l" t="t" r="r" b="b"/>
            <a:pathLst>
              <a:path h="28956">
                <a:moveTo>
                  <a:pt x="0" y="0"/>
                </a:moveTo>
                <a:lnTo>
                  <a:pt x="0" y="28956"/>
                </a:lnTo>
              </a:path>
            </a:pathLst>
          </a:custGeom>
          <a:ln w="12192">
            <a:solidFill>
              <a:srgbClr val="D3AA7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4742688" y="2526919"/>
            <a:ext cx="214884" cy="12192"/>
          </a:xfrm>
          <a:custGeom>
            <a:avLst/>
            <a:gdLst/>
            <a:ahLst/>
            <a:cxnLst/>
            <a:rect l="l" t="t" r="r" b="b"/>
            <a:pathLst>
              <a:path w="214884" h="12192">
                <a:moveTo>
                  <a:pt x="0" y="12192"/>
                </a:moveTo>
                <a:lnTo>
                  <a:pt x="214884" y="12192"/>
                </a:lnTo>
                <a:lnTo>
                  <a:pt x="214884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B5916B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4957572" y="2504058"/>
            <a:ext cx="0" cy="28956"/>
          </a:xfrm>
          <a:custGeom>
            <a:avLst/>
            <a:gdLst/>
            <a:ahLst/>
            <a:cxnLst/>
            <a:rect l="l" t="t" r="r" b="b"/>
            <a:pathLst>
              <a:path h="28956">
                <a:moveTo>
                  <a:pt x="0" y="28956"/>
                </a:moveTo>
                <a:lnTo>
                  <a:pt x="0" y="0"/>
                </a:lnTo>
              </a:path>
            </a:pathLst>
          </a:custGeom>
          <a:ln w="12192">
            <a:solidFill>
              <a:srgbClr val="E8BA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4742688" y="2504058"/>
            <a:ext cx="214884" cy="0"/>
          </a:xfrm>
          <a:custGeom>
            <a:avLst/>
            <a:gdLst/>
            <a:ahLst/>
            <a:cxnLst/>
            <a:rect l="l" t="t" r="r" b="b"/>
            <a:pathLst>
              <a:path w="214884">
                <a:moveTo>
                  <a:pt x="214884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916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1662683" y="2404999"/>
            <a:ext cx="342900" cy="118872"/>
          </a:xfrm>
          <a:custGeom>
            <a:avLst/>
            <a:gdLst/>
            <a:ahLst/>
            <a:cxnLst/>
            <a:rect l="l" t="t" r="r" b="b"/>
            <a:pathLst>
              <a:path w="342900" h="118872">
                <a:moveTo>
                  <a:pt x="280416" y="3048"/>
                </a:moveTo>
                <a:lnTo>
                  <a:pt x="336017" y="31442"/>
                </a:lnTo>
                <a:lnTo>
                  <a:pt x="339852" y="30479"/>
                </a:lnTo>
                <a:lnTo>
                  <a:pt x="341376" y="33400"/>
                </a:lnTo>
                <a:lnTo>
                  <a:pt x="303276" y="88392"/>
                </a:lnTo>
                <a:lnTo>
                  <a:pt x="342900" y="32003"/>
                </a:lnTo>
                <a:lnTo>
                  <a:pt x="281940" y="0"/>
                </a:lnTo>
                <a:lnTo>
                  <a:pt x="278892" y="0"/>
                </a:lnTo>
                <a:lnTo>
                  <a:pt x="280416" y="3048"/>
                </a:lnTo>
                <a:close/>
              </a:path>
              <a:path w="342900" h="118872">
                <a:moveTo>
                  <a:pt x="337166" y="34455"/>
                </a:moveTo>
                <a:lnTo>
                  <a:pt x="339852" y="33400"/>
                </a:lnTo>
                <a:lnTo>
                  <a:pt x="338384" y="32651"/>
                </a:lnTo>
                <a:lnTo>
                  <a:pt x="337166" y="34455"/>
                </a:lnTo>
                <a:close/>
              </a:path>
              <a:path w="342900" h="118872">
                <a:moveTo>
                  <a:pt x="301752" y="86868"/>
                </a:moveTo>
                <a:lnTo>
                  <a:pt x="303276" y="88392"/>
                </a:lnTo>
                <a:lnTo>
                  <a:pt x="341376" y="33400"/>
                </a:lnTo>
                <a:lnTo>
                  <a:pt x="339852" y="30479"/>
                </a:lnTo>
                <a:lnTo>
                  <a:pt x="336017" y="31442"/>
                </a:lnTo>
                <a:lnTo>
                  <a:pt x="0" y="115824"/>
                </a:lnTo>
                <a:lnTo>
                  <a:pt x="0" y="118872"/>
                </a:lnTo>
                <a:lnTo>
                  <a:pt x="337166" y="34455"/>
                </a:lnTo>
                <a:lnTo>
                  <a:pt x="338384" y="32651"/>
                </a:lnTo>
                <a:lnTo>
                  <a:pt x="339852" y="33400"/>
                </a:lnTo>
                <a:lnTo>
                  <a:pt x="337166" y="34455"/>
                </a:lnTo>
                <a:lnTo>
                  <a:pt x="301752" y="8686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6077712" y="1684147"/>
            <a:ext cx="449580" cy="563752"/>
          </a:xfrm>
          <a:custGeom>
            <a:avLst/>
            <a:gdLst/>
            <a:ahLst/>
            <a:cxnLst/>
            <a:rect l="l" t="t" r="r" b="b"/>
            <a:pathLst>
              <a:path w="449579" h="563752">
                <a:moveTo>
                  <a:pt x="0" y="563752"/>
                </a:moveTo>
                <a:lnTo>
                  <a:pt x="449580" y="114300"/>
                </a:lnTo>
                <a:lnTo>
                  <a:pt x="449580" y="0"/>
                </a:lnTo>
                <a:lnTo>
                  <a:pt x="0" y="449452"/>
                </a:lnTo>
                <a:lnTo>
                  <a:pt x="0" y="563752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6077712" y="1798447"/>
            <a:ext cx="449580" cy="449452"/>
          </a:xfrm>
          <a:custGeom>
            <a:avLst/>
            <a:gdLst/>
            <a:ahLst/>
            <a:cxnLst/>
            <a:rect l="l" t="t" r="r" b="b"/>
            <a:pathLst>
              <a:path w="449579" h="449452">
                <a:moveTo>
                  <a:pt x="0" y="449452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1258824" y="1684147"/>
            <a:ext cx="5268468" cy="449452"/>
          </a:xfrm>
          <a:custGeom>
            <a:avLst/>
            <a:gdLst/>
            <a:ahLst/>
            <a:cxnLst/>
            <a:rect l="l" t="t" r="r" b="b"/>
            <a:pathLst>
              <a:path w="5268468" h="449452">
                <a:moveTo>
                  <a:pt x="4818888" y="449452"/>
                </a:moveTo>
                <a:lnTo>
                  <a:pt x="5268468" y="0"/>
                </a:lnTo>
                <a:lnTo>
                  <a:pt x="448056" y="0"/>
                </a:lnTo>
                <a:lnTo>
                  <a:pt x="0" y="449452"/>
                </a:lnTo>
                <a:lnTo>
                  <a:pt x="4818888" y="449452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6077712" y="1684147"/>
            <a:ext cx="449580" cy="449452"/>
          </a:xfrm>
          <a:custGeom>
            <a:avLst/>
            <a:gdLst/>
            <a:ahLst/>
            <a:cxnLst/>
            <a:rect l="l" t="t" r="r" b="b"/>
            <a:pathLst>
              <a:path w="449579" h="449452">
                <a:moveTo>
                  <a:pt x="0" y="449452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1258824" y="2133600"/>
            <a:ext cx="4818888" cy="114300"/>
          </a:xfrm>
          <a:custGeom>
            <a:avLst/>
            <a:gdLst/>
            <a:ahLst/>
            <a:cxnLst/>
            <a:rect l="l" t="t" r="r" b="b"/>
            <a:pathLst>
              <a:path w="4818888" h="114300">
                <a:moveTo>
                  <a:pt x="0" y="0"/>
                </a:moveTo>
                <a:lnTo>
                  <a:pt x="0" y="114300"/>
                </a:lnTo>
                <a:lnTo>
                  <a:pt x="4818888" y="114300"/>
                </a:lnTo>
                <a:lnTo>
                  <a:pt x="4818888" y="0"/>
                </a:lnTo>
                <a:lnTo>
                  <a:pt x="0" y="0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1258824" y="2133600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0"/>
                </a:moveTo>
                <a:lnTo>
                  <a:pt x="0" y="11430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1258824" y="2247900"/>
            <a:ext cx="4818888" cy="0"/>
          </a:xfrm>
          <a:custGeom>
            <a:avLst/>
            <a:gdLst/>
            <a:ahLst/>
            <a:cxnLst/>
            <a:rect l="l" t="t" r="r" b="b"/>
            <a:pathLst>
              <a:path w="4818888">
                <a:moveTo>
                  <a:pt x="0" y="0"/>
                </a:moveTo>
                <a:lnTo>
                  <a:pt x="4818888" y="0"/>
                </a:lnTo>
              </a:path>
            </a:pathLst>
          </a:custGeom>
          <a:ln w="12192">
            <a:solidFill>
              <a:srgbClr val="D3D3D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6077712" y="2133600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114300"/>
                </a:moveTo>
                <a:lnTo>
                  <a:pt x="0" y="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1258824" y="2133600"/>
            <a:ext cx="4818888" cy="0"/>
          </a:xfrm>
          <a:custGeom>
            <a:avLst/>
            <a:gdLst/>
            <a:ahLst/>
            <a:cxnLst/>
            <a:rect l="l" t="t" r="r" b="b"/>
            <a:pathLst>
              <a:path w="4818888">
                <a:moveTo>
                  <a:pt x="4818888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E8E8E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1967483" y="1638300"/>
            <a:ext cx="448056" cy="498475"/>
          </a:xfrm>
          <a:custGeom>
            <a:avLst/>
            <a:gdLst/>
            <a:ahLst/>
            <a:cxnLst/>
            <a:rect l="l" t="t" r="r" b="b"/>
            <a:pathLst>
              <a:path w="448056" h="498475">
                <a:moveTo>
                  <a:pt x="0" y="498475"/>
                </a:moveTo>
                <a:lnTo>
                  <a:pt x="448056" y="50419"/>
                </a:lnTo>
                <a:lnTo>
                  <a:pt x="448056" y="0"/>
                </a:lnTo>
                <a:lnTo>
                  <a:pt x="0" y="449706"/>
                </a:lnTo>
                <a:lnTo>
                  <a:pt x="0" y="498475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1967483" y="1688719"/>
            <a:ext cx="448056" cy="448055"/>
          </a:xfrm>
          <a:custGeom>
            <a:avLst/>
            <a:gdLst/>
            <a:ahLst/>
            <a:cxnLst/>
            <a:rect l="l" t="t" r="r" b="b"/>
            <a:pathLst>
              <a:path w="448056" h="448055">
                <a:moveTo>
                  <a:pt x="0" y="448055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1269492" y="1638300"/>
            <a:ext cx="1146048" cy="449706"/>
          </a:xfrm>
          <a:custGeom>
            <a:avLst/>
            <a:gdLst/>
            <a:ahLst/>
            <a:cxnLst/>
            <a:rect l="l" t="t" r="r" b="b"/>
            <a:pathLst>
              <a:path w="1146048" h="449706">
                <a:moveTo>
                  <a:pt x="697991" y="449706"/>
                </a:moveTo>
                <a:lnTo>
                  <a:pt x="1146048" y="0"/>
                </a:lnTo>
                <a:lnTo>
                  <a:pt x="449580" y="0"/>
                </a:lnTo>
                <a:lnTo>
                  <a:pt x="0" y="449706"/>
                </a:lnTo>
                <a:lnTo>
                  <a:pt x="697991" y="449706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1967483" y="1638300"/>
            <a:ext cx="448056" cy="449706"/>
          </a:xfrm>
          <a:custGeom>
            <a:avLst/>
            <a:gdLst/>
            <a:ahLst/>
            <a:cxnLst/>
            <a:rect l="l" t="t" r="r" b="b"/>
            <a:pathLst>
              <a:path w="448056" h="449706">
                <a:moveTo>
                  <a:pt x="0" y="449706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1269492" y="2087372"/>
            <a:ext cx="697991" cy="49911"/>
          </a:xfrm>
          <a:custGeom>
            <a:avLst/>
            <a:gdLst/>
            <a:ahLst/>
            <a:cxnLst/>
            <a:rect l="l" t="t" r="r" b="b"/>
            <a:pathLst>
              <a:path w="697991" h="49911">
                <a:moveTo>
                  <a:pt x="0" y="49911"/>
                </a:moveTo>
                <a:lnTo>
                  <a:pt x="697991" y="49911"/>
                </a:lnTo>
                <a:lnTo>
                  <a:pt x="697991" y="0"/>
                </a:lnTo>
                <a:lnTo>
                  <a:pt x="0" y="0"/>
                </a:lnTo>
                <a:lnTo>
                  <a:pt x="0" y="49911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1269492" y="2088006"/>
            <a:ext cx="0" cy="48768"/>
          </a:xfrm>
          <a:custGeom>
            <a:avLst/>
            <a:gdLst/>
            <a:ahLst/>
            <a:cxnLst/>
            <a:rect l="l" t="t" r="r" b="b"/>
            <a:pathLst>
              <a:path h="48768">
                <a:moveTo>
                  <a:pt x="0" y="0"/>
                </a:moveTo>
                <a:lnTo>
                  <a:pt x="0" y="48768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1269492" y="2130679"/>
            <a:ext cx="697991" cy="12192"/>
          </a:xfrm>
          <a:custGeom>
            <a:avLst/>
            <a:gdLst/>
            <a:ahLst/>
            <a:cxnLst/>
            <a:rect l="l" t="t" r="r" b="b"/>
            <a:pathLst>
              <a:path w="697991" h="12192">
                <a:moveTo>
                  <a:pt x="0" y="12192"/>
                </a:moveTo>
                <a:lnTo>
                  <a:pt x="697991" y="12192"/>
                </a:lnTo>
                <a:lnTo>
                  <a:pt x="697991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1967483" y="2088006"/>
            <a:ext cx="0" cy="48768"/>
          </a:xfrm>
          <a:custGeom>
            <a:avLst/>
            <a:gdLst/>
            <a:ahLst/>
            <a:cxnLst/>
            <a:rect l="l" t="t" r="r" b="b"/>
            <a:pathLst>
              <a:path h="48768">
                <a:moveTo>
                  <a:pt x="0" y="48768"/>
                </a:moveTo>
                <a:lnTo>
                  <a:pt x="0" y="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1269492" y="2088006"/>
            <a:ext cx="697991" cy="0"/>
          </a:xfrm>
          <a:custGeom>
            <a:avLst/>
            <a:gdLst/>
            <a:ahLst/>
            <a:cxnLst/>
            <a:rect l="l" t="t" r="r" b="b"/>
            <a:pathLst>
              <a:path w="697991">
                <a:moveTo>
                  <a:pt x="697991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D3D3D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6077712" y="1642999"/>
            <a:ext cx="449580" cy="498348"/>
          </a:xfrm>
          <a:custGeom>
            <a:avLst/>
            <a:gdLst/>
            <a:ahLst/>
            <a:cxnLst/>
            <a:rect l="l" t="t" r="r" b="b"/>
            <a:pathLst>
              <a:path w="449579" h="498348">
                <a:moveTo>
                  <a:pt x="0" y="498348"/>
                </a:moveTo>
                <a:lnTo>
                  <a:pt x="449580" y="48768"/>
                </a:lnTo>
                <a:lnTo>
                  <a:pt x="449580" y="0"/>
                </a:lnTo>
                <a:lnTo>
                  <a:pt x="0" y="448055"/>
                </a:lnTo>
                <a:lnTo>
                  <a:pt x="0" y="498348"/>
                </a:lnTo>
                <a:close/>
              </a:path>
            </a:pathLst>
          </a:custGeom>
          <a:solidFill>
            <a:srgbClr val="96969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6077712" y="1691767"/>
            <a:ext cx="449580" cy="449579"/>
          </a:xfrm>
          <a:custGeom>
            <a:avLst/>
            <a:gdLst/>
            <a:ahLst/>
            <a:cxnLst/>
            <a:rect l="l" t="t" r="r" b="b"/>
            <a:pathLst>
              <a:path w="449579" h="449579">
                <a:moveTo>
                  <a:pt x="0" y="449579"/>
                </a:moveTo>
                <a:lnTo>
                  <a:pt x="449580" y="0"/>
                </a:lnTo>
              </a:path>
            </a:pathLst>
          </a:custGeom>
          <a:ln w="1524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5381244" y="1642999"/>
            <a:ext cx="1146048" cy="448055"/>
          </a:xfrm>
          <a:custGeom>
            <a:avLst/>
            <a:gdLst/>
            <a:ahLst/>
            <a:cxnLst/>
            <a:rect l="l" t="t" r="r" b="b"/>
            <a:pathLst>
              <a:path w="1146048" h="448055">
                <a:moveTo>
                  <a:pt x="696467" y="448055"/>
                </a:moveTo>
                <a:lnTo>
                  <a:pt x="1146048" y="0"/>
                </a:lnTo>
                <a:lnTo>
                  <a:pt x="448055" y="0"/>
                </a:lnTo>
                <a:lnTo>
                  <a:pt x="0" y="448055"/>
                </a:lnTo>
                <a:lnTo>
                  <a:pt x="696467" y="448055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6077712" y="1642999"/>
            <a:ext cx="449580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80" y="0"/>
                </a:lnTo>
              </a:path>
            </a:pathLst>
          </a:custGeom>
          <a:ln w="1523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5381244" y="2090420"/>
            <a:ext cx="696340" cy="51561"/>
          </a:xfrm>
          <a:custGeom>
            <a:avLst/>
            <a:gdLst/>
            <a:ahLst/>
            <a:cxnLst/>
            <a:rect l="l" t="t" r="r" b="b"/>
            <a:pathLst>
              <a:path w="696340" h="51561">
                <a:moveTo>
                  <a:pt x="0" y="51561"/>
                </a:moveTo>
                <a:lnTo>
                  <a:pt x="696340" y="51561"/>
                </a:lnTo>
                <a:lnTo>
                  <a:pt x="696340" y="0"/>
                </a:lnTo>
                <a:lnTo>
                  <a:pt x="0" y="0"/>
                </a:lnTo>
                <a:lnTo>
                  <a:pt x="0" y="51561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5381244" y="2091054"/>
            <a:ext cx="0" cy="50292"/>
          </a:xfrm>
          <a:custGeom>
            <a:avLst/>
            <a:gdLst/>
            <a:ahLst/>
            <a:cxnLst/>
            <a:rect l="l" t="t" r="r" b="b"/>
            <a:pathLst>
              <a:path h="50292">
                <a:moveTo>
                  <a:pt x="0" y="0"/>
                </a:moveTo>
                <a:lnTo>
                  <a:pt x="0" y="50292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5381244" y="2135251"/>
            <a:ext cx="696467" cy="12192"/>
          </a:xfrm>
          <a:custGeom>
            <a:avLst/>
            <a:gdLst/>
            <a:ahLst/>
            <a:cxnLst/>
            <a:rect l="l" t="t" r="r" b="b"/>
            <a:pathLst>
              <a:path w="696467" h="12192">
                <a:moveTo>
                  <a:pt x="0" y="12192"/>
                </a:moveTo>
                <a:lnTo>
                  <a:pt x="696467" y="12192"/>
                </a:lnTo>
                <a:lnTo>
                  <a:pt x="696467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D3D3D3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6077712" y="2091054"/>
            <a:ext cx="0" cy="50292"/>
          </a:xfrm>
          <a:custGeom>
            <a:avLst/>
            <a:gdLst/>
            <a:ahLst/>
            <a:cxnLst/>
            <a:rect l="l" t="t" r="r" b="b"/>
            <a:pathLst>
              <a:path h="50292">
                <a:moveTo>
                  <a:pt x="0" y="50292"/>
                </a:moveTo>
                <a:lnTo>
                  <a:pt x="0" y="0"/>
                </a:lnTo>
              </a:path>
            </a:pathLst>
          </a:custGeom>
          <a:ln w="12192">
            <a:solidFill>
              <a:srgbClr val="B5B5B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5381244" y="2084958"/>
            <a:ext cx="696467" cy="12192"/>
          </a:xfrm>
          <a:custGeom>
            <a:avLst/>
            <a:gdLst/>
            <a:ahLst/>
            <a:cxnLst/>
            <a:rect l="l" t="t" r="r" b="b"/>
            <a:pathLst>
              <a:path w="696467" h="12192">
                <a:moveTo>
                  <a:pt x="0" y="12192"/>
                </a:moveTo>
                <a:lnTo>
                  <a:pt x="696467" y="12192"/>
                </a:lnTo>
                <a:lnTo>
                  <a:pt x="696467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E8E8E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1406652" y="1440306"/>
            <a:ext cx="495299" cy="658368"/>
          </a:xfrm>
          <a:custGeom>
            <a:avLst/>
            <a:gdLst/>
            <a:ahLst/>
            <a:cxnLst/>
            <a:rect l="l" t="t" r="r" b="b"/>
            <a:pathLst>
              <a:path w="495299" h="658368">
                <a:moveTo>
                  <a:pt x="45719" y="658368"/>
                </a:moveTo>
                <a:lnTo>
                  <a:pt x="495299" y="210312"/>
                </a:lnTo>
                <a:lnTo>
                  <a:pt x="449579" y="0"/>
                </a:lnTo>
                <a:lnTo>
                  <a:pt x="0" y="449579"/>
                </a:lnTo>
                <a:lnTo>
                  <a:pt x="45719" y="658368"/>
                </a:lnTo>
                <a:close/>
              </a:path>
            </a:pathLst>
          </a:custGeom>
          <a:solidFill>
            <a:srgbClr val="A5A5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1452372" y="1650619"/>
            <a:ext cx="449579" cy="448055"/>
          </a:xfrm>
          <a:custGeom>
            <a:avLst/>
            <a:gdLst/>
            <a:ahLst/>
            <a:cxnLst/>
            <a:rect l="l" t="t" r="r" b="b"/>
            <a:pathLst>
              <a:path w="449579" h="448055">
                <a:moveTo>
                  <a:pt x="0" y="448055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1315212" y="1440306"/>
            <a:ext cx="541019" cy="449579"/>
          </a:xfrm>
          <a:custGeom>
            <a:avLst/>
            <a:gdLst/>
            <a:ahLst/>
            <a:cxnLst/>
            <a:rect l="l" t="t" r="r" b="b"/>
            <a:pathLst>
              <a:path w="541019" h="449579">
                <a:moveTo>
                  <a:pt x="91440" y="449579"/>
                </a:moveTo>
                <a:lnTo>
                  <a:pt x="541019" y="0"/>
                </a:lnTo>
                <a:lnTo>
                  <a:pt x="449580" y="0"/>
                </a:lnTo>
                <a:lnTo>
                  <a:pt x="0" y="449579"/>
                </a:lnTo>
                <a:lnTo>
                  <a:pt x="91440" y="449579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1406652" y="1440306"/>
            <a:ext cx="449579" cy="449579"/>
          </a:xfrm>
          <a:custGeom>
            <a:avLst/>
            <a:gdLst/>
            <a:ahLst/>
            <a:cxnLst/>
            <a:rect l="l" t="t" r="r" b="b"/>
            <a:pathLst>
              <a:path w="449579" h="449579">
                <a:moveTo>
                  <a:pt x="0" y="449579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1269492" y="1889886"/>
            <a:ext cx="182880" cy="208788"/>
          </a:xfrm>
          <a:custGeom>
            <a:avLst/>
            <a:gdLst/>
            <a:ahLst/>
            <a:cxnLst/>
            <a:rect l="l" t="t" r="r" b="b"/>
            <a:pathLst>
              <a:path w="182880" h="208788">
                <a:moveTo>
                  <a:pt x="0" y="208788"/>
                </a:moveTo>
                <a:lnTo>
                  <a:pt x="182880" y="208788"/>
                </a:lnTo>
                <a:lnTo>
                  <a:pt x="137160" y="0"/>
                </a:lnTo>
                <a:lnTo>
                  <a:pt x="45720" y="0"/>
                </a:lnTo>
                <a:lnTo>
                  <a:pt x="0" y="208788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1269492" y="2098675"/>
            <a:ext cx="182880" cy="0"/>
          </a:xfrm>
          <a:custGeom>
            <a:avLst/>
            <a:gdLst/>
            <a:ahLst/>
            <a:cxnLst/>
            <a:rect l="l" t="t" r="r" b="b"/>
            <a:pathLst>
              <a:path w="182880">
                <a:moveTo>
                  <a:pt x="0" y="0"/>
                </a:moveTo>
                <a:lnTo>
                  <a:pt x="182880" y="0"/>
                </a:lnTo>
              </a:path>
            </a:pathLst>
          </a:custGeom>
          <a:ln w="12192">
            <a:solidFill>
              <a:srgbClr val="E8E8E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1406652" y="1889886"/>
            <a:ext cx="45719" cy="208788"/>
          </a:xfrm>
          <a:custGeom>
            <a:avLst/>
            <a:gdLst/>
            <a:ahLst/>
            <a:cxnLst/>
            <a:rect l="l" t="t" r="r" b="b"/>
            <a:pathLst>
              <a:path w="45719" h="208788">
                <a:moveTo>
                  <a:pt x="45719" y="208788"/>
                </a:moveTo>
                <a:lnTo>
                  <a:pt x="0" y="0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1315212" y="1889886"/>
            <a:ext cx="91440" cy="0"/>
          </a:xfrm>
          <a:custGeom>
            <a:avLst/>
            <a:gdLst/>
            <a:ahLst/>
            <a:cxnLst/>
            <a:rect l="l" t="t" r="r" b="b"/>
            <a:pathLst>
              <a:path w="91440">
                <a:moveTo>
                  <a:pt x="9144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D3D3D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1269492" y="1889886"/>
            <a:ext cx="45720" cy="208788"/>
          </a:xfrm>
          <a:custGeom>
            <a:avLst/>
            <a:gdLst/>
            <a:ahLst/>
            <a:cxnLst/>
            <a:rect l="l" t="t" r="r" b="b"/>
            <a:pathLst>
              <a:path w="45720" h="208788">
                <a:moveTo>
                  <a:pt x="45720" y="0"/>
                </a:moveTo>
                <a:lnTo>
                  <a:pt x="0" y="208788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6028944" y="1440306"/>
            <a:ext cx="493775" cy="658368"/>
          </a:xfrm>
          <a:custGeom>
            <a:avLst/>
            <a:gdLst/>
            <a:ahLst/>
            <a:cxnLst/>
            <a:rect l="l" t="t" r="r" b="b"/>
            <a:pathLst>
              <a:path w="493775" h="658368">
                <a:moveTo>
                  <a:pt x="45719" y="658368"/>
                </a:moveTo>
                <a:lnTo>
                  <a:pt x="493775" y="210312"/>
                </a:lnTo>
                <a:lnTo>
                  <a:pt x="448055" y="0"/>
                </a:lnTo>
                <a:lnTo>
                  <a:pt x="0" y="449579"/>
                </a:lnTo>
                <a:lnTo>
                  <a:pt x="45719" y="658368"/>
                </a:lnTo>
                <a:close/>
              </a:path>
            </a:pathLst>
          </a:custGeom>
          <a:solidFill>
            <a:srgbClr val="A5A5A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6074664" y="1650619"/>
            <a:ext cx="448056" cy="448055"/>
          </a:xfrm>
          <a:custGeom>
            <a:avLst/>
            <a:gdLst/>
            <a:ahLst/>
            <a:cxnLst/>
            <a:rect l="l" t="t" r="r" b="b"/>
            <a:pathLst>
              <a:path w="448056" h="448055">
                <a:moveTo>
                  <a:pt x="0" y="448055"/>
                </a:moveTo>
                <a:lnTo>
                  <a:pt x="448056" y="0"/>
                </a:lnTo>
              </a:path>
            </a:pathLst>
          </a:custGeom>
          <a:ln w="1524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5937504" y="1440306"/>
            <a:ext cx="539496" cy="449579"/>
          </a:xfrm>
          <a:custGeom>
            <a:avLst/>
            <a:gdLst/>
            <a:ahLst/>
            <a:cxnLst/>
            <a:rect l="l" t="t" r="r" b="b"/>
            <a:pathLst>
              <a:path w="539496" h="449579">
                <a:moveTo>
                  <a:pt x="91440" y="449579"/>
                </a:moveTo>
                <a:lnTo>
                  <a:pt x="539496" y="0"/>
                </a:lnTo>
                <a:lnTo>
                  <a:pt x="448056" y="0"/>
                </a:lnTo>
                <a:lnTo>
                  <a:pt x="0" y="449579"/>
                </a:lnTo>
                <a:lnTo>
                  <a:pt x="91440" y="449579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6028944" y="1440306"/>
            <a:ext cx="448055" cy="449579"/>
          </a:xfrm>
          <a:custGeom>
            <a:avLst/>
            <a:gdLst/>
            <a:ahLst/>
            <a:cxnLst/>
            <a:rect l="l" t="t" r="r" b="b"/>
            <a:pathLst>
              <a:path w="448055" h="449579">
                <a:moveTo>
                  <a:pt x="0" y="449579"/>
                </a:moveTo>
                <a:lnTo>
                  <a:pt x="448055" y="0"/>
                </a:lnTo>
              </a:path>
            </a:pathLst>
          </a:custGeom>
          <a:ln w="1524">
            <a:solidFill>
              <a:srgbClr val="E0E0E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5891784" y="1889886"/>
            <a:ext cx="182879" cy="208788"/>
          </a:xfrm>
          <a:custGeom>
            <a:avLst/>
            <a:gdLst/>
            <a:ahLst/>
            <a:cxnLst/>
            <a:rect l="l" t="t" r="r" b="b"/>
            <a:pathLst>
              <a:path w="182879" h="208788">
                <a:moveTo>
                  <a:pt x="0" y="208788"/>
                </a:moveTo>
                <a:lnTo>
                  <a:pt x="182879" y="208788"/>
                </a:lnTo>
                <a:lnTo>
                  <a:pt x="137160" y="0"/>
                </a:lnTo>
                <a:lnTo>
                  <a:pt x="45719" y="0"/>
                </a:lnTo>
                <a:lnTo>
                  <a:pt x="0" y="208788"/>
                </a:lnTo>
                <a:close/>
              </a:path>
            </a:pathLst>
          </a:custGeom>
          <a:solidFill>
            <a:srgbClr val="C1C1C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5891784" y="2098675"/>
            <a:ext cx="182879" cy="0"/>
          </a:xfrm>
          <a:custGeom>
            <a:avLst/>
            <a:gdLst/>
            <a:ahLst/>
            <a:cxnLst/>
            <a:rect l="l" t="t" r="r" b="b"/>
            <a:pathLst>
              <a:path w="182879">
                <a:moveTo>
                  <a:pt x="0" y="0"/>
                </a:moveTo>
                <a:lnTo>
                  <a:pt x="182879" y="0"/>
                </a:lnTo>
              </a:path>
            </a:pathLst>
          </a:custGeom>
          <a:ln w="12192">
            <a:solidFill>
              <a:srgbClr val="E8E8E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6028944" y="1889886"/>
            <a:ext cx="45719" cy="208788"/>
          </a:xfrm>
          <a:custGeom>
            <a:avLst/>
            <a:gdLst/>
            <a:ahLst/>
            <a:cxnLst/>
            <a:rect l="l" t="t" r="r" b="b"/>
            <a:pathLst>
              <a:path w="45719" h="208788">
                <a:moveTo>
                  <a:pt x="45719" y="208788"/>
                </a:moveTo>
                <a:lnTo>
                  <a:pt x="0" y="0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5937504" y="1889886"/>
            <a:ext cx="91440" cy="0"/>
          </a:xfrm>
          <a:custGeom>
            <a:avLst/>
            <a:gdLst/>
            <a:ahLst/>
            <a:cxnLst/>
            <a:rect l="l" t="t" r="r" b="b"/>
            <a:pathLst>
              <a:path w="91440">
                <a:moveTo>
                  <a:pt x="9144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D3D3D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5891784" y="1889886"/>
            <a:ext cx="45719" cy="208788"/>
          </a:xfrm>
          <a:custGeom>
            <a:avLst/>
            <a:gdLst/>
            <a:ahLst/>
            <a:cxnLst/>
            <a:rect l="l" t="t" r="r" b="b"/>
            <a:pathLst>
              <a:path w="45719" h="208788">
                <a:moveTo>
                  <a:pt x="45719" y="0"/>
                </a:moveTo>
                <a:lnTo>
                  <a:pt x="0" y="208788"/>
                </a:lnTo>
              </a:path>
            </a:pathLst>
          </a:custGeom>
          <a:ln w="12192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3660648" y="1650619"/>
            <a:ext cx="2066543" cy="475487"/>
          </a:xfrm>
          <a:custGeom>
            <a:avLst/>
            <a:gdLst/>
            <a:ahLst/>
            <a:cxnLst/>
            <a:rect l="l" t="t" r="r" b="b"/>
            <a:pathLst>
              <a:path w="2066543" h="475487">
                <a:moveTo>
                  <a:pt x="1616964" y="475487"/>
                </a:moveTo>
                <a:lnTo>
                  <a:pt x="2066543" y="25780"/>
                </a:lnTo>
                <a:lnTo>
                  <a:pt x="448055" y="0"/>
                </a:lnTo>
                <a:lnTo>
                  <a:pt x="0" y="448055"/>
                </a:lnTo>
                <a:lnTo>
                  <a:pt x="1616964" y="4754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5277612" y="1676400"/>
            <a:ext cx="449579" cy="449706"/>
          </a:xfrm>
          <a:custGeom>
            <a:avLst/>
            <a:gdLst/>
            <a:ahLst/>
            <a:cxnLst/>
            <a:rect l="l" t="t" r="r" b="b"/>
            <a:pathLst>
              <a:path w="449579" h="449706">
                <a:moveTo>
                  <a:pt x="0" y="449706"/>
                </a:moveTo>
                <a:lnTo>
                  <a:pt x="449579" y="0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2037588" y="1650619"/>
            <a:ext cx="2071115" cy="482980"/>
          </a:xfrm>
          <a:custGeom>
            <a:avLst/>
            <a:gdLst/>
            <a:ahLst/>
            <a:cxnLst/>
            <a:rect l="l" t="t" r="r" b="b"/>
            <a:pathLst>
              <a:path w="2071115" h="482980">
                <a:moveTo>
                  <a:pt x="1623060" y="448055"/>
                </a:moveTo>
                <a:lnTo>
                  <a:pt x="2071115" y="0"/>
                </a:lnTo>
                <a:lnTo>
                  <a:pt x="449580" y="33527"/>
                </a:lnTo>
                <a:lnTo>
                  <a:pt x="0" y="482980"/>
                </a:lnTo>
                <a:lnTo>
                  <a:pt x="1623060" y="4480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3660648" y="1650619"/>
            <a:ext cx="448055" cy="448055"/>
          </a:xfrm>
          <a:custGeom>
            <a:avLst/>
            <a:gdLst/>
            <a:ahLst/>
            <a:cxnLst/>
            <a:rect l="l" t="t" r="r" b="b"/>
            <a:pathLst>
              <a:path w="448055" h="448055">
                <a:moveTo>
                  <a:pt x="0" y="448055"/>
                </a:moveTo>
                <a:lnTo>
                  <a:pt x="448055" y="0"/>
                </a:lnTo>
              </a:path>
            </a:pathLst>
          </a:custGeom>
          <a:ln w="1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2034539" y="2095627"/>
            <a:ext cx="3246119" cy="457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1758695" y="1030351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1760220" y="103187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1763204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0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1764792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1765554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1767776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0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1770888" y="1034923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1775396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0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1777745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1778508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1779968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0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1782318" y="103339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DD84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1786127" y="103187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1787652" y="103187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8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1792224" y="1030351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1795272" y="1027302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1758695" y="1021206"/>
            <a:ext cx="38100" cy="13716"/>
          </a:xfrm>
          <a:custGeom>
            <a:avLst/>
            <a:gdLst/>
            <a:ahLst/>
            <a:cxnLst/>
            <a:rect l="l" t="t" r="r" b="b"/>
            <a:pathLst>
              <a:path w="38100" h="13716">
                <a:moveTo>
                  <a:pt x="25908" y="0"/>
                </a:moveTo>
                <a:lnTo>
                  <a:pt x="18287" y="0"/>
                </a:lnTo>
                <a:lnTo>
                  <a:pt x="10668" y="1524"/>
                </a:lnTo>
                <a:lnTo>
                  <a:pt x="4572" y="4572"/>
                </a:lnTo>
                <a:lnTo>
                  <a:pt x="1524" y="6096"/>
                </a:lnTo>
                <a:lnTo>
                  <a:pt x="0" y="9144"/>
                </a:lnTo>
                <a:lnTo>
                  <a:pt x="1524" y="10668"/>
                </a:lnTo>
                <a:lnTo>
                  <a:pt x="6096" y="12192"/>
                </a:lnTo>
                <a:lnTo>
                  <a:pt x="12192" y="13716"/>
                </a:lnTo>
                <a:lnTo>
                  <a:pt x="19812" y="12192"/>
                </a:lnTo>
                <a:lnTo>
                  <a:pt x="27431" y="10668"/>
                </a:lnTo>
                <a:lnTo>
                  <a:pt x="33528" y="9144"/>
                </a:lnTo>
                <a:lnTo>
                  <a:pt x="36576" y="6096"/>
                </a:lnTo>
                <a:lnTo>
                  <a:pt x="38100" y="4572"/>
                </a:lnTo>
                <a:lnTo>
                  <a:pt x="36576" y="1524"/>
                </a:lnTo>
                <a:lnTo>
                  <a:pt x="32004" y="0"/>
                </a:lnTo>
                <a:lnTo>
                  <a:pt x="25908" y="0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1776983" y="1021206"/>
            <a:ext cx="7620" cy="0"/>
          </a:xfrm>
          <a:custGeom>
            <a:avLst/>
            <a:gdLst/>
            <a:ahLst/>
            <a:cxnLst/>
            <a:rect l="l" t="t" r="r" b="b"/>
            <a:pathLst>
              <a:path w="7620">
                <a:moveTo>
                  <a:pt x="762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1769364" y="1021206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7619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1763268" y="1022730"/>
            <a:ext cx="6095" cy="3048"/>
          </a:xfrm>
          <a:custGeom>
            <a:avLst/>
            <a:gdLst/>
            <a:ahLst/>
            <a:cxnLst/>
            <a:rect l="l" t="t" r="r" b="b"/>
            <a:pathLst>
              <a:path w="6095" h="3048">
                <a:moveTo>
                  <a:pt x="6095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1760220" y="1025778"/>
            <a:ext cx="3048" cy="1524"/>
          </a:xfrm>
          <a:custGeom>
            <a:avLst/>
            <a:gdLst/>
            <a:ahLst/>
            <a:cxnLst/>
            <a:rect l="l" t="t" r="r" b="b"/>
            <a:pathLst>
              <a:path w="3048" h="1524">
                <a:moveTo>
                  <a:pt x="3048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1758695" y="1027302"/>
            <a:ext cx="1524" cy="3048"/>
          </a:xfrm>
          <a:custGeom>
            <a:avLst/>
            <a:gdLst/>
            <a:ahLst/>
            <a:cxnLst/>
            <a:rect l="l" t="t" r="r" b="b"/>
            <a:pathLst>
              <a:path w="1524" h="3048">
                <a:moveTo>
                  <a:pt x="1524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1758695" y="1030351"/>
            <a:ext cx="1524" cy="1524"/>
          </a:xfrm>
          <a:custGeom>
            <a:avLst/>
            <a:gdLst/>
            <a:ahLst/>
            <a:cxnLst/>
            <a:rect l="l" t="t" r="r" b="b"/>
            <a:pathLst>
              <a:path w="1524" h="1524">
                <a:moveTo>
                  <a:pt x="0" y="0"/>
                </a:moveTo>
                <a:lnTo>
                  <a:pt x="1524" y="1524"/>
                </a:lnTo>
              </a:path>
            </a:pathLst>
          </a:custGeom>
          <a:ln w="12192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1760220" y="1031875"/>
            <a:ext cx="4572" cy="1524"/>
          </a:xfrm>
          <a:custGeom>
            <a:avLst/>
            <a:gdLst/>
            <a:ahLst/>
            <a:cxnLst/>
            <a:rect l="l" t="t" r="r" b="b"/>
            <a:pathLst>
              <a:path w="4572" h="1524">
                <a:moveTo>
                  <a:pt x="0" y="0"/>
                </a:moveTo>
                <a:lnTo>
                  <a:pt x="4572" y="1524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1764792" y="1033399"/>
            <a:ext cx="6095" cy="1524"/>
          </a:xfrm>
          <a:custGeom>
            <a:avLst/>
            <a:gdLst/>
            <a:ahLst/>
            <a:cxnLst/>
            <a:rect l="l" t="t" r="r" b="b"/>
            <a:pathLst>
              <a:path w="6095" h="1524">
                <a:moveTo>
                  <a:pt x="0" y="0"/>
                </a:moveTo>
                <a:lnTo>
                  <a:pt x="6095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1770888" y="1033399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1778508" y="1031875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1786127" y="1030351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0" y="1524"/>
                </a:moveTo>
                <a:lnTo>
                  <a:pt x="6096" y="0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1792224" y="1027302"/>
            <a:ext cx="3048" cy="3048"/>
          </a:xfrm>
          <a:custGeom>
            <a:avLst/>
            <a:gdLst/>
            <a:ahLst/>
            <a:cxnLst/>
            <a:rect l="l" t="t" r="r" b="b"/>
            <a:pathLst>
              <a:path w="3048" h="3048">
                <a:moveTo>
                  <a:pt x="0" y="3048"/>
                </a:moveTo>
                <a:lnTo>
                  <a:pt x="3048" y="0"/>
                </a:lnTo>
              </a:path>
            </a:pathLst>
          </a:custGeom>
          <a:ln w="12192">
            <a:solidFill>
              <a:srgbClr val="CE7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1795272" y="1025778"/>
            <a:ext cx="1523" cy="1524"/>
          </a:xfrm>
          <a:custGeom>
            <a:avLst/>
            <a:gdLst/>
            <a:ahLst/>
            <a:cxnLst/>
            <a:rect l="l" t="t" r="r" b="b"/>
            <a:pathLst>
              <a:path w="1523" h="1524">
                <a:moveTo>
                  <a:pt x="0" y="1524"/>
                </a:moveTo>
                <a:lnTo>
                  <a:pt x="1523" y="0"/>
                </a:lnTo>
              </a:path>
            </a:pathLst>
          </a:custGeom>
          <a:ln w="12192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1795272" y="1022730"/>
            <a:ext cx="1523" cy="3048"/>
          </a:xfrm>
          <a:custGeom>
            <a:avLst/>
            <a:gdLst/>
            <a:ahLst/>
            <a:cxnLst/>
            <a:rect l="l" t="t" r="r" b="b"/>
            <a:pathLst>
              <a:path w="1523" h="3048">
                <a:moveTo>
                  <a:pt x="1523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AF6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1790700" y="1021206"/>
            <a:ext cx="4572" cy="1524"/>
          </a:xfrm>
          <a:custGeom>
            <a:avLst/>
            <a:gdLst/>
            <a:ahLst/>
            <a:cxnLst/>
            <a:rect l="l" t="t" r="r" b="b"/>
            <a:pathLst>
              <a:path w="4572" h="1524">
                <a:moveTo>
                  <a:pt x="4572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995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1784604" y="1021206"/>
            <a:ext cx="6095" cy="0"/>
          </a:xfrm>
          <a:custGeom>
            <a:avLst/>
            <a:gdLst/>
            <a:ahLst/>
            <a:cxnLst/>
            <a:rect l="l" t="t" r="r" b="b"/>
            <a:pathLst>
              <a:path w="6095">
                <a:moveTo>
                  <a:pt x="6095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824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1394460" y="139153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1395984" y="1394586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1397444" y="1394586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1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1403604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7366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1400556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1402080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7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1404302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666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1405890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1410462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8889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1406652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1408112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191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1411224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7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1413510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794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1414272" y="1396110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1418844" y="1394586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4317">
            <a:solidFill>
              <a:srgbClr val="DD84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1421066" y="1394586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2666">
            <a:solidFill>
              <a:srgbClr val="E2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1421892" y="1394586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1427988" y="1391539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1432560" y="139001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1394460" y="1383919"/>
            <a:ext cx="38100" cy="12191"/>
          </a:xfrm>
          <a:custGeom>
            <a:avLst/>
            <a:gdLst/>
            <a:ahLst/>
            <a:cxnLst/>
            <a:rect l="l" t="t" r="r" b="b"/>
            <a:pathLst>
              <a:path w="38100" h="12191">
                <a:moveTo>
                  <a:pt x="25908" y="0"/>
                </a:moveTo>
                <a:lnTo>
                  <a:pt x="18287" y="0"/>
                </a:lnTo>
                <a:lnTo>
                  <a:pt x="10668" y="1524"/>
                </a:lnTo>
                <a:lnTo>
                  <a:pt x="4571" y="3048"/>
                </a:lnTo>
                <a:lnTo>
                  <a:pt x="1524" y="6096"/>
                </a:lnTo>
                <a:lnTo>
                  <a:pt x="0" y="7620"/>
                </a:lnTo>
                <a:lnTo>
                  <a:pt x="1524" y="10667"/>
                </a:lnTo>
                <a:lnTo>
                  <a:pt x="6096" y="12191"/>
                </a:lnTo>
                <a:lnTo>
                  <a:pt x="19812" y="12191"/>
                </a:lnTo>
                <a:lnTo>
                  <a:pt x="27431" y="10667"/>
                </a:lnTo>
                <a:lnTo>
                  <a:pt x="33528" y="7620"/>
                </a:lnTo>
                <a:lnTo>
                  <a:pt x="38100" y="6096"/>
                </a:lnTo>
                <a:lnTo>
                  <a:pt x="38100" y="3048"/>
                </a:lnTo>
                <a:lnTo>
                  <a:pt x="36576" y="1524"/>
                </a:lnTo>
                <a:lnTo>
                  <a:pt x="32003" y="0"/>
                </a:lnTo>
                <a:lnTo>
                  <a:pt x="25908" y="0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1412748" y="1383919"/>
            <a:ext cx="7620" cy="0"/>
          </a:xfrm>
          <a:custGeom>
            <a:avLst/>
            <a:gdLst/>
            <a:ahLst/>
            <a:cxnLst/>
            <a:rect l="l" t="t" r="r" b="b"/>
            <a:pathLst>
              <a:path w="7620">
                <a:moveTo>
                  <a:pt x="7620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1405128" y="1383919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7619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1399032" y="1385443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6096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1395984" y="1386967"/>
            <a:ext cx="3047" cy="3048"/>
          </a:xfrm>
          <a:custGeom>
            <a:avLst/>
            <a:gdLst/>
            <a:ahLst/>
            <a:cxnLst/>
            <a:rect l="l" t="t" r="r" b="b"/>
            <a:pathLst>
              <a:path w="3047" h="3048">
                <a:moveTo>
                  <a:pt x="3047" y="0"/>
                </a:moveTo>
                <a:lnTo>
                  <a:pt x="0" y="3048"/>
                </a:lnTo>
              </a:path>
            </a:pathLst>
          </a:custGeom>
          <a:ln w="12191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1394460" y="1390015"/>
            <a:ext cx="1524" cy="1524"/>
          </a:xfrm>
          <a:custGeom>
            <a:avLst/>
            <a:gdLst/>
            <a:ahLst/>
            <a:cxnLst/>
            <a:rect l="l" t="t" r="r" b="b"/>
            <a:pathLst>
              <a:path w="1524" h="1524">
                <a:moveTo>
                  <a:pt x="1524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1394460" y="1391539"/>
            <a:ext cx="1524" cy="3047"/>
          </a:xfrm>
          <a:custGeom>
            <a:avLst/>
            <a:gdLst/>
            <a:ahLst/>
            <a:cxnLst/>
            <a:rect l="l" t="t" r="r" b="b"/>
            <a:pathLst>
              <a:path w="1524" h="3047">
                <a:moveTo>
                  <a:pt x="0" y="0"/>
                </a:moveTo>
                <a:lnTo>
                  <a:pt x="1524" y="3047"/>
                </a:lnTo>
              </a:path>
            </a:pathLst>
          </a:custGeom>
          <a:ln w="12192">
            <a:solidFill>
              <a:srgbClr val="C67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1395984" y="1394586"/>
            <a:ext cx="4571" cy="1524"/>
          </a:xfrm>
          <a:custGeom>
            <a:avLst/>
            <a:gdLst/>
            <a:ahLst/>
            <a:cxnLst/>
            <a:rect l="l" t="t" r="r" b="b"/>
            <a:pathLst>
              <a:path w="4571" h="1524">
                <a:moveTo>
                  <a:pt x="0" y="0"/>
                </a:moveTo>
                <a:lnTo>
                  <a:pt x="4571" y="1524"/>
                </a:lnTo>
              </a:path>
            </a:pathLst>
          </a:custGeom>
          <a:ln w="12192">
            <a:solidFill>
              <a:srgbClr val="BC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1400556" y="1396110"/>
            <a:ext cx="6096" cy="0"/>
          </a:xfrm>
          <a:custGeom>
            <a:avLst/>
            <a:gdLst/>
            <a:ahLst/>
            <a:cxnLst/>
            <a:rect l="l" t="t" r="r" b="b"/>
            <a:pathLst>
              <a:path w="6096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1406652" y="1396110"/>
            <a:ext cx="7619" cy="0"/>
          </a:xfrm>
          <a:custGeom>
            <a:avLst/>
            <a:gdLst/>
            <a:ahLst/>
            <a:cxnLst/>
            <a:rect l="l" t="t" r="r" b="b"/>
            <a:pathLst>
              <a:path w="7619">
                <a:moveTo>
                  <a:pt x="0" y="0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1414272" y="1394586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1421892" y="1391539"/>
            <a:ext cx="6096" cy="3047"/>
          </a:xfrm>
          <a:custGeom>
            <a:avLst/>
            <a:gdLst/>
            <a:ahLst/>
            <a:cxnLst/>
            <a:rect l="l" t="t" r="r" b="b"/>
            <a:pathLst>
              <a:path w="6096" h="3047">
                <a:moveTo>
                  <a:pt x="0" y="3047"/>
                </a:moveTo>
                <a:lnTo>
                  <a:pt x="6096" y="0"/>
                </a:lnTo>
              </a:path>
            </a:pathLst>
          </a:custGeom>
          <a:ln w="12191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1427988" y="1390015"/>
            <a:ext cx="4571" cy="1524"/>
          </a:xfrm>
          <a:custGeom>
            <a:avLst/>
            <a:gdLst/>
            <a:ahLst/>
            <a:cxnLst/>
            <a:rect l="l" t="t" r="r" b="b"/>
            <a:pathLst>
              <a:path w="4571" h="1524">
                <a:moveTo>
                  <a:pt x="0" y="1524"/>
                </a:moveTo>
                <a:lnTo>
                  <a:pt x="4571" y="0"/>
                </a:lnTo>
              </a:path>
            </a:pathLst>
          </a:custGeom>
          <a:ln w="12192">
            <a:solidFill>
              <a:srgbClr val="CE7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1432560" y="1386967"/>
            <a:ext cx="0" cy="3048"/>
          </a:xfrm>
          <a:custGeom>
            <a:avLst/>
            <a:gdLst/>
            <a:ahLst/>
            <a:cxnLst/>
            <a:rect l="l" t="t" r="r" b="b"/>
            <a:pathLst>
              <a:path h="3048">
                <a:moveTo>
                  <a:pt x="0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1431036" y="1385443"/>
            <a:ext cx="1523" cy="1524"/>
          </a:xfrm>
          <a:custGeom>
            <a:avLst/>
            <a:gdLst/>
            <a:ahLst/>
            <a:cxnLst/>
            <a:rect l="l" t="t" r="r" b="b"/>
            <a:pathLst>
              <a:path w="1523" h="1524">
                <a:moveTo>
                  <a:pt x="1523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AF68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1426464" y="1383919"/>
            <a:ext cx="4572" cy="1524"/>
          </a:xfrm>
          <a:custGeom>
            <a:avLst/>
            <a:gdLst/>
            <a:ahLst/>
            <a:cxnLst/>
            <a:rect l="l" t="t" r="r" b="b"/>
            <a:pathLst>
              <a:path w="4572" h="1524">
                <a:moveTo>
                  <a:pt x="4572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995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1420368" y="1383919"/>
            <a:ext cx="6095" cy="0"/>
          </a:xfrm>
          <a:custGeom>
            <a:avLst/>
            <a:gdLst/>
            <a:ahLst/>
            <a:cxnLst/>
            <a:rect l="l" t="t" r="r" b="b"/>
            <a:pathLst>
              <a:path w="6095">
                <a:moveTo>
                  <a:pt x="6095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824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1321308" y="960247"/>
            <a:ext cx="545591" cy="541020"/>
          </a:xfrm>
          <a:custGeom>
            <a:avLst/>
            <a:gdLst/>
            <a:ahLst/>
            <a:cxnLst/>
            <a:rect l="l" t="t" r="r" b="b"/>
            <a:pathLst>
              <a:path w="545591" h="541020">
                <a:moveTo>
                  <a:pt x="6095" y="539496"/>
                </a:moveTo>
                <a:lnTo>
                  <a:pt x="545591" y="0"/>
                </a:lnTo>
                <a:lnTo>
                  <a:pt x="537972" y="1524"/>
                </a:lnTo>
                <a:lnTo>
                  <a:pt x="0" y="541020"/>
                </a:lnTo>
                <a:lnTo>
                  <a:pt x="6095" y="539496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1327404" y="960247"/>
            <a:ext cx="539496" cy="539496"/>
          </a:xfrm>
          <a:custGeom>
            <a:avLst/>
            <a:gdLst/>
            <a:ahLst/>
            <a:cxnLst/>
            <a:rect l="l" t="t" r="r" b="b"/>
            <a:pathLst>
              <a:path w="539496" h="539496">
                <a:moveTo>
                  <a:pt x="0" y="539496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1315212" y="961771"/>
            <a:ext cx="544068" cy="542544"/>
          </a:xfrm>
          <a:custGeom>
            <a:avLst/>
            <a:gdLst/>
            <a:ahLst/>
            <a:cxnLst/>
            <a:rect l="l" t="t" r="r" b="b"/>
            <a:pathLst>
              <a:path w="544068" h="542544">
                <a:moveTo>
                  <a:pt x="6096" y="539496"/>
                </a:moveTo>
                <a:lnTo>
                  <a:pt x="544068" y="0"/>
                </a:lnTo>
                <a:lnTo>
                  <a:pt x="539495" y="4572"/>
                </a:lnTo>
                <a:lnTo>
                  <a:pt x="0" y="542544"/>
                </a:lnTo>
                <a:lnTo>
                  <a:pt x="6096" y="539496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1321308" y="961771"/>
            <a:ext cx="537972" cy="539496"/>
          </a:xfrm>
          <a:custGeom>
            <a:avLst/>
            <a:gdLst/>
            <a:ahLst/>
            <a:cxnLst/>
            <a:rect l="l" t="t" r="r" b="b"/>
            <a:pathLst>
              <a:path w="537972" h="539496">
                <a:moveTo>
                  <a:pt x="0" y="539496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1341120" y="986154"/>
            <a:ext cx="542544" cy="544068"/>
          </a:xfrm>
          <a:custGeom>
            <a:avLst/>
            <a:gdLst/>
            <a:ahLst/>
            <a:cxnLst/>
            <a:rect l="l" t="t" r="r" b="b"/>
            <a:pathLst>
              <a:path w="542544" h="544068">
                <a:moveTo>
                  <a:pt x="542544" y="0"/>
                </a:moveTo>
                <a:lnTo>
                  <a:pt x="537972" y="4445"/>
                </a:lnTo>
                <a:lnTo>
                  <a:pt x="519534" y="22939"/>
                </a:lnTo>
                <a:lnTo>
                  <a:pt x="542544" y="0"/>
                </a:lnTo>
                <a:close/>
              </a:path>
              <a:path w="542544" h="544068">
                <a:moveTo>
                  <a:pt x="519534" y="22939"/>
                </a:moveTo>
                <a:lnTo>
                  <a:pt x="3048" y="537845"/>
                </a:lnTo>
                <a:lnTo>
                  <a:pt x="0" y="544068"/>
                </a:lnTo>
                <a:lnTo>
                  <a:pt x="519534" y="22939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1341120" y="990600"/>
            <a:ext cx="537972" cy="539623"/>
          </a:xfrm>
          <a:custGeom>
            <a:avLst/>
            <a:gdLst/>
            <a:ahLst/>
            <a:cxnLst/>
            <a:rect l="l" t="t" r="r" b="b"/>
            <a:pathLst>
              <a:path w="537972" h="539623">
                <a:moveTo>
                  <a:pt x="0" y="539623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1344168" y="978534"/>
            <a:ext cx="541019" cy="545465"/>
          </a:xfrm>
          <a:custGeom>
            <a:avLst/>
            <a:gdLst/>
            <a:ahLst/>
            <a:cxnLst/>
            <a:rect l="l" t="t" r="r" b="b"/>
            <a:pathLst>
              <a:path w="541019" h="545465">
                <a:moveTo>
                  <a:pt x="0" y="545465"/>
                </a:moveTo>
                <a:lnTo>
                  <a:pt x="539495" y="7620"/>
                </a:lnTo>
                <a:lnTo>
                  <a:pt x="541019" y="0"/>
                </a:lnTo>
                <a:lnTo>
                  <a:pt x="1523" y="539496"/>
                </a:lnTo>
                <a:lnTo>
                  <a:pt x="0" y="545465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1344168" y="986154"/>
            <a:ext cx="539495" cy="537845"/>
          </a:xfrm>
          <a:custGeom>
            <a:avLst/>
            <a:gdLst/>
            <a:ahLst/>
            <a:cxnLst/>
            <a:rect l="l" t="t" r="r" b="b"/>
            <a:pathLst>
              <a:path w="539495" h="537845">
                <a:moveTo>
                  <a:pt x="0" y="537845"/>
                </a:moveTo>
                <a:lnTo>
                  <a:pt x="539495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1344168" y="970915"/>
            <a:ext cx="541019" cy="547115"/>
          </a:xfrm>
          <a:custGeom>
            <a:avLst/>
            <a:gdLst/>
            <a:ahLst/>
            <a:cxnLst/>
            <a:rect l="l" t="t" r="r" b="b"/>
            <a:pathLst>
              <a:path w="541019" h="547115">
                <a:moveTo>
                  <a:pt x="1523" y="547115"/>
                </a:moveTo>
                <a:lnTo>
                  <a:pt x="541019" y="7619"/>
                </a:lnTo>
                <a:lnTo>
                  <a:pt x="539495" y="0"/>
                </a:lnTo>
                <a:lnTo>
                  <a:pt x="0" y="539495"/>
                </a:lnTo>
                <a:lnTo>
                  <a:pt x="1523" y="547115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1345692" y="978534"/>
            <a:ext cx="539496" cy="539496"/>
          </a:xfrm>
          <a:custGeom>
            <a:avLst/>
            <a:gdLst/>
            <a:ahLst/>
            <a:cxnLst/>
            <a:rect l="l" t="t" r="r" b="b"/>
            <a:pathLst>
              <a:path w="539496" h="539496">
                <a:moveTo>
                  <a:pt x="0" y="539496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1345692" y="975486"/>
            <a:ext cx="539496" cy="542544"/>
          </a:xfrm>
          <a:custGeom>
            <a:avLst/>
            <a:gdLst/>
            <a:ahLst/>
            <a:cxnLst/>
            <a:rect l="l" t="t" r="r" b="b"/>
            <a:pathLst>
              <a:path w="539496" h="542544">
                <a:moveTo>
                  <a:pt x="0" y="542544"/>
                </a:moveTo>
                <a:lnTo>
                  <a:pt x="539496" y="3048"/>
                </a:lnTo>
                <a:lnTo>
                  <a:pt x="537972" y="0"/>
                </a:lnTo>
                <a:lnTo>
                  <a:pt x="0" y="537972"/>
                </a:lnTo>
                <a:lnTo>
                  <a:pt x="0" y="542544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1344168" y="970915"/>
            <a:ext cx="539495" cy="542543"/>
          </a:xfrm>
          <a:custGeom>
            <a:avLst/>
            <a:gdLst/>
            <a:ahLst/>
            <a:cxnLst/>
            <a:rect l="l" t="t" r="r" b="b"/>
            <a:pathLst>
              <a:path w="539495" h="542543">
                <a:moveTo>
                  <a:pt x="1523" y="542543"/>
                </a:moveTo>
                <a:lnTo>
                  <a:pt x="539495" y="4571"/>
                </a:lnTo>
                <a:lnTo>
                  <a:pt x="539495" y="0"/>
                </a:lnTo>
                <a:lnTo>
                  <a:pt x="0" y="539495"/>
                </a:lnTo>
                <a:lnTo>
                  <a:pt x="1523" y="542543"/>
                </a:lnTo>
                <a:close/>
              </a:path>
            </a:pathLst>
          </a:custGeom>
          <a:solidFill>
            <a:srgbClr val="DD84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1341120" y="966343"/>
            <a:ext cx="542544" cy="544067"/>
          </a:xfrm>
          <a:custGeom>
            <a:avLst/>
            <a:gdLst/>
            <a:ahLst/>
            <a:cxnLst/>
            <a:rect l="l" t="t" r="r" b="b"/>
            <a:pathLst>
              <a:path w="542544" h="544067">
                <a:moveTo>
                  <a:pt x="3048" y="544067"/>
                </a:moveTo>
                <a:lnTo>
                  <a:pt x="542544" y="4572"/>
                </a:lnTo>
                <a:lnTo>
                  <a:pt x="537972" y="0"/>
                </a:lnTo>
                <a:lnTo>
                  <a:pt x="0" y="537972"/>
                </a:lnTo>
                <a:lnTo>
                  <a:pt x="3048" y="544067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1344168" y="970915"/>
            <a:ext cx="539495" cy="539495"/>
          </a:xfrm>
          <a:custGeom>
            <a:avLst/>
            <a:gdLst/>
            <a:ahLst/>
            <a:cxnLst/>
            <a:rect l="l" t="t" r="r" b="b"/>
            <a:pathLst>
              <a:path w="539495" h="539495">
                <a:moveTo>
                  <a:pt x="0" y="539495"/>
                </a:moveTo>
                <a:lnTo>
                  <a:pt x="539495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1344168" y="969391"/>
            <a:ext cx="539495" cy="541019"/>
          </a:xfrm>
          <a:custGeom>
            <a:avLst/>
            <a:gdLst/>
            <a:ahLst/>
            <a:cxnLst/>
            <a:rect l="l" t="t" r="r" b="b"/>
            <a:pathLst>
              <a:path w="539495" h="541019">
                <a:moveTo>
                  <a:pt x="0" y="541019"/>
                </a:moveTo>
                <a:lnTo>
                  <a:pt x="539495" y="1524"/>
                </a:lnTo>
                <a:lnTo>
                  <a:pt x="537971" y="0"/>
                </a:lnTo>
                <a:lnTo>
                  <a:pt x="0" y="539495"/>
                </a:lnTo>
                <a:lnTo>
                  <a:pt x="0" y="541019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1342644" y="967867"/>
            <a:ext cx="539495" cy="541019"/>
          </a:xfrm>
          <a:custGeom>
            <a:avLst/>
            <a:gdLst/>
            <a:ahLst/>
            <a:cxnLst/>
            <a:rect l="l" t="t" r="r" b="b"/>
            <a:pathLst>
              <a:path w="539495" h="541019">
                <a:moveTo>
                  <a:pt x="1524" y="541019"/>
                </a:moveTo>
                <a:lnTo>
                  <a:pt x="539495" y="1524"/>
                </a:lnTo>
                <a:lnTo>
                  <a:pt x="537972" y="0"/>
                </a:lnTo>
                <a:lnTo>
                  <a:pt x="0" y="537972"/>
                </a:lnTo>
                <a:lnTo>
                  <a:pt x="1524" y="541019"/>
                </a:lnTo>
                <a:close/>
              </a:path>
            </a:pathLst>
          </a:custGeom>
          <a:solidFill>
            <a:srgbClr val="D37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1341120" y="966343"/>
            <a:ext cx="539496" cy="539496"/>
          </a:xfrm>
          <a:custGeom>
            <a:avLst/>
            <a:gdLst/>
            <a:ahLst/>
            <a:cxnLst/>
            <a:rect l="l" t="t" r="r" b="b"/>
            <a:pathLst>
              <a:path w="539496" h="539496">
                <a:moveTo>
                  <a:pt x="1524" y="539496"/>
                </a:moveTo>
                <a:lnTo>
                  <a:pt x="539496" y="1524"/>
                </a:lnTo>
                <a:lnTo>
                  <a:pt x="537972" y="0"/>
                </a:lnTo>
                <a:lnTo>
                  <a:pt x="0" y="537972"/>
                </a:lnTo>
                <a:lnTo>
                  <a:pt x="1524" y="539496"/>
                </a:lnTo>
                <a:close/>
              </a:path>
            </a:pathLst>
          </a:custGeom>
          <a:solidFill>
            <a:srgbClr val="CE7C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1335024" y="961771"/>
            <a:ext cx="544068" cy="542544"/>
          </a:xfrm>
          <a:custGeom>
            <a:avLst/>
            <a:gdLst/>
            <a:ahLst/>
            <a:cxnLst/>
            <a:rect l="l" t="t" r="r" b="b"/>
            <a:pathLst>
              <a:path w="544068" h="542544">
                <a:moveTo>
                  <a:pt x="6095" y="542544"/>
                </a:moveTo>
                <a:lnTo>
                  <a:pt x="544068" y="4572"/>
                </a:lnTo>
                <a:lnTo>
                  <a:pt x="539495" y="0"/>
                </a:lnTo>
                <a:lnTo>
                  <a:pt x="0" y="539496"/>
                </a:lnTo>
                <a:lnTo>
                  <a:pt x="6095" y="542544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1341120" y="966343"/>
            <a:ext cx="537972" cy="537972"/>
          </a:xfrm>
          <a:custGeom>
            <a:avLst/>
            <a:gdLst/>
            <a:ahLst/>
            <a:cxnLst/>
            <a:rect l="l" t="t" r="r" b="b"/>
            <a:pathLst>
              <a:path w="537972" h="537972">
                <a:moveTo>
                  <a:pt x="0" y="537972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1339596" y="964819"/>
            <a:ext cx="539496" cy="539496"/>
          </a:xfrm>
          <a:custGeom>
            <a:avLst/>
            <a:gdLst/>
            <a:ahLst/>
            <a:cxnLst/>
            <a:rect l="l" t="t" r="r" b="b"/>
            <a:pathLst>
              <a:path w="539496" h="539496">
                <a:moveTo>
                  <a:pt x="1523" y="539496"/>
                </a:moveTo>
                <a:lnTo>
                  <a:pt x="539496" y="1524"/>
                </a:lnTo>
                <a:lnTo>
                  <a:pt x="537972" y="0"/>
                </a:lnTo>
                <a:lnTo>
                  <a:pt x="0" y="537972"/>
                </a:lnTo>
                <a:lnTo>
                  <a:pt x="1523" y="539496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1336548" y="963295"/>
            <a:ext cx="541020" cy="539496"/>
          </a:xfrm>
          <a:custGeom>
            <a:avLst/>
            <a:gdLst/>
            <a:ahLst/>
            <a:cxnLst/>
            <a:rect l="l" t="t" r="r" b="b"/>
            <a:pathLst>
              <a:path w="541020" h="539496">
                <a:moveTo>
                  <a:pt x="3048" y="539496"/>
                </a:moveTo>
                <a:lnTo>
                  <a:pt x="541020" y="1524"/>
                </a:lnTo>
                <a:lnTo>
                  <a:pt x="539496" y="0"/>
                </a:lnTo>
                <a:lnTo>
                  <a:pt x="0" y="539496"/>
                </a:lnTo>
                <a:lnTo>
                  <a:pt x="3048" y="539496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1335024" y="961771"/>
            <a:ext cx="541019" cy="541020"/>
          </a:xfrm>
          <a:custGeom>
            <a:avLst/>
            <a:gdLst/>
            <a:ahLst/>
            <a:cxnLst/>
            <a:rect l="l" t="t" r="r" b="b"/>
            <a:pathLst>
              <a:path w="541019" h="541020">
                <a:moveTo>
                  <a:pt x="1523" y="541020"/>
                </a:moveTo>
                <a:lnTo>
                  <a:pt x="541019" y="1524"/>
                </a:lnTo>
                <a:lnTo>
                  <a:pt x="539495" y="0"/>
                </a:lnTo>
                <a:lnTo>
                  <a:pt x="0" y="539496"/>
                </a:lnTo>
                <a:lnTo>
                  <a:pt x="1523" y="541020"/>
                </a:lnTo>
                <a:close/>
              </a:path>
            </a:pathLst>
          </a:custGeom>
          <a:solidFill>
            <a:srgbClr val="BA7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1327404" y="960247"/>
            <a:ext cx="547116" cy="541020"/>
          </a:xfrm>
          <a:custGeom>
            <a:avLst/>
            <a:gdLst/>
            <a:ahLst/>
            <a:cxnLst/>
            <a:rect l="l" t="t" r="r" b="b"/>
            <a:pathLst>
              <a:path w="547116" h="541020">
                <a:moveTo>
                  <a:pt x="7620" y="541020"/>
                </a:moveTo>
                <a:lnTo>
                  <a:pt x="547116" y="1524"/>
                </a:lnTo>
                <a:lnTo>
                  <a:pt x="539496" y="0"/>
                </a:lnTo>
                <a:lnTo>
                  <a:pt x="0" y="539496"/>
                </a:lnTo>
                <a:lnTo>
                  <a:pt x="7620" y="541020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1335024" y="961771"/>
            <a:ext cx="539495" cy="539496"/>
          </a:xfrm>
          <a:custGeom>
            <a:avLst/>
            <a:gdLst/>
            <a:ahLst/>
            <a:cxnLst/>
            <a:rect l="l" t="t" r="r" b="b"/>
            <a:pathLst>
              <a:path w="539495" h="539496">
                <a:moveTo>
                  <a:pt x="0" y="539496"/>
                </a:moveTo>
                <a:lnTo>
                  <a:pt x="539495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1331976" y="961771"/>
            <a:ext cx="542544" cy="539496"/>
          </a:xfrm>
          <a:custGeom>
            <a:avLst/>
            <a:gdLst/>
            <a:ahLst/>
            <a:cxnLst/>
            <a:rect l="l" t="t" r="r" b="b"/>
            <a:pathLst>
              <a:path w="542544" h="539496">
                <a:moveTo>
                  <a:pt x="3048" y="539496"/>
                </a:moveTo>
                <a:lnTo>
                  <a:pt x="542544" y="0"/>
                </a:lnTo>
                <a:lnTo>
                  <a:pt x="537972" y="0"/>
                </a:lnTo>
                <a:lnTo>
                  <a:pt x="0" y="537972"/>
                </a:lnTo>
                <a:lnTo>
                  <a:pt x="3048" y="539496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1327404" y="960247"/>
            <a:ext cx="542544" cy="539496"/>
          </a:xfrm>
          <a:custGeom>
            <a:avLst/>
            <a:gdLst/>
            <a:ahLst/>
            <a:cxnLst/>
            <a:rect l="l" t="t" r="r" b="b"/>
            <a:pathLst>
              <a:path w="542544" h="539496">
                <a:moveTo>
                  <a:pt x="4571" y="539496"/>
                </a:moveTo>
                <a:lnTo>
                  <a:pt x="542544" y="1524"/>
                </a:lnTo>
                <a:lnTo>
                  <a:pt x="539496" y="0"/>
                </a:lnTo>
                <a:lnTo>
                  <a:pt x="0" y="539496"/>
                </a:lnTo>
                <a:lnTo>
                  <a:pt x="4571" y="539496"/>
                </a:lnTo>
                <a:close/>
              </a:path>
            </a:pathLst>
          </a:custGeom>
          <a:solidFill>
            <a:srgbClr val="A56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1310640" y="1499743"/>
            <a:ext cx="35051" cy="35051"/>
          </a:xfrm>
          <a:custGeom>
            <a:avLst/>
            <a:gdLst/>
            <a:ahLst/>
            <a:cxnLst/>
            <a:rect l="l" t="t" r="r" b="b"/>
            <a:pathLst>
              <a:path w="35051" h="35051">
                <a:moveTo>
                  <a:pt x="16763" y="0"/>
                </a:moveTo>
                <a:lnTo>
                  <a:pt x="10668" y="1524"/>
                </a:lnTo>
                <a:lnTo>
                  <a:pt x="4571" y="4572"/>
                </a:lnTo>
                <a:lnTo>
                  <a:pt x="0" y="10667"/>
                </a:lnTo>
                <a:lnTo>
                  <a:pt x="0" y="24256"/>
                </a:lnTo>
                <a:lnTo>
                  <a:pt x="4571" y="30479"/>
                </a:lnTo>
                <a:lnTo>
                  <a:pt x="10668" y="35051"/>
                </a:lnTo>
                <a:lnTo>
                  <a:pt x="24384" y="35051"/>
                </a:lnTo>
                <a:lnTo>
                  <a:pt x="30479" y="30479"/>
                </a:lnTo>
                <a:lnTo>
                  <a:pt x="33528" y="24256"/>
                </a:lnTo>
                <a:lnTo>
                  <a:pt x="35051" y="18287"/>
                </a:lnTo>
                <a:lnTo>
                  <a:pt x="33528" y="10667"/>
                </a:lnTo>
                <a:lnTo>
                  <a:pt x="30479" y="4572"/>
                </a:lnTo>
                <a:lnTo>
                  <a:pt x="24384" y="1524"/>
                </a:lnTo>
                <a:lnTo>
                  <a:pt x="16763" y="0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1321308" y="1499743"/>
            <a:ext cx="6095" cy="1524"/>
          </a:xfrm>
          <a:custGeom>
            <a:avLst/>
            <a:gdLst/>
            <a:ahLst/>
            <a:cxnLst/>
            <a:rect l="l" t="t" r="r" b="b"/>
            <a:pathLst>
              <a:path w="6095" h="1524">
                <a:moveTo>
                  <a:pt x="6095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1315212" y="1501267"/>
            <a:ext cx="6096" cy="3048"/>
          </a:xfrm>
          <a:custGeom>
            <a:avLst/>
            <a:gdLst/>
            <a:ahLst/>
            <a:cxnLst/>
            <a:rect l="l" t="t" r="r" b="b"/>
            <a:pathLst>
              <a:path w="6096" h="3048">
                <a:moveTo>
                  <a:pt x="6096" y="0"/>
                </a:moveTo>
                <a:lnTo>
                  <a:pt x="0" y="3048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1310640" y="1504315"/>
            <a:ext cx="4571" cy="6095"/>
          </a:xfrm>
          <a:custGeom>
            <a:avLst/>
            <a:gdLst/>
            <a:ahLst/>
            <a:cxnLst/>
            <a:rect l="l" t="t" r="r" b="b"/>
            <a:pathLst>
              <a:path w="4571" h="6095">
                <a:moveTo>
                  <a:pt x="4571" y="0"/>
                </a:moveTo>
                <a:lnTo>
                  <a:pt x="0" y="6095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1310640" y="1510410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0" y="0"/>
                </a:moveTo>
                <a:lnTo>
                  <a:pt x="0" y="7620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1310640" y="1518030"/>
            <a:ext cx="0" cy="5969"/>
          </a:xfrm>
          <a:custGeom>
            <a:avLst/>
            <a:gdLst/>
            <a:ahLst/>
            <a:cxnLst/>
            <a:rect l="l" t="t" r="r" b="b"/>
            <a:pathLst>
              <a:path h="5969">
                <a:moveTo>
                  <a:pt x="0" y="0"/>
                </a:moveTo>
                <a:lnTo>
                  <a:pt x="0" y="5969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1310640" y="1524000"/>
            <a:ext cx="4571" cy="6223"/>
          </a:xfrm>
          <a:custGeom>
            <a:avLst/>
            <a:gdLst/>
            <a:ahLst/>
            <a:cxnLst/>
            <a:rect l="l" t="t" r="r" b="b"/>
            <a:pathLst>
              <a:path w="4571" h="6223">
                <a:moveTo>
                  <a:pt x="0" y="0"/>
                </a:moveTo>
                <a:lnTo>
                  <a:pt x="4571" y="6223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1315212" y="1530223"/>
            <a:ext cx="6096" cy="4572"/>
          </a:xfrm>
          <a:custGeom>
            <a:avLst/>
            <a:gdLst/>
            <a:ahLst/>
            <a:cxnLst/>
            <a:rect l="l" t="t" r="r" b="b"/>
            <a:pathLst>
              <a:path w="6096" h="4572">
                <a:moveTo>
                  <a:pt x="0" y="0"/>
                </a:moveTo>
                <a:lnTo>
                  <a:pt x="6096" y="4572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1321308" y="1534795"/>
            <a:ext cx="6095" cy="0"/>
          </a:xfrm>
          <a:custGeom>
            <a:avLst/>
            <a:gdLst/>
            <a:ahLst/>
            <a:cxnLst/>
            <a:rect l="l" t="t" r="r" b="b"/>
            <a:pathLst>
              <a:path w="6095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1327404" y="1534795"/>
            <a:ext cx="7620" cy="0"/>
          </a:xfrm>
          <a:custGeom>
            <a:avLst/>
            <a:gdLst/>
            <a:ahLst/>
            <a:cxnLst/>
            <a:rect l="l" t="t" r="r" b="b"/>
            <a:pathLst>
              <a:path w="7620">
                <a:moveTo>
                  <a:pt x="0" y="0"/>
                </a:moveTo>
                <a:lnTo>
                  <a:pt x="7620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1335024" y="1530223"/>
            <a:ext cx="6095" cy="4572"/>
          </a:xfrm>
          <a:custGeom>
            <a:avLst/>
            <a:gdLst/>
            <a:ahLst/>
            <a:cxnLst/>
            <a:rect l="l" t="t" r="r" b="b"/>
            <a:pathLst>
              <a:path w="6095" h="4572">
                <a:moveTo>
                  <a:pt x="0" y="4572"/>
                </a:moveTo>
                <a:lnTo>
                  <a:pt x="6095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1341120" y="1524000"/>
            <a:ext cx="3048" cy="6223"/>
          </a:xfrm>
          <a:custGeom>
            <a:avLst/>
            <a:gdLst/>
            <a:ahLst/>
            <a:cxnLst/>
            <a:rect l="l" t="t" r="r" b="b"/>
            <a:pathLst>
              <a:path w="3048" h="6223">
                <a:moveTo>
                  <a:pt x="0" y="6223"/>
                </a:moveTo>
                <a:lnTo>
                  <a:pt x="3048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1344168" y="1518030"/>
            <a:ext cx="1523" cy="5969"/>
          </a:xfrm>
          <a:custGeom>
            <a:avLst/>
            <a:gdLst/>
            <a:ahLst/>
            <a:cxnLst/>
            <a:rect l="l" t="t" r="r" b="b"/>
            <a:pathLst>
              <a:path w="1523" h="5969">
                <a:moveTo>
                  <a:pt x="0" y="5969"/>
                </a:moveTo>
                <a:lnTo>
                  <a:pt x="1523" y="0"/>
                </a:lnTo>
              </a:path>
            </a:pathLst>
          </a:custGeom>
          <a:ln w="12191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1344168" y="1510410"/>
            <a:ext cx="1523" cy="7620"/>
          </a:xfrm>
          <a:custGeom>
            <a:avLst/>
            <a:gdLst/>
            <a:ahLst/>
            <a:cxnLst/>
            <a:rect l="l" t="t" r="r" b="b"/>
            <a:pathLst>
              <a:path w="1523" h="7620">
                <a:moveTo>
                  <a:pt x="1523" y="7620"/>
                </a:moveTo>
                <a:lnTo>
                  <a:pt x="0" y="0"/>
                </a:lnTo>
              </a:path>
            </a:pathLst>
          </a:custGeom>
          <a:ln w="12191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1341120" y="1504315"/>
            <a:ext cx="3048" cy="6095"/>
          </a:xfrm>
          <a:custGeom>
            <a:avLst/>
            <a:gdLst/>
            <a:ahLst/>
            <a:cxnLst/>
            <a:rect l="l" t="t" r="r" b="b"/>
            <a:pathLst>
              <a:path w="3048" h="6095">
                <a:moveTo>
                  <a:pt x="3048" y="6095"/>
                </a:moveTo>
                <a:lnTo>
                  <a:pt x="0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1335024" y="1501267"/>
            <a:ext cx="6095" cy="3048"/>
          </a:xfrm>
          <a:custGeom>
            <a:avLst/>
            <a:gdLst/>
            <a:ahLst/>
            <a:cxnLst/>
            <a:rect l="l" t="t" r="r" b="b"/>
            <a:pathLst>
              <a:path w="6095" h="3048">
                <a:moveTo>
                  <a:pt x="6095" y="3048"/>
                </a:moveTo>
                <a:lnTo>
                  <a:pt x="0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1327404" y="1499743"/>
            <a:ext cx="7620" cy="1524"/>
          </a:xfrm>
          <a:custGeom>
            <a:avLst/>
            <a:gdLst/>
            <a:ahLst/>
            <a:cxnLst/>
            <a:rect l="l" t="t" r="r" b="b"/>
            <a:pathLst>
              <a:path w="7620" h="1524">
                <a:moveTo>
                  <a:pt x="7620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1327404" y="1147699"/>
            <a:ext cx="545591" cy="539496"/>
          </a:xfrm>
          <a:custGeom>
            <a:avLst/>
            <a:gdLst/>
            <a:ahLst/>
            <a:cxnLst/>
            <a:rect l="l" t="t" r="r" b="b"/>
            <a:pathLst>
              <a:path w="545591" h="539496">
                <a:moveTo>
                  <a:pt x="6096" y="537972"/>
                </a:moveTo>
                <a:lnTo>
                  <a:pt x="545591" y="0"/>
                </a:lnTo>
                <a:lnTo>
                  <a:pt x="537972" y="1524"/>
                </a:lnTo>
                <a:lnTo>
                  <a:pt x="0" y="539496"/>
                </a:lnTo>
                <a:lnTo>
                  <a:pt x="6096" y="537972"/>
                </a:lnTo>
                <a:close/>
              </a:path>
            </a:pathLst>
          </a:custGeom>
          <a:solidFill>
            <a:srgbClr val="965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1333500" y="1147699"/>
            <a:ext cx="539495" cy="537972"/>
          </a:xfrm>
          <a:custGeom>
            <a:avLst/>
            <a:gdLst/>
            <a:ahLst/>
            <a:cxnLst/>
            <a:rect l="l" t="t" r="r" b="b"/>
            <a:pathLst>
              <a:path w="539495" h="537972">
                <a:moveTo>
                  <a:pt x="0" y="537972"/>
                </a:moveTo>
                <a:lnTo>
                  <a:pt x="539495" y="0"/>
                </a:lnTo>
              </a:path>
            </a:pathLst>
          </a:custGeom>
          <a:ln w="1524">
            <a:solidFill>
              <a:srgbClr val="965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1321308" y="1149223"/>
            <a:ext cx="544067" cy="542544"/>
          </a:xfrm>
          <a:custGeom>
            <a:avLst/>
            <a:gdLst/>
            <a:ahLst/>
            <a:cxnLst/>
            <a:rect l="l" t="t" r="r" b="b"/>
            <a:pathLst>
              <a:path w="544067" h="542544">
                <a:moveTo>
                  <a:pt x="6095" y="537972"/>
                </a:moveTo>
                <a:lnTo>
                  <a:pt x="544067" y="0"/>
                </a:lnTo>
                <a:lnTo>
                  <a:pt x="537972" y="3048"/>
                </a:lnTo>
                <a:lnTo>
                  <a:pt x="0" y="542544"/>
                </a:lnTo>
                <a:lnTo>
                  <a:pt x="6095" y="537972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1327404" y="1149223"/>
            <a:ext cx="537972" cy="537972"/>
          </a:xfrm>
          <a:custGeom>
            <a:avLst/>
            <a:gdLst/>
            <a:ahLst/>
            <a:cxnLst/>
            <a:rect l="l" t="t" r="r" b="b"/>
            <a:pathLst>
              <a:path w="537972" h="537972">
                <a:moveTo>
                  <a:pt x="0" y="537972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1347216" y="1172082"/>
            <a:ext cx="542544" cy="544068"/>
          </a:xfrm>
          <a:custGeom>
            <a:avLst/>
            <a:gdLst/>
            <a:ahLst/>
            <a:cxnLst/>
            <a:rect l="l" t="t" r="r" b="b"/>
            <a:pathLst>
              <a:path w="542544" h="544068">
                <a:moveTo>
                  <a:pt x="0" y="544068"/>
                </a:moveTo>
                <a:lnTo>
                  <a:pt x="537972" y="6096"/>
                </a:lnTo>
                <a:lnTo>
                  <a:pt x="542544" y="0"/>
                </a:lnTo>
                <a:lnTo>
                  <a:pt x="3047" y="539496"/>
                </a:lnTo>
                <a:lnTo>
                  <a:pt x="0" y="544068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1347216" y="1178178"/>
            <a:ext cx="537972" cy="537972"/>
          </a:xfrm>
          <a:custGeom>
            <a:avLst/>
            <a:gdLst/>
            <a:ahLst/>
            <a:cxnLst/>
            <a:rect l="l" t="t" r="r" b="b"/>
            <a:pathLst>
              <a:path w="537972" h="537972">
                <a:moveTo>
                  <a:pt x="0" y="537972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1350264" y="1165986"/>
            <a:ext cx="541019" cy="545592"/>
          </a:xfrm>
          <a:custGeom>
            <a:avLst/>
            <a:gdLst/>
            <a:ahLst/>
            <a:cxnLst/>
            <a:rect l="l" t="t" r="r" b="b"/>
            <a:pathLst>
              <a:path w="541019" h="545592">
                <a:moveTo>
                  <a:pt x="0" y="545592"/>
                </a:moveTo>
                <a:lnTo>
                  <a:pt x="539496" y="6096"/>
                </a:lnTo>
                <a:lnTo>
                  <a:pt x="541019" y="0"/>
                </a:lnTo>
                <a:lnTo>
                  <a:pt x="1524" y="537972"/>
                </a:lnTo>
                <a:lnTo>
                  <a:pt x="0" y="545592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1350264" y="1172082"/>
            <a:ext cx="539496" cy="539496"/>
          </a:xfrm>
          <a:custGeom>
            <a:avLst/>
            <a:gdLst/>
            <a:ahLst/>
            <a:cxnLst/>
            <a:rect l="l" t="t" r="r" b="b"/>
            <a:pathLst>
              <a:path w="539496" h="539496">
                <a:moveTo>
                  <a:pt x="0" y="539496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1350264" y="1158367"/>
            <a:ext cx="541019" cy="545591"/>
          </a:xfrm>
          <a:custGeom>
            <a:avLst/>
            <a:gdLst/>
            <a:ahLst/>
            <a:cxnLst/>
            <a:rect l="l" t="t" r="r" b="b"/>
            <a:pathLst>
              <a:path w="541019" h="545591">
                <a:moveTo>
                  <a:pt x="1524" y="545591"/>
                </a:moveTo>
                <a:lnTo>
                  <a:pt x="541019" y="7619"/>
                </a:lnTo>
                <a:lnTo>
                  <a:pt x="539496" y="0"/>
                </a:lnTo>
                <a:lnTo>
                  <a:pt x="0" y="537972"/>
                </a:lnTo>
                <a:lnTo>
                  <a:pt x="1524" y="545591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1351788" y="1165986"/>
            <a:ext cx="539495" cy="537972"/>
          </a:xfrm>
          <a:custGeom>
            <a:avLst/>
            <a:gdLst/>
            <a:ahLst/>
            <a:cxnLst/>
            <a:rect l="l" t="t" r="r" b="b"/>
            <a:pathLst>
              <a:path w="539495" h="537972">
                <a:moveTo>
                  <a:pt x="0" y="537972"/>
                </a:moveTo>
                <a:lnTo>
                  <a:pt x="539495" y="0"/>
                </a:lnTo>
              </a:path>
            </a:pathLst>
          </a:custGeom>
          <a:ln w="1524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1351788" y="1161415"/>
            <a:ext cx="539495" cy="542543"/>
          </a:xfrm>
          <a:custGeom>
            <a:avLst/>
            <a:gdLst/>
            <a:ahLst/>
            <a:cxnLst/>
            <a:rect l="l" t="t" r="r" b="b"/>
            <a:pathLst>
              <a:path w="539495" h="542543">
                <a:moveTo>
                  <a:pt x="0" y="542543"/>
                </a:moveTo>
                <a:lnTo>
                  <a:pt x="539495" y="4571"/>
                </a:lnTo>
                <a:lnTo>
                  <a:pt x="537972" y="0"/>
                </a:lnTo>
                <a:lnTo>
                  <a:pt x="0" y="539495"/>
                </a:lnTo>
                <a:lnTo>
                  <a:pt x="0" y="542543"/>
                </a:lnTo>
                <a:close/>
              </a:path>
            </a:pathLst>
          </a:custGeom>
          <a:solidFill>
            <a:srgbClr val="E087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1350264" y="1158367"/>
            <a:ext cx="539496" cy="542543"/>
          </a:xfrm>
          <a:custGeom>
            <a:avLst/>
            <a:gdLst/>
            <a:ahLst/>
            <a:cxnLst/>
            <a:rect l="l" t="t" r="r" b="b"/>
            <a:pathLst>
              <a:path w="539496" h="542543">
                <a:moveTo>
                  <a:pt x="1524" y="542543"/>
                </a:moveTo>
                <a:lnTo>
                  <a:pt x="539496" y="3048"/>
                </a:lnTo>
                <a:lnTo>
                  <a:pt x="539496" y="0"/>
                </a:lnTo>
                <a:lnTo>
                  <a:pt x="0" y="537972"/>
                </a:lnTo>
                <a:lnTo>
                  <a:pt x="1524" y="542543"/>
                </a:lnTo>
                <a:close/>
              </a:path>
            </a:pathLst>
          </a:custGeom>
          <a:solidFill>
            <a:srgbClr val="DD84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1347216" y="1152271"/>
            <a:ext cx="542544" cy="544068"/>
          </a:xfrm>
          <a:custGeom>
            <a:avLst/>
            <a:gdLst/>
            <a:ahLst/>
            <a:cxnLst/>
            <a:rect l="l" t="t" r="r" b="b"/>
            <a:pathLst>
              <a:path w="542544" h="544068">
                <a:moveTo>
                  <a:pt x="3047" y="544068"/>
                </a:moveTo>
                <a:lnTo>
                  <a:pt x="542544" y="6096"/>
                </a:lnTo>
                <a:lnTo>
                  <a:pt x="537972" y="0"/>
                </a:lnTo>
                <a:lnTo>
                  <a:pt x="0" y="539496"/>
                </a:lnTo>
                <a:lnTo>
                  <a:pt x="3047" y="544068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1350264" y="1158367"/>
            <a:ext cx="539496" cy="537972"/>
          </a:xfrm>
          <a:custGeom>
            <a:avLst/>
            <a:gdLst/>
            <a:ahLst/>
            <a:cxnLst/>
            <a:rect l="l" t="t" r="r" b="b"/>
            <a:pathLst>
              <a:path w="539496" h="537972">
                <a:moveTo>
                  <a:pt x="0" y="537972"/>
                </a:moveTo>
                <a:lnTo>
                  <a:pt x="539496" y="0"/>
                </a:lnTo>
              </a:path>
            </a:pathLst>
          </a:custGeom>
          <a:ln w="1524">
            <a:solidFill>
              <a:srgbClr val="D8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1348740" y="1156843"/>
            <a:ext cx="541020" cy="539496"/>
          </a:xfrm>
          <a:custGeom>
            <a:avLst/>
            <a:gdLst/>
            <a:ahLst/>
            <a:cxnLst/>
            <a:rect l="l" t="t" r="r" b="b"/>
            <a:pathLst>
              <a:path w="541020" h="539496">
                <a:moveTo>
                  <a:pt x="1523" y="539496"/>
                </a:moveTo>
                <a:lnTo>
                  <a:pt x="541020" y="1524"/>
                </a:lnTo>
                <a:lnTo>
                  <a:pt x="539496" y="0"/>
                </a:lnTo>
                <a:lnTo>
                  <a:pt x="0" y="537972"/>
                </a:lnTo>
                <a:lnTo>
                  <a:pt x="1523" y="539496"/>
                </a:lnTo>
                <a:close/>
              </a:path>
            </a:pathLst>
          </a:custGeom>
          <a:solidFill>
            <a:srgbClr val="D882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1347216" y="1153795"/>
            <a:ext cx="541020" cy="541020"/>
          </a:xfrm>
          <a:custGeom>
            <a:avLst/>
            <a:gdLst/>
            <a:ahLst/>
            <a:cxnLst/>
            <a:rect l="l" t="t" r="r" b="b"/>
            <a:pathLst>
              <a:path w="541020" h="541020">
                <a:moveTo>
                  <a:pt x="1524" y="541020"/>
                </a:moveTo>
                <a:lnTo>
                  <a:pt x="541020" y="3048"/>
                </a:lnTo>
                <a:lnTo>
                  <a:pt x="539496" y="0"/>
                </a:lnTo>
                <a:lnTo>
                  <a:pt x="0" y="539496"/>
                </a:lnTo>
                <a:lnTo>
                  <a:pt x="1524" y="541020"/>
                </a:lnTo>
                <a:close/>
              </a:path>
            </a:pathLst>
          </a:custGeom>
          <a:solidFill>
            <a:srgbClr val="D37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1347216" y="1152271"/>
            <a:ext cx="539496" cy="541020"/>
          </a:xfrm>
          <a:custGeom>
            <a:avLst/>
            <a:gdLst/>
            <a:ahLst/>
            <a:cxnLst/>
            <a:rect l="l" t="t" r="r" b="b"/>
            <a:pathLst>
              <a:path w="539496" h="541020">
                <a:moveTo>
                  <a:pt x="0" y="541020"/>
                </a:moveTo>
                <a:lnTo>
                  <a:pt x="539496" y="1524"/>
                </a:lnTo>
                <a:lnTo>
                  <a:pt x="537972" y="0"/>
                </a:lnTo>
                <a:lnTo>
                  <a:pt x="0" y="539496"/>
                </a:lnTo>
                <a:lnTo>
                  <a:pt x="0" y="541020"/>
                </a:lnTo>
                <a:close/>
              </a:path>
            </a:pathLst>
          </a:custGeom>
          <a:solidFill>
            <a:srgbClr val="CE7C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1341120" y="1149223"/>
            <a:ext cx="544068" cy="542544"/>
          </a:xfrm>
          <a:custGeom>
            <a:avLst/>
            <a:gdLst/>
            <a:ahLst/>
            <a:cxnLst/>
            <a:rect l="l" t="t" r="r" b="b"/>
            <a:pathLst>
              <a:path w="544068" h="542544">
                <a:moveTo>
                  <a:pt x="6096" y="542544"/>
                </a:moveTo>
                <a:lnTo>
                  <a:pt x="544068" y="3048"/>
                </a:lnTo>
                <a:lnTo>
                  <a:pt x="537972" y="0"/>
                </a:lnTo>
                <a:lnTo>
                  <a:pt x="0" y="537972"/>
                </a:lnTo>
                <a:lnTo>
                  <a:pt x="6096" y="542544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1347216" y="1152271"/>
            <a:ext cx="537972" cy="539496"/>
          </a:xfrm>
          <a:custGeom>
            <a:avLst/>
            <a:gdLst/>
            <a:ahLst/>
            <a:cxnLst/>
            <a:rect l="l" t="t" r="r" b="b"/>
            <a:pathLst>
              <a:path w="537972" h="539496">
                <a:moveTo>
                  <a:pt x="0" y="539496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1344168" y="1150747"/>
            <a:ext cx="541019" cy="541020"/>
          </a:xfrm>
          <a:custGeom>
            <a:avLst/>
            <a:gdLst/>
            <a:ahLst/>
            <a:cxnLst/>
            <a:rect l="l" t="t" r="r" b="b"/>
            <a:pathLst>
              <a:path w="541019" h="541020">
                <a:moveTo>
                  <a:pt x="3047" y="541020"/>
                </a:moveTo>
                <a:lnTo>
                  <a:pt x="541019" y="1524"/>
                </a:lnTo>
                <a:lnTo>
                  <a:pt x="539495" y="0"/>
                </a:lnTo>
                <a:lnTo>
                  <a:pt x="0" y="539496"/>
                </a:lnTo>
                <a:lnTo>
                  <a:pt x="3047" y="541020"/>
                </a:lnTo>
                <a:close/>
              </a:path>
            </a:pathLst>
          </a:custGeom>
          <a:solidFill>
            <a:srgbClr val="C97A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1342644" y="1149223"/>
            <a:ext cx="541019" cy="541020"/>
          </a:xfrm>
          <a:custGeom>
            <a:avLst/>
            <a:gdLst/>
            <a:ahLst/>
            <a:cxnLst/>
            <a:rect l="l" t="t" r="r" b="b"/>
            <a:pathLst>
              <a:path w="541019" h="541020">
                <a:moveTo>
                  <a:pt x="1524" y="541020"/>
                </a:moveTo>
                <a:lnTo>
                  <a:pt x="541019" y="1524"/>
                </a:lnTo>
                <a:lnTo>
                  <a:pt x="539495" y="0"/>
                </a:lnTo>
                <a:lnTo>
                  <a:pt x="0" y="539496"/>
                </a:lnTo>
                <a:lnTo>
                  <a:pt x="1524" y="541020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1341120" y="1149223"/>
            <a:ext cx="541019" cy="539496"/>
          </a:xfrm>
          <a:custGeom>
            <a:avLst/>
            <a:gdLst/>
            <a:ahLst/>
            <a:cxnLst/>
            <a:rect l="l" t="t" r="r" b="b"/>
            <a:pathLst>
              <a:path w="541019" h="539496">
                <a:moveTo>
                  <a:pt x="1524" y="539496"/>
                </a:moveTo>
                <a:lnTo>
                  <a:pt x="541019" y="0"/>
                </a:lnTo>
                <a:lnTo>
                  <a:pt x="537972" y="0"/>
                </a:lnTo>
                <a:lnTo>
                  <a:pt x="0" y="537972"/>
                </a:lnTo>
                <a:lnTo>
                  <a:pt x="1524" y="539496"/>
                </a:lnTo>
                <a:close/>
              </a:path>
            </a:pathLst>
          </a:custGeom>
          <a:solidFill>
            <a:srgbClr val="BA7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1333500" y="1147699"/>
            <a:ext cx="545592" cy="539496"/>
          </a:xfrm>
          <a:custGeom>
            <a:avLst/>
            <a:gdLst/>
            <a:ahLst/>
            <a:cxnLst/>
            <a:rect l="l" t="t" r="r" b="b"/>
            <a:pathLst>
              <a:path w="545592" h="539496">
                <a:moveTo>
                  <a:pt x="7619" y="539496"/>
                </a:moveTo>
                <a:lnTo>
                  <a:pt x="545592" y="1524"/>
                </a:lnTo>
                <a:lnTo>
                  <a:pt x="539495" y="0"/>
                </a:lnTo>
                <a:lnTo>
                  <a:pt x="0" y="537972"/>
                </a:lnTo>
                <a:lnTo>
                  <a:pt x="7619" y="539496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1341120" y="1149223"/>
            <a:ext cx="537972" cy="537972"/>
          </a:xfrm>
          <a:custGeom>
            <a:avLst/>
            <a:gdLst/>
            <a:ahLst/>
            <a:cxnLst/>
            <a:rect l="l" t="t" r="r" b="b"/>
            <a:pathLst>
              <a:path w="537972" h="537972">
                <a:moveTo>
                  <a:pt x="0" y="537972"/>
                </a:moveTo>
                <a:lnTo>
                  <a:pt x="537972" y="0"/>
                </a:lnTo>
              </a:path>
            </a:pathLst>
          </a:custGeom>
          <a:ln w="1524">
            <a:solidFill>
              <a:srgbClr val="B26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1336548" y="1147699"/>
            <a:ext cx="542544" cy="539496"/>
          </a:xfrm>
          <a:custGeom>
            <a:avLst/>
            <a:gdLst/>
            <a:ahLst/>
            <a:cxnLst/>
            <a:rect l="l" t="t" r="r" b="b"/>
            <a:pathLst>
              <a:path w="542544" h="539496">
                <a:moveTo>
                  <a:pt x="4571" y="539496"/>
                </a:moveTo>
                <a:lnTo>
                  <a:pt x="542544" y="1524"/>
                </a:lnTo>
                <a:lnTo>
                  <a:pt x="539496" y="0"/>
                </a:lnTo>
                <a:lnTo>
                  <a:pt x="0" y="539496"/>
                </a:lnTo>
                <a:lnTo>
                  <a:pt x="4571" y="539496"/>
                </a:lnTo>
                <a:close/>
              </a:path>
            </a:pathLst>
          </a:custGeom>
          <a:solidFill>
            <a:srgbClr val="B26B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1333500" y="1147699"/>
            <a:ext cx="542544" cy="539496"/>
          </a:xfrm>
          <a:custGeom>
            <a:avLst/>
            <a:gdLst/>
            <a:ahLst/>
            <a:cxnLst/>
            <a:rect l="l" t="t" r="r" b="b"/>
            <a:pathLst>
              <a:path w="542544" h="539496">
                <a:moveTo>
                  <a:pt x="3047" y="539496"/>
                </a:moveTo>
                <a:lnTo>
                  <a:pt x="542544" y="0"/>
                </a:lnTo>
                <a:lnTo>
                  <a:pt x="539495" y="0"/>
                </a:lnTo>
                <a:lnTo>
                  <a:pt x="0" y="537972"/>
                </a:lnTo>
                <a:lnTo>
                  <a:pt x="3047" y="539496"/>
                </a:lnTo>
                <a:close/>
              </a:path>
            </a:pathLst>
          </a:custGeom>
          <a:solidFill>
            <a:srgbClr val="A56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1315212" y="1685671"/>
            <a:ext cx="36575" cy="36575"/>
          </a:xfrm>
          <a:custGeom>
            <a:avLst/>
            <a:gdLst/>
            <a:ahLst/>
            <a:cxnLst/>
            <a:rect l="l" t="t" r="r" b="b"/>
            <a:pathLst>
              <a:path w="36575" h="36575">
                <a:moveTo>
                  <a:pt x="18287" y="0"/>
                </a:moveTo>
                <a:lnTo>
                  <a:pt x="12191" y="1524"/>
                </a:lnTo>
                <a:lnTo>
                  <a:pt x="6096" y="6096"/>
                </a:lnTo>
                <a:lnTo>
                  <a:pt x="1524" y="10668"/>
                </a:lnTo>
                <a:lnTo>
                  <a:pt x="0" y="18287"/>
                </a:lnTo>
                <a:lnTo>
                  <a:pt x="1524" y="25907"/>
                </a:lnTo>
                <a:lnTo>
                  <a:pt x="6096" y="30479"/>
                </a:lnTo>
                <a:lnTo>
                  <a:pt x="12191" y="35051"/>
                </a:lnTo>
                <a:lnTo>
                  <a:pt x="18287" y="36575"/>
                </a:lnTo>
                <a:lnTo>
                  <a:pt x="25907" y="35051"/>
                </a:lnTo>
                <a:lnTo>
                  <a:pt x="32003" y="30479"/>
                </a:lnTo>
                <a:lnTo>
                  <a:pt x="35051" y="25907"/>
                </a:lnTo>
                <a:lnTo>
                  <a:pt x="36575" y="18287"/>
                </a:lnTo>
                <a:lnTo>
                  <a:pt x="35051" y="10668"/>
                </a:lnTo>
                <a:lnTo>
                  <a:pt x="32003" y="6096"/>
                </a:lnTo>
                <a:lnTo>
                  <a:pt x="25907" y="1524"/>
                </a:lnTo>
                <a:lnTo>
                  <a:pt x="18287" y="0"/>
                </a:lnTo>
                <a:close/>
              </a:path>
            </a:pathLst>
          </a:custGeom>
          <a:solidFill>
            <a:srgbClr val="C17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1327404" y="1685671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6096" y="0"/>
                </a:moveTo>
                <a:lnTo>
                  <a:pt x="0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1321308" y="1687195"/>
            <a:ext cx="6095" cy="4572"/>
          </a:xfrm>
          <a:custGeom>
            <a:avLst/>
            <a:gdLst/>
            <a:ahLst/>
            <a:cxnLst/>
            <a:rect l="l" t="t" r="r" b="b"/>
            <a:pathLst>
              <a:path w="6095" h="4572">
                <a:moveTo>
                  <a:pt x="6095" y="0"/>
                </a:moveTo>
                <a:lnTo>
                  <a:pt x="0" y="4572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1316736" y="1691767"/>
            <a:ext cx="4571" cy="4572"/>
          </a:xfrm>
          <a:custGeom>
            <a:avLst/>
            <a:gdLst/>
            <a:ahLst/>
            <a:cxnLst/>
            <a:rect l="l" t="t" r="r" b="b"/>
            <a:pathLst>
              <a:path w="4571" h="4572">
                <a:moveTo>
                  <a:pt x="4571" y="0"/>
                </a:moveTo>
                <a:lnTo>
                  <a:pt x="0" y="4572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1315212" y="1696339"/>
            <a:ext cx="1524" cy="7619"/>
          </a:xfrm>
          <a:custGeom>
            <a:avLst/>
            <a:gdLst/>
            <a:ahLst/>
            <a:cxnLst/>
            <a:rect l="l" t="t" r="r" b="b"/>
            <a:pathLst>
              <a:path w="1524" h="7619">
                <a:moveTo>
                  <a:pt x="1524" y="0"/>
                </a:moveTo>
                <a:lnTo>
                  <a:pt x="0" y="7619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1315212" y="1703958"/>
            <a:ext cx="1524" cy="7620"/>
          </a:xfrm>
          <a:custGeom>
            <a:avLst/>
            <a:gdLst/>
            <a:ahLst/>
            <a:cxnLst/>
            <a:rect l="l" t="t" r="r" b="b"/>
            <a:pathLst>
              <a:path w="1524" h="7620">
                <a:moveTo>
                  <a:pt x="0" y="0"/>
                </a:moveTo>
                <a:lnTo>
                  <a:pt x="1524" y="7620"/>
                </a:lnTo>
              </a:path>
            </a:pathLst>
          </a:custGeom>
          <a:ln w="12192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1316736" y="1711578"/>
            <a:ext cx="4571" cy="4572"/>
          </a:xfrm>
          <a:custGeom>
            <a:avLst/>
            <a:gdLst/>
            <a:ahLst/>
            <a:cxnLst/>
            <a:rect l="l" t="t" r="r" b="b"/>
            <a:pathLst>
              <a:path w="4571" h="4572">
                <a:moveTo>
                  <a:pt x="0" y="0"/>
                </a:moveTo>
                <a:lnTo>
                  <a:pt x="4571" y="4572"/>
                </a:lnTo>
              </a:path>
            </a:pathLst>
          </a:custGeom>
          <a:ln w="12192">
            <a:solidFill>
              <a:srgbClr val="CC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1321308" y="1716151"/>
            <a:ext cx="6095" cy="4572"/>
          </a:xfrm>
          <a:custGeom>
            <a:avLst/>
            <a:gdLst/>
            <a:ahLst/>
            <a:cxnLst/>
            <a:rect l="l" t="t" r="r" b="b"/>
            <a:pathLst>
              <a:path w="6095" h="4572">
                <a:moveTo>
                  <a:pt x="0" y="0"/>
                </a:moveTo>
                <a:lnTo>
                  <a:pt x="6095" y="4572"/>
                </a:lnTo>
              </a:path>
            </a:pathLst>
          </a:custGeom>
          <a:ln w="12192">
            <a:solidFill>
              <a:srgbClr val="BF7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1327404" y="1720723"/>
            <a:ext cx="6096" cy="1524"/>
          </a:xfrm>
          <a:custGeom>
            <a:avLst/>
            <a:gdLst/>
            <a:ahLst/>
            <a:cxnLst/>
            <a:rect l="l" t="t" r="r" b="b"/>
            <a:pathLst>
              <a:path w="6096" h="1524">
                <a:moveTo>
                  <a:pt x="0" y="0"/>
                </a:moveTo>
                <a:lnTo>
                  <a:pt x="6096" y="1524"/>
                </a:lnTo>
              </a:path>
            </a:pathLst>
          </a:custGeom>
          <a:ln w="12192">
            <a:solidFill>
              <a:srgbClr val="AA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1333500" y="1720723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0" y="1524"/>
                </a:moveTo>
                <a:lnTo>
                  <a:pt x="7619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1341120" y="1716151"/>
            <a:ext cx="6096" cy="4572"/>
          </a:xfrm>
          <a:custGeom>
            <a:avLst/>
            <a:gdLst/>
            <a:ahLst/>
            <a:cxnLst/>
            <a:rect l="l" t="t" r="r" b="b"/>
            <a:pathLst>
              <a:path w="6096" h="4572">
                <a:moveTo>
                  <a:pt x="0" y="4572"/>
                </a:moveTo>
                <a:lnTo>
                  <a:pt x="6096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1347216" y="1711578"/>
            <a:ext cx="3047" cy="4572"/>
          </a:xfrm>
          <a:custGeom>
            <a:avLst/>
            <a:gdLst/>
            <a:ahLst/>
            <a:cxnLst/>
            <a:rect l="l" t="t" r="r" b="b"/>
            <a:pathLst>
              <a:path w="3047" h="4572">
                <a:moveTo>
                  <a:pt x="0" y="4572"/>
                </a:moveTo>
                <a:lnTo>
                  <a:pt x="3047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1350264" y="1703958"/>
            <a:ext cx="1524" cy="7620"/>
          </a:xfrm>
          <a:custGeom>
            <a:avLst/>
            <a:gdLst/>
            <a:ahLst/>
            <a:cxnLst/>
            <a:rect l="l" t="t" r="r" b="b"/>
            <a:pathLst>
              <a:path w="1524" h="7620">
                <a:moveTo>
                  <a:pt x="0" y="7620"/>
                </a:moveTo>
                <a:lnTo>
                  <a:pt x="1524" y="0"/>
                </a:lnTo>
              </a:path>
            </a:pathLst>
          </a:custGeom>
          <a:ln w="12192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1350264" y="1696339"/>
            <a:ext cx="1524" cy="7619"/>
          </a:xfrm>
          <a:custGeom>
            <a:avLst/>
            <a:gdLst/>
            <a:ahLst/>
            <a:cxnLst/>
            <a:rect l="l" t="t" r="r" b="b"/>
            <a:pathLst>
              <a:path w="1524" h="7619">
                <a:moveTo>
                  <a:pt x="1524" y="7619"/>
                </a:moveTo>
                <a:lnTo>
                  <a:pt x="0" y="0"/>
                </a:lnTo>
              </a:path>
            </a:pathLst>
          </a:custGeom>
          <a:ln w="12192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1347216" y="1691767"/>
            <a:ext cx="3047" cy="4572"/>
          </a:xfrm>
          <a:custGeom>
            <a:avLst/>
            <a:gdLst/>
            <a:ahLst/>
            <a:cxnLst/>
            <a:rect l="l" t="t" r="r" b="b"/>
            <a:pathLst>
              <a:path w="3047" h="4572">
                <a:moveTo>
                  <a:pt x="3047" y="4572"/>
                </a:moveTo>
                <a:lnTo>
                  <a:pt x="0" y="0"/>
                </a:lnTo>
              </a:path>
            </a:pathLst>
          </a:custGeom>
          <a:ln w="12192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1341120" y="1687195"/>
            <a:ext cx="6096" cy="4572"/>
          </a:xfrm>
          <a:custGeom>
            <a:avLst/>
            <a:gdLst/>
            <a:ahLst/>
            <a:cxnLst/>
            <a:rect l="l" t="t" r="r" b="b"/>
            <a:pathLst>
              <a:path w="6096" h="4572">
                <a:moveTo>
                  <a:pt x="6096" y="4572"/>
                </a:moveTo>
                <a:lnTo>
                  <a:pt x="0" y="0"/>
                </a:lnTo>
              </a:path>
            </a:pathLst>
          </a:custGeom>
          <a:ln w="12192">
            <a:solidFill>
              <a:srgbClr val="D1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1333500" y="1685671"/>
            <a:ext cx="7619" cy="1524"/>
          </a:xfrm>
          <a:custGeom>
            <a:avLst/>
            <a:gdLst/>
            <a:ahLst/>
            <a:cxnLst/>
            <a:rect l="l" t="t" r="r" b="b"/>
            <a:pathLst>
              <a:path w="7619" h="1524">
                <a:moveTo>
                  <a:pt x="7619" y="1524"/>
                </a:moveTo>
                <a:lnTo>
                  <a:pt x="0" y="0"/>
                </a:lnTo>
              </a:path>
            </a:pathLst>
          </a:custGeom>
          <a:ln w="12192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4882896" y="2344039"/>
            <a:ext cx="42672" cy="112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5013960" y="2217547"/>
            <a:ext cx="42672" cy="1127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4767072" y="2618358"/>
            <a:ext cx="42672" cy="45720"/>
          </a:xfrm>
          <a:custGeom>
            <a:avLst/>
            <a:gdLst/>
            <a:ahLst/>
            <a:cxnLst/>
            <a:rect l="l" t="t" r="r" b="b"/>
            <a:pathLst>
              <a:path w="42672" h="45720">
                <a:moveTo>
                  <a:pt x="33527" y="45720"/>
                </a:moveTo>
                <a:lnTo>
                  <a:pt x="42672" y="36575"/>
                </a:lnTo>
                <a:lnTo>
                  <a:pt x="9143" y="0"/>
                </a:lnTo>
                <a:lnTo>
                  <a:pt x="0" y="9144"/>
                </a:lnTo>
                <a:lnTo>
                  <a:pt x="33527" y="45720"/>
                </a:lnTo>
                <a:close/>
              </a:path>
            </a:pathLst>
          </a:custGeom>
          <a:solidFill>
            <a:srgbClr val="CCA37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4800600" y="2654934"/>
            <a:ext cx="9144" cy="9144"/>
          </a:xfrm>
          <a:custGeom>
            <a:avLst/>
            <a:gdLst/>
            <a:ahLst/>
            <a:cxnLst/>
            <a:rect l="l" t="t" r="r" b="b"/>
            <a:pathLst>
              <a:path w="9144" h="9144">
                <a:moveTo>
                  <a:pt x="0" y="9144"/>
                </a:moveTo>
                <a:lnTo>
                  <a:pt x="9144" y="0"/>
                </a:lnTo>
              </a:path>
            </a:pathLst>
          </a:custGeom>
          <a:ln w="1524">
            <a:solidFill>
              <a:srgbClr val="CCA37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3555491" y="2618358"/>
            <a:ext cx="1220724" cy="1138427"/>
          </a:xfrm>
          <a:custGeom>
            <a:avLst/>
            <a:gdLst/>
            <a:ahLst/>
            <a:cxnLst/>
            <a:rect l="l" t="t" r="r" b="b"/>
            <a:pathLst>
              <a:path w="1220724" h="1138427">
                <a:moveTo>
                  <a:pt x="1211580" y="9144"/>
                </a:moveTo>
                <a:lnTo>
                  <a:pt x="1220724" y="0"/>
                </a:lnTo>
                <a:lnTo>
                  <a:pt x="9144" y="1129284"/>
                </a:lnTo>
                <a:lnTo>
                  <a:pt x="0" y="1138427"/>
                </a:lnTo>
                <a:lnTo>
                  <a:pt x="1211580" y="9144"/>
                </a:lnTo>
                <a:close/>
              </a:path>
            </a:pathLst>
          </a:custGeom>
          <a:solidFill>
            <a:srgbClr val="C6A07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4767072" y="2618358"/>
            <a:ext cx="9143" cy="9144"/>
          </a:xfrm>
          <a:custGeom>
            <a:avLst/>
            <a:gdLst/>
            <a:ahLst/>
            <a:cxnLst/>
            <a:rect l="l" t="t" r="r" b="b"/>
            <a:pathLst>
              <a:path w="9143" h="9144">
                <a:moveTo>
                  <a:pt x="0" y="9144"/>
                </a:moveTo>
                <a:lnTo>
                  <a:pt x="9143" y="0"/>
                </a:lnTo>
              </a:path>
            </a:pathLst>
          </a:custGeom>
          <a:ln w="1523">
            <a:solidFill>
              <a:srgbClr val="C6A07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3555491" y="2627503"/>
            <a:ext cx="1245108" cy="1165860"/>
          </a:xfrm>
          <a:custGeom>
            <a:avLst/>
            <a:gdLst/>
            <a:ahLst/>
            <a:cxnLst/>
            <a:rect l="l" t="t" r="r" b="b"/>
            <a:pathLst>
              <a:path w="1245108" h="1165860">
                <a:moveTo>
                  <a:pt x="0" y="1129283"/>
                </a:moveTo>
                <a:lnTo>
                  <a:pt x="33528" y="1165860"/>
                </a:lnTo>
                <a:lnTo>
                  <a:pt x="1245108" y="36575"/>
                </a:lnTo>
                <a:lnTo>
                  <a:pt x="1211580" y="0"/>
                </a:lnTo>
                <a:lnTo>
                  <a:pt x="0" y="1129283"/>
                </a:lnTo>
                <a:close/>
              </a:path>
            </a:pathLst>
          </a:custGeom>
          <a:solidFill>
            <a:srgbClr val="C19B7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3555491" y="3756786"/>
            <a:ext cx="33528" cy="36576"/>
          </a:xfrm>
          <a:custGeom>
            <a:avLst/>
            <a:gdLst/>
            <a:ahLst/>
            <a:cxnLst/>
            <a:rect l="l" t="t" r="r" b="b"/>
            <a:pathLst>
              <a:path w="33528" h="36576">
                <a:moveTo>
                  <a:pt x="0" y="0"/>
                </a:moveTo>
                <a:lnTo>
                  <a:pt x="33528" y="36576"/>
                </a:lnTo>
              </a:path>
            </a:pathLst>
          </a:custGeom>
          <a:ln w="12192">
            <a:solidFill>
              <a:srgbClr val="C69E7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3589020" y="2664079"/>
            <a:ext cx="1211579" cy="1129284"/>
          </a:xfrm>
          <a:custGeom>
            <a:avLst/>
            <a:gdLst/>
            <a:ahLst/>
            <a:cxnLst/>
            <a:rect l="l" t="t" r="r" b="b"/>
            <a:pathLst>
              <a:path w="1211579" h="1129284">
                <a:moveTo>
                  <a:pt x="0" y="1129284"/>
                </a:moveTo>
                <a:lnTo>
                  <a:pt x="1211579" y="0"/>
                </a:lnTo>
              </a:path>
            </a:pathLst>
          </a:custGeom>
          <a:ln w="12192">
            <a:solidFill>
              <a:srgbClr val="D8AD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4767072" y="2627503"/>
            <a:ext cx="33527" cy="36575"/>
          </a:xfrm>
          <a:custGeom>
            <a:avLst/>
            <a:gdLst/>
            <a:ahLst/>
            <a:cxnLst/>
            <a:rect l="l" t="t" r="r" b="b"/>
            <a:pathLst>
              <a:path w="33527" h="36575">
                <a:moveTo>
                  <a:pt x="33527" y="36575"/>
                </a:moveTo>
                <a:lnTo>
                  <a:pt x="0" y="0"/>
                </a:lnTo>
              </a:path>
            </a:pathLst>
          </a:custGeom>
          <a:ln w="12192">
            <a:solidFill>
              <a:srgbClr val="DBAF8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3555491" y="2627503"/>
            <a:ext cx="1211580" cy="1129283"/>
          </a:xfrm>
          <a:custGeom>
            <a:avLst/>
            <a:gdLst/>
            <a:ahLst/>
            <a:cxnLst/>
            <a:rect l="l" t="t" r="r" b="b"/>
            <a:pathLst>
              <a:path w="1211580" h="1129283">
                <a:moveTo>
                  <a:pt x="1211580" y="0"/>
                </a:moveTo>
                <a:lnTo>
                  <a:pt x="0" y="1129283"/>
                </a:lnTo>
              </a:path>
            </a:pathLst>
          </a:custGeom>
          <a:ln w="12192">
            <a:solidFill>
              <a:srgbClr val="C49E7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2127504" y="2347087"/>
            <a:ext cx="42672" cy="1127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2260092" y="2222119"/>
            <a:ext cx="41148" cy="1127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9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3939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19191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9898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787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C8C8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8E8E8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696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AAAAA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8A8A8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5A5A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3A3A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A0A0A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E9E9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B9B9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66B3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66B3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9677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B28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BF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17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17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2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37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C97A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DB82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8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A8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0" y="1069340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">
            <a:solidFill>
              <a:srgbClr val="E087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1063244" y="1097955"/>
            <a:ext cx="481076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andara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3649472" y="1472859"/>
            <a:ext cx="764227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4" dirty="0" smtClean="0">
                <a:latin typeface="Arial"/>
                <a:cs typeface="Arial"/>
              </a:rPr>
              <a:t>Lan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j</a:t>
            </a:r>
            <a:r>
              <a:rPr sz="800" spc="-14" dirty="0" smtClean="0">
                <a:latin typeface="Arial"/>
                <a:cs typeface="Arial"/>
              </a:rPr>
              <a:t>e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1813052" y="1751751"/>
            <a:ext cx="334984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ir</a:t>
            </a:r>
            <a:endParaRPr sz="8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3433064" y="1814235"/>
            <a:ext cx="594243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800" b="1" spc="-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800" b="1" spc="4" dirty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800" b="1" spc="4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800" b="1" spc="-4" dirty="0" smtClean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800" b="1" spc="-14" dirty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800" b="1" spc="0" dirty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162304" y="2393355"/>
            <a:ext cx="108717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1162304" y="2510703"/>
            <a:ext cx="48876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c</a:t>
            </a:r>
            <a:r>
              <a:rPr sz="800" spc="-4" dirty="0" smtClean="0">
                <a:latin typeface="Arial"/>
                <a:cs typeface="Arial"/>
              </a:rPr>
              <a:t>onne</a:t>
            </a:r>
            <a:r>
              <a:rPr sz="800" spc="4" dirty="0" smtClean="0">
                <a:latin typeface="Arial"/>
                <a:cs typeface="Arial"/>
              </a:rPr>
              <a:t>ct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2646680" y="5149144"/>
            <a:ext cx="2286609" cy="1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9 :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p</a:t>
            </a:r>
            <a:r>
              <a:rPr sz="1100" spc="-9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t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(</a:t>
            </a:r>
            <a:r>
              <a:rPr sz="1100" i="1" spc="0" dirty="0" smtClean="0">
                <a:latin typeface="Times New Roman"/>
                <a:cs typeface="Times New Roman"/>
              </a:rPr>
              <a:t>p</a:t>
            </a:r>
            <a:r>
              <a:rPr sz="1100" i="1" spc="4" dirty="0" smtClean="0">
                <a:latin typeface="Times New Roman"/>
                <a:cs typeface="Times New Roman"/>
              </a:rPr>
              <a:t>l</a:t>
            </a:r>
            <a:r>
              <a:rPr sz="1100" i="1" spc="0" dirty="0" smtClean="0">
                <a:latin typeface="Times New Roman"/>
                <a:cs typeface="Times New Roman"/>
              </a:rPr>
              <a:t>a</a:t>
            </a:r>
            <a:r>
              <a:rPr sz="1100" i="1" spc="-4" dirty="0" smtClean="0">
                <a:latin typeface="Times New Roman"/>
                <a:cs typeface="Times New Roman"/>
              </a:rPr>
              <a:t>t</a:t>
            </a:r>
            <a:r>
              <a:rPr sz="1100" i="1" spc="0" dirty="0" smtClean="0">
                <a:latin typeface="Times New Roman"/>
                <a:cs typeface="Times New Roman"/>
              </a:rPr>
              <a:t>e</a:t>
            </a:r>
            <a:r>
              <a:rPr sz="1100" i="1" spc="4" dirty="0" smtClean="0"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latin typeface="Times New Roman"/>
                <a:cs typeface="Times New Roman"/>
              </a:rPr>
              <a:t>g</a:t>
            </a:r>
            <a:r>
              <a:rPr sz="1100" i="1" spc="-4" dirty="0" smtClean="0"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latin typeface="Times New Roman"/>
                <a:cs typeface="Times New Roman"/>
              </a:rPr>
              <a:t>rd</a:t>
            </a:r>
            <a:r>
              <a:rPr sz="1100" i="1" spc="-9" dirty="0" smtClean="0">
                <a:latin typeface="Times New Roman"/>
                <a:cs typeface="Times New Roman"/>
              </a:rPr>
              <a:t>e</a:t>
            </a:r>
            <a:r>
              <a:rPr sz="1100" i="1" spc="4" dirty="0" smtClean="0">
                <a:latin typeface="Times New Roman"/>
                <a:cs typeface="Times New Roman"/>
              </a:rPr>
              <a:t>r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1272032" y="8169712"/>
            <a:ext cx="5031656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10 :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B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uk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ana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o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 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-1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au</a:t>
            </a:r>
            <a:r>
              <a:rPr sz="1100" spc="-9" dirty="0" smtClean="0">
                <a:latin typeface="Times New Roman"/>
                <a:cs typeface="Times New Roman"/>
              </a:rPr>
              <a:t> g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pe</a:t>
            </a:r>
            <a:r>
              <a:rPr sz="1100" spc="-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,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den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an </a:t>
            </a:r>
            <a:r>
              <a:rPr sz="1100" spc="-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s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4" dirty="0" smtClean="0">
                <a:latin typeface="Times New Roman"/>
                <a:cs typeface="Times New Roman"/>
              </a:rPr>
              <a:t>il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h</a:t>
            </a:r>
            <a:r>
              <a:rPr sz="1100" spc="-19" dirty="0" smtClean="0">
                <a:latin typeface="Times New Roman"/>
                <a:cs typeface="Times New Roman"/>
              </a:rPr>
              <a:t>-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s</a:t>
            </a:r>
            <a:r>
              <a:rPr sz="1100" spc="4" dirty="0" smtClean="0">
                <a:latin typeface="Times New Roman"/>
                <a:cs typeface="Times New Roman"/>
              </a:rPr>
              <a:t>til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h.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3736340" y="10061285"/>
            <a:ext cx="106113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0" dirty="0" smtClean="0">
                <a:latin typeface="Arial"/>
                <a:cs typeface="Arial"/>
              </a:rPr>
              <a:t>8</a:t>
            </a:r>
            <a:endParaRPr sz="90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2133600" y="4133215"/>
            <a:ext cx="1821942" cy="1021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800"/>
              </a:lnSpc>
              <a:spcBef>
                <a:spcPts val="3"/>
              </a:spcBef>
            </a:pPr>
            <a:endParaRPr sz="800"/>
          </a:p>
        </p:txBody>
      </p:sp>
      <p:sp>
        <p:nvSpPr>
          <p:cNvPr id="92" name="object 92"/>
          <p:cNvSpPr txBox="1"/>
          <p:nvPr/>
        </p:nvSpPr>
        <p:spPr>
          <a:xfrm>
            <a:off x="3955542" y="4133215"/>
            <a:ext cx="68579" cy="1996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1" name="object 91"/>
          <p:cNvSpPr txBox="1"/>
          <p:nvPr/>
        </p:nvSpPr>
        <p:spPr>
          <a:xfrm>
            <a:off x="4024121" y="4133215"/>
            <a:ext cx="982218" cy="1996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0" name="object 90"/>
          <p:cNvSpPr txBox="1"/>
          <p:nvPr/>
        </p:nvSpPr>
        <p:spPr>
          <a:xfrm>
            <a:off x="2133600" y="4235323"/>
            <a:ext cx="987551" cy="975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18"/>
              </a:spcBef>
            </a:pPr>
            <a:endParaRPr sz="750"/>
          </a:p>
        </p:txBody>
      </p:sp>
      <p:sp>
        <p:nvSpPr>
          <p:cNvPr id="89" name="object 89"/>
          <p:cNvSpPr txBox="1"/>
          <p:nvPr/>
        </p:nvSpPr>
        <p:spPr>
          <a:xfrm>
            <a:off x="3121152" y="4235323"/>
            <a:ext cx="764286" cy="975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18"/>
              </a:spcBef>
            </a:pPr>
            <a:endParaRPr sz="750"/>
          </a:p>
        </p:txBody>
      </p:sp>
      <p:sp>
        <p:nvSpPr>
          <p:cNvPr id="88" name="object 88"/>
          <p:cNvSpPr txBox="1"/>
          <p:nvPr/>
        </p:nvSpPr>
        <p:spPr>
          <a:xfrm>
            <a:off x="3885438" y="4235323"/>
            <a:ext cx="70104" cy="975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  <a:spcBef>
                <a:spcPts val="18"/>
              </a:spcBef>
            </a:pPr>
            <a:endParaRPr sz="750"/>
          </a:p>
        </p:txBody>
      </p:sp>
      <p:sp>
        <p:nvSpPr>
          <p:cNvPr id="87" name="object 87"/>
          <p:cNvSpPr txBox="1"/>
          <p:nvPr/>
        </p:nvSpPr>
        <p:spPr>
          <a:xfrm>
            <a:off x="2133600" y="4332859"/>
            <a:ext cx="987551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6" name="object 86"/>
          <p:cNvSpPr txBox="1"/>
          <p:nvPr/>
        </p:nvSpPr>
        <p:spPr>
          <a:xfrm>
            <a:off x="3121152" y="4332859"/>
            <a:ext cx="73152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5" name="object 85"/>
          <p:cNvSpPr txBox="1"/>
          <p:nvPr/>
        </p:nvSpPr>
        <p:spPr>
          <a:xfrm>
            <a:off x="3194304" y="4332859"/>
            <a:ext cx="69342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4" name="object 84"/>
          <p:cNvSpPr txBox="1"/>
          <p:nvPr/>
        </p:nvSpPr>
        <p:spPr>
          <a:xfrm>
            <a:off x="3263646" y="4332859"/>
            <a:ext cx="65531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3" name="object 83"/>
          <p:cNvSpPr txBox="1"/>
          <p:nvPr/>
        </p:nvSpPr>
        <p:spPr>
          <a:xfrm>
            <a:off x="3329178" y="4332859"/>
            <a:ext cx="54102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2" name="object 82"/>
          <p:cNvSpPr txBox="1"/>
          <p:nvPr/>
        </p:nvSpPr>
        <p:spPr>
          <a:xfrm>
            <a:off x="3383280" y="4332859"/>
            <a:ext cx="68579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1" name="object 81"/>
          <p:cNvSpPr txBox="1"/>
          <p:nvPr/>
        </p:nvSpPr>
        <p:spPr>
          <a:xfrm>
            <a:off x="3451860" y="4332859"/>
            <a:ext cx="64833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0" name="object 80"/>
          <p:cNvSpPr txBox="1"/>
          <p:nvPr/>
        </p:nvSpPr>
        <p:spPr>
          <a:xfrm>
            <a:off x="3516693" y="4332859"/>
            <a:ext cx="63944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9" name="object 79"/>
          <p:cNvSpPr txBox="1"/>
          <p:nvPr/>
        </p:nvSpPr>
        <p:spPr>
          <a:xfrm>
            <a:off x="3580638" y="4332859"/>
            <a:ext cx="57912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8" name="object 78"/>
          <p:cNvSpPr txBox="1"/>
          <p:nvPr/>
        </p:nvSpPr>
        <p:spPr>
          <a:xfrm>
            <a:off x="3638550" y="4332859"/>
            <a:ext cx="45720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7" name="object 77"/>
          <p:cNvSpPr txBox="1"/>
          <p:nvPr/>
        </p:nvSpPr>
        <p:spPr>
          <a:xfrm>
            <a:off x="3684270" y="4332859"/>
            <a:ext cx="54101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6" name="object 76"/>
          <p:cNvSpPr txBox="1"/>
          <p:nvPr/>
        </p:nvSpPr>
        <p:spPr>
          <a:xfrm>
            <a:off x="3738372" y="4332859"/>
            <a:ext cx="42672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5" name="object 75"/>
          <p:cNvSpPr txBox="1"/>
          <p:nvPr/>
        </p:nvSpPr>
        <p:spPr>
          <a:xfrm>
            <a:off x="3781044" y="4332859"/>
            <a:ext cx="39623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4" name="object 74"/>
          <p:cNvSpPr txBox="1"/>
          <p:nvPr/>
        </p:nvSpPr>
        <p:spPr>
          <a:xfrm>
            <a:off x="3820667" y="4332859"/>
            <a:ext cx="64770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3" name="object 73"/>
          <p:cNvSpPr txBox="1"/>
          <p:nvPr/>
        </p:nvSpPr>
        <p:spPr>
          <a:xfrm>
            <a:off x="3885438" y="4332859"/>
            <a:ext cx="70104" cy="6416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2" name="object 72"/>
          <p:cNvSpPr txBox="1"/>
          <p:nvPr/>
        </p:nvSpPr>
        <p:spPr>
          <a:xfrm>
            <a:off x="3955542" y="4332859"/>
            <a:ext cx="68579" cy="505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1" name="object 71"/>
          <p:cNvSpPr txBox="1"/>
          <p:nvPr/>
        </p:nvSpPr>
        <p:spPr>
          <a:xfrm>
            <a:off x="4024121" y="4332859"/>
            <a:ext cx="982218" cy="505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0" name="object 70"/>
          <p:cNvSpPr txBox="1"/>
          <p:nvPr/>
        </p:nvSpPr>
        <p:spPr>
          <a:xfrm>
            <a:off x="3955542" y="4838700"/>
            <a:ext cx="1050797" cy="1357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9" name="object 69"/>
          <p:cNvSpPr txBox="1"/>
          <p:nvPr/>
        </p:nvSpPr>
        <p:spPr>
          <a:xfrm>
            <a:off x="3648455" y="3409315"/>
            <a:ext cx="304800" cy="160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8" name="object 68"/>
          <p:cNvSpPr txBox="1"/>
          <p:nvPr/>
        </p:nvSpPr>
        <p:spPr>
          <a:xfrm>
            <a:off x="1258824" y="2088006"/>
            <a:ext cx="708660" cy="455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1967484" y="2088006"/>
            <a:ext cx="3413760" cy="455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 txBox="1"/>
          <p:nvPr/>
        </p:nvSpPr>
        <p:spPr>
          <a:xfrm>
            <a:off x="5381244" y="2091054"/>
            <a:ext cx="696467" cy="425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1258824" y="2133600"/>
            <a:ext cx="708660" cy="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1258824" y="2088006"/>
            <a:ext cx="708660" cy="455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 txBox="1"/>
          <p:nvPr/>
        </p:nvSpPr>
        <p:spPr>
          <a:xfrm>
            <a:off x="1967484" y="2091054"/>
            <a:ext cx="3413760" cy="425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5381244" y="2091054"/>
            <a:ext cx="696467" cy="425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1258824" y="2133600"/>
            <a:ext cx="4818887" cy="114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</a:pPr>
            <a:endParaRPr sz="900"/>
          </a:p>
        </p:txBody>
      </p:sp>
      <p:sp>
        <p:nvSpPr>
          <p:cNvPr id="60" name="object 60"/>
          <p:cNvSpPr txBox="1"/>
          <p:nvPr/>
        </p:nvSpPr>
        <p:spPr>
          <a:xfrm>
            <a:off x="1258824" y="2247900"/>
            <a:ext cx="768571" cy="16376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5527">
              <a:lnSpc>
                <a:spcPts val="1100"/>
              </a:lnSpc>
              <a:spcBef>
                <a:spcPts val="45"/>
              </a:spcBef>
            </a:pPr>
            <a:endParaRPr sz="1100"/>
          </a:p>
          <a:p>
            <a:pPr marR="35527">
              <a:lnSpc>
                <a:spcPct val="95825"/>
              </a:lnSpc>
            </a:pPr>
            <a:r>
              <a:rPr sz="800" spc="-4" dirty="0" smtClean="0">
                <a:latin typeface="Arial"/>
                <a:cs typeface="Arial"/>
              </a:rPr>
              <a:t>hea</a:t>
            </a:r>
            <a:r>
              <a:rPr sz="800" spc="0" dirty="0" smtClean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  <a:p>
            <a:pPr marL="220979">
              <a:lnSpc>
                <a:spcPct val="95825"/>
              </a:lnSpc>
              <a:spcBef>
                <a:spcPts val="6376"/>
              </a:spcBef>
            </a:pPr>
            <a:r>
              <a:rPr sz="800" spc="4" dirty="0" smtClean="0">
                <a:latin typeface="Arial"/>
                <a:cs typeface="Arial"/>
              </a:rPr>
              <a:t>P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g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rde</a:t>
            </a:r>
            <a:r>
              <a:rPr sz="800" spc="0" dirty="0" smtClean="0">
                <a:latin typeface="Arial"/>
                <a:cs typeface="Arial"/>
              </a:rPr>
              <a:t>r</a:t>
            </a:r>
            <a:endParaRPr sz="8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991868" y="2247900"/>
            <a:ext cx="4085844" cy="2317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8" name="object 58"/>
          <p:cNvSpPr txBox="1"/>
          <p:nvPr/>
        </p:nvSpPr>
        <p:spPr>
          <a:xfrm>
            <a:off x="2477262" y="2247900"/>
            <a:ext cx="195706" cy="53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2672969" y="2247900"/>
            <a:ext cx="2292222" cy="53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4965192" y="2247900"/>
            <a:ext cx="150876" cy="53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5116068" y="2247900"/>
            <a:ext cx="112775" cy="534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5228844" y="2247900"/>
            <a:ext cx="848868" cy="140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3" name="object 53"/>
          <p:cNvSpPr txBox="1"/>
          <p:nvPr/>
        </p:nvSpPr>
        <p:spPr>
          <a:xfrm>
            <a:off x="2477262" y="2301367"/>
            <a:ext cx="2202941" cy="2590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2" name="object 52"/>
          <p:cNvSpPr txBox="1"/>
          <p:nvPr/>
        </p:nvSpPr>
        <p:spPr>
          <a:xfrm>
            <a:off x="2672969" y="2301367"/>
            <a:ext cx="2555874" cy="1934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1" name="object 51"/>
          <p:cNvSpPr txBox="1"/>
          <p:nvPr/>
        </p:nvSpPr>
        <p:spPr>
          <a:xfrm>
            <a:off x="4965192" y="2301367"/>
            <a:ext cx="263651" cy="175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0" name="object 50"/>
          <p:cNvSpPr txBox="1"/>
          <p:nvPr/>
        </p:nvSpPr>
        <p:spPr>
          <a:xfrm>
            <a:off x="5116068" y="2301367"/>
            <a:ext cx="112775" cy="1934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9" name="object 49"/>
          <p:cNvSpPr txBox="1"/>
          <p:nvPr/>
        </p:nvSpPr>
        <p:spPr>
          <a:xfrm>
            <a:off x="1991868" y="2479675"/>
            <a:ext cx="221742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48" name="object 48"/>
          <p:cNvSpPr txBox="1"/>
          <p:nvPr/>
        </p:nvSpPr>
        <p:spPr>
          <a:xfrm>
            <a:off x="2213610" y="2479675"/>
            <a:ext cx="263652" cy="80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600"/>
              </a:lnSpc>
              <a:spcBef>
                <a:spcPts val="35"/>
              </a:spcBef>
            </a:pPr>
            <a:endParaRPr sz="600"/>
          </a:p>
        </p:txBody>
      </p:sp>
      <p:sp>
        <p:nvSpPr>
          <p:cNvPr id="47" name="object 47"/>
          <p:cNvSpPr txBox="1"/>
          <p:nvPr/>
        </p:nvSpPr>
        <p:spPr>
          <a:xfrm>
            <a:off x="4965192" y="2476500"/>
            <a:ext cx="150876" cy="182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991868" y="2560446"/>
            <a:ext cx="110490" cy="13251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5" name="object 45"/>
          <p:cNvSpPr txBox="1"/>
          <p:nvPr/>
        </p:nvSpPr>
        <p:spPr>
          <a:xfrm>
            <a:off x="2102358" y="2560446"/>
            <a:ext cx="111251" cy="13251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4" name="object 44"/>
          <p:cNvSpPr txBox="1"/>
          <p:nvPr/>
        </p:nvSpPr>
        <p:spPr>
          <a:xfrm>
            <a:off x="2213610" y="2560446"/>
            <a:ext cx="263652" cy="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2389505" y="2560446"/>
            <a:ext cx="87757" cy="22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2477262" y="2560446"/>
            <a:ext cx="195706" cy="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00"/>
              </a:lnSpc>
              <a:spcBef>
                <a:spcPts val="16"/>
              </a:spcBef>
            </a:pPr>
            <a:endParaRPr sz="500"/>
          </a:p>
        </p:txBody>
      </p:sp>
      <p:sp>
        <p:nvSpPr>
          <p:cNvPr id="41" name="object 41"/>
          <p:cNvSpPr txBox="1"/>
          <p:nvPr/>
        </p:nvSpPr>
        <p:spPr>
          <a:xfrm>
            <a:off x="4680204" y="2560446"/>
            <a:ext cx="174498" cy="22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4854702" y="2560446"/>
            <a:ext cx="41909" cy="22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4896611" y="2560446"/>
            <a:ext cx="68580" cy="22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477262" y="2494788"/>
            <a:ext cx="2487929" cy="427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4680204" y="2522347"/>
            <a:ext cx="174498" cy="609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213610" y="2537586"/>
            <a:ext cx="263652" cy="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389505" y="2537586"/>
            <a:ext cx="87757" cy="45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477262" y="2537586"/>
            <a:ext cx="2202941" cy="45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680204" y="2537586"/>
            <a:ext cx="174498" cy="45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4854702" y="2537586"/>
            <a:ext cx="41909" cy="45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896611" y="2537586"/>
            <a:ext cx="68580" cy="45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965192" y="2494788"/>
            <a:ext cx="263651" cy="11088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2213610" y="2533015"/>
            <a:ext cx="175894" cy="50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389505" y="2533015"/>
            <a:ext cx="87757" cy="50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213610" y="2583306"/>
            <a:ext cx="175894" cy="1859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6" name="object 26"/>
          <p:cNvSpPr txBox="1"/>
          <p:nvPr/>
        </p:nvSpPr>
        <p:spPr>
          <a:xfrm>
            <a:off x="2389505" y="2583306"/>
            <a:ext cx="87757" cy="1859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5" name="object 25"/>
          <p:cNvSpPr txBox="1"/>
          <p:nvPr/>
        </p:nvSpPr>
        <p:spPr>
          <a:xfrm>
            <a:off x="2477262" y="2583306"/>
            <a:ext cx="2202941" cy="1859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10"/>
              </a:spcBef>
            </a:pPr>
            <a:endParaRPr sz="750"/>
          </a:p>
          <a:p>
            <a:pPr marL="1062453" marR="753825" algn="ctr">
              <a:lnSpc>
                <a:spcPts val="705"/>
              </a:lnSpc>
              <a:spcBef>
                <a:spcPts val="35"/>
              </a:spcBef>
            </a:pPr>
            <a:r>
              <a:rPr sz="1200" spc="4" baseline="-14493" dirty="0" smtClean="0">
                <a:latin typeface="Arial"/>
                <a:cs typeface="Arial"/>
              </a:rPr>
              <a:t>B</a:t>
            </a:r>
            <a:r>
              <a:rPr sz="1200" spc="-4" baseline="-14493" dirty="0" smtClean="0">
                <a:latin typeface="Arial"/>
                <a:cs typeface="Arial"/>
              </a:rPr>
              <a:t>ra</a:t>
            </a:r>
            <a:r>
              <a:rPr sz="1200" spc="4" baseline="-14493" dirty="0" smtClean="0">
                <a:latin typeface="Arial"/>
                <a:cs typeface="Arial"/>
              </a:rPr>
              <a:t>c</a:t>
            </a:r>
            <a:r>
              <a:rPr sz="1200" spc="0" baseline="-14493" dirty="0" smtClean="0">
                <a:latin typeface="Arial"/>
                <a:cs typeface="Arial"/>
              </a:rPr>
              <a:t>i</a:t>
            </a:r>
            <a:r>
              <a:rPr sz="1200" spc="-4" baseline="-14493" dirty="0" smtClean="0">
                <a:latin typeface="Arial"/>
                <a:cs typeface="Arial"/>
              </a:rPr>
              <a:t>n</a:t>
            </a:r>
            <a:r>
              <a:rPr sz="1200" spc="0" baseline="-14493" dirty="0" smtClean="0">
                <a:latin typeface="Arial"/>
                <a:cs typeface="Arial"/>
              </a:rPr>
              <a:t>g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680204" y="2583306"/>
            <a:ext cx="174498" cy="1859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4854702" y="2583306"/>
            <a:ext cx="110489" cy="10203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2213610" y="2769235"/>
            <a:ext cx="263652" cy="8343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" name="object 21"/>
          <p:cNvSpPr txBox="1"/>
          <p:nvPr/>
        </p:nvSpPr>
        <p:spPr>
          <a:xfrm>
            <a:off x="2477262" y="2769235"/>
            <a:ext cx="2377439" cy="8343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2213610" y="3603625"/>
            <a:ext cx="2641091" cy="952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750"/>
              </a:lnSpc>
            </a:pPr>
            <a:endParaRPr sz="750"/>
          </a:p>
        </p:txBody>
      </p:sp>
      <p:sp>
        <p:nvSpPr>
          <p:cNvPr id="19" name="object 19"/>
          <p:cNvSpPr txBox="1"/>
          <p:nvPr/>
        </p:nvSpPr>
        <p:spPr>
          <a:xfrm>
            <a:off x="4854702" y="3603625"/>
            <a:ext cx="110489" cy="281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4965192" y="3603625"/>
            <a:ext cx="263651" cy="2819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5149596" y="3603625"/>
            <a:ext cx="79247" cy="53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213610" y="3698875"/>
            <a:ext cx="1171193" cy="1866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5" name="object 15"/>
          <p:cNvSpPr txBox="1"/>
          <p:nvPr/>
        </p:nvSpPr>
        <p:spPr>
          <a:xfrm>
            <a:off x="3384804" y="3698875"/>
            <a:ext cx="304800" cy="1866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3689604" y="3698875"/>
            <a:ext cx="1165098" cy="1866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1258824" y="3885565"/>
            <a:ext cx="388620" cy="3726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1647444" y="3885565"/>
            <a:ext cx="344423" cy="3726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1991868" y="3885565"/>
            <a:ext cx="110490" cy="118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35"/>
              </a:spcBef>
            </a:pPr>
            <a:endParaRPr sz="900"/>
          </a:p>
        </p:txBody>
      </p:sp>
      <p:sp>
        <p:nvSpPr>
          <p:cNvPr id="10" name="object 10"/>
          <p:cNvSpPr txBox="1"/>
          <p:nvPr/>
        </p:nvSpPr>
        <p:spPr>
          <a:xfrm>
            <a:off x="2102358" y="3885565"/>
            <a:ext cx="111251" cy="118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35"/>
              </a:spcBef>
            </a:pPr>
            <a:endParaRPr sz="900"/>
          </a:p>
        </p:txBody>
      </p:sp>
      <p:sp>
        <p:nvSpPr>
          <p:cNvPr id="9" name="object 9"/>
          <p:cNvSpPr txBox="1"/>
          <p:nvPr/>
        </p:nvSpPr>
        <p:spPr>
          <a:xfrm>
            <a:off x="2213610" y="3885565"/>
            <a:ext cx="2522981" cy="118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35"/>
              </a:spcBef>
            </a:pPr>
            <a:endParaRPr sz="900"/>
          </a:p>
        </p:txBody>
      </p:sp>
      <p:sp>
        <p:nvSpPr>
          <p:cNvPr id="8" name="object 8"/>
          <p:cNvSpPr txBox="1"/>
          <p:nvPr/>
        </p:nvSpPr>
        <p:spPr>
          <a:xfrm>
            <a:off x="4736592" y="3885565"/>
            <a:ext cx="118110" cy="118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35"/>
              </a:spcBef>
            </a:pPr>
            <a:endParaRPr sz="900"/>
          </a:p>
        </p:txBody>
      </p:sp>
      <p:sp>
        <p:nvSpPr>
          <p:cNvPr id="7" name="object 7"/>
          <p:cNvSpPr txBox="1"/>
          <p:nvPr/>
        </p:nvSpPr>
        <p:spPr>
          <a:xfrm>
            <a:off x="4854702" y="3885565"/>
            <a:ext cx="110489" cy="118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35"/>
              </a:spcBef>
            </a:pPr>
            <a:endParaRPr sz="900"/>
          </a:p>
        </p:txBody>
      </p:sp>
      <p:sp>
        <p:nvSpPr>
          <p:cNvPr id="6" name="object 6"/>
          <p:cNvSpPr txBox="1"/>
          <p:nvPr/>
        </p:nvSpPr>
        <p:spPr>
          <a:xfrm>
            <a:off x="4965192" y="3885565"/>
            <a:ext cx="537971" cy="1188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35"/>
              </a:spcBef>
            </a:pPr>
            <a:endParaRPr sz="900"/>
          </a:p>
        </p:txBody>
      </p:sp>
      <p:sp>
        <p:nvSpPr>
          <p:cNvPr id="5" name="object 5"/>
          <p:cNvSpPr txBox="1"/>
          <p:nvPr/>
        </p:nvSpPr>
        <p:spPr>
          <a:xfrm>
            <a:off x="5503163" y="3885565"/>
            <a:ext cx="574548" cy="3329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991868" y="4004436"/>
            <a:ext cx="2744723" cy="2537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736592" y="4004436"/>
            <a:ext cx="766571" cy="2141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4736592" y="4218559"/>
            <a:ext cx="1341120" cy="39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978408" y="1982851"/>
            <a:ext cx="2706624" cy="11841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66388" y="1966086"/>
            <a:ext cx="2724912" cy="12024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96112" y="3157854"/>
            <a:ext cx="5768213" cy="161544"/>
          </a:xfrm>
          <a:custGeom>
            <a:avLst/>
            <a:gdLst/>
            <a:ahLst/>
            <a:cxnLst/>
            <a:rect l="l" t="t" r="r" b="b"/>
            <a:pathLst>
              <a:path w="5768213" h="161544">
                <a:moveTo>
                  <a:pt x="0" y="0"/>
                </a:moveTo>
                <a:lnTo>
                  <a:pt x="0" y="161544"/>
                </a:lnTo>
                <a:lnTo>
                  <a:pt x="5768213" y="161544"/>
                </a:lnTo>
                <a:lnTo>
                  <a:pt x="576821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14400" y="3772027"/>
            <a:ext cx="2772155" cy="18729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62755" y="3788791"/>
            <a:ext cx="2767583" cy="18562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14400" y="6097651"/>
            <a:ext cx="5725667" cy="33421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30300" y="916227"/>
            <a:ext cx="5551302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100" spc="0" dirty="0" smtClean="0">
                <a:latin typeface="Times New Roman"/>
                <a:cs typeface="Times New Roman"/>
              </a:rPr>
              <a:t>d3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b="1" spc="0" dirty="0" smtClean="0">
                <a:latin typeface="Times New Roman"/>
                <a:cs typeface="Times New Roman"/>
              </a:rPr>
              <a:t>J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an </a:t>
            </a:r>
            <a:r>
              <a:rPr sz="1200" b="1" spc="4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g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lagar </a:t>
            </a:r>
            <a:r>
              <a:rPr sz="1200" b="1" spc="19" dirty="0" smtClean="0">
                <a:latin typeface="Times New Roman"/>
                <a:cs typeface="Times New Roman"/>
              </a:rPr>
              <a:t> </a:t>
            </a:r>
            <a:r>
              <a:rPr sz="1200" b="1" spc="4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o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ak </a:t>
            </a:r>
            <a:r>
              <a:rPr sz="1200" b="1" spc="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box</a:t>
            </a:r>
            <a:r>
              <a:rPr sz="1200" i="1" spc="295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gird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 </a:t>
            </a:r>
            <a:r>
              <a:rPr sz="1200" i="1" spc="1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  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bu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 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 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 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ntuk</a:t>
            </a:r>
            <a:endParaRPr sz="1200">
              <a:latin typeface="Times New Roman"/>
              <a:cs typeface="Times New Roman"/>
            </a:endParaRPr>
          </a:p>
          <a:p>
            <a:pPr marL="241300" marR="152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kot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0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9" dirty="0" smtClean="0">
                <a:latin typeface="Times New Roman"/>
                <a:cs typeface="Times New Roman"/>
              </a:rPr>
              <a:t>e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00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ntuk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um,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mum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8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3304" y="1237214"/>
            <a:ext cx="2880912" cy="2073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50"/>
              </a:lnSpc>
              <a:spcBef>
                <a:spcPts val="77"/>
              </a:spcBef>
            </a:pPr>
            <a:r>
              <a:rPr sz="1800" spc="0" baseline="-2415" dirty="0" smtClean="0">
                <a:latin typeface="Times New Roman"/>
                <a:cs typeface="Times New Roman"/>
              </a:rPr>
              <a:t>m</a:t>
            </a:r>
            <a:r>
              <a:rPr sz="1800" spc="-4" baseline="-2415" dirty="0" smtClean="0">
                <a:latin typeface="Times New Roman"/>
                <a:cs typeface="Times New Roman"/>
              </a:rPr>
              <a:t>e</a:t>
            </a:r>
            <a:r>
              <a:rPr sz="1800" spc="0" baseline="-2415" dirty="0" smtClean="0">
                <a:latin typeface="Times New Roman"/>
                <a:cs typeface="Times New Roman"/>
              </a:rPr>
              <a:t>t</a:t>
            </a:r>
            <a:r>
              <a:rPr sz="1800" spc="-4" baseline="-2415" dirty="0" smtClean="0">
                <a:latin typeface="Times New Roman"/>
                <a:cs typeface="Times New Roman"/>
              </a:rPr>
              <a:t>er</a:t>
            </a:r>
            <a:r>
              <a:rPr sz="1800" spc="0" baseline="-2415" dirty="0" smtClean="0">
                <a:latin typeface="Times New Roman"/>
                <a:cs typeface="Times New Roman"/>
              </a:rPr>
              <a:t>.</a:t>
            </a:r>
            <a:r>
              <a:rPr sz="975" spc="0" baseline="35677" dirty="0" smtClean="0">
                <a:latin typeface="Times New Roman"/>
                <a:cs typeface="Times New Roman"/>
              </a:rPr>
              <a:t>Y</a:t>
            </a:r>
            <a:r>
              <a:rPr sz="975" spc="9" baseline="35677" dirty="0" smtClean="0">
                <a:latin typeface="Times New Roman"/>
                <a:cs typeface="Times New Roman"/>
              </a:rPr>
              <a:t>u</a:t>
            </a:r>
            <a:r>
              <a:rPr sz="975" spc="0" baseline="35677" dirty="0" smtClean="0">
                <a:latin typeface="Times New Roman"/>
                <a:cs typeface="Times New Roman"/>
              </a:rPr>
              <a:t>sup </a:t>
            </a:r>
            <a:r>
              <a:rPr sz="975" spc="17" baseline="35677" dirty="0" smtClean="0">
                <a:latin typeface="Times New Roman"/>
                <a:cs typeface="Times New Roman"/>
              </a:rPr>
              <a:t> </a:t>
            </a:r>
            <a:r>
              <a:rPr sz="975" spc="-9" baseline="35677" dirty="0" smtClean="0">
                <a:latin typeface="Times New Roman"/>
                <a:cs typeface="Times New Roman"/>
              </a:rPr>
              <a:t>S</a:t>
            </a:r>
            <a:r>
              <a:rPr sz="975" spc="0" baseline="35677" dirty="0" smtClean="0">
                <a:latin typeface="Times New Roman"/>
                <a:cs typeface="Times New Roman"/>
              </a:rPr>
              <a:t>aleh, </a:t>
            </a:r>
            <a:r>
              <a:rPr sz="975" spc="38" baseline="35677" dirty="0" smtClean="0">
                <a:latin typeface="Times New Roman"/>
                <a:cs typeface="Times New Roman"/>
              </a:rPr>
              <a:t> </a:t>
            </a:r>
            <a:r>
              <a:rPr sz="975" spc="-9" baseline="35677" dirty="0" smtClean="0">
                <a:latin typeface="Times New Roman"/>
                <a:cs typeface="Times New Roman"/>
              </a:rPr>
              <a:t>L</a:t>
            </a:r>
            <a:r>
              <a:rPr sz="975" spc="0" baseline="35677" dirty="0" smtClean="0">
                <a:latin typeface="Times New Roman"/>
                <a:cs typeface="Times New Roman"/>
              </a:rPr>
              <a:t>ian </a:t>
            </a:r>
            <a:r>
              <a:rPr sz="975" spc="23" baseline="35677" dirty="0" smtClean="0">
                <a:latin typeface="Times New Roman"/>
                <a:cs typeface="Times New Roman"/>
              </a:rPr>
              <a:t> </a:t>
            </a:r>
            <a:r>
              <a:rPr sz="975" spc="0" baseline="35677" dirty="0" smtClean="0">
                <a:latin typeface="Times New Roman"/>
                <a:cs typeface="Times New Roman"/>
              </a:rPr>
              <a:t>Duan, </a:t>
            </a:r>
            <a:r>
              <a:rPr sz="975" spc="24" baseline="35677" dirty="0" smtClean="0">
                <a:latin typeface="Times New Roman"/>
                <a:cs typeface="Times New Roman"/>
              </a:rPr>
              <a:t> </a:t>
            </a:r>
            <a:r>
              <a:rPr sz="975" spc="0" baseline="35677" dirty="0" smtClean="0">
                <a:latin typeface="Times New Roman"/>
                <a:cs typeface="Times New Roman"/>
              </a:rPr>
              <a:t>The </a:t>
            </a:r>
            <a:r>
              <a:rPr sz="975" spc="24" baseline="35677" dirty="0" smtClean="0">
                <a:latin typeface="Times New Roman"/>
                <a:cs typeface="Times New Roman"/>
              </a:rPr>
              <a:t> </a:t>
            </a:r>
            <a:r>
              <a:rPr sz="975" spc="0" baseline="35677" dirty="0" smtClean="0">
                <a:latin typeface="Times New Roman"/>
                <a:cs typeface="Times New Roman"/>
              </a:rPr>
              <a:t>Bri</a:t>
            </a:r>
            <a:r>
              <a:rPr sz="975" spc="9" baseline="35677" dirty="0" smtClean="0">
                <a:latin typeface="Times New Roman"/>
                <a:cs typeface="Times New Roman"/>
              </a:rPr>
              <a:t>d</a:t>
            </a:r>
            <a:r>
              <a:rPr sz="975" spc="-9" baseline="35677" dirty="0" smtClean="0">
                <a:latin typeface="Times New Roman"/>
                <a:cs typeface="Times New Roman"/>
              </a:rPr>
              <a:t>g</a:t>
            </a:r>
            <a:r>
              <a:rPr sz="975" spc="0" baseline="35677" dirty="0" smtClean="0">
                <a:latin typeface="Times New Roman"/>
                <a:cs typeface="Times New Roman"/>
              </a:rPr>
              <a:t>e </a:t>
            </a:r>
            <a:r>
              <a:rPr sz="975" spc="17" baseline="35677" dirty="0" smtClean="0">
                <a:latin typeface="Times New Roman"/>
                <a:cs typeface="Times New Roman"/>
              </a:rPr>
              <a:t> </a:t>
            </a:r>
            <a:r>
              <a:rPr sz="975" spc="0" baseline="35677" dirty="0" smtClean="0">
                <a:latin typeface="Times New Roman"/>
                <a:cs typeface="Times New Roman"/>
              </a:rPr>
              <a:t>E</a:t>
            </a:r>
            <a:r>
              <a:rPr sz="975" spc="9" baseline="35677" dirty="0" smtClean="0">
                <a:latin typeface="Times New Roman"/>
                <a:cs typeface="Times New Roman"/>
              </a:rPr>
              <a:t>n</a:t>
            </a:r>
            <a:r>
              <a:rPr sz="975" spc="-9" baseline="35677" dirty="0" smtClean="0">
                <a:latin typeface="Times New Roman"/>
                <a:cs typeface="Times New Roman"/>
              </a:rPr>
              <a:t>g</a:t>
            </a:r>
            <a:r>
              <a:rPr sz="975" spc="0" baseline="35677" dirty="0" smtClean="0">
                <a:latin typeface="Times New Roman"/>
                <a:cs typeface="Times New Roman"/>
              </a:rPr>
              <a:t>ineeri</a:t>
            </a:r>
            <a:r>
              <a:rPr sz="975" spc="14" baseline="35677" dirty="0" smtClean="0">
                <a:latin typeface="Times New Roman"/>
                <a:cs typeface="Times New Roman"/>
              </a:rPr>
              <a:t>n</a:t>
            </a:r>
            <a:r>
              <a:rPr sz="975" spc="0" baseline="35677" dirty="0" smtClean="0">
                <a:latin typeface="Times New Roman"/>
                <a:cs typeface="Times New Roman"/>
              </a:rPr>
              <a:t>g </a:t>
            </a:r>
            <a:r>
              <a:rPr sz="975" spc="3" baseline="35677" dirty="0" smtClean="0">
                <a:latin typeface="Times New Roman"/>
                <a:cs typeface="Times New Roman"/>
              </a:rPr>
              <a:t> </a:t>
            </a:r>
            <a:r>
              <a:rPr sz="975" spc="0" baseline="35677" dirty="0" smtClean="0">
                <a:latin typeface="Times New Roman"/>
                <a:cs typeface="Times New Roman"/>
              </a:rPr>
              <a:t>Handboo</a:t>
            </a:r>
            <a:r>
              <a:rPr sz="975" spc="-9" baseline="35677" dirty="0" smtClean="0">
                <a:latin typeface="Times New Roman"/>
                <a:cs typeface="Times New Roman"/>
              </a:rPr>
              <a:t>k</a:t>
            </a:r>
            <a:r>
              <a:rPr sz="975" spc="0" baseline="35677" dirty="0" smtClean="0">
                <a:latin typeface="Times New Roman"/>
                <a:cs typeface="Times New Roman"/>
              </a:rPr>
              <a:t>, </a:t>
            </a:r>
            <a:r>
              <a:rPr sz="975" spc="11" baseline="35677" dirty="0" smtClean="0">
                <a:latin typeface="Times New Roman"/>
                <a:cs typeface="Times New Roman"/>
              </a:rPr>
              <a:t> </a:t>
            </a:r>
            <a:r>
              <a:rPr sz="975" spc="0" baseline="35677" dirty="0" smtClean="0">
                <a:latin typeface="Times New Roman"/>
                <a:cs typeface="Times New Roman"/>
              </a:rPr>
              <a:t>2000</a:t>
            </a:r>
            <a:r>
              <a:rPr sz="1200" spc="0" baseline="36234" dirty="0" smtClean="0">
                <a:latin typeface="Times New Roman"/>
                <a:cs typeface="Times New Roman"/>
              </a:rPr>
              <a:t>.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58900" y="1266747"/>
            <a:ext cx="2428656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 </a:t>
            </a:r>
            <a:r>
              <a:rPr sz="1200" spc="6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30</a:t>
            </a:r>
            <a:r>
              <a:rPr sz="1200" spc="1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1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9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60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58900" y="1442007"/>
            <a:ext cx="4698964" cy="353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2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2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2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2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kot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tung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2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upun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susun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95825"/>
              </a:lnSpc>
            </a:pP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ti 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lih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 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ikut.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83086" y="1442007"/>
            <a:ext cx="59747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88668" y="3320344"/>
            <a:ext cx="4222485" cy="2839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61112" marR="15297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13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 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-9" dirty="0" smtClean="0">
                <a:latin typeface="Times New Roman"/>
                <a:cs typeface="Times New Roman"/>
              </a:rPr>
              <a:t>ag</a:t>
            </a:r>
            <a:r>
              <a:rPr sz="1100" spc="0" dirty="0" smtClean="0">
                <a:latin typeface="Times New Roman"/>
                <a:cs typeface="Times New Roman"/>
              </a:rPr>
              <a:t>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o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ak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19" dirty="0" smtClean="0">
                <a:latin typeface="Times New Roman"/>
                <a:cs typeface="Times New Roman"/>
              </a:rPr>
              <a:t>(</a:t>
            </a:r>
            <a:r>
              <a:rPr sz="1100" i="1" spc="0" dirty="0" smtClean="0">
                <a:latin typeface="Times New Roman"/>
                <a:cs typeface="Times New Roman"/>
              </a:rPr>
              <a:t>box</a:t>
            </a:r>
            <a:r>
              <a:rPr sz="1100" i="1" spc="4" dirty="0" smtClean="0"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latin typeface="Times New Roman"/>
                <a:cs typeface="Times New Roman"/>
              </a:rPr>
              <a:t>g</a:t>
            </a:r>
            <a:r>
              <a:rPr sz="1100" i="1" spc="-4" dirty="0" smtClean="0"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latin typeface="Times New Roman"/>
                <a:cs typeface="Times New Roman"/>
              </a:rPr>
              <a:t>rde</a:t>
            </a:r>
            <a:r>
              <a:rPr sz="1100" i="1" spc="-4" dirty="0" smtClean="0">
                <a:latin typeface="Times New Roman"/>
                <a:cs typeface="Times New Roman"/>
              </a:rPr>
              <a:t>r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100" spc="0" dirty="0" smtClean="0">
                <a:latin typeface="Times New Roman"/>
                <a:cs typeface="Times New Roman"/>
              </a:rPr>
              <a:t>, 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u</a:t>
            </a:r>
            <a:r>
              <a:rPr sz="1100" spc="4" dirty="0" smtClean="0">
                <a:latin typeface="Times New Roman"/>
                <a:cs typeface="Times New Roman"/>
              </a:rPr>
              <a:t>lt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9" dirty="0" smtClean="0">
                <a:latin typeface="Times New Roman"/>
                <a:cs typeface="Times New Roman"/>
              </a:rPr>
              <a:t>s</a:t>
            </a:r>
            <a:r>
              <a:rPr sz="1100" spc="0" dirty="0" smtClean="0">
                <a:latin typeface="Times New Roman"/>
                <a:cs typeface="Times New Roman"/>
              </a:rPr>
              <a:t>pan.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4" dirty="0" smtClean="0">
                <a:latin typeface="Arial"/>
                <a:cs typeface="Arial"/>
              </a:rPr>
              <a:t>A.</a:t>
            </a:r>
            <a:r>
              <a:rPr sz="800" spc="-4" dirty="0" smtClean="0">
                <a:latin typeface="Arial"/>
                <a:cs typeface="Arial"/>
              </a:rPr>
              <a:t>C</a:t>
            </a:r>
            <a:r>
              <a:rPr sz="800" spc="4" dirty="0" smtClean="0">
                <a:latin typeface="Arial"/>
                <a:cs typeface="Arial"/>
              </a:rPr>
              <a:t>.</a:t>
            </a:r>
            <a:r>
              <a:rPr sz="800" spc="-14" dirty="0" smtClean="0">
                <a:latin typeface="Arial"/>
                <a:cs typeface="Arial"/>
              </a:rPr>
              <a:t>G</a:t>
            </a:r>
            <a:r>
              <a:rPr sz="800" spc="0" dirty="0" smtClean="0">
                <a:latin typeface="Arial"/>
                <a:cs typeface="Arial"/>
              </a:rPr>
              <a:t>.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Hay</a:t>
            </a:r>
            <a:r>
              <a:rPr sz="800" spc="-14" dirty="0" smtClean="0">
                <a:latin typeface="Arial"/>
                <a:cs typeface="Arial"/>
              </a:rPr>
              <a:t>w</a:t>
            </a:r>
            <a:r>
              <a:rPr sz="800" spc="-4" dirty="0" smtClean="0">
                <a:latin typeface="Arial"/>
                <a:cs typeface="Arial"/>
              </a:rPr>
              <a:t>ard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C</a:t>
            </a:r>
            <a:r>
              <a:rPr sz="800" spc="-14" dirty="0" smtClean="0">
                <a:latin typeface="Arial"/>
                <a:cs typeface="Arial"/>
              </a:rPr>
              <a:t>o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po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s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ee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gh</a:t>
            </a:r>
            <a:r>
              <a:rPr sz="800" spc="-14" dirty="0" smtClean="0">
                <a:latin typeface="Arial"/>
                <a:cs typeface="Arial"/>
              </a:rPr>
              <a:t>w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y </a:t>
            </a:r>
            <a:r>
              <a:rPr sz="800" spc="-4" dirty="0" smtClean="0">
                <a:latin typeface="Arial"/>
                <a:cs typeface="Arial"/>
              </a:rPr>
              <a:t>br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dge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, </a:t>
            </a:r>
            <a:r>
              <a:rPr sz="800" spc="-4" dirty="0" smtClean="0">
                <a:latin typeface="Arial"/>
                <a:cs typeface="Arial"/>
              </a:rPr>
              <a:t>Coru</a:t>
            </a:r>
            <a:r>
              <a:rPr sz="800" spc="0" dirty="0" smtClean="0">
                <a:latin typeface="Arial"/>
                <a:cs typeface="Arial"/>
              </a:rPr>
              <a:t>s </a:t>
            </a:r>
            <a:r>
              <a:rPr sz="800" spc="-4" dirty="0" smtClean="0">
                <a:latin typeface="Arial"/>
                <a:cs typeface="Arial"/>
              </a:rPr>
              <a:t>Con</a:t>
            </a:r>
            <a:r>
              <a:rPr sz="800" spc="4" dirty="0" smtClean="0">
                <a:latin typeface="Arial"/>
                <a:cs typeface="Arial"/>
              </a:rPr>
              <a:t>st</a:t>
            </a:r>
            <a:r>
              <a:rPr sz="800" spc="-4" dirty="0" smtClean="0">
                <a:latin typeface="Arial"/>
                <a:cs typeface="Arial"/>
              </a:rPr>
              <a:t>ruc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&amp; </a:t>
            </a: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ndus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21968" y="5821228"/>
            <a:ext cx="4518818" cy="2839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9053" marR="281894" algn="ctr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14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 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-9" dirty="0" smtClean="0">
                <a:latin typeface="Times New Roman"/>
                <a:cs typeface="Times New Roman"/>
              </a:rPr>
              <a:t>ag</a:t>
            </a:r>
            <a:r>
              <a:rPr sz="1100" spc="0" dirty="0" smtClean="0">
                <a:latin typeface="Times New Roman"/>
                <a:cs typeface="Times New Roman"/>
              </a:rPr>
              <a:t>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o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ak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un</a:t>
            </a:r>
            <a:r>
              <a:rPr sz="1100" spc="-9" dirty="0" smtClean="0">
                <a:latin typeface="Times New Roman"/>
                <a:cs typeface="Times New Roman"/>
              </a:rPr>
              <a:t>gg</a:t>
            </a:r>
            <a:r>
              <a:rPr sz="1100" spc="0" dirty="0" smtClean="0">
                <a:latin typeface="Times New Roman"/>
                <a:cs typeface="Times New Roman"/>
              </a:rPr>
              <a:t>al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9" dirty="0" smtClean="0">
                <a:latin typeface="Times New Roman"/>
                <a:cs typeface="Times New Roman"/>
              </a:rPr>
              <a:t>(</a:t>
            </a:r>
            <a:r>
              <a:rPr sz="1100" i="1" spc="0" dirty="0" smtClean="0">
                <a:latin typeface="Times New Roman"/>
                <a:cs typeface="Times New Roman"/>
              </a:rPr>
              <a:t>box</a:t>
            </a:r>
            <a:r>
              <a:rPr sz="1100" i="1" spc="4" dirty="0" smtClean="0"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latin typeface="Times New Roman"/>
                <a:cs typeface="Times New Roman"/>
              </a:rPr>
              <a:t>g</a:t>
            </a:r>
            <a:r>
              <a:rPr sz="1100" i="1" spc="-4" dirty="0" smtClean="0"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latin typeface="Times New Roman"/>
                <a:cs typeface="Times New Roman"/>
              </a:rPr>
              <a:t>r</a:t>
            </a:r>
            <a:r>
              <a:rPr sz="1100" i="1" spc="-9" dirty="0" smtClean="0">
                <a:latin typeface="Times New Roman"/>
                <a:cs typeface="Times New Roman"/>
              </a:rPr>
              <a:t>d</a:t>
            </a:r>
            <a:r>
              <a:rPr sz="1100" i="1" spc="0" dirty="0" smtClean="0">
                <a:latin typeface="Times New Roman"/>
                <a:cs typeface="Times New Roman"/>
              </a:rPr>
              <a:t>e</a:t>
            </a:r>
            <a:r>
              <a:rPr sz="1100" i="1" spc="4" dirty="0" smtClean="0">
                <a:latin typeface="Times New Roman"/>
                <a:cs typeface="Times New Roman"/>
              </a:rPr>
              <a:t>r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100" spc="0" dirty="0" smtClean="0">
                <a:latin typeface="Times New Roman"/>
                <a:cs typeface="Times New Roman"/>
              </a:rPr>
              <a:t>, 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u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s</a:t>
            </a:r>
            <a:r>
              <a:rPr sz="1100" spc="-9" dirty="0" smtClean="0">
                <a:latin typeface="Times New Roman"/>
                <a:cs typeface="Times New Roman"/>
              </a:rPr>
              <a:t>p</a:t>
            </a:r>
            <a:r>
              <a:rPr sz="1100" spc="0" dirty="0" smtClean="0">
                <a:latin typeface="Times New Roman"/>
                <a:cs typeface="Times New Roman"/>
              </a:rPr>
              <a:t>an.</a:t>
            </a: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Dan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e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d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-9" dirty="0" smtClean="0">
                <a:latin typeface="Arial"/>
                <a:cs typeface="Arial"/>
              </a:rPr>
              <a:t> M</a:t>
            </a:r>
            <a:r>
              <a:rPr sz="800" spc="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9" dirty="0" smtClean="0">
                <a:latin typeface="Arial"/>
                <a:cs typeface="Arial"/>
              </a:rPr>
              <a:t>T</a:t>
            </a:r>
            <a:r>
              <a:rPr sz="800" spc="4" dirty="0" smtClean="0">
                <a:latin typeface="Arial"/>
                <a:cs typeface="Arial"/>
              </a:rPr>
              <a:t>E</a:t>
            </a:r>
            <a:r>
              <a:rPr sz="800" spc="-4" dirty="0" smtClean="0">
                <a:latin typeface="Arial"/>
                <a:cs typeface="Arial"/>
              </a:rPr>
              <a:t>I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, </a:t>
            </a:r>
            <a:r>
              <a:rPr sz="800" spc="-4" dirty="0" smtClean="0">
                <a:latin typeface="Arial"/>
                <a:cs typeface="Arial"/>
              </a:rPr>
              <a:t>dkk</a:t>
            </a:r>
            <a:r>
              <a:rPr sz="800" spc="4" dirty="0" smtClean="0">
                <a:latin typeface="Arial"/>
                <a:cs typeface="Arial"/>
              </a:rPr>
              <a:t>.</a:t>
            </a:r>
            <a:r>
              <a:rPr sz="800" spc="0" dirty="0" smtClean="0">
                <a:latin typeface="Arial"/>
                <a:cs typeface="Arial"/>
              </a:rPr>
              <a:t>, </a:t>
            </a:r>
            <a:r>
              <a:rPr sz="800" spc="4" dirty="0" smtClean="0">
                <a:latin typeface="Arial"/>
                <a:cs typeface="Arial"/>
              </a:rPr>
              <a:t>St</a:t>
            </a:r>
            <a:r>
              <a:rPr sz="800" spc="-4" dirty="0" smtClean="0">
                <a:latin typeface="Arial"/>
                <a:cs typeface="Arial"/>
              </a:rPr>
              <a:t>ee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-4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–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Co</a:t>
            </a:r>
            <a:r>
              <a:rPr sz="800" spc="-14" dirty="0" smtClean="0">
                <a:latin typeface="Arial"/>
                <a:cs typeface="Arial"/>
              </a:rPr>
              <a:t>n</a:t>
            </a:r>
            <a:r>
              <a:rPr sz="800" spc="4" dirty="0" smtClean="0">
                <a:latin typeface="Arial"/>
                <a:cs typeface="Arial"/>
              </a:rPr>
              <a:t>c</a:t>
            </a:r>
            <a:r>
              <a:rPr sz="800" spc="-4" dirty="0" smtClean="0">
                <a:latin typeface="Arial"/>
                <a:cs typeface="Arial"/>
              </a:rPr>
              <a:t>re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C</a:t>
            </a:r>
            <a:r>
              <a:rPr sz="800" spc="-14" dirty="0" smtClean="0">
                <a:latin typeface="Arial"/>
                <a:cs typeface="Arial"/>
              </a:rPr>
              <a:t>o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p</a:t>
            </a:r>
            <a:r>
              <a:rPr sz="800" spc="-14" dirty="0" smtClean="0">
                <a:latin typeface="Arial"/>
                <a:cs typeface="Arial"/>
              </a:rPr>
              <a:t>o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9" dirty="0" smtClean="0">
                <a:latin typeface="Arial"/>
                <a:cs typeface="Arial"/>
              </a:rPr>
              <a:t>i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B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dge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st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nab</a:t>
            </a:r>
            <a:r>
              <a:rPr sz="800" spc="0" dirty="0" smtClean="0">
                <a:latin typeface="Arial"/>
                <a:cs typeface="Arial"/>
              </a:rPr>
              <a:t>le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De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g</a:t>
            </a:r>
            <a:r>
              <a:rPr sz="800" spc="0" dirty="0" smtClean="0">
                <a:latin typeface="Arial"/>
                <a:cs typeface="Arial"/>
              </a:rPr>
              <a:t>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G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de</a:t>
            </a:r>
            <a:r>
              <a:rPr sz="800" spc="0" dirty="0" smtClean="0"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49983" y="9615988"/>
            <a:ext cx="4276438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15 :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B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uk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ana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o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 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o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, den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an 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-9" dirty="0" smtClean="0">
                <a:latin typeface="Times New Roman"/>
                <a:cs typeface="Times New Roman"/>
              </a:rPr>
              <a:t>s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4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ah</a:t>
            </a:r>
            <a:r>
              <a:rPr sz="1100" spc="-19" dirty="0" smtClean="0">
                <a:latin typeface="Times New Roman"/>
                <a:cs typeface="Times New Roman"/>
              </a:rPr>
              <a:t>-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s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-4" dirty="0" smtClean="0">
                <a:latin typeface="Times New Roman"/>
                <a:cs typeface="Times New Roman"/>
              </a:rPr>
              <a:t>l</a:t>
            </a:r>
            <a:r>
              <a:rPr sz="1100" spc="0" dirty="0" smtClean="0">
                <a:latin typeface="Times New Roman"/>
                <a:cs typeface="Times New Roman"/>
              </a:rPr>
              <a:t>ah.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0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3125724" y="7650607"/>
            <a:ext cx="3220212" cy="164592"/>
          </a:xfrm>
          <a:custGeom>
            <a:avLst/>
            <a:gdLst/>
            <a:ahLst/>
            <a:cxnLst/>
            <a:rect l="l" t="t" r="r" b="b"/>
            <a:pathLst>
              <a:path w="3220212" h="164592">
                <a:moveTo>
                  <a:pt x="0" y="0"/>
                </a:moveTo>
                <a:lnTo>
                  <a:pt x="0" y="164592"/>
                </a:lnTo>
                <a:lnTo>
                  <a:pt x="3220212" y="164592"/>
                </a:lnTo>
                <a:lnTo>
                  <a:pt x="3220212" y="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86000" y="7810500"/>
            <a:ext cx="3157728" cy="164592"/>
          </a:xfrm>
          <a:custGeom>
            <a:avLst/>
            <a:gdLst/>
            <a:ahLst/>
            <a:cxnLst/>
            <a:rect l="l" t="t" r="r" b="b"/>
            <a:pathLst>
              <a:path w="3157728" h="164592">
                <a:moveTo>
                  <a:pt x="0" y="0"/>
                </a:moveTo>
                <a:lnTo>
                  <a:pt x="0" y="164592"/>
                </a:lnTo>
                <a:lnTo>
                  <a:pt x="3157728" y="164592"/>
                </a:lnTo>
                <a:lnTo>
                  <a:pt x="3157728" y="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421636" y="7975219"/>
            <a:ext cx="441832" cy="117348"/>
          </a:xfrm>
          <a:custGeom>
            <a:avLst/>
            <a:gdLst/>
            <a:ahLst/>
            <a:cxnLst/>
            <a:rect l="l" t="t" r="r" b="b"/>
            <a:pathLst>
              <a:path w="441832" h="117348">
                <a:moveTo>
                  <a:pt x="0" y="0"/>
                </a:moveTo>
                <a:lnTo>
                  <a:pt x="0" y="117347"/>
                </a:lnTo>
                <a:lnTo>
                  <a:pt x="441832" y="117347"/>
                </a:lnTo>
                <a:lnTo>
                  <a:pt x="4418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863596" y="8084184"/>
            <a:ext cx="2275332" cy="0"/>
          </a:xfrm>
          <a:custGeom>
            <a:avLst/>
            <a:gdLst/>
            <a:ahLst/>
            <a:cxnLst/>
            <a:rect l="l" t="t" r="r" b="b"/>
            <a:pathLst>
              <a:path w="2275332">
                <a:moveTo>
                  <a:pt x="0" y="0"/>
                </a:moveTo>
                <a:lnTo>
                  <a:pt x="2275332" y="0"/>
                </a:lnTo>
              </a:path>
            </a:pathLst>
          </a:custGeom>
          <a:ln w="8889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89076" y="8629015"/>
            <a:ext cx="2657855" cy="6187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913632" y="8618347"/>
            <a:ext cx="2657856" cy="6294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30300" y="916227"/>
            <a:ext cx="5551317" cy="878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100" spc="0" dirty="0" smtClean="0">
                <a:latin typeface="Times New Roman"/>
                <a:cs typeface="Times New Roman"/>
              </a:rPr>
              <a:t>d4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b="1" spc="0" dirty="0" smtClean="0">
                <a:latin typeface="Times New Roman"/>
                <a:cs typeface="Times New Roman"/>
              </a:rPr>
              <a:t>J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an</a:t>
            </a:r>
            <a:r>
              <a:rPr sz="1200" b="1" spc="14" dirty="0" smtClean="0">
                <a:latin typeface="Times New Roman"/>
                <a:cs typeface="Times New Roman"/>
              </a:rPr>
              <a:t> </a:t>
            </a:r>
            <a:r>
              <a:rPr sz="1200" b="1" spc="-4" dirty="0" smtClean="0">
                <a:latin typeface="Times New Roman"/>
                <a:cs typeface="Times New Roman"/>
              </a:rPr>
              <a:t>r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4" dirty="0" smtClean="0">
                <a:latin typeface="Times New Roman"/>
                <a:cs typeface="Times New Roman"/>
              </a:rPr>
              <a:t>n</a:t>
            </a:r>
            <a:r>
              <a:rPr sz="1200" b="1" spc="0" dirty="0" smtClean="0">
                <a:latin typeface="Times New Roman"/>
                <a:cs typeface="Times New Roman"/>
              </a:rPr>
              <a:t>g</a:t>
            </a:r>
            <a:r>
              <a:rPr sz="1200" b="1" spc="4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truss</a:t>
            </a:r>
            <a:r>
              <a:rPr sz="1200" i="1" spc="1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susun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d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hubun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tu</a:t>
            </a:r>
            <a:endParaRPr sz="1200">
              <a:latin typeface="Times New Roman"/>
              <a:cs typeface="Times New Roman"/>
            </a:endParaRPr>
          </a:p>
          <a:p>
            <a:pPr marL="241300" marR="8906" algn="just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ma 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in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buhul,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ku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ut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s.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g- 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ini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mikul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spc="0" dirty="0" smtClean="0">
                <a:latin typeface="Times New Roman"/>
                <a:cs typeface="Times New Roman"/>
              </a:rPr>
              <a:t>no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l)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ik,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25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2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7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285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24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mikul</a:t>
            </a:r>
            <a:r>
              <a:rPr sz="1200" spc="26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-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260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25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mom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6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ntur</a:t>
            </a:r>
            <a:r>
              <a:rPr sz="1200" spc="2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lint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58900" y="1967787"/>
            <a:ext cx="5324104" cy="12293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14" dirty="0" smtClean="0">
                <a:solidFill>
                  <a:srgbClr val="333333"/>
                </a:solidFill>
                <a:latin typeface="Times New Roman"/>
                <a:cs typeface="Times New Roman"/>
              </a:rPr>
              <a:t>J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ra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k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a  </a:t>
            </a:r>
            <a:r>
              <a:rPr sz="1200" spc="2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h  </a:t>
            </a:r>
            <a:r>
              <a:rPr sz="1200" spc="50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nj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di  </a:t>
            </a:r>
            <a:r>
              <a:rPr sz="1200" spc="3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ku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25" dirty="0" smtClean="0">
                <a:solidFill>
                  <a:srgbClr val="333333"/>
                </a:solidFill>
                <a:latin typeface="Times New Roman"/>
                <a:cs typeface="Times New Roman"/>
              </a:rPr>
              <a:t>y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g  </a:t>
            </a:r>
            <a:r>
              <a:rPr sz="1200" spc="25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f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ktif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d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 </a:t>
            </a:r>
            <a:r>
              <a:rPr sz="1200" spc="3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ef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is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i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 </a:t>
            </a:r>
            <a:r>
              <a:rPr sz="1200" spc="50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unt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u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j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 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p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nj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ng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bih d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i 150 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hun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S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i j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ka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d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ng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n,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-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Ge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p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 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h d</a:t>
            </a:r>
            <a:r>
              <a:rPr sz="1200" spc="14" dirty="0" smtClean="0">
                <a:solidFill>
                  <a:srgbClr val="333333"/>
                </a:solidFill>
                <a:latin typeface="Times New Roman"/>
                <a:cs typeface="Times New Roman"/>
              </a:rPr>
              <a:t>i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u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d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s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kit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550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f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(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167,6 m)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-</a:t>
            </a:r>
            <a:r>
              <a:rPr sz="1200" spc="-4" dirty="0" smtClean="0">
                <a:latin typeface="Times New Roman"/>
                <a:cs typeface="Times New Roman"/>
              </a:rPr>
              <a:t> Ge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ot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 untuk b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ng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hi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750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f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(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228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,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6 m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-Ge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s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 kot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 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ton untuk 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n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g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s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mp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i s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kit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800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f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(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243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,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8 m)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-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14" dirty="0" smtClean="0">
                <a:solidFill>
                  <a:srgbClr val="333333"/>
                </a:solidFill>
                <a:latin typeface="Times New Roman"/>
                <a:cs typeface="Times New Roman"/>
              </a:rPr>
              <a:t>J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 s</a:t>
            </a:r>
            <a:r>
              <a:rPr sz="1200" spc="4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l</a:t>
            </a:r>
            <a:r>
              <a:rPr sz="1200" spc="1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untuk b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ng</a:t>
            </a:r>
            <a:r>
              <a:rPr sz="1200" spc="-9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14" dirty="0" smtClean="0">
                <a:solidFill>
                  <a:srgbClr val="333333"/>
                </a:solidFill>
                <a:latin typeface="Times New Roman"/>
                <a:cs typeface="Times New Roman"/>
              </a:rPr>
              <a:t>s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e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kit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r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5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0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0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f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(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152,4 m)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s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mp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a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i 2</a:t>
            </a:r>
            <a:r>
              <a:rPr sz="1200" spc="9" dirty="0" smtClean="0">
                <a:solidFill>
                  <a:srgbClr val="333333"/>
                </a:solidFill>
                <a:latin typeface="Times New Roman"/>
                <a:cs typeface="Times New Roman"/>
              </a:rPr>
              <a:t>0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00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f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t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(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609,6 m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)</a:t>
            </a:r>
            <a:r>
              <a:rPr sz="1200" spc="0" dirty="0" smtClean="0">
                <a:solidFill>
                  <a:srgbClr val="333333"/>
                </a:solidFill>
                <a:latin typeface="Times New Roman"/>
                <a:cs typeface="Times New Roman"/>
              </a:rPr>
              <a:t>, </a:t>
            </a:r>
            <a:r>
              <a:rPr sz="1200" spc="-4" dirty="0" smtClean="0">
                <a:solidFill>
                  <a:srgbClr val="333333"/>
                </a:solidFill>
                <a:latin typeface="Times New Roman"/>
                <a:cs typeface="Times New Roman"/>
              </a:rPr>
              <a:t>(</a:t>
            </a:r>
            <a:r>
              <a:rPr sz="1200" i="1" spc="-4" dirty="0" smtClean="0">
                <a:latin typeface="Times New Roman"/>
                <a:cs typeface="Times New Roman"/>
              </a:rPr>
              <a:t>J</a:t>
            </a:r>
            <a:r>
              <a:rPr sz="1200" i="1" spc="0" dirty="0" smtClean="0">
                <a:latin typeface="Times New Roman"/>
                <a:cs typeface="Times New Roman"/>
              </a:rPr>
              <a:t>ohn </a:t>
            </a:r>
            <a:r>
              <a:rPr sz="1200" i="1" spc="-4" dirty="0" smtClean="0">
                <a:latin typeface="Times New Roman"/>
                <a:cs typeface="Times New Roman"/>
              </a:rPr>
              <a:t>M</a:t>
            </a:r>
            <a:r>
              <a:rPr sz="1200" i="1" spc="0" dirty="0" smtClean="0">
                <a:latin typeface="Times New Roman"/>
                <a:cs typeface="Times New Roman"/>
              </a:rPr>
              <a:t>. </a:t>
            </a:r>
            <a:r>
              <a:rPr sz="1200" i="1" spc="4" dirty="0" smtClean="0">
                <a:latin typeface="Times New Roman"/>
                <a:cs typeface="Times New Roman"/>
              </a:rPr>
              <a:t>K</a:t>
            </a:r>
            <a:r>
              <a:rPr sz="1200" i="1" spc="0" dirty="0" smtClean="0">
                <a:latin typeface="Times New Roman"/>
                <a:cs typeface="Times New Roman"/>
              </a:rPr>
              <a:t>ul</a:t>
            </a:r>
            <a:r>
              <a:rPr sz="1200" i="1" spc="14" dirty="0" smtClean="0">
                <a:latin typeface="Times New Roman"/>
                <a:cs typeface="Times New Roman"/>
              </a:rPr>
              <a:t>i</a:t>
            </a:r>
            <a:r>
              <a:rPr sz="1200" i="1" spc="-4" dirty="0" smtClean="0">
                <a:latin typeface="Times New Roman"/>
                <a:cs typeface="Times New Roman"/>
              </a:rPr>
              <a:t>ck</a:t>
            </a:r>
            <a:r>
              <a:rPr sz="1200" i="1" spc="0" dirty="0" smtClean="0">
                <a:latin typeface="Times New Roman"/>
                <a:cs typeface="Times New Roman"/>
              </a:rPr>
              <a:t>i, 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Engin</a:t>
            </a:r>
            <a:r>
              <a:rPr sz="1200" i="1" spc="-4" dirty="0" smtClean="0">
                <a:latin typeface="Times New Roman"/>
                <a:cs typeface="Times New Roman"/>
              </a:rPr>
              <a:t>ee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ng</a:t>
            </a:r>
            <a:r>
              <a:rPr sz="1200" i="1" spc="9" dirty="0" smtClean="0">
                <a:latin typeface="Times New Roman"/>
                <a:cs typeface="Times New Roman"/>
              </a:rPr>
              <a:t> </a:t>
            </a:r>
            <a:r>
              <a:rPr sz="1200" i="1" spc="-4" dirty="0" smtClean="0">
                <a:latin typeface="Times New Roman"/>
                <a:cs typeface="Times New Roman"/>
              </a:rPr>
              <a:t>H</a:t>
            </a:r>
            <a:r>
              <a:rPr sz="1200" i="1" spc="0" dirty="0" smtClean="0">
                <a:latin typeface="Times New Roman"/>
                <a:cs typeface="Times New Roman"/>
              </a:rPr>
              <a:t>and Boo</a:t>
            </a:r>
            <a:r>
              <a:rPr sz="1200" i="1" spc="-4" dirty="0" smtClean="0">
                <a:latin typeface="Times New Roman"/>
                <a:cs typeface="Times New Roman"/>
              </a:rPr>
              <a:t>k</a:t>
            </a:r>
            <a:r>
              <a:rPr sz="1200" i="1" spc="0" dirty="0" smtClean="0">
                <a:latin typeface="Times New Roman"/>
                <a:cs typeface="Times New Roman"/>
              </a:rPr>
              <a:t>, 2000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16100" y="7656124"/>
            <a:ext cx="495064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30300" y="8269527"/>
            <a:ext cx="3984462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Tip</a:t>
            </a:r>
            <a:r>
              <a:rPr sz="1200" spc="-4" dirty="0" smtClean="0">
                <a:latin typeface="Times New Roman"/>
                <a:cs typeface="Times New Roman"/>
              </a:rPr>
              <a:t>e-</a:t>
            </a:r>
            <a:r>
              <a:rPr sz="1200" spc="0" dirty="0" smtClean="0">
                <a:latin typeface="Times New Roman"/>
                <a:cs typeface="Times New Roman"/>
              </a:rPr>
              <a:t>tipe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ti 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lih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ikut,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66392" y="9126387"/>
            <a:ext cx="932041" cy="1273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roug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Ho</a:t>
            </a:r>
            <a:r>
              <a:rPr sz="800" spc="-14" dirty="0" smtClean="0">
                <a:latin typeface="Arial"/>
                <a:cs typeface="Arial"/>
              </a:rPr>
              <a:t>w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27524" y="9134007"/>
            <a:ext cx="887873" cy="1273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roug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4" dirty="0" smtClean="0">
                <a:latin typeface="Arial"/>
                <a:cs typeface="Arial"/>
              </a:rPr>
              <a:t> P</a:t>
            </a:r>
            <a:r>
              <a:rPr sz="800" spc="-4" dirty="0" smtClean="0">
                <a:latin typeface="Arial"/>
                <a:cs typeface="Arial"/>
              </a:rPr>
              <a:t>ra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0" dirty="0" smtClean="0">
                <a:latin typeface="Arial"/>
                <a:cs typeface="Arial"/>
              </a:rPr>
              <a:t>t 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14676" y="9423964"/>
            <a:ext cx="2348495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17.a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T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pe</a:t>
            </a:r>
            <a:r>
              <a:rPr sz="1100" spc="-19" dirty="0" smtClean="0">
                <a:latin typeface="Times New Roman"/>
                <a:cs typeface="Times New Roman"/>
              </a:rPr>
              <a:t>-</a:t>
            </a:r>
            <a:r>
              <a:rPr sz="1100" spc="4" dirty="0" smtClean="0">
                <a:latin typeface="Times New Roman"/>
                <a:cs typeface="Times New Roman"/>
              </a:rPr>
              <a:t>ti</a:t>
            </a:r>
            <a:r>
              <a:rPr sz="1100" spc="0" dirty="0" smtClean="0">
                <a:latin typeface="Times New Roman"/>
                <a:cs typeface="Times New Roman"/>
              </a:rPr>
              <a:t>pe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4" dirty="0" smtClean="0">
                <a:latin typeface="Times New Roman"/>
                <a:cs typeface="Times New Roman"/>
              </a:rPr>
              <a:t>j</a:t>
            </a:r>
            <a:r>
              <a:rPr sz="1100" spc="-9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 </a:t>
            </a:r>
            <a:r>
              <a:rPr sz="1100" spc="4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gk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1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86000" y="7650607"/>
            <a:ext cx="839724" cy="162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32">
              <a:lnSpc>
                <a:spcPct val="95825"/>
              </a:lnSpc>
              <a:spcBef>
                <a:spcPts val="5"/>
              </a:spcBef>
            </a:pPr>
            <a:r>
              <a:rPr sz="1100" spc="0" dirty="0" smtClean="0">
                <a:latin typeface="Times New Roman"/>
                <a:cs typeface="Times New Roman"/>
              </a:rPr>
              <a:t>16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5724" y="7650607"/>
            <a:ext cx="3251682" cy="162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95825"/>
              </a:lnSpc>
              <a:spcBef>
                <a:spcPts val="5"/>
              </a:spcBef>
            </a:pPr>
            <a:r>
              <a:rPr sz="1100" spc="-9" dirty="0" smtClean="0">
                <a:latin typeface="Times New Roman"/>
                <a:cs typeface="Times New Roman"/>
              </a:rPr>
              <a:t>Ik</a:t>
            </a:r>
            <a:r>
              <a:rPr sz="1100" spc="4" dirty="0" smtClean="0">
                <a:latin typeface="Times New Roman"/>
                <a:cs typeface="Times New Roman"/>
              </a:rPr>
              <a:t>it</a:t>
            </a:r>
            <a:r>
              <a:rPr sz="1100" spc="-9" dirty="0" smtClean="0">
                <a:latin typeface="Times New Roman"/>
                <a:cs typeface="Times New Roman"/>
              </a:rPr>
              <a:t>s</a:t>
            </a:r>
            <a:r>
              <a:rPr sz="1100" spc="0" dirty="0" smtClean="0">
                <a:latin typeface="Times New Roman"/>
                <a:cs typeface="Times New Roman"/>
              </a:rPr>
              <a:t>u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,</a:t>
            </a:r>
            <a:r>
              <a:rPr sz="1100" spc="14" dirty="0" smtClean="0">
                <a:latin typeface="Times New Roman"/>
                <a:cs typeface="Times New Roman"/>
              </a:rPr>
              <a:t> </a:t>
            </a:r>
            <a:r>
              <a:rPr sz="1100" spc="-19" dirty="0" smtClean="0">
                <a:latin typeface="Times New Roman"/>
                <a:cs typeface="Times New Roman"/>
              </a:rPr>
              <a:t>I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4" dirty="0" smtClean="0">
                <a:latin typeface="Times New Roman"/>
                <a:cs typeface="Times New Roman"/>
              </a:rPr>
              <a:t>it</a:t>
            </a:r>
            <a:r>
              <a:rPr sz="1100" spc="0" dirty="0" smtClean="0">
                <a:latin typeface="Times New Roman"/>
                <a:cs typeface="Times New Roman"/>
              </a:rPr>
              <a:t>su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, </a:t>
            </a:r>
            <a:r>
              <a:rPr sz="1100" spc="-4" dirty="0" smtClean="0">
                <a:latin typeface="Times New Roman"/>
                <a:cs typeface="Times New Roman"/>
              </a:rPr>
              <a:t>N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asa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14" dirty="0" smtClean="0">
                <a:latin typeface="Times New Roman"/>
                <a:cs typeface="Times New Roman"/>
              </a:rPr>
              <a:t>i</a:t>
            </a:r>
            <a:r>
              <a:rPr sz="1100" spc="-19" dirty="0" smtClean="0">
                <a:latin typeface="Times New Roman"/>
                <a:cs typeface="Times New Roman"/>
              </a:rPr>
              <a:t>-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en</a:t>
            </a:r>
            <a:r>
              <a:rPr sz="1100" spc="14" dirty="0" smtClean="0">
                <a:latin typeface="Times New Roman"/>
                <a:cs typeface="Times New Roman"/>
              </a:rPr>
              <a:t> J</a:t>
            </a:r>
            <a:r>
              <a:rPr sz="1100" spc="-4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P</a:t>
            </a:r>
            <a:r>
              <a:rPr sz="1100" spc="-4" dirty="0" smtClean="0">
                <a:latin typeface="Times New Roman"/>
                <a:cs typeface="Times New Roman"/>
              </a:rPr>
              <a:t>AN</a:t>
            </a:r>
            <a:r>
              <a:rPr sz="1100" spc="0" dirty="0" smtClean="0">
                <a:latin typeface="Times New Roman"/>
                <a:cs typeface="Times New Roman"/>
              </a:rPr>
              <a:t>, p</a:t>
            </a:r>
            <a:r>
              <a:rPr sz="1100" spc="-9" dirty="0" smtClean="0">
                <a:latin typeface="Times New Roman"/>
                <a:cs typeface="Times New Roman"/>
              </a:rPr>
              <a:t>an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ng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ben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6000" y="7812849"/>
            <a:ext cx="3188936" cy="162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5363">
              <a:lnSpc>
                <a:spcPts val="1250"/>
              </a:lnSpc>
              <a:spcBef>
                <a:spcPts val="62"/>
              </a:spcBef>
            </a:pPr>
            <a:r>
              <a:rPr sz="1100" spc="0" dirty="0" smtClean="0">
                <a:latin typeface="Times New Roman"/>
                <a:cs typeface="Times New Roman"/>
              </a:rPr>
              <a:t>200m</a:t>
            </a:r>
            <a:r>
              <a:rPr sz="1100" spc="-1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+ 400 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er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4" dirty="0" smtClean="0">
                <a:latin typeface="Times New Roman"/>
                <a:cs typeface="Times New Roman"/>
              </a:rPr>
              <a:t>(</a:t>
            </a:r>
            <a:r>
              <a:rPr sz="1100" spc="0" dirty="0" smtClean="0">
                <a:latin typeface="Times New Roman"/>
                <a:cs typeface="Times New Roman"/>
              </a:rPr>
              <a:t>1</a:t>
            </a:r>
            <a:r>
              <a:rPr sz="1100" spc="-9" dirty="0" smtClean="0">
                <a:latin typeface="Times New Roman"/>
                <a:cs typeface="Times New Roman"/>
              </a:rPr>
              <a:t>3</a:t>
            </a:r>
            <a:r>
              <a:rPr sz="1100" spc="0" dirty="0" smtClean="0">
                <a:latin typeface="Times New Roman"/>
                <a:cs typeface="Times New Roman"/>
              </a:rPr>
              <a:t>12 </a:t>
            </a:r>
            <a:r>
              <a:rPr sz="1100" spc="4" dirty="0" smtClean="0">
                <a:latin typeface="Times New Roman"/>
                <a:cs typeface="Times New Roman"/>
              </a:rPr>
              <a:t>f</a:t>
            </a:r>
            <a:r>
              <a:rPr sz="1100" spc="-9" dirty="0" smtClean="0">
                <a:latin typeface="Times New Roman"/>
                <a:cs typeface="Times New Roman"/>
              </a:rPr>
              <a:t>e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)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+ 200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, 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ahun 19</a:t>
            </a:r>
            <a:r>
              <a:rPr sz="1100" spc="-9" dirty="0" smtClean="0">
                <a:latin typeface="Times New Roman"/>
                <a:cs typeface="Times New Roman"/>
              </a:rPr>
              <a:t>9</a:t>
            </a:r>
            <a:r>
              <a:rPr sz="1100" spc="0" dirty="0" smtClean="0">
                <a:latin typeface="Times New Roman"/>
                <a:cs typeface="Times New Roman"/>
              </a:rPr>
              <a:t>1.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43728" y="7812849"/>
            <a:ext cx="902208" cy="162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2286000" y="7975092"/>
            <a:ext cx="135636" cy="1174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24"/>
              </a:spcBef>
            </a:pPr>
            <a:endParaRPr sz="900"/>
          </a:p>
        </p:txBody>
      </p:sp>
      <p:sp>
        <p:nvSpPr>
          <p:cNvPr id="4" name="object 4"/>
          <p:cNvSpPr txBox="1"/>
          <p:nvPr/>
        </p:nvSpPr>
        <p:spPr>
          <a:xfrm>
            <a:off x="2421636" y="7975092"/>
            <a:ext cx="441832" cy="109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60"/>
              </a:lnSpc>
              <a:spcBef>
                <a:spcPts val="43"/>
              </a:spcBef>
            </a:pPr>
            <a:r>
              <a:rPr sz="1200" spc="4" baseline="-3623" dirty="0" smtClean="0">
                <a:latin typeface="Arial"/>
                <a:cs typeface="Arial"/>
              </a:rPr>
              <a:t>S</a:t>
            </a:r>
            <a:r>
              <a:rPr sz="1200" spc="-14" baseline="-3623" dirty="0" smtClean="0">
                <a:latin typeface="Arial"/>
                <a:cs typeface="Arial"/>
              </a:rPr>
              <a:t>u</a:t>
            </a:r>
            <a:r>
              <a:rPr sz="1200" spc="14" baseline="-3623" dirty="0" smtClean="0">
                <a:latin typeface="Arial"/>
                <a:cs typeface="Arial"/>
              </a:rPr>
              <a:t>m</a:t>
            </a:r>
            <a:r>
              <a:rPr sz="1200" spc="-4" baseline="-3623" dirty="0" smtClean="0">
                <a:latin typeface="Arial"/>
                <a:cs typeface="Arial"/>
              </a:rPr>
              <a:t>be</a:t>
            </a:r>
            <a:r>
              <a:rPr sz="1200" spc="0" baseline="-3623" dirty="0" smtClean="0">
                <a:latin typeface="Arial"/>
                <a:cs typeface="Arial"/>
              </a:rPr>
              <a:t>r</a:t>
            </a:r>
            <a:r>
              <a:rPr sz="1200" spc="-9" baseline="-3623" dirty="0" smtClean="0">
                <a:latin typeface="Arial"/>
                <a:cs typeface="Arial"/>
              </a:rPr>
              <a:t> </a:t>
            </a:r>
            <a:r>
              <a:rPr sz="1200" spc="0" baseline="-3623" dirty="0" smtClean="0">
                <a:latin typeface="Arial"/>
                <a:cs typeface="Arial"/>
              </a:rPr>
              <a:t>: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63469" y="7975092"/>
            <a:ext cx="2301438" cy="109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">
              <a:lnSpc>
                <a:spcPts val="860"/>
              </a:lnSpc>
              <a:spcBef>
                <a:spcPts val="43"/>
              </a:spcBef>
            </a:pP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ht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p: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//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200" spc="-1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n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200" spc="-1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k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ped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a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org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</a:t>
            </a:r>
            <a:r>
              <a:rPr sz="1200" spc="-1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k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Fil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e:I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k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uk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_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Ha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</a:t>
            </a:r>
            <a:r>
              <a:rPr sz="1200" spc="-9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200" spc="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j</a:t>
            </a:r>
            <a:r>
              <a:rPr sz="1200" spc="-4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</a:t>
            </a:r>
            <a:r>
              <a:rPr sz="1200" spc="0" baseline="-3623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g</a:t>
            </a:r>
            <a:endParaRPr sz="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138928" y="7975092"/>
            <a:ext cx="1207008" cy="1174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900"/>
              </a:lnSpc>
              <a:spcBef>
                <a:spcPts val="24"/>
              </a:spcBef>
            </a:pPr>
            <a:endParaRPr sz="9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/>
          <p:nvPr/>
        </p:nvSpPr>
        <p:spPr>
          <a:xfrm>
            <a:off x="989076" y="914526"/>
            <a:ext cx="2657855" cy="6294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13632" y="925195"/>
            <a:ext cx="2657856" cy="6187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14400" y="1812163"/>
            <a:ext cx="2781300" cy="6294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86200" y="1717675"/>
            <a:ext cx="2685288" cy="7239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17447" y="2760090"/>
            <a:ext cx="2875788" cy="6187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983736" y="2616834"/>
            <a:ext cx="2657856" cy="762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40308" y="3657727"/>
            <a:ext cx="2906267" cy="6675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960876" y="3554095"/>
            <a:ext cx="2657855" cy="77114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533144" y="5626735"/>
            <a:ext cx="4494276" cy="381152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820672" y="1414947"/>
            <a:ext cx="1006610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roug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19" dirty="0" smtClean="0">
                <a:latin typeface="Arial"/>
                <a:cs typeface="Arial"/>
              </a:rPr>
              <a:t>W</a:t>
            </a:r>
            <a:r>
              <a:rPr sz="800" spc="-4" dirty="0" smtClean="0">
                <a:latin typeface="Arial"/>
                <a:cs typeface="Arial"/>
              </a:rPr>
              <a:t>arre</a:t>
            </a:r>
            <a:r>
              <a:rPr sz="800" spc="0" dirty="0" smtClean="0">
                <a:latin typeface="Arial"/>
                <a:cs typeface="Arial"/>
              </a:rPr>
              <a:t>n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394708" y="1428663"/>
            <a:ext cx="1655188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Q</a:t>
            </a:r>
            <a:r>
              <a:rPr sz="800" spc="-4" dirty="0" smtClean="0">
                <a:latin typeface="Arial"/>
                <a:cs typeface="Arial"/>
              </a:rPr>
              <a:t>uadrangu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r T</a:t>
            </a:r>
            <a:r>
              <a:rPr sz="800" spc="-4" dirty="0" smtClean="0">
                <a:latin typeface="Arial"/>
                <a:cs typeface="Arial"/>
              </a:rPr>
              <a:t>roug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19" dirty="0" smtClean="0">
                <a:latin typeface="Arial"/>
                <a:cs typeface="Arial"/>
              </a:rPr>
              <a:t>W</a:t>
            </a:r>
            <a:r>
              <a:rPr sz="800" spc="-4" dirty="0" smtClean="0">
                <a:latin typeface="Arial"/>
                <a:cs typeface="Arial"/>
              </a:rPr>
              <a:t>arre</a:t>
            </a:r>
            <a:r>
              <a:rPr sz="800" spc="0" dirty="0" smtClean="0">
                <a:latin typeface="Arial"/>
                <a:cs typeface="Arial"/>
              </a:rPr>
              <a:t>n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82572" y="2301915"/>
            <a:ext cx="1040110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roug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19" dirty="0" smtClean="0">
                <a:latin typeface="Arial"/>
                <a:cs typeface="Arial"/>
              </a:rPr>
              <a:t>W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pp</a:t>
            </a:r>
            <a:r>
              <a:rPr sz="800" spc="0" dirty="0" smtClean="0">
                <a:latin typeface="Arial"/>
                <a:cs typeface="Arial"/>
              </a:rPr>
              <a:t>le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rus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95520" y="2309535"/>
            <a:ext cx="871108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4" dirty="0" smtClean="0">
                <a:latin typeface="Arial"/>
                <a:cs typeface="Arial"/>
              </a:rPr>
              <a:t>Ca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e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-4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B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-4" dirty="0" smtClean="0">
                <a:latin typeface="Arial"/>
                <a:cs typeface="Arial"/>
              </a:rPr>
              <a:t>c</a:t>
            </a:r>
            <a:r>
              <a:rPr sz="800" spc="0" dirty="0" smtClean="0">
                <a:latin typeface="Arial"/>
                <a:cs typeface="Arial"/>
              </a:rPr>
              <a:t>k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08480" y="3258987"/>
            <a:ext cx="1102523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roug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4" dirty="0" smtClean="0">
                <a:latin typeface="Arial"/>
                <a:cs typeface="Arial"/>
              </a:rPr>
              <a:t> B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-4" dirty="0" smtClean="0">
                <a:latin typeface="Arial"/>
                <a:cs typeface="Arial"/>
              </a:rPr>
              <a:t>t</a:t>
            </a:r>
            <a:r>
              <a:rPr sz="800" spc="-9" dirty="0" smtClean="0">
                <a:latin typeface="Arial"/>
                <a:cs typeface="Arial"/>
              </a:rPr>
              <a:t>i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or</a:t>
            </a:r>
            <a:r>
              <a:rPr sz="800" spc="0" dirty="0" smtClean="0">
                <a:latin typeface="Arial"/>
                <a:cs typeface="Arial"/>
              </a:rPr>
              <a:t>e</a:t>
            </a:r>
            <a:r>
              <a:rPr sz="800" spc="4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14918" y="3258987"/>
            <a:ext cx="391572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K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63927" y="4188627"/>
            <a:ext cx="875707" cy="1273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roug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4" dirty="0" smtClean="0">
                <a:latin typeface="Arial"/>
                <a:cs typeface="Arial"/>
              </a:rPr>
              <a:t> P</a:t>
            </a:r>
            <a:r>
              <a:rPr sz="800" spc="-4" dirty="0" smtClean="0">
                <a:latin typeface="Arial"/>
                <a:cs typeface="Arial"/>
              </a:rPr>
              <a:t>e</a:t>
            </a:r>
            <a:r>
              <a:rPr sz="800" spc="4" dirty="0" smtClean="0">
                <a:latin typeface="Arial"/>
                <a:cs typeface="Arial"/>
              </a:rPr>
              <a:t>t</a:t>
            </a:r>
            <a:r>
              <a:rPr sz="800" spc="-9" dirty="0" smtClean="0">
                <a:latin typeface="Arial"/>
                <a:cs typeface="Arial"/>
              </a:rPr>
              <a:t>i</a:t>
            </a:r>
            <a:r>
              <a:rPr sz="800" spc="0" dirty="0" smtClean="0">
                <a:latin typeface="Arial"/>
                <a:cs typeface="Arial"/>
              </a:rPr>
              <a:t>t T</a:t>
            </a:r>
            <a:r>
              <a:rPr sz="800" spc="-4" dirty="0" smtClean="0">
                <a:latin typeface="Arial"/>
                <a:cs typeface="Arial"/>
              </a:rPr>
              <a:t>rus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04892" y="4202343"/>
            <a:ext cx="391572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0" dirty="0" smtClean="0">
                <a:latin typeface="Arial"/>
                <a:cs typeface="Arial"/>
              </a:rPr>
              <a:t>K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T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87016" y="4662988"/>
            <a:ext cx="2994486" cy="285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17.b.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T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pe</a:t>
            </a:r>
            <a:r>
              <a:rPr sz="1100" spc="-19" dirty="0" smtClean="0">
                <a:latin typeface="Times New Roman"/>
                <a:cs typeface="Times New Roman"/>
              </a:rPr>
              <a:t>-</a:t>
            </a:r>
            <a:r>
              <a:rPr sz="1100" spc="4" dirty="0" smtClean="0">
                <a:latin typeface="Times New Roman"/>
                <a:cs typeface="Times New Roman"/>
              </a:rPr>
              <a:t>ti</a:t>
            </a:r>
            <a:r>
              <a:rPr sz="1100" spc="0" dirty="0" smtClean="0">
                <a:latin typeface="Times New Roman"/>
                <a:cs typeface="Times New Roman"/>
              </a:rPr>
              <a:t>pe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4" dirty="0" smtClean="0">
                <a:latin typeface="Times New Roman"/>
                <a:cs typeface="Times New Roman"/>
              </a:rPr>
              <a:t>j</a:t>
            </a:r>
            <a:r>
              <a:rPr sz="1100" spc="-9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 </a:t>
            </a:r>
            <a:r>
              <a:rPr sz="1100" spc="4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gk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4" dirty="0" smtClean="0">
                <a:latin typeface="Times New Roman"/>
                <a:cs typeface="Times New Roman"/>
              </a:rPr>
              <a:t> (l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j</a:t>
            </a:r>
            <a:r>
              <a:rPr sz="1100" spc="-9" dirty="0" smtClean="0">
                <a:latin typeface="Times New Roman"/>
                <a:cs typeface="Times New Roman"/>
              </a:rPr>
              <a:t>u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  <a:p>
            <a:pPr marL="91411" marR="102005" algn="ctr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-206" dirty="0" smtClean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ht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p: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//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o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k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br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dges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.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w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k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n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s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l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er.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c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o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m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/t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e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c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hno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l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ogy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/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nde</a:t>
            </a:r>
            <a:r>
              <a:rPr sz="800" u="sng" spc="-19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x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.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h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t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m</a:t>
            </a:r>
            <a:r>
              <a:rPr sz="800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04392" y="5277915"/>
            <a:ext cx="1270131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1488">
              <a:lnSpc>
                <a:spcPts val="1325"/>
              </a:lnSpc>
              <a:spcBef>
                <a:spcPts val="66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ntuk </a:t>
            </a:r>
            <a:r>
              <a:rPr sz="1200" spc="5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tomi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95825"/>
              </a:lnSpc>
            </a:pP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ikut,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10414" y="5277915"/>
            <a:ext cx="284149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30454" y="5277915"/>
            <a:ext cx="607507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73521" y="5277915"/>
            <a:ext cx="461835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70330" y="5277915"/>
            <a:ext cx="301815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07118" y="5277915"/>
            <a:ext cx="269224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511903" y="5277915"/>
            <a:ext cx="1196342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-e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44743" y="5277915"/>
            <a:ext cx="480684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lih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261318" y="5277915"/>
            <a:ext cx="419770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86076" y="9439204"/>
            <a:ext cx="2848324" cy="2839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8628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18 :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B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uk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ana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o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4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gk</a:t>
            </a:r>
            <a:r>
              <a:rPr sz="1100" spc="0" dirty="0" smtClean="0">
                <a:latin typeface="Times New Roman"/>
                <a:cs typeface="Times New Roman"/>
              </a:rPr>
              <a:t>a.</a:t>
            </a:r>
            <a:endParaRPr sz="1100">
              <a:latin typeface="Times New Roman"/>
              <a:cs typeface="Times New Roman"/>
            </a:endParaRPr>
          </a:p>
          <a:p>
            <a:pPr marL="12700" marR="21012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-206" dirty="0" smtClean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ht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p: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//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o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k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br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dges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.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w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k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n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s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l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er.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c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o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m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/t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e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c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hno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l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ogy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/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nde</a:t>
            </a:r>
            <a:r>
              <a:rPr sz="800" u="sng" spc="-19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x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.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h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t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m</a:t>
            </a:r>
            <a:r>
              <a:rPr sz="800" spc="0" dirty="0" smtClean="0">
                <a:solidFill>
                  <a:srgbClr val="0000FF"/>
                </a:solidFill>
                <a:latin typeface="Arial"/>
                <a:cs typeface="Arial"/>
                <a:hlinkClick r:id="rId11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2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1043940" y="914526"/>
            <a:ext cx="5472684" cy="4101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43000" y="5658739"/>
            <a:ext cx="5239512" cy="3476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27480" y="5178100"/>
            <a:ext cx="4722938" cy="3129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57224" marR="18973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19 :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B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uk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ana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o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4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gk</a:t>
            </a:r>
            <a:r>
              <a:rPr sz="1100" spc="0" dirty="0" smtClean="0">
                <a:latin typeface="Times New Roman"/>
                <a:cs typeface="Times New Roman"/>
              </a:rPr>
              <a:t>a.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000" spc="-4" dirty="0" smtClean="0">
                <a:latin typeface="Arial"/>
                <a:cs typeface="Arial"/>
              </a:rPr>
              <a:t>S</a:t>
            </a:r>
            <a:r>
              <a:rPr sz="1000" spc="0" dirty="0" smtClean="0">
                <a:latin typeface="Arial"/>
                <a:cs typeface="Arial"/>
              </a:rPr>
              <a:t>u</a:t>
            </a:r>
            <a:r>
              <a:rPr sz="1000" spc="19" dirty="0" smtClean="0">
                <a:latin typeface="Arial"/>
                <a:cs typeface="Arial"/>
              </a:rPr>
              <a:t>m</a:t>
            </a:r>
            <a:r>
              <a:rPr sz="1000" spc="0" dirty="0" smtClean="0">
                <a:latin typeface="Arial"/>
                <a:cs typeface="Arial"/>
              </a:rPr>
              <a:t>ber</a:t>
            </a:r>
            <a:r>
              <a:rPr sz="1000" spc="-29" dirty="0" smtClean="0">
                <a:latin typeface="Arial"/>
                <a:cs typeface="Arial"/>
              </a:rPr>
              <a:t> </a:t>
            </a:r>
            <a:r>
              <a:rPr sz="1000" spc="0" dirty="0" smtClean="0">
                <a:latin typeface="Arial"/>
                <a:cs typeface="Arial"/>
              </a:rPr>
              <a:t>:</a:t>
            </a:r>
            <a:r>
              <a:rPr sz="1000" spc="-2" dirty="0" smtClean="0">
                <a:latin typeface="Arial"/>
                <a:cs typeface="Arial"/>
              </a:rPr>
              <a:t> 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http</a:t>
            </a:r>
            <a:r>
              <a:rPr sz="1000" u="sng" spc="9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: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</a:t>
            </a:r>
            <a:r>
              <a:rPr sz="1000" u="sng" spc="9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ww</a:t>
            </a:r>
            <a:r>
              <a:rPr sz="1000" u="sng" spc="-9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ss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000" u="sng" spc="9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0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l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19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</a:t>
            </a:r>
            <a:r>
              <a:rPr sz="10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j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</a:t>
            </a:r>
            <a:r>
              <a:rPr sz="10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j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_b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dge_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J</a:t>
            </a:r>
            <a:r>
              <a:rPr sz="1000" u="sng" spc="9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u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n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0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1000" u="sng" spc="9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n_</a:t>
            </a:r>
            <a:r>
              <a:rPr sz="1000" u="sng" spc="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d_</a:t>
            </a:r>
            <a:r>
              <a:rPr sz="1000" u="sng" spc="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u</a:t>
            </a:r>
            <a:r>
              <a:rPr sz="10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ss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10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</a:t>
            </a:r>
            <a:r>
              <a:rPr sz="10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tm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05660" y="9135928"/>
            <a:ext cx="3359381" cy="2839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79044" marR="15297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20 :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B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uk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ana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o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4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gk</a:t>
            </a:r>
            <a:r>
              <a:rPr sz="1100" spc="0" dirty="0" smtClean="0">
                <a:latin typeface="Times New Roman"/>
                <a:cs typeface="Times New Roman"/>
              </a:rPr>
              <a:t>a.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-206" dirty="0" smtClean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ht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p: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//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w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w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w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.s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e</a:t>
            </a:r>
            <a:r>
              <a:rPr sz="800" u="sng" spc="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m</a:t>
            </a:r>
            <a:r>
              <a:rPr sz="800" u="sng" spc="-9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s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s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our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an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.c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o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m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b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l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o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g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s/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pav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e</a:t>
            </a:r>
            <a:r>
              <a:rPr sz="800" u="sng" spc="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m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en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en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d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s/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e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n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ry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23999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5"/>
              </a:rPr>
              <a:t>/</a:t>
            </a:r>
            <a:endParaRPr sz="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3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914400" y="914526"/>
            <a:ext cx="5468112" cy="41010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00912" y="5978779"/>
            <a:ext cx="5157216" cy="3444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91816" y="5016556"/>
            <a:ext cx="2388397" cy="2839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2927" marR="15297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21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 </a:t>
            </a:r>
            <a:r>
              <a:rPr sz="1100" spc="-9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gk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b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a.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-206" dirty="0" smtClean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ht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p: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//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w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i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hard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harp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.c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u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k/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rou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e66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0300" y="5645199"/>
            <a:ext cx="2639060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100" spc="0" dirty="0" smtClean="0">
                <a:latin typeface="Times New Roman"/>
                <a:cs typeface="Times New Roman"/>
              </a:rPr>
              <a:t>d5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b="1" spc="0" dirty="0" smtClean="0">
                <a:latin typeface="Times New Roman"/>
                <a:cs typeface="Times New Roman"/>
              </a:rPr>
              <a:t>J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an</a:t>
            </a:r>
            <a:r>
              <a:rPr sz="1200" b="1" spc="4" dirty="0" smtClean="0">
                <a:latin typeface="Times New Roman"/>
                <a:cs typeface="Times New Roman"/>
              </a:rPr>
              <a:t> p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l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4" dirty="0" smtClean="0">
                <a:latin typeface="Times New Roman"/>
                <a:cs typeface="Times New Roman"/>
              </a:rPr>
              <a:t>n</a:t>
            </a:r>
            <a:r>
              <a:rPr sz="1200" b="1" spc="0" dirty="0" smtClean="0">
                <a:latin typeface="Times New Roman"/>
                <a:cs typeface="Times New Roman"/>
              </a:rPr>
              <a:t>g</a:t>
            </a:r>
            <a:r>
              <a:rPr sz="1200" b="1" spc="4" dirty="0" smtClean="0">
                <a:latin typeface="Times New Roman"/>
                <a:cs typeface="Times New Roman"/>
              </a:rPr>
              <a:t>kun</a:t>
            </a:r>
            <a:r>
              <a:rPr sz="1200" b="1" spc="0" dirty="0" smtClean="0">
                <a:latin typeface="Times New Roman"/>
                <a:cs typeface="Times New Roman"/>
              </a:rPr>
              <a:t>g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ar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h 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44928" y="9423964"/>
            <a:ext cx="3240633" cy="285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22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 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api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Se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U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9" dirty="0" smtClean="0">
                <a:latin typeface="Times New Roman"/>
                <a:cs typeface="Times New Roman"/>
              </a:rPr>
              <a:t>(</a:t>
            </a:r>
            <a:r>
              <a:rPr sz="1100" i="1" spc="-9" dirty="0" smtClean="0">
                <a:latin typeface="Times New Roman"/>
                <a:cs typeface="Times New Roman"/>
              </a:rPr>
              <a:t>a</a:t>
            </a:r>
            <a:r>
              <a:rPr sz="1100" i="1" spc="0" dirty="0" smtClean="0">
                <a:latin typeface="Times New Roman"/>
                <a:cs typeface="Times New Roman"/>
              </a:rPr>
              <a:t>rch</a:t>
            </a:r>
            <a:r>
              <a:rPr sz="1100" i="1" spc="-9" dirty="0" smtClean="0"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latin typeface="Times New Roman"/>
                <a:cs typeface="Times New Roman"/>
              </a:rPr>
              <a:t>br</a:t>
            </a:r>
            <a:r>
              <a:rPr sz="1100" i="1" spc="4" dirty="0" smtClean="0"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latin typeface="Times New Roman"/>
                <a:cs typeface="Times New Roman"/>
              </a:rPr>
              <a:t>d</a:t>
            </a:r>
            <a:r>
              <a:rPr sz="1100" i="1" spc="-9" dirty="0" smtClean="0">
                <a:latin typeface="Times New Roman"/>
                <a:cs typeface="Times New Roman"/>
              </a:rPr>
              <a:t>g</a:t>
            </a:r>
            <a:r>
              <a:rPr sz="1100" i="1" spc="4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  <a:p>
            <a:pPr marL="884428" marR="21012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-4" dirty="0" smtClean="0">
                <a:latin typeface="Arial"/>
                <a:cs typeface="Arial"/>
              </a:rPr>
              <a:t>ek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 pr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bad</a:t>
            </a:r>
            <a:r>
              <a:rPr sz="800" spc="0" dirty="0" smtClean="0">
                <a:latin typeface="Arial"/>
                <a:cs typeface="Arial"/>
              </a:rPr>
              <a:t>i</a:t>
            </a:r>
            <a:endParaRPr sz="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4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1744980" y="2139823"/>
            <a:ext cx="4069079" cy="30525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537716" y="6170803"/>
            <a:ext cx="4485132" cy="29839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665220" y="9311767"/>
            <a:ext cx="900684" cy="164465"/>
          </a:xfrm>
          <a:custGeom>
            <a:avLst/>
            <a:gdLst/>
            <a:ahLst/>
            <a:cxnLst/>
            <a:rect l="l" t="t" r="r" b="b"/>
            <a:pathLst>
              <a:path w="900684" h="164465">
                <a:moveTo>
                  <a:pt x="0" y="0"/>
                </a:moveTo>
                <a:lnTo>
                  <a:pt x="0" y="164464"/>
                </a:lnTo>
                <a:lnTo>
                  <a:pt x="900684" y="164464"/>
                </a:lnTo>
                <a:lnTo>
                  <a:pt x="900684" y="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01700" y="916227"/>
            <a:ext cx="5781145" cy="7035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29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13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1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1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22</a:t>
            </a:r>
            <a:r>
              <a:rPr sz="1200" spc="1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up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unt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1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1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lint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endParaRPr sz="1200">
              <a:latin typeface="Times New Roman"/>
              <a:cs typeface="Times New Roman"/>
            </a:endParaRPr>
          </a:p>
          <a:p>
            <a:pPr marL="12700" marR="10128" algn="just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ere</a:t>
            </a:r>
            <a:r>
              <a:rPr sz="1200" spc="0" dirty="0" smtClean="0">
                <a:latin typeface="Times New Roman"/>
                <a:cs typeface="Times New Roman"/>
              </a:rPr>
              <a:t>ta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pi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bup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Se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-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i,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opinsi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U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ara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1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Tipe 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ung t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ndi,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na</a:t>
            </a:r>
            <a:r>
              <a:rPr sz="1200" spc="2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ndi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tiga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pun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s. </a:t>
            </a:r>
            <a:r>
              <a:rPr sz="1200" spc="-4" dirty="0" smtClean="0">
                <a:latin typeface="Times New Roman"/>
                <a:cs typeface="Times New Roman"/>
              </a:rPr>
              <a:t>Ke</a:t>
            </a:r>
            <a:r>
              <a:rPr sz="1200" spc="0" dirty="0" smtClean="0">
                <a:latin typeface="Times New Roman"/>
                <a:cs typeface="Times New Roman"/>
              </a:rPr>
              <a:t>is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0" dirty="0" smtClean="0">
                <a:latin typeface="Times New Roman"/>
                <a:cs typeface="Times New Roman"/>
              </a:rPr>
              <a:t>im</a:t>
            </a:r>
            <a:r>
              <a:rPr sz="1200" spc="-4" dirty="0" smtClean="0">
                <a:latin typeface="Times New Roman"/>
                <a:cs typeface="Times New Roman"/>
              </a:rPr>
              <a:t>ewaa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7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6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7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ndi</a:t>
            </a:r>
            <a:r>
              <a:rPr sz="1200" spc="10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ini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mom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bih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ec</a:t>
            </a:r>
            <a:r>
              <a:rPr sz="1200" spc="0" dirty="0" smtClean="0">
                <a:latin typeface="Times New Roman"/>
                <a:cs typeface="Times New Roman"/>
              </a:rPr>
              <a:t>il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01700" y="1617267"/>
            <a:ext cx="1076501" cy="353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are</a:t>
            </a:r>
            <a:r>
              <a:rPr sz="1200" spc="0" dirty="0" smtClean="0">
                <a:latin typeface="Times New Roman"/>
                <a:cs typeface="Times New Roman"/>
              </a:rPr>
              <a:t>na</a:t>
            </a:r>
            <a:r>
              <a:rPr sz="1200" spc="210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ere</a:t>
            </a:r>
            <a:r>
              <a:rPr sz="1200" spc="0" dirty="0" smtClean="0">
                <a:latin typeface="Times New Roman"/>
                <a:cs typeface="Times New Roman"/>
              </a:rPr>
              <a:t>duksi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tip.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95932" y="1617267"/>
            <a:ext cx="310372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ol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23576" y="1617267"/>
            <a:ext cx="478583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21894" y="1617267"/>
            <a:ext cx="333834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172414" y="1617267"/>
            <a:ext cx="659007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9" dirty="0" smtClean="0">
                <a:latin typeface="Times New Roman"/>
                <a:cs typeface="Times New Roman"/>
              </a:rPr>
              <a:t>o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ison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49024" y="1617267"/>
            <a:ext cx="335358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01068" y="1617267"/>
            <a:ext cx="682228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03617" y="1617267"/>
            <a:ext cx="342376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61742" y="1617267"/>
            <a:ext cx="895558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lk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74572" y="1617267"/>
            <a:ext cx="505429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mom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44928" y="5368600"/>
            <a:ext cx="3240633" cy="285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23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 </a:t>
            </a:r>
            <a:r>
              <a:rPr sz="1100" spc="-9" dirty="0" smtClean="0">
                <a:latin typeface="Times New Roman"/>
                <a:cs typeface="Times New Roman"/>
              </a:rPr>
              <a:t>k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r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api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Se</a:t>
            </a:r>
            <a:r>
              <a:rPr sz="1100" spc="4" dirty="0" smtClean="0">
                <a:latin typeface="Times New Roman"/>
                <a:cs typeface="Times New Roman"/>
              </a:rPr>
              <a:t>i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r>
              <a:rPr sz="1100" spc="-9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U</a:t>
            </a:r>
            <a:r>
              <a:rPr sz="1100" spc="4" dirty="0" smtClean="0">
                <a:latin typeface="Times New Roman"/>
                <a:cs typeface="Times New Roman"/>
              </a:rPr>
              <a:t>l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19" dirty="0" smtClean="0">
                <a:latin typeface="Times New Roman"/>
                <a:cs typeface="Times New Roman"/>
              </a:rPr>
              <a:t>(</a:t>
            </a:r>
            <a:r>
              <a:rPr sz="1100" i="1" spc="-9" dirty="0" smtClean="0">
                <a:latin typeface="Times New Roman"/>
                <a:cs typeface="Times New Roman"/>
              </a:rPr>
              <a:t>a</a:t>
            </a:r>
            <a:r>
              <a:rPr sz="1100" i="1" spc="0" dirty="0" smtClean="0">
                <a:latin typeface="Times New Roman"/>
                <a:cs typeface="Times New Roman"/>
              </a:rPr>
              <a:t>rch</a:t>
            </a:r>
            <a:r>
              <a:rPr sz="1100" i="1" spc="-9" dirty="0" smtClean="0"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latin typeface="Times New Roman"/>
                <a:cs typeface="Times New Roman"/>
              </a:rPr>
              <a:t>br</a:t>
            </a:r>
            <a:r>
              <a:rPr sz="1100" i="1" spc="4" dirty="0" smtClean="0"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latin typeface="Times New Roman"/>
                <a:cs typeface="Times New Roman"/>
              </a:rPr>
              <a:t>d</a:t>
            </a:r>
            <a:r>
              <a:rPr sz="1100" i="1" spc="-9" dirty="0" smtClean="0">
                <a:latin typeface="Times New Roman"/>
                <a:cs typeface="Times New Roman"/>
              </a:rPr>
              <a:t>g</a:t>
            </a:r>
            <a:r>
              <a:rPr sz="1100" i="1" spc="4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  <a:p>
            <a:pPr marL="431800" marR="21012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-206" dirty="0" smtClean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ht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p: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//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pe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r</a:t>
            </a:r>
            <a:r>
              <a:rPr sz="800" u="sng" spc="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a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a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u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ut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b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l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g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s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po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.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c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o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4"/>
              </a:rPr>
              <a:t>m/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0300" y="5821983"/>
            <a:ext cx="2808224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100" spc="0" dirty="0" smtClean="0">
                <a:latin typeface="Times New Roman"/>
                <a:cs typeface="Times New Roman"/>
              </a:rPr>
              <a:t>d6</a:t>
            </a:r>
            <a:r>
              <a:rPr sz="1100" b="1" spc="4" dirty="0" smtClean="0">
                <a:latin typeface="Times New Roman"/>
                <a:cs typeface="Times New Roman"/>
              </a:rPr>
              <a:t>)</a:t>
            </a:r>
            <a:r>
              <a:rPr sz="1200" b="1" spc="0" dirty="0" smtClean="0">
                <a:latin typeface="Times New Roman"/>
                <a:cs typeface="Times New Roman"/>
              </a:rPr>
              <a:t>. J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an</a:t>
            </a:r>
            <a:r>
              <a:rPr sz="1200" b="1" spc="4" dirty="0" smtClean="0">
                <a:latin typeface="Times New Roman"/>
                <a:cs typeface="Times New Roman"/>
              </a:rPr>
              <a:t> </a:t>
            </a:r>
            <a:r>
              <a:rPr sz="1200" b="1" spc="0" dirty="0" smtClean="0">
                <a:latin typeface="Times New Roman"/>
                <a:cs typeface="Times New Roman"/>
              </a:rPr>
              <a:t>ga</a:t>
            </a:r>
            <a:r>
              <a:rPr sz="1200" b="1" spc="4" dirty="0" smtClean="0">
                <a:latin typeface="Times New Roman"/>
                <a:cs typeface="Times New Roman"/>
              </a:rPr>
              <a:t>n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4" dirty="0" smtClean="0">
                <a:latin typeface="Times New Roman"/>
                <a:cs typeface="Times New Roman"/>
              </a:rPr>
              <a:t>un</a:t>
            </a:r>
            <a:r>
              <a:rPr sz="1200" b="1" spc="0" dirty="0" smtClean="0">
                <a:latin typeface="Times New Roman"/>
                <a:cs typeface="Times New Roman"/>
              </a:rPr>
              <a:t>g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susp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ns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on 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dg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38960" y="9317284"/>
            <a:ext cx="1823409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23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 </a:t>
            </a: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9" dirty="0" smtClean="0">
                <a:latin typeface="Times New Roman"/>
                <a:cs typeface="Times New Roman"/>
              </a:rPr>
              <a:t>n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ung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53204" y="9317284"/>
            <a:ext cx="1189329" cy="1654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sz="1100" spc="4" dirty="0" smtClean="0">
                <a:latin typeface="Times New Roman"/>
                <a:cs typeface="Times New Roman"/>
              </a:rPr>
              <a:t>(</a:t>
            </a:r>
            <a:r>
              <a:rPr sz="1100" i="1" spc="0" dirty="0" smtClean="0">
                <a:latin typeface="Times New Roman"/>
                <a:cs typeface="Times New Roman"/>
              </a:rPr>
              <a:t>susp</a:t>
            </a:r>
            <a:r>
              <a:rPr sz="1100" i="1" spc="-9" dirty="0" smtClean="0">
                <a:latin typeface="Times New Roman"/>
                <a:cs typeface="Times New Roman"/>
              </a:rPr>
              <a:t>e</a:t>
            </a:r>
            <a:r>
              <a:rPr sz="1100" i="1" spc="0" dirty="0" smtClean="0">
                <a:latin typeface="Times New Roman"/>
                <a:cs typeface="Times New Roman"/>
              </a:rPr>
              <a:t>ns</a:t>
            </a:r>
            <a:r>
              <a:rPr sz="1100" i="1" spc="4" dirty="0" smtClean="0"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latin typeface="Times New Roman"/>
                <a:cs typeface="Times New Roman"/>
              </a:rPr>
              <a:t>on</a:t>
            </a:r>
            <a:r>
              <a:rPr sz="1100" i="1" spc="-9" dirty="0" smtClean="0">
                <a:latin typeface="Times New Roman"/>
                <a:cs typeface="Times New Roman"/>
              </a:rPr>
              <a:t> </a:t>
            </a:r>
            <a:r>
              <a:rPr sz="1100" i="1" spc="0" dirty="0" smtClean="0">
                <a:latin typeface="Times New Roman"/>
                <a:cs typeface="Times New Roman"/>
              </a:rPr>
              <a:t>br</a:t>
            </a:r>
            <a:r>
              <a:rPr sz="1100" i="1" spc="-4" dirty="0" smtClean="0">
                <a:latin typeface="Times New Roman"/>
                <a:cs typeface="Times New Roman"/>
              </a:rPr>
              <a:t>i</a:t>
            </a:r>
            <a:r>
              <a:rPr sz="1100" i="1" spc="0" dirty="0" smtClean="0">
                <a:latin typeface="Times New Roman"/>
                <a:cs typeface="Times New Roman"/>
              </a:rPr>
              <a:t>dg</a:t>
            </a:r>
            <a:r>
              <a:rPr sz="1100" i="1" spc="-4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100" spc="0" dirty="0" smtClean="0"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5</a:t>
            </a:r>
            <a:endParaRPr sz="9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665220" y="9311767"/>
            <a:ext cx="900684" cy="164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95825"/>
              </a:lnSpc>
              <a:spcBef>
                <a:spcPts val="90"/>
              </a:spcBef>
            </a:pPr>
            <a:r>
              <a:rPr sz="1000" b="1" spc="-25" dirty="0" smtClean="0">
                <a:latin typeface="Arial"/>
                <a:cs typeface="Arial"/>
              </a:rPr>
              <a:t>A</a:t>
            </a:r>
            <a:r>
              <a:rPr sz="1000" b="1" spc="9" dirty="0" smtClean="0">
                <a:latin typeface="Arial"/>
                <a:cs typeface="Arial"/>
              </a:rPr>
              <a:t>k</a:t>
            </a:r>
            <a:r>
              <a:rPr sz="1000" b="1" spc="0" dirty="0" smtClean="0">
                <a:latin typeface="Arial"/>
                <a:cs typeface="Arial"/>
              </a:rPr>
              <a:t>as</a:t>
            </a:r>
            <a:r>
              <a:rPr sz="1000" b="1" spc="4" dirty="0" smtClean="0">
                <a:latin typeface="Arial"/>
                <a:cs typeface="Arial"/>
              </a:rPr>
              <a:t>h</a:t>
            </a:r>
            <a:r>
              <a:rPr sz="1000" b="1" spc="0" dirty="0" smtClean="0">
                <a:latin typeface="Arial"/>
                <a:cs typeface="Arial"/>
              </a:rPr>
              <a:t>i</a:t>
            </a:r>
            <a:r>
              <a:rPr sz="1000" b="1" spc="-22" dirty="0" smtClean="0">
                <a:latin typeface="Arial"/>
                <a:cs typeface="Arial"/>
              </a:rPr>
              <a:t> </a:t>
            </a:r>
            <a:r>
              <a:rPr sz="1000" b="1" spc="0" dirty="0" smtClean="0">
                <a:latin typeface="Arial"/>
                <a:cs typeface="Arial"/>
              </a:rPr>
              <a:t>Kai</a:t>
            </a:r>
            <a:r>
              <a:rPr sz="1000" b="1" spc="9" dirty="0" smtClean="0">
                <a:latin typeface="Arial"/>
                <a:cs typeface="Arial"/>
              </a:rPr>
              <a:t>k</a:t>
            </a:r>
            <a:r>
              <a:rPr sz="1000" b="1" spc="0" dirty="0" smtClean="0">
                <a:latin typeface="Arial"/>
                <a:cs typeface="Arial"/>
              </a:rPr>
              <a:t>yō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1700" y="916227"/>
            <a:ext cx="5779825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marR="437">
              <a:lnSpc>
                <a:spcPts val="1325"/>
              </a:lnSpc>
              <a:spcBef>
                <a:spcPts val="66"/>
              </a:spcBef>
            </a:pP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 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mua 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 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v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tik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 </a:t>
            </a:r>
            <a:r>
              <a:rPr sz="1200" spc="3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lui 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2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ke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p</a:t>
            </a:r>
            <a:r>
              <a:rPr sz="1200" i="1" spc="4" dirty="0" smtClean="0">
                <a:latin typeface="Times New Roman"/>
                <a:cs typeface="Times New Roman"/>
              </a:rPr>
              <a:t>y</a:t>
            </a:r>
            <a:r>
              <a:rPr sz="1200" i="1" spc="0" dirty="0" smtClean="0">
                <a:latin typeface="Times New Roman"/>
                <a:cs typeface="Times New Roman"/>
              </a:rPr>
              <a:t>lon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uju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01700" y="1266747"/>
            <a:ext cx="4155333" cy="3652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hun 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1998 </a:t>
            </a:r>
            <a:r>
              <a:rPr sz="1200" spc="11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  <a:p>
            <a:pPr marL="12700" marR="22860">
              <a:lnSpc>
                <a:spcPct val="102091"/>
              </a:lnSpc>
            </a:pP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1991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(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Symbol"/>
                <a:cs typeface="Symbol"/>
              </a:rPr>
              <a:t></a:t>
            </a:r>
            <a:r>
              <a:rPr sz="1200" spc="0" dirty="0" smtClean="0">
                <a:latin typeface="Times New Roman"/>
                <a:cs typeface="Times New Roman"/>
              </a:rPr>
              <a:t> 2 km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-4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. 23.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98689" y="1266747"/>
            <a:ext cx="480745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14" dirty="0" smtClean="0">
                <a:latin typeface="Times New Roman"/>
                <a:cs typeface="Times New Roman"/>
              </a:rPr>
              <a:t>h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21421" y="1266747"/>
            <a:ext cx="48717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50249" y="1266747"/>
            <a:ext cx="531337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30300" y="1978455"/>
            <a:ext cx="3366007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100" spc="0" dirty="0" smtClean="0">
                <a:latin typeface="Times New Roman"/>
                <a:cs typeface="Times New Roman"/>
              </a:rPr>
              <a:t>d7</a:t>
            </a:r>
            <a:r>
              <a:rPr sz="1100" spc="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b="1" spc="0" dirty="0" smtClean="0">
                <a:latin typeface="Times New Roman"/>
                <a:cs typeface="Times New Roman"/>
              </a:rPr>
              <a:t>J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-14" dirty="0" smtClean="0">
                <a:latin typeface="Times New Roman"/>
                <a:cs typeface="Times New Roman"/>
              </a:rPr>
              <a:t>m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0" dirty="0" smtClean="0">
                <a:latin typeface="Times New Roman"/>
                <a:cs typeface="Times New Roman"/>
              </a:rPr>
              <a:t>an</a:t>
            </a:r>
            <a:r>
              <a:rPr sz="1200" b="1" spc="4" dirty="0" smtClean="0">
                <a:latin typeface="Times New Roman"/>
                <a:cs typeface="Times New Roman"/>
              </a:rPr>
              <a:t> S</a:t>
            </a:r>
            <a:r>
              <a:rPr sz="1200" b="1" spc="-4" dirty="0" smtClean="0">
                <a:latin typeface="Times New Roman"/>
                <a:cs typeface="Times New Roman"/>
              </a:rPr>
              <a:t>tr</a:t>
            </a:r>
            <a:r>
              <a:rPr sz="1200" b="1" spc="4" dirty="0" smtClean="0">
                <a:latin typeface="Times New Roman"/>
                <a:cs typeface="Times New Roman"/>
              </a:rPr>
              <a:t>uk</a:t>
            </a:r>
            <a:r>
              <a:rPr sz="1200" b="1" spc="-4" dirty="0" smtClean="0">
                <a:latin typeface="Times New Roman"/>
                <a:cs typeface="Times New Roman"/>
              </a:rPr>
              <a:t>t</a:t>
            </a:r>
            <a:r>
              <a:rPr sz="1200" b="1" spc="4" dirty="0" smtClean="0">
                <a:latin typeface="Times New Roman"/>
                <a:cs typeface="Times New Roman"/>
              </a:rPr>
              <a:t>u</a:t>
            </a:r>
            <a:r>
              <a:rPr sz="1200" b="1" spc="0" dirty="0" smtClean="0">
                <a:latin typeface="Times New Roman"/>
                <a:cs typeface="Times New Roman"/>
              </a:rPr>
              <a:t>r</a:t>
            </a:r>
            <a:r>
              <a:rPr sz="1200" b="1" spc="-4" dirty="0" smtClean="0">
                <a:latin typeface="Times New Roman"/>
                <a:cs typeface="Times New Roman"/>
              </a:rPr>
              <a:t> </a:t>
            </a:r>
            <a:r>
              <a:rPr sz="1200" b="1" spc="-9" dirty="0" smtClean="0">
                <a:latin typeface="Times New Roman"/>
                <a:cs typeface="Times New Roman"/>
              </a:rPr>
              <a:t>K</a:t>
            </a:r>
            <a:r>
              <a:rPr sz="1200" b="1" spc="0" dirty="0" smtClean="0">
                <a:latin typeface="Times New Roman"/>
                <a:cs typeface="Times New Roman"/>
              </a:rPr>
              <a:t>a</a:t>
            </a:r>
            <a:r>
              <a:rPr sz="1200" b="1" spc="4" dirty="0" smtClean="0">
                <a:latin typeface="Times New Roman"/>
                <a:cs typeface="Times New Roman"/>
              </a:rPr>
              <a:t>b</a:t>
            </a:r>
            <a:r>
              <a:rPr sz="1200" b="1" spc="-4" dirty="0" smtClean="0">
                <a:latin typeface="Times New Roman"/>
                <a:cs typeface="Times New Roman"/>
              </a:rPr>
              <a:t>e</a:t>
            </a:r>
            <a:r>
              <a:rPr sz="1200" b="1" spc="0" dirty="0" smtClean="0">
                <a:latin typeface="Times New Roman"/>
                <a:cs typeface="Times New Roman"/>
              </a:rPr>
              <a:t>l</a:t>
            </a:r>
            <a:r>
              <a:rPr sz="1200" b="1" spc="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able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9" dirty="0" smtClean="0">
                <a:latin typeface="Times New Roman"/>
                <a:cs typeface="Times New Roman"/>
              </a:rPr>
              <a:t>a</a:t>
            </a:r>
            <a:r>
              <a:rPr sz="1200" i="1" spc="-4" dirty="0" smtClean="0">
                <a:latin typeface="Times New Roman"/>
                <a:cs typeface="Times New Roman"/>
              </a:rPr>
              <a:t>ye</a:t>
            </a:r>
            <a:r>
              <a:rPr sz="1200" i="1" spc="0" dirty="0" smtClean="0">
                <a:latin typeface="Times New Roman"/>
                <a:cs typeface="Times New Roman"/>
              </a:rPr>
              <a:t>d 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9" dirty="0" smtClean="0">
                <a:latin typeface="Times New Roman"/>
                <a:cs typeface="Times New Roman"/>
              </a:rPr>
              <a:t>d</a:t>
            </a:r>
            <a:r>
              <a:rPr sz="1200" i="1" spc="0" dirty="0" smtClean="0">
                <a:latin typeface="Times New Roman"/>
                <a:cs typeface="Times New Roman"/>
              </a:rPr>
              <a:t>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06600" y="6333292"/>
            <a:ext cx="3555468" cy="2839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225"/>
              </a:lnSpc>
              <a:spcBef>
                <a:spcPts val="61"/>
              </a:spcBef>
            </a:pPr>
            <a:r>
              <a:rPr sz="1100" spc="-4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bar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24 :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14" dirty="0" smtClean="0">
                <a:latin typeface="Times New Roman"/>
                <a:cs typeface="Times New Roman"/>
              </a:rPr>
              <a:t>J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ba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a</a:t>
            </a:r>
            <a:r>
              <a:rPr sz="1100" spc="0" dirty="0" smtClean="0">
                <a:latin typeface="Times New Roman"/>
                <a:cs typeface="Times New Roman"/>
              </a:rPr>
              <a:t>n Su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-9" dirty="0" smtClean="0">
                <a:latin typeface="Times New Roman"/>
                <a:cs typeface="Times New Roman"/>
              </a:rPr>
              <a:t>o</a:t>
            </a:r>
            <a:r>
              <a:rPr sz="1100" spc="0" dirty="0" smtClean="0">
                <a:latin typeface="Times New Roman"/>
                <a:cs typeface="Times New Roman"/>
              </a:rPr>
              <a:t>n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,</a:t>
            </a:r>
            <a:r>
              <a:rPr sz="1100" spc="14" dirty="0" smtClean="0">
                <a:latin typeface="Times New Roman"/>
                <a:cs typeface="Times New Roman"/>
              </a:rPr>
              <a:t> </a:t>
            </a:r>
            <a:r>
              <a:rPr sz="1100" spc="-19" dirty="0" smtClean="0">
                <a:latin typeface="Times New Roman"/>
                <a:cs typeface="Times New Roman"/>
              </a:rPr>
              <a:t>m</a:t>
            </a:r>
            <a:r>
              <a:rPr sz="1100" spc="0" dirty="0" smtClean="0">
                <a:latin typeface="Times New Roman"/>
                <a:cs typeface="Times New Roman"/>
              </a:rPr>
              <a:t>e</a:t>
            </a:r>
            <a:r>
              <a:rPr sz="1100" spc="4" dirty="0" smtClean="0">
                <a:latin typeface="Times New Roman"/>
                <a:cs typeface="Times New Roman"/>
              </a:rPr>
              <a:t>li</a:t>
            </a:r>
            <a:r>
              <a:rPr sz="1100" spc="0" dirty="0" smtClean="0">
                <a:latin typeface="Times New Roman"/>
                <a:cs typeface="Times New Roman"/>
              </a:rPr>
              <a:t>n</a:t>
            </a:r>
            <a:r>
              <a:rPr sz="1100" spc="-4" dirty="0" smtClean="0">
                <a:latin typeface="Times New Roman"/>
                <a:cs typeface="Times New Roman"/>
              </a:rPr>
              <a:t>t</a:t>
            </a:r>
            <a:r>
              <a:rPr sz="1100" spc="0" dirty="0" smtClean="0">
                <a:latin typeface="Times New Roman"/>
                <a:cs typeface="Times New Roman"/>
              </a:rPr>
              <a:t>asi</a:t>
            </a:r>
            <a:r>
              <a:rPr sz="1100" spc="-4" dirty="0" smtClean="0">
                <a:latin typeface="Times New Roman"/>
                <a:cs typeface="Times New Roman"/>
              </a:rPr>
              <a:t> </a:t>
            </a:r>
            <a:r>
              <a:rPr sz="1100" spc="0" dirty="0" smtClean="0">
                <a:latin typeface="Times New Roman"/>
                <a:cs typeface="Times New Roman"/>
              </a:rPr>
              <a:t>sun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0" dirty="0" smtClean="0">
                <a:latin typeface="Times New Roman"/>
                <a:cs typeface="Times New Roman"/>
              </a:rPr>
              <a:t>ai</a:t>
            </a:r>
            <a:r>
              <a:rPr sz="1100" spc="4" dirty="0" smtClean="0">
                <a:latin typeface="Times New Roman"/>
                <a:cs typeface="Times New Roman"/>
              </a:rPr>
              <a:t> </a:t>
            </a:r>
            <a:r>
              <a:rPr sz="1100" spc="-4" dirty="0" smtClean="0">
                <a:latin typeface="Times New Roman"/>
                <a:cs typeface="Times New Roman"/>
              </a:rPr>
              <a:t>Y</a:t>
            </a:r>
            <a:r>
              <a:rPr sz="1100" spc="0" dirty="0" smtClean="0">
                <a:latin typeface="Times New Roman"/>
                <a:cs typeface="Times New Roman"/>
              </a:rPr>
              <a:t>an</a:t>
            </a:r>
            <a:r>
              <a:rPr sz="1100" spc="-9" dirty="0" smtClean="0">
                <a:latin typeface="Times New Roman"/>
                <a:cs typeface="Times New Roman"/>
              </a:rPr>
              <a:t>g</a:t>
            </a:r>
            <a:r>
              <a:rPr sz="1100" spc="4" dirty="0" smtClean="0">
                <a:latin typeface="Times New Roman"/>
                <a:cs typeface="Times New Roman"/>
              </a:rPr>
              <a:t>t</a:t>
            </a:r>
            <a:r>
              <a:rPr sz="1100" spc="-19" dirty="0" smtClean="0">
                <a:latin typeface="Times New Roman"/>
                <a:cs typeface="Times New Roman"/>
              </a:rPr>
              <a:t>z</a:t>
            </a:r>
            <a:r>
              <a:rPr sz="1100" spc="0" dirty="0" smtClean="0">
                <a:latin typeface="Times New Roman"/>
                <a:cs typeface="Times New Roman"/>
              </a:rPr>
              <a:t>e, </a:t>
            </a:r>
            <a:r>
              <a:rPr sz="1100" spc="-4" dirty="0" smtClean="0">
                <a:latin typeface="Times New Roman"/>
                <a:cs typeface="Times New Roman"/>
              </a:rPr>
              <a:t>RR</a:t>
            </a:r>
            <a:r>
              <a:rPr sz="1100" spc="0" dirty="0" smtClean="0">
                <a:latin typeface="Times New Roman"/>
                <a:cs typeface="Times New Roman"/>
              </a:rPr>
              <a:t>C</a:t>
            </a:r>
            <a:endParaRPr sz="1100">
              <a:latin typeface="Times New Roman"/>
              <a:cs typeface="Times New Roman"/>
            </a:endParaRPr>
          </a:p>
          <a:p>
            <a:pPr marL="83791" marR="95665" algn="ctr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14" dirty="0" smtClean="0">
                <a:latin typeface="Arial"/>
                <a:cs typeface="Arial"/>
              </a:rPr>
              <a:t>u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be</a:t>
            </a:r>
            <a:r>
              <a:rPr sz="800" spc="0" dirty="0" smtClean="0">
                <a:latin typeface="Arial"/>
                <a:cs typeface="Arial"/>
              </a:rPr>
              <a:t>r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: </a:t>
            </a:r>
            <a:r>
              <a:rPr sz="800" spc="-206" dirty="0" smtClean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ht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p: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//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e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n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.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w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i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k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ped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a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.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org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/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w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i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k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i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/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L</a:t>
            </a:r>
            <a:r>
              <a:rPr sz="800" u="sng" spc="-9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s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_o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f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_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l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arges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_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c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ab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l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e</a:t>
            </a:r>
            <a:r>
              <a:rPr sz="800" u="sng" spc="-1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-</a:t>
            </a:r>
            <a:r>
              <a:rPr sz="800" u="sng" spc="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st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ayed_br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i</a:t>
            </a:r>
            <a:r>
              <a:rPr sz="800" u="sng" spc="-4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dge</a:t>
            </a:r>
            <a:r>
              <a:rPr sz="800" u="sng" spc="0" dirty="0" smtClean="0">
                <a:solidFill>
                  <a:srgbClr val="0000FF"/>
                </a:solidFill>
                <a:latin typeface="Arial"/>
                <a:cs typeface="Arial"/>
                <a:hlinkClick r:id="rId2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58900" y="6771435"/>
            <a:ext cx="4788425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</a:t>
            </a:r>
            <a:r>
              <a:rPr sz="1200" spc="2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3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23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230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abl</a:t>
            </a:r>
            <a:r>
              <a:rPr sz="1200" i="1" spc="4" dirty="0" smtClean="0">
                <a:latin typeface="Times New Roman"/>
                <a:cs typeface="Times New Roman"/>
              </a:rPr>
              <a:t>e</a:t>
            </a:r>
            <a:r>
              <a:rPr sz="1200" i="1" spc="-4" dirty="0" smtClean="0">
                <a:latin typeface="Times New Roman"/>
                <a:cs typeface="Times New Roman"/>
              </a:rPr>
              <a:t>-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0" dirty="0" smtClean="0">
                <a:latin typeface="Times New Roman"/>
                <a:cs typeface="Times New Roman"/>
              </a:rPr>
              <a:t>a</a:t>
            </a:r>
            <a:r>
              <a:rPr sz="1200" i="1" spc="-4" dirty="0" smtClean="0">
                <a:latin typeface="Times New Roman"/>
                <a:cs typeface="Times New Roman"/>
              </a:rPr>
              <a:t>ye</a:t>
            </a:r>
            <a:r>
              <a:rPr sz="1200" i="1" spc="0" dirty="0" smtClean="0">
                <a:latin typeface="Times New Roman"/>
                <a:cs typeface="Times New Roman"/>
              </a:rPr>
              <a:t>d</a:t>
            </a:r>
            <a:r>
              <a:rPr sz="1200" i="1" spc="230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br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9" dirty="0" smtClean="0">
                <a:latin typeface="Times New Roman"/>
                <a:cs typeface="Times New Roman"/>
              </a:rPr>
              <a:t>d</a:t>
            </a:r>
            <a:r>
              <a:rPr sz="1200" i="1" spc="0" dirty="0" smtClean="0">
                <a:latin typeface="Times New Roman"/>
                <a:cs typeface="Times New Roman"/>
              </a:rPr>
              <a:t>g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2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nuh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245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-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67059" y="6771435"/>
            <a:ext cx="514227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25"/>
              </a:lnSpc>
              <a:spcBef>
                <a:spcPts val="66"/>
              </a:spcBef>
            </a:pPr>
            <a:r>
              <a:rPr sz="1200" spc="9" dirty="0" smtClean="0">
                <a:latin typeface="Times New Roman"/>
                <a:cs typeface="Times New Roman"/>
              </a:rPr>
              <a:t>v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tik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1700" y="6946695"/>
            <a:ext cx="5769911" cy="7035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61" algn="just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dipikul </a:t>
            </a:r>
            <a:r>
              <a:rPr sz="1200" spc="10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ol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h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 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p</a:t>
            </a:r>
            <a:r>
              <a:rPr sz="1200" i="1" spc="-4" dirty="0" smtClean="0">
                <a:latin typeface="Times New Roman"/>
                <a:cs typeface="Times New Roman"/>
              </a:rPr>
              <a:t>y</a:t>
            </a:r>
            <a:r>
              <a:rPr sz="1200" i="1" spc="14" dirty="0" smtClean="0">
                <a:latin typeface="Times New Roman"/>
                <a:cs typeface="Times New Roman"/>
              </a:rPr>
              <a:t>l</a:t>
            </a:r>
            <a:r>
              <a:rPr sz="1200" i="1" spc="0" dirty="0" smtClean="0">
                <a:latin typeface="Times New Roman"/>
                <a:cs typeface="Times New Roman"/>
              </a:rPr>
              <a:t>on</a:t>
            </a:r>
            <a:r>
              <a:rPr sz="1200" spc="0" dirty="0" smtClean="0">
                <a:latin typeface="Times New Roman"/>
                <a:cs typeface="Times New Roman"/>
              </a:rPr>
              <a:t>) </a:t>
            </a:r>
            <a:r>
              <a:rPr sz="1200" spc="10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8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lui </a:t>
            </a:r>
            <a:r>
              <a:rPr sz="1200" spc="10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 </a:t>
            </a:r>
            <a:r>
              <a:rPr sz="1200" spc="10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9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29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  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2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 dib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n 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utong 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29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 sun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Ya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z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RRC</a:t>
            </a:r>
            <a:r>
              <a:rPr sz="1200" spc="0" dirty="0" smtClean="0">
                <a:latin typeface="Times New Roman"/>
                <a:cs typeface="Times New Roman"/>
              </a:rPr>
              <a:t>.,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1088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hun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1998,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miliki 2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spc="0" dirty="0" smtClean="0">
                <a:latin typeface="Times New Roman"/>
                <a:cs typeface="Times New Roman"/>
              </a:rPr>
              <a:t>du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lon.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1700" y="8001894"/>
            <a:ext cx="1574006" cy="2035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0"/>
              </a:lnSpc>
              <a:spcBef>
                <a:spcPts val="76"/>
              </a:spcBef>
            </a:pPr>
            <a:r>
              <a:rPr sz="1400" spc="4" dirty="0" smtClean="0">
                <a:latin typeface="Times New Roman"/>
                <a:cs typeface="Times New Roman"/>
              </a:rPr>
              <a:t>5</a:t>
            </a:r>
            <a:r>
              <a:rPr sz="1400" spc="0" dirty="0" smtClean="0">
                <a:latin typeface="Times New Roman"/>
                <a:cs typeface="Times New Roman"/>
              </a:rPr>
              <a:t>.</a:t>
            </a:r>
            <a:r>
              <a:rPr sz="1400" spc="-4" dirty="0" smtClean="0">
                <a:latin typeface="Times New Roman"/>
                <a:cs typeface="Times New Roman"/>
              </a:rPr>
              <a:t> </a:t>
            </a:r>
            <a:r>
              <a:rPr sz="1400" spc="0" dirty="0" smtClean="0">
                <a:latin typeface="Times New Roman"/>
                <a:cs typeface="Times New Roman"/>
              </a:rPr>
              <a:t>S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-9" dirty="0" smtClean="0">
                <a:latin typeface="Times New Roman"/>
                <a:cs typeface="Times New Roman"/>
              </a:rPr>
              <a:t>r</a:t>
            </a:r>
            <a:r>
              <a:rPr sz="1400" spc="4" dirty="0" smtClean="0">
                <a:latin typeface="Times New Roman"/>
                <a:cs typeface="Times New Roman"/>
              </a:rPr>
              <a:t>u</a:t>
            </a:r>
            <a:r>
              <a:rPr sz="1400" spc="-4" dirty="0" smtClean="0">
                <a:latin typeface="Times New Roman"/>
                <a:cs typeface="Times New Roman"/>
              </a:rPr>
              <a:t>kt</a:t>
            </a:r>
            <a:r>
              <a:rPr sz="1400" spc="4" dirty="0" smtClean="0">
                <a:latin typeface="Times New Roman"/>
                <a:cs typeface="Times New Roman"/>
              </a:rPr>
              <a:t>u</a:t>
            </a:r>
            <a:r>
              <a:rPr sz="1400" spc="0" dirty="0" smtClean="0">
                <a:latin typeface="Times New Roman"/>
                <a:cs typeface="Times New Roman"/>
              </a:rPr>
              <a:t>r </a:t>
            </a:r>
            <a:r>
              <a:rPr sz="1400" spc="-4" dirty="0" smtClean="0">
                <a:latin typeface="Times New Roman"/>
                <a:cs typeface="Times New Roman"/>
              </a:rPr>
              <a:t>J</a:t>
            </a:r>
            <a:r>
              <a:rPr sz="1400" spc="0" dirty="0" smtClean="0">
                <a:latin typeface="Times New Roman"/>
                <a:cs typeface="Times New Roman"/>
              </a:rPr>
              <a:t>e</a:t>
            </a:r>
            <a:r>
              <a:rPr sz="1400" spc="-25" dirty="0" smtClean="0">
                <a:latin typeface="Times New Roman"/>
                <a:cs typeface="Times New Roman"/>
              </a:rPr>
              <a:t>m</a:t>
            </a:r>
            <a:r>
              <a:rPr sz="1400" spc="4" dirty="0" smtClean="0">
                <a:latin typeface="Times New Roman"/>
                <a:cs typeface="Times New Roman"/>
              </a:rPr>
              <a:t>b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t</a:t>
            </a:r>
            <a:r>
              <a:rPr sz="1400" spc="0" dirty="0" smtClean="0">
                <a:latin typeface="Times New Roman"/>
                <a:cs typeface="Times New Roman"/>
              </a:rPr>
              <a:t>a</a:t>
            </a:r>
            <a:r>
              <a:rPr sz="1400" spc="4" dirty="0" smtClean="0">
                <a:latin typeface="Times New Roman"/>
                <a:cs typeface="Times New Roman"/>
              </a:rPr>
              <a:t>n</a:t>
            </a:r>
            <a:r>
              <a:rPr sz="1400" spc="0" dirty="0" smtClean="0">
                <a:latin typeface="Times New Roman"/>
                <a:cs typeface="Times New Roman"/>
              </a:rPr>
              <a:t>.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700" y="8377731"/>
            <a:ext cx="5781655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>
              <a:lnSpc>
                <a:spcPts val="1325"/>
              </a:lnSpc>
              <a:spcBef>
                <a:spcPts val="66"/>
              </a:spcBef>
            </a:pP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ecar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umum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3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ma</a:t>
            </a:r>
            <a:r>
              <a:rPr sz="1200" spc="125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itu</a:t>
            </a:r>
            <a:r>
              <a:rPr sz="1200" spc="10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endParaRPr sz="1200">
              <a:latin typeface="Times New Roman"/>
              <a:cs typeface="Times New Roman"/>
            </a:endParaRPr>
          </a:p>
          <a:p>
            <a:pPr marL="12700" marR="22859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sup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rstru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tur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awa</a:t>
            </a:r>
            <a:r>
              <a:rPr sz="1200" spc="0" dirty="0" smtClean="0">
                <a:latin typeface="Times New Roman"/>
                <a:cs typeface="Times New Roman"/>
              </a:rPr>
              <a:t>h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Subs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14" dirty="0" smtClean="0">
                <a:latin typeface="Times New Roman"/>
                <a:cs typeface="Times New Roman"/>
              </a:rPr>
              <a:t>r</a:t>
            </a:r>
            <a:r>
              <a:rPr sz="1200" i="1" spc="0" dirty="0" smtClean="0">
                <a:latin typeface="Times New Roman"/>
                <a:cs typeface="Times New Roman"/>
              </a:rPr>
              <a:t>u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tur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1700" y="8903511"/>
            <a:ext cx="5770491" cy="878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586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5.1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latin typeface="Times New Roman"/>
                <a:cs typeface="Times New Roman"/>
              </a:rPr>
              <a:t> 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s.</a:t>
            </a:r>
            <a:endParaRPr sz="1200">
              <a:latin typeface="Times New Roman"/>
              <a:cs typeface="Times New Roman"/>
            </a:endParaRPr>
          </a:p>
          <a:p>
            <a:pPr marL="12700" indent="457200" algn="just">
              <a:lnSpc>
                <a:spcPct val="95825"/>
              </a:lnSpc>
            </a:pP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up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9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ima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sung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liputi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ndi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i,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ti,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n,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lint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0" dirty="0" smtClean="0">
                <a:latin typeface="Times New Roman"/>
                <a:cs typeface="Times New Roman"/>
              </a:rPr>
              <a:t>n,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 </a:t>
            </a:r>
            <a:r>
              <a:rPr sz="1200" spc="-4" dirty="0" smtClean="0">
                <a:latin typeface="Times New Roman"/>
                <a:cs typeface="Times New Roman"/>
              </a:rPr>
              <a:t>re</a:t>
            </a:r>
            <a:r>
              <a:rPr sz="1200" spc="0" dirty="0" smtClean="0">
                <a:latin typeface="Times New Roman"/>
                <a:cs typeface="Times New Roman"/>
              </a:rPr>
              <a:t>m,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ki,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dll.</a:t>
            </a:r>
            <a:endParaRPr sz="1200">
              <a:latin typeface="Times New Roman"/>
              <a:cs typeface="Times New Roman"/>
            </a:endParaRPr>
          </a:p>
          <a:p>
            <a:pPr marL="12700" marR="13586">
              <a:lnSpc>
                <a:spcPct val="95825"/>
              </a:lnSpc>
            </a:pP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latin typeface="Times New Roman"/>
                <a:cs typeface="Times New Roman"/>
              </a:rPr>
              <a:t> 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mum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liputi 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6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901700" y="454827"/>
            <a:ext cx="1939700" cy="231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-9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odu</a:t>
            </a:r>
            <a:r>
              <a:rPr sz="800" spc="0" dirty="0" smtClean="0">
                <a:latin typeface="Arial"/>
                <a:cs typeface="Arial"/>
              </a:rPr>
              <a:t>l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4" dirty="0" smtClean="0">
                <a:latin typeface="Arial"/>
                <a:cs typeface="Arial"/>
              </a:rPr>
              <a:t>k</a:t>
            </a:r>
            <a:r>
              <a:rPr sz="800" spc="-4" dirty="0" smtClean="0">
                <a:latin typeface="Arial"/>
                <a:cs typeface="Arial"/>
              </a:rPr>
              <a:t>u</a:t>
            </a:r>
            <a:r>
              <a:rPr sz="800" spc="0" dirty="0" smtClean="0">
                <a:latin typeface="Arial"/>
                <a:cs typeface="Arial"/>
              </a:rPr>
              <a:t>li</a:t>
            </a:r>
            <a:r>
              <a:rPr sz="800" spc="-4" dirty="0" smtClean="0">
                <a:latin typeface="Arial"/>
                <a:cs typeface="Arial"/>
              </a:rPr>
              <a:t>a</a:t>
            </a:r>
            <a:r>
              <a:rPr sz="800" spc="0" dirty="0" smtClean="0">
                <a:latin typeface="Arial"/>
                <a:cs typeface="Arial"/>
              </a:rPr>
              <a:t>h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i="1" spc="-4" dirty="0" smtClean="0">
                <a:latin typeface="Arial"/>
                <a:cs typeface="Arial"/>
              </a:rPr>
              <a:t>“</a:t>
            </a:r>
            <a:r>
              <a:rPr sz="800" i="1" spc="-9" dirty="0" smtClean="0">
                <a:latin typeface="Arial"/>
                <a:cs typeface="Arial"/>
              </a:rPr>
              <a:t>S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RU</a:t>
            </a:r>
            <a:r>
              <a:rPr sz="800" i="1" spc="4" dirty="0" smtClean="0">
                <a:latin typeface="Arial"/>
                <a:cs typeface="Arial"/>
              </a:rPr>
              <a:t>K</a:t>
            </a:r>
            <a:r>
              <a:rPr sz="800" i="1" spc="0" dirty="0" smtClean="0">
                <a:latin typeface="Arial"/>
                <a:cs typeface="Arial"/>
              </a:rPr>
              <a:t>T</a:t>
            </a:r>
            <a:r>
              <a:rPr sz="800" i="1" spc="-4" dirty="0" smtClean="0">
                <a:latin typeface="Arial"/>
                <a:cs typeface="Arial"/>
              </a:rPr>
              <a:t>U</a:t>
            </a:r>
            <a:r>
              <a:rPr sz="800" i="1" spc="0" dirty="0" smtClean="0">
                <a:latin typeface="Arial"/>
                <a:cs typeface="Arial"/>
              </a:rPr>
              <a:t>R</a:t>
            </a:r>
            <a:r>
              <a:rPr sz="800" i="1" spc="-9" dirty="0" smtClean="0">
                <a:latin typeface="Arial"/>
                <a:cs typeface="Arial"/>
              </a:rPr>
              <a:t> B</a:t>
            </a:r>
            <a:r>
              <a:rPr sz="800" i="1" spc="4" dirty="0" smtClean="0">
                <a:latin typeface="Arial"/>
                <a:cs typeface="Arial"/>
              </a:rPr>
              <a:t>A</a:t>
            </a:r>
            <a:r>
              <a:rPr sz="800" i="1" spc="-4" dirty="0" smtClean="0">
                <a:latin typeface="Arial"/>
                <a:cs typeface="Arial"/>
              </a:rPr>
              <a:t>J</a:t>
            </a:r>
            <a:r>
              <a:rPr sz="800" i="1" spc="0" dirty="0" smtClean="0">
                <a:latin typeface="Arial"/>
                <a:cs typeface="Arial"/>
              </a:rPr>
              <a:t>A </a:t>
            </a:r>
            <a:r>
              <a:rPr sz="800" i="1" spc="4" dirty="0" smtClean="0">
                <a:latin typeface="Arial"/>
                <a:cs typeface="Arial"/>
              </a:rPr>
              <a:t>I</a:t>
            </a:r>
            <a:r>
              <a:rPr sz="800" i="1" spc="-4" dirty="0" smtClean="0">
                <a:latin typeface="Arial"/>
                <a:cs typeface="Arial"/>
              </a:rPr>
              <a:t>I</a:t>
            </a:r>
            <a:r>
              <a:rPr sz="800" i="1" spc="0" dirty="0" smtClean="0">
                <a:latin typeface="Arial"/>
                <a:cs typeface="Arial"/>
              </a:rPr>
              <a:t>”</a:t>
            </a:r>
            <a:r>
              <a:rPr sz="800" i="1" spc="9" dirty="0" smtClean="0">
                <a:latin typeface="Arial"/>
                <a:cs typeface="Arial"/>
              </a:rPr>
              <a:t> </a:t>
            </a:r>
            <a:r>
              <a:rPr sz="800" spc="0" dirty="0" smtClean="0">
                <a:latin typeface="Arial"/>
                <a:cs typeface="Arial"/>
              </a:rPr>
              <a:t>,</a:t>
            </a:r>
            <a:r>
              <a:rPr sz="800" spc="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201</a:t>
            </a:r>
            <a:r>
              <a:rPr sz="800" spc="0" dirty="0" smtClean="0">
                <a:latin typeface="Arial"/>
                <a:cs typeface="Arial"/>
              </a:rPr>
              <a:t>2</a:t>
            </a:r>
            <a:endParaRPr sz="800">
              <a:latin typeface="Arial"/>
              <a:cs typeface="Arial"/>
            </a:endParaRPr>
          </a:p>
          <a:p>
            <a:pPr marL="12700" marR="15297">
              <a:lnSpc>
                <a:spcPct val="95825"/>
              </a:lnSpc>
              <a:spcBef>
                <a:spcPts val="10"/>
              </a:spcBef>
            </a:pPr>
            <a:r>
              <a:rPr sz="700" spc="0" dirty="0" smtClean="0">
                <a:latin typeface="Arial"/>
                <a:cs typeface="Arial"/>
              </a:rPr>
              <a:t>D</a:t>
            </a:r>
            <a:r>
              <a:rPr sz="700" spc="-4" dirty="0" smtClean="0">
                <a:latin typeface="Arial"/>
                <a:cs typeface="Arial"/>
              </a:rPr>
              <a:t>ep</a:t>
            </a:r>
            <a:r>
              <a:rPr sz="700" spc="9" dirty="0" smtClean="0">
                <a:latin typeface="Arial"/>
                <a:cs typeface="Arial"/>
              </a:rPr>
              <a:t>a</a:t>
            </a:r>
            <a:r>
              <a:rPr sz="700" spc="-4" dirty="0" smtClean="0">
                <a:latin typeface="Arial"/>
                <a:cs typeface="Arial"/>
              </a:rPr>
              <a:t>r</a:t>
            </a:r>
            <a:r>
              <a:rPr sz="700" spc="9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m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0" dirty="0" smtClean="0">
                <a:latin typeface="Arial"/>
                <a:cs typeface="Arial"/>
              </a:rPr>
              <a:t>n</a:t>
            </a:r>
            <a:r>
              <a:rPr sz="700" spc="-43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T</a:t>
            </a:r>
            <a:r>
              <a:rPr sz="700" spc="-4" dirty="0" smtClean="0">
                <a:latin typeface="Arial"/>
                <a:cs typeface="Arial"/>
              </a:rPr>
              <a:t>e</a:t>
            </a:r>
            <a:r>
              <a:rPr sz="700" spc="9" dirty="0" smtClean="0">
                <a:latin typeface="Arial"/>
                <a:cs typeface="Arial"/>
              </a:rPr>
              <a:t>k</a:t>
            </a:r>
            <a:r>
              <a:rPr sz="700" spc="-4" dirty="0" smtClean="0">
                <a:latin typeface="Arial"/>
                <a:cs typeface="Arial"/>
              </a:rPr>
              <a:t>n</a:t>
            </a:r>
            <a:r>
              <a:rPr sz="700" spc="0" dirty="0" smtClean="0">
                <a:latin typeface="Arial"/>
                <a:cs typeface="Arial"/>
              </a:rPr>
              <a:t>ik</a:t>
            </a:r>
            <a:r>
              <a:rPr sz="700" spc="-10" dirty="0" smtClean="0">
                <a:latin typeface="Arial"/>
                <a:cs typeface="Arial"/>
              </a:rPr>
              <a:t> </a:t>
            </a:r>
            <a:r>
              <a:rPr sz="700" spc="4" dirty="0" smtClean="0">
                <a:latin typeface="Arial"/>
                <a:cs typeface="Arial"/>
              </a:rPr>
              <a:t>S</a:t>
            </a:r>
            <a:r>
              <a:rPr sz="700" spc="0" dirty="0" smtClean="0">
                <a:latin typeface="Arial"/>
                <a:cs typeface="Arial"/>
              </a:rPr>
              <a:t>i</a:t>
            </a:r>
            <a:r>
              <a:rPr sz="700" spc="-4" dirty="0" smtClean="0">
                <a:latin typeface="Arial"/>
                <a:cs typeface="Arial"/>
              </a:rPr>
              <a:t>p</a:t>
            </a:r>
            <a:r>
              <a:rPr sz="700" spc="0" dirty="0" smtClean="0">
                <a:latin typeface="Arial"/>
                <a:cs typeface="Arial"/>
              </a:rPr>
              <a:t>il,</a:t>
            </a:r>
            <a:r>
              <a:rPr sz="700" spc="-5" dirty="0" smtClean="0">
                <a:latin typeface="Arial"/>
                <a:cs typeface="Arial"/>
              </a:rPr>
              <a:t> </a:t>
            </a:r>
            <a:r>
              <a:rPr sz="700" spc="-4" dirty="0" smtClean="0">
                <a:latin typeface="Arial"/>
                <a:cs typeface="Arial"/>
              </a:rPr>
              <a:t>F</a:t>
            </a:r>
            <a:r>
              <a:rPr sz="700" spc="4" dirty="0" smtClean="0">
                <a:latin typeface="Arial"/>
                <a:cs typeface="Arial"/>
              </a:rPr>
              <a:t>TSP</a:t>
            </a:r>
            <a:r>
              <a:rPr sz="700" spc="0" dirty="0" smtClean="0">
                <a:latin typeface="Arial"/>
                <a:cs typeface="Arial"/>
              </a:rPr>
              <a:t>.</a:t>
            </a:r>
            <a:r>
              <a:rPr sz="700" spc="-9" dirty="0" smtClean="0">
                <a:latin typeface="Arial"/>
                <a:cs typeface="Arial"/>
              </a:rPr>
              <a:t> </a:t>
            </a:r>
            <a:r>
              <a:rPr sz="700" spc="-14" dirty="0" smtClean="0">
                <a:latin typeface="Arial"/>
                <a:cs typeface="Arial"/>
              </a:rPr>
              <a:t>I</a:t>
            </a:r>
            <a:r>
              <a:rPr sz="700" spc="19" dirty="0" smtClean="0">
                <a:latin typeface="Arial"/>
                <a:cs typeface="Arial"/>
              </a:rPr>
              <a:t>T</a:t>
            </a:r>
            <a:r>
              <a:rPr sz="700" spc="-14" dirty="0" smtClean="0">
                <a:latin typeface="Arial"/>
                <a:cs typeface="Arial"/>
              </a:rPr>
              <a:t>M</a:t>
            </a:r>
            <a:r>
              <a:rPr sz="700" spc="0" dirty="0" smtClean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04821" y="454827"/>
            <a:ext cx="960581" cy="1273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</a:pPr>
            <a:r>
              <a:rPr sz="800" spc="4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. T</a:t>
            </a:r>
            <a:r>
              <a:rPr sz="800" spc="-4" dirty="0" smtClean="0">
                <a:latin typeface="Arial"/>
                <a:cs typeface="Arial"/>
              </a:rPr>
              <a:t>h</a:t>
            </a:r>
            <a:r>
              <a:rPr sz="800" spc="-14" dirty="0" smtClean="0">
                <a:latin typeface="Arial"/>
                <a:cs typeface="Arial"/>
              </a:rPr>
              <a:t>a</a:t>
            </a:r>
            <a:r>
              <a:rPr sz="800" spc="14" dirty="0" smtClean="0">
                <a:latin typeface="Arial"/>
                <a:cs typeface="Arial"/>
              </a:rPr>
              <a:t>m</a:t>
            </a:r>
            <a:r>
              <a:rPr sz="800" spc="-4" dirty="0" smtClean="0">
                <a:latin typeface="Arial"/>
                <a:cs typeface="Arial"/>
              </a:rPr>
              <a:t>r</a:t>
            </a:r>
            <a:r>
              <a:rPr sz="800" spc="0" dirty="0" smtClean="0">
                <a:latin typeface="Arial"/>
                <a:cs typeface="Arial"/>
              </a:rPr>
              <a:t>in</a:t>
            </a:r>
            <a:r>
              <a:rPr sz="800" spc="-9" dirty="0" smtClean="0">
                <a:latin typeface="Arial"/>
                <a:cs typeface="Arial"/>
              </a:rPr>
              <a:t> </a:t>
            </a:r>
            <a:r>
              <a:rPr sz="800" spc="-4" dirty="0" smtClean="0">
                <a:latin typeface="Arial"/>
                <a:cs typeface="Arial"/>
              </a:rPr>
              <a:t>Na</a:t>
            </a:r>
            <a:r>
              <a:rPr sz="800" spc="4" dirty="0" smtClean="0">
                <a:latin typeface="Arial"/>
                <a:cs typeface="Arial"/>
              </a:rPr>
              <a:t>s</a:t>
            </a:r>
            <a:r>
              <a:rPr sz="800" spc="-4" dirty="0" smtClean="0">
                <a:latin typeface="Arial"/>
                <a:cs typeface="Arial"/>
              </a:rPr>
              <a:t>ut</a:t>
            </a:r>
            <a:r>
              <a:rPr sz="800" spc="0" dirty="0" smtClean="0">
                <a:latin typeface="Arial"/>
                <a:cs typeface="Arial"/>
              </a:rPr>
              <a:t>i</a:t>
            </a:r>
            <a:r>
              <a:rPr sz="800" spc="-4" dirty="0" smtClean="0">
                <a:latin typeface="Arial"/>
                <a:cs typeface="Arial"/>
              </a:rPr>
              <a:t>o</a:t>
            </a:r>
            <a:r>
              <a:rPr sz="800" spc="0" dirty="0" smtClean="0">
                <a:latin typeface="Arial"/>
                <a:cs typeface="Arial"/>
              </a:rPr>
              <a:t>n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44600" y="916227"/>
            <a:ext cx="3153890" cy="15798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586">
              <a:lnSpc>
                <a:spcPts val="1325"/>
              </a:lnSpc>
              <a:spcBef>
                <a:spcPts val="66"/>
              </a:spcBef>
            </a:pP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oto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  <a:p>
            <a:pPr marL="271780" marR="135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</a:t>
            </a:r>
            <a:r>
              <a:rPr sz="900" spc="39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nd</a:t>
            </a:r>
            <a:r>
              <a:rPr sz="1200" spc="-4" dirty="0" smtClean="0">
                <a:latin typeface="Times New Roman"/>
                <a:cs typeface="Times New Roman"/>
              </a:rPr>
              <a:t>ara</a:t>
            </a:r>
            <a:r>
              <a:rPr sz="1200" spc="0" dirty="0" smtClean="0">
                <a:latin typeface="Times New Roman"/>
                <a:cs typeface="Times New Roman"/>
              </a:rPr>
              <a:t>n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nd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n,</a:t>
            </a:r>
            <a:endParaRPr sz="1200">
              <a:latin typeface="Times New Roman"/>
              <a:cs typeface="Times New Roman"/>
            </a:endParaRPr>
          </a:p>
          <a:p>
            <a:pPr marL="271780" marR="135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</a:t>
            </a:r>
            <a:r>
              <a:rPr sz="900" spc="39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ning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oto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4" dirty="0" smtClean="0">
                <a:latin typeface="Times New Roman"/>
                <a:cs typeface="Times New Roman"/>
              </a:rPr>
              <a:t>K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14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1583375" indent="259080" algn="just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</a:t>
            </a:r>
            <a:r>
              <a:rPr sz="900" spc="39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 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 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oto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. b)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b 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 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aa</a:t>
            </a:r>
            <a:r>
              <a:rPr sz="1200" spc="0" dirty="0" smtClean="0">
                <a:latin typeface="Times New Roman"/>
                <a:cs typeface="Times New Roman"/>
              </a:rPr>
              <a:t>n, </a:t>
            </a:r>
            <a:r>
              <a:rPr sz="1200" spc="-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-4" dirty="0" smtClean="0">
                <a:latin typeface="Times New Roman"/>
                <a:cs typeface="Times New Roman"/>
              </a:rPr>
              <a:t> Ge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(</a:t>
            </a:r>
            <a:r>
              <a:rPr sz="1200" i="1" spc="-4" dirty="0" smtClean="0">
                <a:latin typeface="Times New Roman"/>
                <a:cs typeface="Times New Roman"/>
              </a:rPr>
              <a:t>G</a:t>
            </a:r>
            <a:r>
              <a:rPr sz="1200" i="1" spc="0" dirty="0" smtClean="0">
                <a:latin typeface="Times New Roman"/>
                <a:cs typeface="Times New Roman"/>
              </a:rPr>
              <a:t>ird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 marR="13586">
              <a:lnSpc>
                <a:spcPct val="95825"/>
              </a:lnSpc>
            </a:pPr>
            <a:r>
              <a:rPr sz="1200" spc="0" dirty="0" smtClean="0">
                <a:latin typeface="Times New Roman"/>
                <a:cs typeface="Times New Roman"/>
              </a:rPr>
              <a:t>d)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lok di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fr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1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ku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spc="0" dirty="0" smtClean="0">
                <a:latin typeface="Times New Roman"/>
                <a:cs typeface="Times New Roman"/>
              </a:rPr>
              <a:t>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in, ik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lint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9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-4" dirty="0" smtClean="0">
                <a:latin typeface="Times New Roman"/>
                <a:cs typeface="Times New Roman"/>
              </a:rPr>
              <a:t>f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Tumpu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9" dirty="0" smtClean="0">
                <a:latin typeface="Times New Roman"/>
                <a:cs typeface="Times New Roman"/>
              </a:rPr>
              <a:t>B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1700" y="2668827"/>
            <a:ext cx="5783991" cy="5610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286">
              <a:lnSpc>
                <a:spcPts val="1325"/>
              </a:lnSpc>
              <a:spcBef>
                <a:spcPts val="66"/>
              </a:spcBef>
            </a:pPr>
            <a:r>
              <a:rPr sz="1200" spc="0" dirty="0" smtClean="0">
                <a:latin typeface="Times New Roman"/>
                <a:cs typeface="Times New Roman"/>
              </a:rPr>
              <a:t>5.2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w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h.</a:t>
            </a:r>
            <a:endParaRPr sz="1200">
              <a:latin typeface="Times New Roman"/>
              <a:cs typeface="Times New Roman"/>
            </a:endParaRPr>
          </a:p>
          <a:p>
            <a:pPr marL="12700" marR="12943" indent="457200" algn="just">
              <a:lnSpc>
                <a:spcPct val="95825"/>
              </a:lnSpc>
            </a:pP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16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awa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erf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mikul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uh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175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18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7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in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ditumbulk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ol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li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ir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25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ut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tumb</a:t>
            </a:r>
            <a:r>
              <a:rPr sz="1200" spc="9" dirty="0" smtClean="0">
                <a:latin typeface="Times New Roman"/>
                <a:cs typeface="Times New Roman"/>
              </a:rPr>
              <a:t>u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n,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da tumpu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dsb.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untuk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mudi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ke </a:t>
            </a:r>
            <a:r>
              <a:rPr sz="1200" spc="9" dirty="0" smtClean="0">
                <a:latin typeface="Times New Roman"/>
                <a:cs typeface="Times New Roman"/>
              </a:rPr>
              <a:t>f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r>
              <a:rPr sz="1200" spc="4" dirty="0" smtClean="0">
                <a:latin typeface="Times New Roman"/>
                <a:cs typeface="Times New Roman"/>
              </a:rPr>
              <a:t> 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njut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-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but dis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ol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h </a:t>
            </a:r>
            <a:r>
              <a:rPr sz="1200" spc="-4" dirty="0" smtClean="0">
                <a:latin typeface="Times New Roman"/>
                <a:cs typeface="Times New Roman"/>
              </a:rPr>
              <a:t>f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 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marL="12700" marR="26286">
              <a:lnSpc>
                <a:spcPct val="95825"/>
              </a:lnSpc>
            </a:pPr>
            <a:r>
              <a:rPr sz="1200" spc="4" dirty="0" smtClean="0">
                <a:latin typeface="Times New Roman"/>
                <a:cs typeface="Times New Roman"/>
              </a:rPr>
              <a:t>S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uktur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awa</a:t>
            </a:r>
            <a:r>
              <a:rPr sz="1200" spc="0" dirty="0" smtClean="0">
                <a:latin typeface="Times New Roman"/>
                <a:cs typeface="Times New Roman"/>
              </a:rPr>
              <a:t>h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umum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liuputi :</a:t>
            </a:r>
            <a:endParaRPr sz="1200">
              <a:latin typeface="Times New Roman"/>
              <a:cs typeface="Times New Roman"/>
            </a:endParaRPr>
          </a:p>
          <a:p>
            <a:pPr marL="184912" marR="26286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a)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A</a:t>
            </a:r>
            <a:r>
              <a:rPr sz="1200" i="1" spc="9" dirty="0" smtClean="0">
                <a:latin typeface="Times New Roman"/>
                <a:cs typeface="Times New Roman"/>
              </a:rPr>
              <a:t>b</a:t>
            </a:r>
            <a:r>
              <a:rPr sz="1200" i="1" spc="0" dirty="0" smtClean="0">
                <a:latin typeface="Times New Roman"/>
                <a:cs typeface="Times New Roman"/>
              </a:rPr>
              <a:t>ut</a:t>
            </a:r>
            <a:r>
              <a:rPr sz="1200" i="1" spc="-4" dirty="0" smtClean="0">
                <a:latin typeface="Times New Roman"/>
                <a:cs typeface="Times New Roman"/>
              </a:rPr>
              <a:t>me</a:t>
            </a:r>
            <a:r>
              <a:rPr sz="1200" i="1" spc="0" dirty="0" smtClean="0">
                <a:latin typeface="Times New Roman"/>
                <a:cs typeface="Times New Roman"/>
              </a:rPr>
              <a:t>n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6040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D</a:t>
            </a:r>
            <a:r>
              <a:rPr sz="1200" spc="0" dirty="0" smtClean="0">
                <a:latin typeface="Times New Roman"/>
                <a:cs typeface="Times New Roman"/>
              </a:rPr>
              <a:t>inding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B</a:t>
            </a:r>
            <a:r>
              <a:rPr sz="1200" i="1" spc="9" dirty="0" smtClean="0">
                <a:latin typeface="Times New Roman"/>
                <a:cs typeface="Times New Roman"/>
              </a:rPr>
              <a:t>a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k</a:t>
            </a:r>
            <a:r>
              <a:rPr sz="1200" i="1" spc="4" dirty="0" smtClean="0">
                <a:latin typeface="Times New Roman"/>
                <a:cs typeface="Times New Roman"/>
              </a:rPr>
              <a:t> w</a:t>
            </a:r>
            <a:r>
              <a:rPr sz="1200" i="1" spc="0" dirty="0" smtClean="0">
                <a:latin typeface="Times New Roman"/>
                <a:cs typeface="Times New Roman"/>
              </a:rPr>
              <a:t>al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6040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D</a:t>
            </a:r>
            <a:r>
              <a:rPr sz="1200" spc="0" dirty="0" smtClean="0">
                <a:latin typeface="Times New Roman"/>
                <a:cs typeface="Times New Roman"/>
              </a:rPr>
              <a:t>inding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B</a:t>
            </a:r>
            <a:r>
              <a:rPr sz="1200" i="1" spc="14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ast</a:t>
            </a:r>
            <a:r>
              <a:rPr sz="1200" i="1" spc="4" dirty="0" smtClean="0">
                <a:latin typeface="Times New Roman"/>
                <a:cs typeface="Times New Roman"/>
              </a:rPr>
              <a:t> w</a:t>
            </a:r>
            <a:r>
              <a:rPr sz="1200" i="1" spc="0" dirty="0" smtClean="0">
                <a:latin typeface="Times New Roman"/>
                <a:cs typeface="Times New Roman"/>
              </a:rPr>
              <a:t>al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6040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D</a:t>
            </a:r>
            <a:r>
              <a:rPr sz="1200" spc="0" dirty="0" smtClean="0">
                <a:latin typeface="Times New Roman"/>
                <a:cs typeface="Times New Roman"/>
              </a:rPr>
              <a:t>inding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 </a:t>
            </a:r>
            <a:r>
              <a:rPr sz="1200" spc="9" dirty="0" smtClean="0">
                <a:latin typeface="Times New Roman"/>
                <a:cs typeface="Times New Roman"/>
              </a:rPr>
              <a:t>(</a:t>
            </a:r>
            <a:r>
              <a:rPr sz="1200" i="1" spc="-14" dirty="0" smtClean="0">
                <a:latin typeface="Times New Roman"/>
                <a:cs typeface="Times New Roman"/>
              </a:rPr>
              <a:t>W</a:t>
            </a:r>
            <a:r>
              <a:rPr sz="1200" i="1" spc="0" dirty="0" smtClean="0">
                <a:latin typeface="Times New Roman"/>
                <a:cs typeface="Times New Roman"/>
              </a:rPr>
              <a:t>ing </a:t>
            </a:r>
            <a:r>
              <a:rPr sz="1200" i="1" spc="4" dirty="0" smtClean="0">
                <a:latin typeface="Times New Roman"/>
                <a:cs typeface="Times New Roman"/>
              </a:rPr>
              <a:t>w</a:t>
            </a:r>
            <a:r>
              <a:rPr sz="1200" i="1" spc="0" dirty="0" smtClean="0">
                <a:latin typeface="Times New Roman"/>
                <a:cs typeface="Times New Roman"/>
              </a:rPr>
              <a:t>al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6040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O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it, pl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inj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Approa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h s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i="1" spc="0" dirty="0" smtClean="0">
                <a:latin typeface="Times New Roman"/>
                <a:cs typeface="Times New Roman"/>
              </a:rPr>
              <a:t>ab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L="66040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onsol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 untuk </a:t>
            </a:r>
            <a:r>
              <a:rPr sz="1200" i="1" spc="0" dirty="0" smtClean="0">
                <a:latin typeface="Times New Roman"/>
                <a:cs typeface="Times New Roman"/>
              </a:rPr>
              <a:t>ja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-4" dirty="0" smtClean="0">
                <a:latin typeface="Times New Roman"/>
                <a:cs typeface="Times New Roman"/>
              </a:rPr>
              <a:t>k</a:t>
            </a:r>
            <a:r>
              <a:rPr sz="1200" i="1" spc="0" dirty="0" smtClean="0">
                <a:latin typeface="Times New Roman"/>
                <a:cs typeface="Times New Roman"/>
              </a:rPr>
              <a:t>ing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orb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87959" marR="3666268" indent="472440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Tumpu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B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b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il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Pi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14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49732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Ke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la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pil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Pi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 </a:t>
            </a:r>
            <a:r>
              <a:rPr sz="1200" i="1" spc="9" dirty="0" smtClean="0">
                <a:latin typeface="Times New Roman"/>
                <a:cs typeface="Times New Roman"/>
              </a:rPr>
              <a:t>H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ad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49732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il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0" dirty="0" smtClean="0">
                <a:latin typeface="Times New Roman"/>
                <a:cs typeface="Times New Roman"/>
              </a:rPr>
              <a:t>Pi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r>
              <a:rPr sz="1200" spc="25" dirty="0" smtClean="0">
                <a:latin typeface="Times New Roman"/>
                <a:cs typeface="Times New Roman"/>
              </a:rPr>
              <a:t> 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g 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1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ndin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, kolom,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 po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14" dirty="0" smtClean="0">
                <a:latin typeface="Times New Roman"/>
                <a:cs typeface="Times New Roman"/>
              </a:rPr>
              <a:t>l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49732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K</a:t>
            </a:r>
            <a:r>
              <a:rPr sz="1200" spc="0" dirty="0" smtClean="0">
                <a:latin typeface="Times New Roman"/>
                <a:cs typeface="Times New Roman"/>
              </a:rPr>
              <a:t>onsol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nd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k untuk </a:t>
            </a:r>
            <a:r>
              <a:rPr sz="1200" i="1" spc="0" dirty="0" smtClean="0">
                <a:latin typeface="Times New Roman"/>
                <a:cs typeface="Times New Roman"/>
              </a:rPr>
              <a:t>ja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-4" dirty="0" smtClean="0">
                <a:latin typeface="Times New Roman"/>
                <a:cs typeface="Times New Roman"/>
              </a:rPr>
              <a:t>k</a:t>
            </a:r>
            <a:r>
              <a:rPr sz="1200" i="1" spc="0" dirty="0" smtClean="0">
                <a:latin typeface="Times New Roman"/>
                <a:cs typeface="Times New Roman"/>
              </a:rPr>
              <a:t>ing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orb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187959" marR="3676936" indent="461772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Tumpu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B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ar</a:t>
            </a:r>
            <a:r>
              <a:rPr sz="1200" i="1" spc="4" dirty="0" smtClean="0">
                <a:latin typeface="Times New Roman"/>
                <a:cs typeface="Times New Roman"/>
              </a:rPr>
              <a:t>i</a:t>
            </a:r>
            <a:r>
              <a:rPr sz="1200" i="1" spc="0" dirty="0" smtClean="0">
                <a:latin typeface="Times New Roman"/>
                <a:cs typeface="Times New Roman"/>
              </a:rPr>
              <a:t>ng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-4" dirty="0" smtClean="0">
                <a:latin typeface="Times New Roman"/>
                <a:cs typeface="Times New Roman"/>
              </a:rPr>
              <a:t>c)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endParaRPr sz="1200">
              <a:latin typeface="Times New Roman"/>
              <a:cs typeface="Times New Roman"/>
            </a:endParaRPr>
          </a:p>
          <a:p>
            <a:pPr marL="187959" marR="13408" indent="457200" algn="just">
              <a:lnSpc>
                <a:spcPct val="95825"/>
              </a:lnSpc>
            </a:pP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erf</a:t>
            </a:r>
            <a:r>
              <a:rPr sz="1200" spc="0" dirty="0" smtClean="0">
                <a:latin typeface="Times New Roman"/>
                <a:cs typeface="Times New Roman"/>
              </a:rPr>
              <a:t>un</a:t>
            </a:r>
            <a:r>
              <a:rPr sz="1200" spc="-9" dirty="0" smtClean="0">
                <a:latin typeface="Times New Roman"/>
                <a:cs typeface="Times New Roman"/>
              </a:rPr>
              <a:t>g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1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0" dirty="0" smtClean="0">
                <a:latin typeface="Times New Roman"/>
                <a:cs typeface="Times New Roman"/>
              </a:rPr>
              <a:t>usk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lu</a:t>
            </a:r>
            <a:r>
              <a:rPr sz="1200" spc="-4" dirty="0" smtClean="0">
                <a:latin typeface="Times New Roman"/>
                <a:cs typeface="Times New Roman"/>
              </a:rPr>
              <a:t>r</a:t>
            </a:r>
            <a:r>
              <a:rPr sz="1200" spc="0" dirty="0" smtClean="0">
                <a:latin typeface="Times New Roman"/>
                <a:cs typeface="Times New Roman"/>
              </a:rPr>
              <a:t>uh</a:t>
            </a:r>
            <a:r>
              <a:rPr sz="1200" spc="1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ke 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h</a:t>
            </a:r>
            <a:r>
              <a:rPr sz="1200" spc="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-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</a:t>
            </a:r>
            <a:r>
              <a:rPr sz="1200" spc="9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s</a:t>
            </a:r>
            <a:r>
              <a:rPr sz="1200" spc="4" dirty="0" smtClean="0">
                <a:latin typeface="Times New Roman"/>
                <a:cs typeface="Times New Roman"/>
              </a:rPr>
              <a:t>t</a:t>
            </a:r>
            <a:r>
              <a:rPr sz="1200" spc="0" dirty="0" smtClean="0">
                <a:latin typeface="Times New Roman"/>
                <a:cs typeface="Times New Roman"/>
              </a:rPr>
              <a:t>im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spc="155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abut</a:t>
            </a:r>
            <a:r>
              <a:rPr sz="1200" i="1" spc="-4" dirty="0" smtClean="0">
                <a:latin typeface="Times New Roman"/>
                <a:cs typeface="Times New Roman"/>
              </a:rPr>
              <a:t>me</a:t>
            </a:r>
            <a:r>
              <a:rPr sz="1200" i="1" spc="0" dirty="0" smtClean="0">
                <a:latin typeface="Times New Roman"/>
                <a:cs typeface="Times New Roman"/>
              </a:rPr>
              <a:t>nt 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9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pi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r </a:t>
            </a:r>
            <a:r>
              <a:rPr sz="1200" spc="0" dirty="0" smtClean="0">
                <a:latin typeface="Times New Roman"/>
                <a:cs typeface="Times New Roman"/>
              </a:rPr>
              <a:t>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mb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di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144" dirty="0" smtClean="0">
                <a:latin typeface="Times New Roman"/>
                <a:cs typeface="Times New Roman"/>
              </a:rPr>
              <a:t> 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nj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di 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era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m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m j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nis, </a:t>
            </a:r>
            <a:r>
              <a:rPr sz="1200" spc="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nt</a:t>
            </a:r>
            <a:r>
              <a:rPr sz="1200" spc="-4" dirty="0" smtClean="0">
                <a:latin typeface="Times New Roman"/>
                <a:cs typeface="Times New Roman"/>
              </a:rPr>
              <a:t>ar</a:t>
            </a:r>
            <a:r>
              <a:rPr sz="1200" spc="0" dirty="0" smtClean="0">
                <a:latin typeface="Times New Roman"/>
                <a:cs typeface="Times New Roman"/>
              </a:rPr>
              <a:t>a</a:t>
            </a:r>
            <a:r>
              <a:rPr sz="1200" spc="-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in :</a:t>
            </a:r>
            <a:endParaRPr sz="1200">
              <a:latin typeface="Times New Roman"/>
              <a:cs typeface="Times New Roman"/>
            </a:endParaRPr>
          </a:p>
          <a:p>
            <a:pPr marL="444056" marR="2994169" algn="ctr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.1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l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sp</a:t>
            </a:r>
            <a:r>
              <a:rPr sz="1200" i="1" spc="14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ad footing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L="469900" marR="26286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.2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su</a:t>
            </a:r>
            <a:r>
              <a:rPr sz="1200" spc="4" dirty="0" smtClean="0">
                <a:latin typeface="Times New Roman"/>
                <a:cs typeface="Times New Roman"/>
              </a:rPr>
              <a:t>m</a:t>
            </a:r>
            <a:r>
              <a:rPr sz="1200" spc="0" dirty="0" smtClean="0">
                <a:latin typeface="Times New Roman"/>
                <a:cs typeface="Times New Roman"/>
              </a:rPr>
              <a:t>u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n </a:t>
            </a:r>
            <a:r>
              <a:rPr sz="1200" spc="9" dirty="0" smtClean="0">
                <a:latin typeface="Times New Roman"/>
                <a:cs typeface="Times New Roman"/>
              </a:rPr>
              <a:t>(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aisson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L="445769" marR="3088847" algn="ctr">
              <a:lnSpc>
                <a:spcPct val="95825"/>
              </a:lnSpc>
            </a:pPr>
            <a:r>
              <a:rPr sz="1200" spc="-4" dirty="0" smtClean="0">
                <a:latin typeface="Times New Roman"/>
                <a:cs typeface="Times New Roman"/>
              </a:rPr>
              <a:t>c</a:t>
            </a:r>
            <a:r>
              <a:rPr sz="1200" spc="0" dirty="0" smtClean="0">
                <a:latin typeface="Times New Roman"/>
                <a:cs typeface="Times New Roman"/>
              </a:rPr>
              <a:t>.3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 </a:t>
            </a:r>
            <a:r>
              <a:rPr sz="1200" spc="4" dirty="0" smtClean="0">
                <a:latin typeface="Times New Roman"/>
                <a:cs typeface="Times New Roman"/>
              </a:rPr>
              <a:t>P</a:t>
            </a:r>
            <a:r>
              <a:rPr sz="1200" spc="0" dirty="0" smtClean="0">
                <a:latin typeface="Times New Roman"/>
                <a:cs typeface="Times New Roman"/>
              </a:rPr>
              <a:t>ond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si</a:t>
            </a:r>
            <a:r>
              <a:rPr sz="1200" spc="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pile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foundation</a:t>
            </a:r>
            <a:r>
              <a:rPr sz="1200" spc="0" dirty="0" smtClean="0">
                <a:latin typeface="Times New Roman"/>
                <a:cs typeface="Times New Roman"/>
              </a:rPr>
              <a:t>)</a:t>
            </a:r>
            <a:endParaRPr sz="1200">
              <a:latin typeface="Times New Roman"/>
              <a:cs typeface="Times New Roman"/>
            </a:endParaRPr>
          </a:p>
          <a:p>
            <a:pPr marL="61468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k</a:t>
            </a:r>
            <a:r>
              <a:rPr sz="1200" spc="19" dirty="0" smtClean="0">
                <a:latin typeface="Times New Roman"/>
                <a:cs typeface="Times New Roman"/>
              </a:rPr>
              <a:t>a</a:t>
            </a:r>
            <a:r>
              <a:rPr sz="1200" spc="-25" dirty="0" smtClean="0">
                <a:latin typeface="Times New Roman"/>
                <a:cs typeface="Times New Roman"/>
              </a:rPr>
              <a:t>y</a:t>
            </a:r>
            <a:r>
              <a:rPr sz="1200" spc="0" dirty="0" smtClean="0">
                <a:latin typeface="Times New Roman"/>
                <a:cs typeface="Times New Roman"/>
              </a:rPr>
              <a:t>u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4" dirty="0" smtClean="0">
                <a:latin typeface="Times New Roman"/>
                <a:cs typeface="Times New Roman"/>
              </a:rPr>
              <a:t>L</a:t>
            </a:r>
            <a:r>
              <a:rPr sz="1200" i="1" spc="9" dirty="0" smtClean="0">
                <a:latin typeface="Times New Roman"/>
                <a:cs typeface="Times New Roman"/>
              </a:rPr>
              <a:t>o</a:t>
            </a:r>
            <a:r>
              <a:rPr sz="1200" i="1" spc="0" dirty="0" smtClean="0">
                <a:latin typeface="Times New Roman"/>
                <a:cs typeface="Times New Roman"/>
              </a:rPr>
              <a:t>g 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1468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ja</a:t>
            </a:r>
            <a:r>
              <a:rPr sz="1200" spc="-4" dirty="0" smtClean="0">
                <a:latin typeface="Times New Roman"/>
                <a:cs typeface="Times New Roman"/>
              </a:rPr>
              <a:t> (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14" dirty="0" smtClean="0">
                <a:latin typeface="Times New Roman"/>
                <a:cs typeface="Times New Roman"/>
              </a:rPr>
              <a:t>t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l 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1468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infor</a:t>
            </a:r>
            <a:r>
              <a:rPr sz="1200" i="1" spc="-4" dirty="0" smtClean="0">
                <a:latin typeface="Times New Roman"/>
                <a:cs typeface="Times New Roman"/>
              </a:rPr>
              <a:t>ce</a:t>
            </a:r>
            <a:r>
              <a:rPr sz="1200" i="1" spc="0" dirty="0" smtClean="0">
                <a:latin typeface="Times New Roman"/>
                <a:cs typeface="Times New Roman"/>
              </a:rPr>
              <a:t>d 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on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te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14680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  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4" dirty="0" smtClean="0">
                <a:latin typeface="Times New Roman"/>
                <a:cs typeface="Times New Roman"/>
              </a:rPr>
              <a:t>c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 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 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ra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  </a:t>
            </a:r>
            <a:r>
              <a:rPr sz="1200" spc="3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9" dirty="0" smtClean="0">
                <a:latin typeface="Times New Roman"/>
                <a:cs typeface="Times New Roman"/>
              </a:rPr>
              <a:t>r</a:t>
            </a:r>
            <a:r>
              <a:rPr sz="1200" spc="-4" dirty="0" smtClean="0">
                <a:latin typeface="Times New Roman"/>
                <a:cs typeface="Times New Roman"/>
              </a:rPr>
              <a:t>ace</a:t>
            </a:r>
            <a:r>
              <a:rPr sz="1200" spc="14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 </a:t>
            </a:r>
            <a:r>
              <a:rPr sz="1200" spc="50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(</a:t>
            </a:r>
            <a:r>
              <a:rPr sz="1200" i="1" spc="0" dirty="0" smtClean="0">
                <a:latin typeface="Times New Roman"/>
                <a:cs typeface="Times New Roman"/>
              </a:rPr>
              <a:t>Pr</a:t>
            </a:r>
            <a:r>
              <a:rPr sz="1200" i="1" spc="-4" dirty="0" smtClean="0">
                <a:latin typeface="Times New Roman"/>
                <a:cs typeface="Times New Roman"/>
              </a:rPr>
              <a:t>ec</a:t>
            </a:r>
            <a:r>
              <a:rPr sz="1200" i="1" spc="0" dirty="0" smtClean="0">
                <a:latin typeface="Times New Roman"/>
                <a:cs typeface="Times New Roman"/>
              </a:rPr>
              <a:t>ast  </a:t>
            </a:r>
            <a:r>
              <a:rPr sz="1200" i="1" spc="50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Pr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</a:t>
            </a:r>
            <a:r>
              <a:rPr sz="1200" i="1" spc="4" dirty="0" smtClean="0">
                <a:latin typeface="Times New Roman"/>
                <a:cs typeface="Times New Roman"/>
              </a:rPr>
              <a:t>t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ss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d  </a:t>
            </a:r>
            <a:r>
              <a:rPr sz="1200" i="1" spc="59" dirty="0" smtClean="0">
                <a:latin typeface="Times New Roman"/>
                <a:cs typeface="Times New Roman"/>
              </a:rPr>
              <a:t> </a:t>
            </a:r>
            <a:r>
              <a:rPr sz="1200" i="1" spc="1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on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te</a:t>
            </a:r>
            <a:endParaRPr sz="1200">
              <a:latin typeface="Times New Roman"/>
              <a:cs typeface="Times New Roman"/>
            </a:endParaRPr>
          </a:p>
          <a:p>
            <a:pPr marL="794512" marR="26286">
              <a:lnSpc>
                <a:spcPct val="95825"/>
              </a:lnSpc>
            </a:pPr>
            <a:r>
              <a:rPr sz="1200" i="1" spc="0" dirty="0" smtClean="0">
                <a:latin typeface="Times New Roman"/>
                <a:cs typeface="Times New Roman"/>
              </a:rPr>
              <a:t>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i="1" spc="0" dirty="0" smtClean="0">
                <a:latin typeface="Times New Roman"/>
                <a:cs typeface="Times New Roman"/>
              </a:rPr>
              <a:t>spun 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1468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b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0" dirty="0" smtClean="0">
                <a:latin typeface="Times New Roman"/>
                <a:cs typeface="Times New Roman"/>
              </a:rPr>
              <a:t>ton </a:t>
            </a:r>
            <a:r>
              <a:rPr sz="1200" spc="-4" dirty="0" smtClean="0">
                <a:latin typeface="Times New Roman"/>
                <a:cs typeface="Times New Roman"/>
              </a:rPr>
              <a:t>ce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k di t</a:t>
            </a:r>
            <a:r>
              <a:rPr sz="1200" spc="-4" dirty="0" smtClean="0">
                <a:latin typeface="Times New Roman"/>
                <a:cs typeface="Times New Roman"/>
              </a:rPr>
              <a:t>e</a:t>
            </a:r>
            <a:r>
              <a:rPr sz="1200" spc="14" dirty="0" smtClean="0">
                <a:latin typeface="Times New Roman"/>
                <a:cs typeface="Times New Roman"/>
              </a:rPr>
              <a:t>m</a:t>
            </a:r>
            <a:r>
              <a:rPr sz="1200" spc="0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t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on</a:t>
            </a:r>
            <a:r>
              <a:rPr sz="1200" i="1" spc="-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te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ast</a:t>
            </a:r>
            <a:r>
              <a:rPr sz="1200" i="1" spc="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in Pla</a:t>
            </a:r>
            <a:r>
              <a:rPr sz="1200" i="1" spc="-4" dirty="0" smtClean="0">
                <a:latin typeface="Times New Roman"/>
                <a:cs typeface="Times New Roman"/>
              </a:rPr>
              <a:t>ce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, </a:t>
            </a:r>
            <a:r>
              <a:rPr sz="1200" i="1" spc="0" dirty="0" smtClean="0">
                <a:latin typeface="Times New Roman"/>
                <a:cs typeface="Times New Roman"/>
              </a:rPr>
              <a:t>bor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, fran</a:t>
            </a:r>
            <a:r>
              <a:rPr sz="1200" i="1" spc="9" dirty="0" smtClean="0">
                <a:latin typeface="Times New Roman"/>
                <a:cs typeface="Times New Roman"/>
              </a:rPr>
              <a:t>k</a:t>
            </a:r>
            <a:r>
              <a:rPr sz="1200" i="1" spc="0" dirty="0" smtClean="0">
                <a:latin typeface="Times New Roman"/>
                <a:cs typeface="Times New Roman"/>
              </a:rPr>
              <a:t>y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i="1" spc="0" dirty="0" smtClean="0">
                <a:latin typeface="Times New Roman"/>
                <a:cs typeface="Times New Roman"/>
              </a:rPr>
              <a:t>,</a:t>
            </a:r>
            <a:endParaRPr sz="1200">
              <a:latin typeface="Times New Roman"/>
              <a:cs typeface="Times New Roman"/>
            </a:endParaRPr>
          </a:p>
          <a:p>
            <a:pPr marL="614680" marR="26286">
              <a:lnSpc>
                <a:spcPct val="95825"/>
              </a:lnSpc>
            </a:pPr>
            <a:r>
              <a:rPr sz="900" spc="0" dirty="0" smtClean="0">
                <a:latin typeface="Wingdings"/>
                <a:cs typeface="Wingdings"/>
              </a:rPr>
              <a:t></a:t>
            </a:r>
            <a:r>
              <a:rPr sz="900" spc="0" dirty="0" smtClean="0">
                <a:latin typeface="Times New Roman"/>
                <a:cs typeface="Times New Roman"/>
              </a:rPr>
              <a:t>   </a:t>
            </a:r>
            <a:r>
              <a:rPr sz="900" spc="104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Ti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9" dirty="0" smtClean="0">
                <a:latin typeface="Times New Roman"/>
                <a:cs typeface="Times New Roman"/>
              </a:rPr>
              <a:t>p</a:t>
            </a:r>
            <a:r>
              <a:rPr sz="1200" spc="-4" dirty="0" smtClean="0">
                <a:latin typeface="Times New Roman"/>
                <a:cs typeface="Times New Roman"/>
              </a:rPr>
              <a:t>a</a:t>
            </a:r>
            <a:r>
              <a:rPr sz="1200" spc="0" dirty="0" smtClean="0">
                <a:latin typeface="Times New Roman"/>
                <a:cs typeface="Times New Roman"/>
              </a:rPr>
              <a:t>n</a:t>
            </a:r>
            <a:r>
              <a:rPr sz="1200" spc="-4" dirty="0" smtClean="0">
                <a:latin typeface="Times New Roman"/>
                <a:cs typeface="Times New Roman"/>
              </a:rPr>
              <a:t>ca</a:t>
            </a:r>
            <a:r>
              <a:rPr sz="1200" spc="9" dirty="0" smtClean="0">
                <a:latin typeface="Times New Roman"/>
                <a:cs typeface="Times New Roman"/>
              </a:rPr>
              <a:t>n</a:t>
            </a:r>
            <a:r>
              <a:rPr sz="1200" spc="0" dirty="0" smtClean="0">
                <a:latin typeface="Times New Roman"/>
                <a:cs typeface="Times New Roman"/>
              </a:rPr>
              <a:t>g</a:t>
            </a:r>
            <a:r>
              <a:rPr sz="1200" spc="-9" dirty="0" smtClean="0">
                <a:latin typeface="Times New Roman"/>
                <a:cs typeface="Times New Roman"/>
              </a:rPr>
              <a:t> </a:t>
            </a:r>
            <a:r>
              <a:rPr sz="1200" spc="0" dirty="0" smtClean="0">
                <a:latin typeface="Times New Roman"/>
                <a:cs typeface="Times New Roman"/>
              </a:rPr>
              <a:t>kompos</a:t>
            </a:r>
            <a:r>
              <a:rPr sz="1200" spc="4" dirty="0" smtClean="0">
                <a:latin typeface="Times New Roman"/>
                <a:cs typeface="Times New Roman"/>
              </a:rPr>
              <a:t>i</a:t>
            </a:r>
            <a:r>
              <a:rPr sz="1200" spc="0" dirty="0" smtClean="0">
                <a:latin typeface="Times New Roman"/>
                <a:cs typeface="Times New Roman"/>
              </a:rPr>
              <a:t>t</a:t>
            </a:r>
            <a:r>
              <a:rPr sz="1200" spc="14" dirty="0" smtClean="0">
                <a:latin typeface="Times New Roman"/>
                <a:cs typeface="Times New Roman"/>
              </a:rPr>
              <a:t> </a:t>
            </a:r>
            <a:r>
              <a:rPr sz="1200" spc="-4" dirty="0" smtClean="0">
                <a:latin typeface="Times New Roman"/>
                <a:cs typeface="Times New Roman"/>
              </a:rPr>
              <a:t>(</a:t>
            </a:r>
            <a:r>
              <a:rPr sz="1200" i="1" spc="4" dirty="0" smtClean="0">
                <a:latin typeface="Times New Roman"/>
                <a:cs typeface="Times New Roman"/>
              </a:rPr>
              <a:t>C</a:t>
            </a:r>
            <a:r>
              <a:rPr sz="1200" i="1" spc="0" dirty="0" smtClean="0">
                <a:latin typeface="Times New Roman"/>
                <a:cs typeface="Times New Roman"/>
              </a:rPr>
              <a:t>o</a:t>
            </a:r>
            <a:r>
              <a:rPr sz="1200" i="1" spc="-4" dirty="0" smtClean="0">
                <a:latin typeface="Times New Roman"/>
                <a:cs typeface="Times New Roman"/>
              </a:rPr>
              <a:t>m</a:t>
            </a:r>
            <a:r>
              <a:rPr sz="1200" i="1" spc="0" dirty="0" smtClean="0">
                <a:latin typeface="Times New Roman"/>
                <a:cs typeface="Times New Roman"/>
              </a:rPr>
              <a:t>possite</a:t>
            </a:r>
            <a:r>
              <a:rPr sz="1200" i="1" spc="-4" dirty="0" smtClean="0">
                <a:latin typeface="Times New Roman"/>
                <a:cs typeface="Times New Roman"/>
              </a:rPr>
              <a:t> </a:t>
            </a:r>
            <a:r>
              <a:rPr sz="1200" i="1" spc="0" dirty="0" smtClean="0">
                <a:latin typeface="Times New Roman"/>
                <a:cs typeface="Times New Roman"/>
              </a:rPr>
              <a:t>Pil</a:t>
            </a:r>
            <a:r>
              <a:rPr sz="1200" i="1" spc="-4" dirty="0" smtClean="0">
                <a:latin typeface="Times New Roman"/>
                <a:cs typeface="Times New Roman"/>
              </a:rPr>
              <a:t>e</a:t>
            </a:r>
            <a:r>
              <a:rPr sz="1200" spc="-4" dirty="0" smtClean="0">
                <a:latin typeface="Times New Roman"/>
                <a:cs typeface="Times New Roman"/>
              </a:rPr>
              <a:t>)</a:t>
            </a:r>
            <a:r>
              <a:rPr sz="1200" spc="0" dirty="0" smtClean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04336" y="10061285"/>
            <a:ext cx="170109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019"/>
              </a:lnSpc>
              <a:spcBef>
                <a:spcPts val="51"/>
              </a:spcBef>
            </a:pPr>
            <a:r>
              <a:rPr sz="900" spc="4" dirty="0" smtClean="0">
                <a:latin typeface="Arial"/>
                <a:cs typeface="Arial"/>
              </a:rPr>
              <a:t>1</a:t>
            </a:r>
            <a:r>
              <a:rPr sz="900" spc="0" dirty="0" smtClean="0">
                <a:latin typeface="Arial"/>
                <a:cs typeface="Arial"/>
              </a:rPr>
              <a:t>7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2562</Words>
  <Application>Microsoft Office PowerPoint</Application>
  <PresentationFormat>Custom</PresentationFormat>
  <Paragraphs>362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Comic Sans MS</vt:lpstr>
      <vt:lpstr>Segoe MDL2 Assets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ASUS</cp:lastModifiedBy>
  <cp:revision>3</cp:revision>
  <dcterms:modified xsi:type="dcterms:W3CDTF">2020-09-24T02:52:54Z</dcterms:modified>
</cp:coreProperties>
</file>