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0584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5448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0418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16741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632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061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7243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1740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5221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3497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4379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572F4-859B-4D01-A40A-82622356F2EF}" type="datetimeFigureOut">
              <a:rPr lang="id-ID" smtClean="0"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C4A4D-1E47-4EE0-A950-7944647F114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889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7000" b="1" dirty="0" smtClean="0">
                <a:latin typeface="Arial Narrow" pitchFamily="34" charset="0"/>
              </a:rPr>
              <a:t>ANALISIS TERMAL</a:t>
            </a:r>
            <a:endParaRPr lang="id-ID" sz="7000" b="1" dirty="0">
              <a:latin typeface="Arial Narrow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470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438"/>
            <a:ext cx="9144000" cy="610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532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021504" cy="6131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53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079504" cy="6091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147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2656"/>
            <a:ext cx="9128410" cy="6203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70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582"/>
            <a:ext cx="9036495" cy="606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914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2" y="476672"/>
            <a:ext cx="9023157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09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04665"/>
            <a:ext cx="9058651" cy="6106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7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087444" cy="608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2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3"/>
            <a:ext cx="8943715" cy="603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968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2656"/>
            <a:ext cx="9144410" cy="619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421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281244" cy="6244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915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666"/>
            <a:ext cx="9144000" cy="6180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312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3592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413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2" y="332657"/>
            <a:ext cx="907142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25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65" y="404664"/>
            <a:ext cx="894007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4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</Words>
  <Application>Microsoft Office PowerPoint</Application>
  <PresentationFormat>On-screen Show (4:3)</PresentationFormat>
  <Paragraphs>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ANALISIS TERMAL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Khoiron PC</dc:creator>
  <cp:lastModifiedBy>Asus</cp:lastModifiedBy>
  <cp:revision>8</cp:revision>
  <dcterms:created xsi:type="dcterms:W3CDTF">2016-12-19T22:44:52Z</dcterms:created>
  <dcterms:modified xsi:type="dcterms:W3CDTF">2018-12-05T04:15:01Z</dcterms:modified>
</cp:coreProperties>
</file>