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9FF66-AD6D-47C2-89B6-E6F75A80D941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6D49-C491-4BE7-9C5D-6CA737FB2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598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9FF66-AD6D-47C2-89B6-E6F75A80D941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6D49-C491-4BE7-9C5D-6CA737FB2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558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9FF66-AD6D-47C2-89B6-E6F75A80D941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6D49-C491-4BE7-9C5D-6CA737FB2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603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9FF66-AD6D-47C2-89B6-E6F75A80D941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6D49-C491-4BE7-9C5D-6CA737FB2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596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9FF66-AD6D-47C2-89B6-E6F75A80D941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6D49-C491-4BE7-9C5D-6CA737FB2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874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9FF66-AD6D-47C2-89B6-E6F75A80D941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6D49-C491-4BE7-9C5D-6CA737FB2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421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9FF66-AD6D-47C2-89B6-E6F75A80D941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6D49-C491-4BE7-9C5D-6CA737FB2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537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9FF66-AD6D-47C2-89B6-E6F75A80D941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6D49-C491-4BE7-9C5D-6CA737FB2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48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9FF66-AD6D-47C2-89B6-E6F75A80D941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6D49-C491-4BE7-9C5D-6CA737FB2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054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9FF66-AD6D-47C2-89B6-E6F75A80D941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6D49-C491-4BE7-9C5D-6CA737FB2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271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9FF66-AD6D-47C2-89B6-E6F75A80D941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6D49-C491-4BE7-9C5D-6CA737FB2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821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9FF66-AD6D-47C2-89B6-E6F75A80D941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C6D49-C491-4BE7-9C5D-6CA737FB2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863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762000"/>
            <a:ext cx="7772400" cy="1470025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 Black" pitchFamily="34" charset="0"/>
              </a:rPr>
              <a:t>Fuel Processing</a:t>
            </a:r>
            <a:endParaRPr lang="en-US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562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95" y="304800"/>
            <a:ext cx="8801100" cy="508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8925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16" y="228600"/>
            <a:ext cx="8829675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0078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304800"/>
            <a:ext cx="8705850" cy="537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54638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8791575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1800225"/>
            <a:ext cx="8791575" cy="325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450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457200"/>
            <a:ext cx="8734425" cy="402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09954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89" y="228600"/>
            <a:ext cx="8743950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67125"/>
            <a:ext cx="9123218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4583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33400"/>
            <a:ext cx="8315325" cy="478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07254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304800"/>
            <a:ext cx="8648700" cy="362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05" y="3975389"/>
            <a:ext cx="62103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70025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304800"/>
            <a:ext cx="8724900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2451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533400"/>
            <a:ext cx="8591550" cy="469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15278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"/>
            <a:ext cx="8867775" cy="558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09655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6" y="228600"/>
            <a:ext cx="8934450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9752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</Words>
  <Application>Microsoft Office PowerPoint</Application>
  <PresentationFormat>On-screen Show (4:3)</PresentationFormat>
  <Paragraphs>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Fuel Processing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lenovo</cp:lastModifiedBy>
  <cp:revision>5</cp:revision>
  <dcterms:created xsi:type="dcterms:W3CDTF">2020-04-04T00:30:26Z</dcterms:created>
  <dcterms:modified xsi:type="dcterms:W3CDTF">2020-04-04T00:42:31Z</dcterms:modified>
</cp:coreProperties>
</file>