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58" r:id="rId3"/>
    <p:sldId id="257" r:id="rId4"/>
    <p:sldId id="259" r:id="rId5"/>
    <p:sldId id="260" r:id="rId6"/>
    <p:sldId id="262" r:id="rId7"/>
    <p:sldId id="261"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67" d="100"/>
          <a:sy n="67" d="100"/>
        </p:scale>
        <p:origin x="1404"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2D690CB-1FF1-49DD-9F8F-8A1CCB557D03}" type="datetimeFigureOut">
              <a:rPr lang="en-US" smtClean="0"/>
              <a:pPr/>
              <a:t>9/2/2019</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1A65008-70E2-49B7-9FC4-8FECBED141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1A65008-70E2-49B7-9FC4-8FECBED14197}"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1A65008-70E2-49B7-9FC4-8FECBED14197}"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1A65008-70E2-49B7-9FC4-8FECBED14197}"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1A65008-70E2-49B7-9FC4-8FECBED1419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1A65008-70E2-49B7-9FC4-8FECBED14197}"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1A65008-70E2-49B7-9FC4-8FECBED141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2D690CB-1FF1-49DD-9F8F-8A1CCB557D03}" type="datetimeFigureOut">
              <a:rPr lang="en-US" smtClean="0"/>
              <a:pPr/>
              <a:t>9/2/2019</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1A65008-70E2-49B7-9FC4-8FECBED1419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2D690CB-1FF1-49DD-9F8F-8A1CCB557D03}" type="datetimeFigureOut">
              <a:rPr lang="en-US" smtClean="0"/>
              <a:pPr/>
              <a:t>9/2/2019</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1A65008-70E2-49B7-9FC4-8FECBED1419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1A65008-70E2-49B7-9FC4-8FECBED141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2D690CB-1FF1-49DD-9F8F-8A1CCB557D03}" type="datetimeFigureOut">
              <a:rPr lang="en-US" smtClean="0"/>
              <a:pPr/>
              <a:t>9/2/2019</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1A65008-70E2-49B7-9FC4-8FECBED1419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2D690CB-1FF1-49DD-9F8F-8A1CCB557D03}" type="datetimeFigureOut">
              <a:rPr lang="en-US" smtClean="0"/>
              <a:pPr/>
              <a:t>9/2/2019</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1A65008-70E2-49B7-9FC4-8FECBED141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362200"/>
            <a:ext cx="7772400" cy="1470025"/>
          </a:xfrm>
        </p:spPr>
        <p:txBody>
          <a:bodyPr>
            <a:normAutofit fontScale="90000"/>
          </a:bodyPr>
          <a:lstStyle/>
          <a:p>
            <a:r>
              <a:rPr lang="en-US" dirty="0" smtClean="0">
                <a:latin typeface="Aharoni" pitchFamily="2" charset="-79"/>
                <a:cs typeface="Aharoni" pitchFamily="2" charset="-79"/>
              </a:rPr>
              <a:t>PERKEMBANGAN BAHASA ANAK</a:t>
            </a:r>
            <a:endParaRPr lang="en-US" dirty="0">
              <a:latin typeface="Aharoni" pitchFamily="2" charset="-79"/>
              <a:cs typeface="Aharoni" pitchFamily="2" charset="-79"/>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457200" indent="-457200">
              <a:buNone/>
            </a:pPr>
            <a:r>
              <a:rPr lang="en-US" dirty="0" err="1" smtClean="0">
                <a:solidFill>
                  <a:schemeClr val="tx1"/>
                </a:solidFill>
              </a:rPr>
              <a:t>Menangis</a:t>
            </a:r>
            <a:r>
              <a:rPr lang="en-US" dirty="0" smtClean="0">
                <a:solidFill>
                  <a:schemeClr val="tx1"/>
                </a:solidFill>
              </a:rPr>
              <a:t>, </a:t>
            </a:r>
            <a:r>
              <a:rPr lang="en-US" dirty="0" err="1" smtClean="0">
                <a:solidFill>
                  <a:schemeClr val="tx1"/>
                </a:solidFill>
              </a:rPr>
              <a:t>mendekut</a:t>
            </a:r>
            <a:r>
              <a:rPr lang="en-US" dirty="0" smtClean="0">
                <a:solidFill>
                  <a:schemeClr val="tx1"/>
                </a:solidFill>
              </a:rPr>
              <a:t>, </a:t>
            </a:r>
            <a:r>
              <a:rPr lang="en-US" dirty="0" err="1" smtClean="0">
                <a:solidFill>
                  <a:schemeClr val="tx1"/>
                </a:solidFill>
              </a:rPr>
              <a:t>mendenguk</a:t>
            </a:r>
            <a:r>
              <a:rPr lang="en-US" dirty="0" smtClean="0">
                <a:solidFill>
                  <a:schemeClr val="tx1"/>
                </a:solidFill>
              </a:rPr>
              <a:t>, </a:t>
            </a:r>
            <a:r>
              <a:rPr lang="en-US" dirty="0" err="1" smtClean="0">
                <a:solidFill>
                  <a:schemeClr val="tx1"/>
                </a:solidFill>
              </a:rPr>
              <a:t>menjerit</a:t>
            </a:r>
            <a:r>
              <a:rPr lang="en-US" dirty="0" smtClean="0">
                <a:solidFill>
                  <a:schemeClr val="tx1"/>
                </a:solidFill>
              </a:rPr>
              <a:t> </a:t>
            </a:r>
            <a:r>
              <a:rPr lang="en-US" dirty="0" err="1" smtClean="0">
                <a:solidFill>
                  <a:schemeClr val="tx1"/>
                </a:solidFill>
              </a:rPr>
              <a:t>dan</a:t>
            </a:r>
            <a:r>
              <a:rPr lang="en-US" dirty="0" smtClean="0">
                <a:solidFill>
                  <a:schemeClr val="tx1"/>
                </a:solidFill>
              </a:rPr>
              <a:t> </a:t>
            </a:r>
            <a:r>
              <a:rPr lang="en-US" dirty="0" err="1" smtClean="0">
                <a:solidFill>
                  <a:schemeClr val="tx1"/>
                </a:solidFill>
              </a:rPr>
              <a:t>tertawa</a:t>
            </a:r>
            <a:r>
              <a:rPr lang="en-US" dirty="0" smtClean="0">
                <a:solidFill>
                  <a:schemeClr val="tx1"/>
                </a:solidFill>
              </a:rPr>
              <a:t>.</a:t>
            </a:r>
          </a:p>
          <a:p>
            <a:pPr marL="457200" indent="-457200">
              <a:buFont typeface="Arial" pitchFamily="34" charset="0"/>
              <a:buChar char="•"/>
            </a:pPr>
            <a:r>
              <a:rPr lang="en-US" dirty="0" smtClean="0">
                <a:solidFill>
                  <a:schemeClr val="tx1"/>
                </a:solidFill>
              </a:rPr>
              <a:t>0-2 </a:t>
            </a:r>
            <a:r>
              <a:rPr lang="en-US" dirty="0" err="1" smtClean="0">
                <a:solidFill>
                  <a:schemeClr val="tx1"/>
                </a:solidFill>
              </a:rPr>
              <a:t>minggu</a:t>
            </a:r>
            <a:r>
              <a:rPr lang="en-US" dirty="0" smtClean="0">
                <a:solidFill>
                  <a:schemeClr val="tx1"/>
                </a:solidFill>
              </a:rPr>
              <a:t> </a:t>
            </a:r>
          </a:p>
          <a:p>
            <a:pPr marL="457200" indent="-457200">
              <a:buFont typeface="Arial" pitchFamily="34" charset="0"/>
              <a:buChar char="•"/>
            </a:pPr>
            <a:r>
              <a:rPr lang="en-US" dirty="0" smtClean="0">
                <a:solidFill>
                  <a:schemeClr val="tx1"/>
                </a:solidFill>
              </a:rPr>
              <a:t>1-2 </a:t>
            </a:r>
            <a:r>
              <a:rPr lang="en-US" dirty="0" err="1" smtClean="0">
                <a:solidFill>
                  <a:schemeClr val="tx1"/>
                </a:solidFill>
              </a:rPr>
              <a:t>bulan</a:t>
            </a:r>
            <a:r>
              <a:rPr lang="en-US" dirty="0" smtClean="0">
                <a:solidFill>
                  <a:schemeClr val="tx1"/>
                </a:solidFill>
              </a:rPr>
              <a:t> : </a:t>
            </a:r>
            <a:r>
              <a:rPr lang="en-US" dirty="0" err="1" smtClean="0">
                <a:solidFill>
                  <a:schemeClr val="tx1"/>
                </a:solidFill>
              </a:rPr>
              <a:t>dapat</a:t>
            </a:r>
            <a:r>
              <a:rPr lang="en-US" dirty="0" smtClean="0">
                <a:solidFill>
                  <a:schemeClr val="tx1"/>
                </a:solidFill>
              </a:rPr>
              <a:t> </a:t>
            </a:r>
            <a:r>
              <a:rPr lang="en-US" dirty="0" err="1" smtClean="0">
                <a:solidFill>
                  <a:schemeClr val="tx1"/>
                </a:solidFill>
              </a:rPr>
              <a:t>membedakan</a:t>
            </a:r>
            <a:r>
              <a:rPr lang="en-US" dirty="0" smtClean="0">
                <a:solidFill>
                  <a:schemeClr val="tx1"/>
                </a:solidFill>
              </a:rPr>
              <a:t> </a:t>
            </a:r>
            <a:r>
              <a:rPr lang="en-US" dirty="0" err="1" smtClean="0">
                <a:solidFill>
                  <a:schemeClr val="tx1"/>
                </a:solidFill>
              </a:rPr>
              <a:t>suku</a:t>
            </a:r>
            <a:r>
              <a:rPr lang="en-US" dirty="0" smtClean="0">
                <a:solidFill>
                  <a:schemeClr val="tx1"/>
                </a:solidFill>
              </a:rPr>
              <a:t> </a:t>
            </a:r>
            <a:r>
              <a:rPr lang="en-US" dirty="0" err="1" smtClean="0">
                <a:solidFill>
                  <a:schemeClr val="tx1"/>
                </a:solidFill>
              </a:rPr>
              <a:t>kata</a:t>
            </a:r>
            <a:r>
              <a:rPr lang="en-US" dirty="0" smtClean="0">
                <a:solidFill>
                  <a:schemeClr val="tx1"/>
                </a:solidFill>
              </a:rPr>
              <a:t>, </a:t>
            </a:r>
            <a:r>
              <a:rPr lang="en-US" dirty="0" err="1" smtClean="0">
                <a:solidFill>
                  <a:schemeClr val="tx1"/>
                </a:solidFill>
              </a:rPr>
              <a:t>seperti</a:t>
            </a:r>
            <a:r>
              <a:rPr lang="en-US" dirty="0" smtClean="0">
                <a:solidFill>
                  <a:schemeClr val="tx1"/>
                </a:solidFill>
              </a:rPr>
              <a:t> (</a:t>
            </a:r>
            <a:r>
              <a:rPr lang="en-US" dirty="0" err="1" smtClean="0">
                <a:solidFill>
                  <a:schemeClr val="tx1"/>
                </a:solidFill>
              </a:rPr>
              <a:t>bu</a:t>
            </a:r>
            <a:r>
              <a:rPr lang="en-US" dirty="0" smtClean="0">
                <a:solidFill>
                  <a:schemeClr val="tx1"/>
                </a:solidFill>
              </a:rPr>
              <a:t>) </a:t>
            </a:r>
            <a:r>
              <a:rPr lang="en-US" dirty="0" err="1" smtClean="0">
                <a:solidFill>
                  <a:schemeClr val="tx1"/>
                </a:solidFill>
              </a:rPr>
              <a:t>dan</a:t>
            </a:r>
            <a:r>
              <a:rPr lang="en-US" dirty="0" smtClean="0">
                <a:solidFill>
                  <a:schemeClr val="tx1"/>
                </a:solidFill>
              </a:rPr>
              <a:t> (pa), </a:t>
            </a:r>
            <a:r>
              <a:rPr lang="en-US" dirty="0" err="1" smtClean="0">
                <a:solidFill>
                  <a:schemeClr val="tx1"/>
                </a:solidFill>
              </a:rPr>
              <a:t>mereka</a:t>
            </a:r>
            <a:r>
              <a:rPr lang="en-US" dirty="0" smtClean="0">
                <a:solidFill>
                  <a:schemeClr val="tx1"/>
                </a:solidFill>
              </a:rPr>
              <a:t> </a:t>
            </a:r>
            <a:r>
              <a:rPr lang="en-US" dirty="0" err="1" smtClean="0">
                <a:solidFill>
                  <a:schemeClr val="tx1"/>
                </a:solidFill>
              </a:rPr>
              <a:t>bisa</a:t>
            </a:r>
            <a:r>
              <a:rPr lang="en-US" dirty="0" smtClean="0">
                <a:solidFill>
                  <a:schemeClr val="tx1"/>
                </a:solidFill>
              </a:rPr>
              <a:t> </a:t>
            </a:r>
            <a:r>
              <a:rPr lang="en-US" dirty="0" err="1" smtClean="0">
                <a:solidFill>
                  <a:schemeClr val="tx1"/>
                </a:solidFill>
              </a:rPr>
              <a:t>merespon</a:t>
            </a:r>
            <a:r>
              <a:rPr lang="en-US" dirty="0" smtClean="0">
                <a:solidFill>
                  <a:schemeClr val="tx1"/>
                </a:solidFill>
              </a:rPr>
              <a:t>.</a:t>
            </a:r>
          </a:p>
          <a:p>
            <a:pPr marL="457200" indent="-457200">
              <a:buFont typeface="Arial" pitchFamily="34" charset="0"/>
              <a:buChar char="•"/>
            </a:pPr>
            <a:r>
              <a:rPr lang="en-US" dirty="0" smtClean="0">
                <a:solidFill>
                  <a:schemeClr val="tx1"/>
                </a:solidFill>
              </a:rPr>
              <a:t>3-4 </a:t>
            </a:r>
            <a:r>
              <a:rPr lang="en-US" dirty="0" err="1" smtClean="0">
                <a:solidFill>
                  <a:schemeClr val="tx1"/>
                </a:solidFill>
              </a:rPr>
              <a:t>bulan</a:t>
            </a:r>
            <a:r>
              <a:rPr lang="en-US" dirty="0" smtClean="0">
                <a:solidFill>
                  <a:schemeClr val="tx1"/>
                </a:solidFill>
              </a:rPr>
              <a:t> </a:t>
            </a:r>
          </a:p>
          <a:p>
            <a:pPr marL="457200" indent="-457200">
              <a:buFont typeface="Arial" pitchFamily="34" charset="0"/>
              <a:buChar char="•"/>
            </a:pPr>
            <a:r>
              <a:rPr lang="en-US" dirty="0" smtClean="0">
                <a:solidFill>
                  <a:schemeClr val="tx1"/>
                </a:solidFill>
              </a:rPr>
              <a:t>6 </a:t>
            </a:r>
            <a:r>
              <a:rPr lang="en-US" dirty="0" err="1" smtClean="0">
                <a:solidFill>
                  <a:schemeClr val="tx1"/>
                </a:solidFill>
              </a:rPr>
              <a:t>bulan</a:t>
            </a:r>
            <a:r>
              <a:rPr lang="en-US" dirty="0" smtClean="0">
                <a:solidFill>
                  <a:schemeClr val="tx1"/>
                </a:solidFill>
              </a:rPr>
              <a:t> : </a:t>
            </a:r>
            <a:r>
              <a:rPr lang="en-US" dirty="0" err="1" smtClean="0">
                <a:solidFill>
                  <a:schemeClr val="tx1"/>
                </a:solidFill>
              </a:rPr>
              <a:t>meraban</a:t>
            </a:r>
            <a:r>
              <a:rPr lang="en-US" dirty="0" smtClean="0">
                <a:solidFill>
                  <a:schemeClr val="tx1"/>
                </a:solidFill>
              </a:rPr>
              <a:t> (</a:t>
            </a:r>
            <a:r>
              <a:rPr lang="en-US" dirty="0" err="1" smtClean="0">
                <a:solidFill>
                  <a:schemeClr val="tx1"/>
                </a:solidFill>
              </a:rPr>
              <a:t>mengoceh</a:t>
            </a:r>
            <a:r>
              <a:rPr lang="en-US" dirty="0" smtClean="0">
                <a:solidFill>
                  <a:schemeClr val="tx1"/>
                </a:solidFill>
              </a:rPr>
              <a:t>) </a:t>
            </a:r>
          </a:p>
          <a:p>
            <a:pPr marL="457200" indent="-457200">
              <a:buFont typeface="Arial" pitchFamily="34" charset="0"/>
              <a:buChar char="•"/>
            </a:pPr>
            <a:endParaRPr lang="en-US" dirty="0" smtClean="0">
              <a:solidFill>
                <a:schemeClr val="tx1"/>
              </a:solidFill>
            </a:endParaRPr>
          </a:p>
          <a:p>
            <a:pPr marL="457200" indent="-457200">
              <a:buNone/>
            </a:pPr>
            <a:r>
              <a:rPr lang="en-US" dirty="0" err="1" smtClean="0">
                <a:solidFill>
                  <a:schemeClr val="tx1"/>
                </a:solidFill>
              </a:rPr>
              <a:t>Menyimpulkan</a:t>
            </a:r>
            <a:r>
              <a:rPr lang="en-US" dirty="0" smtClean="0">
                <a:solidFill>
                  <a:schemeClr val="tx1"/>
                </a:solidFill>
              </a:rPr>
              <a:t> </a:t>
            </a:r>
            <a:r>
              <a:rPr lang="en-US" dirty="0" err="1" smtClean="0">
                <a:solidFill>
                  <a:schemeClr val="tx1"/>
                </a:solidFill>
              </a:rPr>
              <a:t>bahwa</a:t>
            </a:r>
            <a:r>
              <a:rPr lang="en-US" dirty="0" smtClean="0">
                <a:solidFill>
                  <a:schemeClr val="tx1"/>
                </a:solidFill>
              </a:rPr>
              <a:t> </a:t>
            </a:r>
            <a:r>
              <a:rPr lang="en-US" dirty="0" err="1" smtClean="0">
                <a:solidFill>
                  <a:schemeClr val="tx1"/>
                </a:solidFill>
              </a:rPr>
              <a:t>anak</a:t>
            </a:r>
            <a:r>
              <a:rPr lang="en-US" dirty="0" smtClean="0">
                <a:solidFill>
                  <a:schemeClr val="tx1"/>
                </a:solidFill>
              </a:rPr>
              <a:t> </a:t>
            </a:r>
            <a:r>
              <a:rPr lang="en-US" dirty="0" err="1" smtClean="0">
                <a:solidFill>
                  <a:schemeClr val="tx1"/>
                </a:solidFill>
              </a:rPr>
              <a:t>menoleh</a:t>
            </a:r>
            <a:r>
              <a:rPr lang="en-US" dirty="0" smtClean="0">
                <a:solidFill>
                  <a:schemeClr val="tx1"/>
                </a:solidFill>
              </a:rPr>
              <a:t>, </a:t>
            </a:r>
            <a:r>
              <a:rPr lang="en-US" dirty="0" err="1" smtClean="0">
                <a:solidFill>
                  <a:schemeClr val="tx1"/>
                </a:solidFill>
              </a:rPr>
              <a:t>menangis</a:t>
            </a:r>
            <a:r>
              <a:rPr lang="en-US" dirty="0" smtClean="0">
                <a:solidFill>
                  <a:schemeClr val="tx1"/>
                </a:solidFill>
              </a:rPr>
              <a:t> </a:t>
            </a:r>
            <a:r>
              <a:rPr lang="en-US" dirty="0" err="1" smtClean="0">
                <a:solidFill>
                  <a:schemeClr val="tx1"/>
                </a:solidFill>
              </a:rPr>
              <a:t>atau</a:t>
            </a:r>
            <a:r>
              <a:rPr lang="en-US" dirty="0" smtClean="0">
                <a:solidFill>
                  <a:schemeClr val="tx1"/>
                </a:solidFill>
              </a:rPr>
              <a:t> </a:t>
            </a:r>
            <a:r>
              <a:rPr lang="en-US" dirty="0" err="1" smtClean="0">
                <a:solidFill>
                  <a:schemeClr val="tx1"/>
                </a:solidFill>
              </a:rPr>
              <a:t>tersenyum</a:t>
            </a:r>
            <a:r>
              <a:rPr lang="en-US" dirty="0" smtClean="0">
                <a:solidFill>
                  <a:schemeClr val="tx1"/>
                </a:solidFill>
              </a:rPr>
              <a:t>.</a:t>
            </a:r>
          </a:p>
          <a:p>
            <a:pPr>
              <a:buNone/>
            </a:pPr>
            <a:endParaRPr lang="en-US" dirty="0"/>
          </a:p>
        </p:txBody>
      </p:sp>
      <p:sp>
        <p:nvSpPr>
          <p:cNvPr id="2" name="Title 1"/>
          <p:cNvSpPr>
            <a:spLocks noGrp="1"/>
          </p:cNvSpPr>
          <p:nvPr>
            <p:ph type="title"/>
          </p:nvPr>
        </p:nvSpPr>
        <p:spPr>
          <a:xfrm>
            <a:off x="304800" y="609600"/>
            <a:ext cx="8534400" cy="762000"/>
          </a:xfrm>
        </p:spPr>
        <p:txBody>
          <a:bodyPr>
            <a:noAutofit/>
          </a:bodyPr>
          <a:lstStyle/>
          <a:p>
            <a:r>
              <a:rPr lang="en-US" sz="2400" b="1" dirty="0" smtClean="0">
                <a:solidFill>
                  <a:schemeClr val="tx1"/>
                </a:solidFill>
              </a:rPr>
              <a:t>A. </a:t>
            </a:r>
            <a:r>
              <a:rPr lang="en-US" sz="2400" b="1" dirty="0" err="1" smtClean="0">
                <a:solidFill>
                  <a:schemeClr val="tx1"/>
                </a:solidFill>
              </a:rPr>
              <a:t>Tahap</a:t>
            </a:r>
            <a:r>
              <a:rPr lang="en-US" sz="2400" b="1" dirty="0" smtClean="0">
                <a:solidFill>
                  <a:schemeClr val="tx1"/>
                </a:solidFill>
              </a:rPr>
              <a:t> </a:t>
            </a:r>
            <a:r>
              <a:rPr lang="en-US" sz="2400" b="1" dirty="0" err="1" smtClean="0">
                <a:solidFill>
                  <a:schemeClr val="tx1"/>
                </a:solidFill>
              </a:rPr>
              <a:t>Meraban</a:t>
            </a:r>
            <a:r>
              <a:rPr lang="en-US" sz="2400" b="1" dirty="0" smtClean="0">
                <a:solidFill>
                  <a:schemeClr val="tx1"/>
                </a:solidFill>
              </a:rPr>
              <a:t> (</a:t>
            </a:r>
            <a:r>
              <a:rPr lang="en-US" sz="2400" b="1" dirty="0" err="1" smtClean="0">
                <a:solidFill>
                  <a:schemeClr val="tx1"/>
                </a:solidFill>
              </a:rPr>
              <a:t>Pralinguistik</a:t>
            </a:r>
            <a:r>
              <a:rPr lang="en-US" sz="2400" b="1" dirty="0" smtClean="0">
                <a:solidFill>
                  <a:schemeClr val="tx1"/>
                </a:solidFill>
              </a:rPr>
              <a:t>) </a:t>
            </a:r>
            <a:r>
              <a:rPr lang="en-US" sz="2400" b="1" dirty="0" err="1" smtClean="0">
                <a:solidFill>
                  <a:schemeClr val="tx1"/>
                </a:solidFill>
              </a:rPr>
              <a:t>Pertama</a:t>
            </a:r>
            <a:r>
              <a:rPr lang="en-US" sz="2400" b="1" dirty="0" smtClean="0">
                <a:solidFill>
                  <a:schemeClr val="tx1"/>
                </a:solidFill>
              </a:rPr>
              <a:t> (0.0 - 0.5)</a:t>
            </a:r>
            <a:br>
              <a:rPr lang="en-US" sz="2400" b="1" dirty="0" smtClean="0">
                <a:solidFill>
                  <a:schemeClr val="tx1"/>
                </a:solidFill>
              </a:rPr>
            </a:br>
            <a:endParaRPr 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763000" cy="4983163"/>
          </a:xfrm>
        </p:spPr>
        <p:txBody>
          <a:bodyPr>
            <a:normAutofit/>
          </a:bodyPr>
          <a:lstStyle/>
          <a:p>
            <a:pPr>
              <a:buNone/>
            </a:pPr>
            <a:r>
              <a:rPr lang="en-US" dirty="0" err="1" smtClean="0">
                <a:latin typeface="Agency FB" pitchFamily="34" charset="0"/>
              </a:rPr>
              <a:t>Dengan</a:t>
            </a:r>
            <a:r>
              <a:rPr lang="en-US" dirty="0" smtClean="0">
                <a:latin typeface="Agency FB" pitchFamily="34" charset="0"/>
              </a:rPr>
              <a:t> </a:t>
            </a:r>
            <a:r>
              <a:rPr lang="en-US" dirty="0" err="1" smtClean="0">
                <a:latin typeface="Agency FB" pitchFamily="34" charset="0"/>
              </a:rPr>
              <a:t>demikian</a:t>
            </a:r>
            <a:r>
              <a:rPr lang="en-US" dirty="0" smtClean="0">
                <a:latin typeface="Agency FB" pitchFamily="34" charset="0"/>
              </a:rPr>
              <a:t> </a:t>
            </a:r>
            <a:r>
              <a:rPr lang="en-US" dirty="0" err="1" smtClean="0">
                <a:latin typeface="Agency FB" pitchFamily="34" charset="0"/>
              </a:rPr>
              <a:t>orang</a:t>
            </a:r>
            <a:r>
              <a:rPr lang="en-US" dirty="0" smtClean="0">
                <a:latin typeface="Agency FB" pitchFamily="34" charset="0"/>
              </a:rPr>
              <a:t> </a:t>
            </a:r>
            <a:r>
              <a:rPr lang="en-US" dirty="0" err="1" smtClean="0">
                <a:latin typeface="Agency FB" pitchFamily="34" charset="0"/>
              </a:rPr>
              <a:t>tua</a:t>
            </a:r>
            <a:r>
              <a:rPr lang="en-US" dirty="0" smtClean="0">
                <a:latin typeface="Agency FB" pitchFamily="34" charset="0"/>
              </a:rPr>
              <a:t> </a:t>
            </a:r>
            <a:r>
              <a:rPr lang="en-US" dirty="0" err="1" smtClean="0">
                <a:latin typeface="Agency FB" pitchFamily="34" charset="0"/>
              </a:rPr>
              <a:t>dan</a:t>
            </a:r>
            <a:r>
              <a:rPr lang="en-US" dirty="0" smtClean="0">
                <a:latin typeface="Agency FB" pitchFamily="34" charset="0"/>
              </a:rPr>
              <a:t> </a:t>
            </a:r>
            <a:r>
              <a:rPr lang="en-US" dirty="0" err="1" smtClean="0">
                <a:latin typeface="Agency FB" pitchFamily="34" charset="0"/>
              </a:rPr>
              <a:t>anak</a:t>
            </a:r>
            <a:r>
              <a:rPr lang="en-US" dirty="0" smtClean="0">
                <a:latin typeface="Agency FB" pitchFamily="34" charset="0"/>
              </a:rPr>
              <a:t> </a:t>
            </a:r>
            <a:r>
              <a:rPr lang="en-US" dirty="0" err="1" smtClean="0">
                <a:latin typeface="Agency FB" pitchFamily="34" charset="0"/>
              </a:rPr>
              <a:t>sudah</a:t>
            </a:r>
            <a:r>
              <a:rPr lang="en-US" dirty="0" smtClean="0">
                <a:latin typeface="Agency FB" pitchFamily="34" charset="0"/>
              </a:rPr>
              <a:t> </a:t>
            </a:r>
            <a:r>
              <a:rPr lang="en-US" dirty="0" err="1" smtClean="0">
                <a:latin typeface="Agency FB" pitchFamily="34" charset="0"/>
              </a:rPr>
              <a:t>berkomunikasi</a:t>
            </a:r>
            <a:r>
              <a:rPr lang="en-US" dirty="0" smtClean="0">
                <a:latin typeface="Agency FB" pitchFamily="34" charset="0"/>
              </a:rPr>
              <a:t> </a:t>
            </a:r>
            <a:r>
              <a:rPr lang="en-US" dirty="0" err="1" smtClean="0">
                <a:latin typeface="Agency FB" pitchFamily="34" charset="0"/>
              </a:rPr>
              <a:t>dengan</a:t>
            </a:r>
            <a:r>
              <a:rPr lang="en-US" dirty="0" smtClean="0">
                <a:latin typeface="Agency FB" pitchFamily="34" charset="0"/>
              </a:rPr>
              <a:t> </a:t>
            </a:r>
            <a:r>
              <a:rPr lang="en-US" dirty="0" err="1" smtClean="0">
                <a:latin typeface="Agency FB" pitchFamily="34" charset="0"/>
              </a:rPr>
              <a:t>baik</a:t>
            </a:r>
            <a:r>
              <a:rPr lang="en-US" dirty="0" smtClean="0">
                <a:latin typeface="Agency FB" pitchFamily="34" charset="0"/>
              </a:rPr>
              <a:t> </a:t>
            </a:r>
            <a:r>
              <a:rPr lang="en-US" dirty="0" err="1" smtClean="0">
                <a:latin typeface="Agency FB" pitchFamily="34" charset="0"/>
              </a:rPr>
              <a:t>sebelum</a:t>
            </a:r>
            <a:r>
              <a:rPr lang="en-US" dirty="0" smtClean="0">
                <a:latin typeface="Agency FB" pitchFamily="34" charset="0"/>
              </a:rPr>
              <a:t> </a:t>
            </a:r>
            <a:r>
              <a:rPr lang="en-US" dirty="0" err="1" smtClean="0">
                <a:latin typeface="Agency FB" pitchFamily="34" charset="0"/>
              </a:rPr>
              <a:t>anak</a:t>
            </a:r>
            <a:r>
              <a:rPr lang="en-US" dirty="0" smtClean="0">
                <a:latin typeface="Agency FB" pitchFamily="34" charset="0"/>
              </a:rPr>
              <a:t> </a:t>
            </a:r>
            <a:r>
              <a:rPr lang="en-US" dirty="0" err="1" smtClean="0">
                <a:latin typeface="Agency FB" pitchFamily="34" charset="0"/>
              </a:rPr>
              <a:t>dapat</a:t>
            </a:r>
            <a:r>
              <a:rPr lang="en-US" dirty="0" smtClean="0">
                <a:latin typeface="Agency FB" pitchFamily="34" charset="0"/>
              </a:rPr>
              <a:t> </a:t>
            </a:r>
            <a:r>
              <a:rPr lang="en-US" dirty="0" err="1" smtClean="0">
                <a:latin typeface="Agency FB" pitchFamily="34" charset="0"/>
              </a:rPr>
              <a:t>berbicara</a:t>
            </a:r>
            <a:r>
              <a:rPr lang="en-US" dirty="0" smtClean="0">
                <a:latin typeface="Agency FB" pitchFamily="34" charset="0"/>
              </a:rPr>
              <a:t>.</a:t>
            </a:r>
          </a:p>
          <a:p>
            <a:pPr>
              <a:buNone/>
            </a:pPr>
            <a:endParaRPr lang="en-US" dirty="0">
              <a:latin typeface="Agency FB" pitchFamily="34" charset="0"/>
            </a:endParaRPr>
          </a:p>
          <a:p>
            <a:pPr>
              <a:buNone/>
            </a:pPr>
            <a:r>
              <a:rPr lang="en-US" dirty="0" err="1" smtClean="0">
                <a:latin typeface="Agency FB" pitchFamily="34" charset="0"/>
              </a:rPr>
              <a:t>Orang</a:t>
            </a:r>
            <a:r>
              <a:rPr lang="en-US" dirty="0" smtClean="0">
                <a:latin typeface="Agency FB" pitchFamily="34" charset="0"/>
              </a:rPr>
              <a:t> </a:t>
            </a:r>
            <a:r>
              <a:rPr lang="en-US" dirty="0" err="1" smtClean="0">
                <a:latin typeface="Agency FB" pitchFamily="34" charset="0"/>
              </a:rPr>
              <a:t>tua</a:t>
            </a:r>
            <a:r>
              <a:rPr lang="en-US" dirty="0" smtClean="0">
                <a:latin typeface="Agency FB" pitchFamily="34" charset="0"/>
              </a:rPr>
              <a:t> </a:t>
            </a:r>
            <a:r>
              <a:rPr lang="en-US" dirty="0" err="1" smtClean="0">
                <a:latin typeface="Agency FB" pitchFamily="34" charset="0"/>
              </a:rPr>
              <a:t>memiliki</a:t>
            </a:r>
            <a:r>
              <a:rPr lang="en-US" dirty="0" smtClean="0">
                <a:latin typeface="Agency FB" pitchFamily="34" charset="0"/>
              </a:rPr>
              <a:t> </a:t>
            </a:r>
            <a:r>
              <a:rPr lang="en-US" dirty="0" err="1" smtClean="0">
                <a:latin typeface="Agency FB" pitchFamily="34" charset="0"/>
              </a:rPr>
              <a:t>peran</a:t>
            </a:r>
            <a:r>
              <a:rPr lang="en-US" dirty="0" smtClean="0">
                <a:latin typeface="Agency FB" pitchFamily="34" charset="0"/>
              </a:rPr>
              <a:t> yang </a:t>
            </a:r>
            <a:r>
              <a:rPr lang="en-US" dirty="0" err="1" smtClean="0">
                <a:latin typeface="Agency FB" pitchFamily="34" charset="0"/>
              </a:rPr>
              <a:t>sangat</a:t>
            </a:r>
            <a:r>
              <a:rPr lang="en-US" dirty="0" smtClean="0">
                <a:latin typeface="Agency FB" pitchFamily="34" charset="0"/>
              </a:rPr>
              <a:t> </a:t>
            </a:r>
            <a:r>
              <a:rPr lang="en-US" dirty="0" err="1" smtClean="0">
                <a:latin typeface="Agency FB" pitchFamily="34" charset="0"/>
              </a:rPr>
              <a:t>penting</a:t>
            </a:r>
            <a:r>
              <a:rPr lang="en-US" dirty="0" smtClean="0">
                <a:latin typeface="Agency FB" pitchFamily="34" charset="0"/>
              </a:rPr>
              <a:t> </a:t>
            </a:r>
            <a:r>
              <a:rPr lang="en-US" dirty="0" err="1" smtClean="0">
                <a:latin typeface="Agency FB" pitchFamily="34" charset="0"/>
              </a:rPr>
              <a:t>sebagai</a:t>
            </a:r>
            <a:r>
              <a:rPr lang="en-US" dirty="0" smtClean="0">
                <a:latin typeface="Agency FB" pitchFamily="34" charset="0"/>
              </a:rPr>
              <a:t> </a:t>
            </a:r>
            <a:r>
              <a:rPr lang="en-US" dirty="0" err="1" smtClean="0">
                <a:latin typeface="Agency FB" pitchFamily="34" charset="0"/>
              </a:rPr>
              <a:t>komunikator</a:t>
            </a:r>
            <a:r>
              <a:rPr lang="en-US" dirty="0" smtClean="0">
                <a:latin typeface="Agency FB" pitchFamily="34" charset="0"/>
              </a:rPr>
              <a:t> </a:t>
            </a:r>
            <a:r>
              <a:rPr lang="en-US" dirty="0" err="1" smtClean="0">
                <a:latin typeface="Agency FB" pitchFamily="34" charset="0"/>
              </a:rPr>
              <a:t>dalam</a:t>
            </a:r>
            <a:r>
              <a:rPr lang="en-US" dirty="0" smtClean="0">
                <a:latin typeface="Agency FB" pitchFamily="34" charset="0"/>
              </a:rPr>
              <a:t> </a:t>
            </a:r>
            <a:r>
              <a:rPr lang="en-US" dirty="0" err="1" smtClean="0">
                <a:latin typeface="Agency FB" pitchFamily="34" charset="0"/>
              </a:rPr>
              <a:t>membangun</a:t>
            </a:r>
            <a:r>
              <a:rPr lang="en-US" dirty="0" smtClean="0">
                <a:latin typeface="Agency FB" pitchFamily="34" charset="0"/>
              </a:rPr>
              <a:t> </a:t>
            </a:r>
            <a:r>
              <a:rPr lang="en-US" dirty="0" err="1" smtClean="0">
                <a:latin typeface="Agency FB" pitchFamily="34" charset="0"/>
              </a:rPr>
              <a:t>kemampuan</a:t>
            </a:r>
            <a:r>
              <a:rPr lang="en-US" dirty="0" smtClean="0">
                <a:latin typeface="Agency FB" pitchFamily="34" charset="0"/>
              </a:rPr>
              <a:t> </a:t>
            </a:r>
            <a:r>
              <a:rPr lang="en-US" dirty="0" err="1" smtClean="0">
                <a:latin typeface="Agency FB" pitchFamily="34" charset="0"/>
              </a:rPr>
              <a:t>berkomunikasi</a:t>
            </a:r>
            <a:r>
              <a:rPr lang="en-US" dirty="0" smtClean="0">
                <a:latin typeface="Agency FB" pitchFamily="34" charset="0"/>
              </a:rPr>
              <a:t> </a:t>
            </a:r>
            <a:r>
              <a:rPr lang="en-US" dirty="0" err="1" smtClean="0">
                <a:latin typeface="Agency FB" pitchFamily="34" charset="0"/>
              </a:rPr>
              <a:t>seorang</a:t>
            </a:r>
            <a:r>
              <a:rPr lang="en-US" dirty="0" smtClean="0">
                <a:latin typeface="Agency FB" pitchFamily="34" charset="0"/>
              </a:rPr>
              <a:t> </a:t>
            </a:r>
            <a:r>
              <a:rPr lang="en-US" dirty="0" err="1" smtClean="0">
                <a:latin typeface="Agency FB" pitchFamily="34" charset="0"/>
              </a:rPr>
              <a:t>anak</a:t>
            </a:r>
            <a:r>
              <a:rPr lang="en-US" dirty="0" smtClean="0">
                <a:latin typeface="Agency FB" pitchFamily="34" charset="0"/>
              </a:rPr>
              <a:t>.</a:t>
            </a:r>
          </a:p>
          <a:p>
            <a:pPr>
              <a:buNone/>
            </a:pPr>
            <a:endParaRPr lang="en-US" dirty="0" smtClean="0">
              <a:latin typeface="Agency FB" pitchFamily="34" charset="0"/>
            </a:endParaRPr>
          </a:p>
          <a:p>
            <a:pPr>
              <a:buNone/>
            </a:pPr>
            <a:r>
              <a:rPr lang="en-US" dirty="0" err="1" smtClean="0">
                <a:latin typeface="Agency FB" pitchFamily="34" charset="0"/>
              </a:rPr>
              <a:t>Perkembangan</a:t>
            </a:r>
            <a:r>
              <a:rPr lang="en-US" dirty="0" smtClean="0">
                <a:latin typeface="Agency FB" pitchFamily="34" charset="0"/>
              </a:rPr>
              <a:t> yang </a:t>
            </a:r>
            <a:r>
              <a:rPr lang="en-US" dirty="0" err="1" smtClean="0">
                <a:latin typeface="Agency FB" pitchFamily="34" charset="0"/>
              </a:rPr>
              <a:t>mencolok</a:t>
            </a:r>
            <a:r>
              <a:rPr lang="en-US" dirty="0" smtClean="0">
                <a:latin typeface="Agency FB" pitchFamily="34" charset="0"/>
              </a:rPr>
              <a:t> </a:t>
            </a:r>
            <a:r>
              <a:rPr lang="en-US" dirty="0" err="1" smtClean="0">
                <a:latin typeface="Agency FB" pitchFamily="34" charset="0"/>
              </a:rPr>
              <a:t>adalah</a:t>
            </a:r>
            <a:r>
              <a:rPr lang="en-US" dirty="0" smtClean="0">
                <a:latin typeface="Agency FB" pitchFamily="34" charset="0"/>
              </a:rPr>
              <a:t> </a:t>
            </a:r>
            <a:r>
              <a:rPr lang="en-US" dirty="0" err="1" smtClean="0">
                <a:latin typeface="Agency FB" pitchFamily="34" charset="0"/>
              </a:rPr>
              <a:t>perkembangan</a:t>
            </a:r>
            <a:r>
              <a:rPr lang="en-US" dirty="0" smtClean="0">
                <a:latin typeface="Agency FB" pitchFamily="34" charset="0"/>
              </a:rPr>
              <a:t> comprehension (</a:t>
            </a:r>
            <a:r>
              <a:rPr lang="en-US" dirty="0" err="1" smtClean="0">
                <a:latin typeface="Agency FB" pitchFamily="34" charset="0"/>
              </a:rPr>
              <a:t>komperhensi</a:t>
            </a:r>
            <a:r>
              <a:rPr lang="en-US" dirty="0" smtClean="0">
                <a:latin typeface="Agency FB" pitchFamily="34" charset="0"/>
              </a:rPr>
              <a:t>).</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err="1" smtClean="0"/>
              <a:t>Menurut</a:t>
            </a:r>
            <a:r>
              <a:rPr lang="en-US" dirty="0" smtClean="0"/>
              <a:t>  Altman, </a:t>
            </a:r>
            <a:r>
              <a:rPr lang="en-US" dirty="0" err="1" smtClean="0"/>
              <a:t>bayi</a:t>
            </a:r>
            <a:r>
              <a:rPr lang="en-US" dirty="0" smtClean="0"/>
              <a:t> </a:t>
            </a:r>
            <a:r>
              <a:rPr lang="en-US" dirty="0" err="1" smtClean="0"/>
              <a:t>berumur</a:t>
            </a:r>
            <a:r>
              <a:rPr lang="en-US" dirty="0" smtClean="0"/>
              <a:t> 7 </a:t>
            </a:r>
            <a:r>
              <a:rPr lang="en-US" dirty="0" err="1" smtClean="0"/>
              <a:t>bulan</a:t>
            </a:r>
            <a:r>
              <a:rPr lang="en-US" dirty="0" smtClean="0"/>
              <a:t> </a:t>
            </a:r>
            <a:r>
              <a:rPr lang="en-US" dirty="0" err="1" smtClean="0"/>
              <a:t>dalam</a:t>
            </a:r>
            <a:r>
              <a:rPr lang="en-US" dirty="0" smtClean="0"/>
              <a:t> </a:t>
            </a:r>
            <a:r>
              <a:rPr lang="en-US" dirty="0" err="1" smtClean="0"/>
              <a:t>kandungan</a:t>
            </a:r>
            <a:r>
              <a:rPr lang="en-US" dirty="0" smtClean="0"/>
              <a:t>, </a:t>
            </a:r>
            <a:r>
              <a:rPr lang="en-US" dirty="0" err="1" smtClean="0"/>
              <a:t>seorang</a:t>
            </a:r>
            <a:r>
              <a:rPr lang="en-US" dirty="0" smtClean="0"/>
              <a:t> </a:t>
            </a:r>
            <a:r>
              <a:rPr lang="en-US" dirty="0" err="1" smtClean="0"/>
              <a:t>bayi</a:t>
            </a:r>
            <a:r>
              <a:rPr lang="en-US" dirty="0" smtClean="0"/>
              <a:t> </a:t>
            </a:r>
            <a:r>
              <a:rPr lang="en-US" dirty="0" err="1" smtClean="0"/>
              <a:t>telah</a:t>
            </a:r>
            <a:r>
              <a:rPr lang="en-US" dirty="0" smtClean="0"/>
              <a:t> </a:t>
            </a:r>
            <a:r>
              <a:rPr lang="en-US" dirty="0" err="1" smtClean="0"/>
              <a:t>memiliki</a:t>
            </a:r>
            <a:r>
              <a:rPr lang="en-US" dirty="0" smtClean="0"/>
              <a:t> </a:t>
            </a:r>
            <a:r>
              <a:rPr lang="en-US" dirty="0" err="1" smtClean="0"/>
              <a:t>sistem</a:t>
            </a:r>
            <a:r>
              <a:rPr lang="en-US" dirty="0" smtClean="0"/>
              <a:t> </a:t>
            </a:r>
            <a:r>
              <a:rPr lang="en-US" dirty="0" err="1" smtClean="0"/>
              <a:t>pendengaran</a:t>
            </a:r>
            <a:r>
              <a:rPr lang="en-US" dirty="0" smtClean="0"/>
              <a:t> yang </a:t>
            </a:r>
            <a:r>
              <a:rPr lang="en-US" dirty="0" err="1" smtClean="0"/>
              <a:t>telah</a:t>
            </a:r>
            <a:r>
              <a:rPr lang="en-US" dirty="0" smtClean="0"/>
              <a:t> </a:t>
            </a:r>
            <a:r>
              <a:rPr lang="en-US" dirty="0" err="1" smtClean="0"/>
              <a:t>berfungsi</a:t>
            </a:r>
            <a:r>
              <a:rPr lang="en-US" dirty="0" smtClean="0"/>
              <a:t>.</a:t>
            </a:r>
          </a:p>
          <a:p>
            <a:pPr>
              <a:buNone/>
            </a:pPr>
            <a:r>
              <a:rPr lang="en-US" dirty="0" err="1" smtClean="0"/>
              <a:t>Setelah</a:t>
            </a:r>
            <a:r>
              <a:rPr lang="en-US" dirty="0" smtClean="0"/>
              <a:t> </a:t>
            </a:r>
            <a:r>
              <a:rPr lang="en-US" dirty="0" err="1" smtClean="0"/>
              <a:t>bayi</a:t>
            </a:r>
            <a:r>
              <a:rPr lang="en-US" dirty="0" smtClean="0"/>
              <a:t> </a:t>
            </a:r>
            <a:r>
              <a:rPr lang="en-US" dirty="0" err="1" smtClean="0"/>
              <a:t>lahir</a:t>
            </a:r>
            <a:r>
              <a:rPr lang="en-US" dirty="0" smtClean="0"/>
              <a:t> </a:t>
            </a:r>
            <a:r>
              <a:rPr lang="en-US" dirty="0" err="1" smtClean="0"/>
              <a:t>dan</a:t>
            </a:r>
            <a:r>
              <a:rPr lang="en-US" dirty="0" smtClean="0"/>
              <a:t> </a:t>
            </a:r>
            <a:r>
              <a:rPr lang="en-US" dirty="0" err="1" smtClean="0"/>
              <a:t>mendapatkan</a:t>
            </a:r>
            <a:r>
              <a:rPr lang="en-US" dirty="0" smtClean="0"/>
              <a:t> </a:t>
            </a:r>
            <a:r>
              <a:rPr lang="en-US" dirty="0" err="1" smtClean="0"/>
              <a:t>masuka</a:t>
            </a:r>
            <a:r>
              <a:rPr lang="en-US" dirty="0" smtClean="0"/>
              <a:t> </a:t>
            </a:r>
            <a:r>
              <a:rPr lang="en-US" dirty="0" err="1" smtClean="0"/>
              <a:t>dari</a:t>
            </a:r>
            <a:r>
              <a:rPr lang="en-US" dirty="0" smtClean="0"/>
              <a:t> </a:t>
            </a:r>
            <a:r>
              <a:rPr lang="en-US" dirty="0" err="1" smtClean="0"/>
              <a:t>orang-orang</a:t>
            </a:r>
            <a:r>
              <a:rPr lang="en-US" dirty="0" smtClean="0"/>
              <a:t> </a:t>
            </a:r>
            <a:r>
              <a:rPr lang="en-US" dirty="0" err="1" smtClean="0"/>
              <a:t>sekitar</a:t>
            </a:r>
            <a:r>
              <a:rPr lang="en-US" dirty="0" smtClean="0"/>
              <a:t>, </a:t>
            </a:r>
            <a:r>
              <a:rPr lang="en-US" dirty="0" err="1" smtClean="0"/>
              <a:t>mengembangkan</a:t>
            </a:r>
            <a:r>
              <a:rPr lang="en-US" dirty="0" smtClean="0"/>
              <a:t> </a:t>
            </a:r>
            <a:r>
              <a:rPr lang="en-US" dirty="0" err="1" smtClean="0"/>
              <a:t>komprehensi</a:t>
            </a:r>
            <a:r>
              <a:rPr lang="en-US" dirty="0" smtClean="0"/>
              <a:t> </a:t>
            </a:r>
            <a:r>
              <a:rPr lang="en-US" dirty="0" err="1" smtClean="0"/>
              <a:t>ini</a:t>
            </a:r>
            <a:r>
              <a:rPr lang="en-US" dirty="0" smtClean="0"/>
              <a:t> lima kali </a:t>
            </a:r>
            <a:r>
              <a:rPr lang="en-US" dirty="0" err="1" smtClean="0"/>
              <a:t>lipat</a:t>
            </a:r>
            <a:r>
              <a:rPr lang="en-US" dirty="0" smtClean="0"/>
              <a:t> </a:t>
            </a:r>
            <a:r>
              <a:rPr lang="en-US" dirty="0" err="1" smtClean="0"/>
              <a:t>daripada</a:t>
            </a:r>
            <a:r>
              <a:rPr lang="en-US" dirty="0" smtClean="0"/>
              <a:t> </a:t>
            </a:r>
            <a:r>
              <a:rPr lang="en-US" dirty="0" err="1" smtClean="0"/>
              <a:t>produksinya</a:t>
            </a:r>
            <a:r>
              <a:rPr lang="en-US" dirty="0" smtClean="0"/>
              <a:t>.</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864291"/>
          </a:xfrm>
        </p:spPr>
        <p:txBody>
          <a:bodyPr>
            <a:normAutofit lnSpcReduction="10000"/>
          </a:bodyPr>
          <a:lstStyle/>
          <a:p>
            <a:pPr>
              <a:buNone/>
            </a:pPr>
            <a:r>
              <a:rPr lang="en-US" dirty="0" err="1" smtClean="0"/>
              <a:t>Melakukan</a:t>
            </a:r>
            <a:r>
              <a:rPr lang="en-US" dirty="0" smtClean="0"/>
              <a:t> </a:t>
            </a:r>
            <a:r>
              <a:rPr lang="en-US" dirty="0" err="1" smtClean="0"/>
              <a:t>gerakan-gerakan</a:t>
            </a:r>
            <a:r>
              <a:rPr lang="en-US" dirty="0" smtClean="0"/>
              <a:t> </a:t>
            </a:r>
            <a:r>
              <a:rPr lang="en-US" dirty="0" err="1" smtClean="0"/>
              <a:t>seperti</a:t>
            </a:r>
            <a:r>
              <a:rPr lang="en-US" dirty="0" smtClean="0"/>
              <a:t> </a:t>
            </a:r>
            <a:r>
              <a:rPr lang="en-US" dirty="0" err="1" smtClean="0"/>
              <a:t>memegang</a:t>
            </a:r>
            <a:r>
              <a:rPr lang="en-US" dirty="0" smtClean="0"/>
              <a:t> </a:t>
            </a:r>
            <a:r>
              <a:rPr lang="en-US" dirty="0" err="1" smtClean="0"/>
              <a:t>dan</a:t>
            </a:r>
            <a:r>
              <a:rPr lang="en-US" dirty="0" smtClean="0"/>
              <a:t> </a:t>
            </a:r>
            <a:r>
              <a:rPr lang="en-US" dirty="0" err="1" smtClean="0"/>
              <a:t>mengangkat</a:t>
            </a:r>
            <a:r>
              <a:rPr lang="en-US" dirty="0" smtClean="0"/>
              <a:t> </a:t>
            </a:r>
            <a:r>
              <a:rPr lang="en-US" dirty="0" err="1" smtClean="0"/>
              <a:t>benda</a:t>
            </a:r>
            <a:r>
              <a:rPr lang="en-US" dirty="0" smtClean="0"/>
              <a:t> </a:t>
            </a:r>
            <a:r>
              <a:rPr lang="en-US" dirty="0" err="1" smtClean="0"/>
              <a:t>atau</a:t>
            </a:r>
            <a:r>
              <a:rPr lang="en-US" dirty="0" smtClean="0"/>
              <a:t> </a:t>
            </a:r>
            <a:r>
              <a:rPr lang="en-US" dirty="0" err="1" smtClean="0"/>
              <a:t>menunjuk</a:t>
            </a:r>
            <a:r>
              <a:rPr lang="en-US" dirty="0" smtClean="0"/>
              <a:t>.</a:t>
            </a:r>
          </a:p>
          <a:p>
            <a:pPr>
              <a:buFont typeface="Wingdings" pitchFamily="2" charset="2"/>
              <a:buChar char="§"/>
            </a:pPr>
            <a:r>
              <a:rPr lang="en-US" dirty="0" smtClean="0"/>
              <a:t>5 – 6 </a:t>
            </a:r>
            <a:r>
              <a:rPr lang="en-US" dirty="0" err="1" smtClean="0"/>
              <a:t>bulan</a:t>
            </a:r>
            <a:endParaRPr lang="en-US" dirty="0" smtClean="0"/>
          </a:p>
          <a:p>
            <a:pPr>
              <a:buNone/>
            </a:pPr>
            <a:r>
              <a:rPr lang="en-US" dirty="0" err="1" smtClean="0"/>
              <a:t>Anak</a:t>
            </a:r>
            <a:r>
              <a:rPr lang="en-US" dirty="0" smtClean="0"/>
              <a:t> </a:t>
            </a:r>
            <a:r>
              <a:rPr lang="en-US" dirty="0" err="1" smtClean="0"/>
              <a:t>semakin</a:t>
            </a:r>
            <a:r>
              <a:rPr lang="en-US" dirty="0" smtClean="0"/>
              <a:t> </a:t>
            </a:r>
            <a:r>
              <a:rPr lang="en-US" dirty="0" err="1" smtClean="0"/>
              <a:t>mengerti</a:t>
            </a:r>
            <a:r>
              <a:rPr lang="en-US" dirty="0" smtClean="0"/>
              <a:t> </a:t>
            </a:r>
            <a:r>
              <a:rPr lang="en-US" dirty="0" err="1" smtClean="0"/>
              <a:t>beberapa</a:t>
            </a:r>
            <a:r>
              <a:rPr lang="en-US" dirty="0" smtClean="0"/>
              <a:t> </a:t>
            </a:r>
            <a:r>
              <a:rPr lang="en-US" dirty="0" err="1" smtClean="0"/>
              <a:t>makna</a:t>
            </a:r>
            <a:r>
              <a:rPr lang="en-US" dirty="0" smtClean="0"/>
              <a:t> </a:t>
            </a:r>
            <a:r>
              <a:rPr lang="en-US" dirty="0" err="1" smtClean="0"/>
              <a:t>kata</a:t>
            </a:r>
            <a:r>
              <a:rPr lang="en-US" dirty="0" smtClean="0"/>
              <a:t>, </a:t>
            </a:r>
            <a:r>
              <a:rPr lang="en-US" dirty="0" err="1" smtClean="0"/>
              <a:t>misal</a:t>
            </a:r>
            <a:r>
              <a:rPr lang="en-US" dirty="0" smtClean="0"/>
              <a:t> (“</a:t>
            </a:r>
            <a:r>
              <a:rPr lang="en-US" dirty="0" err="1" smtClean="0"/>
              <a:t>ciluk</a:t>
            </a:r>
            <a:r>
              <a:rPr lang="en-US" dirty="0" smtClean="0"/>
              <a:t> baa”).</a:t>
            </a:r>
          </a:p>
          <a:p>
            <a:pPr>
              <a:buNone/>
            </a:pPr>
            <a:r>
              <a:rPr lang="en-US" dirty="0" err="1" smtClean="0"/>
              <a:t>Seperti</a:t>
            </a:r>
            <a:r>
              <a:rPr lang="en-US" dirty="0" smtClean="0"/>
              <a:t> </a:t>
            </a:r>
            <a:r>
              <a:rPr lang="en-US" dirty="0" err="1" smtClean="0"/>
              <a:t>mengangkat</a:t>
            </a:r>
            <a:r>
              <a:rPr lang="en-US" dirty="0" smtClean="0"/>
              <a:t> </a:t>
            </a:r>
            <a:r>
              <a:rPr lang="en-US" dirty="0" err="1" smtClean="0"/>
              <a:t>benda</a:t>
            </a:r>
            <a:r>
              <a:rPr lang="en-US" dirty="0" smtClean="0"/>
              <a:t> </a:t>
            </a:r>
            <a:r>
              <a:rPr lang="en-US" dirty="0" err="1" smtClean="0"/>
              <a:t>dan</a:t>
            </a:r>
            <a:r>
              <a:rPr lang="en-US" dirty="0" smtClean="0"/>
              <a:t> </a:t>
            </a:r>
            <a:r>
              <a:rPr lang="en-US" dirty="0" err="1" smtClean="0"/>
              <a:t>secara</a:t>
            </a:r>
            <a:r>
              <a:rPr lang="en-US" dirty="0" smtClean="0"/>
              <a:t> </a:t>
            </a:r>
            <a:r>
              <a:rPr lang="en-US" dirty="0" err="1" smtClean="0"/>
              <a:t>spontan</a:t>
            </a:r>
            <a:r>
              <a:rPr lang="en-US" dirty="0" smtClean="0"/>
              <a:t> </a:t>
            </a:r>
            <a:r>
              <a:rPr lang="en-US" dirty="0" err="1" smtClean="0"/>
              <a:t>memeperlihatkannya</a:t>
            </a:r>
            <a:r>
              <a:rPr lang="en-US" dirty="0" smtClean="0"/>
              <a:t> </a:t>
            </a:r>
            <a:r>
              <a:rPr lang="en-US" dirty="0" err="1" smtClean="0"/>
              <a:t>kepada</a:t>
            </a:r>
            <a:r>
              <a:rPr lang="en-US" dirty="0" smtClean="0"/>
              <a:t> </a:t>
            </a:r>
            <a:r>
              <a:rPr lang="en-US" dirty="0" err="1" smtClean="0"/>
              <a:t>orang</a:t>
            </a:r>
            <a:r>
              <a:rPr lang="en-US" dirty="0" smtClean="0"/>
              <a:t> lain.</a:t>
            </a:r>
          </a:p>
          <a:p>
            <a:pPr>
              <a:buFontTx/>
              <a:buChar char="-"/>
            </a:pPr>
            <a:r>
              <a:rPr lang="en-US" dirty="0" smtClean="0"/>
              <a:t>“</a:t>
            </a:r>
            <a:r>
              <a:rPr lang="en-US" dirty="0" err="1" smtClean="0"/>
              <a:t>Lihat</a:t>
            </a:r>
            <a:r>
              <a:rPr lang="en-US" dirty="0" smtClean="0"/>
              <a:t>, </a:t>
            </a:r>
            <a:r>
              <a:rPr lang="en-US" dirty="0" err="1" smtClean="0"/>
              <a:t>ini</a:t>
            </a:r>
            <a:r>
              <a:rPr lang="en-US" dirty="0" smtClean="0"/>
              <a:t> </a:t>
            </a:r>
            <a:r>
              <a:rPr lang="en-US" dirty="0" err="1" smtClean="0"/>
              <a:t>bagus</a:t>
            </a:r>
            <a:r>
              <a:rPr lang="en-US" dirty="0" smtClean="0"/>
              <a:t>!”</a:t>
            </a:r>
          </a:p>
          <a:p>
            <a:pPr>
              <a:buFontTx/>
              <a:buChar char="-"/>
            </a:pPr>
            <a:r>
              <a:rPr lang="en-US" dirty="0" smtClean="0"/>
              <a:t>“</a:t>
            </a:r>
            <a:r>
              <a:rPr lang="en-US" dirty="0" err="1" smtClean="0"/>
              <a:t>Apa</a:t>
            </a:r>
            <a:r>
              <a:rPr lang="en-US" dirty="0" smtClean="0"/>
              <a:t> </a:t>
            </a:r>
            <a:r>
              <a:rPr lang="en-US" dirty="0" err="1" smtClean="0"/>
              <a:t>ini</a:t>
            </a:r>
            <a:r>
              <a:rPr lang="en-US" dirty="0" smtClean="0"/>
              <a:t>?!”</a:t>
            </a:r>
          </a:p>
          <a:p>
            <a:pPr>
              <a:buFontTx/>
              <a:buChar char="-"/>
            </a:pPr>
            <a:r>
              <a:rPr lang="en-US" dirty="0" smtClean="0"/>
              <a:t>“</a:t>
            </a:r>
            <a:r>
              <a:rPr lang="en-US" dirty="0" err="1" smtClean="0"/>
              <a:t>Pegang</a:t>
            </a:r>
            <a:r>
              <a:rPr lang="en-US" dirty="0" smtClean="0"/>
              <a:t> </a:t>
            </a:r>
            <a:r>
              <a:rPr lang="en-US" dirty="0" err="1" smtClean="0"/>
              <a:t>ini</a:t>
            </a:r>
            <a:r>
              <a:rPr lang="en-US" dirty="0" smtClean="0"/>
              <a:t>!”</a:t>
            </a:r>
            <a:endParaRPr lang="en-US" dirty="0"/>
          </a:p>
        </p:txBody>
      </p:sp>
      <p:sp>
        <p:nvSpPr>
          <p:cNvPr id="2" name="Title 1"/>
          <p:cNvSpPr>
            <a:spLocks noGrp="1"/>
          </p:cNvSpPr>
          <p:nvPr>
            <p:ph type="title"/>
          </p:nvPr>
        </p:nvSpPr>
        <p:spPr>
          <a:xfrm>
            <a:off x="457200" y="274638"/>
            <a:ext cx="8229600" cy="868362"/>
          </a:xfrm>
        </p:spPr>
        <p:txBody>
          <a:bodyPr/>
          <a:lstStyle/>
          <a:p>
            <a:r>
              <a:rPr lang="en-US" dirty="0" smtClean="0">
                <a:solidFill>
                  <a:schemeClr val="tx1"/>
                </a:solidFill>
              </a:rPr>
              <a:t>B. TAHAP MERABAN KEDUA</a:t>
            </a:r>
            <a:endParaRPr lang="en-US"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85800"/>
            <a:ext cx="9144000" cy="5622925"/>
          </a:xfrm>
        </p:spPr>
        <p:txBody>
          <a:bodyPr/>
          <a:lstStyle/>
          <a:p>
            <a:pPr algn="just">
              <a:buNone/>
            </a:pPr>
            <a:r>
              <a:rPr lang="en-US" dirty="0" err="1" smtClean="0"/>
              <a:t>Omong</a:t>
            </a:r>
            <a:r>
              <a:rPr lang="en-US" dirty="0" smtClean="0"/>
              <a:t> </a:t>
            </a:r>
            <a:r>
              <a:rPr lang="en-US" dirty="0" err="1" smtClean="0"/>
              <a:t>kosong</a:t>
            </a:r>
            <a:r>
              <a:rPr lang="en-US" dirty="0" smtClean="0"/>
              <a:t>, </a:t>
            </a:r>
            <a:r>
              <a:rPr lang="en-US" dirty="0" err="1" smtClean="0"/>
              <a:t>tahap</a:t>
            </a:r>
            <a:r>
              <a:rPr lang="en-US" dirty="0" smtClean="0"/>
              <a:t> </a:t>
            </a:r>
            <a:r>
              <a:rPr lang="en-US" dirty="0" err="1" smtClean="0"/>
              <a:t>kata</a:t>
            </a:r>
            <a:r>
              <a:rPr lang="en-US" dirty="0" smtClean="0"/>
              <a:t> </a:t>
            </a:r>
            <a:r>
              <a:rPr lang="en-US" dirty="0" err="1" smtClean="0"/>
              <a:t>tanpa</a:t>
            </a:r>
            <a:r>
              <a:rPr lang="en-US" dirty="0" smtClean="0"/>
              <a:t> </a:t>
            </a:r>
            <a:r>
              <a:rPr lang="en-US" dirty="0" err="1" smtClean="0"/>
              <a:t>makna</a:t>
            </a:r>
            <a:r>
              <a:rPr lang="en-US" dirty="0" smtClean="0"/>
              <a:t>. </a:t>
            </a:r>
            <a:r>
              <a:rPr lang="en-US" dirty="0" err="1" smtClean="0"/>
              <a:t>Ocehan</a:t>
            </a:r>
            <a:r>
              <a:rPr lang="en-US" dirty="0" smtClean="0"/>
              <a:t>, </a:t>
            </a:r>
            <a:r>
              <a:rPr lang="en-US" dirty="0" err="1" smtClean="0"/>
              <a:t>seringkali</a:t>
            </a:r>
            <a:r>
              <a:rPr lang="en-US" dirty="0" smtClean="0"/>
              <a:t> </a:t>
            </a:r>
            <a:r>
              <a:rPr lang="en-US" dirty="0" err="1" smtClean="0"/>
              <a:t>dihasilkan</a:t>
            </a:r>
            <a:r>
              <a:rPr lang="en-US" dirty="0" smtClean="0"/>
              <a:t> </a:t>
            </a:r>
            <a:r>
              <a:rPr lang="en-US" dirty="0" err="1" smtClean="0"/>
              <a:t>dengan</a:t>
            </a:r>
            <a:r>
              <a:rPr lang="en-US" dirty="0" smtClean="0"/>
              <a:t> </a:t>
            </a:r>
            <a:r>
              <a:rPr lang="en-US" dirty="0" err="1" smtClean="0"/>
              <a:t>intonasi</a:t>
            </a:r>
            <a:r>
              <a:rPr lang="en-US" dirty="0" smtClean="0"/>
              <a:t>, </a:t>
            </a:r>
            <a:r>
              <a:rPr lang="en-US" dirty="0" err="1" smtClean="0"/>
              <a:t>kadang-kadang</a:t>
            </a:r>
            <a:r>
              <a:rPr lang="en-US" dirty="0" smtClean="0"/>
              <a:t> </a:t>
            </a:r>
            <a:r>
              <a:rPr lang="en-US" dirty="0" err="1" smtClean="0"/>
              <a:t>dengan</a:t>
            </a:r>
            <a:r>
              <a:rPr lang="en-US" dirty="0" smtClean="0"/>
              <a:t> </a:t>
            </a:r>
            <a:r>
              <a:rPr lang="en-US" dirty="0" err="1" smtClean="0"/>
              <a:t>tekanan</a:t>
            </a:r>
            <a:r>
              <a:rPr lang="en-US" dirty="0" smtClean="0"/>
              <a:t> </a:t>
            </a:r>
            <a:r>
              <a:rPr lang="en-US" dirty="0" err="1" smtClean="0"/>
              <a:t>menurun</a:t>
            </a:r>
            <a:r>
              <a:rPr lang="en-US" dirty="0" smtClean="0"/>
              <a:t> yang </a:t>
            </a:r>
            <a:r>
              <a:rPr lang="en-US" dirty="0" err="1" smtClean="0"/>
              <a:t>ada</a:t>
            </a:r>
            <a:r>
              <a:rPr lang="en-US" dirty="0" smtClean="0"/>
              <a:t> </a:t>
            </a:r>
            <a:r>
              <a:rPr lang="en-US" dirty="0" err="1" smtClean="0"/>
              <a:t>hubungannya</a:t>
            </a:r>
            <a:r>
              <a:rPr lang="en-US" dirty="0" smtClean="0"/>
              <a:t> </a:t>
            </a:r>
            <a:r>
              <a:rPr lang="en-US" dirty="0" err="1" smtClean="0"/>
              <a:t>dengan</a:t>
            </a:r>
            <a:r>
              <a:rPr lang="en-US" dirty="0" smtClean="0"/>
              <a:t> </a:t>
            </a:r>
            <a:r>
              <a:rPr lang="en-US" dirty="0" err="1" smtClean="0"/>
              <a:t>pertanyaan-pertanyaan</a:t>
            </a:r>
            <a:r>
              <a:rPr lang="en-US" dirty="0" smtClean="0"/>
              <a:t>.</a:t>
            </a:r>
          </a:p>
          <a:p>
            <a:pPr algn="just">
              <a:buNone/>
            </a:pPr>
            <a:endParaRPr lang="en-US" dirty="0" smtClean="0"/>
          </a:p>
          <a:p>
            <a:pPr algn="just">
              <a:buNone/>
            </a:pPr>
            <a:r>
              <a:rPr lang="en-US" dirty="0" err="1" smtClean="0"/>
              <a:t>Mengoceh</a:t>
            </a:r>
            <a:r>
              <a:rPr lang="en-US" dirty="0" smtClean="0"/>
              <a:t> </a:t>
            </a:r>
            <a:r>
              <a:rPr lang="en-US" dirty="0" err="1" smtClean="0"/>
              <a:t>ini</a:t>
            </a:r>
            <a:r>
              <a:rPr lang="en-US" dirty="0" smtClean="0"/>
              <a:t> (babbling), </a:t>
            </a:r>
            <a:r>
              <a:rPr lang="en-US" dirty="0" err="1" smtClean="0"/>
              <a:t>silabik</a:t>
            </a:r>
            <a:r>
              <a:rPr lang="en-US" dirty="0" smtClean="0"/>
              <a:t> (</a:t>
            </a:r>
            <a:r>
              <a:rPr lang="en-US" dirty="0" err="1" smtClean="0"/>
              <a:t>suku</a:t>
            </a:r>
            <a:r>
              <a:rPr lang="en-US" dirty="0" smtClean="0"/>
              <a:t> </a:t>
            </a:r>
            <a:r>
              <a:rPr lang="en-US" dirty="0" err="1" smtClean="0"/>
              <a:t>kata</a:t>
            </a:r>
            <a:r>
              <a:rPr lang="en-US" dirty="0" smtClean="0"/>
              <a:t>), </a:t>
            </a:r>
            <a:r>
              <a:rPr lang="en-US" dirty="0" err="1" smtClean="0"/>
              <a:t>misal</a:t>
            </a:r>
            <a:r>
              <a:rPr lang="en-US" dirty="0" smtClean="0"/>
              <a:t> : ma-ma-ma, </a:t>
            </a:r>
            <a:r>
              <a:rPr lang="en-US" dirty="0" err="1" smtClean="0"/>
              <a:t>ba-ba-ba</a:t>
            </a:r>
            <a:r>
              <a:rPr lang="en-US" dirty="0" smtClean="0"/>
              <a:t>, pa-pa-pa, </a:t>
            </a:r>
            <a:r>
              <a:rPr lang="en-US" dirty="0" err="1" smtClean="0"/>
              <a:t>da-da-da</a:t>
            </a:r>
            <a:r>
              <a:rPr lang="en-US" dirty="0" smtClean="0"/>
              <a:t>.</a:t>
            </a:r>
          </a:p>
          <a:p>
            <a:pPr algn="just">
              <a:buNone/>
            </a:pPr>
            <a:r>
              <a:rPr lang="en-US" dirty="0" err="1" smtClean="0"/>
              <a:t>Ocehan</a:t>
            </a:r>
            <a:r>
              <a:rPr lang="en-US" dirty="0" smtClean="0"/>
              <a:t> </a:t>
            </a:r>
            <a:r>
              <a:rPr lang="en-US" dirty="0" err="1" smtClean="0"/>
              <a:t>ini</a:t>
            </a:r>
            <a:r>
              <a:rPr lang="en-US" dirty="0" smtClean="0"/>
              <a:t> </a:t>
            </a:r>
            <a:r>
              <a:rPr lang="en-US" dirty="0" err="1" smtClean="0"/>
              <a:t>akan</a:t>
            </a:r>
            <a:r>
              <a:rPr lang="en-US" dirty="0" smtClean="0"/>
              <a:t> </a:t>
            </a:r>
            <a:r>
              <a:rPr lang="en-US" dirty="0" err="1" smtClean="0"/>
              <a:t>semakin</a:t>
            </a:r>
            <a:r>
              <a:rPr lang="en-US" dirty="0" smtClean="0"/>
              <a:t> </a:t>
            </a:r>
            <a:r>
              <a:rPr lang="en-US" dirty="0" err="1" smtClean="0"/>
              <a:t>bertambah</a:t>
            </a:r>
            <a:r>
              <a:rPr lang="en-US" dirty="0" smtClean="0"/>
              <a:t> </a:t>
            </a:r>
            <a:r>
              <a:rPr lang="en-US" dirty="0" err="1" smtClean="0"/>
              <a:t>sehingga</a:t>
            </a:r>
            <a:r>
              <a:rPr lang="en-US" dirty="0" smtClean="0"/>
              <a:t> </a:t>
            </a:r>
            <a:r>
              <a:rPr lang="en-US" dirty="0" err="1" smtClean="0"/>
              <a:t>anak</a:t>
            </a:r>
            <a:r>
              <a:rPr lang="en-US" dirty="0" smtClean="0"/>
              <a:t> </a:t>
            </a:r>
            <a:r>
              <a:rPr lang="en-US" dirty="0" err="1" smtClean="0"/>
              <a:t>mampu</a:t>
            </a:r>
            <a:r>
              <a:rPr lang="en-US" dirty="0" smtClean="0"/>
              <a:t> </a:t>
            </a:r>
            <a:r>
              <a:rPr lang="en-US" dirty="0" err="1" smtClean="0"/>
              <a:t>memproduksi</a:t>
            </a:r>
            <a:r>
              <a:rPr lang="en-US" dirty="0" smtClean="0"/>
              <a:t> </a:t>
            </a:r>
            <a:r>
              <a:rPr lang="en-US" dirty="0" err="1" smtClean="0"/>
              <a:t>perkataan</a:t>
            </a:r>
            <a:r>
              <a:rPr lang="en-US" dirty="0" smtClean="0"/>
              <a:t> </a:t>
            </a:r>
            <a:r>
              <a:rPr lang="en-US" dirty="0" err="1" smtClean="0"/>
              <a:t>pertama</a:t>
            </a:r>
            <a:r>
              <a:rPr lang="en-US" dirty="0" smtClean="0"/>
              <a:t> </a:t>
            </a:r>
            <a:r>
              <a:rPr lang="en-US" dirty="0" err="1" smtClean="0"/>
              <a:t>atau</a:t>
            </a:r>
            <a:r>
              <a:rPr lang="en-US" dirty="0" smtClean="0"/>
              <a:t> </a:t>
            </a:r>
            <a:r>
              <a:rPr lang="en-US" dirty="0" err="1" smtClean="0"/>
              <a:t>periode</a:t>
            </a:r>
            <a:r>
              <a:rPr lang="en-US" dirty="0" smtClean="0"/>
              <a:t> </a:t>
            </a:r>
            <a:r>
              <a:rPr lang="en-US" dirty="0" err="1" smtClean="0"/>
              <a:t>satu</a:t>
            </a:r>
            <a:r>
              <a:rPr lang="en-US" dirty="0" smtClean="0"/>
              <a:t> </a:t>
            </a:r>
            <a:r>
              <a:rPr lang="en-US" dirty="0" err="1" smtClean="0"/>
              <a:t>kata</a:t>
            </a:r>
            <a:r>
              <a:rPr lang="en-US" dirty="0" smtClean="0"/>
              <a:t>, yang </a:t>
            </a:r>
            <a:r>
              <a:rPr lang="en-US" dirty="0" err="1" smtClean="0"/>
              <a:t>muncul</a:t>
            </a:r>
            <a:r>
              <a:rPr lang="en-US" dirty="0" smtClean="0"/>
              <a:t> </a:t>
            </a:r>
            <a:r>
              <a:rPr lang="en-US" dirty="0" err="1" smtClean="0"/>
              <a:t>sekitar</a:t>
            </a:r>
            <a:r>
              <a:rPr lang="en-US" dirty="0" smtClean="0"/>
              <a:t> </a:t>
            </a:r>
            <a:r>
              <a:rPr lang="en-US" dirty="0" err="1" smtClean="0"/>
              <a:t>usia</a:t>
            </a:r>
            <a:r>
              <a:rPr lang="en-US" dirty="0" smtClean="0"/>
              <a:t> </a:t>
            </a:r>
            <a:r>
              <a:rPr lang="en-US" dirty="0" err="1" smtClean="0"/>
              <a:t>anak</a:t>
            </a:r>
            <a:r>
              <a:rPr lang="en-US" dirty="0" smtClean="0"/>
              <a:t> </a:t>
            </a:r>
            <a:r>
              <a:rPr lang="en-US" dirty="0" err="1" smtClean="0"/>
              <a:t>satu</a:t>
            </a:r>
            <a:r>
              <a:rPr lang="en-US" dirty="0" smtClean="0"/>
              <a:t> </a:t>
            </a:r>
            <a:r>
              <a:rPr lang="en-US" dirty="0" err="1" smtClean="0"/>
              <a:t>tahun</a:t>
            </a:r>
            <a:endParaRPr lang="en-US" dirty="0" smtClean="0"/>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397691"/>
          </a:xfrm>
        </p:spPr>
        <p:txBody>
          <a:bodyPr>
            <a:normAutofit lnSpcReduction="10000"/>
          </a:bodyPr>
          <a:lstStyle/>
          <a:p>
            <a:pPr>
              <a:buNone/>
            </a:pPr>
            <a:r>
              <a:rPr lang="en-US" dirty="0" err="1" smtClean="0"/>
              <a:t>Orang</a:t>
            </a:r>
            <a:r>
              <a:rPr lang="en-US" dirty="0" smtClean="0"/>
              <a:t> </a:t>
            </a:r>
            <a:r>
              <a:rPr lang="en-US" dirty="0" err="1" smtClean="0"/>
              <a:t>tua</a:t>
            </a:r>
            <a:r>
              <a:rPr lang="en-US" dirty="0" smtClean="0"/>
              <a:t> </a:t>
            </a:r>
            <a:r>
              <a:rPr lang="en-US" dirty="0" err="1" smtClean="0"/>
              <a:t>harus</a:t>
            </a:r>
            <a:r>
              <a:rPr lang="en-US" dirty="0" smtClean="0"/>
              <a:t> </a:t>
            </a:r>
            <a:r>
              <a:rPr lang="en-US" dirty="0" err="1" smtClean="0"/>
              <a:t>mengumpan</a:t>
            </a:r>
            <a:r>
              <a:rPr lang="en-US" dirty="0" smtClean="0"/>
              <a:t> </a:t>
            </a:r>
            <a:r>
              <a:rPr lang="en-US" dirty="0" err="1" smtClean="0"/>
              <a:t>balik</a:t>
            </a:r>
            <a:r>
              <a:rPr lang="en-US" dirty="0" smtClean="0"/>
              <a:t> </a:t>
            </a:r>
            <a:r>
              <a:rPr lang="en-US" dirty="0" err="1" smtClean="0"/>
              <a:t>auditori</a:t>
            </a:r>
            <a:r>
              <a:rPr lang="en-US" dirty="0" smtClean="0"/>
              <a:t> </a:t>
            </a:r>
            <a:r>
              <a:rPr lang="en-US" dirty="0" err="1" smtClean="0"/>
              <a:t>untuk</a:t>
            </a:r>
            <a:r>
              <a:rPr lang="en-US" dirty="0" smtClean="0"/>
              <a:t> </a:t>
            </a:r>
            <a:r>
              <a:rPr lang="en-US" dirty="0" err="1" smtClean="0"/>
              <a:t>memelihara</a:t>
            </a:r>
            <a:r>
              <a:rPr lang="en-US" dirty="0" smtClean="0"/>
              <a:t> </a:t>
            </a:r>
            <a:r>
              <a:rPr lang="en-US" dirty="0" err="1" smtClean="0"/>
              <a:t>vokalisasi</a:t>
            </a:r>
            <a:r>
              <a:rPr lang="en-US" dirty="0" smtClean="0"/>
              <a:t> </a:t>
            </a:r>
            <a:r>
              <a:rPr lang="en-US" dirty="0" err="1" smtClean="0"/>
              <a:t>anak</a:t>
            </a:r>
            <a:r>
              <a:rPr lang="en-US" dirty="0" smtClean="0"/>
              <a:t>, </a:t>
            </a:r>
            <a:r>
              <a:rPr lang="en-US" dirty="0" err="1" smtClean="0"/>
              <a:t>maksudnya</a:t>
            </a:r>
            <a:r>
              <a:rPr lang="en-US" dirty="0" smtClean="0"/>
              <a:t> </a:t>
            </a:r>
            <a:r>
              <a:rPr lang="en-US" dirty="0" err="1" smtClean="0"/>
              <a:t>adalah</a:t>
            </a:r>
            <a:r>
              <a:rPr lang="en-US" dirty="0" smtClean="0"/>
              <a:t> agar </a:t>
            </a:r>
            <a:r>
              <a:rPr lang="en-US" dirty="0" err="1" smtClean="0"/>
              <a:t>anak</a:t>
            </a:r>
            <a:r>
              <a:rPr lang="en-US" dirty="0" smtClean="0"/>
              <a:t> </a:t>
            </a:r>
            <a:r>
              <a:rPr lang="en-US" dirty="0" err="1" smtClean="0"/>
              <a:t>tetap</a:t>
            </a:r>
            <a:r>
              <a:rPr lang="en-US" dirty="0" smtClean="0"/>
              <a:t> </a:t>
            </a:r>
            <a:r>
              <a:rPr lang="en-US" dirty="0" err="1" smtClean="0"/>
              <a:t>aktif</a:t>
            </a:r>
            <a:r>
              <a:rPr lang="en-US" dirty="0" smtClean="0"/>
              <a:t> </a:t>
            </a:r>
            <a:r>
              <a:rPr lang="en-US" dirty="0" err="1" smtClean="0"/>
              <a:t>meraban</a:t>
            </a:r>
            <a:r>
              <a:rPr lang="en-US" dirty="0" smtClean="0"/>
              <a:t>.</a:t>
            </a:r>
          </a:p>
          <a:p>
            <a:pPr>
              <a:buNone/>
            </a:pPr>
            <a:endParaRPr lang="en-US" dirty="0" smtClean="0"/>
          </a:p>
          <a:p>
            <a:pPr>
              <a:buNone/>
            </a:pPr>
            <a:r>
              <a:rPr lang="en-US" b="1" dirty="0" err="1" smtClean="0"/>
              <a:t>Gerakan-gerakan</a:t>
            </a:r>
            <a:r>
              <a:rPr lang="en-US" b="1" dirty="0" smtClean="0"/>
              <a:t> </a:t>
            </a:r>
            <a:r>
              <a:rPr lang="en-US" b="1" dirty="0" err="1" smtClean="0"/>
              <a:t>menangkap</a:t>
            </a:r>
            <a:r>
              <a:rPr lang="en-US" b="1" dirty="0" smtClean="0"/>
              <a:t> </a:t>
            </a:r>
            <a:r>
              <a:rPr lang="en-US" b="1" dirty="0" err="1" smtClean="0"/>
              <a:t>mainan</a:t>
            </a:r>
            <a:endParaRPr lang="en-US" b="1" dirty="0" smtClean="0"/>
          </a:p>
          <a:p>
            <a:pPr>
              <a:buNone/>
            </a:pPr>
            <a:r>
              <a:rPr lang="en-US" dirty="0" err="1" smtClean="0"/>
              <a:t>Anak</a:t>
            </a:r>
            <a:r>
              <a:rPr lang="en-US" dirty="0" smtClean="0"/>
              <a:t> </a:t>
            </a:r>
            <a:r>
              <a:rPr lang="en-US" dirty="0" err="1" smtClean="0"/>
              <a:t>akan</a:t>
            </a:r>
            <a:r>
              <a:rPr lang="en-US" dirty="0" smtClean="0"/>
              <a:t> </a:t>
            </a:r>
            <a:r>
              <a:rPr lang="en-US" dirty="0" err="1" smtClean="0"/>
              <a:t>bahagia</a:t>
            </a:r>
            <a:r>
              <a:rPr lang="en-US" dirty="0" smtClean="0"/>
              <a:t> </a:t>
            </a:r>
            <a:r>
              <a:rPr lang="en-US" dirty="0" err="1" smtClean="0"/>
              <a:t>dan</a:t>
            </a:r>
            <a:r>
              <a:rPr lang="en-US" dirty="0" smtClean="0"/>
              <a:t> </a:t>
            </a:r>
            <a:r>
              <a:rPr lang="en-US" dirty="0" err="1" smtClean="0"/>
              <a:t>puas</a:t>
            </a:r>
            <a:r>
              <a:rPr lang="en-US" dirty="0" smtClean="0"/>
              <a:t> </a:t>
            </a:r>
            <a:r>
              <a:rPr lang="en-US" dirty="0" err="1" smtClean="0"/>
              <a:t>jika</a:t>
            </a:r>
            <a:r>
              <a:rPr lang="en-US" dirty="0" smtClean="0"/>
              <a:t> </a:t>
            </a:r>
            <a:r>
              <a:rPr lang="en-US" dirty="0" err="1" smtClean="0"/>
              <a:t>mendapatkannya</a:t>
            </a:r>
            <a:r>
              <a:rPr lang="en-US" dirty="0" smtClean="0"/>
              <a:t>.</a:t>
            </a:r>
          </a:p>
          <a:p>
            <a:pPr>
              <a:buNone/>
            </a:pPr>
            <a:r>
              <a:rPr lang="en-US" dirty="0" err="1" smtClean="0"/>
              <a:t>Pada</a:t>
            </a:r>
            <a:r>
              <a:rPr lang="en-US" dirty="0" smtClean="0"/>
              <a:t> </a:t>
            </a:r>
            <a:r>
              <a:rPr lang="en-US" dirty="0" err="1" smtClean="0"/>
              <a:t>tahap</a:t>
            </a:r>
            <a:r>
              <a:rPr lang="en-US" dirty="0" smtClean="0"/>
              <a:t> </a:t>
            </a:r>
            <a:r>
              <a:rPr lang="en-US" dirty="0" err="1" smtClean="0"/>
              <a:t>ini</a:t>
            </a:r>
            <a:r>
              <a:rPr lang="en-US" dirty="0" smtClean="0"/>
              <a:t>, </a:t>
            </a:r>
            <a:r>
              <a:rPr lang="en-US" dirty="0" err="1" smtClean="0"/>
              <a:t>orang</a:t>
            </a:r>
            <a:r>
              <a:rPr lang="en-US" dirty="0" smtClean="0"/>
              <a:t> </a:t>
            </a:r>
            <a:r>
              <a:rPr lang="en-US" dirty="0" err="1" smtClean="0"/>
              <a:t>tua</a:t>
            </a:r>
            <a:r>
              <a:rPr lang="en-US" dirty="0" smtClean="0"/>
              <a:t> </a:t>
            </a:r>
            <a:r>
              <a:rPr lang="en-US" dirty="0" err="1" smtClean="0"/>
              <a:t>mulai</a:t>
            </a:r>
            <a:r>
              <a:rPr lang="en-US" dirty="0" smtClean="0"/>
              <a:t> </a:t>
            </a:r>
            <a:r>
              <a:rPr lang="en-US" dirty="0" err="1" smtClean="0"/>
              <a:t>membelikan</a:t>
            </a:r>
            <a:r>
              <a:rPr lang="en-US" dirty="0" smtClean="0"/>
              <a:t> </a:t>
            </a:r>
            <a:r>
              <a:rPr lang="en-US" dirty="0" err="1" smtClean="0"/>
              <a:t>mainan</a:t>
            </a:r>
            <a:r>
              <a:rPr lang="en-US" dirty="0" smtClean="0"/>
              <a:t> yang </a:t>
            </a:r>
            <a:r>
              <a:rPr lang="en-US" dirty="0" err="1" smtClean="0"/>
              <a:t>dapat</a:t>
            </a:r>
            <a:r>
              <a:rPr lang="en-US" dirty="0" smtClean="0"/>
              <a:t> </a:t>
            </a:r>
            <a:r>
              <a:rPr lang="en-US" dirty="0" err="1" smtClean="0"/>
              <a:t>dipegang</a:t>
            </a:r>
            <a:r>
              <a:rPr lang="en-US" dirty="0" smtClean="0"/>
              <a:t> </a:t>
            </a:r>
            <a:r>
              <a:rPr lang="en-US" dirty="0" err="1" smtClean="0"/>
              <a:t>anak</a:t>
            </a:r>
            <a:r>
              <a:rPr lang="en-US" dirty="0" smtClean="0"/>
              <a:t>.</a:t>
            </a:r>
          </a:p>
          <a:p>
            <a:pPr>
              <a:buNone/>
            </a:pPr>
            <a:r>
              <a:rPr lang="en-US" dirty="0" err="1" smtClean="0"/>
              <a:t>Sebaliknya</a:t>
            </a:r>
            <a:r>
              <a:rPr lang="en-US" dirty="0" smtClean="0"/>
              <a:t> </a:t>
            </a:r>
            <a:r>
              <a:rPr lang="en-US" dirty="0" err="1" smtClean="0"/>
              <a:t>mainan</a:t>
            </a:r>
            <a:r>
              <a:rPr lang="en-US" dirty="0" smtClean="0"/>
              <a:t> yang </a:t>
            </a:r>
            <a:r>
              <a:rPr lang="en-US" dirty="0" err="1" smtClean="0"/>
              <a:t>menarik</a:t>
            </a:r>
            <a:r>
              <a:rPr lang="en-US" dirty="0" smtClean="0"/>
              <a:t> </a:t>
            </a:r>
            <a:r>
              <a:rPr lang="en-US" dirty="0" err="1" smtClean="0"/>
              <a:t>perhatian</a:t>
            </a:r>
            <a:r>
              <a:rPr lang="en-US" dirty="0" smtClean="0"/>
              <a:t> </a:t>
            </a:r>
            <a:r>
              <a:rPr lang="en-US" dirty="0" err="1" smtClean="0"/>
              <a:t>anak</a:t>
            </a:r>
            <a:r>
              <a:rPr lang="en-US" dirty="0" smtClean="0"/>
              <a:t> </a:t>
            </a:r>
            <a:r>
              <a:rPr lang="en-US" dirty="0" err="1" smtClean="0"/>
              <a:t>dari</a:t>
            </a:r>
            <a:r>
              <a:rPr lang="en-US" dirty="0" smtClean="0"/>
              <a:t> </a:t>
            </a:r>
            <a:r>
              <a:rPr lang="en-US" dirty="0" err="1" smtClean="0"/>
              <a:t>segi</a:t>
            </a:r>
            <a:r>
              <a:rPr lang="en-US" dirty="0" smtClean="0"/>
              <a:t> </a:t>
            </a:r>
            <a:r>
              <a:rPr lang="en-US" dirty="0" err="1" smtClean="0"/>
              <a:t>bentuk</a:t>
            </a:r>
            <a:r>
              <a:rPr lang="en-US" dirty="0" smtClean="0"/>
              <a:t> </a:t>
            </a:r>
            <a:r>
              <a:rPr lang="en-US" dirty="0" err="1" smtClean="0"/>
              <a:t>dan</a:t>
            </a:r>
            <a:r>
              <a:rPr lang="en-US" dirty="0" smtClean="0"/>
              <a:t> </a:t>
            </a:r>
            <a:r>
              <a:rPr lang="en-US" dirty="0" err="1" smtClean="0"/>
              <a:t>warna</a:t>
            </a:r>
            <a:r>
              <a:rPr lang="en-US" dirty="0" smtClean="0"/>
              <a:t> </a:t>
            </a:r>
            <a:r>
              <a:rPr lang="en-US" dirty="0" err="1" smtClean="0"/>
              <a:t>juga</a:t>
            </a:r>
            <a:r>
              <a:rPr lang="en-US" dirty="0" smtClean="0"/>
              <a:t> </a:t>
            </a:r>
            <a:r>
              <a:rPr lang="en-US" dirty="0" err="1" smtClean="0"/>
              <a:t>tidak</a:t>
            </a:r>
            <a:r>
              <a:rPr lang="en-US" dirty="0" smtClean="0"/>
              <a:t> </a:t>
            </a:r>
            <a:r>
              <a:rPr lang="en-US" dirty="0" err="1" smtClean="0"/>
              <a:t>membahayakan</a:t>
            </a:r>
            <a:r>
              <a:rPr lang="en-US" dirty="0" smtClean="0"/>
              <a:t> Si </a:t>
            </a:r>
            <a:r>
              <a:rPr lang="en-US" dirty="0" err="1" smtClean="0"/>
              <a:t>anak</a:t>
            </a:r>
            <a:r>
              <a:rPr lang="en-US" dirty="0" smtClean="0"/>
              <a:t>.</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64162"/>
          </a:xfrm>
        </p:spPr>
        <p:txBody>
          <a:bodyPr>
            <a:normAutofit/>
          </a:bodyPr>
          <a:lstStyle/>
          <a:p>
            <a:pPr>
              <a:buFont typeface="Wingdings" pitchFamily="2" charset="2"/>
              <a:buChar char="§"/>
            </a:pPr>
            <a:r>
              <a:rPr lang="en-US" sz="2800" dirty="0" smtClean="0"/>
              <a:t>7- 8 </a:t>
            </a:r>
            <a:r>
              <a:rPr lang="en-US" sz="2800" dirty="0" err="1" smtClean="0"/>
              <a:t>bulan</a:t>
            </a:r>
            <a:r>
              <a:rPr lang="en-US" sz="2800" dirty="0" smtClean="0"/>
              <a:t/>
            </a:r>
            <a:br>
              <a:rPr lang="en-US" sz="2800" dirty="0" smtClean="0"/>
            </a:br>
            <a:r>
              <a:rPr lang="en-US" sz="2800" dirty="0" err="1" smtClean="0"/>
              <a:t>Pada</a:t>
            </a:r>
            <a:r>
              <a:rPr lang="en-US" sz="2800" dirty="0" smtClean="0"/>
              <a:t> </a:t>
            </a:r>
            <a:r>
              <a:rPr lang="en-US" sz="2800" dirty="0" err="1" smtClean="0"/>
              <a:t>tahap</a:t>
            </a:r>
            <a:r>
              <a:rPr lang="en-US" sz="2800" dirty="0" smtClean="0"/>
              <a:t> </a:t>
            </a:r>
            <a:r>
              <a:rPr lang="en-US" sz="2800" dirty="0" err="1" smtClean="0"/>
              <a:t>ini</a:t>
            </a:r>
            <a:r>
              <a:rPr lang="en-US" sz="2800" dirty="0" smtClean="0"/>
              <a:t>, </a:t>
            </a:r>
            <a:r>
              <a:rPr lang="en-US" sz="2800" dirty="0" err="1" smtClean="0"/>
              <a:t>orang</a:t>
            </a:r>
            <a:r>
              <a:rPr lang="en-US" sz="2800" dirty="0" smtClean="0"/>
              <a:t> </a:t>
            </a:r>
            <a:r>
              <a:rPr lang="en-US" sz="2800" dirty="0" err="1" smtClean="0"/>
              <a:t>tua</a:t>
            </a:r>
            <a:r>
              <a:rPr lang="en-US" sz="2800" dirty="0" smtClean="0"/>
              <a:t> </a:t>
            </a:r>
            <a:r>
              <a:rPr lang="en-US" sz="2800" dirty="0" err="1" smtClean="0"/>
              <a:t>sudah</a:t>
            </a:r>
            <a:r>
              <a:rPr lang="en-US" sz="2800" dirty="0" smtClean="0"/>
              <a:t> </a:t>
            </a:r>
            <a:r>
              <a:rPr lang="en-US" sz="2800" dirty="0" err="1" smtClean="0"/>
              <a:t>bisa</a:t>
            </a:r>
            <a:r>
              <a:rPr lang="en-US" sz="2800" dirty="0" smtClean="0"/>
              <a:t> </a:t>
            </a:r>
            <a:r>
              <a:rPr lang="en-US" sz="2800" dirty="0" err="1" smtClean="0"/>
              <a:t>mengenalkan</a:t>
            </a:r>
            <a:r>
              <a:rPr lang="en-US" sz="2800" dirty="0" smtClean="0"/>
              <a:t> </a:t>
            </a:r>
            <a:r>
              <a:rPr lang="en-US" sz="2800" dirty="0" err="1" smtClean="0"/>
              <a:t>hal-hal</a:t>
            </a:r>
            <a:r>
              <a:rPr lang="en-US" sz="2800" dirty="0" smtClean="0"/>
              <a:t> </a:t>
            </a:r>
            <a:r>
              <a:rPr lang="en-US" sz="2800" dirty="0" err="1" smtClean="0"/>
              <a:t>baru</a:t>
            </a:r>
            <a:r>
              <a:rPr lang="en-US" sz="2800" dirty="0" smtClean="0"/>
              <a:t> </a:t>
            </a:r>
            <a:r>
              <a:rPr lang="en-US" sz="2800" dirty="0" err="1" smtClean="0"/>
              <a:t>bagi</a:t>
            </a:r>
            <a:r>
              <a:rPr lang="en-US" sz="2800" dirty="0" smtClean="0"/>
              <a:t> </a:t>
            </a:r>
            <a:r>
              <a:rPr lang="en-US" sz="2800" dirty="0" err="1" smtClean="0"/>
              <a:t>anaknya</a:t>
            </a:r>
            <a:r>
              <a:rPr lang="en-US" sz="2800" dirty="0" smtClean="0"/>
              <a:t>, </a:t>
            </a:r>
            <a:r>
              <a:rPr lang="en-US" sz="2800" dirty="0" err="1" smtClean="0"/>
              <a:t>artinya</a:t>
            </a:r>
            <a:r>
              <a:rPr lang="en-US" sz="2800" dirty="0" smtClean="0"/>
              <a:t> </a:t>
            </a:r>
            <a:r>
              <a:rPr lang="en-US" sz="2800" dirty="0" err="1" smtClean="0"/>
              <a:t>anak</a:t>
            </a:r>
            <a:r>
              <a:rPr lang="en-US" sz="2800" dirty="0" smtClean="0"/>
              <a:t> </a:t>
            </a:r>
            <a:r>
              <a:rPr lang="en-US" sz="2800" dirty="0" err="1" smtClean="0"/>
              <a:t>sudah</a:t>
            </a:r>
            <a:r>
              <a:rPr lang="en-US" sz="2800" dirty="0" smtClean="0"/>
              <a:t> </a:t>
            </a:r>
            <a:r>
              <a:rPr lang="en-US" sz="2800" dirty="0" err="1" smtClean="0"/>
              <a:t>bisa</a:t>
            </a:r>
            <a:r>
              <a:rPr lang="en-US" sz="2800" dirty="0" smtClean="0"/>
              <a:t> </a:t>
            </a:r>
            <a:r>
              <a:rPr lang="en-US" sz="2800" dirty="0" err="1" smtClean="0"/>
              <a:t>mengenal</a:t>
            </a:r>
            <a:r>
              <a:rPr lang="en-US" sz="2800" dirty="0" smtClean="0"/>
              <a:t> </a:t>
            </a:r>
            <a:r>
              <a:rPr lang="en-US" sz="2800" dirty="0" err="1" smtClean="0"/>
              <a:t>bunyi</a:t>
            </a:r>
            <a:r>
              <a:rPr lang="en-US" sz="2800" dirty="0" smtClean="0"/>
              <a:t> </a:t>
            </a:r>
            <a:r>
              <a:rPr lang="en-US" sz="2800" dirty="0" err="1" smtClean="0"/>
              <a:t>kata</a:t>
            </a:r>
            <a:r>
              <a:rPr lang="en-US" sz="2800" dirty="0" smtClean="0"/>
              <a:t> </a:t>
            </a:r>
            <a:r>
              <a:rPr lang="en-US" sz="2800" dirty="0" err="1" smtClean="0"/>
              <a:t>untuk</a:t>
            </a:r>
            <a:r>
              <a:rPr lang="en-US" sz="2800" dirty="0" smtClean="0"/>
              <a:t> </a:t>
            </a:r>
            <a:r>
              <a:rPr lang="en-US" sz="2800" dirty="0" err="1" smtClean="0"/>
              <a:t>obyek</a:t>
            </a:r>
            <a:r>
              <a:rPr lang="en-US" sz="2800" dirty="0" smtClean="0"/>
              <a:t> yang </a:t>
            </a:r>
            <a:r>
              <a:rPr lang="en-US" sz="2800" dirty="0" err="1" smtClean="0"/>
              <a:t>sering</a:t>
            </a:r>
            <a:r>
              <a:rPr lang="en-US" sz="2800" dirty="0" smtClean="0"/>
              <a:t> </a:t>
            </a:r>
            <a:r>
              <a:rPr lang="en-US" sz="2800" dirty="0" err="1" smtClean="0"/>
              <a:t>diajarkan</a:t>
            </a:r>
            <a:r>
              <a:rPr lang="en-US" sz="2800" dirty="0" smtClean="0"/>
              <a:t> </a:t>
            </a:r>
            <a:r>
              <a:rPr lang="en-US" sz="2800" dirty="0" err="1" smtClean="0"/>
              <a:t>dan</a:t>
            </a:r>
            <a:r>
              <a:rPr lang="en-US" sz="2800" dirty="0" smtClean="0"/>
              <a:t> </a:t>
            </a:r>
            <a:r>
              <a:rPr lang="en-US" sz="2800" dirty="0" err="1" smtClean="0"/>
              <a:t>dikenalkan</a:t>
            </a:r>
            <a:r>
              <a:rPr lang="en-US" sz="2800" dirty="0" smtClean="0"/>
              <a:t> </a:t>
            </a:r>
            <a:r>
              <a:rPr lang="en-US" sz="2800" dirty="0" err="1" smtClean="0"/>
              <a:t>oleh</a:t>
            </a:r>
            <a:r>
              <a:rPr lang="en-US" sz="2800" dirty="0" smtClean="0"/>
              <a:t> </a:t>
            </a:r>
            <a:r>
              <a:rPr lang="en-US" sz="2800" dirty="0" err="1" smtClean="0"/>
              <a:t>orang</a:t>
            </a:r>
            <a:r>
              <a:rPr lang="en-US" sz="2800" dirty="0" smtClean="0"/>
              <a:t> </a:t>
            </a:r>
            <a:r>
              <a:rPr lang="en-US" sz="2800" dirty="0" err="1" smtClean="0"/>
              <a:t>tuanya</a:t>
            </a:r>
            <a:r>
              <a:rPr lang="en-US" sz="2800" dirty="0" smtClean="0"/>
              <a:t> </a:t>
            </a:r>
            <a:r>
              <a:rPr lang="en-US" sz="2800" dirty="0" err="1" smtClean="0"/>
              <a:t>secara</a:t>
            </a:r>
            <a:r>
              <a:rPr lang="en-US" sz="2800" dirty="0" smtClean="0"/>
              <a:t> </a:t>
            </a:r>
            <a:r>
              <a:rPr lang="en-US" sz="2800" dirty="0" err="1" smtClean="0"/>
              <a:t>berulang-ulang</a:t>
            </a:r>
            <a:r>
              <a:rPr lang="en-US" sz="2800" dirty="0" smtClean="0"/>
              <a:t>.</a:t>
            </a:r>
            <a:br>
              <a:rPr lang="en-US" sz="2800" dirty="0" smtClean="0"/>
            </a:br>
            <a:endParaRPr 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87962"/>
          </a:xfrm>
        </p:spPr>
        <p:txBody>
          <a:bodyPr>
            <a:normAutofit/>
          </a:bodyPr>
          <a:lstStyle/>
          <a:p>
            <a:r>
              <a:rPr lang="en-US" sz="3200" dirty="0" err="1" smtClean="0"/>
              <a:t>Orang</a:t>
            </a:r>
            <a:r>
              <a:rPr lang="en-US" sz="3200" dirty="0" smtClean="0"/>
              <a:t> </a:t>
            </a:r>
            <a:r>
              <a:rPr lang="en-US" sz="3200" dirty="0" err="1" smtClean="0"/>
              <a:t>dewasa</a:t>
            </a:r>
            <a:r>
              <a:rPr lang="en-US" sz="3200" dirty="0" smtClean="0"/>
              <a:t> </a:t>
            </a:r>
            <a:r>
              <a:rPr lang="en-US" sz="3200" dirty="0" err="1" smtClean="0"/>
              <a:t>biasanya</a:t>
            </a:r>
            <a:r>
              <a:rPr lang="en-US" sz="3200" dirty="0" smtClean="0"/>
              <a:t> </a:t>
            </a:r>
            <a:r>
              <a:rPr lang="en-US" sz="3200" dirty="0" err="1" smtClean="0"/>
              <a:t>mulai</a:t>
            </a:r>
            <a:r>
              <a:rPr lang="en-US" sz="3200" dirty="0" smtClean="0"/>
              <a:t> </a:t>
            </a:r>
            <a:r>
              <a:rPr lang="en-US" sz="3200" dirty="0" err="1" smtClean="0"/>
              <a:t>menggunakan</a:t>
            </a:r>
            <a:r>
              <a:rPr lang="en-US" sz="3200" dirty="0" smtClean="0"/>
              <a:t> </a:t>
            </a:r>
            <a:r>
              <a:rPr lang="en-US" sz="3200" dirty="0" err="1" smtClean="0"/>
              <a:t>gerakan-gerakan</a:t>
            </a:r>
            <a:r>
              <a:rPr lang="en-US" sz="3200" dirty="0" smtClean="0"/>
              <a:t> </a:t>
            </a:r>
            <a:r>
              <a:rPr lang="en-US" sz="3200" dirty="0" err="1" smtClean="0"/>
              <a:t>isyarat</a:t>
            </a:r>
            <a:r>
              <a:rPr lang="en-US" sz="3200" dirty="0" smtClean="0"/>
              <a:t> </a:t>
            </a:r>
            <a:r>
              <a:rPr lang="en-US" sz="3200" dirty="0" err="1" smtClean="0"/>
              <a:t>seperti</a:t>
            </a:r>
            <a:r>
              <a:rPr lang="en-US" sz="3200" dirty="0" smtClean="0"/>
              <a:t> </a:t>
            </a:r>
            <a:r>
              <a:rPr lang="en-US" sz="3200" dirty="0" err="1" smtClean="0"/>
              <a:t>menunjuk</a:t>
            </a:r>
            <a:r>
              <a:rPr lang="en-US" sz="3200" dirty="0" smtClean="0"/>
              <a:t>. </a:t>
            </a:r>
            <a:br>
              <a:rPr lang="en-US" sz="3200" dirty="0" smtClean="0"/>
            </a:br>
            <a:r>
              <a:rPr lang="en-US" sz="3200" dirty="0" err="1" smtClean="0"/>
              <a:t>Gerakan</a:t>
            </a:r>
            <a:r>
              <a:rPr lang="en-US" sz="3200" dirty="0" smtClean="0"/>
              <a:t> </a:t>
            </a:r>
            <a:r>
              <a:rPr lang="en-US" sz="3200" dirty="0" err="1" smtClean="0"/>
              <a:t>ini</a:t>
            </a:r>
            <a:r>
              <a:rPr lang="en-US" sz="3200" dirty="0" smtClean="0"/>
              <a:t> </a:t>
            </a:r>
            <a:r>
              <a:rPr lang="en-US" sz="3200" dirty="0" err="1" smtClean="0"/>
              <a:t>dilakukan</a:t>
            </a:r>
            <a:r>
              <a:rPr lang="en-US" sz="3200" dirty="0" smtClean="0"/>
              <a:t> </a:t>
            </a:r>
            <a:r>
              <a:rPr lang="en-US" sz="3200" dirty="0" err="1" smtClean="0"/>
              <a:t>untuk</a:t>
            </a:r>
            <a:r>
              <a:rPr lang="en-US" sz="3200" dirty="0" smtClean="0"/>
              <a:t> </a:t>
            </a:r>
            <a:r>
              <a:rPr lang="en-US" sz="3200" dirty="0" err="1" smtClean="0"/>
              <a:t>menarik</a:t>
            </a:r>
            <a:r>
              <a:rPr lang="en-US" sz="3200" dirty="0" smtClean="0"/>
              <a:t> </a:t>
            </a:r>
            <a:r>
              <a:rPr lang="en-US" sz="3200" dirty="0" err="1" smtClean="0"/>
              <a:t>perhatian</a:t>
            </a:r>
            <a:r>
              <a:rPr lang="en-US" sz="3200" dirty="0" smtClean="0"/>
              <a:t> </a:t>
            </a:r>
            <a:r>
              <a:rPr lang="en-US" sz="3200" dirty="0" err="1" smtClean="0"/>
              <a:t>anak</a:t>
            </a:r>
            <a:r>
              <a:rPr lang="en-US" sz="3200" dirty="0" smtClean="0"/>
              <a:t>, </a:t>
            </a:r>
            <a:r>
              <a:rPr lang="en-US" sz="3200" dirty="0" err="1" smtClean="0"/>
              <a:t>karena</a:t>
            </a:r>
            <a:r>
              <a:rPr lang="en-US" sz="3200" dirty="0" smtClean="0"/>
              <a:t> </a:t>
            </a:r>
            <a:r>
              <a:rPr lang="en-US" sz="3200" dirty="0" err="1" smtClean="0"/>
              <a:t>si</a:t>
            </a:r>
            <a:r>
              <a:rPr lang="en-US" sz="3200" dirty="0" smtClean="0"/>
              <a:t> </a:t>
            </a:r>
            <a:r>
              <a:rPr lang="en-US" sz="3200" dirty="0" err="1" smtClean="0"/>
              <a:t>Ibu</a:t>
            </a:r>
            <a:r>
              <a:rPr lang="en-US" sz="3200" dirty="0" smtClean="0"/>
              <a:t> </a:t>
            </a:r>
            <a:r>
              <a:rPr lang="en-US" sz="3200" dirty="0" err="1" smtClean="0"/>
              <a:t>ingin</a:t>
            </a:r>
            <a:r>
              <a:rPr lang="en-US" sz="3200" dirty="0" smtClean="0"/>
              <a:t> </a:t>
            </a:r>
            <a:r>
              <a:rPr lang="en-US" sz="3200" dirty="0" err="1" smtClean="0"/>
              <a:t>menunjukkan</a:t>
            </a:r>
            <a:r>
              <a:rPr lang="en-US" sz="3200" dirty="0" smtClean="0"/>
              <a:t> </a:t>
            </a:r>
            <a:r>
              <a:rPr lang="en-US" sz="3200" dirty="0" err="1" smtClean="0"/>
              <a:t>sesuatu</a:t>
            </a:r>
            <a:r>
              <a:rPr lang="en-US" sz="3200" dirty="0" smtClean="0"/>
              <a:t> </a:t>
            </a:r>
            <a:r>
              <a:rPr lang="en-US" sz="3200" dirty="0" err="1" smtClean="0"/>
              <a:t>dan</a:t>
            </a:r>
            <a:r>
              <a:rPr lang="en-US" sz="3200" dirty="0" smtClean="0"/>
              <a:t> </a:t>
            </a:r>
            <a:r>
              <a:rPr lang="en-US" sz="3200" dirty="0" err="1" smtClean="0"/>
              <a:t>menawarkan</a:t>
            </a:r>
            <a:r>
              <a:rPr lang="en-US" sz="3200" dirty="0" smtClean="0"/>
              <a:t> </a:t>
            </a:r>
            <a:r>
              <a:rPr lang="en-US" sz="3200" dirty="0" err="1" smtClean="0"/>
              <a:t>sesuatu</a:t>
            </a:r>
            <a:r>
              <a:rPr lang="en-US" sz="3200" dirty="0" smtClean="0"/>
              <a:t> yang </a:t>
            </a:r>
            <a:r>
              <a:rPr lang="en-US" sz="3200" dirty="0" err="1" smtClean="0"/>
              <a:t>baru</a:t>
            </a:r>
            <a:r>
              <a:rPr lang="en-US" sz="3200" dirty="0" smtClean="0"/>
              <a:t> </a:t>
            </a:r>
            <a:r>
              <a:rPr lang="en-US" sz="3200" dirty="0" err="1" smtClean="0"/>
              <a:t>dan</a:t>
            </a:r>
            <a:r>
              <a:rPr lang="en-US" sz="3200" dirty="0" smtClean="0"/>
              <a:t> </a:t>
            </a:r>
            <a:r>
              <a:rPr lang="en-US" sz="3200" dirty="0" err="1" smtClean="0"/>
              <a:t>menarik</a:t>
            </a:r>
            <a:r>
              <a:rPr lang="en-US" sz="3200" dirty="0" smtClean="0"/>
              <a:t>.</a:t>
            </a:r>
            <a:endParaRPr lang="en-US"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059362"/>
          </a:xfrm>
        </p:spPr>
        <p:txBody>
          <a:bodyPr>
            <a:normAutofit/>
          </a:bodyPr>
          <a:lstStyle/>
          <a:p>
            <a:r>
              <a:rPr lang="en-US" sz="2800" dirty="0" err="1" smtClean="0"/>
              <a:t>Merespon</a:t>
            </a:r>
            <a:r>
              <a:rPr lang="en-US" sz="2800" dirty="0" smtClean="0"/>
              <a:t> </a:t>
            </a:r>
            <a:r>
              <a:rPr lang="en-US" sz="2800" dirty="0" err="1" smtClean="0"/>
              <a:t>apa</a:t>
            </a:r>
            <a:r>
              <a:rPr lang="en-US" sz="2800" dirty="0" smtClean="0"/>
              <a:t> yang </a:t>
            </a:r>
            <a:r>
              <a:rPr lang="en-US" sz="2800" dirty="0" err="1" smtClean="0"/>
              <a:t>dikenalkan</a:t>
            </a:r>
            <a:r>
              <a:rPr lang="en-US" sz="2800" dirty="0" smtClean="0"/>
              <a:t> </a:t>
            </a:r>
            <a:r>
              <a:rPr lang="en-US" sz="2800" dirty="0" err="1" smtClean="0"/>
              <a:t>secara</a:t>
            </a:r>
            <a:r>
              <a:rPr lang="en-US" sz="2800" dirty="0" smtClean="0"/>
              <a:t> </a:t>
            </a:r>
            <a:r>
              <a:rPr lang="en-US" sz="2800" dirty="0" err="1" smtClean="0"/>
              <a:t>berulang-ulang</a:t>
            </a:r>
            <a:r>
              <a:rPr lang="en-US" sz="2800" dirty="0" smtClean="0"/>
              <a:t> pun </a:t>
            </a:r>
            <a:r>
              <a:rPr lang="en-US" sz="2800" dirty="0" err="1" smtClean="0"/>
              <a:t>semakin</a:t>
            </a:r>
            <a:r>
              <a:rPr lang="en-US" sz="2800" dirty="0" smtClean="0"/>
              <a:t> </a:t>
            </a:r>
            <a:r>
              <a:rPr lang="en-US" sz="2800" dirty="0" err="1" smtClean="0"/>
              <a:t>baik</a:t>
            </a:r>
            <a:r>
              <a:rPr lang="en-US" sz="2800" dirty="0" smtClean="0"/>
              <a:t>, </a:t>
            </a:r>
            <a:r>
              <a:rPr lang="en-US" sz="2800" dirty="0" err="1" smtClean="0"/>
              <a:t>misal</a:t>
            </a:r>
            <a:r>
              <a:rPr lang="en-US" sz="2800" dirty="0" smtClean="0"/>
              <a:t> :</a:t>
            </a:r>
            <a:br>
              <a:rPr lang="en-US" sz="2800" dirty="0" smtClean="0"/>
            </a:br>
            <a:r>
              <a:rPr lang="en-US" sz="2800" dirty="0" smtClean="0"/>
              <a:t>1. </a:t>
            </a:r>
            <a:r>
              <a:rPr lang="en-US" sz="2800" dirty="0" err="1" smtClean="0"/>
              <a:t>Melaimbaikan</a:t>
            </a:r>
            <a:r>
              <a:rPr lang="en-US" sz="2800" dirty="0" smtClean="0"/>
              <a:t> </a:t>
            </a:r>
            <a:r>
              <a:rPr lang="en-US" sz="2800" dirty="0" err="1" smtClean="0"/>
              <a:t>tangan</a:t>
            </a:r>
            <a:r>
              <a:rPr lang="en-US" sz="2800" dirty="0" smtClean="0"/>
              <a:t> </a:t>
            </a:r>
            <a:r>
              <a:rPr lang="en-US" sz="2800" dirty="0" err="1" smtClean="0"/>
              <a:t>ketika</a:t>
            </a:r>
            <a:r>
              <a:rPr lang="en-US" sz="2800" dirty="0" smtClean="0"/>
              <a:t> </a:t>
            </a:r>
            <a:r>
              <a:rPr lang="en-US" sz="2800" dirty="0" err="1" smtClean="0"/>
              <a:t>ayahnya</a:t>
            </a:r>
            <a:r>
              <a:rPr lang="en-US" sz="2800" dirty="0" smtClean="0"/>
              <a:t> </a:t>
            </a:r>
            <a:r>
              <a:rPr lang="en-US" sz="2800" dirty="0" err="1" smtClean="0"/>
              <a:t>atau</a:t>
            </a:r>
            <a:r>
              <a:rPr lang="en-US" sz="2800" dirty="0" smtClean="0"/>
              <a:t> </a:t>
            </a:r>
            <a:r>
              <a:rPr lang="en-US" sz="2800" dirty="0" err="1" smtClean="0"/>
              <a:t>orang</a:t>
            </a:r>
            <a:r>
              <a:rPr lang="en-US" sz="2800" dirty="0" smtClean="0"/>
              <a:t> yang </a:t>
            </a:r>
            <a:r>
              <a:rPr lang="en-US" sz="2800" dirty="0" err="1" smtClean="0"/>
              <a:t>dikenalnya</a:t>
            </a:r>
            <a:r>
              <a:rPr lang="en-US" sz="2800" dirty="0" smtClean="0"/>
              <a:t> </a:t>
            </a:r>
            <a:r>
              <a:rPr lang="en-US" sz="2800" dirty="0" err="1" smtClean="0"/>
              <a:t>akan</a:t>
            </a:r>
            <a:r>
              <a:rPr lang="en-US" sz="2800" dirty="0" smtClean="0"/>
              <a:t> </a:t>
            </a:r>
            <a:r>
              <a:rPr lang="en-US" sz="2800" dirty="0" err="1" smtClean="0"/>
              <a:t>pergi</a:t>
            </a:r>
            <a:r>
              <a:rPr lang="en-US" sz="2800" dirty="0" smtClean="0"/>
              <a:t/>
            </a:r>
            <a:br>
              <a:rPr lang="en-US" sz="2800" dirty="0" smtClean="0"/>
            </a:br>
            <a:r>
              <a:rPr lang="en-US" sz="2800" dirty="0" smtClean="0"/>
              <a:t>2. </a:t>
            </a:r>
            <a:r>
              <a:rPr lang="en-US" sz="2800" dirty="0" err="1" smtClean="0"/>
              <a:t>Bertepuk</a:t>
            </a:r>
            <a:r>
              <a:rPr lang="en-US" sz="2800" dirty="0" smtClean="0"/>
              <a:t> </a:t>
            </a:r>
            <a:r>
              <a:rPr lang="en-US" sz="2800" dirty="0" err="1" smtClean="0"/>
              <a:t>tangan</a:t>
            </a:r>
            <a:r>
              <a:rPr lang="en-US" sz="2800" dirty="0" smtClean="0"/>
              <a:t/>
            </a:r>
            <a:br>
              <a:rPr lang="en-US" sz="2800" dirty="0" smtClean="0"/>
            </a:br>
            <a:r>
              <a:rPr lang="en-US" sz="2800" dirty="0" smtClean="0"/>
              <a:t>3. </a:t>
            </a:r>
            <a:r>
              <a:rPr lang="en-US" sz="2800" dirty="0" err="1" smtClean="0"/>
              <a:t>Menggoyang-goyangkan</a:t>
            </a:r>
            <a:r>
              <a:rPr lang="en-US" sz="2800" dirty="0" smtClean="0"/>
              <a:t> </a:t>
            </a:r>
            <a:r>
              <a:rPr lang="en-US" sz="2800" dirty="0" err="1" smtClean="0"/>
              <a:t>tubuhnya</a:t>
            </a:r>
            <a:r>
              <a:rPr lang="en-US" sz="2800" dirty="0" smtClean="0"/>
              <a:t> </a:t>
            </a:r>
            <a:r>
              <a:rPr lang="en-US" sz="2800" dirty="0" err="1" smtClean="0"/>
              <a:t>ketika</a:t>
            </a:r>
            <a:r>
              <a:rPr lang="en-US" sz="2800" dirty="0" smtClean="0"/>
              <a:t> </a:t>
            </a:r>
            <a:r>
              <a:rPr lang="en-US" sz="2800" dirty="0" err="1" smtClean="0"/>
              <a:t>mendengar</a:t>
            </a:r>
            <a:r>
              <a:rPr lang="en-US" sz="2800" dirty="0" smtClean="0"/>
              <a:t> </a:t>
            </a:r>
            <a:r>
              <a:rPr lang="en-US" sz="2800" dirty="0" err="1" smtClean="0"/>
              <a:t>nyanyian</a:t>
            </a:r>
            <a:r>
              <a:rPr lang="en-US" sz="2800" dirty="0" smtClean="0"/>
              <a:t>.</a:t>
            </a:r>
            <a:endParaRPr 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35562"/>
          </a:xfrm>
        </p:spPr>
        <p:txBody>
          <a:bodyPr>
            <a:normAutofit/>
          </a:bodyPr>
          <a:lstStyle/>
          <a:p>
            <a:r>
              <a:rPr lang="en-US" sz="2800" dirty="0" err="1" smtClean="0"/>
              <a:t>Seperti</a:t>
            </a:r>
            <a:r>
              <a:rPr lang="en-US" sz="2800" dirty="0" smtClean="0"/>
              <a:t> </a:t>
            </a:r>
            <a:r>
              <a:rPr lang="en-US" sz="2800" dirty="0" err="1" smtClean="0"/>
              <a:t>halya</a:t>
            </a:r>
            <a:r>
              <a:rPr lang="en-US" sz="2800" dirty="0" smtClean="0"/>
              <a:t> </a:t>
            </a:r>
            <a:r>
              <a:rPr lang="en-US" sz="2800" dirty="0" err="1" smtClean="0"/>
              <a:t>anak-anak</a:t>
            </a:r>
            <a:r>
              <a:rPr lang="en-US" sz="2800" dirty="0" smtClean="0"/>
              <a:t>, </a:t>
            </a:r>
            <a:r>
              <a:rPr lang="en-US" sz="2800" dirty="0" err="1" smtClean="0"/>
              <a:t>orangtua</a:t>
            </a:r>
            <a:r>
              <a:rPr lang="en-US" sz="2800" dirty="0" smtClean="0"/>
              <a:t> pun </a:t>
            </a:r>
            <a:r>
              <a:rPr lang="en-US" sz="2800" dirty="0" err="1" smtClean="0"/>
              <a:t>akan</a:t>
            </a:r>
            <a:r>
              <a:rPr lang="en-US" sz="2800" dirty="0" smtClean="0"/>
              <a:t> </a:t>
            </a:r>
            <a:r>
              <a:rPr lang="en-US" sz="2800" dirty="0" err="1" smtClean="0"/>
              <a:t>merasa</a:t>
            </a:r>
            <a:r>
              <a:rPr lang="en-US" sz="2800" dirty="0" smtClean="0"/>
              <a:t> </a:t>
            </a:r>
            <a:r>
              <a:rPr lang="en-US" sz="2800" dirty="0" err="1" smtClean="0"/>
              <a:t>puas</a:t>
            </a:r>
            <a:r>
              <a:rPr lang="en-US" sz="2800" dirty="0" smtClean="0"/>
              <a:t> </a:t>
            </a:r>
            <a:r>
              <a:rPr lang="en-US" sz="2800" dirty="0" err="1" smtClean="0"/>
              <a:t>dan</a:t>
            </a:r>
            <a:r>
              <a:rPr lang="en-US" sz="2800" dirty="0" smtClean="0"/>
              <a:t> </a:t>
            </a:r>
            <a:r>
              <a:rPr lang="en-US" sz="2800" dirty="0" err="1" smtClean="0"/>
              <a:t>gembira</a:t>
            </a:r>
            <a:r>
              <a:rPr lang="en-US" sz="2800" dirty="0" smtClean="0"/>
              <a:t> </a:t>
            </a:r>
            <a:r>
              <a:rPr lang="en-US" sz="2800" dirty="0" err="1" smtClean="0"/>
              <a:t>jika</a:t>
            </a:r>
            <a:r>
              <a:rPr lang="en-US" sz="2800" dirty="0" smtClean="0"/>
              <a:t> </a:t>
            </a:r>
            <a:r>
              <a:rPr lang="en-US" sz="2800" dirty="0" err="1" smtClean="0"/>
              <a:t>segala</a:t>
            </a:r>
            <a:r>
              <a:rPr lang="en-US" sz="2800" dirty="0" smtClean="0"/>
              <a:t> </a:t>
            </a:r>
            <a:r>
              <a:rPr lang="en-US" sz="2800" dirty="0" err="1" smtClean="0"/>
              <a:t>usaha</a:t>
            </a:r>
            <a:r>
              <a:rPr lang="en-US" sz="2800" dirty="0" smtClean="0"/>
              <a:t> </a:t>
            </a:r>
            <a:r>
              <a:rPr lang="en-US" sz="2800" dirty="0" err="1" smtClean="0"/>
              <a:t>untuk</a:t>
            </a:r>
            <a:r>
              <a:rPr lang="en-US" sz="2800" dirty="0" smtClean="0"/>
              <a:t> </a:t>
            </a:r>
            <a:r>
              <a:rPr lang="en-US" sz="2800" dirty="0" err="1" smtClean="0"/>
              <a:t>mengajari</a:t>
            </a:r>
            <a:r>
              <a:rPr lang="en-US" sz="2800" dirty="0" smtClean="0"/>
              <a:t> </a:t>
            </a:r>
            <a:r>
              <a:rPr lang="en-US" sz="2800" dirty="0" err="1" smtClean="0"/>
              <a:t>anaknya</a:t>
            </a:r>
            <a:r>
              <a:rPr lang="en-US" sz="2800" dirty="0" smtClean="0"/>
              <a:t> </a:t>
            </a:r>
            <a:r>
              <a:rPr lang="en-US" sz="2800" dirty="0" err="1" smtClean="0"/>
              <a:t>mendapat</a:t>
            </a:r>
            <a:r>
              <a:rPr lang="en-US" sz="2800" dirty="0" smtClean="0"/>
              <a:t> </a:t>
            </a:r>
            <a:r>
              <a:rPr lang="en-US" sz="2800" dirty="0" err="1" smtClean="0"/>
              <a:t>respon</a:t>
            </a:r>
            <a:r>
              <a:rPr lang="en-US" sz="2800" dirty="0" smtClean="0"/>
              <a:t>.</a:t>
            </a:r>
            <a:br>
              <a:rPr lang="en-US" sz="2800" dirty="0" smtClean="0"/>
            </a:br>
            <a:r>
              <a:rPr lang="en-US" sz="2800" dirty="0" smtClean="0"/>
              <a:t/>
            </a:r>
            <a:br>
              <a:rPr lang="en-US" sz="2800" dirty="0" smtClean="0"/>
            </a:br>
            <a:r>
              <a:rPr lang="en-US" sz="2800" dirty="0" err="1" smtClean="0"/>
              <a:t>Artinya</a:t>
            </a:r>
            <a:r>
              <a:rPr lang="en-US" sz="2800" dirty="0" smtClean="0"/>
              <a:t> </a:t>
            </a:r>
            <a:r>
              <a:rPr lang="en-US" sz="2800" dirty="0" err="1" smtClean="0"/>
              <a:t>segala</a:t>
            </a:r>
            <a:r>
              <a:rPr lang="en-US" sz="2800" dirty="0" smtClean="0"/>
              <a:t> </a:t>
            </a:r>
            <a:r>
              <a:rPr lang="en-US" sz="2800" dirty="0" err="1" smtClean="0"/>
              <a:t>usaha</a:t>
            </a:r>
            <a:r>
              <a:rPr lang="en-US" sz="2800" dirty="0" smtClean="0"/>
              <a:t> </a:t>
            </a:r>
            <a:r>
              <a:rPr lang="en-US" sz="2800" dirty="0" err="1" smtClean="0"/>
              <a:t>orang</a:t>
            </a:r>
            <a:r>
              <a:rPr lang="en-US" sz="2800" dirty="0" smtClean="0"/>
              <a:t> </a:t>
            </a:r>
            <a:r>
              <a:rPr lang="en-US" sz="2800" dirty="0" err="1" smtClean="0"/>
              <a:t>tua</a:t>
            </a:r>
            <a:r>
              <a:rPr lang="en-US" sz="2800" dirty="0" smtClean="0"/>
              <a:t> </a:t>
            </a:r>
            <a:r>
              <a:rPr lang="en-US" sz="2800" dirty="0" err="1" smtClean="0"/>
              <a:t>ketika</a:t>
            </a:r>
            <a:r>
              <a:rPr lang="en-US" sz="2800" dirty="0" smtClean="0"/>
              <a:t> </a:t>
            </a:r>
            <a:r>
              <a:rPr lang="en-US" sz="2800" dirty="0" err="1" smtClean="0"/>
              <a:t>mengatakan</a:t>
            </a:r>
            <a:r>
              <a:rPr lang="en-US" sz="2800" dirty="0" smtClean="0"/>
              <a:t> </a:t>
            </a:r>
            <a:r>
              <a:rPr lang="en-US" sz="2800" dirty="0" err="1" smtClean="0"/>
              <a:t>sesuatu</a:t>
            </a:r>
            <a:r>
              <a:rPr lang="en-US" sz="2800" dirty="0" smtClean="0"/>
              <a:t> </a:t>
            </a:r>
            <a:r>
              <a:rPr lang="en-US" sz="2800" dirty="0" err="1" smtClean="0"/>
              <a:t>pada</a:t>
            </a:r>
            <a:r>
              <a:rPr lang="en-US" sz="2800" dirty="0" smtClean="0"/>
              <a:t> </a:t>
            </a:r>
            <a:r>
              <a:rPr lang="en-US" sz="2800" dirty="0" err="1" smtClean="0"/>
              <a:t>anaknya</a:t>
            </a:r>
            <a:r>
              <a:rPr lang="en-US" sz="2800" dirty="0" smtClean="0"/>
              <a:t> </a:t>
            </a:r>
            <a:r>
              <a:rPr lang="en-US" sz="2800" dirty="0" err="1" smtClean="0"/>
              <a:t>mendapat</a:t>
            </a:r>
            <a:r>
              <a:rPr lang="en-US" sz="2800" dirty="0" smtClean="0"/>
              <a:t> </a:t>
            </a:r>
            <a:r>
              <a:rPr lang="en-US" sz="2800" dirty="0" err="1" smtClean="0"/>
              <a:t>respon</a:t>
            </a:r>
            <a:r>
              <a:rPr lang="en-US" sz="2800" dirty="0" smtClean="0"/>
              <a:t> </a:t>
            </a:r>
            <a:r>
              <a:rPr lang="en-US" sz="2800" dirty="0" err="1" smtClean="0"/>
              <a:t>dari</a:t>
            </a:r>
            <a:r>
              <a:rPr lang="en-US" sz="2800" dirty="0" smtClean="0"/>
              <a:t> Si </a:t>
            </a:r>
            <a:r>
              <a:rPr lang="en-US" sz="2800" dirty="0" err="1" smtClean="0"/>
              <a:t>anak</a:t>
            </a:r>
            <a:r>
              <a:rPr lang="en-US" sz="2800" dirty="0" smtClean="0"/>
              <a:t>.</a:t>
            </a:r>
            <a:endParaRPr 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87962"/>
          </a:xfrm>
        </p:spPr>
        <p:txBody>
          <a:bodyPr>
            <a:normAutofit/>
          </a:bodyPr>
          <a:lstStyle/>
          <a:p>
            <a:r>
              <a:rPr lang="en-US" sz="2800" dirty="0" err="1" smtClean="0"/>
              <a:t>Perkembangan</a:t>
            </a:r>
            <a:r>
              <a:rPr lang="en-US" sz="2800" dirty="0" smtClean="0"/>
              <a:t> </a:t>
            </a:r>
            <a:r>
              <a:rPr lang="en-US" sz="2800" dirty="0" err="1" smtClean="0"/>
              <a:t>bahasa</a:t>
            </a:r>
            <a:r>
              <a:rPr lang="en-US" sz="2800" dirty="0" smtClean="0"/>
              <a:t> </a:t>
            </a:r>
            <a:r>
              <a:rPr lang="en-US" sz="2800" dirty="0" err="1" smtClean="0"/>
              <a:t>anak</a:t>
            </a:r>
            <a:r>
              <a:rPr lang="en-US" sz="2800" dirty="0" smtClean="0"/>
              <a:t> </a:t>
            </a:r>
            <a:r>
              <a:rPr lang="en-US" sz="2800" dirty="0" err="1" smtClean="0"/>
              <a:t>cenderung</a:t>
            </a:r>
            <a:r>
              <a:rPr lang="en-US" sz="2800" dirty="0" smtClean="0"/>
              <a:t> </a:t>
            </a:r>
            <a:r>
              <a:rPr lang="en-US" sz="2800" dirty="0" err="1" smtClean="0"/>
              <a:t>bersifat</a:t>
            </a:r>
            <a:r>
              <a:rPr lang="en-US" sz="2800" dirty="0" smtClean="0"/>
              <a:t> </a:t>
            </a:r>
            <a:r>
              <a:rPr lang="en-US" sz="2800" dirty="0" err="1" smtClean="0"/>
              <a:t>pasif</a:t>
            </a:r>
            <a:r>
              <a:rPr lang="en-US" sz="2800" dirty="0" smtClean="0"/>
              <a:t>.</a:t>
            </a:r>
            <a:br>
              <a:rPr lang="en-US" sz="2800" dirty="0" smtClean="0"/>
            </a:br>
            <a:r>
              <a:rPr lang="en-US" sz="2800" dirty="0" err="1" smtClean="0"/>
              <a:t>Suara-suara</a:t>
            </a:r>
            <a:r>
              <a:rPr lang="en-US" sz="2800" dirty="0" smtClean="0"/>
              <a:t> yang </a:t>
            </a:r>
            <a:r>
              <a:rPr lang="en-US" sz="2800" dirty="0" err="1" smtClean="0"/>
              <a:t>mereka</a:t>
            </a:r>
            <a:r>
              <a:rPr lang="en-US" sz="2800" dirty="0" smtClean="0"/>
              <a:t> </a:t>
            </a:r>
            <a:r>
              <a:rPr lang="en-US" sz="2800" dirty="0" err="1" smtClean="0"/>
              <a:t>hasilkan</a:t>
            </a:r>
            <a:r>
              <a:rPr lang="en-US" sz="2800" dirty="0" smtClean="0"/>
              <a:t> </a:t>
            </a:r>
            <a:r>
              <a:rPr lang="en-US" sz="2800" dirty="0" err="1" smtClean="0"/>
              <a:t>masih</a:t>
            </a:r>
            <a:r>
              <a:rPr lang="en-US" sz="2800" dirty="0" smtClean="0"/>
              <a:t> </a:t>
            </a:r>
            <a:r>
              <a:rPr lang="en-US" sz="2800" dirty="0" err="1" smtClean="0"/>
              <a:t>berupa</a:t>
            </a:r>
            <a:r>
              <a:rPr lang="en-US" sz="2800" dirty="0" smtClean="0"/>
              <a:t> </a:t>
            </a:r>
            <a:r>
              <a:rPr lang="en-US" sz="2800" dirty="0" err="1" smtClean="0"/>
              <a:t>ocehan</a:t>
            </a:r>
            <a:r>
              <a:rPr lang="en-US" sz="2800" dirty="0" smtClean="0"/>
              <a:t> yang </a:t>
            </a:r>
            <a:r>
              <a:rPr lang="en-US" sz="2800" dirty="0" err="1" smtClean="0"/>
              <a:t>belum</a:t>
            </a:r>
            <a:r>
              <a:rPr lang="en-US" sz="2800" dirty="0" smtClean="0"/>
              <a:t> </a:t>
            </a:r>
            <a:r>
              <a:rPr lang="en-US" sz="2800" dirty="0" err="1" smtClean="0"/>
              <a:t>dapat</a:t>
            </a:r>
            <a:r>
              <a:rPr lang="en-US" sz="2800" dirty="0" smtClean="0"/>
              <a:t> </a:t>
            </a:r>
            <a:r>
              <a:rPr lang="en-US" sz="2800" dirty="0" err="1" smtClean="0"/>
              <a:t>dipahami</a:t>
            </a:r>
            <a:r>
              <a:rPr lang="en-US" sz="2800" dirty="0" smtClean="0"/>
              <a:t>.</a:t>
            </a:r>
            <a:br>
              <a:rPr lang="en-US" sz="2800" dirty="0" smtClean="0"/>
            </a:br>
            <a:r>
              <a:rPr lang="en-US" sz="2800" dirty="0" err="1" smtClean="0"/>
              <a:t>Orang</a:t>
            </a:r>
            <a:r>
              <a:rPr lang="en-US" sz="2800" dirty="0" smtClean="0"/>
              <a:t> </a:t>
            </a:r>
            <a:r>
              <a:rPr lang="en-US" sz="2800" dirty="0" err="1" smtClean="0"/>
              <a:t>tua</a:t>
            </a:r>
            <a:r>
              <a:rPr lang="en-US" sz="2800" dirty="0" smtClean="0"/>
              <a:t> </a:t>
            </a:r>
            <a:r>
              <a:rPr lang="en-US" sz="2800" dirty="0" err="1" smtClean="0"/>
              <a:t>masih</a:t>
            </a:r>
            <a:r>
              <a:rPr lang="en-US" sz="2800" dirty="0" smtClean="0"/>
              <a:t> </a:t>
            </a:r>
            <a:r>
              <a:rPr lang="en-US" sz="2800" dirty="0" err="1" smtClean="0"/>
              <a:t>sangat</a:t>
            </a:r>
            <a:r>
              <a:rPr lang="en-US" sz="2800" dirty="0" smtClean="0"/>
              <a:t> </a:t>
            </a:r>
            <a:r>
              <a:rPr lang="en-US" sz="2800" dirty="0" err="1" smtClean="0"/>
              <a:t>berperan</a:t>
            </a:r>
            <a:r>
              <a:rPr lang="en-US" sz="2800" dirty="0" smtClean="0"/>
              <a:t> </a:t>
            </a:r>
            <a:r>
              <a:rPr lang="en-US" sz="2800" dirty="0" err="1" smtClean="0"/>
              <a:t>sebagai</a:t>
            </a:r>
            <a:r>
              <a:rPr lang="en-US" sz="2800" dirty="0" smtClean="0"/>
              <a:t> </a:t>
            </a:r>
            <a:r>
              <a:rPr lang="en-US" sz="2800" dirty="0" err="1" smtClean="0"/>
              <a:t>inisiator</a:t>
            </a:r>
            <a:r>
              <a:rPr lang="en-US" sz="2800" dirty="0" smtClean="0"/>
              <a:t> </a:t>
            </a:r>
            <a:r>
              <a:rPr lang="en-US" sz="2800" dirty="0" err="1" smtClean="0"/>
              <a:t>berkomunikasi</a:t>
            </a:r>
            <a:r>
              <a:rPr lang="en-US" sz="2800" dirty="0" smtClean="0"/>
              <a:t>.</a:t>
            </a:r>
            <a:br>
              <a:rPr lang="en-US" sz="2800" dirty="0" smtClean="0"/>
            </a:br>
            <a:r>
              <a:rPr lang="en-US" sz="2800" dirty="0" err="1" smtClean="0"/>
              <a:t>Orangtua</a:t>
            </a:r>
            <a:r>
              <a:rPr lang="en-US" sz="2800" dirty="0" smtClean="0"/>
              <a:t> </a:t>
            </a:r>
            <a:r>
              <a:rPr lang="en-US" sz="2800" dirty="0" err="1" smtClean="0"/>
              <a:t>adalah</a:t>
            </a:r>
            <a:r>
              <a:rPr lang="en-US" sz="2800" dirty="0" smtClean="0"/>
              <a:t> guru </a:t>
            </a:r>
            <a:r>
              <a:rPr lang="en-US" sz="2800" dirty="0" err="1" smtClean="0"/>
              <a:t>bahasa</a:t>
            </a:r>
            <a:r>
              <a:rPr lang="en-US" sz="2800" dirty="0" smtClean="0"/>
              <a:t> yang paling </a:t>
            </a:r>
            <a:r>
              <a:rPr lang="en-US" sz="2800" dirty="0" err="1" smtClean="0"/>
              <a:t>berharga</a:t>
            </a:r>
            <a:r>
              <a:rPr lang="en-US" sz="2800" dirty="0" smtClean="0"/>
              <a:t> </a:t>
            </a:r>
            <a:r>
              <a:rPr lang="en-US" sz="2800" dirty="0" err="1" smtClean="0"/>
              <a:t>bagi</a:t>
            </a:r>
            <a:r>
              <a:rPr lang="en-US" sz="2800" dirty="0" smtClean="0"/>
              <a:t> </a:t>
            </a:r>
            <a:r>
              <a:rPr lang="en-US" sz="2800" dirty="0" err="1" smtClean="0"/>
              <a:t>mereka</a:t>
            </a:r>
            <a:r>
              <a:rPr lang="en-US" sz="2800" dirty="0" smtClean="0"/>
              <a:t>.</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24000"/>
            <a:ext cx="8229600" cy="4330891"/>
          </a:xfrm>
        </p:spPr>
        <p:txBody>
          <a:bodyPr>
            <a:normAutofit/>
          </a:bodyPr>
          <a:lstStyle/>
          <a:p>
            <a:pPr>
              <a:buFont typeface="Wingdings" pitchFamily="2" charset="2"/>
              <a:buChar char="§"/>
            </a:pPr>
            <a:r>
              <a:rPr lang="en-US" sz="2400" b="1" dirty="0" smtClean="0"/>
              <a:t>8 </a:t>
            </a:r>
            <a:r>
              <a:rPr lang="en-US" sz="2400" b="1" dirty="0" err="1" smtClean="0"/>
              <a:t>bulan</a:t>
            </a:r>
            <a:r>
              <a:rPr lang="en-US" sz="2400" b="1" dirty="0" smtClean="0"/>
              <a:t> s/d 1 </a:t>
            </a:r>
            <a:r>
              <a:rPr lang="en-US" sz="2400" b="1" dirty="0" err="1" smtClean="0"/>
              <a:t>tahun</a:t>
            </a:r>
            <a:endParaRPr lang="en-US" sz="2400" b="1" dirty="0" smtClean="0"/>
          </a:p>
          <a:p>
            <a:pPr>
              <a:buFont typeface="Wingdings" pitchFamily="2" charset="2"/>
              <a:buChar char="§"/>
            </a:pPr>
            <a:endParaRPr lang="en-US" sz="2400" b="1" dirty="0" smtClean="0"/>
          </a:p>
          <a:p>
            <a:pPr>
              <a:buNone/>
            </a:pPr>
            <a:r>
              <a:rPr lang="en-US" sz="2400" b="1" dirty="0" err="1" smtClean="0"/>
              <a:t>Setelah</a:t>
            </a:r>
            <a:r>
              <a:rPr lang="en-US" sz="2400" b="1" dirty="0" smtClean="0"/>
              <a:t> </a:t>
            </a:r>
            <a:r>
              <a:rPr lang="en-US" sz="2400" b="1" dirty="0" err="1" smtClean="0"/>
              <a:t>anak</a:t>
            </a:r>
            <a:r>
              <a:rPr lang="en-US" sz="2400" b="1" dirty="0" smtClean="0"/>
              <a:t> </a:t>
            </a:r>
            <a:r>
              <a:rPr lang="en-US" sz="2400" b="1" dirty="0" err="1" smtClean="0"/>
              <a:t>melewati</a:t>
            </a:r>
            <a:r>
              <a:rPr lang="en-US" sz="2400" b="1" dirty="0" smtClean="0"/>
              <a:t> </a:t>
            </a:r>
            <a:r>
              <a:rPr lang="en-US" sz="2400" b="1" dirty="0" err="1" smtClean="0"/>
              <a:t>periode</a:t>
            </a:r>
            <a:r>
              <a:rPr lang="en-US" sz="2400" b="1" dirty="0" smtClean="0"/>
              <a:t> </a:t>
            </a:r>
            <a:r>
              <a:rPr lang="en-US" sz="2400" b="1" dirty="0" err="1" smtClean="0"/>
              <a:t>mengoceh</a:t>
            </a:r>
            <a:r>
              <a:rPr lang="en-US" sz="2400" b="1" dirty="0" smtClean="0"/>
              <a:t>, </a:t>
            </a:r>
            <a:r>
              <a:rPr lang="en-US" sz="2400" b="1" dirty="0" err="1" smtClean="0"/>
              <a:t>mencoba</a:t>
            </a:r>
            <a:r>
              <a:rPr lang="en-US" sz="2400" b="1" dirty="0" smtClean="0"/>
              <a:t> </a:t>
            </a:r>
            <a:r>
              <a:rPr lang="en-US" sz="2400" b="1" dirty="0" err="1" smtClean="0"/>
              <a:t>mengucapkan</a:t>
            </a:r>
            <a:r>
              <a:rPr lang="en-US" sz="2400" b="1" dirty="0" smtClean="0"/>
              <a:t> </a:t>
            </a:r>
            <a:r>
              <a:rPr lang="en-US" sz="2400" b="1" dirty="0" err="1" smtClean="0"/>
              <a:t>segmen-segmen</a:t>
            </a:r>
            <a:r>
              <a:rPr lang="en-US" sz="2400" b="1" dirty="0" smtClean="0"/>
              <a:t> </a:t>
            </a:r>
            <a:r>
              <a:rPr lang="en-US" sz="2400" b="1" dirty="0" err="1" smtClean="0"/>
              <a:t>fonetik</a:t>
            </a:r>
            <a:r>
              <a:rPr lang="en-US" sz="2400" b="1" dirty="0" smtClean="0"/>
              <a:t> </a:t>
            </a:r>
            <a:r>
              <a:rPr lang="en-US" sz="2400" b="1" dirty="0" err="1" smtClean="0"/>
              <a:t>berupa</a:t>
            </a:r>
            <a:r>
              <a:rPr lang="en-US" sz="2400" b="1" dirty="0" smtClean="0"/>
              <a:t> </a:t>
            </a:r>
            <a:r>
              <a:rPr lang="en-US" sz="2400" b="1" dirty="0" err="1" smtClean="0"/>
              <a:t>suku</a:t>
            </a:r>
            <a:r>
              <a:rPr lang="en-US" sz="2400" b="1" dirty="0" smtClean="0"/>
              <a:t> </a:t>
            </a:r>
            <a:r>
              <a:rPr lang="en-US" sz="2400" b="1" dirty="0" err="1" smtClean="0"/>
              <a:t>kata</a:t>
            </a:r>
            <a:r>
              <a:rPr lang="en-US" sz="2400" b="1" dirty="0" smtClean="0"/>
              <a:t> </a:t>
            </a:r>
            <a:r>
              <a:rPr lang="en-US" sz="2400" b="1" dirty="0" err="1" smtClean="0"/>
              <a:t>kemudian</a:t>
            </a:r>
            <a:r>
              <a:rPr lang="en-US" sz="2400" b="1" dirty="0" smtClean="0"/>
              <a:t> </a:t>
            </a:r>
            <a:r>
              <a:rPr lang="en-US" sz="2400" b="1" dirty="0" err="1" smtClean="0"/>
              <a:t>baru</a:t>
            </a:r>
            <a:r>
              <a:rPr lang="en-US" sz="2400" b="1" dirty="0" smtClean="0"/>
              <a:t> </a:t>
            </a:r>
            <a:r>
              <a:rPr lang="en-US" sz="2400" b="1" dirty="0" err="1" smtClean="0"/>
              <a:t>berupa</a:t>
            </a:r>
            <a:r>
              <a:rPr lang="en-US" sz="2400" b="1" dirty="0" smtClean="0"/>
              <a:t> </a:t>
            </a:r>
            <a:r>
              <a:rPr lang="en-US" sz="2400" b="1" dirty="0" err="1" smtClean="0"/>
              <a:t>kata</a:t>
            </a:r>
            <a:r>
              <a:rPr lang="en-US" sz="2400" b="1" dirty="0" smtClean="0"/>
              <a:t>.</a:t>
            </a:r>
          </a:p>
          <a:p>
            <a:pPr>
              <a:buNone/>
            </a:pPr>
            <a:r>
              <a:rPr lang="en-US" sz="2400" b="1" dirty="0" err="1" smtClean="0"/>
              <a:t>Misal</a:t>
            </a:r>
            <a:r>
              <a:rPr lang="en-US" sz="2400" b="1" dirty="0" smtClean="0"/>
              <a:t> : “</a:t>
            </a:r>
            <a:r>
              <a:rPr lang="en-US" sz="2400" b="1" dirty="0" err="1" smtClean="0"/>
              <a:t>bu</a:t>
            </a:r>
            <a:r>
              <a:rPr lang="en-US" sz="2400" b="1" dirty="0" smtClean="0"/>
              <a:t>” </a:t>
            </a:r>
            <a:r>
              <a:rPr lang="en-US" sz="2400" b="1" dirty="0" err="1" smtClean="0"/>
              <a:t>kemudian</a:t>
            </a:r>
            <a:r>
              <a:rPr lang="en-US" sz="2400" b="1" dirty="0" smtClean="0"/>
              <a:t> “</a:t>
            </a:r>
            <a:r>
              <a:rPr lang="en-US" sz="2400" b="1" dirty="0" err="1" smtClean="0"/>
              <a:t>bubu</a:t>
            </a:r>
            <a:r>
              <a:rPr lang="en-US" sz="2400" b="1" dirty="0" smtClean="0"/>
              <a:t>”  </a:t>
            </a:r>
            <a:r>
              <a:rPr lang="en-US" sz="2400" b="1" dirty="0" err="1" smtClean="0"/>
              <a:t>lalu</a:t>
            </a:r>
            <a:r>
              <a:rPr lang="en-US" sz="2400" b="1" dirty="0" smtClean="0"/>
              <a:t> “</a:t>
            </a:r>
            <a:r>
              <a:rPr lang="en-US" sz="2400" b="1" dirty="0" err="1" smtClean="0"/>
              <a:t>ibu</a:t>
            </a:r>
            <a:r>
              <a:rPr lang="en-US" sz="2400" b="1" dirty="0" smtClean="0"/>
              <a:t>” .</a:t>
            </a:r>
          </a:p>
          <a:p>
            <a:pPr>
              <a:buNone/>
            </a:pPr>
            <a:r>
              <a:rPr lang="en-US" sz="2400" b="1" dirty="0" err="1" smtClean="0"/>
              <a:t>Contoh</a:t>
            </a:r>
            <a:r>
              <a:rPr lang="en-US" sz="2400" b="1" dirty="0" smtClean="0"/>
              <a:t> lain : “pa”, “</a:t>
            </a:r>
            <a:r>
              <a:rPr lang="en-US" sz="2400" b="1" dirty="0" err="1" smtClean="0"/>
              <a:t>empah</a:t>
            </a:r>
            <a:r>
              <a:rPr lang="en-US" sz="2400" b="1" dirty="0" smtClean="0"/>
              <a:t>”, </a:t>
            </a:r>
            <a:r>
              <a:rPr lang="en-US" sz="2400" b="1" dirty="0" err="1" smtClean="0"/>
              <a:t>baru</a:t>
            </a:r>
            <a:r>
              <a:rPr lang="en-US" sz="2400" b="1" dirty="0" smtClean="0"/>
              <a:t> </a:t>
            </a:r>
            <a:r>
              <a:rPr lang="en-US" sz="2400" b="1" dirty="0" err="1" smtClean="0"/>
              <a:t>kemudian</a:t>
            </a:r>
            <a:r>
              <a:rPr lang="en-US" sz="2400" b="1" dirty="0" smtClean="0"/>
              <a:t> </a:t>
            </a:r>
            <a:r>
              <a:rPr lang="en-US" sz="2400" b="1" dirty="0" err="1" smtClean="0"/>
              <a:t>anak</a:t>
            </a:r>
            <a:r>
              <a:rPr lang="en-US" sz="2400" b="1" dirty="0" smtClean="0"/>
              <a:t> </a:t>
            </a:r>
            <a:r>
              <a:rPr lang="en-US" sz="2400" b="1" dirty="0" err="1" smtClean="0"/>
              <a:t>dapat</a:t>
            </a:r>
            <a:r>
              <a:rPr lang="en-US" sz="2400" b="1" dirty="0" smtClean="0"/>
              <a:t> </a:t>
            </a:r>
            <a:r>
              <a:rPr lang="en-US" sz="2400" b="1" dirty="0" err="1" smtClean="0"/>
              <a:t>memanggil</a:t>
            </a:r>
            <a:r>
              <a:rPr lang="en-US" sz="2400" b="1" dirty="0" smtClean="0"/>
              <a:t> </a:t>
            </a:r>
            <a:r>
              <a:rPr lang="en-US" sz="2400" b="1" dirty="0" err="1" smtClean="0"/>
              <a:t>ayahnya</a:t>
            </a:r>
            <a:r>
              <a:rPr lang="en-US" sz="2400" b="1" dirty="0" smtClean="0"/>
              <a:t> “papa” </a:t>
            </a:r>
            <a:r>
              <a:rPr lang="en-US" sz="2400" b="1" dirty="0" err="1" smtClean="0"/>
              <a:t>atau</a:t>
            </a:r>
            <a:r>
              <a:rPr lang="en-US" sz="2400" b="1" dirty="0" smtClean="0"/>
              <a:t> “</a:t>
            </a:r>
            <a:r>
              <a:rPr lang="en-US" sz="2400" b="1" dirty="0" err="1" smtClean="0"/>
              <a:t>bapak</a:t>
            </a:r>
            <a:r>
              <a:rPr lang="en-US" sz="2400" b="1" dirty="0" smtClean="0"/>
              <a:t>”.</a:t>
            </a:r>
          </a:p>
          <a:p>
            <a:pPr>
              <a:buNone/>
            </a:pPr>
            <a:r>
              <a:rPr lang="en-US" sz="2400" b="1" dirty="0" smtClean="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en-US" sz="2400" b="1" dirty="0" err="1" smtClean="0"/>
              <a:t>Anak</a:t>
            </a:r>
            <a:r>
              <a:rPr lang="en-US" sz="2400" b="1" dirty="0" smtClean="0"/>
              <a:t> </a:t>
            </a:r>
            <a:r>
              <a:rPr lang="en-US" sz="2400" b="1" dirty="0" err="1" smtClean="0"/>
              <a:t>sudah</a:t>
            </a:r>
            <a:r>
              <a:rPr lang="en-US" sz="2400" b="1" dirty="0" smtClean="0"/>
              <a:t> </a:t>
            </a:r>
            <a:r>
              <a:rPr lang="en-US" sz="2400" b="1" dirty="0" err="1" smtClean="0"/>
              <a:t>berinisiatif</a:t>
            </a:r>
            <a:r>
              <a:rPr lang="en-US" sz="2400" b="1" dirty="0" smtClean="0"/>
              <a:t> </a:t>
            </a:r>
            <a:r>
              <a:rPr lang="en-US" sz="2400" b="1" dirty="0" err="1" smtClean="0"/>
              <a:t>memulai</a:t>
            </a:r>
            <a:r>
              <a:rPr lang="en-US" sz="2400" b="1" dirty="0" smtClean="0"/>
              <a:t> </a:t>
            </a:r>
            <a:r>
              <a:rPr lang="en-US" sz="2400" b="1" dirty="0" err="1" smtClean="0"/>
              <a:t>komunikasi</a:t>
            </a:r>
            <a:r>
              <a:rPr lang="en-US" sz="2400" b="1" dirty="0" smtClean="0"/>
              <a:t>. </a:t>
            </a:r>
            <a:r>
              <a:rPr lang="en-US" sz="2400" b="1" dirty="0" err="1" smtClean="0"/>
              <a:t>Selalu</a:t>
            </a:r>
            <a:r>
              <a:rPr lang="en-US" sz="2400" b="1" dirty="0" smtClean="0"/>
              <a:t> </a:t>
            </a:r>
            <a:r>
              <a:rPr lang="en-US" sz="2400" b="1" dirty="0" err="1" smtClean="0"/>
              <a:t>menarik</a:t>
            </a:r>
            <a:r>
              <a:rPr lang="en-US" sz="2400" b="1" dirty="0" smtClean="0"/>
              <a:t> </a:t>
            </a:r>
            <a:r>
              <a:rPr lang="en-US" sz="2400" b="1" dirty="0" err="1" smtClean="0"/>
              <a:t>perhatian</a:t>
            </a:r>
            <a:r>
              <a:rPr lang="en-US" sz="2400" b="1" dirty="0" smtClean="0"/>
              <a:t> </a:t>
            </a:r>
            <a:r>
              <a:rPr lang="en-US" sz="2400" b="1" dirty="0" err="1" smtClean="0"/>
              <a:t>orang</a:t>
            </a:r>
            <a:r>
              <a:rPr lang="en-US" sz="2400" b="1" dirty="0" smtClean="0"/>
              <a:t> </a:t>
            </a:r>
            <a:r>
              <a:rPr lang="en-US" sz="2400" b="1" dirty="0" err="1" smtClean="0"/>
              <a:t>dewasa</a:t>
            </a:r>
            <a:r>
              <a:rPr lang="en-US" sz="2400" b="1" dirty="0" smtClean="0"/>
              <a:t>, </a:t>
            </a:r>
            <a:r>
              <a:rPr lang="en-US" sz="2400" b="1" dirty="0" err="1" smtClean="0"/>
              <a:t>selain</a:t>
            </a:r>
            <a:r>
              <a:rPr lang="en-US" sz="2400" b="1" dirty="0" smtClean="0"/>
              <a:t> </a:t>
            </a:r>
            <a:r>
              <a:rPr lang="en-US" sz="2400" b="1" dirty="0" err="1" smtClean="0"/>
              <a:t>mengoceh</a:t>
            </a:r>
            <a:r>
              <a:rPr lang="en-US" sz="2400" b="1" dirty="0" smtClean="0"/>
              <a:t> </a:t>
            </a:r>
            <a:r>
              <a:rPr lang="en-US" sz="2400" b="1" dirty="0" err="1" smtClean="0"/>
              <a:t>ia</a:t>
            </a:r>
            <a:r>
              <a:rPr lang="en-US" sz="2400" b="1" dirty="0" smtClean="0"/>
              <a:t> </a:t>
            </a:r>
            <a:r>
              <a:rPr lang="en-US" sz="2400" b="1" dirty="0" err="1" smtClean="0"/>
              <a:t>pandai</a:t>
            </a:r>
            <a:r>
              <a:rPr lang="en-US" sz="2400" b="1" dirty="0" smtClean="0"/>
              <a:t> </a:t>
            </a:r>
            <a:r>
              <a:rPr lang="en-US" sz="2400" b="1" dirty="0" err="1" smtClean="0"/>
              <a:t>menggunakan</a:t>
            </a:r>
            <a:r>
              <a:rPr lang="en-US" sz="2400" b="1" dirty="0" smtClean="0"/>
              <a:t> </a:t>
            </a:r>
            <a:r>
              <a:rPr lang="en-US" sz="2400" b="1" dirty="0" err="1" smtClean="0"/>
              <a:t>bahasa</a:t>
            </a:r>
            <a:r>
              <a:rPr lang="en-US" sz="2400" b="1" dirty="0" smtClean="0"/>
              <a:t> </a:t>
            </a:r>
            <a:r>
              <a:rPr lang="en-US" sz="2400" b="1" dirty="0" err="1" smtClean="0"/>
              <a:t>isyarat</a:t>
            </a:r>
            <a:r>
              <a:rPr lang="en-US" sz="2400" b="1" dirty="0" smtClean="0"/>
              <a:t>.</a:t>
            </a:r>
          </a:p>
          <a:p>
            <a:pPr>
              <a:buNone/>
            </a:pPr>
            <a:endParaRPr lang="en-US" sz="2400" b="1" dirty="0" smtClean="0"/>
          </a:p>
          <a:p>
            <a:pPr>
              <a:buNone/>
            </a:pPr>
            <a:endParaRPr lang="en-US" sz="2400" b="1" dirty="0" smtClean="0"/>
          </a:p>
          <a:p>
            <a:pPr>
              <a:buNone/>
            </a:pPr>
            <a:r>
              <a:rPr lang="en-US" sz="2400" b="1" dirty="0" err="1" smtClean="0"/>
              <a:t>Misalnya</a:t>
            </a:r>
            <a:r>
              <a:rPr lang="en-US" sz="2400" b="1" dirty="0" smtClean="0"/>
              <a:t> </a:t>
            </a:r>
            <a:r>
              <a:rPr lang="en-US" sz="2400" b="1" dirty="0" err="1" smtClean="0"/>
              <a:t>cara</a:t>
            </a:r>
            <a:r>
              <a:rPr lang="en-US" sz="2400" b="1" dirty="0" smtClean="0"/>
              <a:t> </a:t>
            </a:r>
            <a:r>
              <a:rPr lang="en-US" sz="2400" b="1" dirty="0" err="1" smtClean="0"/>
              <a:t>menunjuk</a:t>
            </a:r>
            <a:r>
              <a:rPr lang="en-US" sz="2400" b="1" dirty="0" smtClean="0"/>
              <a:t> </a:t>
            </a:r>
            <a:r>
              <a:rPr lang="en-US" sz="2400" b="1" dirty="0" err="1" smtClean="0"/>
              <a:t>atau</a:t>
            </a:r>
            <a:r>
              <a:rPr lang="en-US" sz="2400" b="1" dirty="0" smtClean="0"/>
              <a:t> </a:t>
            </a:r>
            <a:r>
              <a:rPr lang="en-US" sz="2400" b="1" dirty="0" err="1" smtClean="0"/>
              <a:t>meraih</a:t>
            </a:r>
            <a:r>
              <a:rPr lang="en-US" sz="2400" b="1" dirty="0" smtClean="0"/>
              <a:t> </a:t>
            </a:r>
            <a:r>
              <a:rPr lang="en-US" sz="2400" b="1" dirty="0" err="1" smtClean="0"/>
              <a:t>benda-benda</a:t>
            </a:r>
            <a:r>
              <a:rPr lang="en-US" sz="2400" b="1" dirty="0" smtClean="0"/>
              <a:t>.</a:t>
            </a:r>
          </a:p>
          <a:p>
            <a:pPr>
              <a:buNone/>
            </a:pPr>
            <a:r>
              <a:rPr lang="en-US" sz="2400" b="1" dirty="0" err="1" smtClean="0"/>
              <a:t>Peran</a:t>
            </a:r>
            <a:r>
              <a:rPr lang="en-US" sz="2400" b="1" dirty="0" smtClean="0"/>
              <a:t> </a:t>
            </a:r>
            <a:r>
              <a:rPr lang="en-US" sz="2400" b="1" dirty="0" err="1" smtClean="0"/>
              <a:t>orangtua</a:t>
            </a:r>
            <a:r>
              <a:rPr lang="en-US" sz="2400" b="1" dirty="0" smtClean="0"/>
              <a:t> </a:t>
            </a:r>
            <a:r>
              <a:rPr lang="en-US" sz="2400" b="1" dirty="0" err="1" smtClean="0"/>
              <a:t>masih</a:t>
            </a:r>
            <a:r>
              <a:rPr lang="en-US" sz="2400" b="1" dirty="0" smtClean="0"/>
              <a:t> </a:t>
            </a:r>
            <a:r>
              <a:rPr lang="en-US" sz="2400" b="1" dirty="0" err="1" smtClean="0"/>
              <a:t>sangat</a:t>
            </a:r>
            <a:r>
              <a:rPr lang="en-US" sz="2400" b="1" dirty="0" smtClean="0"/>
              <a:t> </a:t>
            </a:r>
            <a:r>
              <a:rPr lang="en-US" sz="2400" b="1" dirty="0" err="1" smtClean="0"/>
              <a:t>besar</a:t>
            </a:r>
            <a:r>
              <a:rPr lang="en-US" sz="2400" b="1" dirty="0" smtClean="0"/>
              <a:t> </a:t>
            </a:r>
            <a:r>
              <a:rPr lang="en-US" sz="2400" b="1" dirty="0" err="1" smtClean="0"/>
              <a:t>dan</a:t>
            </a:r>
            <a:r>
              <a:rPr lang="en-US" sz="2400" b="1" dirty="0" smtClean="0"/>
              <a:t> </a:t>
            </a:r>
            <a:r>
              <a:rPr lang="en-US" sz="2400" b="1" dirty="0" err="1" smtClean="0"/>
              <a:t>orangtua</a:t>
            </a:r>
            <a:r>
              <a:rPr lang="en-US" sz="2400" b="1" dirty="0" smtClean="0"/>
              <a:t> </a:t>
            </a:r>
            <a:r>
              <a:rPr lang="en-US" sz="2400" b="1" dirty="0" err="1" smtClean="0"/>
              <a:t>harus</a:t>
            </a:r>
            <a:r>
              <a:rPr lang="en-US" sz="2400" b="1" dirty="0" smtClean="0"/>
              <a:t> </a:t>
            </a:r>
            <a:r>
              <a:rPr lang="en-US" sz="2400" b="1" dirty="0" err="1" smtClean="0"/>
              <a:t>aktif</a:t>
            </a:r>
            <a:r>
              <a:rPr lang="en-US" sz="2400" b="1" dirty="0" smtClean="0"/>
              <a:t> </a:t>
            </a:r>
            <a:r>
              <a:rPr lang="en-US" sz="2400" b="1" dirty="0" err="1" smtClean="0"/>
              <a:t>merespon</a:t>
            </a:r>
            <a:r>
              <a:rPr lang="en-US" sz="2400" b="1" dirty="0" smtClean="0"/>
              <a:t> </a:t>
            </a:r>
            <a:r>
              <a:rPr lang="en-US" sz="2400" b="1" dirty="0" err="1" smtClean="0"/>
              <a:t>ocehan</a:t>
            </a:r>
            <a:r>
              <a:rPr lang="en-US" sz="2400" b="1" dirty="0" smtClean="0"/>
              <a:t> </a:t>
            </a:r>
            <a:r>
              <a:rPr lang="en-US" sz="2400" b="1" dirty="0" err="1" smtClean="0"/>
              <a:t>dan</a:t>
            </a:r>
            <a:r>
              <a:rPr lang="en-US" sz="2400" b="1" dirty="0" smtClean="0"/>
              <a:t> </a:t>
            </a:r>
            <a:r>
              <a:rPr lang="en-US" sz="2400" b="1" dirty="0" err="1" smtClean="0"/>
              <a:t>gerakan</a:t>
            </a:r>
            <a:r>
              <a:rPr lang="en-US" sz="2400" b="1" dirty="0" smtClean="0"/>
              <a:t> </a:t>
            </a:r>
            <a:r>
              <a:rPr lang="en-US" sz="2400" b="1" dirty="0" err="1" smtClean="0"/>
              <a:t>isyarat</a:t>
            </a:r>
            <a:r>
              <a:rPr lang="en-US" sz="2400" b="1" dirty="0" smtClean="0"/>
              <a:t> </a:t>
            </a:r>
            <a:r>
              <a:rPr lang="en-US" sz="2400" b="1" dirty="0" err="1" smtClean="0"/>
              <a:t>anak</a:t>
            </a:r>
            <a:r>
              <a:rPr lang="en-US" sz="2400" b="1" dirty="0" smtClean="0"/>
              <a:t>.</a:t>
            </a:r>
          </a:p>
          <a:p>
            <a:pPr>
              <a:buNone/>
            </a:pP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525963"/>
          </a:xfrm>
        </p:spPr>
        <p:txBody>
          <a:bodyPr>
            <a:normAutofit/>
          </a:bodyPr>
          <a:lstStyle/>
          <a:p>
            <a:pPr>
              <a:buNone/>
            </a:pPr>
            <a:r>
              <a:rPr lang="en-US" sz="3600" b="1" dirty="0" err="1" smtClean="0"/>
              <a:t>Menurut</a:t>
            </a:r>
            <a:r>
              <a:rPr lang="en-US" sz="3600" b="1" dirty="0" smtClean="0"/>
              <a:t> Marat (1983) </a:t>
            </a:r>
            <a:r>
              <a:rPr lang="en-US" sz="3600" dirty="0" err="1" smtClean="0"/>
              <a:t>periode</a:t>
            </a:r>
            <a:r>
              <a:rPr lang="en-US" sz="3600" dirty="0" smtClean="0"/>
              <a:t> </a:t>
            </a:r>
            <a:r>
              <a:rPr lang="en-US" sz="3600" dirty="0" err="1" smtClean="0"/>
              <a:t>ini</a:t>
            </a:r>
            <a:r>
              <a:rPr lang="en-US" sz="3600" dirty="0" smtClean="0"/>
              <a:t> </a:t>
            </a:r>
            <a:r>
              <a:rPr lang="en-US" sz="3600" dirty="0" err="1" smtClean="0"/>
              <a:t>dapat</a:t>
            </a:r>
            <a:r>
              <a:rPr lang="en-US" sz="3600" dirty="0" smtClean="0"/>
              <a:t> </a:t>
            </a:r>
            <a:r>
              <a:rPr lang="en-US" sz="3600" dirty="0" err="1" smtClean="0"/>
              <a:t>mengucapkan</a:t>
            </a:r>
            <a:r>
              <a:rPr lang="en-US" sz="3600" dirty="0" smtClean="0"/>
              <a:t> </a:t>
            </a:r>
            <a:r>
              <a:rPr lang="en-US" sz="3600" dirty="0" err="1" smtClean="0"/>
              <a:t>beberapa</a:t>
            </a:r>
            <a:r>
              <a:rPr lang="en-US" sz="3600" dirty="0" smtClean="0"/>
              <a:t> </a:t>
            </a:r>
            <a:r>
              <a:rPr lang="en-US" sz="3600" dirty="0" err="1" smtClean="0"/>
              <a:t>suku</a:t>
            </a:r>
            <a:r>
              <a:rPr lang="en-US" sz="3600" dirty="0" smtClean="0"/>
              <a:t> </a:t>
            </a:r>
            <a:r>
              <a:rPr lang="en-US" sz="3600" dirty="0" err="1" smtClean="0"/>
              <a:t>kata</a:t>
            </a:r>
            <a:r>
              <a:rPr lang="en-US" sz="3600" dirty="0" smtClean="0"/>
              <a:t>, yang </a:t>
            </a:r>
            <a:r>
              <a:rPr lang="en-US" sz="3600" dirty="0" err="1" smtClean="0"/>
              <a:t>merupakan</a:t>
            </a:r>
            <a:r>
              <a:rPr lang="en-US" sz="3600" dirty="0" smtClean="0"/>
              <a:t> </a:t>
            </a:r>
            <a:r>
              <a:rPr lang="en-US" sz="3600" dirty="0" err="1" smtClean="0"/>
              <a:t>reaksi</a:t>
            </a:r>
            <a:r>
              <a:rPr lang="en-US" sz="3600" dirty="0" smtClean="0"/>
              <a:t> </a:t>
            </a:r>
            <a:r>
              <a:rPr lang="en-US" sz="3600" dirty="0" err="1" smtClean="0"/>
              <a:t>terhadap</a:t>
            </a:r>
            <a:r>
              <a:rPr lang="en-US" sz="3600" dirty="0" smtClean="0"/>
              <a:t> </a:t>
            </a:r>
            <a:r>
              <a:rPr lang="en-US" sz="3600" dirty="0" err="1" smtClean="0"/>
              <a:t>situasi</a:t>
            </a:r>
            <a:r>
              <a:rPr lang="en-US" sz="3600" dirty="0" smtClean="0"/>
              <a:t> </a:t>
            </a:r>
            <a:r>
              <a:rPr lang="en-US" sz="3600" dirty="0" err="1" smtClean="0"/>
              <a:t>tertentu</a:t>
            </a:r>
            <a:r>
              <a:rPr lang="en-US" sz="3600" dirty="0" smtClean="0"/>
              <a:t> </a:t>
            </a:r>
            <a:r>
              <a:rPr lang="en-US" sz="3600" dirty="0" err="1" smtClean="0"/>
              <a:t>atau</a:t>
            </a:r>
            <a:r>
              <a:rPr lang="en-US" sz="3600" dirty="0" smtClean="0"/>
              <a:t> </a:t>
            </a:r>
            <a:r>
              <a:rPr lang="en-US" sz="3600" dirty="0" err="1" smtClean="0"/>
              <a:t>sebagai</a:t>
            </a:r>
            <a:r>
              <a:rPr lang="en-US" sz="3600" dirty="0" smtClean="0"/>
              <a:t> </a:t>
            </a:r>
            <a:r>
              <a:rPr lang="en-US" sz="3600" dirty="0" err="1" smtClean="0"/>
              <a:t>awal</a:t>
            </a:r>
            <a:r>
              <a:rPr lang="en-US" sz="3600" dirty="0" smtClean="0"/>
              <a:t> </a:t>
            </a:r>
            <a:r>
              <a:rPr lang="en-US" sz="3600" dirty="0" err="1" smtClean="0"/>
              <a:t>suatu</a:t>
            </a:r>
            <a:r>
              <a:rPr lang="en-US" sz="3600" dirty="0" smtClean="0"/>
              <a:t> </a:t>
            </a:r>
            <a:r>
              <a:rPr lang="en-US" sz="3600" dirty="0" err="1" smtClean="0"/>
              <a:t>simbolisasi</a:t>
            </a:r>
            <a:r>
              <a:rPr lang="en-US" sz="3600" dirty="0" smtClean="0"/>
              <a:t> </a:t>
            </a:r>
            <a:r>
              <a:rPr lang="en-US" sz="3600" dirty="0" err="1" smtClean="0"/>
              <a:t>karena</a:t>
            </a:r>
            <a:r>
              <a:rPr lang="en-US" sz="3600" dirty="0" smtClean="0"/>
              <a:t> </a:t>
            </a:r>
            <a:r>
              <a:rPr lang="en-US" sz="3600" dirty="0" err="1" smtClean="0"/>
              <a:t>kematangan</a:t>
            </a:r>
            <a:r>
              <a:rPr lang="en-US" sz="3600" dirty="0" smtClean="0"/>
              <a:t> </a:t>
            </a:r>
            <a:r>
              <a:rPr lang="en-US" sz="3600" dirty="0" err="1" smtClean="0"/>
              <a:t>proses</a:t>
            </a:r>
            <a:r>
              <a:rPr lang="en-US" sz="3600" dirty="0" smtClean="0"/>
              <a:t> mental (</a:t>
            </a:r>
            <a:r>
              <a:rPr lang="en-US" sz="3600" dirty="0" err="1" smtClean="0"/>
              <a:t>kognitif</a:t>
            </a:r>
            <a:r>
              <a:rPr lang="en-US" sz="3600" dirty="0" smtClean="0"/>
              <a:t>).</a:t>
            </a:r>
            <a:endParaRPr lang="en-US" sz="3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016691"/>
          </a:xfrm>
        </p:spPr>
        <p:txBody>
          <a:bodyPr>
            <a:normAutofit/>
          </a:bodyPr>
          <a:lstStyle/>
          <a:p>
            <a:pPr>
              <a:buFont typeface="Wingdings" pitchFamily="2" charset="2"/>
              <a:buChar char="q"/>
            </a:pPr>
            <a:r>
              <a:rPr lang="en-US" sz="2000" dirty="0" smtClean="0"/>
              <a:t> </a:t>
            </a:r>
            <a:r>
              <a:rPr lang="en-US" sz="2000" dirty="0" err="1" smtClean="0"/>
              <a:t>Tahap</a:t>
            </a:r>
            <a:r>
              <a:rPr lang="en-US" sz="2000" dirty="0" smtClean="0"/>
              <a:t> 1, </a:t>
            </a:r>
            <a:r>
              <a:rPr lang="en-US" sz="2000" dirty="0" err="1" smtClean="0"/>
              <a:t>tahap</a:t>
            </a:r>
            <a:r>
              <a:rPr lang="en-US" sz="2000" dirty="0" smtClean="0"/>
              <a:t> </a:t>
            </a:r>
            <a:r>
              <a:rPr lang="en-US" sz="2000" dirty="0" err="1" smtClean="0"/>
              <a:t>holofrastik</a:t>
            </a:r>
            <a:r>
              <a:rPr lang="en-US" sz="2000" dirty="0" smtClean="0"/>
              <a:t> 9tahap </a:t>
            </a:r>
            <a:r>
              <a:rPr lang="en-US" sz="2000" dirty="0" err="1" smtClean="0"/>
              <a:t>linguistik</a:t>
            </a:r>
            <a:r>
              <a:rPr lang="en-US" sz="2000" dirty="0" smtClean="0"/>
              <a:t> </a:t>
            </a:r>
            <a:r>
              <a:rPr lang="en-US" sz="2000" dirty="0" err="1" smtClean="0"/>
              <a:t>pertama</a:t>
            </a:r>
            <a:r>
              <a:rPr lang="en-US" sz="2000" dirty="0" smtClean="0"/>
              <a:t>)</a:t>
            </a:r>
          </a:p>
          <a:p>
            <a:pPr>
              <a:buNone/>
            </a:pPr>
            <a:r>
              <a:rPr lang="en-US" sz="2000" dirty="0" smtClean="0"/>
              <a:t>1-2 </a:t>
            </a:r>
            <a:r>
              <a:rPr lang="en-US" sz="2000" dirty="0" err="1" smtClean="0"/>
              <a:t>tahun</a:t>
            </a:r>
            <a:r>
              <a:rPr lang="en-US" sz="2000" dirty="0" smtClean="0"/>
              <a:t> </a:t>
            </a:r>
            <a:r>
              <a:rPr lang="en-US" sz="2000" dirty="0" err="1" smtClean="0"/>
              <a:t>masukan</a:t>
            </a:r>
            <a:r>
              <a:rPr lang="en-US" sz="2000" dirty="0" smtClean="0"/>
              <a:t> </a:t>
            </a:r>
            <a:r>
              <a:rPr lang="en-US" sz="2000" dirty="0" err="1" smtClean="0"/>
              <a:t>kebahasaan</a:t>
            </a:r>
            <a:r>
              <a:rPr lang="en-US" sz="2000" dirty="0" smtClean="0"/>
              <a:t> </a:t>
            </a:r>
            <a:r>
              <a:rPr lang="en-US" sz="2000" dirty="0" err="1" smtClean="0"/>
              <a:t>berupa</a:t>
            </a:r>
            <a:r>
              <a:rPr lang="en-US" sz="2000" dirty="0" smtClean="0"/>
              <a:t> </a:t>
            </a:r>
            <a:r>
              <a:rPr lang="en-US" sz="2000" dirty="0" err="1" smtClean="0"/>
              <a:t>pengetahuan</a:t>
            </a:r>
            <a:r>
              <a:rPr lang="en-US" sz="2000" dirty="0" smtClean="0"/>
              <a:t> </a:t>
            </a:r>
            <a:r>
              <a:rPr lang="en-US" sz="2000" dirty="0" err="1" smtClean="0"/>
              <a:t>anak</a:t>
            </a:r>
            <a:r>
              <a:rPr lang="en-US" sz="2000" dirty="0" smtClean="0"/>
              <a:t> </a:t>
            </a:r>
            <a:r>
              <a:rPr lang="en-US" sz="2000" dirty="0" err="1" smtClean="0"/>
              <a:t>tentang</a:t>
            </a:r>
            <a:r>
              <a:rPr lang="en-US" sz="2000" dirty="0" smtClean="0"/>
              <a:t> </a:t>
            </a:r>
            <a:r>
              <a:rPr lang="en-US" sz="2000" dirty="0" err="1" smtClean="0"/>
              <a:t>kehidupan</a:t>
            </a:r>
            <a:r>
              <a:rPr lang="en-US" sz="2000" dirty="0" smtClean="0"/>
              <a:t> </a:t>
            </a:r>
            <a:r>
              <a:rPr lang="en-US" sz="2000" dirty="0" err="1" smtClean="0"/>
              <a:t>disekitar</a:t>
            </a:r>
            <a:r>
              <a:rPr lang="en-US" sz="2000" dirty="0" smtClean="0"/>
              <a:t> yang </a:t>
            </a:r>
            <a:r>
              <a:rPr lang="en-US" sz="2000" dirty="0" err="1" smtClean="0"/>
              <a:t>semakin</a:t>
            </a:r>
            <a:r>
              <a:rPr lang="en-US" sz="2000" dirty="0" smtClean="0"/>
              <a:t> </a:t>
            </a:r>
            <a:r>
              <a:rPr lang="en-US" sz="2000" dirty="0" err="1" smtClean="0"/>
              <a:t>banyak</a:t>
            </a:r>
            <a:r>
              <a:rPr lang="en-US" sz="2000" dirty="0" smtClean="0"/>
              <a:t>. </a:t>
            </a:r>
            <a:r>
              <a:rPr lang="en-US" sz="2000" dirty="0" err="1" smtClean="0"/>
              <a:t>Misalnya</a:t>
            </a:r>
            <a:r>
              <a:rPr lang="en-US" sz="2000" dirty="0" smtClean="0"/>
              <a:t> </a:t>
            </a:r>
          </a:p>
          <a:p>
            <a:pPr>
              <a:buFontTx/>
              <a:buChar char="-"/>
            </a:pPr>
            <a:r>
              <a:rPr lang="en-US" sz="2000" dirty="0" err="1" smtClean="0"/>
              <a:t>Nama-nama</a:t>
            </a:r>
            <a:r>
              <a:rPr lang="en-US" sz="2000" dirty="0" smtClean="0"/>
              <a:t> </a:t>
            </a:r>
            <a:r>
              <a:rPr lang="en-US" sz="2000" dirty="0" err="1" smtClean="0"/>
              <a:t>keluarga</a:t>
            </a:r>
            <a:endParaRPr lang="en-US" sz="2000" dirty="0" smtClean="0"/>
          </a:p>
          <a:p>
            <a:pPr>
              <a:buFontTx/>
              <a:buChar char="-"/>
            </a:pPr>
            <a:r>
              <a:rPr lang="en-US" sz="2000" dirty="0" smtClean="0"/>
              <a:t> </a:t>
            </a:r>
            <a:r>
              <a:rPr lang="en-US" sz="2000" dirty="0" err="1" smtClean="0"/>
              <a:t>binatang</a:t>
            </a:r>
            <a:endParaRPr lang="en-US" sz="2000" dirty="0" smtClean="0"/>
          </a:p>
          <a:p>
            <a:pPr>
              <a:buFontTx/>
              <a:buChar char="-"/>
            </a:pPr>
            <a:r>
              <a:rPr lang="en-US" sz="2000" dirty="0" err="1" smtClean="0"/>
              <a:t>Mainan</a:t>
            </a:r>
            <a:endParaRPr lang="en-US" sz="2000" dirty="0" smtClean="0"/>
          </a:p>
          <a:p>
            <a:pPr>
              <a:buFontTx/>
              <a:buChar char="-"/>
            </a:pPr>
            <a:r>
              <a:rPr lang="en-US" sz="2000" dirty="0" err="1" smtClean="0"/>
              <a:t>Makanan</a:t>
            </a:r>
            <a:endParaRPr lang="en-US" sz="2000" dirty="0" smtClean="0"/>
          </a:p>
          <a:p>
            <a:pPr>
              <a:buFontTx/>
              <a:buChar char="-"/>
            </a:pPr>
            <a:r>
              <a:rPr lang="en-US" sz="2000" dirty="0" err="1" smtClean="0"/>
              <a:t>Kendaraan</a:t>
            </a:r>
            <a:endParaRPr lang="en-US" sz="2000" dirty="0" smtClean="0"/>
          </a:p>
          <a:p>
            <a:pPr>
              <a:buFontTx/>
              <a:buChar char="-"/>
            </a:pPr>
            <a:r>
              <a:rPr lang="en-US" sz="2000" dirty="0" err="1" smtClean="0"/>
              <a:t>Perabot</a:t>
            </a:r>
            <a:r>
              <a:rPr lang="en-US" sz="2000" dirty="0" smtClean="0"/>
              <a:t> </a:t>
            </a:r>
            <a:r>
              <a:rPr lang="en-US" sz="2000" dirty="0" err="1" smtClean="0"/>
              <a:t>rumah</a:t>
            </a:r>
            <a:r>
              <a:rPr lang="en-US" sz="2000" dirty="0" smtClean="0"/>
              <a:t> </a:t>
            </a:r>
            <a:r>
              <a:rPr lang="en-US" sz="2000" dirty="0" err="1" smtClean="0"/>
              <a:t>tangga</a:t>
            </a:r>
            <a:endParaRPr lang="en-US" sz="2000" dirty="0" smtClean="0"/>
          </a:p>
          <a:p>
            <a:pPr>
              <a:buFontTx/>
              <a:buChar char="-"/>
            </a:pPr>
            <a:r>
              <a:rPr lang="en-US" sz="2000" dirty="0" err="1" smtClean="0"/>
              <a:t>Jenis-jenis</a:t>
            </a:r>
            <a:r>
              <a:rPr lang="en-US" sz="2000" dirty="0" smtClean="0"/>
              <a:t> </a:t>
            </a:r>
            <a:r>
              <a:rPr lang="en-US" sz="2000" dirty="0" err="1" smtClean="0"/>
              <a:t>pekerjaan</a:t>
            </a:r>
            <a:r>
              <a:rPr lang="en-US" sz="2000" dirty="0" smtClean="0"/>
              <a:t>, </a:t>
            </a:r>
            <a:r>
              <a:rPr lang="en-US" sz="2000" dirty="0" err="1" smtClean="0"/>
              <a:t>dsb</a:t>
            </a:r>
            <a:r>
              <a:rPr lang="en-US" sz="2000" dirty="0" smtClean="0"/>
              <a:t>.</a:t>
            </a:r>
          </a:p>
          <a:p>
            <a:pPr>
              <a:buNone/>
            </a:pPr>
            <a:r>
              <a:rPr lang="en-US" sz="2000" dirty="0" err="1" smtClean="0"/>
              <a:t>Anak</a:t>
            </a:r>
            <a:r>
              <a:rPr lang="en-US" sz="2000" dirty="0" smtClean="0"/>
              <a:t> </a:t>
            </a:r>
            <a:r>
              <a:rPr lang="en-US" sz="2000" dirty="0" err="1" smtClean="0"/>
              <a:t>memperoleh</a:t>
            </a:r>
            <a:r>
              <a:rPr lang="en-US" sz="2000" dirty="0" smtClean="0"/>
              <a:t> </a:t>
            </a:r>
            <a:r>
              <a:rPr lang="en-US" sz="2000" dirty="0" err="1" smtClean="0"/>
              <a:t>semantik</a:t>
            </a:r>
            <a:r>
              <a:rPr lang="en-US" sz="2000" dirty="0" smtClean="0"/>
              <a:t> (</a:t>
            </a:r>
            <a:r>
              <a:rPr lang="en-US" sz="2000" dirty="0" err="1" smtClean="0"/>
              <a:t>makna</a:t>
            </a:r>
            <a:r>
              <a:rPr lang="en-US" sz="2000" dirty="0" smtClean="0"/>
              <a:t> </a:t>
            </a:r>
            <a:r>
              <a:rPr lang="en-US" sz="2000" dirty="0" err="1" smtClean="0"/>
              <a:t>kata</a:t>
            </a:r>
            <a:r>
              <a:rPr lang="en-US" sz="2000" dirty="0" smtClean="0"/>
              <a:t>) </a:t>
            </a:r>
            <a:r>
              <a:rPr lang="en-US" sz="2000" dirty="0" err="1" smtClean="0"/>
              <a:t>dan</a:t>
            </a:r>
            <a:r>
              <a:rPr lang="en-US" sz="2000" dirty="0" smtClean="0"/>
              <a:t> </a:t>
            </a:r>
            <a:r>
              <a:rPr lang="en-US" sz="2000" dirty="0" err="1" smtClean="0"/>
              <a:t>kemudian</a:t>
            </a:r>
            <a:r>
              <a:rPr lang="en-US" sz="2000" dirty="0" smtClean="0"/>
              <a:t> </a:t>
            </a:r>
            <a:r>
              <a:rPr lang="en-US" sz="2000" dirty="0" err="1" smtClean="0"/>
              <a:t>secara</a:t>
            </a:r>
            <a:r>
              <a:rPr lang="en-US" sz="2000" dirty="0" smtClean="0"/>
              <a:t> </a:t>
            </a:r>
            <a:r>
              <a:rPr lang="en-US" sz="2000" dirty="0" err="1" smtClean="0"/>
              <a:t>bertahap</a:t>
            </a:r>
            <a:r>
              <a:rPr lang="en-US" sz="2000" dirty="0" smtClean="0"/>
              <a:t> </a:t>
            </a:r>
            <a:r>
              <a:rPr lang="en-US" sz="2000" dirty="0" err="1" smtClean="0"/>
              <a:t>dapat</a:t>
            </a:r>
            <a:r>
              <a:rPr lang="en-US" sz="2000" dirty="0" smtClean="0"/>
              <a:t> </a:t>
            </a:r>
            <a:r>
              <a:rPr lang="en-US" sz="2000" dirty="0" err="1" smtClean="0"/>
              <a:t>mengucapkannya</a:t>
            </a:r>
            <a:r>
              <a:rPr lang="en-US" sz="2000" dirty="0" smtClean="0"/>
              <a:t>, </a:t>
            </a:r>
            <a:r>
              <a:rPr lang="en-US" sz="2000" dirty="0" err="1" smtClean="0"/>
              <a:t>mula</a:t>
            </a:r>
            <a:r>
              <a:rPr lang="en-US" sz="2000" dirty="0" smtClean="0"/>
              <a:t> </a:t>
            </a:r>
            <a:r>
              <a:rPr lang="en-US" sz="2000" dirty="0" err="1" smtClean="0"/>
              <a:t>mengucapkannya</a:t>
            </a:r>
            <a:r>
              <a:rPr lang="en-US" sz="2000" dirty="0" smtClean="0"/>
              <a:t> </a:t>
            </a:r>
            <a:r>
              <a:rPr lang="en-US" sz="2000" dirty="0" err="1" smtClean="0"/>
              <a:t>satu</a:t>
            </a:r>
            <a:r>
              <a:rPr lang="en-US" sz="2000" dirty="0" smtClean="0"/>
              <a:t> </a:t>
            </a:r>
            <a:r>
              <a:rPr lang="en-US" sz="2000" dirty="0" err="1" smtClean="0"/>
              <a:t>kata</a:t>
            </a:r>
            <a:r>
              <a:rPr lang="en-US" sz="2000" dirty="0" smtClean="0"/>
              <a:t>. </a:t>
            </a:r>
            <a:r>
              <a:rPr lang="en-US" sz="2000" dirty="0" err="1" smtClean="0"/>
              <a:t>Contoh</a:t>
            </a:r>
            <a:r>
              <a:rPr lang="en-US" sz="2000" dirty="0" smtClean="0"/>
              <a:t> </a:t>
            </a:r>
            <a:r>
              <a:rPr lang="en-US" sz="2000" dirty="0" err="1" smtClean="0"/>
              <a:t>kata</a:t>
            </a:r>
            <a:r>
              <a:rPr lang="en-US" sz="2000" dirty="0" smtClean="0"/>
              <a:t> “ASI” (</a:t>
            </a:r>
            <a:r>
              <a:rPr lang="en-US" sz="2000" dirty="0" err="1" smtClean="0"/>
              <a:t>nasi</a:t>
            </a:r>
            <a:r>
              <a:rPr lang="en-US" sz="2000" dirty="0" smtClean="0"/>
              <a:t>) = </a:t>
            </a:r>
            <a:r>
              <a:rPr lang="en-US" sz="2000" dirty="0" err="1" smtClean="0"/>
              <a:t>dia</a:t>
            </a:r>
            <a:r>
              <a:rPr lang="en-US" sz="2000" dirty="0" smtClean="0"/>
              <a:t> </a:t>
            </a:r>
            <a:r>
              <a:rPr lang="en-US" sz="2000" dirty="0" err="1" smtClean="0"/>
              <a:t>ingin</a:t>
            </a:r>
            <a:r>
              <a:rPr lang="en-US" sz="2000" dirty="0" smtClean="0"/>
              <a:t> </a:t>
            </a:r>
            <a:r>
              <a:rPr lang="en-US" sz="2000" dirty="0" err="1" smtClean="0"/>
              <a:t>makan</a:t>
            </a:r>
            <a:r>
              <a:rPr lang="en-US" sz="2000" dirty="0" smtClean="0"/>
              <a:t> </a:t>
            </a:r>
            <a:r>
              <a:rPr lang="en-US" sz="2000" dirty="0" err="1" smtClean="0"/>
              <a:t>nasi</a:t>
            </a:r>
            <a:r>
              <a:rPr lang="en-US" sz="2000" dirty="0" smtClean="0"/>
              <a:t>, </a:t>
            </a:r>
            <a:r>
              <a:rPr lang="en-US" sz="2000" dirty="0" err="1" smtClean="0"/>
              <a:t>dia</a:t>
            </a:r>
            <a:r>
              <a:rPr lang="en-US" sz="2000" dirty="0" smtClean="0"/>
              <a:t> </a:t>
            </a:r>
            <a:r>
              <a:rPr lang="en-US" sz="2000" dirty="0" err="1" smtClean="0"/>
              <a:t>sudah</a:t>
            </a:r>
            <a:r>
              <a:rPr lang="en-US" sz="2000" dirty="0" smtClean="0"/>
              <a:t> </a:t>
            </a:r>
            <a:r>
              <a:rPr lang="en-US" sz="2000" dirty="0" err="1" smtClean="0"/>
              <a:t>makan</a:t>
            </a:r>
            <a:r>
              <a:rPr lang="en-US" sz="2000" dirty="0" smtClean="0"/>
              <a:t> </a:t>
            </a:r>
            <a:r>
              <a:rPr lang="en-US" sz="2000" dirty="0" err="1" smtClean="0"/>
              <a:t>nasi</a:t>
            </a:r>
            <a:r>
              <a:rPr lang="en-US" sz="2000" dirty="0" smtClean="0"/>
              <a:t>, </a:t>
            </a:r>
            <a:r>
              <a:rPr lang="en-US" sz="2000" dirty="0" err="1" smtClean="0"/>
              <a:t>nasi</a:t>
            </a:r>
            <a:r>
              <a:rPr lang="en-US" sz="2000" dirty="0" smtClean="0"/>
              <a:t> </a:t>
            </a:r>
            <a:r>
              <a:rPr lang="en-US" sz="2000" dirty="0" err="1" smtClean="0"/>
              <a:t>tidak</a:t>
            </a:r>
            <a:r>
              <a:rPr lang="en-US" sz="2000" dirty="0" smtClean="0"/>
              <a:t> </a:t>
            </a:r>
            <a:r>
              <a:rPr lang="en-US" sz="2000" dirty="0" err="1" smtClean="0"/>
              <a:t>enak</a:t>
            </a:r>
            <a:r>
              <a:rPr lang="en-US" sz="2000" dirty="0" smtClean="0"/>
              <a:t>, </a:t>
            </a:r>
            <a:r>
              <a:rPr lang="en-US" sz="2000" dirty="0" err="1" smtClean="0"/>
              <a:t>dsb</a:t>
            </a:r>
            <a:r>
              <a:rPr lang="en-US" sz="2000" dirty="0" smtClean="0"/>
              <a:t>.</a:t>
            </a:r>
          </a:p>
          <a:p>
            <a:pPr>
              <a:buFontTx/>
              <a:buChar char="-"/>
            </a:pPr>
            <a:endParaRPr lang="en-US" dirty="0"/>
          </a:p>
        </p:txBody>
      </p:sp>
      <p:sp>
        <p:nvSpPr>
          <p:cNvPr id="3" name="Title 2"/>
          <p:cNvSpPr>
            <a:spLocks noGrp="1"/>
          </p:cNvSpPr>
          <p:nvPr>
            <p:ph type="title"/>
          </p:nvPr>
        </p:nvSpPr>
        <p:spPr>
          <a:xfrm>
            <a:off x="457200" y="274638"/>
            <a:ext cx="8229600" cy="792162"/>
          </a:xfrm>
        </p:spPr>
        <p:txBody>
          <a:bodyPr/>
          <a:lstStyle/>
          <a:p>
            <a:r>
              <a:rPr lang="en-US" dirty="0" smtClean="0"/>
              <a:t>c. </a:t>
            </a:r>
            <a:r>
              <a:rPr lang="en-US" dirty="0" err="1" smtClean="0"/>
              <a:t>Tahap</a:t>
            </a:r>
            <a:r>
              <a:rPr lang="en-US" dirty="0" smtClean="0"/>
              <a:t> </a:t>
            </a:r>
            <a:r>
              <a:rPr lang="en-US" dirty="0" err="1" smtClean="0"/>
              <a:t>Linguistik</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5702491"/>
          </a:xfrm>
        </p:spPr>
        <p:txBody>
          <a:bodyPr>
            <a:normAutofit/>
          </a:bodyPr>
          <a:lstStyle/>
          <a:p>
            <a:pPr>
              <a:buNone/>
            </a:pPr>
            <a:r>
              <a:rPr lang="en-US" sz="2400" dirty="0" smtClean="0"/>
              <a:t>Agar </a:t>
            </a:r>
            <a:r>
              <a:rPr lang="en-US" sz="2400" dirty="0" err="1" smtClean="0"/>
              <a:t>kita</a:t>
            </a:r>
            <a:r>
              <a:rPr lang="en-US" sz="2400" dirty="0" smtClean="0"/>
              <a:t> </a:t>
            </a:r>
            <a:r>
              <a:rPr lang="en-US" sz="2400" dirty="0" err="1" smtClean="0"/>
              <a:t>dapat</a:t>
            </a:r>
            <a:r>
              <a:rPr lang="en-US" sz="2400" dirty="0" smtClean="0"/>
              <a:t> </a:t>
            </a:r>
            <a:r>
              <a:rPr lang="en-US" sz="2400" dirty="0" err="1" smtClean="0"/>
              <a:t>memahami</a:t>
            </a:r>
            <a:r>
              <a:rPr lang="en-US" sz="2400" dirty="0" smtClean="0"/>
              <a:t> </a:t>
            </a:r>
            <a:r>
              <a:rPr lang="en-US" sz="2400" dirty="0" err="1" smtClean="0"/>
              <a:t>maksud</a:t>
            </a:r>
            <a:r>
              <a:rPr lang="en-US" sz="2400" dirty="0" smtClean="0"/>
              <a:t> yang </a:t>
            </a:r>
            <a:r>
              <a:rPr lang="en-US" sz="2400" dirty="0" err="1" smtClean="0"/>
              <a:t>sesungguhnya</a:t>
            </a:r>
            <a:r>
              <a:rPr lang="en-US" sz="2400" dirty="0" smtClean="0"/>
              <a:t> </a:t>
            </a:r>
            <a:r>
              <a:rPr lang="en-US" sz="2400" dirty="0" err="1" smtClean="0"/>
              <a:t>orang</a:t>
            </a:r>
            <a:r>
              <a:rPr lang="en-US" sz="2400" dirty="0" smtClean="0"/>
              <a:t> </a:t>
            </a:r>
            <a:r>
              <a:rPr lang="en-US" sz="2400" dirty="0" err="1" smtClean="0"/>
              <a:t>dewasa</a:t>
            </a:r>
            <a:r>
              <a:rPr lang="en-US" sz="2400" dirty="0" smtClean="0"/>
              <a:t> </a:t>
            </a:r>
            <a:r>
              <a:rPr lang="en-US" sz="2400" dirty="0" err="1" smtClean="0"/>
              <a:t>harus</a:t>
            </a:r>
            <a:r>
              <a:rPr lang="en-US" sz="2400" dirty="0" smtClean="0"/>
              <a:t> </a:t>
            </a:r>
            <a:r>
              <a:rPr lang="en-US" sz="2400" dirty="0" err="1" smtClean="0"/>
              <a:t>faham</a:t>
            </a:r>
            <a:r>
              <a:rPr lang="en-US" sz="2400" dirty="0" smtClean="0"/>
              <a:t> </a:t>
            </a:r>
            <a:r>
              <a:rPr lang="en-US" sz="2400" dirty="0" err="1" smtClean="0"/>
              <a:t>bahwa</a:t>
            </a:r>
            <a:r>
              <a:rPr lang="en-US" sz="2400" dirty="0" smtClean="0"/>
              <a:t> </a:t>
            </a:r>
            <a:r>
              <a:rPr lang="en-US" sz="2400" dirty="0" err="1" smtClean="0"/>
              <a:t>pada</a:t>
            </a:r>
            <a:r>
              <a:rPr lang="en-US" sz="2400" dirty="0" smtClean="0"/>
              <a:t> </a:t>
            </a:r>
            <a:r>
              <a:rPr lang="en-US" sz="2400" dirty="0" err="1" smtClean="0"/>
              <a:t>tahap</a:t>
            </a:r>
            <a:r>
              <a:rPr lang="en-US" sz="2400" dirty="0" smtClean="0"/>
              <a:t> </a:t>
            </a:r>
            <a:r>
              <a:rPr lang="en-US" sz="2400" dirty="0" err="1" smtClean="0"/>
              <a:t>holofrasa</a:t>
            </a:r>
            <a:r>
              <a:rPr lang="en-US" sz="2400" dirty="0" smtClean="0"/>
              <a:t>, </a:t>
            </a:r>
            <a:r>
              <a:rPr lang="en-US" sz="2400" dirty="0" err="1" smtClean="0"/>
              <a:t>ingatan</a:t>
            </a:r>
            <a:r>
              <a:rPr lang="en-US" sz="2400" dirty="0" smtClean="0"/>
              <a:t> </a:t>
            </a:r>
            <a:r>
              <a:rPr lang="en-US" sz="2400" dirty="0" err="1" smtClean="0"/>
              <a:t>dan</a:t>
            </a:r>
            <a:r>
              <a:rPr lang="en-US" sz="2400" dirty="0" smtClean="0"/>
              <a:t> </a:t>
            </a:r>
            <a:r>
              <a:rPr lang="en-US" sz="2400" dirty="0" err="1" smtClean="0"/>
              <a:t>alat</a:t>
            </a:r>
            <a:r>
              <a:rPr lang="en-US" sz="2400" dirty="0" smtClean="0"/>
              <a:t> </a:t>
            </a:r>
            <a:r>
              <a:rPr lang="en-US" sz="2400" dirty="0" err="1" smtClean="0"/>
              <a:t>ucap</a:t>
            </a:r>
            <a:r>
              <a:rPr lang="en-US" sz="2400" dirty="0" smtClean="0"/>
              <a:t> </a:t>
            </a:r>
            <a:r>
              <a:rPr lang="en-US" sz="2400" dirty="0" err="1" smtClean="0"/>
              <a:t>anak</a:t>
            </a:r>
            <a:r>
              <a:rPr lang="en-US" sz="2400" dirty="0" smtClean="0"/>
              <a:t> </a:t>
            </a:r>
            <a:r>
              <a:rPr lang="en-US" sz="2400" dirty="0" err="1" smtClean="0"/>
              <a:t>belum</a:t>
            </a:r>
            <a:r>
              <a:rPr lang="en-US" sz="2400" dirty="0" smtClean="0"/>
              <a:t> </a:t>
            </a:r>
            <a:r>
              <a:rPr lang="en-US" sz="2400" dirty="0" err="1" smtClean="0"/>
              <a:t>cukup</a:t>
            </a:r>
            <a:r>
              <a:rPr lang="en-US" sz="2400" dirty="0" smtClean="0"/>
              <a:t> </a:t>
            </a:r>
            <a:r>
              <a:rPr lang="en-US" sz="2400" dirty="0" err="1" smtClean="0"/>
              <a:t>matang</a:t>
            </a:r>
            <a:r>
              <a:rPr lang="en-US" sz="2400" dirty="0" smtClean="0"/>
              <a:t> </a:t>
            </a:r>
            <a:r>
              <a:rPr lang="en-US" sz="2400" dirty="0" err="1" smtClean="0"/>
              <a:t>untuk</a:t>
            </a:r>
            <a:r>
              <a:rPr lang="en-US" sz="2400" dirty="0" smtClean="0"/>
              <a:t> </a:t>
            </a:r>
            <a:r>
              <a:rPr lang="en-US" sz="2400" dirty="0" err="1" smtClean="0"/>
              <a:t>mengucapkan</a:t>
            </a:r>
            <a:r>
              <a:rPr lang="en-US" sz="2400" dirty="0" smtClean="0"/>
              <a:t> </a:t>
            </a:r>
            <a:r>
              <a:rPr lang="en-US" sz="2400" dirty="0" err="1" smtClean="0"/>
              <a:t>satu</a:t>
            </a:r>
            <a:r>
              <a:rPr lang="en-US" sz="2400" dirty="0" smtClean="0"/>
              <a:t> </a:t>
            </a:r>
            <a:r>
              <a:rPr lang="en-US" sz="2400" dirty="0" err="1" smtClean="0"/>
              <a:t>kalimat</a:t>
            </a:r>
            <a:r>
              <a:rPr lang="en-US" sz="2400" dirty="0" smtClean="0"/>
              <a:t>.</a:t>
            </a:r>
          </a:p>
          <a:p>
            <a:pPr>
              <a:buNone/>
            </a:pPr>
            <a:endParaRPr lang="en-US" sz="2400" dirty="0" smtClean="0"/>
          </a:p>
          <a:p>
            <a:pPr>
              <a:buNone/>
            </a:pPr>
            <a:r>
              <a:rPr lang="en-US" sz="2400" dirty="0" err="1" smtClean="0"/>
              <a:t>Tahap</a:t>
            </a:r>
            <a:r>
              <a:rPr lang="en-US" sz="2400" dirty="0" smtClean="0"/>
              <a:t> </a:t>
            </a:r>
            <a:r>
              <a:rPr lang="en-US" sz="2400" dirty="0" err="1" smtClean="0"/>
              <a:t>holofrasa</a:t>
            </a:r>
            <a:r>
              <a:rPr lang="en-US" sz="2400" dirty="0" smtClean="0"/>
              <a:t> </a:t>
            </a:r>
            <a:r>
              <a:rPr lang="en-US" sz="2400" dirty="0" err="1" smtClean="0"/>
              <a:t>ini</a:t>
            </a:r>
            <a:r>
              <a:rPr lang="en-US" sz="2400" dirty="0" smtClean="0"/>
              <a:t> </a:t>
            </a:r>
            <a:r>
              <a:rPr lang="en-US" sz="2400" dirty="0" err="1" smtClean="0"/>
              <a:t>dialami</a:t>
            </a:r>
            <a:r>
              <a:rPr lang="en-US" sz="2400" dirty="0" smtClean="0"/>
              <a:t> </a:t>
            </a:r>
            <a:r>
              <a:rPr lang="en-US" sz="2400" dirty="0" err="1" smtClean="0"/>
              <a:t>oleh</a:t>
            </a:r>
            <a:r>
              <a:rPr lang="en-US" sz="2400" dirty="0" smtClean="0"/>
              <a:t> </a:t>
            </a:r>
            <a:r>
              <a:rPr lang="en-US" sz="2400" dirty="0" err="1" smtClean="0"/>
              <a:t>anak</a:t>
            </a:r>
            <a:r>
              <a:rPr lang="en-US" sz="2400" dirty="0" smtClean="0"/>
              <a:t> normal yang </a:t>
            </a:r>
            <a:r>
              <a:rPr lang="en-US" sz="2400" dirty="0" err="1" smtClean="0"/>
              <a:t>berusia</a:t>
            </a:r>
            <a:r>
              <a:rPr lang="en-US" sz="2400" dirty="0" smtClean="0"/>
              <a:t> </a:t>
            </a:r>
            <a:r>
              <a:rPr lang="en-US" sz="2400" dirty="0" err="1" smtClean="0"/>
              <a:t>sekitar</a:t>
            </a:r>
            <a:r>
              <a:rPr lang="en-US" sz="2400" dirty="0" smtClean="0"/>
              <a:t> 1-2 </a:t>
            </a:r>
            <a:r>
              <a:rPr lang="en-US" sz="2400" dirty="0" err="1" smtClean="0"/>
              <a:t>tahun</a:t>
            </a:r>
            <a:r>
              <a:rPr lang="en-US" sz="2400" dirty="0" smtClean="0"/>
              <a:t>. </a:t>
            </a:r>
            <a:r>
              <a:rPr lang="en-US" sz="2400" dirty="0" err="1" smtClean="0"/>
              <a:t>Waktu</a:t>
            </a:r>
            <a:r>
              <a:rPr lang="en-US" sz="2400" dirty="0" smtClean="0"/>
              <a:t> </a:t>
            </a:r>
            <a:r>
              <a:rPr lang="en-US" sz="2400" dirty="0" err="1" smtClean="0"/>
              <a:t>berakhirnya</a:t>
            </a:r>
            <a:r>
              <a:rPr lang="en-US" sz="2400" dirty="0" smtClean="0"/>
              <a:t> </a:t>
            </a:r>
            <a:r>
              <a:rPr lang="en-US" sz="2400" dirty="0" err="1" smtClean="0"/>
              <a:t>tahap</a:t>
            </a:r>
            <a:r>
              <a:rPr lang="en-US" sz="2400" dirty="0" smtClean="0"/>
              <a:t> </a:t>
            </a:r>
            <a:r>
              <a:rPr lang="en-US" sz="2400" dirty="0" err="1" smtClean="0"/>
              <a:t>ini</a:t>
            </a:r>
            <a:r>
              <a:rPr lang="en-US" sz="2400" dirty="0" smtClean="0"/>
              <a:t> </a:t>
            </a:r>
            <a:r>
              <a:rPr lang="en-US" sz="2400" dirty="0" err="1" smtClean="0"/>
              <a:t>tidak</a:t>
            </a:r>
            <a:r>
              <a:rPr lang="en-US" sz="2400" dirty="0" smtClean="0"/>
              <a:t> </a:t>
            </a:r>
            <a:r>
              <a:rPr lang="en-US" sz="2400" dirty="0" err="1" smtClean="0"/>
              <a:t>sama</a:t>
            </a:r>
            <a:r>
              <a:rPr lang="en-US" sz="2400" dirty="0" smtClean="0"/>
              <a:t>.</a:t>
            </a:r>
          </a:p>
          <a:p>
            <a:pPr>
              <a:buNone/>
            </a:pPr>
            <a:r>
              <a:rPr lang="en-US" sz="2400" dirty="0" err="1" smtClean="0"/>
              <a:t>Gerakan</a:t>
            </a:r>
            <a:r>
              <a:rPr lang="en-US" sz="2400" dirty="0" smtClean="0"/>
              <a:t> </a:t>
            </a:r>
            <a:r>
              <a:rPr lang="en-US" sz="2400" dirty="0" err="1" smtClean="0"/>
              <a:t>fisik</a:t>
            </a:r>
            <a:r>
              <a:rPr lang="en-US" sz="2400" dirty="0" smtClean="0"/>
              <a:t> </a:t>
            </a:r>
            <a:r>
              <a:rPr lang="en-US" sz="2400" dirty="0" err="1" smtClean="0"/>
              <a:t>seperti</a:t>
            </a:r>
            <a:r>
              <a:rPr lang="en-US" sz="2400" dirty="0" smtClean="0"/>
              <a:t> </a:t>
            </a:r>
            <a:r>
              <a:rPr lang="en-US" sz="2400" dirty="0" err="1" smtClean="0"/>
              <a:t>menyentuh</a:t>
            </a:r>
            <a:r>
              <a:rPr lang="en-US" sz="2400" dirty="0" smtClean="0"/>
              <a:t>, </a:t>
            </a:r>
            <a:r>
              <a:rPr lang="en-US" sz="2400" dirty="0" err="1" smtClean="0"/>
              <a:t>menunjuk</a:t>
            </a:r>
            <a:r>
              <a:rPr lang="en-US" sz="2400" dirty="0" smtClean="0"/>
              <a:t>, </a:t>
            </a:r>
            <a:r>
              <a:rPr lang="en-US" sz="2400" dirty="0" err="1" smtClean="0"/>
              <a:t>mengangkat</a:t>
            </a:r>
            <a:r>
              <a:rPr lang="en-US" sz="2400" dirty="0" smtClean="0"/>
              <a:t> </a:t>
            </a:r>
            <a:r>
              <a:rPr lang="en-US" sz="2400" dirty="0" err="1" smtClean="0"/>
              <a:t>benda</a:t>
            </a:r>
            <a:r>
              <a:rPr lang="en-US" sz="2400" dirty="0" smtClean="0"/>
              <a:t> </a:t>
            </a:r>
            <a:r>
              <a:rPr lang="en-US" sz="2400" dirty="0" err="1" smtClean="0"/>
              <a:t>dikombinasikan</a:t>
            </a:r>
            <a:r>
              <a:rPr lang="en-US" sz="2400" dirty="0" smtClean="0"/>
              <a:t> </a:t>
            </a:r>
            <a:r>
              <a:rPr lang="en-US" sz="2400" dirty="0" err="1" smtClean="0"/>
              <a:t>dengan</a:t>
            </a:r>
            <a:r>
              <a:rPr lang="en-US" sz="2400" dirty="0" smtClean="0"/>
              <a:t> </a:t>
            </a:r>
            <a:r>
              <a:rPr lang="en-US" sz="2400" dirty="0" err="1" smtClean="0"/>
              <a:t>satu</a:t>
            </a:r>
            <a:r>
              <a:rPr lang="en-US" sz="2400" dirty="0" smtClean="0"/>
              <a:t> </a:t>
            </a:r>
            <a:r>
              <a:rPr lang="en-US" sz="2400" dirty="0" err="1" smtClean="0"/>
              <a:t>kata</a:t>
            </a:r>
            <a:r>
              <a:rPr lang="en-US" sz="2400" dirty="0" smtClean="0"/>
              <a:t>.</a:t>
            </a: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noAutofit/>
          </a:bodyPr>
          <a:lstStyle/>
          <a:p>
            <a:r>
              <a:rPr lang="en-US" sz="2000" b="0" dirty="0" smtClean="0">
                <a:effectLst/>
              </a:rPr>
              <a:t>1 </a:t>
            </a:r>
            <a:r>
              <a:rPr lang="en-US" sz="2000" b="0" dirty="0" err="1" smtClean="0">
                <a:effectLst/>
              </a:rPr>
              <a:t>tahun</a:t>
            </a:r>
            <a:r>
              <a:rPr lang="en-US" sz="2000" b="0" dirty="0" smtClean="0">
                <a:effectLst/>
              </a:rPr>
              <a:t> </a:t>
            </a:r>
            <a:r>
              <a:rPr lang="en-US" sz="2000" b="0" dirty="0" err="1" smtClean="0">
                <a:effectLst/>
              </a:rPr>
              <a:t>menggunakan</a:t>
            </a:r>
            <a:r>
              <a:rPr lang="en-US" sz="2000" b="0" dirty="0" smtClean="0">
                <a:effectLst/>
              </a:rPr>
              <a:t> </a:t>
            </a:r>
            <a:r>
              <a:rPr lang="en-US" sz="2000" b="0" dirty="0" err="1" smtClean="0">
                <a:effectLst/>
              </a:rPr>
              <a:t>bahasa</a:t>
            </a:r>
            <a:r>
              <a:rPr lang="en-US" sz="2000" b="0" dirty="0" smtClean="0">
                <a:effectLst/>
              </a:rPr>
              <a:t> </a:t>
            </a:r>
            <a:r>
              <a:rPr lang="en-US" sz="2000" b="0" dirty="0" err="1" smtClean="0">
                <a:effectLst/>
              </a:rPr>
              <a:t>isyarat</a:t>
            </a:r>
            <a:r>
              <a:rPr lang="en-US" sz="2000" b="0" dirty="0" smtClean="0">
                <a:effectLst/>
              </a:rPr>
              <a:t> </a:t>
            </a:r>
            <a:r>
              <a:rPr lang="en-US" sz="2000" b="0" dirty="0" err="1" smtClean="0">
                <a:effectLst/>
              </a:rPr>
              <a:t>dengan</a:t>
            </a:r>
            <a:r>
              <a:rPr lang="en-US" sz="2000" b="0" dirty="0" smtClean="0">
                <a:effectLst/>
              </a:rPr>
              <a:t> </a:t>
            </a:r>
            <a:r>
              <a:rPr lang="en-US" sz="2000" b="0" dirty="0" err="1" smtClean="0">
                <a:effectLst/>
              </a:rPr>
              <a:t>lebih</a:t>
            </a:r>
            <a:r>
              <a:rPr lang="en-US" sz="2000" b="0" dirty="0" smtClean="0">
                <a:effectLst/>
              </a:rPr>
              <a:t> </a:t>
            </a:r>
            <a:r>
              <a:rPr lang="en-US" sz="2000" b="0" dirty="0" err="1" smtClean="0">
                <a:effectLst/>
              </a:rPr>
              <a:t>komunikatif</a:t>
            </a:r>
            <a:r>
              <a:rPr lang="en-US" sz="2000" b="0" dirty="0" smtClean="0">
                <a:effectLst/>
              </a:rPr>
              <a:t>. </a:t>
            </a:r>
            <a:r>
              <a:rPr lang="en-US" sz="2000" b="0" dirty="0" err="1" smtClean="0">
                <a:effectLst/>
              </a:rPr>
              <a:t>Gerak</a:t>
            </a:r>
            <a:r>
              <a:rPr lang="en-US" sz="2000" b="0" dirty="0" smtClean="0">
                <a:effectLst/>
              </a:rPr>
              <a:t> </a:t>
            </a:r>
            <a:r>
              <a:rPr lang="en-US" sz="2000" b="0" dirty="0" err="1" smtClean="0">
                <a:effectLst/>
              </a:rPr>
              <a:t>dan</a:t>
            </a:r>
            <a:r>
              <a:rPr lang="en-US" sz="2000" b="0" dirty="0" smtClean="0">
                <a:effectLst/>
              </a:rPr>
              <a:t> </a:t>
            </a:r>
            <a:r>
              <a:rPr lang="en-US" sz="2000" b="0" dirty="0" err="1" smtClean="0">
                <a:effectLst/>
              </a:rPr>
              <a:t>kata</a:t>
            </a:r>
            <a:r>
              <a:rPr lang="en-US" sz="2000" b="0" dirty="0" smtClean="0">
                <a:effectLst/>
              </a:rPr>
              <a:t> </a:t>
            </a:r>
            <a:r>
              <a:rPr lang="en-US" sz="2000" b="0" dirty="0" err="1" smtClean="0">
                <a:effectLst/>
              </a:rPr>
              <a:t>contohnya</a:t>
            </a:r>
            <a:r>
              <a:rPr lang="en-US" sz="2000" b="0" dirty="0" smtClean="0">
                <a:effectLst/>
              </a:rPr>
              <a:t> :</a:t>
            </a:r>
            <a:br>
              <a:rPr lang="en-US" sz="2000" b="0" dirty="0" smtClean="0">
                <a:effectLst/>
              </a:rPr>
            </a:br>
            <a:r>
              <a:rPr lang="en-US" sz="2000" b="0" dirty="0" smtClean="0">
                <a:effectLst/>
              </a:rPr>
              <a:t>- </a:t>
            </a:r>
            <a:r>
              <a:rPr lang="en-US" sz="2000" b="0" dirty="0" err="1" smtClean="0">
                <a:effectLst/>
              </a:rPr>
              <a:t>pipis</a:t>
            </a:r>
            <a:r>
              <a:rPr lang="en-US" sz="2000" b="0" dirty="0" smtClean="0">
                <a:effectLst/>
              </a:rPr>
              <a:t> </a:t>
            </a:r>
            <a:br>
              <a:rPr lang="en-US" sz="2000" b="0" dirty="0" smtClean="0">
                <a:effectLst/>
              </a:rPr>
            </a:br>
            <a:r>
              <a:rPr lang="en-US" sz="2000" b="0" dirty="0" smtClean="0">
                <a:effectLst/>
              </a:rPr>
              <a:t>- </a:t>
            </a:r>
            <a:r>
              <a:rPr lang="en-US" sz="2000" b="0" dirty="0" err="1" smtClean="0">
                <a:effectLst/>
              </a:rPr>
              <a:t>mamam</a:t>
            </a:r>
            <a:r>
              <a:rPr lang="en-US" sz="2000" b="0" dirty="0" smtClean="0">
                <a:effectLst/>
              </a:rPr>
              <a:t> </a:t>
            </a:r>
            <a:r>
              <a:rPr lang="en-US" sz="2000" b="0" dirty="0" err="1" smtClean="0">
                <a:effectLst/>
              </a:rPr>
              <a:t>atau</a:t>
            </a:r>
            <a:r>
              <a:rPr lang="en-US" sz="2000" b="0" dirty="0" smtClean="0">
                <a:effectLst/>
              </a:rPr>
              <a:t> </a:t>
            </a:r>
            <a:r>
              <a:rPr lang="en-US" sz="2000" b="0" dirty="0" err="1" smtClean="0">
                <a:effectLst/>
              </a:rPr>
              <a:t>maem</a:t>
            </a:r>
            <a:r>
              <a:rPr lang="en-US" sz="2000" b="0" dirty="0" smtClean="0">
                <a:effectLst/>
              </a:rPr>
              <a:t>, </a:t>
            </a:r>
            <a:r>
              <a:rPr lang="en-US" sz="2000" b="0" dirty="0" err="1" smtClean="0">
                <a:effectLst/>
              </a:rPr>
              <a:t>dadah</a:t>
            </a:r>
            <a:r>
              <a:rPr lang="en-US" sz="2000" b="0" dirty="0" smtClean="0">
                <a:effectLst/>
              </a:rPr>
              <a:t> </a:t>
            </a:r>
            <a:r>
              <a:rPr lang="en-US" sz="2000" b="0" dirty="0" err="1" smtClean="0">
                <a:effectLst/>
              </a:rPr>
              <a:t>sambil</a:t>
            </a:r>
            <a:r>
              <a:rPr lang="en-US" sz="2000" b="0" dirty="0" smtClean="0">
                <a:effectLst/>
              </a:rPr>
              <a:t> </a:t>
            </a:r>
            <a:r>
              <a:rPr lang="en-US" sz="2000" b="0" dirty="0" err="1" smtClean="0">
                <a:effectLst/>
              </a:rPr>
              <a:t>melambaikan</a:t>
            </a:r>
            <a:r>
              <a:rPr lang="en-US" sz="2000" b="0" dirty="0" smtClean="0">
                <a:effectLst/>
              </a:rPr>
              <a:t> </a:t>
            </a:r>
            <a:r>
              <a:rPr lang="en-US" sz="2000" b="0" dirty="0" err="1" smtClean="0">
                <a:effectLst/>
              </a:rPr>
              <a:t>tangan</a:t>
            </a:r>
            <a:r>
              <a:rPr lang="en-US" sz="2000" b="0" dirty="0" smtClean="0">
                <a:effectLst/>
              </a:rPr>
              <a:t/>
            </a:r>
            <a:br>
              <a:rPr lang="en-US" sz="2000" b="0" dirty="0" smtClean="0">
                <a:effectLst/>
              </a:rPr>
            </a:br>
            <a:r>
              <a:rPr lang="en-US" sz="2000" b="0" dirty="0" smtClean="0">
                <a:effectLst/>
              </a:rPr>
              <a:t>- </a:t>
            </a:r>
            <a:r>
              <a:rPr lang="en-US" sz="2000" b="0" dirty="0" err="1" smtClean="0">
                <a:effectLst/>
              </a:rPr>
              <a:t>mah</a:t>
            </a:r>
            <a:r>
              <a:rPr lang="en-US" sz="2000" b="0" dirty="0" smtClean="0">
                <a:effectLst/>
              </a:rPr>
              <a:t> </a:t>
            </a:r>
            <a:r>
              <a:rPr lang="en-US" sz="2000" b="0" i="1" dirty="0" smtClean="0">
                <a:effectLst/>
              </a:rPr>
              <a:t>(</a:t>
            </a:r>
            <a:r>
              <a:rPr lang="en-US" sz="2000" b="0" i="1" dirty="0" err="1" smtClean="0">
                <a:effectLst/>
              </a:rPr>
              <a:t>mamah</a:t>
            </a:r>
            <a:r>
              <a:rPr lang="en-US" sz="2000" b="0" i="1" dirty="0" smtClean="0">
                <a:effectLst/>
              </a:rPr>
              <a:t>), </a:t>
            </a:r>
            <a:r>
              <a:rPr lang="en-US" sz="2000" b="0" dirty="0" err="1" smtClean="0">
                <a:effectLst/>
              </a:rPr>
              <a:t>pah</a:t>
            </a:r>
            <a:r>
              <a:rPr lang="en-US" sz="2000" b="0" dirty="0" smtClean="0">
                <a:effectLst/>
              </a:rPr>
              <a:t> </a:t>
            </a:r>
            <a:r>
              <a:rPr lang="en-US" sz="2000" b="0" i="1" dirty="0" smtClean="0">
                <a:effectLst/>
              </a:rPr>
              <a:t>(</a:t>
            </a:r>
            <a:r>
              <a:rPr lang="en-US" sz="2000" b="0" i="1" dirty="0" err="1" smtClean="0">
                <a:effectLst/>
              </a:rPr>
              <a:t>papah</a:t>
            </a:r>
            <a:r>
              <a:rPr lang="en-US" sz="2000" b="0" i="1" dirty="0" smtClean="0">
                <a:effectLst/>
              </a:rPr>
              <a:t>)</a:t>
            </a:r>
            <a:r>
              <a:rPr lang="en-US" sz="2000" b="0" dirty="0" smtClean="0">
                <a:effectLst/>
              </a:rPr>
              <a:t>, </a:t>
            </a:r>
            <a:r>
              <a:rPr lang="en-US" sz="2000" b="0" dirty="0" err="1" smtClean="0">
                <a:effectLst/>
              </a:rPr>
              <a:t>bo</a:t>
            </a:r>
            <a:r>
              <a:rPr lang="en-US" sz="2000" b="0" dirty="0" smtClean="0">
                <a:effectLst/>
              </a:rPr>
              <a:t> </a:t>
            </a:r>
            <a:r>
              <a:rPr lang="en-US" sz="2000" b="0" i="1" dirty="0" smtClean="0">
                <a:effectLst/>
              </a:rPr>
              <a:t>(</a:t>
            </a:r>
            <a:r>
              <a:rPr lang="en-US" sz="2000" b="0" i="1" dirty="0" err="1" smtClean="0">
                <a:effectLst/>
              </a:rPr>
              <a:t>tidur</a:t>
            </a:r>
            <a:r>
              <a:rPr lang="en-US" sz="2000" b="0" i="1" dirty="0" smtClean="0">
                <a:effectLst/>
              </a:rPr>
              <a:t>).</a:t>
            </a:r>
            <a:r>
              <a:rPr lang="en-US" sz="2000" b="0" dirty="0" smtClean="0">
                <a:effectLst/>
              </a:rPr>
              <a:t/>
            </a:r>
            <a:br>
              <a:rPr lang="en-US" sz="2000" b="0" dirty="0" smtClean="0">
                <a:effectLst/>
              </a:rPr>
            </a:br>
            <a:r>
              <a:rPr lang="en-US" sz="2000" b="0" dirty="0" smtClean="0">
                <a:effectLst/>
              </a:rPr>
              <a:t/>
            </a:r>
            <a:br>
              <a:rPr lang="en-US" sz="2000" b="0" dirty="0" smtClean="0">
                <a:effectLst/>
              </a:rPr>
            </a:br>
            <a:r>
              <a:rPr lang="en-US" sz="2000" b="0" dirty="0" err="1" smtClean="0">
                <a:effectLst/>
              </a:rPr>
              <a:t>Anak</a:t>
            </a:r>
            <a:r>
              <a:rPr lang="en-US" sz="2000" b="0" dirty="0" smtClean="0">
                <a:effectLst/>
              </a:rPr>
              <a:t> </a:t>
            </a:r>
            <a:r>
              <a:rPr lang="en-US" sz="2000" b="0" dirty="0" err="1" smtClean="0">
                <a:effectLst/>
              </a:rPr>
              <a:t>mengalami</a:t>
            </a:r>
            <a:r>
              <a:rPr lang="en-US" sz="2000" b="0" dirty="0" smtClean="0">
                <a:effectLst/>
              </a:rPr>
              <a:t> </a:t>
            </a:r>
            <a:r>
              <a:rPr lang="en-US" sz="2000" b="0" dirty="0" err="1" smtClean="0">
                <a:effectLst/>
              </a:rPr>
              <a:t>kesulitan</a:t>
            </a:r>
            <a:r>
              <a:rPr lang="en-US" sz="2000" b="0" dirty="0" smtClean="0">
                <a:effectLst/>
              </a:rPr>
              <a:t> </a:t>
            </a:r>
            <a:r>
              <a:rPr lang="en-US" sz="2000" b="0" dirty="0" err="1" smtClean="0">
                <a:effectLst/>
              </a:rPr>
              <a:t>mengucapkan</a:t>
            </a:r>
            <a:r>
              <a:rPr lang="en-US" sz="2000" b="0" dirty="0" smtClean="0">
                <a:effectLst/>
              </a:rPr>
              <a:t> </a:t>
            </a:r>
            <a:r>
              <a:rPr lang="en-US" sz="2000" b="0" dirty="0" err="1" smtClean="0">
                <a:effectLst/>
              </a:rPr>
              <a:t>bunyi</a:t>
            </a:r>
            <a:r>
              <a:rPr lang="en-US" sz="2000" b="0" dirty="0" smtClean="0">
                <a:effectLst/>
              </a:rPr>
              <a:t> </a:t>
            </a:r>
            <a:r>
              <a:rPr lang="en-US" sz="2000" b="0" dirty="0" err="1" smtClean="0">
                <a:effectLst/>
              </a:rPr>
              <a:t>tertentu</a:t>
            </a:r>
            <a:r>
              <a:rPr lang="en-US" sz="2000" b="0" dirty="0" smtClean="0">
                <a:effectLst/>
              </a:rPr>
              <a:t> </a:t>
            </a:r>
            <a:r>
              <a:rPr lang="en-US" sz="2000" b="0" dirty="0" err="1" smtClean="0">
                <a:effectLst/>
              </a:rPr>
              <a:t>seperti</a:t>
            </a:r>
            <a:r>
              <a:rPr lang="en-US" sz="2000" b="0" dirty="0" smtClean="0">
                <a:effectLst/>
              </a:rPr>
              <a:t> </a:t>
            </a:r>
            <a:r>
              <a:rPr lang="en-US" sz="2000" dirty="0" smtClean="0"/>
              <a:t>r, s, k, j </a:t>
            </a:r>
            <a:r>
              <a:rPr lang="en-US" sz="2000" dirty="0" err="1" smtClean="0"/>
              <a:t>dan</a:t>
            </a:r>
            <a:r>
              <a:rPr lang="en-US" sz="2000" dirty="0" smtClean="0"/>
              <a:t> t.</a:t>
            </a:r>
            <a:br>
              <a:rPr lang="en-US" sz="2000" dirty="0" smtClean="0"/>
            </a:br>
            <a:r>
              <a:rPr lang="en-US" sz="2000" dirty="0" smtClean="0"/>
              <a:t/>
            </a:r>
            <a:br>
              <a:rPr lang="en-US" sz="2000" dirty="0" smtClean="0"/>
            </a:br>
            <a:r>
              <a:rPr lang="en-US" sz="2000" dirty="0" err="1" smtClean="0"/>
              <a:t>Setelah</a:t>
            </a:r>
            <a:r>
              <a:rPr lang="en-US" sz="2000" dirty="0" smtClean="0"/>
              <a:t> </a:t>
            </a:r>
            <a:r>
              <a:rPr lang="en-US" sz="2000" dirty="0" err="1" smtClean="0"/>
              <a:t>anak</a:t>
            </a:r>
            <a:r>
              <a:rPr lang="en-US" sz="2000" dirty="0" smtClean="0"/>
              <a:t> </a:t>
            </a:r>
            <a:r>
              <a:rPr lang="en-US" sz="2000" dirty="0" err="1" smtClean="0"/>
              <a:t>mencapai</a:t>
            </a:r>
            <a:r>
              <a:rPr lang="en-US" sz="2000" dirty="0" smtClean="0"/>
              <a:t> </a:t>
            </a:r>
            <a:r>
              <a:rPr lang="en-US" sz="2000" dirty="0" err="1" smtClean="0"/>
              <a:t>usia</a:t>
            </a:r>
            <a:r>
              <a:rPr lang="en-US" sz="2000" dirty="0" smtClean="0"/>
              <a:t> 1 </a:t>
            </a:r>
            <a:r>
              <a:rPr lang="en-US" sz="2000" dirty="0" err="1" smtClean="0"/>
              <a:t>tahun</a:t>
            </a:r>
            <a:r>
              <a:rPr lang="en-US" sz="2000" dirty="0" smtClean="0"/>
              <a:t> 6 </a:t>
            </a:r>
            <a:r>
              <a:rPr lang="en-US" sz="2000" dirty="0" err="1" smtClean="0"/>
              <a:t>bulan</a:t>
            </a:r>
            <a:r>
              <a:rPr lang="en-US" sz="2000" dirty="0" smtClean="0"/>
              <a:t>          </a:t>
            </a:r>
            <a:r>
              <a:rPr lang="en-US" sz="2000" dirty="0" err="1" smtClean="0"/>
              <a:t>bercakap-cakap</a:t>
            </a:r>
            <a:r>
              <a:rPr lang="en-US" sz="2000" dirty="0" smtClean="0"/>
              <a:t> </a:t>
            </a:r>
            <a:r>
              <a:rPr lang="en-US" sz="2000" dirty="0" err="1" smtClean="0"/>
              <a:t>oleh</a:t>
            </a:r>
            <a:r>
              <a:rPr lang="en-US" sz="2000" dirty="0" smtClean="0"/>
              <a:t> </a:t>
            </a:r>
            <a:r>
              <a:rPr lang="en-US" sz="2000" dirty="0" err="1" smtClean="0"/>
              <a:t>orang</a:t>
            </a:r>
            <a:r>
              <a:rPr lang="en-US" sz="2000" dirty="0" smtClean="0"/>
              <a:t> </a:t>
            </a:r>
            <a:r>
              <a:rPr lang="en-US" sz="2000" dirty="0" err="1" smtClean="0"/>
              <a:t>dewasa</a:t>
            </a:r>
            <a:r>
              <a:rPr lang="en-US" sz="2000" dirty="0" smtClean="0"/>
              <a:t>, </a:t>
            </a:r>
            <a:r>
              <a:rPr lang="en-US" sz="2000" dirty="0" err="1" smtClean="0"/>
              <a:t>kapan</a:t>
            </a:r>
            <a:r>
              <a:rPr lang="en-US" sz="2000" dirty="0" smtClean="0"/>
              <a:t> </a:t>
            </a:r>
            <a:r>
              <a:rPr lang="en-US" sz="2000" dirty="0" err="1" smtClean="0"/>
              <a:t>giliran</a:t>
            </a:r>
            <a:r>
              <a:rPr lang="en-US" sz="2000" dirty="0" smtClean="0"/>
              <a:t> </a:t>
            </a:r>
            <a:r>
              <a:rPr lang="en-US" sz="2000" dirty="0" err="1" smtClean="0"/>
              <a:t>mereka</a:t>
            </a:r>
            <a:r>
              <a:rPr lang="en-US" sz="2000" dirty="0" smtClean="0"/>
              <a:t> </a:t>
            </a:r>
            <a:r>
              <a:rPr lang="en-US" sz="2000" dirty="0" err="1" smtClean="0"/>
              <a:t>berbicara</a:t>
            </a:r>
            <a:r>
              <a:rPr lang="en-US" sz="2000" dirty="0" smtClean="0"/>
              <a:t>.</a:t>
            </a:r>
            <a:br>
              <a:rPr lang="en-US" sz="2000" dirty="0" smtClean="0"/>
            </a:br>
            <a:r>
              <a:rPr lang="en-US" sz="2000" dirty="0" smtClean="0"/>
              <a:t> </a:t>
            </a:r>
            <a:br>
              <a:rPr lang="en-US" sz="2000" dirty="0" smtClean="0"/>
            </a:br>
            <a:r>
              <a:rPr lang="en-US" sz="2000" dirty="0" err="1" smtClean="0"/>
              <a:t>Inisiatif</a:t>
            </a:r>
            <a:r>
              <a:rPr lang="en-US" sz="2000" dirty="0" smtClean="0"/>
              <a:t> </a:t>
            </a:r>
            <a:r>
              <a:rPr lang="en-US" sz="2000" dirty="0" err="1" smtClean="0"/>
              <a:t>dalam</a:t>
            </a:r>
            <a:r>
              <a:rPr lang="en-US" sz="2000" dirty="0" smtClean="0"/>
              <a:t> </a:t>
            </a:r>
            <a:r>
              <a:rPr lang="en-US" sz="2000" dirty="0" err="1" smtClean="0"/>
              <a:t>percakapan</a:t>
            </a:r>
            <a:r>
              <a:rPr lang="en-US" sz="2000" dirty="0" smtClean="0"/>
              <a:t>, </a:t>
            </a:r>
            <a:r>
              <a:rPr lang="en-US" sz="2000" dirty="0" err="1" smtClean="0"/>
              <a:t>dipegang</a:t>
            </a:r>
            <a:r>
              <a:rPr lang="en-US" sz="2000" dirty="0" smtClean="0"/>
              <a:t> </a:t>
            </a:r>
            <a:r>
              <a:rPr lang="en-US" sz="2000" dirty="0" err="1" smtClean="0"/>
              <a:t>orang</a:t>
            </a:r>
            <a:r>
              <a:rPr lang="en-US" sz="2000" dirty="0" smtClean="0"/>
              <a:t> </a:t>
            </a:r>
            <a:r>
              <a:rPr lang="en-US" sz="2000" dirty="0" err="1" smtClean="0"/>
              <a:t>dewasa</a:t>
            </a:r>
            <a:r>
              <a:rPr lang="en-US" sz="2000" dirty="0" smtClean="0"/>
              <a:t> </a:t>
            </a:r>
            <a:r>
              <a:rPr lang="en-US" sz="2000" dirty="0" err="1" smtClean="0"/>
              <a:t>dan</a:t>
            </a:r>
            <a:r>
              <a:rPr lang="en-US" sz="2000" dirty="0" smtClean="0"/>
              <a:t> </a:t>
            </a:r>
            <a:r>
              <a:rPr lang="en-US" sz="2000" dirty="0" err="1" smtClean="0"/>
              <a:t>ketika</a:t>
            </a:r>
            <a:r>
              <a:rPr lang="en-US" sz="2000" dirty="0" smtClean="0"/>
              <a:t> </a:t>
            </a:r>
            <a:r>
              <a:rPr lang="en-US" sz="2000" dirty="0" err="1" smtClean="0"/>
              <a:t>anak</a:t>
            </a:r>
            <a:r>
              <a:rPr lang="en-US" sz="2000" dirty="0" smtClean="0"/>
              <a:t> </a:t>
            </a:r>
            <a:r>
              <a:rPr lang="en-US" sz="2000" dirty="0" err="1" smtClean="0"/>
              <a:t>menjawab</a:t>
            </a:r>
            <a:r>
              <a:rPr lang="en-US" sz="2000" dirty="0" smtClean="0"/>
              <a:t> </a:t>
            </a:r>
            <a:r>
              <a:rPr lang="en-US" sz="2000" dirty="0" err="1" smtClean="0"/>
              <a:t>pertanyaan</a:t>
            </a:r>
            <a:r>
              <a:rPr lang="en-US" sz="2000" dirty="0" smtClean="0"/>
              <a:t> </a:t>
            </a:r>
            <a:r>
              <a:rPr lang="en-US" sz="2000" dirty="0" err="1" smtClean="0"/>
              <a:t>dia</a:t>
            </a:r>
            <a:r>
              <a:rPr lang="en-US" sz="2000" dirty="0" smtClean="0"/>
              <a:t> </a:t>
            </a:r>
            <a:r>
              <a:rPr lang="en-US" sz="2000" dirty="0" err="1" smtClean="0"/>
              <a:t>tidak</a:t>
            </a:r>
            <a:r>
              <a:rPr lang="en-US" sz="2000" dirty="0" smtClean="0"/>
              <a:t> </a:t>
            </a:r>
            <a:r>
              <a:rPr lang="en-US" sz="2000" dirty="0" err="1" smtClean="0"/>
              <a:t>menggunakan</a:t>
            </a:r>
            <a:r>
              <a:rPr lang="en-US" sz="2000" dirty="0" smtClean="0"/>
              <a:t> </a:t>
            </a:r>
            <a:r>
              <a:rPr lang="en-US" sz="2000" dirty="0" err="1" smtClean="0"/>
              <a:t>lebih</a:t>
            </a:r>
            <a:r>
              <a:rPr lang="en-US" sz="2000" dirty="0" smtClean="0"/>
              <a:t> </a:t>
            </a:r>
            <a:r>
              <a:rPr lang="en-US" sz="2000" dirty="0" err="1" smtClean="0"/>
              <a:t>dari</a:t>
            </a:r>
            <a:r>
              <a:rPr lang="en-US" sz="2000" dirty="0" smtClean="0"/>
              <a:t> </a:t>
            </a:r>
            <a:r>
              <a:rPr lang="en-US" sz="2000" dirty="0" err="1" smtClean="0"/>
              <a:t>satu</a:t>
            </a:r>
            <a:r>
              <a:rPr lang="en-US" sz="2000" dirty="0" smtClean="0"/>
              <a:t> </a:t>
            </a:r>
            <a:r>
              <a:rPr lang="en-US" sz="2000" dirty="0" err="1" smtClean="0"/>
              <a:t>kata</a:t>
            </a:r>
            <a:r>
              <a:rPr lang="en-US" sz="2000" dirty="0" smtClean="0"/>
              <a:t> </a:t>
            </a:r>
            <a:r>
              <a:rPr lang="en-US" sz="2000" dirty="0" err="1" smtClean="0"/>
              <a:t>dan</a:t>
            </a:r>
            <a:r>
              <a:rPr lang="en-US" sz="2000" dirty="0" smtClean="0"/>
              <a:t> </a:t>
            </a:r>
            <a:r>
              <a:rPr lang="en-US" sz="2000" dirty="0" err="1" smtClean="0"/>
              <a:t>jawabannya</a:t>
            </a:r>
            <a:r>
              <a:rPr lang="en-US" sz="2000" dirty="0" smtClean="0"/>
              <a:t> </a:t>
            </a:r>
            <a:r>
              <a:rPr lang="en-US" sz="2000" dirty="0" err="1" smtClean="0"/>
              <a:t>masih</a:t>
            </a:r>
            <a:r>
              <a:rPr lang="en-US" sz="2000" dirty="0" smtClean="0"/>
              <a:t> </a:t>
            </a:r>
            <a:r>
              <a:rPr lang="en-US" sz="2000" dirty="0" err="1" smtClean="0"/>
              <a:t>disertai</a:t>
            </a:r>
            <a:r>
              <a:rPr lang="en-US" sz="2000" dirty="0" smtClean="0"/>
              <a:t> </a:t>
            </a:r>
            <a:r>
              <a:rPr lang="en-US" sz="2000" dirty="0" err="1" smtClean="0"/>
              <a:t>gerak</a:t>
            </a:r>
            <a:r>
              <a:rPr lang="en-US" sz="2000" dirty="0" smtClean="0"/>
              <a:t> </a:t>
            </a:r>
            <a:r>
              <a:rPr lang="en-US" sz="2000" dirty="0" err="1" smtClean="0"/>
              <a:t>isyarat</a:t>
            </a:r>
            <a:r>
              <a:rPr lang="en-US" sz="2000" dirty="0" smtClean="0"/>
              <a:t>.</a:t>
            </a:r>
            <a:br>
              <a:rPr lang="en-US" sz="2000" dirty="0" smtClean="0"/>
            </a:br>
            <a:r>
              <a:rPr lang="en-US" sz="2000" dirty="0" smtClean="0"/>
              <a:t/>
            </a:r>
            <a:br>
              <a:rPr lang="en-US" sz="2000" dirty="0" smtClean="0"/>
            </a:br>
            <a:r>
              <a:rPr lang="en-US" sz="2000" dirty="0" smtClean="0"/>
              <a:t/>
            </a:r>
            <a:br>
              <a:rPr lang="en-US" sz="2000" dirty="0" smtClean="0"/>
            </a:br>
            <a:r>
              <a:rPr lang="en-US" sz="2000" dirty="0" smtClean="0"/>
              <a:t/>
            </a:r>
            <a:br>
              <a:rPr lang="en-US" sz="2000" dirty="0" smtClean="0"/>
            </a:br>
            <a:endParaRPr lang="en-US" sz="2000" i="1" dirty="0"/>
          </a:p>
        </p:txBody>
      </p:sp>
      <p:sp>
        <p:nvSpPr>
          <p:cNvPr id="5" name="Right Arrow 4"/>
          <p:cNvSpPr/>
          <p:nvPr/>
        </p:nvSpPr>
        <p:spPr>
          <a:xfrm>
            <a:off x="6096000" y="2819400"/>
            <a:ext cx="5334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a:bodyPr>
          <a:lstStyle/>
          <a:p>
            <a:pPr>
              <a:buFont typeface="Wingdings" pitchFamily="2" charset="2"/>
              <a:buChar char="§"/>
            </a:pPr>
            <a:r>
              <a:rPr lang="en-US" sz="4000" dirty="0" smtClean="0">
                <a:effectLst/>
              </a:rPr>
              <a:t> </a:t>
            </a:r>
            <a:r>
              <a:rPr lang="en-US" sz="4000" dirty="0" err="1" smtClean="0">
                <a:effectLst/>
              </a:rPr>
              <a:t>Tahap</a:t>
            </a:r>
            <a:r>
              <a:rPr lang="en-US" sz="4000" dirty="0" smtClean="0">
                <a:effectLst/>
              </a:rPr>
              <a:t> </a:t>
            </a:r>
            <a:r>
              <a:rPr lang="en-US" sz="4000" dirty="0" err="1" smtClean="0">
                <a:effectLst/>
              </a:rPr>
              <a:t>Lingusitik</a:t>
            </a:r>
            <a:r>
              <a:rPr lang="en-US" sz="4000" dirty="0" smtClean="0">
                <a:effectLst/>
              </a:rPr>
              <a:t> II: </a:t>
            </a:r>
            <a:r>
              <a:rPr lang="en-US" sz="4000" dirty="0" err="1" smtClean="0">
                <a:effectLst/>
              </a:rPr>
              <a:t>Kalimat</a:t>
            </a:r>
            <a:r>
              <a:rPr lang="en-US" sz="4000" dirty="0" smtClean="0">
                <a:effectLst/>
              </a:rPr>
              <a:t> </a:t>
            </a:r>
            <a:r>
              <a:rPr lang="en-US" sz="4000" dirty="0" err="1" smtClean="0">
                <a:effectLst/>
              </a:rPr>
              <a:t>Dua</a:t>
            </a:r>
            <a:r>
              <a:rPr lang="en-US" sz="4000" dirty="0" smtClean="0">
                <a:effectLst/>
              </a:rPr>
              <a:t> </a:t>
            </a:r>
            <a:r>
              <a:rPr lang="en-US" sz="4000" dirty="0" err="1" smtClean="0">
                <a:effectLst/>
              </a:rPr>
              <a:t>Kata</a:t>
            </a:r>
            <a:r>
              <a:rPr lang="en-US" sz="2800" dirty="0" smtClean="0">
                <a:effectLst/>
              </a:rPr>
              <a:t/>
            </a:r>
            <a:br>
              <a:rPr lang="en-US" sz="2800" dirty="0" smtClean="0">
                <a:effectLst/>
              </a:rPr>
            </a:br>
            <a:r>
              <a:rPr lang="en-US" sz="2400" dirty="0" err="1" smtClean="0">
                <a:effectLst/>
              </a:rPr>
              <a:t>Misal</a:t>
            </a:r>
            <a:r>
              <a:rPr lang="en-US" sz="2400" dirty="0" smtClean="0">
                <a:effectLst/>
              </a:rPr>
              <a:t> : Mama </a:t>
            </a:r>
            <a:r>
              <a:rPr lang="en-US" sz="2400" dirty="0" err="1" smtClean="0">
                <a:effectLst/>
              </a:rPr>
              <a:t>Masak</a:t>
            </a:r>
            <a:r>
              <a:rPr lang="en-US" sz="2400" dirty="0" smtClean="0">
                <a:effectLst/>
              </a:rPr>
              <a:t>, papa </a:t>
            </a:r>
            <a:r>
              <a:rPr lang="en-US" sz="2400" dirty="0" err="1" smtClean="0">
                <a:effectLst/>
              </a:rPr>
              <a:t>pigi</a:t>
            </a:r>
            <a:r>
              <a:rPr lang="en-US" sz="2400" dirty="0" smtClean="0">
                <a:effectLst/>
              </a:rPr>
              <a:t> ( ayah </a:t>
            </a:r>
            <a:r>
              <a:rPr lang="en-US" sz="2400" dirty="0" err="1" smtClean="0">
                <a:effectLst/>
              </a:rPr>
              <a:t>pergi</a:t>
            </a:r>
            <a:r>
              <a:rPr lang="en-US" sz="2400" dirty="0" smtClean="0">
                <a:effectLst/>
              </a:rPr>
              <a:t>)</a:t>
            </a:r>
            <a:br>
              <a:rPr lang="en-US" sz="2400" dirty="0" smtClean="0">
                <a:effectLst/>
              </a:rPr>
            </a:br>
            <a:r>
              <a:rPr lang="en-US" sz="2400" dirty="0" smtClean="0">
                <a:effectLst/>
              </a:rPr>
              <a:t/>
            </a:r>
            <a:br>
              <a:rPr lang="en-US" sz="2400" dirty="0" smtClean="0">
                <a:effectLst/>
              </a:rPr>
            </a:br>
            <a:r>
              <a:rPr lang="en-US" sz="2400" i="1" dirty="0" err="1" smtClean="0">
                <a:effectLst/>
              </a:rPr>
              <a:t>Sini</a:t>
            </a:r>
            <a:r>
              <a:rPr lang="en-US" sz="2400" i="1" dirty="0" smtClean="0">
                <a:effectLst/>
              </a:rPr>
              <a:t>, Sana, </a:t>
            </a:r>
            <a:r>
              <a:rPr lang="en-US" sz="2400" i="1" dirty="0" err="1" smtClean="0">
                <a:effectLst/>
              </a:rPr>
              <a:t>lihat</a:t>
            </a:r>
            <a:r>
              <a:rPr lang="en-US" sz="2400" i="1" dirty="0" smtClean="0">
                <a:effectLst/>
              </a:rPr>
              <a:t>, </a:t>
            </a:r>
            <a:r>
              <a:rPr lang="en-US" sz="2400" i="1" dirty="0" err="1" smtClean="0">
                <a:effectLst/>
              </a:rPr>
              <a:t>itu</a:t>
            </a:r>
            <a:r>
              <a:rPr lang="en-US" sz="2400" i="1" dirty="0" smtClean="0">
                <a:effectLst/>
              </a:rPr>
              <a:t>, </a:t>
            </a:r>
            <a:r>
              <a:rPr lang="en-US" sz="2400" i="1" dirty="0" err="1" smtClean="0">
                <a:effectLst/>
              </a:rPr>
              <a:t>ini</a:t>
            </a:r>
            <a:r>
              <a:rPr lang="en-US" sz="2400" i="1" dirty="0" smtClean="0">
                <a:effectLst/>
              </a:rPr>
              <a:t>, </a:t>
            </a:r>
            <a:r>
              <a:rPr lang="en-US" sz="2400" i="1" dirty="0" err="1" smtClean="0">
                <a:effectLst/>
              </a:rPr>
              <a:t>lagi</a:t>
            </a:r>
            <a:r>
              <a:rPr lang="en-US" sz="2400" i="1" dirty="0" smtClean="0">
                <a:effectLst/>
              </a:rPr>
              <a:t>, </a:t>
            </a:r>
            <a:r>
              <a:rPr lang="en-US" sz="2400" i="1" dirty="0" err="1" smtClean="0">
                <a:effectLst/>
              </a:rPr>
              <a:t>mau</a:t>
            </a:r>
            <a:r>
              <a:rPr lang="en-US" sz="2400" i="1" dirty="0" smtClean="0">
                <a:effectLst/>
              </a:rPr>
              <a:t>, </a:t>
            </a:r>
            <a:r>
              <a:rPr lang="en-US" sz="2400" i="1" dirty="0" err="1" smtClean="0">
                <a:effectLst/>
              </a:rPr>
              <a:t>dan</a:t>
            </a:r>
            <a:r>
              <a:rPr lang="en-US" sz="2400" i="1" dirty="0" smtClean="0">
                <a:effectLst/>
              </a:rPr>
              <a:t> </a:t>
            </a:r>
            <a:r>
              <a:rPr lang="en-US" sz="2400" i="1" dirty="0" err="1" smtClean="0">
                <a:effectLst/>
              </a:rPr>
              <a:t>minta</a:t>
            </a:r>
            <a:r>
              <a:rPr lang="en-US" sz="2400" dirty="0" smtClean="0">
                <a:effectLst/>
              </a:rPr>
              <a:t> </a:t>
            </a:r>
            <a:br>
              <a:rPr lang="en-US" sz="2400" dirty="0" smtClean="0">
                <a:effectLst/>
              </a:rPr>
            </a:br>
            <a:r>
              <a:rPr lang="en-US" sz="2400" dirty="0" smtClean="0">
                <a:effectLst/>
              </a:rPr>
              <a:t/>
            </a:r>
            <a:br>
              <a:rPr lang="en-US" sz="2400" dirty="0" smtClean="0">
                <a:effectLst/>
              </a:rPr>
            </a:br>
            <a:r>
              <a:rPr lang="en-US" sz="2400" dirty="0" err="1" smtClean="0">
                <a:effectLst/>
              </a:rPr>
              <a:t>terampil</a:t>
            </a:r>
            <a:r>
              <a:rPr lang="en-US" sz="2400" dirty="0" smtClean="0">
                <a:effectLst/>
              </a:rPr>
              <a:t> </a:t>
            </a:r>
            <a:r>
              <a:rPr lang="en-US" sz="2400" dirty="0" err="1" smtClean="0">
                <a:effectLst/>
              </a:rPr>
              <a:t>melontarkan</a:t>
            </a:r>
            <a:r>
              <a:rPr lang="en-US" sz="2400" dirty="0" smtClean="0">
                <a:effectLst/>
              </a:rPr>
              <a:t> </a:t>
            </a:r>
            <a:r>
              <a:rPr lang="en-US" sz="2400" dirty="0" err="1" smtClean="0">
                <a:effectLst/>
              </a:rPr>
              <a:t>kombinasi</a:t>
            </a:r>
            <a:r>
              <a:rPr lang="en-US" sz="2400" dirty="0" smtClean="0">
                <a:effectLst/>
              </a:rPr>
              <a:t> </a:t>
            </a:r>
            <a:r>
              <a:rPr lang="en-US" sz="2400" dirty="0" err="1" smtClean="0">
                <a:effectLst/>
              </a:rPr>
              <a:t>antara</a:t>
            </a:r>
            <a:r>
              <a:rPr lang="en-US" sz="2400" dirty="0" smtClean="0">
                <a:effectLst/>
              </a:rPr>
              <a:t> </a:t>
            </a:r>
            <a:r>
              <a:rPr lang="en-US" sz="2400" dirty="0" err="1" smtClean="0">
                <a:effectLst/>
              </a:rPr>
              <a:t>informasi</a:t>
            </a:r>
            <a:r>
              <a:rPr lang="en-US" sz="2400" dirty="0" smtClean="0">
                <a:effectLst/>
              </a:rPr>
              <a:t> lama </a:t>
            </a:r>
            <a:r>
              <a:rPr lang="en-US" sz="2400" dirty="0" err="1" smtClean="0">
                <a:effectLst/>
              </a:rPr>
              <a:t>dan</a:t>
            </a:r>
            <a:r>
              <a:rPr lang="en-US" sz="2400" dirty="0" smtClean="0">
                <a:effectLst/>
              </a:rPr>
              <a:t> </a:t>
            </a:r>
            <a:r>
              <a:rPr lang="en-US" sz="2400" dirty="0" err="1" smtClean="0">
                <a:effectLst/>
              </a:rPr>
              <a:t>baru</a:t>
            </a:r>
            <a:r>
              <a:rPr lang="en-US" sz="2400" dirty="0" smtClean="0">
                <a:effectLst/>
              </a:rPr>
              <a:t>. </a:t>
            </a:r>
            <a:r>
              <a:rPr lang="en-US" sz="2400" dirty="0" err="1" smtClean="0">
                <a:effectLst/>
              </a:rPr>
              <a:t>Pada</a:t>
            </a:r>
            <a:r>
              <a:rPr lang="en-US" sz="2400" dirty="0" smtClean="0">
                <a:effectLst/>
              </a:rPr>
              <a:t> </a:t>
            </a:r>
            <a:r>
              <a:rPr lang="en-US" sz="2400" dirty="0" err="1" smtClean="0">
                <a:effectLst/>
              </a:rPr>
              <a:t>periode</a:t>
            </a:r>
            <a:r>
              <a:rPr lang="en-US" sz="2400" dirty="0" smtClean="0">
                <a:effectLst/>
              </a:rPr>
              <a:t> </a:t>
            </a:r>
            <a:r>
              <a:rPr lang="en-US" sz="2400" dirty="0" err="1" smtClean="0">
                <a:effectLst/>
              </a:rPr>
              <a:t>ini</a:t>
            </a:r>
            <a:r>
              <a:rPr lang="en-US" sz="2400" dirty="0" smtClean="0">
                <a:effectLst/>
              </a:rPr>
              <a:t> </a:t>
            </a:r>
            <a:r>
              <a:rPr lang="en-US" sz="2400" dirty="0" err="1" smtClean="0">
                <a:effectLst/>
              </a:rPr>
              <a:t>tampak</a:t>
            </a:r>
            <a:r>
              <a:rPr lang="en-US" sz="2400" dirty="0" smtClean="0">
                <a:effectLst/>
              </a:rPr>
              <a:t> </a:t>
            </a:r>
            <a:r>
              <a:rPr lang="en-US" sz="2400" dirty="0" err="1" smtClean="0">
                <a:effectLst/>
              </a:rPr>
              <a:t>sekali</a:t>
            </a:r>
            <a:r>
              <a:rPr lang="en-US" sz="2400" dirty="0" smtClean="0">
                <a:effectLst/>
              </a:rPr>
              <a:t> </a:t>
            </a:r>
            <a:r>
              <a:rPr lang="en-US" sz="2400" dirty="0" err="1" smtClean="0">
                <a:effectLst/>
              </a:rPr>
              <a:t>kreativitas</a:t>
            </a:r>
            <a:r>
              <a:rPr lang="en-US" sz="2400" dirty="0" smtClean="0">
                <a:effectLst/>
              </a:rPr>
              <a:t> </a:t>
            </a:r>
            <a:r>
              <a:rPr lang="en-US" sz="2400" dirty="0" err="1" smtClean="0">
                <a:effectLst/>
              </a:rPr>
              <a:t>anak</a:t>
            </a:r>
            <a:r>
              <a:rPr lang="en-US" sz="2400" dirty="0" smtClean="0">
                <a:effectLst/>
              </a:rPr>
              <a:t>.</a:t>
            </a:r>
            <a:endParaRPr lang="en-US" sz="2400" dirty="0">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err="1" smtClean="0"/>
              <a:t>Pada</a:t>
            </a:r>
            <a:r>
              <a:rPr lang="en-US" dirty="0" smtClean="0"/>
              <a:t> </a:t>
            </a:r>
            <a:r>
              <a:rPr lang="en-US" dirty="0" err="1" smtClean="0"/>
              <a:t>umumnya</a:t>
            </a:r>
            <a:r>
              <a:rPr lang="en-US" dirty="0" smtClean="0"/>
              <a:t> </a:t>
            </a:r>
            <a:r>
              <a:rPr lang="en-US" dirty="0" err="1" smtClean="0"/>
              <a:t>pada</a:t>
            </a:r>
            <a:r>
              <a:rPr lang="en-US" dirty="0" smtClean="0"/>
              <a:t> </a:t>
            </a:r>
            <a:r>
              <a:rPr lang="en-US" dirty="0" err="1" smtClean="0"/>
              <a:t>tahap</a:t>
            </a:r>
            <a:r>
              <a:rPr lang="en-US" dirty="0" smtClean="0"/>
              <a:t> </a:t>
            </a:r>
            <a:r>
              <a:rPr lang="en-US" dirty="0" err="1" smtClean="0"/>
              <a:t>ini</a:t>
            </a:r>
            <a:r>
              <a:rPr lang="en-US" dirty="0" smtClean="0"/>
              <a:t>, </a:t>
            </a:r>
            <a:r>
              <a:rPr lang="en-US" dirty="0" err="1" smtClean="0"/>
              <a:t>anak-anak</a:t>
            </a:r>
            <a:r>
              <a:rPr lang="en-US" dirty="0" smtClean="0"/>
              <a:t> </a:t>
            </a:r>
            <a:r>
              <a:rPr lang="en-US" dirty="0" err="1" smtClean="0"/>
              <a:t>telah</a:t>
            </a:r>
            <a:r>
              <a:rPr lang="en-US" dirty="0" smtClean="0"/>
              <a:t> </a:t>
            </a:r>
            <a:r>
              <a:rPr lang="en-US" dirty="0" err="1" smtClean="0"/>
              <a:t>mulai</a:t>
            </a:r>
            <a:r>
              <a:rPr lang="en-US" dirty="0" smtClean="0"/>
              <a:t> </a:t>
            </a:r>
            <a:r>
              <a:rPr lang="en-US" dirty="0" err="1" smtClean="0"/>
              <a:t>menggunakan</a:t>
            </a:r>
            <a:r>
              <a:rPr lang="en-US" dirty="0" smtClean="0"/>
              <a:t> </a:t>
            </a:r>
            <a:r>
              <a:rPr lang="en-US" dirty="0" err="1" smtClean="0"/>
              <a:t>elemen-elemen</a:t>
            </a:r>
            <a:r>
              <a:rPr lang="en-US" dirty="0" smtClean="0"/>
              <a:t> </a:t>
            </a:r>
            <a:r>
              <a:rPr lang="en-US" dirty="0" err="1" smtClean="0"/>
              <a:t>tata</a:t>
            </a:r>
            <a:r>
              <a:rPr lang="en-US" dirty="0" smtClean="0"/>
              <a:t> </a:t>
            </a:r>
            <a:r>
              <a:rPr lang="en-US" dirty="0" err="1" smtClean="0"/>
              <a:t>bahasa</a:t>
            </a:r>
            <a:r>
              <a:rPr lang="en-US" dirty="0" smtClean="0"/>
              <a:t> yang </a:t>
            </a:r>
            <a:r>
              <a:rPr lang="en-US" dirty="0" err="1" smtClean="0"/>
              <a:t>lebih</a:t>
            </a:r>
            <a:r>
              <a:rPr lang="en-US" dirty="0" smtClean="0"/>
              <a:t> </a:t>
            </a:r>
            <a:r>
              <a:rPr lang="en-US" dirty="0" err="1" smtClean="0"/>
              <a:t>rumit</a:t>
            </a:r>
            <a:r>
              <a:rPr lang="en-US" dirty="0" smtClean="0"/>
              <a:t> </a:t>
            </a:r>
            <a:r>
              <a:rPr lang="en-US" b="1" dirty="0" smtClean="0"/>
              <a:t>-&gt;</a:t>
            </a:r>
            <a:r>
              <a:rPr lang="en-US" dirty="0" smtClean="0"/>
              <a:t> </a:t>
            </a:r>
            <a:r>
              <a:rPr lang="en-US" dirty="0" err="1" smtClean="0"/>
              <a:t>di</a:t>
            </a:r>
            <a:r>
              <a:rPr lang="en-US" dirty="0" smtClean="0"/>
              <a:t>, </a:t>
            </a:r>
            <a:r>
              <a:rPr lang="en-US" dirty="0" err="1" smtClean="0"/>
              <a:t>ke</a:t>
            </a:r>
            <a:r>
              <a:rPr lang="en-US" dirty="0" smtClean="0"/>
              <a:t>, </a:t>
            </a:r>
            <a:r>
              <a:rPr lang="en-US" dirty="0" err="1" smtClean="0"/>
              <a:t>dari</a:t>
            </a:r>
            <a:r>
              <a:rPr lang="en-US" dirty="0" smtClean="0"/>
              <a:t>.</a:t>
            </a:r>
          </a:p>
          <a:p>
            <a:pPr>
              <a:buNone/>
            </a:pPr>
            <a:endParaRPr lang="en-US" dirty="0" smtClean="0"/>
          </a:p>
          <a:p>
            <a:pPr>
              <a:buNone/>
            </a:pPr>
            <a:r>
              <a:rPr lang="en-US" dirty="0" err="1" smtClean="0"/>
              <a:t>Kalimat-kalimat</a:t>
            </a:r>
            <a:r>
              <a:rPr lang="en-US" dirty="0" smtClean="0"/>
              <a:t> yang </a:t>
            </a:r>
            <a:r>
              <a:rPr lang="en-US" dirty="0" err="1" smtClean="0"/>
              <a:t>dihasilkan</a:t>
            </a:r>
            <a:r>
              <a:rPr lang="en-US" dirty="0" smtClean="0"/>
              <a:t> </a:t>
            </a:r>
            <a:r>
              <a:rPr lang="en-US" dirty="0" err="1" smtClean="0"/>
              <a:t>anak</a:t>
            </a:r>
            <a:r>
              <a:rPr lang="en-US" dirty="0" smtClean="0"/>
              <a:t> </a:t>
            </a:r>
            <a:r>
              <a:rPr lang="en-US" dirty="0" err="1" smtClean="0"/>
              <a:t>masih</a:t>
            </a:r>
            <a:r>
              <a:rPr lang="en-US" dirty="0" smtClean="0"/>
              <a:t> </a:t>
            </a:r>
            <a:r>
              <a:rPr lang="en-US" dirty="0" err="1" smtClean="0"/>
              <a:t>seperti</a:t>
            </a:r>
            <a:r>
              <a:rPr lang="en-US" dirty="0" smtClean="0"/>
              <a:t> </a:t>
            </a:r>
            <a:r>
              <a:rPr lang="en-US" dirty="0" err="1" smtClean="0"/>
              <a:t>bentuk</a:t>
            </a:r>
            <a:r>
              <a:rPr lang="en-US" dirty="0" smtClean="0"/>
              <a:t> telegram </a:t>
            </a:r>
            <a:r>
              <a:rPr lang="en-US" b="1" i="1" dirty="0" smtClean="0"/>
              <a:t>(telegraphic utterances) =</a:t>
            </a:r>
            <a:r>
              <a:rPr lang="en-US" dirty="0" smtClean="0"/>
              <a:t> </a:t>
            </a:r>
            <a:r>
              <a:rPr lang="en-US" dirty="0" err="1" smtClean="0"/>
              <a:t>ucapan-ucapan</a:t>
            </a:r>
            <a:r>
              <a:rPr lang="en-US" dirty="0" smtClean="0"/>
              <a:t> telegram.</a:t>
            </a:r>
          </a:p>
          <a:p>
            <a:pPr>
              <a:buNone/>
            </a:pPr>
            <a:r>
              <a:rPr lang="en-US" b="1" i="1" dirty="0" err="1" smtClean="0"/>
              <a:t>Contoh</a:t>
            </a:r>
            <a:r>
              <a:rPr lang="en-US" b="1" i="1" dirty="0" smtClean="0"/>
              <a:t> : </a:t>
            </a:r>
            <a:r>
              <a:rPr lang="en-US" dirty="0" smtClean="0"/>
              <a:t> “mama </a:t>
            </a:r>
            <a:r>
              <a:rPr lang="en-US" dirty="0" err="1" smtClean="0"/>
              <a:t>pigi</a:t>
            </a:r>
            <a:r>
              <a:rPr lang="en-US" dirty="0" smtClean="0"/>
              <a:t> ken </a:t>
            </a:r>
            <a:r>
              <a:rPr lang="en-US" dirty="0" err="1" smtClean="0"/>
              <a:t>pasar</a:t>
            </a:r>
            <a:r>
              <a:rPr lang="en-US" dirty="0" smtClean="0"/>
              <a:t>”</a:t>
            </a:r>
            <a:endParaRPr lang="en-US" b="1" i="1" dirty="0"/>
          </a:p>
        </p:txBody>
      </p:sp>
      <p:sp>
        <p:nvSpPr>
          <p:cNvPr id="3" name="Title 2"/>
          <p:cNvSpPr>
            <a:spLocks noGrp="1"/>
          </p:cNvSpPr>
          <p:nvPr>
            <p:ph type="title"/>
          </p:nvPr>
        </p:nvSpPr>
        <p:spPr/>
        <p:txBody>
          <a:bodyPr>
            <a:normAutofit/>
          </a:bodyPr>
          <a:lstStyle/>
          <a:p>
            <a:r>
              <a:rPr lang="en-US" sz="2800" dirty="0" smtClean="0">
                <a:effectLst/>
              </a:rPr>
              <a:t>c. </a:t>
            </a:r>
            <a:r>
              <a:rPr lang="en-US" sz="2800" dirty="0" err="1" smtClean="0">
                <a:effectLst/>
              </a:rPr>
              <a:t>Tahap</a:t>
            </a:r>
            <a:r>
              <a:rPr lang="en-US" sz="2800" dirty="0" smtClean="0">
                <a:effectLst/>
              </a:rPr>
              <a:t> </a:t>
            </a:r>
            <a:r>
              <a:rPr lang="en-US" sz="2800" dirty="0" err="1" smtClean="0">
                <a:effectLst/>
              </a:rPr>
              <a:t>Linguistik</a:t>
            </a:r>
            <a:r>
              <a:rPr lang="en-US" sz="2800" dirty="0" smtClean="0">
                <a:effectLst/>
              </a:rPr>
              <a:t> III: </a:t>
            </a:r>
            <a:r>
              <a:rPr lang="en-US" sz="2800" dirty="0" err="1" smtClean="0">
                <a:effectLst/>
              </a:rPr>
              <a:t>Pengembangan</a:t>
            </a:r>
            <a:r>
              <a:rPr lang="en-US" sz="2800" dirty="0" smtClean="0">
                <a:effectLst/>
              </a:rPr>
              <a:t> Tata </a:t>
            </a:r>
            <a:r>
              <a:rPr lang="en-US" sz="2800" dirty="0" err="1" smtClean="0">
                <a:effectLst/>
              </a:rPr>
              <a:t>Bahasa</a:t>
            </a:r>
            <a:r>
              <a:rPr lang="en-US" sz="2800" dirty="0" smtClean="0">
                <a:effectLst/>
              </a:rPr>
              <a:t> </a:t>
            </a:r>
            <a:endParaRPr lang="en-US" sz="2800" dirty="0">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6400800"/>
          </a:xfrm>
        </p:spPr>
        <p:txBody>
          <a:bodyPr>
            <a:noAutofit/>
          </a:bodyPr>
          <a:lstStyle/>
          <a:p>
            <a:pPr>
              <a:buNone/>
            </a:pPr>
            <a:r>
              <a:rPr lang="en-US" sz="2400" dirty="0" err="1" smtClean="0"/>
              <a:t>Menurut</a:t>
            </a:r>
            <a:r>
              <a:rPr lang="en-US" sz="2400" dirty="0" smtClean="0"/>
              <a:t> Marat (1983)</a:t>
            </a:r>
          </a:p>
          <a:p>
            <a:pPr>
              <a:buFont typeface="Arial" pitchFamily="34" charset="0"/>
              <a:buChar char="•"/>
            </a:pPr>
            <a:r>
              <a:rPr lang="en-US" sz="2400" dirty="0" err="1" smtClean="0"/>
              <a:t>Menguasai</a:t>
            </a:r>
            <a:r>
              <a:rPr lang="en-US" sz="2400" dirty="0" smtClean="0"/>
              <a:t> </a:t>
            </a:r>
            <a:r>
              <a:rPr lang="en-US" sz="2400" dirty="0" err="1" smtClean="0"/>
              <a:t>bahasa</a:t>
            </a:r>
            <a:r>
              <a:rPr lang="en-US" sz="2400" dirty="0" smtClean="0"/>
              <a:t> </a:t>
            </a:r>
            <a:r>
              <a:rPr lang="en-US" sz="2400" dirty="0" err="1" smtClean="0"/>
              <a:t>ibunya</a:t>
            </a:r>
            <a:r>
              <a:rPr lang="en-US" sz="2400" dirty="0" smtClean="0"/>
              <a:t>, </a:t>
            </a:r>
            <a:r>
              <a:rPr lang="en-US" sz="2400" dirty="0" err="1" smtClean="0"/>
              <a:t>artinya</a:t>
            </a:r>
            <a:r>
              <a:rPr lang="en-US" sz="2400" dirty="0" smtClean="0"/>
              <a:t> </a:t>
            </a:r>
            <a:r>
              <a:rPr lang="en-US" sz="2400" dirty="0" err="1" smtClean="0"/>
              <a:t>kaidah-kaidah</a:t>
            </a:r>
            <a:r>
              <a:rPr lang="en-US" sz="2400" dirty="0" smtClean="0"/>
              <a:t> </a:t>
            </a:r>
            <a:r>
              <a:rPr lang="en-US" sz="2400" dirty="0" err="1" smtClean="0"/>
              <a:t>tata</a:t>
            </a:r>
            <a:r>
              <a:rPr lang="en-US" sz="2400" dirty="0" smtClean="0"/>
              <a:t> </a:t>
            </a:r>
            <a:r>
              <a:rPr lang="en-US" sz="2400" dirty="0" err="1" smtClean="0"/>
              <a:t>bahasa</a:t>
            </a:r>
            <a:r>
              <a:rPr lang="en-US" sz="2400" dirty="0" smtClean="0"/>
              <a:t> yang </a:t>
            </a:r>
            <a:r>
              <a:rPr lang="en-US" sz="2400" dirty="0" err="1" smtClean="0"/>
              <a:t>utama</a:t>
            </a:r>
            <a:r>
              <a:rPr lang="en-US" sz="2400" dirty="0" smtClean="0"/>
              <a:t> </a:t>
            </a:r>
            <a:r>
              <a:rPr lang="en-US" sz="2400" dirty="0" err="1" smtClean="0"/>
              <a:t>dari</a:t>
            </a:r>
            <a:r>
              <a:rPr lang="en-US" sz="2400" dirty="0" smtClean="0"/>
              <a:t> </a:t>
            </a:r>
            <a:r>
              <a:rPr lang="en-US" sz="2400" dirty="0" err="1" smtClean="0"/>
              <a:t>orang</a:t>
            </a:r>
            <a:r>
              <a:rPr lang="en-US" sz="2400" dirty="0" smtClean="0"/>
              <a:t> </a:t>
            </a:r>
            <a:r>
              <a:rPr lang="en-US" sz="2400" dirty="0" err="1" smtClean="0"/>
              <a:t>dewasa</a:t>
            </a:r>
            <a:r>
              <a:rPr lang="en-US" sz="2400" dirty="0" smtClean="0"/>
              <a:t> </a:t>
            </a:r>
            <a:r>
              <a:rPr lang="en-US" sz="2400" dirty="0" err="1" smtClean="0"/>
              <a:t>telah</a:t>
            </a:r>
            <a:r>
              <a:rPr lang="en-US" sz="2400" dirty="0" smtClean="0"/>
              <a:t> </a:t>
            </a:r>
            <a:r>
              <a:rPr lang="en-US" sz="2400" dirty="0" err="1" smtClean="0"/>
              <a:t>dikuasai</a:t>
            </a:r>
            <a:r>
              <a:rPr lang="en-US" sz="2400" dirty="0" smtClean="0"/>
              <a:t>.</a:t>
            </a:r>
          </a:p>
          <a:p>
            <a:pPr>
              <a:buFont typeface="Arial" pitchFamily="34" charset="0"/>
              <a:buChar char="•"/>
            </a:pPr>
            <a:r>
              <a:rPr lang="en-US" sz="2400" dirty="0" err="1" smtClean="0"/>
              <a:t>Perbendaharaan</a:t>
            </a:r>
            <a:r>
              <a:rPr lang="en-US" sz="2400" dirty="0" smtClean="0"/>
              <a:t> </a:t>
            </a:r>
            <a:r>
              <a:rPr lang="en-US" sz="2400" dirty="0" err="1" smtClean="0"/>
              <a:t>kata</a:t>
            </a:r>
            <a:r>
              <a:rPr lang="en-US" sz="2400" dirty="0" smtClean="0"/>
              <a:t> </a:t>
            </a:r>
            <a:r>
              <a:rPr lang="en-US" sz="2400" dirty="0" err="1" smtClean="0"/>
              <a:t>berkembang</a:t>
            </a:r>
            <a:endParaRPr lang="en-US" sz="2400" dirty="0" smtClean="0"/>
          </a:p>
          <a:p>
            <a:pPr>
              <a:buFont typeface="Arial" pitchFamily="34" charset="0"/>
              <a:buChar char="•"/>
            </a:pPr>
            <a:r>
              <a:rPr lang="en-US" sz="2400" dirty="0" err="1" smtClean="0"/>
              <a:t>Mulai</a:t>
            </a:r>
            <a:r>
              <a:rPr lang="en-US" sz="2400" dirty="0" smtClean="0"/>
              <a:t> </a:t>
            </a:r>
            <a:r>
              <a:rPr lang="en-US" sz="2400" dirty="0" err="1" smtClean="0"/>
              <a:t>membedakan</a:t>
            </a:r>
            <a:r>
              <a:rPr lang="en-US" sz="2400" dirty="0" smtClean="0"/>
              <a:t> </a:t>
            </a:r>
            <a:r>
              <a:rPr lang="en-US" sz="2400" dirty="0" err="1" smtClean="0"/>
              <a:t>kata</a:t>
            </a:r>
            <a:r>
              <a:rPr lang="en-US" sz="2400" dirty="0" smtClean="0"/>
              <a:t> </a:t>
            </a:r>
            <a:r>
              <a:rPr lang="en-US" sz="2400" dirty="0" err="1" smtClean="0"/>
              <a:t>kerja</a:t>
            </a:r>
            <a:r>
              <a:rPr lang="en-US" sz="2400" dirty="0" smtClean="0"/>
              <a:t> (</a:t>
            </a:r>
            <a:r>
              <a:rPr lang="en-US" sz="2400" dirty="0" err="1" smtClean="0"/>
              <a:t>makan</a:t>
            </a:r>
            <a:r>
              <a:rPr lang="en-US" sz="2400" dirty="0" smtClean="0"/>
              <a:t>, </a:t>
            </a:r>
            <a:r>
              <a:rPr lang="en-US" sz="2400" dirty="0" err="1" smtClean="0"/>
              <a:t>masak</a:t>
            </a:r>
            <a:r>
              <a:rPr lang="en-US" sz="2400" dirty="0" smtClean="0"/>
              <a:t>, </a:t>
            </a:r>
            <a:r>
              <a:rPr lang="en-US" sz="2400" dirty="0" err="1" smtClean="0"/>
              <a:t>pulang</a:t>
            </a:r>
            <a:r>
              <a:rPr lang="en-US" sz="2400" dirty="0" smtClean="0"/>
              <a:t>, </a:t>
            </a:r>
            <a:r>
              <a:rPr lang="en-US" sz="2400" dirty="0" err="1" smtClean="0"/>
              <a:t>mandi</a:t>
            </a:r>
            <a:r>
              <a:rPr lang="en-US" sz="2400" dirty="0" smtClean="0"/>
              <a:t>)</a:t>
            </a:r>
          </a:p>
          <a:p>
            <a:pPr>
              <a:buFont typeface="Arial" pitchFamily="34" charset="0"/>
              <a:buChar char="•"/>
            </a:pPr>
            <a:r>
              <a:rPr lang="en-US" sz="2400" dirty="0" err="1" smtClean="0"/>
              <a:t>Fungsi</a:t>
            </a:r>
            <a:r>
              <a:rPr lang="en-US" sz="2400" dirty="0" smtClean="0"/>
              <a:t> </a:t>
            </a:r>
            <a:r>
              <a:rPr lang="en-US" sz="2400" dirty="0" err="1" smtClean="0"/>
              <a:t>bahasa</a:t>
            </a:r>
            <a:r>
              <a:rPr lang="en-US" sz="2400" dirty="0" smtClean="0"/>
              <a:t> </a:t>
            </a:r>
            <a:r>
              <a:rPr lang="en-US" sz="2400" dirty="0" err="1" smtClean="0"/>
              <a:t>untuk</a:t>
            </a:r>
            <a:r>
              <a:rPr lang="en-US" sz="2400" dirty="0" smtClean="0"/>
              <a:t> </a:t>
            </a:r>
            <a:r>
              <a:rPr lang="en-US" sz="2400" dirty="0" err="1" smtClean="0"/>
              <a:t>berkomunikasi</a:t>
            </a:r>
            <a:r>
              <a:rPr lang="en-US" sz="2400" dirty="0" smtClean="0"/>
              <a:t> </a:t>
            </a:r>
            <a:r>
              <a:rPr lang="en-US" sz="2400" dirty="0" err="1" smtClean="0"/>
              <a:t>betul-betul</a:t>
            </a:r>
            <a:r>
              <a:rPr lang="en-US" sz="2400" dirty="0" smtClean="0"/>
              <a:t> </a:t>
            </a:r>
            <a:r>
              <a:rPr lang="en-US" sz="2400" dirty="0" err="1" smtClean="0"/>
              <a:t>mulai</a:t>
            </a:r>
            <a:r>
              <a:rPr lang="en-US" sz="2400" dirty="0" smtClean="0"/>
              <a:t> </a:t>
            </a:r>
            <a:r>
              <a:rPr lang="en-US" sz="2400" dirty="0" err="1" smtClean="0"/>
              <a:t>berfungsi</a:t>
            </a:r>
            <a:r>
              <a:rPr lang="en-US" sz="2400" dirty="0" smtClean="0"/>
              <a:t> </a:t>
            </a:r>
            <a:r>
              <a:rPr lang="en-US" sz="2400" dirty="0" err="1" smtClean="0"/>
              <a:t>dapat</a:t>
            </a:r>
            <a:r>
              <a:rPr lang="en-US" sz="2400" dirty="0" smtClean="0"/>
              <a:t> </a:t>
            </a:r>
            <a:r>
              <a:rPr lang="en-US" sz="2400" dirty="0" err="1" smtClean="0"/>
              <a:t>mengadakan</a:t>
            </a:r>
            <a:r>
              <a:rPr lang="en-US" sz="2400" dirty="0" smtClean="0"/>
              <a:t> </a:t>
            </a:r>
            <a:r>
              <a:rPr lang="en-US" sz="2400" dirty="0" err="1" smtClean="0"/>
              <a:t>konveresasi</a:t>
            </a:r>
            <a:r>
              <a:rPr lang="en-US" sz="2400" dirty="0" smtClean="0"/>
              <a:t> (</a:t>
            </a:r>
            <a:r>
              <a:rPr lang="en-US" sz="2400" dirty="0" err="1" smtClean="0"/>
              <a:t>percakapan</a:t>
            </a:r>
            <a:r>
              <a:rPr lang="en-US" sz="2400" dirty="0" smtClean="0"/>
              <a:t>), </a:t>
            </a:r>
            <a:r>
              <a:rPr lang="en-US" sz="2400" dirty="0" err="1" smtClean="0"/>
              <a:t>dimengerti</a:t>
            </a:r>
            <a:r>
              <a:rPr lang="en-US" sz="2400" dirty="0" smtClean="0"/>
              <a:t> </a:t>
            </a:r>
            <a:r>
              <a:rPr lang="en-US" sz="2400" dirty="0" err="1" smtClean="0"/>
              <a:t>oleh</a:t>
            </a:r>
            <a:r>
              <a:rPr lang="en-US" sz="2400" dirty="0" smtClean="0"/>
              <a:t> </a:t>
            </a:r>
            <a:r>
              <a:rPr lang="en-US" sz="2400" dirty="0" err="1" smtClean="0"/>
              <a:t>orang</a:t>
            </a:r>
            <a:r>
              <a:rPr lang="en-US" sz="2400" dirty="0" smtClean="0"/>
              <a:t> </a:t>
            </a:r>
            <a:r>
              <a:rPr lang="en-US" sz="2400" dirty="0" err="1" smtClean="0"/>
              <a:t>dewasa</a:t>
            </a:r>
            <a:r>
              <a:rPr lang="en-US" sz="2400" dirty="0" smtClean="0"/>
              <a:t>.</a:t>
            </a:r>
          </a:p>
          <a:p>
            <a:pPr>
              <a:buFont typeface="Arial" pitchFamily="34" charset="0"/>
              <a:buChar char="•"/>
            </a:pPr>
            <a:r>
              <a:rPr lang="en-US" sz="2400" dirty="0" err="1" smtClean="0"/>
              <a:t>Persepsi</a:t>
            </a:r>
            <a:r>
              <a:rPr lang="en-US" sz="2400" dirty="0" smtClean="0"/>
              <a:t> </a:t>
            </a:r>
            <a:r>
              <a:rPr lang="en-US" sz="2400" dirty="0" err="1" smtClean="0"/>
              <a:t>anak</a:t>
            </a:r>
            <a:r>
              <a:rPr lang="en-US" sz="2400" dirty="0" smtClean="0"/>
              <a:t> </a:t>
            </a:r>
            <a:r>
              <a:rPr lang="en-US" sz="2400" dirty="0" err="1" smtClean="0"/>
              <a:t>dan</a:t>
            </a:r>
            <a:r>
              <a:rPr lang="en-US" sz="2400" dirty="0" smtClean="0"/>
              <a:t> </a:t>
            </a:r>
            <a:r>
              <a:rPr lang="en-US" sz="2400" dirty="0" err="1" smtClean="0"/>
              <a:t>pengalamannya</a:t>
            </a:r>
            <a:r>
              <a:rPr lang="en-US" sz="2400" dirty="0" smtClean="0"/>
              <a:t> </a:t>
            </a:r>
            <a:r>
              <a:rPr lang="en-US" sz="2400" dirty="0" err="1" smtClean="0"/>
              <a:t>tentang</a:t>
            </a:r>
            <a:r>
              <a:rPr lang="en-US" sz="2400" dirty="0" smtClean="0"/>
              <a:t> </a:t>
            </a:r>
            <a:r>
              <a:rPr lang="en-US" sz="2400" dirty="0" err="1" smtClean="0"/>
              <a:t>dunia</a:t>
            </a:r>
            <a:r>
              <a:rPr lang="en-US" sz="2400" dirty="0" smtClean="0"/>
              <a:t> </a:t>
            </a:r>
            <a:r>
              <a:rPr lang="en-US" sz="2400" dirty="0" err="1" smtClean="0"/>
              <a:t>luar</a:t>
            </a:r>
            <a:r>
              <a:rPr lang="en-US" sz="2400" dirty="0" smtClean="0"/>
              <a:t> </a:t>
            </a:r>
            <a:r>
              <a:rPr lang="en-US" sz="2400" dirty="0" err="1" smtClean="0"/>
              <a:t>mulai</a:t>
            </a:r>
            <a:r>
              <a:rPr lang="en-US" sz="2400" dirty="0" smtClean="0"/>
              <a:t> </a:t>
            </a:r>
            <a:r>
              <a:rPr lang="en-US" sz="2400" dirty="0" err="1" smtClean="0"/>
              <a:t>ingin</a:t>
            </a:r>
            <a:r>
              <a:rPr lang="en-US" sz="2400" dirty="0" smtClean="0"/>
              <a:t> </a:t>
            </a:r>
            <a:r>
              <a:rPr lang="en-US" sz="2400" dirty="0" err="1" smtClean="0"/>
              <a:t>dibaginya</a:t>
            </a:r>
            <a:r>
              <a:rPr lang="en-US" sz="2400" dirty="0" smtClean="0"/>
              <a:t>, </a:t>
            </a:r>
            <a:r>
              <a:rPr lang="en-US" sz="2400" dirty="0" err="1" smtClean="0"/>
              <a:t>seperti</a:t>
            </a:r>
            <a:r>
              <a:rPr lang="en-US" sz="2400" dirty="0" smtClean="0"/>
              <a:t> </a:t>
            </a:r>
            <a:r>
              <a:rPr lang="en-US" sz="2400" dirty="0" err="1" smtClean="0"/>
              <a:t>memberikan</a:t>
            </a:r>
            <a:r>
              <a:rPr lang="en-US" sz="2400" dirty="0" smtClean="0"/>
              <a:t> </a:t>
            </a:r>
            <a:r>
              <a:rPr lang="en-US" sz="2400" dirty="0" err="1" smtClean="0"/>
              <a:t>kritik</a:t>
            </a:r>
            <a:r>
              <a:rPr lang="en-US" sz="2400" dirty="0" smtClean="0"/>
              <a:t>, </a:t>
            </a:r>
            <a:r>
              <a:rPr lang="en-US" sz="2400" dirty="0" err="1" smtClean="0"/>
              <a:t>bertanya</a:t>
            </a:r>
            <a:r>
              <a:rPr lang="en-US" sz="2400" dirty="0" smtClean="0"/>
              <a:t>, </a:t>
            </a:r>
            <a:r>
              <a:rPr lang="en-US" sz="2400" dirty="0" err="1" smtClean="0"/>
              <a:t>menyuruh</a:t>
            </a:r>
            <a:r>
              <a:rPr lang="en-US" sz="2400" dirty="0" smtClean="0"/>
              <a:t>, </a:t>
            </a:r>
            <a:r>
              <a:rPr lang="en-US" sz="2400" dirty="0" err="1" smtClean="0"/>
              <a:t>memberi</a:t>
            </a:r>
            <a:r>
              <a:rPr lang="en-US" sz="2400" dirty="0" smtClean="0"/>
              <a:t> </a:t>
            </a:r>
            <a:r>
              <a:rPr lang="en-US" sz="2400" dirty="0" err="1" smtClean="0"/>
              <a:t>tahu</a:t>
            </a:r>
            <a:r>
              <a:rPr lang="en-US" sz="2400" dirty="0" smtClean="0"/>
              <a:t> </a:t>
            </a:r>
            <a:r>
              <a:rPr lang="en-US" sz="2400" dirty="0" err="1" smtClean="0"/>
              <a:t>dan</a:t>
            </a:r>
            <a:r>
              <a:rPr lang="en-US" sz="2400" dirty="0" smtClean="0"/>
              <a:t> lain-lain.</a:t>
            </a:r>
          </a:p>
          <a:p>
            <a:pPr>
              <a:buFont typeface="Arial" pitchFamily="34" charset="0"/>
              <a:buChar char="•"/>
            </a:pPr>
            <a:r>
              <a:rPr lang="en-US" sz="2400" dirty="0" err="1" smtClean="0"/>
              <a:t>Tumbuhnya</a:t>
            </a:r>
            <a:r>
              <a:rPr lang="en-US" sz="2400" dirty="0" smtClean="0"/>
              <a:t> </a:t>
            </a:r>
            <a:r>
              <a:rPr lang="en-US" sz="2400" dirty="0" err="1" smtClean="0"/>
              <a:t>kreativitas</a:t>
            </a:r>
            <a:r>
              <a:rPr lang="en-US" sz="2400" dirty="0" smtClean="0"/>
              <a:t> </a:t>
            </a:r>
            <a:r>
              <a:rPr lang="en-US" sz="2400" dirty="0" err="1" smtClean="0"/>
              <a:t>anak</a:t>
            </a:r>
            <a:r>
              <a:rPr lang="en-US" sz="2400" dirty="0" smtClean="0"/>
              <a:t> </a:t>
            </a:r>
            <a:r>
              <a:rPr lang="en-US" sz="2400" dirty="0" err="1" smtClean="0"/>
              <a:t>dalam</a:t>
            </a:r>
            <a:r>
              <a:rPr lang="en-US" sz="2400" dirty="0" smtClean="0"/>
              <a:t> </a:t>
            </a:r>
            <a:r>
              <a:rPr lang="en-US" sz="2400" dirty="0" err="1" smtClean="0"/>
              <a:t>pembentukan</a:t>
            </a:r>
            <a:r>
              <a:rPr lang="en-US" sz="2400" dirty="0" smtClean="0"/>
              <a:t> </a:t>
            </a:r>
            <a:r>
              <a:rPr lang="en-US" sz="2400" dirty="0" err="1" smtClean="0"/>
              <a:t>kata-kata</a:t>
            </a:r>
            <a:r>
              <a:rPr lang="en-US" sz="2400" dirty="0" smtClean="0"/>
              <a:t> </a:t>
            </a:r>
            <a:r>
              <a:rPr lang="en-US" sz="2400" dirty="0" err="1" smtClean="0"/>
              <a:t>baru</a:t>
            </a:r>
            <a:r>
              <a:rPr lang="en-US" sz="2400" dirty="0" smtClean="0"/>
              <a:t>.</a:t>
            </a:r>
            <a:endParaRPr lang="en-US"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sz="2400" dirty="0" err="1" smtClean="0">
                <a:latin typeface="Arial Rounded MT Bold" pitchFamily="34" charset="0"/>
              </a:rPr>
              <a:t>Kalimat-kalimat</a:t>
            </a:r>
            <a:r>
              <a:rPr lang="en-US" sz="2400" dirty="0" smtClean="0">
                <a:latin typeface="Arial Rounded MT Bold" pitchFamily="34" charset="0"/>
              </a:rPr>
              <a:t> yang </a:t>
            </a:r>
            <a:r>
              <a:rPr lang="en-US" sz="2400" dirty="0" err="1" smtClean="0">
                <a:latin typeface="Arial Rounded MT Bold" pitchFamily="34" charset="0"/>
              </a:rPr>
              <a:t>agak</a:t>
            </a:r>
            <a:r>
              <a:rPr lang="en-US" sz="2400" dirty="0" smtClean="0">
                <a:latin typeface="Arial Rounded MT Bold" pitchFamily="34" charset="0"/>
              </a:rPr>
              <a:t> </a:t>
            </a:r>
            <a:r>
              <a:rPr lang="en-US" sz="2400" dirty="0" err="1" smtClean="0">
                <a:latin typeface="Arial Rounded MT Bold" pitchFamily="34" charset="0"/>
              </a:rPr>
              <a:t>lebih</a:t>
            </a:r>
            <a:r>
              <a:rPr lang="en-US" sz="2400" dirty="0" smtClean="0">
                <a:latin typeface="Arial Rounded MT Bold" pitchFamily="34" charset="0"/>
              </a:rPr>
              <a:t> </a:t>
            </a:r>
            <a:r>
              <a:rPr lang="en-US" sz="2400" dirty="0" err="1" smtClean="0">
                <a:latin typeface="Arial Rounded MT Bold" pitchFamily="34" charset="0"/>
              </a:rPr>
              <a:t>rumit</a:t>
            </a:r>
            <a:r>
              <a:rPr lang="en-US" sz="2400" dirty="0" smtClean="0">
                <a:latin typeface="Arial Rounded MT Bold" pitchFamily="34" charset="0"/>
              </a:rPr>
              <a:t>. </a:t>
            </a:r>
          </a:p>
          <a:p>
            <a:pPr>
              <a:buNone/>
            </a:pPr>
            <a:r>
              <a:rPr lang="en-US" sz="2400" dirty="0" err="1" smtClean="0">
                <a:latin typeface="Arial Rounded MT Bold" pitchFamily="34" charset="0"/>
              </a:rPr>
              <a:t>Misalnya</a:t>
            </a:r>
            <a:r>
              <a:rPr lang="en-US" sz="2400" dirty="0" smtClean="0">
                <a:latin typeface="Arial Rounded MT Bold" pitchFamily="34" charset="0"/>
              </a:rPr>
              <a:t> :</a:t>
            </a:r>
          </a:p>
          <a:p>
            <a:pPr>
              <a:buFontTx/>
              <a:buChar char="-"/>
            </a:pPr>
            <a:r>
              <a:rPr lang="en-US" sz="2400" dirty="0" smtClean="0">
                <a:latin typeface="Arial Rounded MT Bold" pitchFamily="34" charset="0"/>
              </a:rPr>
              <a:t>Mau </a:t>
            </a:r>
            <a:r>
              <a:rPr lang="en-US" sz="2400" dirty="0" err="1" smtClean="0">
                <a:latin typeface="Arial Rounded MT Bold" pitchFamily="34" charset="0"/>
              </a:rPr>
              <a:t>nonton</a:t>
            </a:r>
            <a:r>
              <a:rPr lang="en-US" sz="2400" dirty="0" smtClean="0">
                <a:latin typeface="Arial Rounded MT Bold" pitchFamily="34" charset="0"/>
              </a:rPr>
              <a:t> </a:t>
            </a:r>
            <a:r>
              <a:rPr lang="en-US" sz="2400" dirty="0" err="1" smtClean="0">
                <a:latin typeface="Arial Rounded MT Bold" pitchFamily="34" charset="0"/>
              </a:rPr>
              <a:t>sambil</a:t>
            </a:r>
            <a:r>
              <a:rPr lang="en-US" sz="2400" dirty="0" smtClean="0">
                <a:latin typeface="Arial Rounded MT Bold" pitchFamily="34" charset="0"/>
              </a:rPr>
              <a:t> </a:t>
            </a:r>
            <a:r>
              <a:rPr lang="en-US" sz="2400" dirty="0" err="1" smtClean="0">
                <a:latin typeface="Arial Rounded MT Bold" pitchFamily="34" charset="0"/>
              </a:rPr>
              <a:t>mkaan</a:t>
            </a:r>
            <a:r>
              <a:rPr lang="en-US" sz="2400" dirty="0" smtClean="0">
                <a:latin typeface="Arial Rounded MT Bold" pitchFamily="34" charset="0"/>
              </a:rPr>
              <a:t> </a:t>
            </a:r>
            <a:r>
              <a:rPr lang="en-US" sz="2400" dirty="0" err="1" smtClean="0">
                <a:latin typeface="Arial Rounded MT Bold" pitchFamily="34" charset="0"/>
              </a:rPr>
              <a:t>kripik</a:t>
            </a:r>
            <a:endParaRPr lang="en-US" sz="2400" dirty="0" smtClean="0">
              <a:latin typeface="Arial Rounded MT Bold" pitchFamily="34" charset="0"/>
            </a:endParaRPr>
          </a:p>
          <a:p>
            <a:pPr>
              <a:buFontTx/>
              <a:buChar char="-"/>
            </a:pPr>
            <a:r>
              <a:rPr lang="en-US" sz="2400" dirty="0" err="1" smtClean="0">
                <a:latin typeface="Arial Rounded MT Bold" pitchFamily="34" charset="0"/>
              </a:rPr>
              <a:t>Aku</a:t>
            </a:r>
            <a:r>
              <a:rPr lang="en-US" sz="2400" dirty="0" smtClean="0">
                <a:latin typeface="Arial Rounded MT Bold" pitchFamily="34" charset="0"/>
              </a:rPr>
              <a:t> </a:t>
            </a:r>
            <a:r>
              <a:rPr lang="en-US" sz="2400" dirty="0" err="1" smtClean="0">
                <a:latin typeface="Arial Rounded MT Bold" pitchFamily="34" charset="0"/>
              </a:rPr>
              <a:t>disini</a:t>
            </a:r>
            <a:r>
              <a:rPr lang="en-US" sz="2400" dirty="0" smtClean="0">
                <a:latin typeface="Arial Rounded MT Bold" pitchFamily="34" charset="0"/>
              </a:rPr>
              <a:t>, </a:t>
            </a:r>
            <a:r>
              <a:rPr lang="en-US" sz="2400" dirty="0" err="1" smtClean="0">
                <a:latin typeface="Arial Rounded MT Bold" pitchFamily="34" charset="0"/>
              </a:rPr>
              <a:t>kakak</a:t>
            </a:r>
            <a:r>
              <a:rPr lang="en-US" sz="2400" dirty="0" smtClean="0">
                <a:latin typeface="Arial Rounded MT Bold" pitchFamily="34" charset="0"/>
              </a:rPr>
              <a:t> </a:t>
            </a:r>
            <a:r>
              <a:rPr lang="en-US" sz="2400" dirty="0" err="1" smtClean="0">
                <a:latin typeface="Arial Rounded MT Bold" pitchFamily="34" charset="0"/>
              </a:rPr>
              <a:t>di</a:t>
            </a:r>
            <a:r>
              <a:rPr lang="en-US" sz="2400" dirty="0" smtClean="0">
                <a:latin typeface="Arial Rounded MT Bold" pitchFamily="34" charset="0"/>
              </a:rPr>
              <a:t> </a:t>
            </a:r>
            <a:r>
              <a:rPr lang="en-US" sz="2400" dirty="0" err="1" smtClean="0">
                <a:latin typeface="Arial Rounded MT Bold" pitchFamily="34" charset="0"/>
              </a:rPr>
              <a:t>sana</a:t>
            </a:r>
            <a:endParaRPr lang="en-US" sz="2400" dirty="0" smtClean="0">
              <a:latin typeface="Arial Rounded MT Bold" pitchFamily="34" charset="0"/>
            </a:endParaRPr>
          </a:p>
          <a:p>
            <a:pPr>
              <a:buFontTx/>
              <a:buChar char="-"/>
            </a:pPr>
            <a:r>
              <a:rPr lang="en-US" sz="2400" dirty="0" smtClean="0">
                <a:latin typeface="Arial Rounded MT Bold" pitchFamily="34" charset="0"/>
              </a:rPr>
              <a:t>Mama </a:t>
            </a:r>
            <a:r>
              <a:rPr lang="en-US" sz="2400" dirty="0" err="1" smtClean="0">
                <a:latin typeface="Arial Rounded MT Bold" pitchFamily="34" charset="0"/>
              </a:rPr>
              <a:t>beli</a:t>
            </a:r>
            <a:r>
              <a:rPr lang="en-US" sz="2400" dirty="0" smtClean="0">
                <a:latin typeface="Arial Rounded MT Bold" pitchFamily="34" charset="0"/>
              </a:rPr>
              <a:t> </a:t>
            </a:r>
            <a:r>
              <a:rPr lang="en-US" sz="2400" dirty="0" err="1" smtClean="0">
                <a:latin typeface="Arial Rounded MT Bold" pitchFamily="34" charset="0"/>
              </a:rPr>
              <a:t>sayur</a:t>
            </a:r>
            <a:r>
              <a:rPr lang="en-US" sz="2400" dirty="0" smtClean="0">
                <a:latin typeface="Arial Rounded MT Bold" pitchFamily="34" charset="0"/>
              </a:rPr>
              <a:t> </a:t>
            </a:r>
            <a:r>
              <a:rPr lang="en-US" sz="2400" dirty="0" err="1" smtClean="0">
                <a:latin typeface="Arial Rounded MT Bold" pitchFamily="34" charset="0"/>
              </a:rPr>
              <a:t>dan</a:t>
            </a:r>
            <a:r>
              <a:rPr lang="en-US" sz="2400" dirty="0" smtClean="0">
                <a:latin typeface="Arial Rounded MT Bold" pitchFamily="34" charset="0"/>
              </a:rPr>
              <a:t> </a:t>
            </a:r>
            <a:r>
              <a:rPr lang="en-US" sz="2400" dirty="0" err="1" smtClean="0">
                <a:latin typeface="Arial Rounded MT Bold" pitchFamily="34" charset="0"/>
              </a:rPr>
              <a:t>kerupuk</a:t>
            </a:r>
            <a:endParaRPr lang="en-US" sz="2400" dirty="0" smtClean="0">
              <a:latin typeface="Arial Rounded MT Bold" pitchFamily="34" charset="0"/>
            </a:endParaRPr>
          </a:p>
          <a:p>
            <a:pPr>
              <a:buFontTx/>
              <a:buChar char="-"/>
            </a:pPr>
            <a:r>
              <a:rPr lang="en-US" sz="2400" dirty="0" err="1" smtClean="0">
                <a:latin typeface="Arial Rounded MT Bold" pitchFamily="34" charset="0"/>
              </a:rPr>
              <a:t>Ani</a:t>
            </a:r>
            <a:r>
              <a:rPr lang="en-US" sz="2400" dirty="0" smtClean="0">
                <a:latin typeface="Arial Rounded MT Bold" pitchFamily="34" charset="0"/>
              </a:rPr>
              <a:t> </a:t>
            </a:r>
            <a:r>
              <a:rPr lang="en-US" sz="2400" dirty="0" err="1" smtClean="0">
                <a:latin typeface="Arial Rounded MT Bold" pitchFamily="34" charset="0"/>
              </a:rPr>
              <a:t>lihat</a:t>
            </a:r>
            <a:r>
              <a:rPr lang="en-US" sz="2400" dirty="0" smtClean="0">
                <a:latin typeface="Arial Rounded MT Bold" pitchFamily="34" charset="0"/>
              </a:rPr>
              <a:t> </a:t>
            </a:r>
            <a:r>
              <a:rPr lang="en-US" sz="2400" dirty="0" err="1" smtClean="0">
                <a:latin typeface="Arial Rounded MT Bold" pitchFamily="34" charset="0"/>
              </a:rPr>
              <a:t>kakek</a:t>
            </a:r>
            <a:r>
              <a:rPr lang="en-US" sz="2400" dirty="0" smtClean="0">
                <a:latin typeface="Arial Rounded MT Bold" pitchFamily="34" charset="0"/>
              </a:rPr>
              <a:t> </a:t>
            </a:r>
            <a:r>
              <a:rPr lang="en-US" sz="2400" dirty="0" err="1" smtClean="0">
                <a:latin typeface="Arial Rounded MT Bold" pitchFamily="34" charset="0"/>
              </a:rPr>
              <a:t>dan</a:t>
            </a:r>
            <a:r>
              <a:rPr lang="en-US" sz="2400" dirty="0" smtClean="0">
                <a:latin typeface="Arial Rounded MT Bold" pitchFamily="34" charset="0"/>
              </a:rPr>
              <a:t> </a:t>
            </a:r>
            <a:r>
              <a:rPr lang="en-US" sz="2400" dirty="0" err="1" smtClean="0">
                <a:latin typeface="Arial Rounded MT Bold" pitchFamily="34" charset="0"/>
              </a:rPr>
              <a:t>nenek</a:t>
            </a:r>
            <a:r>
              <a:rPr lang="en-US" sz="2400" dirty="0" smtClean="0">
                <a:latin typeface="Arial Rounded MT Bold" pitchFamily="34" charset="0"/>
              </a:rPr>
              <a:t> </a:t>
            </a:r>
            <a:r>
              <a:rPr lang="en-US" sz="2400" dirty="0" err="1" smtClean="0">
                <a:latin typeface="Arial Rounded MT Bold" pitchFamily="34" charset="0"/>
              </a:rPr>
              <a:t>di</a:t>
            </a:r>
            <a:r>
              <a:rPr lang="en-US" sz="2400" dirty="0" smtClean="0">
                <a:latin typeface="Arial Rounded MT Bold" pitchFamily="34" charset="0"/>
              </a:rPr>
              <a:t> </a:t>
            </a:r>
            <a:r>
              <a:rPr lang="en-US" sz="2400" dirty="0" err="1" smtClean="0">
                <a:latin typeface="Arial Rounded MT Bold" pitchFamily="34" charset="0"/>
              </a:rPr>
              <a:t>jalan</a:t>
            </a:r>
            <a:endParaRPr lang="en-US" sz="2400" dirty="0" smtClean="0">
              <a:latin typeface="Arial Rounded MT Bold" pitchFamily="34" charset="0"/>
            </a:endParaRPr>
          </a:p>
          <a:p>
            <a:pPr>
              <a:buFontTx/>
              <a:buChar char="-"/>
            </a:pPr>
            <a:r>
              <a:rPr lang="en-US" sz="2400" dirty="0" smtClean="0">
                <a:latin typeface="Arial Rounded MT Bold" pitchFamily="34" charset="0"/>
              </a:rPr>
              <a:t>Ayo </a:t>
            </a:r>
            <a:r>
              <a:rPr lang="en-US" sz="2400" dirty="0" err="1" smtClean="0">
                <a:latin typeface="Arial Rounded MT Bold" pitchFamily="34" charset="0"/>
              </a:rPr>
              <a:t>nyanyi</a:t>
            </a:r>
            <a:r>
              <a:rPr lang="en-US" sz="2400" dirty="0" smtClean="0">
                <a:latin typeface="Arial Rounded MT Bold" pitchFamily="34" charset="0"/>
              </a:rPr>
              <a:t> </a:t>
            </a:r>
            <a:r>
              <a:rPr lang="en-US" sz="2400" dirty="0" err="1" smtClean="0">
                <a:latin typeface="Arial Rounded MT Bold" pitchFamily="34" charset="0"/>
              </a:rPr>
              <a:t>dan</a:t>
            </a:r>
            <a:r>
              <a:rPr lang="en-US" sz="2400" dirty="0" smtClean="0">
                <a:latin typeface="Arial Rounded MT Bold" pitchFamily="34" charset="0"/>
              </a:rPr>
              <a:t> </a:t>
            </a:r>
            <a:r>
              <a:rPr lang="en-US" sz="2400" dirty="0" err="1" smtClean="0">
                <a:latin typeface="Arial Rounded MT Bold" pitchFamily="34" charset="0"/>
              </a:rPr>
              <a:t>nari</a:t>
            </a:r>
            <a:endParaRPr lang="en-US" sz="2400" dirty="0" smtClean="0">
              <a:latin typeface="Arial Rounded MT Bold" pitchFamily="34" charset="0"/>
            </a:endParaRPr>
          </a:p>
          <a:p>
            <a:pPr>
              <a:buFontTx/>
              <a:buChar char="-"/>
            </a:pPr>
            <a:r>
              <a:rPr lang="en-US" sz="2400" dirty="0" err="1" smtClean="0">
                <a:latin typeface="Arial Rounded MT Bold" pitchFamily="34" charset="0"/>
              </a:rPr>
              <a:t>Kakak</a:t>
            </a:r>
            <a:r>
              <a:rPr lang="en-US" sz="2400" dirty="0" smtClean="0">
                <a:latin typeface="Arial Rounded MT Bold" pitchFamily="34" charset="0"/>
              </a:rPr>
              <a:t>, </a:t>
            </a:r>
            <a:r>
              <a:rPr lang="en-US" sz="2400" dirty="0" err="1" smtClean="0">
                <a:latin typeface="Arial Rounded MT Bold" pitchFamily="34" charset="0"/>
              </a:rPr>
              <a:t>adik</a:t>
            </a:r>
            <a:r>
              <a:rPr lang="en-US" sz="2400" dirty="0" smtClean="0">
                <a:latin typeface="Arial Rounded MT Bold" pitchFamily="34" charset="0"/>
              </a:rPr>
              <a:t> </a:t>
            </a:r>
            <a:r>
              <a:rPr lang="en-US" sz="2400" dirty="0" err="1" smtClean="0">
                <a:latin typeface="Arial Rounded MT Bold" pitchFamily="34" charset="0"/>
              </a:rPr>
              <a:t>dari</a:t>
            </a:r>
            <a:r>
              <a:rPr lang="en-US" sz="2400" dirty="0" smtClean="0">
                <a:latin typeface="Arial Rounded MT Bold" pitchFamily="34" charset="0"/>
              </a:rPr>
              <a:t> </a:t>
            </a:r>
            <a:r>
              <a:rPr lang="en-US" sz="2400" dirty="0" err="1" smtClean="0">
                <a:latin typeface="Arial Rounded MT Bold" pitchFamily="34" charset="0"/>
              </a:rPr>
              <a:t>mana</a:t>
            </a:r>
            <a:endParaRPr lang="en-US" sz="2400" dirty="0" smtClean="0">
              <a:latin typeface="Arial Rounded MT Bold" pitchFamily="34" charset="0"/>
            </a:endParaRPr>
          </a:p>
          <a:p>
            <a:pPr>
              <a:buNone/>
            </a:pPr>
            <a:endParaRPr lang="en-US" dirty="0" smtClean="0"/>
          </a:p>
        </p:txBody>
      </p:sp>
      <p:sp>
        <p:nvSpPr>
          <p:cNvPr id="3" name="Title 2"/>
          <p:cNvSpPr>
            <a:spLocks noGrp="1"/>
          </p:cNvSpPr>
          <p:nvPr>
            <p:ph type="title"/>
          </p:nvPr>
        </p:nvSpPr>
        <p:spPr/>
        <p:txBody>
          <a:bodyPr>
            <a:normAutofit/>
          </a:bodyPr>
          <a:lstStyle/>
          <a:p>
            <a:r>
              <a:rPr lang="en-US" sz="2800" dirty="0" smtClean="0">
                <a:solidFill>
                  <a:schemeClr val="tx1"/>
                </a:solidFill>
              </a:rPr>
              <a:t>d. </a:t>
            </a:r>
            <a:r>
              <a:rPr lang="en-US" sz="2800" dirty="0" err="1" smtClean="0">
                <a:solidFill>
                  <a:schemeClr val="tx1"/>
                </a:solidFill>
              </a:rPr>
              <a:t>Tahap</a:t>
            </a:r>
            <a:r>
              <a:rPr lang="en-US" sz="2800" dirty="0" smtClean="0">
                <a:solidFill>
                  <a:schemeClr val="tx1"/>
                </a:solidFill>
              </a:rPr>
              <a:t> </a:t>
            </a:r>
            <a:r>
              <a:rPr lang="en-US" sz="2800" dirty="0" err="1" smtClean="0">
                <a:solidFill>
                  <a:schemeClr val="tx1"/>
                </a:solidFill>
              </a:rPr>
              <a:t>Linguistik</a:t>
            </a:r>
            <a:r>
              <a:rPr lang="en-US" sz="2800" dirty="0" smtClean="0">
                <a:solidFill>
                  <a:schemeClr val="tx1"/>
                </a:solidFill>
              </a:rPr>
              <a:t> IV: Tata </a:t>
            </a:r>
            <a:r>
              <a:rPr lang="en-US" sz="2800" dirty="0" err="1" smtClean="0">
                <a:solidFill>
                  <a:schemeClr val="tx1"/>
                </a:solidFill>
              </a:rPr>
              <a:t>Bahasa</a:t>
            </a:r>
            <a:r>
              <a:rPr lang="en-US" sz="2800" dirty="0" smtClean="0">
                <a:solidFill>
                  <a:schemeClr val="tx1"/>
                </a:solidFill>
              </a:rPr>
              <a:t> </a:t>
            </a:r>
            <a:r>
              <a:rPr lang="en-US" sz="2800" dirty="0" err="1" smtClean="0">
                <a:solidFill>
                  <a:schemeClr val="tx1"/>
                </a:solidFill>
              </a:rPr>
              <a:t>Menjelang</a:t>
            </a:r>
            <a:r>
              <a:rPr lang="en-US" sz="2800" dirty="0" smtClean="0">
                <a:solidFill>
                  <a:schemeClr val="tx1"/>
                </a:solidFill>
              </a:rPr>
              <a:t> </a:t>
            </a:r>
            <a:r>
              <a:rPr lang="en-US" sz="2800" dirty="0" err="1" smtClean="0">
                <a:solidFill>
                  <a:schemeClr val="tx1"/>
                </a:solidFill>
              </a:rPr>
              <a:t>Dewasa</a:t>
            </a:r>
            <a:r>
              <a:rPr lang="en-US" sz="2800" dirty="0" smtClean="0">
                <a:solidFill>
                  <a:schemeClr val="tx1"/>
                </a:solidFill>
              </a:rPr>
              <a:t>/</a:t>
            </a:r>
            <a:r>
              <a:rPr lang="en-US" sz="2800" dirty="0" err="1" smtClean="0">
                <a:solidFill>
                  <a:schemeClr val="tx1"/>
                </a:solidFill>
              </a:rPr>
              <a:t>Pradewasa</a:t>
            </a:r>
            <a:endParaRPr lang="en-US" sz="2800"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en-US" dirty="0" err="1" smtClean="0">
                <a:latin typeface="Constantia" pitchFamily="18" charset="0"/>
              </a:rPr>
              <a:t>Menurut</a:t>
            </a:r>
            <a:r>
              <a:rPr lang="en-US" dirty="0" smtClean="0">
                <a:latin typeface="Constantia" pitchFamily="18" charset="0"/>
              </a:rPr>
              <a:t> </a:t>
            </a:r>
            <a:r>
              <a:rPr lang="en-US" dirty="0" err="1" smtClean="0">
                <a:latin typeface="Constantia" pitchFamily="18" charset="0"/>
              </a:rPr>
              <a:t>Tarigan</a:t>
            </a:r>
            <a:r>
              <a:rPr lang="en-US" dirty="0" smtClean="0">
                <a:latin typeface="Constantia" pitchFamily="18" charset="0"/>
              </a:rPr>
              <a:t> (1985), </a:t>
            </a:r>
            <a:r>
              <a:rPr lang="en-US" dirty="0" err="1" smtClean="0">
                <a:latin typeface="Constantia" pitchFamily="18" charset="0"/>
              </a:rPr>
              <a:t>anak-anak</a:t>
            </a:r>
            <a:r>
              <a:rPr lang="en-US" dirty="0" smtClean="0">
                <a:latin typeface="Constantia" pitchFamily="18" charset="0"/>
              </a:rPr>
              <a:t> </a:t>
            </a:r>
            <a:r>
              <a:rPr lang="en-US" dirty="0" err="1" smtClean="0">
                <a:latin typeface="Constantia" pitchFamily="18" charset="0"/>
              </a:rPr>
              <a:t>sudah</a:t>
            </a:r>
            <a:r>
              <a:rPr lang="en-US" dirty="0" smtClean="0">
                <a:latin typeface="Constantia" pitchFamily="18" charset="0"/>
              </a:rPr>
              <a:t> </a:t>
            </a:r>
            <a:r>
              <a:rPr lang="en-US" dirty="0" err="1" smtClean="0">
                <a:latin typeface="Constantia" pitchFamily="18" charset="0"/>
              </a:rPr>
              <a:t>dianggap</a:t>
            </a:r>
            <a:r>
              <a:rPr lang="en-US" dirty="0" smtClean="0">
                <a:latin typeface="Constantia" pitchFamily="18" charset="0"/>
              </a:rPr>
              <a:t> </a:t>
            </a:r>
            <a:r>
              <a:rPr lang="en-US" dirty="0" err="1" smtClean="0">
                <a:latin typeface="Constantia" pitchFamily="18" charset="0"/>
              </a:rPr>
              <a:t>mampu</a:t>
            </a:r>
            <a:r>
              <a:rPr lang="en-US" dirty="0" smtClean="0">
                <a:latin typeface="Constantia" pitchFamily="18" charset="0"/>
              </a:rPr>
              <a:t> </a:t>
            </a:r>
            <a:r>
              <a:rPr lang="en-US" dirty="0" err="1" smtClean="0">
                <a:latin typeface="Constantia" pitchFamily="18" charset="0"/>
              </a:rPr>
              <a:t>menyusun</a:t>
            </a:r>
            <a:r>
              <a:rPr lang="en-US" dirty="0" smtClean="0">
                <a:latin typeface="Constantia" pitchFamily="18" charset="0"/>
              </a:rPr>
              <a:t> </a:t>
            </a:r>
            <a:r>
              <a:rPr lang="en-US" dirty="0" err="1" smtClean="0">
                <a:latin typeface="Constantia" pitchFamily="18" charset="0"/>
              </a:rPr>
              <a:t>kalimat</a:t>
            </a:r>
            <a:r>
              <a:rPr lang="en-US" dirty="0" smtClean="0">
                <a:latin typeface="Constantia" pitchFamily="18" charset="0"/>
              </a:rPr>
              <a:t> </a:t>
            </a:r>
            <a:r>
              <a:rPr lang="en-US" dirty="0" err="1" smtClean="0">
                <a:latin typeface="Constantia" pitchFamily="18" charset="0"/>
              </a:rPr>
              <a:t>kompleks</a:t>
            </a:r>
            <a:r>
              <a:rPr lang="en-US" dirty="0" smtClean="0">
                <a:latin typeface="Constantia" pitchFamily="18" charset="0"/>
              </a:rPr>
              <a:t>, </a:t>
            </a:r>
            <a:r>
              <a:rPr lang="en-US" dirty="0" err="1" smtClean="0">
                <a:latin typeface="Constantia" pitchFamily="18" charset="0"/>
              </a:rPr>
              <a:t>tetapi</a:t>
            </a:r>
            <a:r>
              <a:rPr lang="en-US" dirty="0" smtClean="0">
                <a:latin typeface="Constantia" pitchFamily="18" charset="0"/>
              </a:rPr>
              <a:t> </a:t>
            </a:r>
            <a:r>
              <a:rPr lang="en-US" dirty="0" err="1" smtClean="0">
                <a:latin typeface="Constantia" pitchFamily="18" charset="0"/>
              </a:rPr>
              <a:t>mereka</a:t>
            </a:r>
            <a:r>
              <a:rPr lang="en-US" dirty="0" smtClean="0">
                <a:latin typeface="Constantia" pitchFamily="18" charset="0"/>
              </a:rPr>
              <a:t> </a:t>
            </a:r>
            <a:r>
              <a:rPr lang="en-US" dirty="0" err="1" smtClean="0">
                <a:latin typeface="Constantia" pitchFamily="18" charset="0"/>
              </a:rPr>
              <a:t>masih</a:t>
            </a:r>
            <a:r>
              <a:rPr lang="en-US" dirty="0" smtClean="0">
                <a:latin typeface="Constantia" pitchFamily="18" charset="0"/>
              </a:rPr>
              <a:t> </a:t>
            </a:r>
            <a:r>
              <a:rPr lang="en-US" dirty="0" err="1" smtClean="0">
                <a:latin typeface="Constantia" pitchFamily="18" charset="0"/>
              </a:rPr>
              <a:t>membuat</a:t>
            </a:r>
            <a:r>
              <a:rPr lang="en-US" dirty="0" smtClean="0">
                <a:latin typeface="Constantia" pitchFamily="18" charset="0"/>
              </a:rPr>
              <a:t> </a:t>
            </a:r>
            <a:r>
              <a:rPr lang="en-US" dirty="0" err="1" smtClean="0">
                <a:latin typeface="Constantia" pitchFamily="18" charset="0"/>
              </a:rPr>
              <a:t>kesalahan</a:t>
            </a:r>
            <a:r>
              <a:rPr lang="en-US" dirty="0" smtClean="0">
                <a:latin typeface="Constantia" pitchFamily="18" charset="0"/>
              </a:rPr>
              <a:t>-</a:t>
            </a:r>
            <a:r>
              <a:rPr lang="en-US" dirty="0" err="1" smtClean="0">
                <a:latin typeface="Constantia" pitchFamily="18" charset="0"/>
              </a:rPr>
              <a:t>kesalahan</a:t>
            </a:r>
            <a:r>
              <a:rPr lang="en-US" dirty="0" smtClean="0">
                <a:latin typeface="Constantia" pitchFamily="18" charset="0"/>
              </a:rPr>
              <a:t>.</a:t>
            </a:r>
          </a:p>
          <a:p>
            <a:pPr>
              <a:buNone/>
            </a:pPr>
            <a:endParaRPr lang="en-US" dirty="0" smtClean="0">
              <a:latin typeface="Constantia" pitchFamily="18" charset="0"/>
            </a:endParaRPr>
          </a:p>
          <a:p>
            <a:pPr>
              <a:buNone/>
            </a:pPr>
            <a:r>
              <a:rPr lang="en-US" dirty="0" err="1" smtClean="0">
                <a:latin typeface="Constantia" pitchFamily="18" charset="0"/>
              </a:rPr>
              <a:t>Memilih</a:t>
            </a:r>
            <a:r>
              <a:rPr lang="en-US" dirty="0" smtClean="0">
                <a:latin typeface="Constantia" pitchFamily="18" charset="0"/>
              </a:rPr>
              <a:t> </a:t>
            </a:r>
            <a:r>
              <a:rPr lang="en-US" dirty="0" err="1" smtClean="0">
                <a:latin typeface="Constantia" pitchFamily="18" charset="0"/>
              </a:rPr>
              <a:t>kata</a:t>
            </a:r>
            <a:r>
              <a:rPr lang="en-US" dirty="0" smtClean="0">
                <a:latin typeface="Constantia" pitchFamily="18" charset="0"/>
              </a:rPr>
              <a:t> </a:t>
            </a:r>
            <a:r>
              <a:rPr lang="en-US" dirty="0" err="1" smtClean="0">
                <a:latin typeface="Constantia" pitchFamily="18" charset="0"/>
              </a:rPr>
              <a:t>dan</a:t>
            </a:r>
            <a:r>
              <a:rPr lang="en-US" dirty="0" smtClean="0">
                <a:latin typeface="Constantia" pitchFamily="18" charset="0"/>
              </a:rPr>
              <a:t> </a:t>
            </a:r>
            <a:r>
              <a:rPr lang="en-US" dirty="0" err="1" smtClean="0">
                <a:latin typeface="Constantia" pitchFamily="18" charset="0"/>
              </a:rPr>
              <a:t>imbuhan</a:t>
            </a:r>
            <a:r>
              <a:rPr lang="en-US" dirty="0" smtClean="0">
                <a:latin typeface="Constantia" pitchFamily="18" charset="0"/>
              </a:rPr>
              <a:t> yang </a:t>
            </a:r>
            <a:r>
              <a:rPr lang="en-US" dirty="0" err="1" smtClean="0">
                <a:latin typeface="Constantia" pitchFamily="18" charset="0"/>
              </a:rPr>
              <a:t>sudah</a:t>
            </a:r>
            <a:r>
              <a:rPr lang="en-US" dirty="0" smtClean="0">
                <a:latin typeface="Constantia" pitchFamily="18" charset="0"/>
              </a:rPr>
              <a:t> </a:t>
            </a:r>
            <a:r>
              <a:rPr lang="en-US" dirty="0" err="1" smtClean="0">
                <a:latin typeface="Constantia" pitchFamily="18" charset="0"/>
              </a:rPr>
              <a:t>tidak</a:t>
            </a:r>
            <a:r>
              <a:rPr lang="en-US" dirty="0" smtClean="0">
                <a:latin typeface="Constantia" pitchFamily="18" charset="0"/>
              </a:rPr>
              <a:t> </a:t>
            </a:r>
            <a:r>
              <a:rPr lang="en-US" dirty="0" err="1" smtClean="0">
                <a:latin typeface="Constantia" pitchFamily="18" charset="0"/>
              </a:rPr>
              <a:t>mengalami</a:t>
            </a:r>
            <a:r>
              <a:rPr lang="en-US" dirty="0" smtClean="0">
                <a:latin typeface="Constantia" pitchFamily="18" charset="0"/>
              </a:rPr>
              <a:t> </a:t>
            </a:r>
            <a:r>
              <a:rPr lang="en-US" dirty="0" err="1" smtClean="0">
                <a:latin typeface="Constantia" pitchFamily="18" charset="0"/>
              </a:rPr>
              <a:t>kesulitan</a:t>
            </a:r>
            <a:r>
              <a:rPr lang="en-US" dirty="0" smtClean="0">
                <a:latin typeface="Constantia" pitchFamily="18" charset="0"/>
              </a:rPr>
              <a:t> </a:t>
            </a:r>
            <a:r>
              <a:rPr lang="en-US" dirty="0" err="1" smtClean="0">
                <a:latin typeface="Constantia" pitchFamily="18" charset="0"/>
              </a:rPr>
              <a:t>dalam</a:t>
            </a:r>
            <a:r>
              <a:rPr lang="en-US" dirty="0" smtClean="0">
                <a:latin typeface="Constantia" pitchFamily="18" charset="0"/>
              </a:rPr>
              <a:t> </a:t>
            </a:r>
            <a:r>
              <a:rPr lang="en-US" dirty="0" err="1" smtClean="0">
                <a:latin typeface="Constantia" pitchFamily="18" charset="0"/>
              </a:rPr>
              <a:t>mengucapkan</a:t>
            </a:r>
            <a:r>
              <a:rPr lang="en-US" dirty="0" smtClean="0">
                <a:latin typeface="Constantia" pitchFamily="18" charset="0"/>
              </a:rPr>
              <a:t> </a:t>
            </a:r>
            <a:r>
              <a:rPr lang="en-US" dirty="0" err="1" smtClean="0">
                <a:latin typeface="Constantia" pitchFamily="18" charset="0"/>
              </a:rPr>
              <a:t>bunyi-bunyi</a:t>
            </a:r>
            <a:r>
              <a:rPr lang="en-US" dirty="0" smtClean="0">
                <a:latin typeface="Constantia" pitchFamily="18" charset="0"/>
              </a:rPr>
              <a:t> </a:t>
            </a:r>
            <a:r>
              <a:rPr lang="en-US" dirty="0" err="1" smtClean="0">
                <a:latin typeface="Constantia" pitchFamily="18" charset="0"/>
              </a:rPr>
              <a:t>suara</a:t>
            </a:r>
            <a:r>
              <a:rPr lang="en-US" dirty="0" smtClean="0"/>
              <a:t>.</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Font typeface="Wingdings" pitchFamily="2" charset="2"/>
              <a:buChar char="v"/>
            </a:pPr>
            <a:r>
              <a:rPr lang="en-US" sz="2400" dirty="0" smtClean="0">
                <a:latin typeface="Constantia" pitchFamily="18" charset="0"/>
              </a:rPr>
              <a:t>5 – 7 </a:t>
            </a:r>
            <a:r>
              <a:rPr lang="en-US" sz="2400" dirty="0" err="1" smtClean="0">
                <a:latin typeface="Constantia" pitchFamily="18" charset="0"/>
              </a:rPr>
              <a:t>tahun</a:t>
            </a:r>
            <a:r>
              <a:rPr lang="en-US" sz="2400" dirty="0" smtClean="0">
                <a:latin typeface="Constantia" pitchFamily="18" charset="0"/>
              </a:rPr>
              <a:t>, </a:t>
            </a:r>
            <a:r>
              <a:rPr lang="en-US" sz="2400" dirty="0" err="1" smtClean="0">
                <a:latin typeface="Constantia" pitchFamily="18" charset="0"/>
              </a:rPr>
              <a:t>memasuki</a:t>
            </a:r>
            <a:r>
              <a:rPr lang="en-US" sz="2400" dirty="0" smtClean="0">
                <a:latin typeface="Constantia" pitchFamily="18" charset="0"/>
              </a:rPr>
              <a:t> </a:t>
            </a:r>
            <a:r>
              <a:rPr lang="en-US" sz="2400" dirty="0" err="1" smtClean="0">
                <a:latin typeface="Constantia" pitchFamily="18" charset="0"/>
              </a:rPr>
              <a:t>tahap</a:t>
            </a:r>
            <a:r>
              <a:rPr lang="en-US" sz="2400" dirty="0" smtClean="0">
                <a:latin typeface="Constantia" pitchFamily="18" charset="0"/>
              </a:rPr>
              <a:t> yang </a:t>
            </a:r>
            <a:r>
              <a:rPr lang="en-US" sz="2400" dirty="0" err="1" smtClean="0">
                <a:latin typeface="Constantia" pitchFamily="18" charset="0"/>
              </a:rPr>
              <a:t>disebut</a:t>
            </a:r>
            <a:r>
              <a:rPr lang="en-US" sz="2400" dirty="0" smtClean="0">
                <a:latin typeface="Constantia" pitchFamily="18" charset="0"/>
              </a:rPr>
              <a:t> </a:t>
            </a:r>
            <a:r>
              <a:rPr lang="en-US" sz="2400" dirty="0" err="1" smtClean="0">
                <a:latin typeface="Constantia" pitchFamily="18" charset="0"/>
              </a:rPr>
              <a:t>sebagai</a:t>
            </a:r>
            <a:r>
              <a:rPr lang="en-US" sz="2400" dirty="0" smtClean="0">
                <a:latin typeface="Constantia" pitchFamily="18" charset="0"/>
              </a:rPr>
              <a:t> </a:t>
            </a:r>
            <a:r>
              <a:rPr lang="en-US" sz="2400" dirty="0" err="1" smtClean="0">
                <a:latin typeface="Constantia" pitchFamily="18" charset="0"/>
              </a:rPr>
              <a:t>kompetensi</a:t>
            </a:r>
            <a:r>
              <a:rPr lang="en-US" sz="2400" dirty="0" smtClean="0">
                <a:latin typeface="Constantia" pitchFamily="18" charset="0"/>
              </a:rPr>
              <a:t> </a:t>
            </a:r>
            <a:r>
              <a:rPr lang="en-US" sz="2400" dirty="0" err="1" smtClean="0">
                <a:latin typeface="Constantia" pitchFamily="18" charset="0"/>
              </a:rPr>
              <a:t>penuh</a:t>
            </a:r>
            <a:r>
              <a:rPr lang="en-US" sz="2400" dirty="0" smtClean="0">
                <a:latin typeface="Constantia" pitchFamily="18" charset="0"/>
              </a:rPr>
              <a:t>. (</a:t>
            </a:r>
            <a:r>
              <a:rPr lang="en-US" sz="2400" dirty="0" err="1" smtClean="0">
                <a:latin typeface="Constantia" pitchFamily="18" charset="0"/>
              </a:rPr>
              <a:t>pemahaman</a:t>
            </a:r>
            <a:r>
              <a:rPr lang="en-US" sz="2400" dirty="0" smtClean="0">
                <a:latin typeface="Constantia" pitchFamily="18" charset="0"/>
              </a:rPr>
              <a:t> </a:t>
            </a:r>
            <a:r>
              <a:rPr lang="en-US" sz="2400" dirty="0" err="1" smtClean="0">
                <a:latin typeface="Constantia" pitchFamily="18" charset="0"/>
              </a:rPr>
              <a:t>dan</a:t>
            </a:r>
            <a:r>
              <a:rPr lang="en-US" sz="2400" dirty="0" smtClean="0">
                <a:latin typeface="Constantia" pitchFamily="18" charset="0"/>
              </a:rPr>
              <a:t> </a:t>
            </a:r>
            <a:r>
              <a:rPr lang="en-US" sz="2400" dirty="0" err="1" smtClean="0">
                <a:latin typeface="Constantia" pitchFamily="18" charset="0"/>
              </a:rPr>
              <a:t>produktivitas</a:t>
            </a:r>
            <a:r>
              <a:rPr lang="en-US" sz="2400" dirty="0" smtClean="0">
                <a:latin typeface="Constantia" pitchFamily="18" charset="0"/>
              </a:rPr>
              <a:t> </a:t>
            </a:r>
            <a:r>
              <a:rPr lang="en-US" sz="2400" dirty="0" err="1" smtClean="0">
                <a:latin typeface="Constantia" pitchFamily="18" charset="0"/>
              </a:rPr>
              <a:t>bahasa</a:t>
            </a:r>
            <a:r>
              <a:rPr lang="en-US" sz="2400" dirty="0" smtClean="0">
                <a:latin typeface="Constantia" pitchFamily="18" charset="0"/>
              </a:rPr>
              <a:t>) </a:t>
            </a:r>
            <a:r>
              <a:rPr lang="en-US" sz="2400" dirty="0" err="1" smtClean="0">
                <a:latin typeface="Constantia" pitchFamily="18" charset="0"/>
              </a:rPr>
              <a:t>secara</a:t>
            </a:r>
            <a:r>
              <a:rPr lang="en-US" sz="2400" dirty="0" smtClean="0">
                <a:latin typeface="Constantia" pitchFamily="18" charset="0"/>
              </a:rPr>
              <a:t> </a:t>
            </a:r>
            <a:r>
              <a:rPr lang="en-US" sz="2400" dirty="0" err="1" smtClean="0">
                <a:latin typeface="Constantia" pitchFamily="18" charset="0"/>
              </a:rPr>
              <a:t>memadai</a:t>
            </a:r>
            <a:r>
              <a:rPr lang="en-US" sz="2400" dirty="0" smtClean="0">
                <a:latin typeface="Constantia" pitchFamily="18" charset="0"/>
              </a:rPr>
              <a:t>.</a:t>
            </a:r>
          </a:p>
          <a:p>
            <a:pPr>
              <a:buNone/>
            </a:pPr>
            <a:r>
              <a:rPr lang="en-US" sz="2400" dirty="0" err="1" smtClean="0">
                <a:latin typeface="Constantia" pitchFamily="18" charset="0"/>
              </a:rPr>
              <a:t>Perbendaharaan</a:t>
            </a:r>
            <a:r>
              <a:rPr lang="en-US" sz="2400" dirty="0" smtClean="0">
                <a:latin typeface="Constantia" pitchFamily="18" charset="0"/>
              </a:rPr>
              <a:t> </a:t>
            </a:r>
            <a:r>
              <a:rPr lang="en-US" sz="2400" dirty="0" err="1" smtClean="0">
                <a:latin typeface="Constantia" pitchFamily="18" charset="0"/>
              </a:rPr>
              <a:t>katanya</a:t>
            </a:r>
            <a:r>
              <a:rPr lang="en-US" sz="2400" dirty="0" smtClean="0">
                <a:latin typeface="Constantia" pitchFamily="18" charset="0"/>
              </a:rPr>
              <a:t> </a:t>
            </a:r>
            <a:r>
              <a:rPr lang="en-US" sz="2400" dirty="0" err="1" smtClean="0">
                <a:latin typeface="Constantia" pitchFamily="18" charset="0"/>
              </a:rPr>
              <a:t>masih</a:t>
            </a:r>
            <a:r>
              <a:rPr lang="en-US" sz="2400" dirty="0" smtClean="0">
                <a:latin typeface="Constantia" pitchFamily="18" charset="0"/>
              </a:rPr>
              <a:t> </a:t>
            </a:r>
            <a:r>
              <a:rPr lang="en-US" sz="2400" dirty="0" err="1" smtClean="0">
                <a:latin typeface="Constantia" pitchFamily="18" charset="0"/>
              </a:rPr>
              <a:t>terbatas</a:t>
            </a:r>
            <a:r>
              <a:rPr lang="en-US" sz="2400" dirty="0" smtClean="0">
                <a:latin typeface="Constantia" pitchFamily="18" charset="0"/>
              </a:rPr>
              <a:t> </a:t>
            </a:r>
            <a:r>
              <a:rPr lang="en-US" sz="2400" dirty="0" err="1" smtClean="0">
                <a:latin typeface="Constantia" pitchFamily="18" charset="0"/>
              </a:rPr>
              <a:t>tetapi</a:t>
            </a:r>
            <a:r>
              <a:rPr lang="en-US" sz="2400" dirty="0" smtClean="0">
                <a:latin typeface="Constantia" pitchFamily="18" charset="0"/>
              </a:rPr>
              <a:t> </a:t>
            </a:r>
            <a:r>
              <a:rPr lang="en-US" sz="2400" dirty="0" err="1" smtClean="0">
                <a:latin typeface="Constantia" pitchFamily="18" charset="0"/>
              </a:rPr>
              <a:t>terus</a:t>
            </a:r>
            <a:r>
              <a:rPr lang="en-US" sz="2400" dirty="0" smtClean="0">
                <a:latin typeface="Constantia" pitchFamily="18" charset="0"/>
              </a:rPr>
              <a:t> </a:t>
            </a:r>
            <a:r>
              <a:rPr lang="en-US" sz="2400" dirty="0" err="1" smtClean="0">
                <a:latin typeface="Constantia" pitchFamily="18" charset="0"/>
              </a:rPr>
              <a:t>berkembang</a:t>
            </a:r>
            <a:r>
              <a:rPr lang="en-US" sz="2400" dirty="0" smtClean="0">
                <a:latin typeface="Constantia" pitchFamily="18" charset="0"/>
              </a:rPr>
              <a:t>/</a:t>
            </a:r>
            <a:r>
              <a:rPr lang="en-US" sz="2400" dirty="0" err="1" smtClean="0">
                <a:latin typeface="Constantia" pitchFamily="18" charset="0"/>
              </a:rPr>
              <a:t>bertambah</a:t>
            </a:r>
            <a:r>
              <a:rPr lang="en-US" sz="2400" dirty="0" smtClean="0">
                <a:latin typeface="Constantia" pitchFamily="18" charset="0"/>
              </a:rPr>
              <a:t>.</a:t>
            </a:r>
          </a:p>
          <a:p>
            <a:pPr>
              <a:buNone/>
            </a:pPr>
            <a:endParaRPr lang="en-US" sz="2400" dirty="0" smtClean="0">
              <a:latin typeface="Constantia" pitchFamily="18" charset="0"/>
            </a:endParaRPr>
          </a:p>
          <a:p>
            <a:pPr>
              <a:buNone/>
            </a:pPr>
            <a:r>
              <a:rPr lang="en-US" sz="2400" dirty="0" err="1" smtClean="0">
                <a:latin typeface="Constantia" pitchFamily="18" charset="0"/>
              </a:rPr>
              <a:t>Kemampuan</a:t>
            </a:r>
            <a:r>
              <a:rPr lang="en-US" sz="2400" dirty="0" smtClean="0">
                <a:latin typeface="Constantia" pitchFamily="18" charset="0"/>
              </a:rPr>
              <a:t> </a:t>
            </a:r>
            <a:r>
              <a:rPr lang="en-US" sz="2400" dirty="0" err="1" smtClean="0">
                <a:latin typeface="Constantia" pitchFamily="18" charset="0"/>
              </a:rPr>
              <a:t>mereka</a:t>
            </a:r>
            <a:r>
              <a:rPr lang="en-US" sz="2400" dirty="0" smtClean="0">
                <a:latin typeface="Constantia" pitchFamily="18" charset="0"/>
              </a:rPr>
              <a:t> </a:t>
            </a:r>
            <a:r>
              <a:rPr lang="en-US" sz="2400" dirty="0" err="1" smtClean="0">
                <a:latin typeface="Constantia" pitchFamily="18" charset="0"/>
              </a:rPr>
              <a:t>menggunakan</a:t>
            </a:r>
            <a:r>
              <a:rPr lang="en-US" sz="2400" dirty="0" smtClean="0">
                <a:latin typeface="Constantia" pitchFamily="18" charset="0"/>
              </a:rPr>
              <a:t> </a:t>
            </a:r>
            <a:r>
              <a:rPr lang="en-US" sz="2400" dirty="0" err="1" smtClean="0">
                <a:latin typeface="Constantia" pitchFamily="18" charset="0"/>
              </a:rPr>
              <a:t>bahasa</a:t>
            </a:r>
            <a:r>
              <a:rPr lang="en-US" sz="2400" dirty="0" smtClean="0">
                <a:latin typeface="Constantia" pitchFamily="18" charset="0"/>
              </a:rPr>
              <a:t> </a:t>
            </a:r>
            <a:r>
              <a:rPr lang="en-US" sz="2400" dirty="0" err="1" smtClean="0">
                <a:latin typeface="Constantia" pitchFamily="18" charset="0"/>
              </a:rPr>
              <a:t>tulis</a:t>
            </a:r>
            <a:r>
              <a:rPr lang="en-US" sz="2400" dirty="0" smtClean="0">
                <a:latin typeface="Constantia" pitchFamily="18" charset="0"/>
              </a:rPr>
              <a:t> </a:t>
            </a:r>
            <a:r>
              <a:rPr lang="en-US" sz="2400" dirty="0" err="1" smtClean="0">
                <a:latin typeface="Constantia" pitchFamily="18" charset="0"/>
              </a:rPr>
              <a:t>atau</a:t>
            </a:r>
            <a:r>
              <a:rPr lang="en-US" sz="2400" dirty="0" smtClean="0">
                <a:latin typeface="Constantia" pitchFamily="18" charset="0"/>
              </a:rPr>
              <a:t> </a:t>
            </a:r>
            <a:r>
              <a:rPr lang="en-US" sz="2400" i="1" dirty="0" smtClean="0">
                <a:latin typeface="Constantia" pitchFamily="18" charset="0"/>
              </a:rPr>
              <a:t>written language acquisition.</a:t>
            </a:r>
            <a:endParaRPr lang="en-US" sz="2400" dirty="0" smtClean="0">
              <a:latin typeface="Constantia" pitchFamily="18" charset="0"/>
            </a:endParaRPr>
          </a:p>
          <a:p>
            <a:pPr>
              <a:buFont typeface="Wingdings" pitchFamily="2" charset="2"/>
              <a:buChar char="v"/>
            </a:pPr>
            <a:r>
              <a:rPr lang="en-US" sz="2400" dirty="0" err="1" smtClean="0">
                <a:latin typeface="Constantia" pitchFamily="18" charset="0"/>
              </a:rPr>
              <a:t>Anak</a:t>
            </a:r>
            <a:r>
              <a:rPr lang="en-US" sz="2400" dirty="0" smtClean="0">
                <a:latin typeface="Constantia" pitchFamily="18" charset="0"/>
              </a:rPr>
              <a:t> </a:t>
            </a:r>
            <a:r>
              <a:rPr lang="en-US" sz="2400" dirty="0" err="1" smtClean="0">
                <a:latin typeface="Constantia" pitchFamily="18" charset="0"/>
              </a:rPr>
              <a:t>mulai</a:t>
            </a:r>
            <a:r>
              <a:rPr lang="en-US" sz="2400" dirty="0" smtClean="0">
                <a:latin typeface="Constantia" pitchFamily="18" charset="0"/>
              </a:rPr>
              <a:t> </a:t>
            </a:r>
            <a:r>
              <a:rPr lang="en-US" sz="2400" dirty="0" err="1" smtClean="0">
                <a:latin typeface="Constantia" pitchFamily="18" charset="0"/>
              </a:rPr>
              <a:t>mengenal</a:t>
            </a:r>
            <a:r>
              <a:rPr lang="en-US" sz="2400" dirty="0" smtClean="0">
                <a:latin typeface="Constantia" pitchFamily="18" charset="0"/>
              </a:rPr>
              <a:t> media lain </a:t>
            </a:r>
            <a:r>
              <a:rPr lang="en-US" sz="2400" dirty="0" err="1" smtClean="0">
                <a:latin typeface="Constantia" pitchFamily="18" charset="0"/>
              </a:rPr>
              <a:t>pemerolehan</a:t>
            </a:r>
            <a:r>
              <a:rPr lang="en-US" sz="2400" dirty="0" smtClean="0">
                <a:latin typeface="Constantia" pitchFamily="18" charset="0"/>
              </a:rPr>
              <a:t> </a:t>
            </a:r>
            <a:r>
              <a:rPr lang="en-US" sz="2400" dirty="0" err="1" smtClean="0">
                <a:latin typeface="Constantia" pitchFamily="18" charset="0"/>
              </a:rPr>
              <a:t>bahasa</a:t>
            </a:r>
            <a:r>
              <a:rPr lang="en-US" sz="2400" dirty="0" smtClean="0">
                <a:latin typeface="Constantia" pitchFamily="18" charset="0"/>
              </a:rPr>
              <a:t> </a:t>
            </a:r>
            <a:r>
              <a:rPr lang="en-US" sz="2400" dirty="0" err="1" smtClean="0">
                <a:latin typeface="Constantia" pitchFamily="18" charset="0"/>
              </a:rPr>
              <a:t>yaitu</a:t>
            </a:r>
            <a:r>
              <a:rPr lang="en-US" sz="2400" dirty="0" smtClean="0">
                <a:latin typeface="Constantia" pitchFamily="18" charset="0"/>
              </a:rPr>
              <a:t> </a:t>
            </a:r>
            <a:r>
              <a:rPr lang="en-US" sz="2400" dirty="0" err="1" smtClean="0">
                <a:latin typeface="Constantia" pitchFamily="18" charset="0"/>
              </a:rPr>
              <a:t>tulisan</a:t>
            </a:r>
            <a:r>
              <a:rPr lang="en-US" sz="2400" dirty="0" smtClean="0">
                <a:latin typeface="Constantia" pitchFamily="18" charset="0"/>
              </a:rPr>
              <a:t>, </a:t>
            </a:r>
            <a:r>
              <a:rPr lang="en-US" sz="2400" dirty="0" err="1" smtClean="0">
                <a:latin typeface="Constantia" pitchFamily="18" charset="0"/>
              </a:rPr>
              <a:t>perolehan</a:t>
            </a:r>
            <a:r>
              <a:rPr lang="en-US" sz="2400" dirty="0" smtClean="0">
                <a:latin typeface="Constantia" pitchFamily="18" charset="0"/>
              </a:rPr>
              <a:t> </a:t>
            </a:r>
            <a:r>
              <a:rPr lang="en-US" sz="2400" dirty="0" err="1" smtClean="0">
                <a:latin typeface="Constantia" pitchFamily="18" charset="0"/>
              </a:rPr>
              <a:t>bahasa</a:t>
            </a:r>
            <a:r>
              <a:rPr lang="en-US" sz="2400" dirty="0" smtClean="0">
                <a:latin typeface="Constantia" pitchFamily="18" charset="0"/>
              </a:rPr>
              <a:t> </a:t>
            </a:r>
            <a:r>
              <a:rPr lang="en-US" sz="2400" dirty="0" err="1" smtClean="0">
                <a:latin typeface="Constantia" pitchFamily="18" charset="0"/>
              </a:rPr>
              <a:t>lisan</a:t>
            </a:r>
            <a:r>
              <a:rPr lang="en-US" sz="2400" dirty="0" smtClean="0">
                <a:latin typeface="Constantia" pitchFamily="18" charset="0"/>
              </a:rPr>
              <a:t> </a:t>
            </a:r>
            <a:r>
              <a:rPr lang="en-US" sz="2400" dirty="0" err="1" smtClean="0">
                <a:latin typeface="Constantia" pitchFamily="18" charset="0"/>
              </a:rPr>
              <a:t>pada</a:t>
            </a:r>
            <a:r>
              <a:rPr lang="en-US" sz="2400" dirty="0" smtClean="0">
                <a:latin typeface="Constantia" pitchFamily="18" charset="0"/>
              </a:rPr>
              <a:t> </a:t>
            </a:r>
            <a:r>
              <a:rPr lang="en-US" sz="2400" dirty="0" err="1" smtClean="0">
                <a:latin typeface="Constantia" pitchFamily="18" charset="0"/>
              </a:rPr>
              <a:t>masa</a:t>
            </a:r>
            <a:r>
              <a:rPr lang="en-US" sz="2400" dirty="0" smtClean="0">
                <a:latin typeface="Constantia" pitchFamily="18" charset="0"/>
              </a:rPr>
              <a:t> </a:t>
            </a:r>
            <a:r>
              <a:rPr lang="en-US" sz="2400" dirty="0" err="1" smtClean="0">
                <a:latin typeface="Constantia" pitchFamily="18" charset="0"/>
              </a:rPr>
              <a:t>awal</a:t>
            </a:r>
            <a:r>
              <a:rPr lang="en-US" sz="2400" dirty="0" smtClean="0">
                <a:latin typeface="Constantia" pitchFamily="18" charset="0"/>
              </a:rPr>
              <a:t> </a:t>
            </a:r>
            <a:r>
              <a:rPr lang="en-US" sz="2400" dirty="0" err="1" smtClean="0">
                <a:latin typeface="Constantia" pitchFamily="18" charset="0"/>
              </a:rPr>
              <a:t>kehidupannya</a:t>
            </a:r>
            <a:r>
              <a:rPr lang="en-US" sz="2400" dirty="0" smtClean="0">
                <a:latin typeface="Constantia" pitchFamily="18" charset="0"/>
              </a:rPr>
              <a:t>.</a:t>
            </a:r>
            <a:endParaRPr lang="en-US" sz="2400" dirty="0">
              <a:latin typeface="Constantia" pitchFamily="18" charset="0"/>
            </a:endParaRPr>
          </a:p>
        </p:txBody>
      </p:sp>
      <p:sp>
        <p:nvSpPr>
          <p:cNvPr id="3" name="Title 2"/>
          <p:cNvSpPr>
            <a:spLocks noGrp="1"/>
          </p:cNvSpPr>
          <p:nvPr>
            <p:ph type="title"/>
          </p:nvPr>
        </p:nvSpPr>
        <p:spPr>
          <a:xfrm>
            <a:off x="457200" y="0"/>
            <a:ext cx="8458200" cy="990600"/>
          </a:xfrm>
        </p:spPr>
        <p:txBody>
          <a:bodyPr>
            <a:normAutofit/>
          </a:bodyPr>
          <a:lstStyle/>
          <a:p>
            <a:r>
              <a:rPr lang="en-US" sz="3200" dirty="0" smtClean="0">
                <a:latin typeface="Aharoni" pitchFamily="2" charset="-79"/>
                <a:cs typeface="Aharoni" pitchFamily="2" charset="-79"/>
              </a:rPr>
              <a:t>f. </a:t>
            </a:r>
            <a:r>
              <a:rPr lang="en-US" sz="3200" dirty="0" err="1" smtClean="0">
                <a:latin typeface="Aharoni" pitchFamily="2" charset="-79"/>
                <a:cs typeface="Aharoni" pitchFamily="2" charset="-79"/>
              </a:rPr>
              <a:t>Tahap</a:t>
            </a:r>
            <a:r>
              <a:rPr lang="en-US" sz="3200" dirty="0" smtClean="0">
                <a:latin typeface="Aharoni" pitchFamily="2" charset="-79"/>
                <a:cs typeface="Aharoni" pitchFamily="2" charset="-79"/>
              </a:rPr>
              <a:t> </a:t>
            </a:r>
            <a:r>
              <a:rPr lang="en-US" sz="3200" dirty="0" err="1" smtClean="0">
                <a:latin typeface="Aharoni" pitchFamily="2" charset="-79"/>
                <a:cs typeface="Aharoni" pitchFamily="2" charset="-79"/>
              </a:rPr>
              <a:t>Lingustik</a:t>
            </a:r>
            <a:r>
              <a:rPr lang="en-US" sz="3200" dirty="0" smtClean="0">
                <a:latin typeface="Aharoni" pitchFamily="2" charset="-79"/>
                <a:cs typeface="Aharoni" pitchFamily="2" charset="-79"/>
              </a:rPr>
              <a:t> V: </a:t>
            </a:r>
            <a:r>
              <a:rPr lang="en-US" sz="3200" dirty="0" err="1" smtClean="0">
                <a:latin typeface="Aharoni" pitchFamily="2" charset="-79"/>
                <a:cs typeface="Aharoni" pitchFamily="2" charset="-79"/>
              </a:rPr>
              <a:t>Kompetensi</a:t>
            </a:r>
            <a:r>
              <a:rPr lang="en-US" sz="3200" dirty="0" smtClean="0">
                <a:latin typeface="Aharoni" pitchFamily="2" charset="-79"/>
                <a:cs typeface="Aharoni" pitchFamily="2" charset="-79"/>
              </a:rPr>
              <a:t> </a:t>
            </a:r>
            <a:r>
              <a:rPr lang="en-US" sz="3200" dirty="0" err="1" smtClean="0">
                <a:latin typeface="Aharoni" pitchFamily="2" charset="-79"/>
                <a:cs typeface="Aharoni" pitchFamily="2" charset="-79"/>
              </a:rPr>
              <a:t>penuh</a:t>
            </a:r>
            <a:endParaRPr lang="en-US" sz="3200" dirty="0">
              <a:latin typeface="Aharoni" pitchFamily="2" charset="-79"/>
              <a:cs typeface="Aharoni" pitchFamily="2" charset="-79"/>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2133600"/>
            <a:ext cx="8229600" cy="1752600"/>
          </a:xfrm>
        </p:spPr>
        <p:txBody>
          <a:bodyPr/>
          <a:lstStyle/>
          <a:p>
            <a:pPr algn="ctr"/>
            <a:r>
              <a:rPr lang="id-ID" dirty="0" smtClean="0"/>
              <a:t>TERIMA KASIH</a:t>
            </a:r>
            <a:endParaRPr lang="id-ID" dirty="0"/>
          </a:p>
        </p:txBody>
      </p:sp>
    </p:spTree>
    <p:extLst>
      <p:ext uri="{BB962C8B-B14F-4D97-AF65-F5344CB8AC3E}">
        <p14:creationId xmlns:p14="http://schemas.microsoft.com/office/powerpoint/2010/main" val="39079144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1013</TotalTime>
  <Words>982</Words>
  <Application>Microsoft Office PowerPoint</Application>
  <PresentationFormat>On-screen Show (4:3)</PresentationFormat>
  <Paragraphs>99</Paragraphs>
  <Slides>25</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25</vt:i4>
      </vt:variant>
    </vt:vector>
  </HeadingPairs>
  <TitlesOfParts>
    <vt:vector size="36" baseType="lpstr">
      <vt:lpstr>Agency FB</vt:lpstr>
      <vt:lpstr>Aharoni</vt:lpstr>
      <vt:lpstr>Arial</vt:lpstr>
      <vt:lpstr>Arial Rounded MT Bold</vt:lpstr>
      <vt:lpstr>Constantia</vt:lpstr>
      <vt:lpstr>Lucida Sans Unicode</vt:lpstr>
      <vt:lpstr>Verdana</vt:lpstr>
      <vt:lpstr>Wingdings</vt:lpstr>
      <vt:lpstr>Wingdings 2</vt:lpstr>
      <vt:lpstr>Wingdings 3</vt:lpstr>
      <vt:lpstr>Concourse</vt:lpstr>
      <vt:lpstr>PERKEMBANGAN BAHASA ANAK</vt:lpstr>
      <vt:lpstr>A. Tahap Meraban (Pralinguistik) Pertama (0.0 - 0.5) </vt:lpstr>
      <vt:lpstr>PowerPoint Presentation</vt:lpstr>
      <vt:lpstr>PowerPoint Presentation</vt:lpstr>
      <vt:lpstr>B. TAHAP MERABAN KEDUA</vt:lpstr>
      <vt:lpstr>PowerPoint Presentation</vt:lpstr>
      <vt:lpstr>PowerPoint Presentation</vt:lpstr>
      <vt:lpstr>7- 8 bulan Pada tahap ini, orang tua sudah bisa mengenalkan hal-hal baru bagi anaknya, artinya anak sudah bisa mengenal bunyi kata untuk obyek yang sering diajarkan dan dikenalkan oleh orang tuanya secara berulang-ulang. </vt:lpstr>
      <vt:lpstr>Orang dewasa biasanya mulai menggunakan gerakan-gerakan isyarat seperti menunjuk.  Gerakan ini dilakukan untuk menarik perhatian anak, karena si Ibu ingin menunjukkan sesuatu dan menawarkan sesuatu yang baru dan menarik.</vt:lpstr>
      <vt:lpstr>Merespon apa yang dikenalkan secara berulang-ulang pun semakin baik, misal : 1. Melaimbaikan tangan ketika ayahnya atau orang yang dikenalnya akan pergi 2. Bertepuk tangan 3. Menggoyang-goyangkan tubuhnya ketika mendengar nyanyian.</vt:lpstr>
      <vt:lpstr>Seperti halya anak-anak, orangtua pun akan merasa puas dan gembira jika segala usaha untuk mengajari anaknya mendapat respon.  Artinya segala usaha orang tua ketika mengatakan sesuatu pada anaknya mendapat respon dari Si anak.</vt:lpstr>
      <vt:lpstr>Perkembangan bahasa anak cenderung bersifat pasif. Suara-suara yang mereka hasilkan masih berupa ocehan yang belum dapat dipahami. Orang tua masih sangat berperan sebagai inisiator berkomunikasi. Orangtua adalah guru bahasa yang paling berharga bagi mereka.</vt:lpstr>
      <vt:lpstr>PowerPoint Presentation</vt:lpstr>
      <vt:lpstr>PowerPoint Presentation</vt:lpstr>
      <vt:lpstr>PowerPoint Presentation</vt:lpstr>
      <vt:lpstr>c. Tahap Linguistik</vt:lpstr>
      <vt:lpstr>PowerPoint Presentation</vt:lpstr>
      <vt:lpstr>1 tahun menggunakan bahasa isyarat dengan lebih komunikatif. Gerak dan kata contohnya : - pipis  - mamam atau maem, dadah sambil melambaikan tangan - mah (mamah), pah (papah), bo (tidur).  Anak mengalami kesulitan mengucapkan bunyi tertentu seperti r, s, k, j dan t.  Setelah anak mencapai usia 1 tahun 6 bulan          bercakap-cakap oleh orang dewasa, kapan giliran mereka berbicara.   Inisiatif dalam percakapan, dipegang orang dewasa dan ketika anak menjawab pertanyaan dia tidak menggunakan lebih dari satu kata dan jawabannya masih disertai gerak isyarat.    </vt:lpstr>
      <vt:lpstr> Tahap Lingusitik II: Kalimat Dua Kata Misal : Mama Masak, papa pigi ( ayah pergi)  Sini, Sana, lihat, itu, ini, lagi, mau, dan minta   terampil melontarkan kombinasi antara informasi lama dan baru. Pada periode ini tampak sekali kreativitas anak.</vt:lpstr>
      <vt:lpstr>c. Tahap Linguistik III: Pengembangan Tata Bahasa </vt:lpstr>
      <vt:lpstr>PowerPoint Presentation</vt:lpstr>
      <vt:lpstr>d. Tahap Linguistik IV: Tata Bahasa Menjelang Dewasa/Pradewasa</vt:lpstr>
      <vt:lpstr>PowerPoint Presentation</vt:lpstr>
      <vt:lpstr>f. Tahap Lingustik V: Kompetensi penuh</vt:lpstr>
      <vt:lpstr>TERIMA KASIH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PERKEMBANGAN BAHASA ANAK</dc:title>
  <dc:creator>userwin-8</dc:creator>
  <cp:lastModifiedBy>asus</cp:lastModifiedBy>
  <cp:revision>88</cp:revision>
  <dcterms:created xsi:type="dcterms:W3CDTF">2019-08-29T04:26:35Z</dcterms:created>
  <dcterms:modified xsi:type="dcterms:W3CDTF">2019-09-02T03:28:39Z</dcterms:modified>
</cp:coreProperties>
</file>