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FFA1-E505-4265-ACC6-8EDD3DE38132}" type="datetimeFigureOut">
              <a:rPr lang="id-ID" smtClean="0"/>
              <a:t>27/02/2020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D3FC4-66CC-40B0-A8F3-521549D1914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FFA1-E505-4265-ACC6-8EDD3DE38132}" type="datetimeFigureOut">
              <a:rPr lang="id-ID" smtClean="0"/>
              <a:t>27/02/2020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D3FC4-66CC-40B0-A8F3-521549D1914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FFA1-E505-4265-ACC6-8EDD3DE38132}" type="datetimeFigureOut">
              <a:rPr lang="id-ID" smtClean="0"/>
              <a:t>27/02/2020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D3FC4-66CC-40B0-A8F3-521549D1914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FFA1-E505-4265-ACC6-8EDD3DE38132}" type="datetimeFigureOut">
              <a:rPr lang="id-ID" smtClean="0"/>
              <a:t>27/02/2020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D3FC4-66CC-40B0-A8F3-521549D1914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FFA1-E505-4265-ACC6-8EDD3DE38132}" type="datetimeFigureOut">
              <a:rPr lang="id-ID" smtClean="0"/>
              <a:t>27/02/2020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D3FC4-66CC-40B0-A8F3-521549D1914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FFA1-E505-4265-ACC6-8EDD3DE38132}" type="datetimeFigureOut">
              <a:rPr lang="id-ID" smtClean="0"/>
              <a:t>27/02/2020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D3FC4-66CC-40B0-A8F3-521549D1914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FFA1-E505-4265-ACC6-8EDD3DE38132}" type="datetimeFigureOut">
              <a:rPr lang="id-ID" smtClean="0"/>
              <a:t>27/02/2020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D3FC4-66CC-40B0-A8F3-521549D1914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FFA1-E505-4265-ACC6-8EDD3DE38132}" type="datetimeFigureOut">
              <a:rPr lang="id-ID" smtClean="0"/>
              <a:t>27/02/2020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D3FC4-66CC-40B0-A8F3-521549D1914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FFA1-E505-4265-ACC6-8EDD3DE38132}" type="datetimeFigureOut">
              <a:rPr lang="id-ID" smtClean="0"/>
              <a:t>27/02/2020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D3FC4-66CC-40B0-A8F3-521549D1914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FFA1-E505-4265-ACC6-8EDD3DE38132}" type="datetimeFigureOut">
              <a:rPr lang="id-ID" smtClean="0"/>
              <a:t>27/02/2020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D3FC4-66CC-40B0-A8F3-521549D1914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FFA1-E505-4265-ACC6-8EDD3DE38132}" type="datetimeFigureOut">
              <a:rPr lang="id-ID" smtClean="0"/>
              <a:t>27/02/2020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D3FC4-66CC-40B0-A8F3-521549D1914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EFFA1-E505-4265-ACC6-8EDD3DE38132}" type="datetimeFigureOut">
              <a:rPr lang="id-ID" smtClean="0"/>
              <a:t>27/02/2020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BD3FC4-66CC-40B0-A8F3-521549D19147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Pengkajian prosa 1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APAKAH PROSA?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Salahsatu genre sastra</a:t>
            </a:r>
          </a:p>
          <a:p>
            <a:r>
              <a:rPr lang="id-ID" dirty="0" smtClean="0"/>
              <a:t>Sebua rekaan pengarang</a:t>
            </a:r>
          </a:p>
          <a:p>
            <a:r>
              <a:rPr lang="id-ID" dirty="0" smtClean="0"/>
              <a:t>Bersifat naratif dan fiktif </a:t>
            </a:r>
          </a:p>
          <a:p>
            <a:r>
              <a:rPr lang="id-ID" dirty="0" smtClean="0"/>
              <a:t>Menampilkan dunia sedekat mungkin dengan dunia nyata</a:t>
            </a:r>
          </a:p>
          <a:p>
            <a:r>
              <a:rPr lang="id-ID" dirty="0" smtClean="0"/>
              <a:t>Dunia didalamnya berkait dengan urutan waktu </a:t>
            </a:r>
          </a:p>
          <a:p>
            <a:endParaRPr lang="id-ID" dirty="0" smtClean="0"/>
          </a:p>
          <a:p>
            <a:endParaRPr lang="id-ID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Prosa Jawa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Gancaran</a:t>
            </a:r>
          </a:p>
          <a:p>
            <a:r>
              <a:rPr lang="id-ID" dirty="0" smtClean="0"/>
              <a:t>Meliputi roman; novel; cerkak; cerbung; biografi; dan kisah perjalanan</a:t>
            </a:r>
          </a:p>
          <a:p>
            <a:r>
              <a:rPr lang="id-ID" smtClean="0"/>
              <a:t>Crita juga dapat masuk dalam kategori prosa</a:t>
            </a:r>
          </a:p>
          <a:p>
            <a:r>
              <a:rPr lang="id-ID" smtClean="0"/>
              <a:t>Muncul </a:t>
            </a:r>
            <a:r>
              <a:rPr lang="id-ID" dirty="0" smtClean="0"/>
              <a:t>dari periode kesastraan Jawa Kuna</a:t>
            </a:r>
          </a:p>
          <a:p>
            <a:r>
              <a:rPr lang="id-ID" dirty="0" smtClean="0"/>
              <a:t>Sampai kesastraan Jawa Modern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Perbedaan posisi pengarang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Puisi: personal penyair sendiri</a:t>
            </a:r>
          </a:p>
          <a:p>
            <a:r>
              <a:rPr lang="id-ID" dirty="0" smtClean="0"/>
              <a:t>Prosa: penyair hadir sebagai dirinyasendiri, sebagai narator dan mebuat para tokoh berbicara dalam wacana langsung</a:t>
            </a:r>
          </a:p>
          <a:p>
            <a:r>
              <a:rPr lang="id-ID" dirty="0" smtClean="0"/>
              <a:t>Drama: pengarang menghilang di balik tokoh-tokohnya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Perbedaan dimensi waktu dan morfologis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>
                <a:sym typeface="Wingdings" pitchFamily="2" charset="2"/>
              </a:rPr>
              <a:t>Puisi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</a:t>
            </a:r>
            <a:r>
              <a:rPr lang="id-ID" dirty="0" smtClean="0">
                <a:sym typeface="Wingdings" pitchFamily="2" charset="2"/>
              </a:rPr>
              <a:t>Orang pertama tunggal, kata kerja bentuk yang akan datang (future)</a:t>
            </a:r>
          </a:p>
          <a:p>
            <a:r>
              <a:rPr lang="id-ID" dirty="0" smtClean="0">
                <a:sym typeface="Wingdings" pitchFamily="2" charset="2"/>
              </a:rPr>
              <a:t>Prosa 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</a:t>
            </a:r>
            <a:r>
              <a:rPr lang="id-ID" dirty="0" smtClean="0">
                <a:sym typeface="Wingdings" pitchFamily="2" charset="2"/>
              </a:rPr>
              <a:t>Orang ketiga dan kata kerja bentuk lampau (past tense)</a:t>
            </a:r>
            <a:endParaRPr lang="id-ID" dirty="0" smtClean="0"/>
          </a:p>
          <a:p>
            <a:r>
              <a:rPr lang="id-ID" dirty="0" smtClean="0">
                <a:sym typeface="Wingdings" pitchFamily="2" charset="2"/>
              </a:rPr>
              <a:t>Drama 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orangkedua dan kata kerja bentu waktu sekarang (present)</a:t>
            </a:r>
            <a:endParaRPr lang="id-ID" dirty="0" smtClean="0"/>
          </a:p>
          <a:p>
            <a:endParaRPr lang="id-ID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140</Words>
  <Application>Microsoft Office PowerPoint</Application>
  <PresentationFormat>On-screen Show (4:3)</PresentationFormat>
  <Paragraphs>24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Pengkajian prosa 1</vt:lpstr>
      <vt:lpstr>APAKAH PROSA?</vt:lpstr>
      <vt:lpstr>Prosa Jawa </vt:lpstr>
      <vt:lpstr>Perbedaan posisi pengarang</vt:lpstr>
      <vt:lpstr>Perbedaan dimensi waktu dan morfologis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Pengkajian prosa 1</dc:title>
  <dc:creator>hp</dc:creator>
  <cp:lastModifiedBy>hp</cp:lastModifiedBy>
  <cp:revision>4</cp:revision>
  <dcterms:created xsi:type="dcterms:W3CDTF">2020-02-27T01:03:24Z</dcterms:created>
  <dcterms:modified xsi:type="dcterms:W3CDTF">2020-02-27T01:24:47Z</dcterms:modified>
</cp:coreProperties>
</file>