
<file path=[Content_Types].xml><?xml version="1.0" encoding="utf-8"?>
<Types xmlns="http://schemas.openxmlformats.org/package/2006/content-types">
  <Override PartName="/ppt/slides/slide5.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
  </p:notesMasterIdLst>
  <p:sldIdLst>
    <p:sldId id="258" r:id="rId2"/>
    <p:sldId id="269" r:id="rId3"/>
    <p:sldId id="283" r:id="rId4"/>
    <p:sldId id="275" r:id="rId5"/>
    <p:sldId id="281" r:id="rId6"/>
  </p:sldIdLst>
  <p:sldSz cx="9144000" cy="6858000" type="screen4x3"/>
  <p:notesSz cx="6858000" cy="9144000"/>
  <p:defaultTex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5C010"/>
    <a:srgbClr val="E96E25"/>
    <a:srgbClr val="00AEEF"/>
    <a:srgbClr val="D0264C"/>
    <a:srgbClr val="1A6D31"/>
    <a:srgbClr val="711663"/>
    <a:srgbClr val="DABD00"/>
    <a:srgbClr val="004050"/>
    <a:srgbClr val="180153"/>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62" autoAdjust="0"/>
    <p:restoredTop sz="97115" autoAdjust="0"/>
  </p:normalViewPr>
  <p:slideViewPr>
    <p:cSldViewPr>
      <p:cViewPr varScale="1">
        <p:scale>
          <a:sx n="79" d="100"/>
          <a:sy n="79" d="100"/>
        </p:scale>
        <p:origin x="-984" y="-72"/>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notesViewPr>
    <p:cSldViewPr>
      <p:cViewPr varScale="1">
        <p:scale>
          <a:sx n="56" d="100"/>
          <a:sy n="56" d="100"/>
        </p:scale>
        <p:origin x="-2826" y="-84"/>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bs-Latn-BA"/>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770736A-2607-4F12-B653-F7E3539110C9}" type="datetimeFigureOut">
              <a:rPr lang="bs-Latn-BA" smtClean="0"/>
              <a:pPr/>
              <a:t>12.9.2016</a:t>
            </a:fld>
            <a:endParaRPr lang="bs-Latn-BA"/>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bs-Latn-BA"/>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s-Latn-B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bs-Latn-BA"/>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B302CB5-B607-4463-83D5-92A5E9409C0E}" type="slidenum">
              <a:rPr lang="bs-Latn-BA" smtClean="0"/>
              <a:pPr/>
              <a:t>‹#›</a:t>
            </a:fld>
            <a:endParaRPr lang="bs-Latn-BA"/>
          </a:p>
        </p:txBody>
      </p:sp>
    </p:spTree>
    <p:extLst>
      <p:ext uri="{BB962C8B-B14F-4D97-AF65-F5344CB8AC3E}">
        <p14:creationId xmlns:p14="http://schemas.microsoft.com/office/powerpoint/2010/main" xmlns="" val="18831562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bs-Latn-BA" dirty="0"/>
          </a:p>
        </p:txBody>
      </p:sp>
      <p:sp>
        <p:nvSpPr>
          <p:cNvPr id="4" name="Slide Number Placeholder 3"/>
          <p:cNvSpPr>
            <a:spLocks noGrp="1"/>
          </p:cNvSpPr>
          <p:nvPr>
            <p:ph type="sldNum" sz="quarter" idx="10"/>
          </p:nvPr>
        </p:nvSpPr>
        <p:spPr/>
        <p:txBody>
          <a:bodyPr/>
          <a:lstStyle/>
          <a:p>
            <a:fld id="{FB302CB5-B607-4463-83D5-92A5E9409C0E}" type="slidenum">
              <a:rPr lang="bs-Latn-BA" smtClean="0"/>
              <a:pPr/>
              <a:t>1</a:t>
            </a:fld>
            <a:endParaRPr lang="bs-Latn-BA"/>
          </a:p>
        </p:txBody>
      </p:sp>
    </p:spTree>
    <p:extLst>
      <p:ext uri="{BB962C8B-B14F-4D97-AF65-F5344CB8AC3E}">
        <p14:creationId xmlns:p14="http://schemas.microsoft.com/office/powerpoint/2010/main" xmlns="" val="15167251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bs-Latn-BA" dirty="0"/>
          </a:p>
        </p:txBody>
      </p:sp>
      <p:sp>
        <p:nvSpPr>
          <p:cNvPr id="4" name="Slide Number Placeholder 3"/>
          <p:cNvSpPr>
            <a:spLocks noGrp="1"/>
          </p:cNvSpPr>
          <p:nvPr>
            <p:ph type="sldNum" sz="quarter" idx="10"/>
          </p:nvPr>
        </p:nvSpPr>
        <p:spPr/>
        <p:txBody>
          <a:bodyPr/>
          <a:lstStyle/>
          <a:p>
            <a:fld id="{FB302CB5-B607-4463-83D5-92A5E9409C0E}" type="slidenum">
              <a:rPr lang="bs-Latn-BA" smtClean="0"/>
              <a:pPr/>
              <a:t>4</a:t>
            </a:fld>
            <a:endParaRPr lang="bs-Latn-BA"/>
          </a:p>
        </p:txBody>
      </p:sp>
    </p:spTree>
    <p:extLst>
      <p:ext uri="{BB962C8B-B14F-4D97-AF65-F5344CB8AC3E}">
        <p14:creationId xmlns:p14="http://schemas.microsoft.com/office/powerpoint/2010/main" xmlns="" val="15167251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bs-Latn-BA" dirty="0"/>
          </a:p>
        </p:txBody>
      </p:sp>
      <p:sp>
        <p:nvSpPr>
          <p:cNvPr id="4" name="Slide Number Placeholder 3"/>
          <p:cNvSpPr>
            <a:spLocks noGrp="1"/>
          </p:cNvSpPr>
          <p:nvPr>
            <p:ph type="sldNum" sz="quarter" idx="10"/>
          </p:nvPr>
        </p:nvSpPr>
        <p:spPr/>
        <p:txBody>
          <a:bodyPr/>
          <a:lstStyle/>
          <a:p>
            <a:fld id="{FB302CB5-B607-4463-83D5-92A5E9409C0E}" type="slidenum">
              <a:rPr lang="bs-Latn-BA" smtClean="0"/>
              <a:pPr/>
              <a:t>5</a:t>
            </a:fld>
            <a:endParaRPr lang="bs-Latn-BA"/>
          </a:p>
        </p:txBody>
      </p:sp>
    </p:spTree>
    <p:extLst>
      <p:ext uri="{BB962C8B-B14F-4D97-AF65-F5344CB8AC3E}">
        <p14:creationId xmlns:p14="http://schemas.microsoft.com/office/powerpoint/2010/main" xmlns="" val="151672513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noAutofit/>
          </a:bodyPr>
          <a:lstStyle>
            <a:lvl1pPr>
              <a:defRPr sz="5400"/>
            </a:lvl1pPr>
          </a:lstStyle>
          <a:p>
            <a:r>
              <a:rPr lang="en-US" smtClean="0"/>
              <a:t>Click to edit Master title style</a:t>
            </a:r>
            <a:endParaRPr lang="bs-Latn-BA"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bs-Latn-BA" dirty="0"/>
          </a:p>
        </p:txBody>
      </p:sp>
      <p:sp>
        <p:nvSpPr>
          <p:cNvPr id="4" name="Date Placeholder 3"/>
          <p:cNvSpPr>
            <a:spLocks noGrp="1"/>
          </p:cNvSpPr>
          <p:nvPr>
            <p:ph type="dt" sz="half" idx="10"/>
          </p:nvPr>
        </p:nvSpPr>
        <p:spPr/>
        <p:txBody>
          <a:bodyPr/>
          <a:lstStyle/>
          <a:p>
            <a:fld id="{1B57E414-1BFF-4093-BA34-06881F7BCD05}" type="datetimeFigureOut">
              <a:rPr lang="bs-Latn-BA" smtClean="0"/>
              <a:pPr/>
              <a:t>12.9.2016</a:t>
            </a:fld>
            <a:endParaRPr lang="bs-Latn-BA"/>
          </a:p>
        </p:txBody>
      </p:sp>
      <p:sp>
        <p:nvSpPr>
          <p:cNvPr id="5" name="Footer Placeholder 4"/>
          <p:cNvSpPr>
            <a:spLocks noGrp="1"/>
          </p:cNvSpPr>
          <p:nvPr>
            <p:ph type="ftr" sz="quarter" idx="11"/>
          </p:nvPr>
        </p:nvSpPr>
        <p:spPr/>
        <p:txBody>
          <a:bodyPr/>
          <a:lstStyle/>
          <a:p>
            <a:endParaRPr lang="bs-Latn-BA"/>
          </a:p>
        </p:txBody>
      </p:sp>
      <p:sp>
        <p:nvSpPr>
          <p:cNvPr id="6" name="Slide Number Placeholder 5"/>
          <p:cNvSpPr>
            <a:spLocks noGrp="1"/>
          </p:cNvSpPr>
          <p:nvPr>
            <p:ph type="sldNum" sz="quarter" idx="12"/>
          </p:nvPr>
        </p:nvSpPr>
        <p:spPr/>
        <p:txBody>
          <a:bodyPr/>
          <a:lstStyle/>
          <a:p>
            <a:fld id="{9797D93C-D573-4ABB-A625-FA11990682A3}" type="slidenum">
              <a:rPr lang="bs-Latn-BA" smtClean="0"/>
              <a:pPr/>
              <a:t>‹#›</a:t>
            </a:fld>
            <a:endParaRPr lang="bs-Latn-BA"/>
          </a:p>
        </p:txBody>
      </p:sp>
      <p:pic>
        <p:nvPicPr>
          <p:cNvPr id="7" name="Picture 6"/>
          <p:cNvPicPr>
            <a:picLocks noChangeAspect="1"/>
          </p:cNvPicPr>
          <p:nvPr userDrawn="1"/>
        </p:nvPicPr>
        <p:blipFill>
          <a:blip r:embed="rId2">
            <a:extLst>
              <a:ext uri="{28A0092B-C50C-407E-A947-70E740481C1C}">
                <a14:useLocalDpi xmlns:a14="http://schemas.microsoft.com/office/drawing/2010/main" xmlns="" val="0"/>
              </a:ext>
            </a:extLst>
          </a:blip>
          <a:stretch>
            <a:fillRect/>
          </a:stretch>
        </p:blipFill>
        <p:spPr>
          <a:xfrm>
            <a:off x="7092280" y="6381328"/>
            <a:ext cx="1905266" cy="362001"/>
          </a:xfrm>
          <a:prstGeom prst="rect">
            <a:avLst/>
          </a:prstGeom>
        </p:spPr>
      </p:pic>
    </p:spTree>
    <p:extLst>
      <p:ext uri="{BB962C8B-B14F-4D97-AF65-F5344CB8AC3E}">
        <p14:creationId xmlns:p14="http://schemas.microsoft.com/office/powerpoint/2010/main" xmlns="" val="1538978937"/>
      </p:ext>
    </p:extLst>
  </p:cSld>
  <p:clrMapOvr>
    <a:masterClrMapping/>
  </p:clrMapOvr>
  <mc:AlternateContent xmlns:mc="http://schemas.openxmlformats.org/markup-compatibility/2006">
    <mc:Choice xmlns:p14="http://schemas.microsoft.com/office/powerpoint/2010/main" xmlns="" Requires="p14">
      <p:transition spd="slow" p14:dur="2500">
        <p:checker/>
      </p:transition>
    </mc:Choice>
    <mc:Fallback>
      <p:transition spd="slow">
        <p:checker/>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bs-Latn-BA"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s-Latn-BA"/>
          </a:p>
        </p:txBody>
      </p:sp>
      <p:sp>
        <p:nvSpPr>
          <p:cNvPr id="4" name="Date Placeholder 3"/>
          <p:cNvSpPr>
            <a:spLocks noGrp="1"/>
          </p:cNvSpPr>
          <p:nvPr>
            <p:ph type="dt" sz="half" idx="10"/>
          </p:nvPr>
        </p:nvSpPr>
        <p:spPr/>
        <p:txBody>
          <a:bodyPr/>
          <a:lstStyle/>
          <a:p>
            <a:fld id="{1B57E414-1BFF-4093-BA34-06881F7BCD05}" type="datetimeFigureOut">
              <a:rPr lang="bs-Latn-BA" smtClean="0"/>
              <a:pPr/>
              <a:t>12.9.2016</a:t>
            </a:fld>
            <a:endParaRPr lang="bs-Latn-BA"/>
          </a:p>
        </p:txBody>
      </p:sp>
      <p:sp>
        <p:nvSpPr>
          <p:cNvPr id="5" name="Footer Placeholder 4"/>
          <p:cNvSpPr>
            <a:spLocks noGrp="1"/>
          </p:cNvSpPr>
          <p:nvPr>
            <p:ph type="ftr" sz="quarter" idx="11"/>
          </p:nvPr>
        </p:nvSpPr>
        <p:spPr/>
        <p:txBody>
          <a:bodyPr/>
          <a:lstStyle/>
          <a:p>
            <a:endParaRPr lang="bs-Latn-BA"/>
          </a:p>
        </p:txBody>
      </p:sp>
      <p:sp>
        <p:nvSpPr>
          <p:cNvPr id="6" name="Slide Number Placeholder 5"/>
          <p:cNvSpPr>
            <a:spLocks noGrp="1"/>
          </p:cNvSpPr>
          <p:nvPr>
            <p:ph type="sldNum" sz="quarter" idx="12"/>
          </p:nvPr>
        </p:nvSpPr>
        <p:spPr/>
        <p:txBody>
          <a:bodyPr/>
          <a:lstStyle/>
          <a:p>
            <a:fld id="{9797D93C-D573-4ABB-A625-FA11990682A3}" type="slidenum">
              <a:rPr lang="bs-Latn-BA" smtClean="0"/>
              <a:pPr/>
              <a:t>‹#›</a:t>
            </a:fld>
            <a:endParaRPr lang="bs-Latn-BA"/>
          </a:p>
        </p:txBody>
      </p:sp>
      <p:pic>
        <p:nvPicPr>
          <p:cNvPr id="7" name="Picture 6"/>
          <p:cNvPicPr>
            <a:picLocks noChangeAspect="1"/>
          </p:cNvPicPr>
          <p:nvPr userDrawn="1"/>
        </p:nvPicPr>
        <p:blipFill>
          <a:blip r:embed="rId2">
            <a:extLst>
              <a:ext uri="{28A0092B-C50C-407E-A947-70E740481C1C}">
                <a14:useLocalDpi xmlns:a14="http://schemas.microsoft.com/office/drawing/2010/main" xmlns="" val="0"/>
              </a:ext>
            </a:extLst>
          </a:blip>
          <a:stretch>
            <a:fillRect/>
          </a:stretch>
        </p:blipFill>
        <p:spPr>
          <a:xfrm>
            <a:off x="7020272" y="6309320"/>
            <a:ext cx="1905266" cy="362001"/>
          </a:xfrm>
          <a:prstGeom prst="rect">
            <a:avLst/>
          </a:prstGeom>
        </p:spPr>
      </p:pic>
    </p:spTree>
    <p:extLst>
      <p:ext uri="{BB962C8B-B14F-4D97-AF65-F5344CB8AC3E}">
        <p14:creationId xmlns:p14="http://schemas.microsoft.com/office/powerpoint/2010/main" xmlns="" val="920307976"/>
      </p:ext>
    </p:extLst>
  </p:cSld>
  <p:clrMapOvr>
    <a:masterClrMapping/>
  </p:clrMapOvr>
  <mc:AlternateContent xmlns:mc="http://schemas.openxmlformats.org/markup-compatibility/2006">
    <mc:Choice xmlns:p14="http://schemas.microsoft.com/office/powerpoint/2010/main" xmlns="" Requires="p14">
      <p:transition spd="slow" p14:dur="2500">
        <p:checker/>
      </p:transition>
    </mc:Choice>
    <mc:Fallback>
      <p:transition spd="slow">
        <p:checker/>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bs-Latn-B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B57E414-1BFF-4093-BA34-06881F7BCD05}" type="datetimeFigureOut">
              <a:rPr lang="bs-Latn-BA" smtClean="0"/>
              <a:pPr/>
              <a:t>12.9.2016</a:t>
            </a:fld>
            <a:endParaRPr lang="bs-Latn-BA"/>
          </a:p>
        </p:txBody>
      </p:sp>
      <p:sp>
        <p:nvSpPr>
          <p:cNvPr id="5" name="Footer Placeholder 4"/>
          <p:cNvSpPr>
            <a:spLocks noGrp="1"/>
          </p:cNvSpPr>
          <p:nvPr>
            <p:ph type="ftr" sz="quarter" idx="11"/>
          </p:nvPr>
        </p:nvSpPr>
        <p:spPr/>
        <p:txBody>
          <a:bodyPr/>
          <a:lstStyle/>
          <a:p>
            <a:endParaRPr lang="bs-Latn-BA"/>
          </a:p>
        </p:txBody>
      </p:sp>
      <p:sp>
        <p:nvSpPr>
          <p:cNvPr id="6" name="Slide Number Placeholder 5"/>
          <p:cNvSpPr>
            <a:spLocks noGrp="1"/>
          </p:cNvSpPr>
          <p:nvPr>
            <p:ph type="sldNum" sz="quarter" idx="12"/>
          </p:nvPr>
        </p:nvSpPr>
        <p:spPr/>
        <p:txBody>
          <a:bodyPr/>
          <a:lstStyle/>
          <a:p>
            <a:fld id="{9797D93C-D573-4ABB-A625-FA11990682A3}" type="slidenum">
              <a:rPr lang="bs-Latn-BA" smtClean="0"/>
              <a:pPr/>
              <a:t>‹#›</a:t>
            </a:fld>
            <a:endParaRPr lang="bs-Latn-BA"/>
          </a:p>
        </p:txBody>
      </p:sp>
    </p:spTree>
    <p:extLst>
      <p:ext uri="{BB962C8B-B14F-4D97-AF65-F5344CB8AC3E}">
        <p14:creationId xmlns:p14="http://schemas.microsoft.com/office/powerpoint/2010/main" xmlns="" val="2372459472"/>
      </p:ext>
    </p:extLst>
  </p:cSld>
  <p:clrMapOvr>
    <a:masterClrMapping/>
  </p:clrMapOvr>
  <mc:AlternateContent xmlns:mc="http://schemas.openxmlformats.org/markup-compatibility/2006">
    <mc:Choice xmlns:p14="http://schemas.microsoft.com/office/powerpoint/2010/main" xmlns="" Requires="p14">
      <p:transition spd="slow" p14:dur="2500">
        <p:checker/>
      </p:transition>
    </mc:Choice>
    <mc:Fallback>
      <p:transition spd="slow">
        <p:checker/>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bs-Latn-B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s-Latn-B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s-Latn-BA"/>
          </a:p>
        </p:txBody>
      </p:sp>
      <p:sp>
        <p:nvSpPr>
          <p:cNvPr id="5" name="Date Placeholder 4"/>
          <p:cNvSpPr>
            <a:spLocks noGrp="1"/>
          </p:cNvSpPr>
          <p:nvPr>
            <p:ph type="dt" sz="half" idx="10"/>
          </p:nvPr>
        </p:nvSpPr>
        <p:spPr/>
        <p:txBody>
          <a:bodyPr/>
          <a:lstStyle/>
          <a:p>
            <a:fld id="{1B57E414-1BFF-4093-BA34-06881F7BCD05}" type="datetimeFigureOut">
              <a:rPr lang="bs-Latn-BA" smtClean="0"/>
              <a:pPr/>
              <a:t>12.9.2016</a:t>
            </a:fld>
            <a:endParaRPr lang="bs-Latn-BA"/>
          </a:p>
        </p:txBody>
      </p:sp>
      <p:sp>
        <p:nvSpPr>
          <p:cNvPr id="6" name="Footer Placeholder 5"/>
          <p:cNvSpPr>
            <a:spLocks noGrp="1"/>
          </p:cNvSpPr>
          <p:nvPr>
            <p:ph type="ftr" sz="quarter" idx="11"/>
          </p:nvPr>
        </p:nvSpPr>
        <p:spPr/>
        <p:txBody>
          <a:bodyPr/>
          <a:lstStyle/>
          <a:p>
            <a:endParaRPr lang="bs-Latn-BA"/>
          </a:p>
        </p:txBody>
      </p:sp>
      <p:sp>
        <p:nvSpPr>
          <p:cNvPr id="7" name="Slide Number Placeholder 6"/>
          <p:cNvSpPr>
            <a:spLocks noGrp="1"/>
          </p:cNvSpPr>
          <p:nvPr>
            <p:ph type="sldNum" sz="quarter" idx="12"/>
          </p:nvPr>
        </p:nvSpPr>
        <p:spPr/>
        <p:txBody>
          <a:bodyPr/>
          <a:lstStyle/>
          <a:p>
            <a:fld id="{9797D93C-D573-4ABB-A625-FA11990682A3}" type="slidenum">
              <a:rPr lang="bs-Latn-BA" smtClean="0"/>
              <a:pPr/>
              <a:t>‹#›</a:t>
            </a:fld>
            <a:endParaRPr lang="bs-Latn-BA"/>
          </a:p>
        </p:txBody>
      </p:sp>
    </p:spTree>
    <p:extLst>
      <p:ext uri="{BB962C8B-B14F-4D97-AF65-F5344CB8AC3E}">
        <p14:creationId xmlns:p14="http://schemas.microsoft.com/office/powerpoint/2010/main" xmlns="" val="3974514235"/>
      </p:ext>
    </p:extLst>
  </p:cSld>
  <p:clrMapOvr>
    <a:masterClrMapping/>
  </p:clrMapOvr>
  <mc:AlternateContent xmlns:mc="http://schemas.openxmlformats.org/markup-compatibility/2006">
    <mc:Choice xmlns:p14="http://schemas.microsoft.com/office/powerpoint/2010/main" xmlns="" Requires="p14">
      <p:transition spd="slow" p14:dur="2500">
        <p:checker/>
      </p:transition>
    </mc:Choice>
    <mc:Fallback>
      <p:transition spd="slow">
        <p:checker/>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bs-Latn-B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s-Latn-B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s-Latn-BA"/>
          </a:p>
        </p:txBody>
      </p:sp>
      <p:sp>
        <p:nvSpPr>
          <p:cNvPr id="7" name="Date Placeholder 6"/>
          <p:cNvSpPr>
            <a:spLocks noGrp="1"/>
          </p:cNvSpPr>
          <p:nvPr>
            <p:ph type="dt" sz="half" idx="10"/>
          </p:nvPr>
        </p:nvSpPr>
        <p:spPr/>
        <p:txBody>
          <a:bodyPr/>
          <a:lstStyle/>
          <a:p>
            <a:fld id="{1B57E414-1BFF-4093-BA34-06881F7BCD05}" type="datetimeFigureOut">
              <a:rPr lang="bs-Latn-BA" smtClean="0"/>
              <a:pPr/>
              <a:t>12.9.2016</a:t>
            </a:fld>
            <a:endParaRPr lang="bs-Latn-BA"/>
          </a:p>
        </p:txBody>
      </p:sp>
      <p:sp>
        <p:nvSpPr>
          <p:cNvPr id="8" name="Footer Placeholder 7"/>
          <p:cNvSpPr>
            <a:spLocks noGrp="1"/>
          </p:cNvSpPr>
          <p:nvPr>
            <p:ph type="ftr" sz="quarter" idx="11"/>
          </p:nvPr>
        </p:nvSpPr>
        <p:spPr/>
        <p:txBody>
          <a:bodyPr/>
          <a:lstStyle/>
          <a:p>
            <a:endParaRPr lang="bs-Latn-BA"/>
          </a:p>
        </p:txBody>
      </p:sp>
      <p:sp>
        <p:nvSpPr>
          <p:cNvPr id="9" name="Slide Number Placeholder 8"/>
          <p:cNvSpPr>
            <a:spLocks noGrp="1"/>
          </p:cNvSpPr>
          <p:nvPr>
            <p:ph type="sldNum" sz="quarter" idx="12"/>
          </p:nvPr>
        </p:nvSpPr>
        <p:spPr/>
        <p:txBody>
          <a:bodyPr/>
          <a:lstStyle/>
          <a:p>
            <a:fld id="{9797D93C-D573-4ABB-A625-FA11990682A3}" type="slidenum">
              <a:rPr lang="bs-Latn-BA" smtClean="0"/>
              <a:pPr/>
              <a:t>‹#›</a:t>
            </a:fld>
            <a:endParaRPr lang="bs-Latn-BA"/>
          </a:p>
        </p:txBody>
      </p:sp>
    </p:spTree>
    <p:extLst>
      <p:ext uri="{BB962C8B-B14F-4D97-AF65-F5344CB8AC3E}">
        <p14:creationId xmlns:p14="http://schemas.microsoft.com/office/powerpoint/2010/main" xmlns="" val="3181882898"/>
      </p:ext>
    </p:extLst>
  </p:cSld>
  <p:clrMapOvr>
    <a:masterClrMapping/>
  </p:clrMapOvr>
  <mc:AlternateContent xmlns:mc="http://schemas.openxmlformats.org/markup-compatibility/2006">
    <mc:Choice xmlns:p14="http://schemas.microsoft.com/office/powerpoint/2010/main" xmlns="" Requires="p14">
      <p:transition spd="slow" p14:dur="2500">
        <p:checker/>
      </p:transition>
    </mc:Choice>
    <mc:Fallback>
      <p:transition spd="slow">
        <p:checker/>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bs-Latn-BA"/>
          </a:p>
        </p:txBody>
      </p:sp>
      <p:sp>
        <p:nvSpPr>
          <p:cNvPr id="3" name="Date Placeholder 2"/>
          <p:cNvSpPr>
            <a:spLocks noGrp="1"/>
          </p:cNvSpPr>
          <p:nvPr>
            <p:ph type="dt" sz="half" idx="10"/>
          </p:nvPr>
        </p:nvSpPr>
        <p:spPr/>
        <p:txBody>
          <a:bodyPr/>
          <a:lstStyle/>
          <a:p>
            <a:fld id="{1B57E414-1BFF-4093-BA34-06881F7BCD05}" type="datetimeFigureOut">
              <a:rPr lang="bs-Latn-BA" smtClean="0"/>
              <a:pPr/>
              <a:t>12.9.2016</a:t>
            </a:fld>
            <a:endParaRPr lang="bs-Latn-BA"/>
          </a:p>
        </p:txBody>
      </p:sp>
      <p:sp>
        <p:nvSpPr>
          <p:cNvPr id="4" name="Footer Placeholder 3"/>
          <p:cNvSpPr>
            <a:spLocks noGrp="1"/>
          </p:cNvSpPr>
          <p:nvPr>
            <p:ph type="ftr" sz="quarter" idx="11"/>
          </p:nvPr>
        </p:nvSpPr>
        <p:spPr/>
        <p:txBody>
          <a:bodyPr/>
          <a:lstStyle/>
          <a:p>
            <a:endParaRPr lang="bs-Latn-BA"/>
          </a:p>
        </p:txBody>
      </p:sp>
      <p:sp>
        <p:nvSpPr>
          <p:cNvPr id="5" name="Slide Number Placeholder 4"/>
          <p:cNvSpPr>
            <a:spLocks noGrp="1"/>
          </p:cNvSpPr>
          <p:nvPr>
            <p:ph type="sldNum" sz="quarter" idx="12"/>
          </p:nvPr>
        </p:nvSpPr>
        <p:spPr/>
        <p:txBody>
          <a:bodyPr/>
          <a:lstStyle/>
          <a:p>
            <a:fld id="{9797D93C-D573-4ABB-A625-FA11990682A3}" type="slidenum">
              <a:rPr lang="bs-Latn-BA" smtClean="0"/>
              <a:pPr/>
              <a:t>‹#›</a:t>
            </a:fld>
            <a:endParaRPr lang="bs-Latn-BA"/>
          </a:p>
        </p:txBody>
      </p:sp>
    </p:spTree>
    <p:extLst>
      <p:ext uri="{BB962C8B-B14F-4D97-AF65-F5344CB8AC3E}">
        <p14:creationId xmlns:p14="http://schemas.microsoft.com/office/powerpoint/2010/main" xmlns="" val="2134196086"/>
      </p:ext>
    </p:extLst>
  </p:cSld>
  <p:clrMapOvr>
    <a:masterClrMapping/>
  </p:clrMapOvr>
  <mc:AlternateContent xmlns:mc="http://schemas.openxmlformats.org/markup-compatibility/2006">
    <mc:Choice xmlns:p14="http://schemas.microsoft.com/office/powerpoint/2010/main" xmlns="" Requires="p14">
      <p:transition spd="slow" p14:dur="2500">
        <p:checker/>
      </p:transition>
    </mc:Choice>
    <mc:Fallback>
      <p:transition spd="slow">
        <p:checker/>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B57E414-1BFF-4093-BA34-06881F7BCD05}" type="datetimeFigureOut">
              <a:rPr lang="bs-Latn-BA" smtClean="0"/>
              <a:pPr/>
              <a:t>12.9.2016</a:t>
            </a:fld>
            <a:endParaRPr lang="bs-Latn-BA"/>
          </a:p>
        </p:txBody>
      </p:sp>
      <p:sp>
        <p:nvSpPr>
          <p:cNvPr id="3" name="Footer Placeholder 2"/>
          <p:cNvSpPr>
            <a:spLocks noGrp="1"/>
          </p:cNvSpPr>
          <p:nvPr>
            <p:ph type="ftr" sz="quarter" idx="11"/>
          </p:nvPr>
        </p:nvSpPr>
        <p:spPr/>
        <p:txBody>
          <a:bodyPr/>
          <a:lstStyle/>
          <a:p>
            <a:endParaRPr lang="bs-Latn-BA"/>
          </a:p>
        </p:txBody>
      </p:sp>
      <p:sp>
        <p:nvSpPr>
          <p:cNvPr id="4" name="Slide Number Placeholder 3"/>
          <p:cNvSpPr>
            <a:spLocks noGrp="1"/>
          </p:cNvSpPr>
          <p:nvPr>
            <p:ph type="sldNum" sz="quarter" idx="12"/>
          </p:nvPr>
        </p:nvSpPr>
        <p:spPr/>
        <p:txBody>
          <a:bodyPr/>
          <a:lstStyle/>
          <a:p>
            <a:fld id="{9797D93C-D573-4ABB-A625-FA11990682A3}" type="slidenum">
              <a:rPr lang="bs-Latn-BA" smtClean="0"/>
              <a:pPr/>
              <a:t>‹#›</a:t>
            </a:fld>
            <a:endParaRPr lang="bs-Latn-BA"/>
          </a:p>
        </p:txBody>
      </p:sp>
    </p:spTree>
    <p:extLst>
      <p:ext uri="{BB962C8B-B14F-4D97-AF65-F5344CB8AC3E}">
        <p14:creationId xmlns:p14="http://schemas.microsoft.com/office/powerpoint/2010/main" xmlns="" val="3944720559"/>
      </p:ext>
    </p:extLst>
  </p:cSld>
  <p:clrMapOvr>
    <a:masterClrMapping/>
  </p:clrMapOvr>
  <mc:AlternateContent xmlns:mc="http://schemas.openxmlformats.org/markup-compatibility/2006">
    <mc:Choice xmlns:p14="http://schemas.microsoft.com/office/powerpoint/2010/main" xmlns="" Requires="p14">
      <p:transition spd="slow" p14:dur="2500">
        <p:checker/>
      </p:transition>
    </mc:Choice>
    <mc:Fallback>
      <p:transition spd="slow">
        <p:checker/>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bs-Latn-B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s-Latn-B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B57E414-1BFF-4093-BA34-06881F7BCD05}" type="datetimeFigureOut">
              <a:rPr lang="bs-Latn-BA" smtClean="0"/>
              <a:pPr/>
              <a:t>12.9.2016</a:t>
            </a:fld>
            <a:endParaRPr lang="bs-Latn-BA"/>
          </a:p>
        </p:txBody>
      </p:sp>
      <p:sp>
        <p:nvSpPr>
          <p:cNvPr id="6" name="Footer Placeholder 5"/>
          <p:cNvSpPr>
            <a:spLocks noGrp="1"/>
          </p:cNvSpPr>
          <p:nvPr>
            <p:ph type="ftr" sz="quarter" idx="11"/>
          </p:nvPr>
        </p:nvSpPr>
        <p:spPr/>
        <p:txBody>
          <a:bodyPr/>
          <a:lstStyle/>
          <a:p>
            <a:endParaRPr lang="bs-Latn-BA"/>
          </a:p>
        </p:txBody>
      </p:sp>
      <p:sp>
        <p:nvSpPr>
          <p:cNvPr id="7" name="Slide Number Placeholder 6"/>
          <p:cNvSpPr>
            <a:spLocks noGrp="1"/>
          </p:cNvSpPr>
          <p:nvPr>
            <p:ph type="sldNum" sz="quarter" idx="12"/>
          </p:nvPr>
        </p:nvSpPr>
        <p:spPr/>
        <p:txBody>
          <a:bodyPr/>
          <a:lstStyle/>
          <a:p>
            <a:fld id="{9797D93C-D573-4ABB-A625-FA11990682A3}" type="slidenum">
              <a:rPr lang="bs-Latn-BA" smtClean="0"/>
              <a:pPr/>
              <a:t>‹#›</a:t>
            </a:fld>
            <a:endParaRPr lang="bs-Latn-BA"/>
          </a:p>
        </p:txBody>
      </p:sp>
    </p:spTree>
    <p:extLst>
      <p:ext uri="{BB962C8B-B14F-4D97-AF65-F5344CB8AC3E}">
        <p14:creationId xmlns:p14="http://schemas.microsoft.com/office/powerpoint/2010/main" xmlns="" val="3576302999"/>
      </p:ext>
    </p:extLst>
  </p:cSld>
  <p:clrMapOvr>
    <a:masterClrMapping/>
  </p:clrMapOvr>
  <mc:AlternateContent xmlns:mc="http://schemas.openxmlformats.org/markup-compatibility/2006">
    <mc:Choice xmlns:p14="http://schemas.microsoft.com/office/powerpoint/2010/main" xmlns="" Requires="p14">
      <p:transition spd="slow" p14:dur="2500">
        <p:checker/>
      </p:transition>
    </mc:Choice>
    <mc:Fallback>
      <p:transition spd="slow">
        <p:checker/>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bs-Latn-B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bs-Latn-B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B57E414-1BFF-4093-BA34-06881F7BCD05}" type="datetimeFigureOut">
              <a:rPr lang="bs-Latn-BA" smtClean="0"/>
              <a:pPr/>
              <a:t>12.9.2016</a:t>
            </a:fld>
            <a:endParaRPr lang="bs-Latn-BA"/>
          </a:p>
        </p:txBody>
      </p:sp>
      <p:sp>
        <p:nvSpPr>
          <p:cNvPr id="6" name="Footer Placeholder 5"/>
          <p:cNvSpPr>
            <a:spLocks noGrp="1"/>
          </p:cNvSpPr>
          <p:nvPr>
            <p:ph type="ftr" sz="quarter" idx="11"/>
          </p:nvPr>
        </p:nvSpPr>
        <p:spPr/>
        <p:txBody>
          <a:bodyPr/>
          <a:lstStyle/>
          <a:p>
            <a:endParaRPr lang="bs-Latn-BA"/>
          </a:p>
        </p:txBody>
      </p:sp>
      <p:sp>
        <p:nvSpPr>
          <p:cNvPr id="7" name="Slide Number Placeholder 6"/>
          <p:cNvSpPr>
            <a:spLocks noGrp="1"/>
          </p:cNvSpPr>
          <p:nvPr>
            <p:ph type="sldNum" sz="quarter" idx="12"/>
          </p:nvPr>
        </p:nvSpPr>
        <p:spPr/>
        <p:txBody>
          <a:bodyPr/>
          <a:lstStyle/>
          <a:p>
            <a:fld id="{9797D93C-D573-4ABB-A625-FA11990682A3}" type="slidenum">
              <a:rPr lang="bs-Latn-BA" smtClean="0"/>
              <a:pPr/>
              <a:t>‹#›</a:t>
            </a:fld>
            <a:endParaRPr lang="bs-Latn-BA"/>
          </a:p>
        </p:txBody>
      </p:sp>
    </p:spTree>
    <p:extLst>
      <p:ext uri="{BB962C8B-B14F-4D97-AF65-F5344CB8AC3E}">
        <p14:creationId xmlns:p14="http://schemas.microsoft.com/office/powerpoint/2010/main" xmlns="" val="3571122752"/>
      </p:ext>
    </p:extLst>
  </p:cSld>
  <p:clrMapOvr>
    <a:masterClrMapping/>
  </p:clrMapOvr>
  <mc:AlternateContent xmlns:mc="http://schemas.openxmlformats.org/markup-compatibility/2006">
    <mc:Choice xmlns:p14="http://schemas.microsoft.com/office/powerpoint/2010/main" xmlns="" Requires="p14">
      <p:transition spd="slow" p14:dur="2500">
        <p:checker/>
      </p:transition>
    </mc:Choice>
    <mc:Fallback>
      <p:transition spd="slow">
        <p:checker/>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bs-Latn-B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s-Latn-BA"/>
          </a:p>
        </p:txBody>
      </p:sp>
      <p:sp>
        <p:nvSpPr>
          <p:cNvPr id="4" name="Date Placeholder 3"/>
          <p:cNvSpPr>
            <a:spLocks noGrp="1"/>
          </p:cNvSpPr>
          <p:nvPr>
            <p:ph type="dt" sz="half" idx="10"/>
          </p:nvPr>
        </p:nvSpPr>
        <p:spPr/>
        <p:txBody>
          <a:bodyPr/>
          <a:lstStyle/>
          <a:p>
            <a:fld id="{1B57E414-1BFF-4093-BA34-06881F7BCD05}" type="datetimeFigureOut">
              <a:rPr lang="bs-Latn-BA" smtClean="0"/>
              <a:pPr/>
              <a:t>12.9.2016</a:t>
            </a:fld>
            <a:endParaRPr lang="bs-Latn-BA"/>
          </a:p>
        </p:txBody>
      </p:sp>
      <p:sp>
        <p:nvSpPr>
          <p:cNvPr id="5" name="Footer Placeholder 4"/>
          <p:cNvSpPr>
            <a:spLocks noGrp="1"/>
          </p:cNvSpPr>
          <p:nvPr>
            <p:ph type="ftr" sz="quarter" idx="11"/>
          </p:nvPr>
        </p:nvSpPr>
        <p:spPr/>
        <p:txBody>
          <a:bodyPr/>
          <a:lstStyle/>
          <a:p>
            <a:endParaRPr lang="bs-Latn-BA"/>
          </a:p>
        </p:txBody>
      </p:sp>
      <p:sp>
        <p:nvSpPr>
          <p:cNvPr id="6" name="Slide Number Placeholder 5"/>
          <p:cNvSpPr>
            <a:spLocks noGrp="1"/>
          </p:cNvSpPr>
          <p:nvPr>
            <p:ph type="sldNum" sz="quarter" idx="12"/>
          </p:nvPr>
        </p:nvSpPr>
        <p:spPr/>
        <p:txBody>
          <a:bodyPr/>
          <a:lstStyle/>
          <a:p>
            <a:fld id="{9797D93C-D573-4ABB-A625-FA11990682A3}" type="slidenum">
              <a:rPr lang="bs-Latn-BA" smtClean="0"/>
              <a:pPr/>
              <a:t>‹#›</a:t>
            </a:fld>
            <a:endParaRPr lang="bs-Latn-BA"/>
          </a:p>
        </p:txBody>
      </p:sp>
    </p:spTree>
    <p:extLst>
      <p:ext uri="{BB962C8B-B14F-4D97-AF65-F5344CB8AC3E}">
        <p14:creationId xmlns:p14="http://schemas.microsoft.com/office/powerpoint/2010/main" xmlns="" val="1287860640"/>
      </p:ext>
    </p:extLst>
  </p:cSld>
  <p:clrMapOvr>
    <a:masterClrMapping/>
  </p:clrMapOvr>
  <mc:AlternateContent xmlns:mc="http://schemas.openxmlformats.org/markup-compatibility/2006">
    <mc:Choice xmlns:p14="http://schemas.microsoft.com/office/powerpoint/2010/main" xmlns="" Requires="p14">
      <p:transition spd="slow" p14:dur="2500">
        <p:checker/>
      </p:transition>
    </mc:Choice>
    <mc:Fallback>
      <p:transition spd="slow">
        <p:checker/>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bs-Latn-B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s-Latn-BA"/>
          </a:p>
        </p:txBody>
      </p:sp>
      <p:sp>
        <p:nvSpPr>
          <p:cNvPr id="4" name="Date Placeholder 3"/>
          <p:cNvSpPr>
            <a:spLocks noGrp="1"/>
          </p:cNvSpPr>
          <p:nvPr>
            <p:ph type="dt" sz="half" idx="10"/>
          </p:nvPr>
        </p:nvSpPr>
        <p:spPr/>
        <p:txBody>
          <a:bodyPr/>
          <a:lstStyle/>
          <a:p>
            <a:fld id="{1B57E414-1BFF-4093-BA34-06881F7BCD05}" type="datetimeFigureOut">
              <a:rPr lang="bs-Latn-BA" smtClean="0"/>
              <a:pPr/>
              <a:t>12.9.2016</a:t>
            </a:fld>
            <a:endParaRPr lang="bs-Latn-BA"/>
          </a:p>
        </p:txBody>
      </p:sp>
      <p:sp>
        <p:nvSpPr>
          <p:cNvPr id="5" name="Footer Placeholder 4"/>
          <p:cNvSpPr>
            <a:spLocks noGrp="1"/>
          </p:cNvSpPr>
          <p:nvPr>
            <p:ph type="ftr" sz="quarter" idx="11"/>
          </p:nvPr>
        </p:nvSpPr>
        <p:spPr/>
        <p:txBody>
          <a:bodyPr/>
          <a:lstStyle/>
          <a:p>
            <a:endParaRPr lang="bs-Latn-BA"/>
          </a:p>
        </p:txBody>
      </p:sp>
      <p:sp>
        <p:nvSpPr>
          <p:cNvPr id="6" name="Slide Number Placeholder 5"/>
          <p:cNvSpPr>
            <a:spLocks noGrp="1"/>
          </p:cNvSpPr>
          <p:nvPr>
            <p:ph type="sldNum" sz="quarter" idx="12"/>
          </p:nvPr>
        </p:nvSpPr>
        <p:spPr/>
        <p:txBody>
          <a:bodyPr/>
          <a:lstStyle/>
          <a:p>
            <a:fld id="{9797D93C-D573-4ABB-A625-FA11990682A3}" type="slidenum">
              <a:rPr lang="bs-Latn-BA" smtClean="0"/>
              <a:pPr/>
              <a:t>‹#›</a:t>
            </a:fld>
            <a:endParaRPr lang="bs-Latn-BA"/>
          </a:p>
        </p:txBody>
      </p:sp>
    </p:spTree>
    <p:extLst>
      <p:ext uri="{BB962C8B-B14F-4D97-AF65-F5344CB8AC3E}">
        <p14:creationId xmlns:p14="http://schemas.microsoft.com/office/powerpoint/2010/main" xmlns="" val="2505933687"/>
      </p:ext>
    </p:extLst>
  </p:cSld>
  <p:clrMapOvr>
    <a:masterClrMapping/>
  </p:clrMapOvr>
  <mc:AlternateContent xmlns:mc="http://schemas.openxmlformats.org/markup-compatibility/2006">
    <mc:Choice xmlns:p14="http://schemas.microsoft.com/office/powerpoint/2010/main" xmlns="" Requires="p14">
      <p:transition spd="slow" p14:dur="2500">
        <p:checker/>
      </p:transition>
    </mc:Choice>
    <mc:Fallback>
      <p:transition spd="slow">
        <p:checker/>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A6D3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bs-Latn-BA"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s-Latn-BA"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bg1"/>
                </a:solidFill>
              </a:defRPr>
            </a:lvl1pPr>
          </a:lstStyle>
          <a:p>
            <a:fld id="{1B57E414-1BFF-4093-BA34-06881F7BCD05}" type="datetimeFigureOut">
              <a:rPr lang="bs-Latn-BA" smtClean="0"/>
              <a:pPr/>
              <a:t>12.9.2016</a:t>
            </a:fld>
            <a:endParaRPr lang="bs-Latn-BA"/>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bg1"/>
                </a:solidFill>
              </a:defRPr>
            </a:lvl1pPr>
          </a:lstStyle>
          <a:p>
            <a:endParaRPr lang="bs-Latn-BA"/>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bg1"/>
                </a:solidFill>
              </a:defRPr>
            </a:lvl1pPr>
          </a:lstStyle>
          <a:p>
            <a:fld id="{9797D93C-D573-4ABB-A625-FA11990682A3}" type="slidenum">
              <a:rPr lang="bs-Latn-BA" smtClean="0"/>
              <a:pPr/>
              <a:t>‹#›</a:t>
            </a:fld>
            <a:endParaRPr lang="bs-Latn-BA"/>
          </a:p>
        </p:txBody>
      </p:sp>
    </p:spTree>
    <p:extLst>
      <p:ext uri="{BB962C8B-B14F-4D97-AF65-F5344CB8AC3E}">
        <p14:creationId xmlns:p14="http://schemas.microsoft.com/office/powerpoint/2010/main" xmlns="" val="8378332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xmlns="" Requires="p14">
      <p:transition spd="slow" p14:dur="2500">
        <p:checker/>
      </p:transition>
    </mc:Choice>
    <mc:Fallback>
      <p:transition spd="slow">
        <p:checker/>
      </p:transition>
    </mc:Fallback>
  </mc:AlternateContent>
  <p:timing>
    <p:tnLst>
      <p:par>
        <p:cTn id="1" dur="indefinite" restart="never" nodeType="tmRoot"/>
      </p:par>
    </p:tnLst>
  </p:timing>
  <p:txStyles>
    <p:titleStyle>
      <a:lvl1pPr algn="l" defTabSz="914400" rtl="0" eaLnBrk="1" latinLnBrk="0" hangingPunct="1">
        <a:spcBef>
          <a:spcPct val="0"/>
        </a:spcBef>
        <a:buNone/>
        <a:defRPr lang="bs-Latn-BA" sz="4400" kern="1200" dirty="0">
          <a:solidFill>
            <a:schemeClr val="bg1"/>
          </a:solidFill>
          <a:latin typeface="Segoe UI Light" pitchFamily="34" charset="0"/>
          <a:ea typeface="+mj-ea"/>
          <a:cs typeface="+mj-cs"/>
        </a:defRPr>
      </a:lvl1pPr>
    </p:titleStyle>
    <p:bodyStyle>
      <a:lvl1pPr marL="342900" indent="-342900" algn="l" defTabSz="914400" rtl="0" eaLnBrk="1" latinLnBrk="0" hangingPunct="1">
        <a:spcBef>
          <a:spcPct val="20000"/>
        </a:spcBef>
        <a:buFont typeface="Arial" pitchFamily="34" charset="0"/>
        <a:buChar char="•"/>
        <a:defRPr lang="en-US" sz="2800" kern="1200" dirty="0" smtClean="0">
          <a:solidFill>
            <a:schemeClr val="bg1"/>
          </a:solidFill>
          <a:latin typeface="Segoe UI Light" pitchFamily="34" charset="0"/>
          <a:ea typeface="+mj-ea"/>
          <a:cs typeface="+mj-cs"/>
        </a:defRPr>
      </a:lvl1pPr>
      <a:lvl2pPr marL="742950" indent="-285750" algn="l" defTabSz="914400" rtl="0" eaLnBrk="1" latinLnBrk="0" hangingPunct="1">
        <a:spcBef>
          <a:spcPct val="20000"/>
        </a:spcBef>
        <a:buFont typeface="Arial" pitchFamily="34" charset="0"/>
        <a:buChar char="–"/>
        <a:defRPr lang="en-US" sz="2800" kern="1200" dirty="0" smtClean="0">
          <a:solidFill>
            <a:schemeClr val="bg1"/>
          </a:solidFill>
          <a:latin typeface="Segoe UI Light" pitchFamily="34" charset="0"/>
          <a:ea typeface="+mj-ea"/>
          <a:cs typeface="+mj-cs"/>
        </a:defRPr>
      </a:lvl2pPr>
      <a:lvl3pPr marL="1143000" indent="-228600" algn="l" defTabSz="914400" rtl="0" eaLnBrk="1" latinLnBrk="0" hangingPunct="1">
        <a:spcBef>
          <a:spcPct val="20000"/>
        </a:spcBef>
        <a:buFont typeface="Arial" pitchFamily="34" charset="0"/>
        <a:buChar char="•"/>
        <a:defRPr lang="en-US" sz="2800" kern="1200" dirty="0" smtClean="0">
          <a:solidFill>
            <a:schemeClr val="bg1"/>
          </a:solidFill>
          <a:latin typeface="Segoe UI Light" pitchFamily="34" charset="0"/>
          <a:ea typeface="+mj-ea"/>
          <a:cs typeface="+mj-cs"/>
        </a:defRPr>
      </a:lvl3pPr>
      <a:lvl4pPr marL="1600200" indent="-228600" algn="l" defTabSz="914400" rtl="0" eaLnBrk="1" latinLnBrk="0" hangingPunct="1">
        <a:spcBef>
          <a:spcPct val="20000"/>
        </a:spcBef>
        <a:buFont typeface="Arial" pitchFamily="34" charset="0"/>
        <a:buChar char="–"/>
        <a:defRPr lang="en-US" sz="2800" kern="1200" dirty="0" smtClean="0">
          <a:solidFill>
            <a:schemeClr val="bg1"/>
          </a:solidFill>
          <a:latin typeface="Segoe UI Light" pitchFamily="34" charset="0"/>
          <a:ea typeface="+mj-ea"/>
          <a:cs typeface="+mj-cs"/>
        </a:defRPr>
      </a:lvl4pPr>
      <a:lvl5pPr marL="2057400" indent="-228600" algn="l" defTabSz="914400" rtl="0" eaLnBrk="1" latinLnBrk="0" hangingPunct="1">
        <a:spcBef>
          <a:spcPct val="20000"/>
        </a:spcBef>
        <a:buFont typeface="Arial" pitchFamily="34" charset="0"/>
        <a:buChar char="»"/>
        <a:defRPr lang="bs-Latn-BA" sz="2800" kern="1200" dirty="0">
          <a:solidFill>
            <a:schemeClr val="bg1"/>
          </a:solidFill>
          <a:latin typeface="Segoe UI Light" pitchFamily="34" charset="0"/>
          <a:ea typeface="+mj-ea"/>
          <a:cs typeface="+mj-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hlinkClick r:id="" action="ppaction://noaction"/>
          </p:cNvPr>
          <p:cNvSpPr/>
          <p:nvPr/>
        </p:nvSpPr>
        <p:spPr>
          <a:xfrm>
            <a:off x="673224" y="1992897"/>
            <a:ext cx="3024336" cy="1440160"/>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latin typeface="Segoe UI Light" pitchFamily="34" charset="0"/>
              </a:rPr>
              <a:t>Multimedia</a:t>
            </a:r>
            <a:endParaRPr lang="bs-Latn-BA" sz="2800" dirty="0">
              <a:latin typeface="Segoe UI Light" pitchFamily="34" charset="0"/>
            </a:endParaRPr>
          </a:p>
        </p:txBody>
      </p:sp>
      <p:sp>
        <p:nvSpPr>
          <p:cNvPr id="11" name="Rectangle 10"/>
          <p:cNvSpPr/>
          <p:nvPr/>
        </p:nvSpPr>
        <p:spPr>
          <a:xfrm>
            <a:off x="5425752" y="1992897"/>
            <a:ext cx="3024000" cy="144016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err="1" smtClean="0">
                <a:solidFill>
                  <a:schemeClr val="bg1">
                    <a:lumMod val="50000"/>
                  </a:schemeClr>
                </a:solidFill>
                <a:latin typeface="Segoe UI Light" pitchFamily="34" charset="0"/>
              </a:rPr>
              <a:t>Interaktif</a:t>
            </a:r>
            <a:endParaRPr lang="bs-Latn-BA" sz="3200" dirty="0">
              <a:solidFill>
                <a:schemeClr val="bg1">
                  <a:lumMod val="50000"/>
                </a:schemeClr>
              </a:solidFill>
              <a:latin typeface="Segoe UI Light" pitchFamily="34" charset="0"/>
            </a:endParaRPr>
          </a:p>
        </p:txBody>
      </p:sp>
      <p:grpSp>
        <p:nvGrpSpPr>
          <p:cNvPr id="24" name="Group 23"/>
          <p:cNvGrpSpPr/>
          <p:nvPr/>
        </p:nvGrpSpPr>
        <p:grpSpPr>
          <a:xfrm>
            <a:off x="673224" y="3569076"/>
            <a:ext cx="1440160" cy="1440160"/>
            <a:chOff x="3849960" y="3556291"/>
            <a:chExt cx="1440160" cy="1440160"/>
          </a:xfrm>
          <a:solidFill>
            <a:srgbClr val="004050"/>
          </a:solidFill>
        </p:grpSpPr>
        <p:sp>
          <p:nvSpPr>
            <p:cNvPr id="15" name="Rectangle 14"/>
            <p:cNvSpPr/>
            <p:nvPr/>
          </p:nvSpPr>
          <p:spPr>
            <a:xfrm>
              <a:off x="3849960" y="3556291"/>
              <a:ext cx="1440160" cy="144016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s-Latn-BA" sz="3600" dirty="0">
                <a:latin typeface="Segoe UI Light" pitchFamily="34" charset="0"/>
              </a:endParaRPr>
            </a:p>
          </p:txBody>
        </p:sp>
        <p:pic>
          <p:nvPicPr>
            <p:cNvPr id="17" name="Picture 16">
              <a:hlinkClick r:id="rId3" action="ppaction://hlinksldjump"/>
            </p:cNvPr>
            <p:cNvPicPr>
              <a:picLocks noChangeAspect="1"/>
            </p:cNvPicPr>
            <p:nvPr/>
          </p:nvPicPr>
          <p:blipFill>
            <a:blip r:embed="rId4">
              <a:extLst>
                <a:ext uri="{28A0092B-C50C-407E-A947-70E740481C1C}">
                  <a14:useLocalDpi xmlns:a14="http://schemas.microsoft.com/office/drawing/2010/main" xmlns="" val="0"/>
                </a:ext>
              </a:extLst>
            </a:blip>
            <a:stretch>
              <a:fillRect/>
            </a:stretch>
          </p:blipFill>
          <p:spPr>
            <a:xfrm>
              <a:off x="3924453" y="3659950"/>
              <a:ext cx="1291173" cy="1291173"/>
            </a:xfrm>
            <a:prstGeom prst="rect">
              <a:avLst/>
            </a:prstGeom>
            <a:grpFill/>
          </p:spPr>
        </p:pic>
      </p:grpSp>
      <p:sp>
        <p:nvSpPr>
          <p:cNvPr id="13" name="Rectangle 12">
            <a:hlinkClick r:id="" action="ppaction://noaction"/>
          </p:cNvPr>
          <p:cNvSpPr/>
          <p:nvPr/>
        </p:nvSpPr>
        <p:spPr>
          <a:xfrm>
            <a:off x="2258175" y="3569076"/>
            <a:ext cx="3024496" cy="1440160"/>
          </a:xfrm>
          <a:prstGeom prst="rect">
            <a:avLst/>
          </a:prstGeom>
          <a:solidFill>
            <a:srgbClr val="65C0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3600" dirty="0" smtClean="0">
                <a:latin typeface="Segoe UI Light" pitchFamily="34" charset="0"/>
              </a:rPr>
              <a:t>Creating </a:t>
            </a:r>
            <a:endParaRPr lang="bs-Latn-BA" sz="3600" dirty="0">
              <a:latin typeface="Segoe UI Light" pitchFamily="34" charset="0"/>
            </a:endParaRPr>
          </a:p>
        </p:txBody>
      </p:sp>
      <p:sp>
        <p:nvSpPr>
          <p:cNvPr id="16" name="Rectangle 15">
            <a:hlinkClick r:id="" action="ppaction://noaction"/>
          </p:cNvPr>
          <p:cNvSpPr/>
          <p:nvPr/>
        </p:nvSpPr>
        <p:spPr>
          <a:xfrm>
            <a:off x="5442520" y="3556291"/>
            <a:ext cx="3007232" cy="1440160"/>
          </a:xfrm>
          <a:prstGeom prst="rect">
            <a:avLst/>
          </a:prstGeom>
          <a:solidFill>
            <a:srgbClr val="D026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bs-Latn-BA" sz="3600" dirty="0" smtClean="0">
                <a:latin typeface="Segoe UI Light" pitchFamily="34" charset="0"/>
              </a:rPr>
              <a:t>  </a:t>
            </a:r>
            <a:r>
              <a:rPr lang="id-ID" sz="3600" dirty="0" smtClean="0">
                <a:latin typeface="Segoe UI Light" pitchFamily="34" charset="0"/>
              </a:rPr>
              <a:t>   Effective</a:t>
            </a:r>
            <a:endParaRPr lang="bs-Latn-BA" sz="3600" dirty="0">
              <a:latin typeface="Segoe UI Light" pitchFamily="34" charset="0"/>
            </a:endParaRPr>
          </a:p>
        </p:txBody>
      </p:sp>
      <p:grpSp>
        <p:nvGrpSpPr>
          <p:cNvPr id="20" name="Group 19"/>
          <p:cNvGrpSpPr/>
          <p:nvPr/>
        </p:nvGrpSpPr>
        <p:grpSpPr>
          <a:xfrm>
            <a:off x="3841576" y="1992897"/>
            <a:ext cx="1440160" cy="1440160"/>
            <a:chOff x="3841576" y="1992897"/>
            <a:chExt cx="1440160" cy="1440160"/>
          </a:xfrm>
        </p:grpSpPr>
        <p:sp>
          <p:nvSpPr>
            <p:cNvPr id="9" name="Rectangle 8"/>
            <p:cNvSpPr/>
            <p:nvPr/>
          </p:nvSpPr>
          <p:spPr>
            <a:xfrm>
              <a:off x="3841576" y="1992897"/>
              <a:ext cx="1440160" cy="1440160"/>
            </a:xfrm>
            <a:prstGeom prst="rect">
              <a:avLst/>
            </a:prstGeom>
            <a:solidFill>
              <a:srgbClr val="E96E2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s-Latn-BA" sz="3600" dirty="0">
                <a:latin typeface="Segoe UI Light" pitchFamily="34" charset="0"/>
              </a:endParaRPr>
            </a:p>
          </p:txBody>
        </p:sp>
        <p:pic>
          <p:nvPicPr>
            <p:cNvPr id="19" name="Picture 18">
              <a:hlinkClick r:id="rId3" action="ppaction://hlinksldjump"/>
            </p:cNvPr>
            <p:cNvPicPr>
              <a:picLocks noChangeAspect="1"/>
            </p:cNvPicPr>
            <p:nvPr/>
          </p:nvPicPr>
          <p:blipFill>
            <a:blip r:embed="rId5">
              <a:extLst>
                <a:ext uri="{28A0092B-C50C-407E-A947-70E740481C1C}">
                  <a14:useLocalDpi xmlns:a14="http://schemas.microsoft.com/office/drawing/2010/main" xmlns="" val="0"/>
                </a:ext>
              </a:extLst>
            </a:blip>
            <a:stretch>
              <a:fillRect/>
            </a:stretch>
          </p:blipFill>
          <p:spPr>
            <a:xfrm>
              <a:off x="3857620" y="2285992"/>
              <a:ext cx="1419169" cy="946113"/>
            </a:xfrm>
            <a:prstGeom prst="rect">
              <a:avLst/>
            </a:prstGeom>
          </p:spPr>
        </p:pic>
      </p:grpSp>
      <p:sp>
        <p:nvSpPr>
          <p:cNvPr id="14" name="Title 1"/>
          <p:cNvSpPr txBox="1">
            <a:spLocks/>
          </p:cNvSpPr>
          <p:nvPr/>
        </p:nvSpPr>
        <p:spPr>
          <a:xfrm>
            <a:off x="5357818" y="5072074"/>
            <a:ext cx="3071834" cy="1357322"/>
          </a:xfrm>
          <a:prstGeom prst="rect">
            <a:avLst/>
          </a:prstGeom>
        </p:spPr>
        <p:txBody>
          <a:bodyPr vert="horz" lIns="91440" tIns="45720" rIns="91440" bIns="45720" rtlCol="0" anchor="ctr">
            <a:normAutofit/>
          </a:bodyPr>
          <a:lstStyle/>
          <a:p>
            <a:pPr marL="0" marR="0" lvl="0" indent="0" algn="just" defTabSz="914400" rtl="0" eaLnBrk="1" fontAlgn="auto" latinLnBrk="0" hangingPunct="1">
              <a:lnSpc>
                <a:spcPct val="100000"/>
              </a:lnSpc>
              <a:spcBef>
                <a:spcPct val="0"/>
              </a:spcBef>
              <a:spcAft>
                <a:spcPts val="0"/>
              </a:spcAft>
              <a:buClrTx/>
              <a:buSzTx/>
              <a:buFontTx/>
              <a:buNone/>
              <a:tabLst/>
              <a:defRPr/>
            </a:pPr>
            <a:r>
              <a:rPr kumimoji="0" lang="id-ID" b="1" i="0" u="none" strike="noStrike" kern="1200" cap="none" spc="0" normalizeH="0" baseline="0" noProof="0" dirty="0" smtClean="0">
                <a:ln>
                  <a:noFill/>
                </a:ln>
                <a:solidFill>
                  <a:srgbClr val="0070C0"/>
                </a:solidFill>
                <a:effectLst/>
                <a:uLnTx/>
                <a:uFillTx/>
                <a:latin typeface="Arial" pitchFamily="34" charset="0"/>
                <a:ea typeface="+mj-ea"/>
                <a:cs typeface="Arial" pitchFamily="34" charset="0"/>
              </a:rPr>
              <a:t>Arif Wibisono</a:t>
            </a:r>
          </a:p>
          <a:p>
            <a:pPr marL="0" marR="0" lvl="0" indent="0" algn="just" defTabSz="914400" rtl="0" eaLnBrk="1" fontAlgn="auto" latinLnBrk="0" hangingPunct="1">
              <a:lnSpc>
                <a:spcPct val="100000"/>
              </a:lnSpc>
              <a:spcBef>
                <a:spcPct val="0"/>
              </a:spcBef>
              <a:spcAft>
                <a:spcPts val="0"/>
              </a:spcAft>
              <a:buClrTx/>
              <a:buSzTx/>
              <a:buFontTx/>
              <a:buNone/>
              <a:tabLst/>
              <a:defRPr/>
            </a:pPr>
            <a:r>
              <a:rPr lang="id-ID" sz="1400" dirty="0" smtClean="0">
                <a:solidFill>
                  <a:srgbClr val="0070C0"/>
                </a:solidFill>
                <a:latin typeface="Arial" pitchFamily="34" charset="0"/>
                <a:ea typeface="+mj-ea"/>
                <a:cs typeface="Arial" pitchFamily="34" charset="0"/>
              </a:rPr>
              <a:t>arif@upgris.ac.id</a:t>
            </a:r>
          </a:p>
          <a:p>
            <a:pPr marL="0" marR="0" lvl="0" indent="0" algn="just" defTabSz="914400" rtl="0" eaLnBrk="1" fontAlgn="auto" latinLnBrk="0" hangingPunct="1">
              <a:lnSpc>
                <a:spcPct val="100000"/>
              </a:lnSpc>
              <a:spcBef>
                <a:spcPct val="0"/>
              </a:spcBef>
              <a:spcAft>
                <a:spcPts val="0"/>
              </a:spcAft>
              <a:buClrTx/>
              <a:buSzTx/>
              <a:buFontTx/>
              <a:buNone/>
              <a:tabLst/>
              <a:defRPr/>
            </a:pPr>
            <a:r>
              <a:rPr kumimoji="0" lang="id-ID" sz="1600" b="1" i="0" u="none" strike="noStrike" kern="1200" cap="none" spc="0" normalizeH="0" baseline="0" noProof="0" dirty="0" smtClean="0">
                <a:ln>
                  <a:noFill/>
                </a:ln>
                <a:effectLst/>
                <a:uLnTx/>
                <a:uFillTx/>
                <a:latin typeface="Arial" pitchFamily="34" charset="0"/>
                <a:ea typeface="Verdana" pitchFamily="34" charset="0"/>
                <a:cs typeface="Arial" pitchFamily="34" charset="0"/>
              </a:rPr>
              <a:t>0821.374.28.349</a:t>
            </a:r>
            <a:endParaRPr kumimoji="0" lang="bs-Latn-BA" sz="1600" b="1" i="0" u="none" strike="noStrike" kern="1200" cap="none" spc="0" normalizeH="0" baseline="0" noProof="0" dirty="0">
              <a:ln>
                <a:noFill/>
              </a:ln>
              <a:effectLst/>
              <a:uLnTx/>
              <a:uFillTx/>
              <a:latin typeface="Arial" pitchFamily="34" charset="0"/>
              <a:ea typeface="Verdana" pitchFamily="34" charset="0"/>
              <a:cs typeface="Arial" pitchFamily="34" charset="0"/>
            </a:endParaRPr>
          </a:p>
        </p:txBody>
      </p:sp>
      <p:pic>
        <p:nvPicPr>
          <p:cNvPr id="18" name="Picture 17" descr="foto.png"/>
          <p:cNvPicPr>
            <a:picLocks noChangeAspect="1"/>
          </p:cNvPicPr>
          <p:nvPr/>
        </p:nvPicPr>
        <p:blipFill>
          <a:blip r:embed="rId6">
            <a:grayscl/>
          </a:blip>
          <a:stretch>
            <a:fillRect/>
          </a:stretch>
        </p:blipFill>
        <p:spPr>
          <a:xfrm>
            <a:off x="7058195" y="4995857"/>
            <a:ext cx="1371457" cy="1433539"/>
          </a:xfrm>
          <a:prstGeom prst="rect">
            <a:avLst/>
          </a:prstGeom>
        </p:spPr>
      </p:pic>
      <p:cxnSp>
        <p:nvCxnSpPr>
          <p:cNvPr id="22" name="Straight Connector 21"/>
          <p:cNvCxnSpPr/>
          <p:nvPr/>
        </p:nvCxnSpPr>
        <p:spPr>
          <a:xfrm rot="5400000">
            <a:off x="2787241" y="1141793"/>
            <a:ext cx="1285090"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3" name="Title 1"/>
          <p:cNvSpPr txBox="1">
            <a:spLocks/>
          </p:cNvSpPr>
          <p:nvPr/>
        </p:nvSpPr>
        <p:spPr>
          <a:xfrm>
            <a:off x="3815356" y="500042"/>
            <a:ext cx="2614032" cy="1143000"/>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sz="1600" dirty="0" smtClean="0">
                <a:latin typeface="Segoe UI Light" pitchFamily="34" charset="0"/>
                <a:ea typeface="+mj-ea"/>
                <a:cs typeface="+mj-cs"/>
              </a:rPr>
              <a:t>Multimedia </a:t>
            </a:r>
          </a:p>
          <a:p>
            <a:pPr marL="0" marR="0" lvl="0" indent="0" algn="l" defTabSz="914400" rtl="0" eaLnBrk="1" fontAlgn="auto" latinLnBrk="0" hangingPunct="1">
              <a:lnSpc>
                <a:spcPct val="100000"/>
              </a:lnSpc>
              <a:spcBef>
                <a:spcPct val="0"/>
              </a:spcBef>
              <a:spcAft>
                <a:spcPts val="0"/>
              </a:spcAft>
              <a:buClrTx/>
              <a:buSzTx/>
              <a:buFontTx/>
              <a:buNone/>
              <a:tabLst/>
              <a:defRPr/>
            </a:pPr>
            <a:r>
              <a:rPr lang="en-US" sz="1600" dirty="0" err="1" smtClean="0">
                <a:latin typeface="Segoe UI Light" pitchFamily="34" charset="0"/>
                <a:ea typeface="+mj-ea"/>
                <a:cs typeface="+mj-cs"/>
              </a:rPr>
              <a:t>Interaktif</a:t>
            </a:r>
            <a:endParaRPr kumimoji="0" lang="bs-Latn-BA" sz="1200" i="0" u="none" strike="noStrike" kern="1200" cap="none" spc="0" normalizeH="0" baseline="0" noProof="0" dirty="0">
              <a:ln>
                <a:noFill/>
              </a:ln>
              <a:solidFill>
                <a:schemeClr val="tx1"/>
              </a:solidFill>
              <a:effectLst/>
              <a:uLnTx/>
              <a:uFillTx/>
              <a:latin typeface="Arial" pitchFamily="34" charset="0"/>
              <a:ea typeface="+mj-ea"/>
              <a:cs typeface="Arial" pitchFamily="34" charset="0"/>
            </a:endParaRPr>
          </a:p>
        </p:txBody>
      </p:sp>
      <p:sp>
        <p:nvSpPr>
          <p:cNvPr id="25" name="Title 1"/>
          <p:cNvSpPr>
            <a:spLocks noGrp="1"/>
          </p:cNvSpPr>
          <p:nvPr>
            <p:ph type="title"/>
          </p:nvPr>
        </p:nvSpPr>
        <p:spPr>
          <a:xfrm>
            <a:off x="672084" y="500042"/>
            <a:ext cx="2614032" cy="1143000"/>
          </a:xfrm>
        </p:spPr>
        <p:txBody>
          <a:bodyPr>
            <a:normAutofit fontScale="90000"/>
          </a:bodyPr>
          <a:lstStyle/>
          <a:p>
            <a:pPr algn="l"/>
            <a:r>
              <a:rPr lang="en-US" sz="3600" dirty="0" err="1" smtClean="0">
                <a:solidFill>
                  <a:schemeClr val="tx1"/>
                </a:solidFill>
              </a:rPr>
              <a:t>Pembelajaran</a:t>
            </a:r>
            <a:r>
              <a:rPr lang="en-US" sz="3600" dirty="0" smtClean="0">
                <a:solidFill>
                  <a:schemeClr val="tx1"/>
                </a:solidFill>
              </a:rPr>
              <a:t> </a:t>
            </a:r>
            <a:r>
              <a:rPr lang="en-US" sz="3600" dirty="0" err="1" smtClean="0">
                <a:solidFill>
                  <a:schemeClr val="tx1"/>
                </a:solidFill>
              </a:rPr>
              <a:t>Berbantuan</a:t>
            </a:r>
            <a:r>
              <a:rPr lang="en-US" sz="3600" dirty="0" smtClean="0">
                <a:solidFill>
                  <a:schemeClr val="tx1"/>
                </a:solidFill>
              </a:rPr>
              <a:t> </a:t>
            </a:r>
            <a:r>
              <a:rPr lang="en-US" sz="3600" dirty="0" err="1" smtClean="0">
                <a:solidFill>
                  <a:schemeClr val="tx1"/>
                </a:solidFill>
              </a:rPr>
              <a:t>Komputer</a:t>
            </a:r>
            <a:endParaRPr lang="bs-Latn-BA" sz="3600" dirty="0">
              <a:solidFill>
                <a:schemeClr val="tx1"/>
              </a:solidFill>
              <a:latin typeface="Segoe UI Light" pitchFamily="34" charset="0"/>
            </a:endParaRPr>
          </a:p>
        </p:txBody>
      </p:sp>
    </p:spTree>
    <p:extLst>
      <p:ext uri="{BB962C8B-B14F-4D97-AF65-F5344CB8AC3E}">
        <p14:creationId xmlns:p14="http://schemas.microsoft.com/office/powerpoint/2010/main" xmlns="" val="1402225186"/>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24"/>
                                        </p:tgtEl>
                                        <p:attrNameLst>
                                          <p:attrName>style.visibility</p:attrName>
                                        </p:attrNameLst>
                                      </p:cBhvr>
                                      <p:to>
                                        <p:strVal val="visible"/>
                                      </p:to>
                                    </p:set>
                                    <p:anim calcmode="lin" valueType="num">
                                      <p:cBhvr additive="base">
                                        <p:cTn id="13" dur="500" fill="hold"/>
                                        <p:tgtEl>
                                          <p:spTgt spid="24"/>
                                        </p:tgtEl>
                                        <p:attrNameLst>
                                          <p:attrName>ppt_x</p:attrName>
                                        </p:attrNameLst>
                                      </p:cBhvr>
                                      <p:tavLst>
                                        <p:tav tm="0">
                                          <p:val>
                                            <p:strVal val="1+#ppt_w/2"/>
                                          </p:val>
                                        </p:tav>
                                        <p:tav tm="100000">
                                          <p:val>
                                            <p:strVal val="#ppt_x"/>
                                          </p:val>
                                        </p:tav>
                                      </p:tavLst>
                                    </p:anim>
                                    <p:anim calcmode="lin" valueType="num">
                                      <p:cBhvr additive="base">
                                        <p:cTn id="14" dur="5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928802"/>
            <a:ext cx="8229600" cy="3983047"/>
          </a:xfrm>
        </p:spPr>
        <p:txBody>
          <a:bodyPr>
            <a:normAutofit/>
          </a:bodyPr>
          <a:lstStyle/>
          <a:p>
            <a:pPr>
              <a:buNone/>
            </a:pPr>
            <a:r>
              <a:rPr sz="1600" u="sng" smtClean="0">
                <a:solidFill>
                  <a:schemeClr val="tx1"/>
                </a:solidFill>
              </a:rPr>
              <a:t>Secara Istilah :</a:t>
            </a:r>
            <a:endParaRPr lang="id-ID" sz="1600" u="sng" dirty="0" smtClean="0">
              <a:solidFill>
                <a:schemeClr val="tx1"/>
              </a:solidFill>
            </a:endParaRPr>
          </a:p>
          <a:p>
            <a:pPr>
              <a:buNone/>
            </a:pPr>
            <a:r>
              <a:rPr sz="1600">
                <a:solidFill>
                  <a:schemeClr val="tx1"/>
                </a:solidFill>
              </a:rPr>
              <a:t>	</a:t>
            </a:r>
            <a:r>
              <a:rPr sz="1600" smtClean="0">
                <a:solidFill>
                  <a:schemeClr val="tx1"/>
                </a:solidFill>
              </a:rPr>
              <a:t>Pembelajaran </a:t>
            </a:r>
            <a:r>
              <a:rPr sz="1600">
                <a:solidFill>
                  <a:schemeClr val="tx1"/>
                </a:solidFill>
              </a:rPr>
              <a:t>berbantuan komputer (PBK) diterjemahkan dari CAI (Computer-Assisted Instruction), sering juga digunakan secara bergantian dengan istilah CBL (Computer-Based Learning) dan CBI (Computer-Based Instruction). Namun demikian, ketiga istilah tersebut tidaklah mengacu pada hal yang sama. Istilah PBK atau CAI kadang-kadang digunakan untuk perangkat lunak pembelajaran pada umumnya, tetapi biasanya digunakan untuk perangkat lunak yang menggunakan pendekatan programmed learning dimana tujuan pembelajaran khusus dicapai melalui pembelajaran langkah demi langkah. </a:t>
            </a:r>
          </a:p>
          <a:p>
            <a:pPr>
              <a:buNone/>
            </a:pPr>
            <a:r>
              <a:rPr sz="1600" smtClean="0">
                <a:solidFill>
                  <a:schemeClr val="tx1"/>
                </a:solidFill>
              </a:rPr>
              <a:t>	Istilah </a:t>
            </a:r>
            <a:r>
              <a:rPr sz="1600">
                <a:solidFill>
                  <a:schemeClr val="tx1"/>
                </a:solidFill>
              </a:rPr>
              <a:t>pembelajaran (instruction) dalam PBK biasanya diinterpretasikan sebagai penyampaian informasi kepada siswa </a:t>
            </a:r>
            <a:r>
              <a:rPr sz="1600" b="1">
                <a:solidFill>
                  <a:schemeClr val="tx1"/>
                </a:solidFill>
              </a:rPr>
              <a:t>(Padmanthara, 2007). </a:t>
            </a:r>
            <a:r>
              <a:rPr sz="1600">
                <a:solidFill>
                  <a:schemeClr val="tx1"/>
                </a:solidFill>
              </a:rPr>
              <a:t>CAI atau PBK sendiri biasanya dikembangkan dalam beberapa format, antara lain: tutorial, drill and practice, simulasi, permainan, dan discovery </a:t>
            </a:r>
            <a:r>
              <a:rPr sz="1600" b="1">
                <a:solidFill>
                  <a:schemeClr val="tx1"/>
                </a:solidFill>
              </a:rPr>
              <a:t>(Arsyad, 2010: 158).</a:t>
            </a:r>
            <a:endParaRPr lang="id-ID" sz="1600" b="1" dirty="0">
              <a:solidFill>
                <a:schemeClr val="tx1"/>
              </a:solidFill>
            </a:endParaRPr>
          </a:p>
        </p:txBody>
      </p:sp>
      <p:sp>
        <p:nvSpPr>
          <p:cNvPr id="4" name="Title 1"/>
          <p:cNvSpPr>
            <a:spLocks noGrp="1"/>
          </p:cNvSpPr>
          <p:nvPr>
            <p:ph type="title"/>
          </p:nvPr>
        </p:nvSpPr>
        <p:spPr>
          <a:xfrm>
            <a:off x="672084" y="642918"/>
            <a:ext cx="2614032" cy="1143000"/>
          </a:xfrm>
        </p:spPr>
        <p:txBody>
          <a:bodyPr>
            <a:normAutofit/>
          </a:bodyPr>
          <a:lstStyle/>
          <a:p>
            <a:pPr algn="l"/>
            <a:r>
              <a:rPr lang="en-US" sz="3600" dirty="0" err="1" smtClean="0">
                <a:solidFill>
                  <a:schemeClr val="tx1"/>
                </a:solidFill>
              </a:rPr>
              <a:t>Pengertian</a:t>
            </a:r>
            <a:endParaRPr lang="bs-Latn-BA" sz="3600" dirty="0">
              <a:solidFill>
                <a:schemeClr val="tx1"/>
              </a:solidFill>
              <a:latin typeface="Segoe UI Light" pitchFamily="34" charset="0"/>
            </a:endParaRPr>
          </a:p>
        </p:txBody>
      </p:sp>
      <p:sp>
        <p:nvSpPr>
          <p:cNvPr id="5" name="Title 1"/>
          <p:cNvSpPr txBox="1">
            <a:spLocks/>
          </p:cNvSpPr>
          <p:nvPr/>
        </p:nvSpPr>
        <p:spPr>
          <a:xfrm>
            <a:off x="3386728" y="714364"/>
            <a:ext cx="2614032" cy="1143000"/>
          </a:xfrm>
          <a:prstGeom prst="rect">
            <a:avLst/>
          </a:prstGeom>
        </p:spPr>
        <p:txBody>
          <a:bodyPr vert="horz" lIns="91440" tIns="45720" rIns="91440" bIns="45720" rtlCol="0" anchor="ctr">
            <a:normAutofit/>
          </a:bodyPr>
          <a:lstStyle/>
          <a:p>
            <a:pPr lvl="0">
              <a:spcBef>
                <a:spcPct val="0"/>
              </a:spcBef>
              <a:defRPr/>
            </a:pPr>
            <a:r>
              <a:rPr lang="en-US" sz="1600" dirty="0" smtClean="0">
                <a:latin typeface="Segoe UI Light" pitchFamily="34" charset="0"/>
              </a:rPr>
              <a:t>Multimedia</a:t>
            </a:r>
          </a:p>
          <a:p>
            <a:pPr lvl="0">
              <a:spcBef>
                <a:spcPct val="0"/>
              </a:spcBef>
              <a:defRPr/>
            </a:pPr>
            <a:r>
              <a:rPr lang="en-US" sz="1600" dirty="0" err="1" smtClean="0">
                <a:latin typeface="Segoe UI Light" pitchFamily="34" charset="0"/>
              </a:rPr>
              <a:t>Interaktif</a:t>
            </a:r>
            <a:endParaRPr lang="bs-Latn-BA" sz="1600" dirty="0">
              <a:latin typeface="Segoe UI Light" pitchFamily="34" charset="0"/>
            </a:endParaRPr>
          </a:p>
        </p:txBody>
      </p:sp>
      <p:cxnSp>
        <p:nvCxnSpPr>
          <p:cNvPr id="6" name="Straight Connector 5"/>
          <p:cNvCxnSpPr/>
          <p:nvPr/>
        </p:nvCxnSpPr>
        <p:spPr>
          <a:xfrm rot="5400000">
            <a:off x="2643174" y="1357298"/>
            <a:ext cx="1000132"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xmlns="" Requires="p14">
      <p:transition spd="slow" p14:dur="2500">
        <p:checker/>
      </p:transition>
    </mc:Choice>
    <mc:Fallback>
      <p:transition spd="slow">
        <p:checker/>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017589"/>
            <a:ext cx="8229600" cy="3983047"/>
          </a:xfrm>
        </p:spPr>
        <p:txBody>
          <a:bodyPr>
            <a:normAutofit/>
          </a:bodyPr>
          <a:lstStyle/>
          <a:p>
            <a:pPr>
              <a:buNone/>
            </a:pPr>
            <a:r>
              <a:rPr sz="1600" b="1" u="sng" smtClean="0">
                <a:solidFill>
                  <a:schemeClr val="tx1"/>
                </a:solidFill>
              </a:rPr>
              <a:t>	</a:t>
            </a:r>
            <a:r>
              <a:rPr sz="1600" b="1" smtClean="0">
                <a:solidFill>
                  <a:schemeClr val="tx1"/>
                </a:solidFill>
              </a:rPr>
              <a:t>Istilah </a:t>
            </a:r>
            <a:r>
              <a:rPr sz="1600" b="1">
                <a:solidFill>
                  <a:schemeClr val="tx1"/>
                </a:solidFill>
              </a:rPr>
              <a:t>kedua</a:t>
            </a:r>
            <a:r>
              <a:rPr sz="1600">
                <a:solidFill>
                  <a:schemeClr val="tx1"/>
                </a:solidFill>
              </a:rPr>
              <a:t>, CBL mengacu pada segala jenis belajar siswa yang berhubungan dengan komputer. Istilah ini dianggap lebih umum karena istilah learning secara alamiah mencakup situasi dimana komputer digunakan sebagai alat pembelajaran, tetapi tidak untuk menyampaikan informasi atau mengajar </a:t>
            </a:r>
            <a:r>
              <a:rPr sz="1600" smtClean="0">
                <a:solidFill>
                  <a:schemeClr val="tx1"/>
                </a:solidFill>
              </a:rPr>
              <a:t>siswa.</a:t>
            </a:r>
          </a:p>
          <a:p>
            <a:pPr>
              <a:buNone/>
            </a:pPr>
            <a:r>
              <a:rPr sz="1600" b="1" u="sng">
                <a:solidFill>
                  <a:schemeClr val="tx1"/>
                </a:solidFill>
              </a:rPr>
              <a:t>	</a:t>
            </a:r>
            <a:r>
              <a:rPr sz="1600" b="1" smtClean="0">
                <a:solidFill>
                  <a:schemeClr val="tx1"/>
                </a:solidFill>
              </a:rPr>
              <a:t>Istilah </a:t>
            </a:r>
            <a:r>
              <a:rPr sz="1600" b="1">
                <a:solidFill>
                  <a:schemeClr val="tx1"/>
                </a:solidFill>
              </a:rPr>
              <a:t>ketiga</a:t>
            </a:r>
            <a:r>
              <a:rPr sz="1600">
                <a:solidFill>
                  <a:schemeClr val="tx1"/>
                </a:solidFill>
              </a:rPr>
              <a:t>, </a:t>
            </a:r>
            <a:r>
              <a:rPr sz="1600" b="1" i="1">
                <a:solidFill>
                  <a:schemeClr val="tx1"/>
                </a:solidFill>
              </a:rPr>
              <a:t>Computer-Based Instruction (CBI)</a:t>
            </a:r>
            <a:r>
              <a:rPr sz="1600">
                <a:solidFill>
                  <a:schemeClr val="tx1"/>
                </a:solidFill>
              </a:rPr>
              <a:t>. Istilah ini juga sering digunakan, tetapi istilah instruction mengandung arti pembelajaran saja dimana komputer menyampaikan informasi kepada siswa dan mungkin tidak termasuk perihal penggunaan alat mesin itu </a:t>
            </a:r>
            <a:r>
              <a:rPr sz="1600" b="1">
                <a:solidFill>
                  <a:schemeClr val="tx1"/>
                </a:solidFill>
              </a:rPr>
              <a:t>(Padmanthara, 2007).</a:t>
            </a:r>
            <a:r>
              <a:rPr sz="1600">
                <a:solidFill>
                  <a:schemeClr val="tx1"/>
                </a:solidFill>
              </a:rPr>
              <a:t/>
            </a:r>
            <a:br>
              <a:rPr sz="1600">
                <a:solidFill>
                  <a:schemeClr val="tx1"/>
                </a:solidFill>
              </a:rPr>
            </a:br>
            <a:r>
              <a:rPr sz="1600">
                <a:solidFill>
                  <a:schemeClr val="tx1"/>
                </a:solidFill>
              </a:rPr>
              <a:t>Selain istilah-istilah tersebut di atas, dikenal juga </a:t>
            </a:r>
            <a:r>
              <a:rPr sz="1600" smtClean="0">
                <a:solidFill>
                  <a:schemeClr val="tx1"/>
                </a:solidFill>
              </a:rPr>
              <a:t>istilah</a:t>
            </a:r>
            <a:r>
              <a:rPr sz="1600" b="1" u="sng">
                <a:solidFill>
                  <a:schemeClr val="tx1"/>
                </a:solidFill>
              </a:rPr>
              <a:t>	</a:t>
            </a:r>
            <a:r>
              <a:rPr sz="1600" b="1" smtClean="0">
                <a:solidFill>
                  <a:schemeClr val="tx1"/>
                </a:solidFill>
              </a:rPr>
              <a:t>CMI </a:t>
            </a:r>
            <a:r>
              <a:rPr sz="1600" b="1">
                <a:solidFill>
                  <a:schemeClr val="tx1"/>
                </a:solidFill>
              </a:rPr>
              <a:t>(Computer-Managed Instruction)</a:t>
            </a:r>
            <a:r>
              <a:rPr sz="1600">
                <a:solidFill>
                  <a:schemeClr val="tx1"/>
                </a:solidFill>
              </a:rPr>
              <a:t>. Istilah CMI mengacu pada penggunaan komputer oleh pengajar sebagai alat untuk mengelola pembelajaran di kelas. Dalam hal ini, komputer digunakan untuk mencatat dan menghitung nilai, mencatat kehadiran siswa, mengikuti perkembangan siswa dalam berbagai bidang studi, mendiagnosa dan mempreskripsi, dan pada umumnya untuk membuat operasionalisasi kelas agar lebih lancar dan efisien</a:t>
            </a:r>
            <a:r>
              <a:rPr sz="1600" b="1">
                <a:solidFill>
                  <a:schemeClr val="tx1"/>
                </a:solidFill>
              </a:rPr>
              <a:t> (Padmanthara, 2007).</a:t>
            </a:r>
          </a:p>
          <a:p>
            <a:pPr>
              <a:buNone/>
            </a:pPr>
            <a:endParaRPr lang="id-ID" sz="1600" b="1" dirty="0">
              <a:solidFill>
                <a:schemeClr val="tx1"/>
              </a:solidFill>
            </a:endParaRPr>
          </a:p>
        </p:txBody>
      </p:sp>
    </p:spTree>
  </p:cSld>
  <p:clrMapOvr>
    <a:masterClrMapping/>
  </p:clrMapOvr>
  <mc:AlternateContent xmlns:mc="http://schemas.openxmlformats.org/markup-compatibility/2006">
    <mc:Choice xmlns:p14="http://schemas.microsoft.com/office/powerpoint/2010/main" xmlns="" Requires="p14">
      <p:transition spd="slow" p14:dur="2500">
        <p:checker/>
      </p:transition>
    </mc:Choice>
    <mc:Fallback>
      <p:transition spd="slow">
        <p:checker/>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hlinkClick r:id="" action="ppaction://noaction"/>
          </p:cNvPr>
          <p:cNvSpPr/>
          <p:nvPr/>
        </p:nvSpPr>
        <p:spPr>
          <a:xfrm>
            <a:off x="673224" y="560080"/>
            <a:ext cx="3024336" cy="1440160"/>
          </a:xfrm>
          <a:prstGeom prst="rect">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latin typeface="Segoe UI Light" pitchFamily="34" charset="0"/>
              </a:rPr>
              <a:t>   </a:t>
            </a:r>
            <a:r>
              <a:rPr lang="en-US" sz="2800" dirty="0" err="1" smtClean="0">
                <a:latin typeface="Segoe UI Light" pitchFamily="34" charset="0"/>
              </a:rPr>
              <a:t>Pembelajaran</a:t>
            </a:r>
            <a:r>
              <a:rPr lang="en-US" sz="2800" dirty="0" smtClean="0">
                <a:latin typeface="Segoe UI Light" pitchFamily="34" charset="0"/>
              </a:rPr>
              <a:t>_</a:t>
            </a:r>
          </a:p>
          <a:p>
            <a:pPr algn="ctr"/>
            <a:r>
              <a:rPr lang="en-US" sz="2800" dirty="0" err="1" smtClean="0">
                <a:latin typeface="Segoe UI Light" pitchFamily="34" charset="0"/>
              </a:rPr>
              <a:t>Berbantukan</a:t>
            </a:r>
            <a:endParaRPr lang="bs-Latn-BA" sz="2800" dirty="0">
              <a:latin typeface="Segoe UI Light" pitchFamily="34" charset="0"/>
            </a:endParaRPr>
          </a:p>
        </p:txBody>
      </p:sp>
      <p:sp>
        <p:nvSpPr>
          <p:cNvPr id="11" name="Rectangle 10"/>
          <p:cNvSpPr/>
          <p:nvPr/>
        </p:nvSpPr>
        <p:spPr>
          <a:xfrm>
            <a:off x="3834016" y="560080"/>
            <a:ext cx="3024000" cy="1440160"/>
          </a:xfrm>
          <a:prstGeom prst="rect">
            <a:avLst/>
          </a:prstGeom>
          <a:solidFill>
            <a:srgbClr val="E96E2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err="1" smtClean="0">
                <a:solidFill>
                  <a:schemeClr val="bg1"/>
                </a:solidFill>
                <a:latin typeface="Segoe UI Light" pitchFamily="34" charset="0"/>
              </a:rPr>
              <a:t>Komputer</a:t>
            </a:r>
            <a:endParaRPr lang="bs-Latn-BA" sz="2800" dirty="0">
              <a:solidFill>
                <a:schemeClr val="bg1"/>
              </a:solidFill>
              <a:latin typeface="Segoe UI Light" pitchFamily="34" charset="0"/>
            </a:endParaRPr>
          </a:p>
        </p:txBody>
      </p:sp>
      <p:sp>
        <p:nvSpPr>
          <p:cNvPr id="8" name="Content Placeholder 2"/>
          <p:cNvSpPr>
            <a:spLocks noGrp="1"/>
          </p:cNvSpPr>
          <p:nvPr>
            <p:ph idx="1"/>
          </p:nvPr>
        </p:nvSpPr>
        <p:spPr>
          <a:xfrm>
            <a:off x="457200" y="2232035"/>
            <a:ext cx="8229600" cy="3697295"/>
          </a:xfrm>
        </p:spPr>
        <p:txBody>
          <a:bodyPr>
            <a:normAutofit/>
          </a:bodyPr>
          <a:lstStyle/>
          <a:p>
            <a:pPr>
              <a:buNone/>
            </a:pPr>
            <a:r>
              <a:rPr sz="1600" b="1" smtClean="0">
                <a:solidFill>
                  <a:schemeClr val="tx1"/>
                </a:solidFill>
              </a:rPr>
              <a:t>C</a:t>
            </a:r>
            <a:r>
              <a:rPr sz="1600" b="1">
                <a:solidFill>
                  <a:schemeClr val="tx1"/>
                </a:solidFill>
              </a:rPr>
              <a:t>.   </a:t>
            </a:r>
            <a:r>
              <a:rPr sz="1600" b="1" smtClean="0">
                <a:solidFill>
                  <a:schemeClr val="tx1"/>
                </a:solidFill>
              </a:rPr>
              <a:t>Model </a:t>
            </a:r>
            <a:r>
              <a:rPr sz="1600" b="1">
                <a:solidFill>
                  <a:schemeClr val="tx1"/>
                </a:solidFill>
              </a:rPr>
              <a:t>Pembelajaran Berbantukan Komputer</a:t>
            </a:r>
            <a:r>
              <a:rPr sz="1600">
                <a:solidFill>
                  <a:schemeClr val="tx1"/>
                </a:solidFill>
              </a:rPr>
              <a:t/>
            </a:r>
            <a:br>
              <a:rPr sz="1600">
                <a:solidFill>
                  <a:schemeClr val="tx1"/>
                </a:solidFill>
              </a:rPr>
            </a:br>
            <a:r>
              <a:rPr sz="1600">
                <a:solidFill>
                  <a:schemeClr val="tx1"/>
                </a:solidFill>
              </a:rPr>
              <a:t>Berdasarkan interaksi pembelajarannya, PBK dapat dibuat dalam berbagai bentuk (format) atau model. </a:t>
            </a:r>
            <a:endParaRPr sz="1600" smtClean="0">
              <a:solidFill>
                <a:schemeClr val="tx1"/>
              </a:solidFill>
            </a:endParaRPr>
          </a:p>
          <a:p>
            <a:pPr>
              <a:buNone/>
            </a:pPr>
            <a:r>
              <a:rPr sz="1600">
                <a:solidFill>
                  <a:schemeClr val="tx1"/>
                </a:solidFill>
              </a:rPr>
              <a:t>	</a:t>
            </a:r>
            <a:r>
              <a:rPr sz="1600" smtClean="0">
                <a:solidFill>
                  <a:schemeClr val="tx1"/>
                </a:solidFill>
              </a:rPr>
              <a:t>Bower </a:t>
            </a:r>
            <a:r>
              <a:rPr sz="1600">
                <a:solidFill>
                  <a:schemeClr val="tx1"/>
                </a:solidFill>
              </a:rPr>
              <a:t>&amp; Hilgard membagi dalam tiga model yaitu: tutorial, drill-practice procedure, mensimulasikan masalah-masalah yang aktual  dan eksperimen tanpa menggunakan alat dan bahan. Copper membagi dalam tiga model yaitu: presentasi kelas, demonstrasi, dan simulasi </a:t>
            </a:r>
            <a:r>
              <a:rPr sz="1600" b="1">
                <a:solidFill>
                  <a:schemeClr val="tx1"/>
                </a:solidFill>
              </a:rPr>
              <a:t>(Erik, 2009: 18</a:t>
            </a:r>
            <a:r>
              <a:rPr sz="1600" b="1" smtClean="0">
                <a:solidFill>
                  <a:schemeClr val="tx1"/>
                </a:solidFill>
              </a:rPr>
              <a:t>).</a:t>
            </a:r>
          </a:p>
          <a:p>
            <a:pPr>
              <a:buNone/>
            </a:pPr>
            <a:r>
              <a:rPr sz="1600" smtClean="0">
                <a:solidFill>
                  <a:schemeClr val="tx1"/>
                </a:solidFill>
              </a:rPr>
              <a:t>	</a:t>
            </a:r>
            <a:r>
              <a:rPr sz="1600" b="1" smtClean="0">
                <a:solidFill>
                  <a:schemeClr val="tx1"/>
                </a:solidFill>
              </a:rPr>
              <a:t>Heinich </a:t>
            </a:r>
            <a:r>
              <a:rPr sz="1600" b="1">
                <a:solidFill>
                  <a:schemeClr val="tx1"/>
                </a:solidFill>
              </a:rPr>
              <a:t>dkk (1986)</a:t>
            </a:r>
            <a:r>
              <a:rPr sz="1600">
                <a:solidFill>
                  <a:schemeClr val="tx1"/>
                </a:solidFill>
              </a:rPr>
              <a:t> dalam </a:t>
            </a:r>
            <a:r>
              <a:rPr sz="1600" b="1">
                <a:solidFill>
                  <a:schemeClr val="tx1"/>
                </a:solidFill>
              </a:rPr>
              <a:t>Munir (2010) </a:t>
            </a:r>
            <a:r>
              <a:rPr sz="1600">
                <a:solidFill>
                  <a:schemeClr val="tx1"/>
                </a:solidFill>
              </a:rPr>
              <a:t>mengemukakan enam bentuk interaksi pembelajaran yang dapat diaplikasikan dalam merancang suatu multimedia interaktif. Bentuk-bentuk interaksi tersebut antara lain berupa: 1) tutorial; 2) praktik dan latihan </a:t>
            </a:r>
            <a:r>
              <a:rPr sz="1600" i="1">
                <a:solidFill>
                  <a:schemeClr val="tx1"/>
                </a:solidFill>
              </a:rPr>
              <a:t>(drill and practice); </a:t>
            </a:r>
            <a:r>
              <a:rPr sz="1600">
                <a:solidFill>
                  <a:schemeClr val="tx1"/>
                </a:solidFill>
              </a:rPr>
              <a:t>3) simulasi </a:t>
            </a:r>
            <a:r>
              <a:rPr sz="1600" i="1">
                <a:solidFill>
                  <a:schemeClr val="tx1"/>
                </a:solidFill>
              </a:rPr>
              <a:t>(simulation); </a:t>
            </a:r>
            <a:r>
              <a:rPr sz="1600">
                <a:solidFill>
                  <a:schemeClr val="tx1"/>
                </a:solidFill>
              </a:rPr>
              <a:t>4) permainan </a:t>
            </a:r>
            <a:r>
              <a:rPr sz="1600" i="1">
                <a:solidFill>
                  <a:schemeClr val="tx1"/>
                </a:solidFill>
              </a:rPr>
              <a:t>(games)</a:t>
            </a:r>
            <a:r>
              <a:rPr sz="1600">
                <a:solidFill>
                  <a:schemeClr val="tx1"/>
                </a:solidFill>
              </a:rPr>
              <a:t>; 5) penemuan </a:t>
            </a:r>
            <a:r>
              <a:rPr sz="1600" i="1">
                <a:solidFill>
                  <a:schemeClr val="tx1"/>
                </a:solidFill>
              </a:rPr>
              <a:t>(discovery)</a:t>
            </a:r>
            <a:r>
              <a:rPr sz="1600">
                <a:solidFill>
                  <a:schemeClr val="tx1"/>
                </a:solidFill>
              </a:rPr>
              <a:t>; dan 6) pemecahan masalah </a:t>
            </a:r>
            <a:r>
              <a:rPr sz="1600" i="1">
                <a:solidFill>
                  <a:schemeClr val="tx1"/>
                </a:solidFill>
              </a:rPr>
              <a:t>(problem solving). </a:t>
            </a:r>
            <a:endParaRPr lang="id-ID" sz="1600" i="1" dirty="0">
              <a:solidFill>
                <a:schemeClr val="tx1"/>
              </a:solidFill>
            </a:endParaRPr>
          </a:p>
        </p:txBody>
      </p:sp>
    </p:spTree>
    <p:extLst>
      <p:ext uri="{BB962C8B-B14F-4D97-AF65-F5344CB8AC3E}">
        <p14:creationId xmlns:p14="http://schemas.microsoft.com/office/powerpoint/2010/main" xmlns="" val="1402225186"/>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1+#ppt_w/2"/>
                                          </p:val>
                                        </p:tav>
                                        <p:tav tm="100000">
                                          <p:val>
                                            <p:strVal val="#ppt_x"/>
                                          </p:val>
                                        </p:tav>
                                      </p:tavLst>
                                    </p:anim>
                                    <p:anim calcmode="lin" valueType="num">
                                      <p:cBhvr additive="base">
                                        <p:cTn id="14"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Title 1"/>
          <p:cNvSpPr txBox="1">
            <a:spLocks/>
          </p:cNvSpPr>
          <p:nvPr/>
        </p:nvSpPr>
        <p:spPr>
          <a:xfrm>
            <a:off x="5357818" y="5072074"/>
            <a:ext cx="3071834" cy="1357322"/>
          </a:xfrm>
          <a:prstGeom prst="rect">
            <a:avLst/>
          </a:prstGeom>
        </p:spPr>
        <p:txBody>
          <a:bodyPr vert="horz" lIns="91440" tIns="45720" rIns="91440" bIns="45720" rtlCol="0" anchor="ctr">
            <a:normAutofit/>
          </a:bodyPr>
          <a:lstStyle/>
          <a:p>
            <a:pPr marL="0" marR="0" lvl="0" indent="0" algn="just" defTabSz="914400" rtl="0" eaLnBrk="1" fontAlgn="auto" latinLnBrk="0" hangingPunct="1">
              <a:lnSpc>
                <a:spcPct val="100000"/>
              </a:lnSpc>
              <a:spcBef>
                <a:spcPct val="0"/>
              </a:spcBef>
              <a:spcAft>
                <a:spcPts val="0"/>
              </a:spcAft>
              <a:buClrTx/>
              <a:buSzTx/>
              <a:buFontTx/>
              <a:buNone/>
              <a:tabLst/>
              <a:defRPr/>
            </a:pPr>
            <a:r>
              <a:rPr kumimoji="0" lang="id-ID" b="1" i="0" u="none" strike="noStrike" kern="1200" cap="none" spc="0" normalizeH="0" baseline="0" noProof="0" dirty="0" smtClean="0">
                <a:ln>
                  <a:noFill/>
                </a:ln>
                <a:solidFill>
                  <a:srgbClr val="0070C0"/>
                </a:solidFill>
                <a:effectLst/>
                <a:uLnTx/>
                <a:uFillTx/>
                <a:latin typeface="Arial" pitchFamily="34" charset="0"/>
                <a:ea typeface="+mj-ea"/>
                <a:cs typeface="Arial" pitchFamily="34" charset="0"/>
              </a:rPr>
              <a:t>Arif Wibisono</a:t>
            </a:r>
          </a:p>
          <a:p>
            <a:pPr marL="0" marR="0" lvl="0" indent="0" algn="just" defTabSz="914400" rtl="0" eaLnBrk="1" fontAlgn="auto" latinLnBrk="0" hangingPunct="1">
              <a:lnSpc>
                <a:spcPct val="100000"/>
              </a:lnSpc>
              <a:spcBef>
                <a:spcPct val="0"/>
              </a:spcBef>
              <a:spcAft>
                <a:spcPts val="0"/>
              </a:spcAft>
              <a:buClrTx/>
              <a:buSzTx/>
              <a:buFontTx/>
              <a:buNone/>
              <a:tabLst/>
              <a:defRPr/>
            </a:pPr>
            <a:r>
              <a:rPr lang="id-ID" sz="1400" dirty="0" smtClean="0">
                <a:solidFill>
                  <a:srgbClr val="0070C0"/>
                </a:solidFill>
                <a:latin typeface="Arial" pitchFamily="34" charset="0"/>
                <a:ea typeface="+mj-ea"/>
                <a:cs typeface="Arial" pitchFamily="34" charset="0"/>
              </a:rPr>
              <a:t>arif@upgris.ac.id</a:t>
            </a:r>
            <a:endParaRPr lang="id-ID" sz="1400" dirty="0" smtClean="0">
              <a:solidFill>
                <a:srgbClr val="0070C0"/>
              </a:solidFill>
              <a:latin typeface="Arial" pitchFamily="34" charset="0"/>
              <a:ea typeface="+mj-ea"/>
              <a:cs typeface="Arial" pitchFamily="34" charset="0"/>
            </a:endParaRPr>
          </a:p>
          <a:p>
            <a:pPr marL="0" marR="0" lvl="0" indent="0" algn="just" defTabSz="914400" rtl="0" eaLnBrk="1" fontAlgn="auto" latinLnBrk="0" hangingPunct="1">
              <a:lnSpc>
                <a:spcPct val="100000"/>
              </a:lnSpc>
              <a:spcBef>
                <a:spcPct val="0"/>
              </a:spcBef>
              <a:spcAft>
                <a:spcPts val="0"/>
              </a:spcAft>
              <a:buClrTx/>
              <a:buSzTx/>
              <a:buFontTx/>
              <a:buNone/>
              <a:tabLst/>
              <a:defRPr/>
            </a:pPr>
            <a:r>
              <a:rPr kumimoji="0" lang="id-ID" sz="1600" b="1" i="0" u="none" strike="noStrike" kern="1200" cap="none" spc="0" normalizeH="0" baseline="0" noProof="0" dirty="0" smtClean="0">
                <a:ln>
                  <a:noFill/>
                </a:ln>
                <a:effectLst/>
                <a:uLnTx/>
                <a:uFillTx/>
                <a:latin typeface="Arial" pitchFamily="34" charset="0"/>
                <a:ea typeface="Verdana" pitchFamily="34" charset="0"/>
                <a:cs typeface="Arial" pitchFamily="34" charset="0"/>
              </a:rPr>
              <a:t>0821.374.28.349</a:t>
            </a:r>
            <a:endParaRPr kumimoji="0" lang="bs-Latn-BA" sz="1600" b="1" i="0" u="none" strike="noStrike" kern="1200" cap="none" spc="0" normalizeH="0" baseline="0" noProof="0" dirty="0">
              <a:ln>
                <a:noFill/>
              </a:ln>
              <a:effectLst/>
              <a:uLnTx/>
              <a:uFillTx/>
              <a:latin typeface="Arial" pitchFamily="34" charset="0"/>
              <a:ea typeface="Verdana" pitchFamily="34" charset="0"/>
              <a:cs typeface="Arial" pitchFamily="34" charset="0"/>
            </a:endParaRPr>
          </a:p>
        </p:txBody>
      </p:sp>
      <p:pic>
        <p:nvPicPr>
          <p:cNvPr id="18" name="Picture 17" descr="foto.png"/>
          <p:cNvPicPr>
            <a:picLocks noChangeAspect="1"/>
          </p:cNvPicPr>
          <p:nvPr/>
        </p:nvPicPr>
        <p:blipFill>
          <a:blip r:embed="rId3">
            <a:grayscl/>
          </a:blip>
          <a:stretch>
            <a:fillRect/>
          </a:stretch>
        </p:blipFill>
        <p:spPr>
          <a:xfrm>
            <a:off x="7058195" y="4995857"/>
            <a:ext cx="1371457" cy="1433539"/>
          </a:xfrm>
          <a:prstGeom prst="rect">
            <a:avLst/>
          </a:prstGeom>
        </p:spPr>
      </p:pic>
      <p:cxnSp>
        <p:nvCxnSpPr>
          <p:cNvPr id="22" name="Straight Connector 21"/>
          <p:cNvCxnSpPr/>
          <p:nvPr/>
        </p:nvCxnSpPr>
        <p:spPr>
          <a:xfrm rot="5400000">
            <a:off x="3428198" y="1357298"/>
            <a:ext cx="1000132" cy="1588"/>
          </a:xfrm>
          <a:prstGeom prst="line">
            <a:avLst/>
          </a:prstGeom>
        </p:spPr>
        <p:style>
          <a:lnRef idx="1">
            <a:schemeClr val="accent1"/>
          </a:lnRef>
          <a:fillRef idx="0">
            <a:schemeClr val="accent1"/>
          </a:fillRef>
          <a:effectRef idx="0">
            <a:schemeClr val="accent1"/>
          </a:effectRef>
          <a:fontRef idx="minor">
            <a:schemeClr val="tx1"/>
          </a:fontRef>
        </p:style>
      </p:cxnSp>
      <p:sp>
        <p:nvSpPr>
          <p:cNvPr id="23" name="Title 1"/>
          <p:cNvSpPr txBox="1">
            <a:spLocks/>
          </p:cNvSpPr>
          <p:nvPr/>
        </p:nvSpPr>
        <p:spPr>
          <a:xfrm>
            <a:off x="4172546" y="928678"/>
            <a:ext cx="2614032" cy="1143000"/>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sz="1600" dirty="0" smtClean="0">
                <a:latin typeface="Segoe UI Light" pitchFamily="34" charset="0"/>
                <a:ea typeface="+mj-ea"/>
                <a:cs typeface="+mj-cs"/>
              </a:rPr>
              <a:t>Multimedia</a:t>
            </a:r>
          </a:p>
          <a:p>
            <a:pPr marL="0" marR="0" lvl="0" indent="0" algn="l" defTabSz="914400" rtl="0" eaLnBrk="1" fontAlgn="auto" latinLnBrk="0" hangingPunct="1">
              <a:lnSpc>
                <a:spcPct val="100000"/>
              </a:lnSpc>
              <a:spcBef>
                <a:spcPct val="0"/>
              </a:spcBef>
              <a:spcAft>
                <a:spcPts val="0"/>
              </a:spcAft>
              <a:buClrTx/>
              <a:buSzTx/>
              <a:buFontTx/>
              <a:buNone/>
              <a:tabLst/>
              <a:defRPr/>
            </a:pPr>
            <a:r>
              <a:rPr lang="en-US" sz="1600" dirty="0" err="1" smtClean="0">
                <a:latin typeface="Segoe UI Light" pitchFamily="34" charset="0"/>
                <a:ea typeface="+mj-ea"/>
                <a:cs typeface="+mj-cs"/>
              </a:rPr>
              <a:t>Interaktif</a:t>
            </a:r>
            <a:endParaRPr lang="id-ID" sz="1600" dirty="0" smtClean="0">
              <a:latin typeface="Segoe UI Light" pitchFamily="34" charset="0"/>
              <a:ea typeface="+mj-ea"/>
              <a:cs typeface="+mj-cs"/>
            </a:endParaRPr>
          </a:p>
        </p:txBody>
      </p:sp>
      <p:sp>
        <p:nvSpPr>
          <p:cNvPr id="20" name="Title 1"/>
          <p:cNvSpPr>
            <a:spLocks noGrp="1"/>
          </p:cNvSpPr>
          <p:nvPr>
            <p:ph type="title"/>
          </p:nvPr>
        </p:nvSpPr>
        <p:spPr>
          <a:xfrm>
            <a:off x="529208" y="928670"/>
            <a:ext cx="3971354" cy="1143000"/>
          </a:xfrm>
        </p:spPr>
        <p:txBody>
          <a:bodyPr>
            <a:normAutofit/>
          </a:bodyPr>
          <a:lstStyle/>
          <a:p>
            <a:pPr algn="l"/>
            <a:r>
              <a:rPr lang="id-ID" sz="3600" dirty="0" smtClean="0">
                <a:solidFill>
                  <a:schemeClr val="tx1"/>
                </a:solidFill>
              </a:rPr>
              <a:t>Akhirul kalam</a:t>
            </a:r>
            <a:endParaRPr lang="bs-Latn-BA" sz="3600" dirty="0">
              <a:solidFill>
                <a:schemeClr val="tx1"/>
              </a:solidFill>
              <a:latin typeface="Segoe UI Light" pitchFamily="34" charset="0"/>
            </a:endParaRPr>
          </a:p>
        </p:txBody>
      </p:sp>
      <p:sp>
        <p:nvSpPr>
          <p:cNvPr id="24" name="Content Placeholder 2"/>
          <p:cNvSpPr>
            <a:spLocks noGrp="1"/>
          </p:cNvSpPr>
          <p:nvPr>
            <p:ph idx="1"/>
          </p:nvPr>
        </p:nvSpPr>
        <p:spPr>
          <a:xfrm>
            <a:off x="457200" y="2143117"/>
            <a:ext cx="8229600" cy="2857520"/>
          </a:xfrm>
        </p:spPr>
        <p:txBody>
          <a:bodyPr>
            <a:normAutofit/>
          </a:bodyPr>
          <a:lstStyle/>
          <a:p>
            <a:pPr>
              <a:buNone/>
            </a:pPr>
            <a:r>
              <a:rPr lang="id-ID" sz="3200" dirty="0">
                <a:solidFill>
                  <a:schemeClr val="tx1"/>
                </a:solidFill>
              </a:rPr>
              <a:t>	</a:t>
            </a:r>
            <a:r>
              <a:rPr lang="id-ID" sz="3200" dirty="0" smtClean="0">
                <a:solidFill>
                  <a:schemeClr val="tx1"/>
                </a:solidFill>
              </a:rPr>
              <a:t>“Sekian dan Terima Kasih”</a:t>
            </a:r>
          </a:p>
          <a:p>
            <a:pPr>
              <a:buNone/>
            </a:pPr>
            <a:r>
              <a:rPr lang="id-ID" sz="3200" dirty="0">
                <a:solidFill>
                  <a:schemeClr val="tx1"/>
                </a:solidFill>
              </a:rPr>
              <a:t>	</a:t>
            </a:r>
            <a:r>
              <a:rPr lang="id-ID" sz="1600" dirty="0" smtClean="0">
                <a:solidFill>
                  <a:schemeClr val="tx1"/>
                </a:solidFill>
              </a:rPr>
              <a:t>	</a:t>
            </a:r>
          </a:p>
          <a:p>
            <a:pPr>
              <a:buNone/>
            </a:pPr>
            <a:r>
              <a:rPr lang="id-ID" sz="1600" dirty="0" smtClean="0">
                <a:solidFill>
                  <a:schemeClr val="tx1"/>
                </a:solidFill>
              </a:rPr>
              <a:t>	</a:t>
            </a:r>
          </a:p>
          <a:p>
            <a:pPr>
              <a:buNone/>
            </a:pPr>
            <a:endParaRPr lang="id-ID" sz="1600" dirty="0" smtClean="0">
              <a:solidFill>
                <a:schemeClr val="tx1"/>
              </a:solidFill>
            </a:endParaRPr>
          </a:p>
          <a:p>
            <a:pPr>
              <a:buNone/>
            </a:pPr>
            <a:endParaRPr lang="id-ID" sz="1600" dirty="0" smtClean="0">
              <a:solidFill>
                <a:schemeClr val="tx1"/>
              </a:solidFill>
            </a:endParaRPr>
          </a:p>
          <a:p>
            <a:pPr>
              <a:buNone/>
            </a:pPr>
            <a:endParaRPr lang="id-ID" sz="1600" dirty="0"/>
          </a:p>
        </p:txBody>
      </p:sp>
    </p:spTree>
    <p:extLst>
      <p:ext uri="{BB962C8B-B14F-4D97-AF65-F5344CB8AC3E}">
        <p14:creationId xmlns:p14="http://schemas.microsoft.com/office/powerpoint/2010/main" xmlns="" val="1402225186"/>
      </p:ext>
    </p:extLst>
  </p:cSld>
  <p:clrMapOvr>
    <a:masterClrMapping/>
  </p:clrMapOvr>
  <p:transition spd="slow"/>
  <p:timing>
    <p:tnLst>
      <p:par>
        <p:cTn id="1" dur="indefinite" restart="never" nodeType="tmRoot"/>
      </p:par>
    </p:tnLst>
  </p:timing>
</p:sld>
</file>

<file path=ppt/theme/theme1.xml><?xml version="1.0" encoding="utf-8"?>
<a:theme xmlns:a="http://schemas.openxmlformats.org/drawingml/2006/main" name="Presentasi BPTIK 8">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Presentasi BPTIK 8</Template>
  <TotalTime>391</TotalTime>
  <Words>38</Words>
  <Application>Microsoft Office PowerPoint</Application>
  <PresentationFormat>On-screen Show (4:3)</PresentationFormat>
  <Paragraphs>37</Paragraphs>
  <Slides>5</Slides>
  <Notes>3</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Presentasi BPTIK 8</vt:lpstr>
      <vt:lpstr>Pembelajaran Berbantuan Komputer</vt:lpstr>
      <vt:lpstr>Pengertian</vt:lpstr>
      <vt:lpstr>Slide 3</vt:lpstr>
      <vt:lpstr>Slide 4</vt:lpstr>
      <vt:lpstr>Akhirul kalam</vt:lpstr>
    </vt:vector>
  </TitlesOfParts>
  <Company>IKIP PGRI SEMARANG</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Overview</dc:title>
  <dc:creator>LAB MATEMATIKA</dc:creator>
  <cp:lastModifiedBy>DELL</cp:lastModifiedBy>
  <cp:revision>83</cp:revision>
  <dcterms:created xsi:type="dcterms:W3CDTF">2014-01-10T06:39:17Z</dcterms:created>
  <dcterms:modified xsi:type="dcterms:W3CDTF">2016-09-13T02:25:20Z</dcterms:modified>
</cp:coreProperties>
</file>