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1" r:id="rId7"/>
    <p:sldId id="260" r:id="rId8"/>
    <p:sldId id="265" r:id="rId9"/>
    <p:sldId id="264" r:id="rId10"/>
    <p:sldId id="263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2BA905-321C-4738-88F0-6AECE7E08304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AD4CF588-4990-424D-94B4-CFE58363F928}">
      <dgm:prSet phldrT="[Tex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sz="3200" b="1" dirty="0" smtClean="0"/>
            <a:t>2 </a:t>
          </a:r>
          <a:r>
            <a:rPr lang="en-US" sz="3200" b="1" dirty="0" err="1" smtClean="0"/>
            <a:t>Faktor</a:t>
          </a:r>
          <a:endParaRPr lang="en-US" sz="3200" b="1" dirty="0" smtClean="0"/>
        </a:p>
        <a:p>
          <a:r>
            <a:rPr lang="en-US" sz="3200" b="1" dirty="0" smtClean="0"/>
            <a:t>P&amp;P</a:t>
          </a:r>
          <a:endParaRPr lang="en-US" sz="3200" b="1" dirty="0"/>
        </a:p>
      </dgm:t>
    </dgm:pt>
    <dgm:pt modelId="{DEE56E2C-F1DD-4CC9-94A0-8A766C208505}" type="parTrans" cxnId="{64DE8E9D-166E-4211-A5D5-FD0BF6C21DE7}">
      <dgm:prSet/>
      <dgm:spPr/>
      <dgm:t>
        <a:bodyPr/>
        <a:lstStyle/>
        <a:p>
          <a:endParaRPr lang="en-US"/>
        </a:p>
      </dgm:t>
    </dgm:pt>
    <dgm:pt modelId="{F651292E-C5A3-41CE-8430-EE4952EC9A4C}" type="sibTrans" cxnId="{64DE8E9D-166E-4211-A5D5-FD0BF6C21DE7}">
      <dgm:prSet/>
      <dgm:spPr/>
      <dgm:t>
        <a:bodyPr/>
        <a:lstStyle/>
        <a:p>
          <a:endParaRPr lang="en-US"/>
        </a:p>
      </dgm:t>
    </dgm:pt>
    <dgm:pt modelId="{38742D5E-8948-4B78-94F2-58CE9B166707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2400" b="1" dirty="0" err="1" smtClean="0"/>
            <a:t>faktor</a:t>
          </a:r>
          <a:r>
            <a:rPr lang="en-US" sz="2400" b="1" dirty="0" smtClean="0"/>
            <a:t> internal </a:t>
          </a:r>
          <a:endParaRPr lang="en-US" sz="2400" dirty="0"/>
        </a:p>
      </dgm:t>
    </dgm:pt>
    <dgm:pt modelId="{1DCF92C0-D538-4A7F-872C-2D1738583271}" type="parTrans" cxnId="{74AA5751-1DD6-4B7F-B8C0-C8ED7EA04658}">
      <dgm:prSet/>
      <dgm:spPr/>
      <dgm:t>
        <a:bodyPr/>
        <a:lstStyle/>
        <a:p>
          <a:endParaRPr lang="en-US"/>
        </a:p>
      </dgm:t>
    </dgm:pt>
    <dgm:pt modelId="{0C2DFCE5-E959-4BC1-B99E-5DB6E4BE6C14}" type="sibTrans" cxnId="{74AA5751-1DD6-4B7F-B8C0-C8ED7EA04658}">
      <dgm:prSet/>
      <dgm:spPr/>
      <dgm:t>
        <a:bodyPr/>
        <a:lstStyle/>
        <a:p>
          <a:endParaRPr lang="en-US"/>
        </a:p>
      </dgm:t>
    </dgm:pt>
    <dgm:pt modelId="{8D393B03-52C4-4A84-AFDE-1FE4AE7F7FE4}">
      <dgm:prSet phldrT="[Text]" custT="1"/>
      <dgm:spPr/>
      <dgm:t>
        <a:bodyPr/>
        <a:lstStyle/>
        <a:p>
          <a:pPr algn="l">
            <a:lnSpc>
              <a:spcPct val="100000"/>
            </a:lnSpc>
          </a:pPr>
          <a:r>
            <a:rPr lang="en-US" sz="1800" b="1" dirty="0" err="1" smtClean="0">
              <a:solidFill>
                <a:srgbClr val="FF0000"/>
              </a:solidFill>
            </a:rPr>
            <a:t>Faktor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Jasmaniah</a:t>
          </a:r>
          <a:r>
            <a:rPr lang="en-US" sz="1800" dirty="0" smtClean="0">
              <a:solidFill>
                <a:srgbClr val="FF0000"/>
              </a:solidFill>
            </a:rPr>
            <a:t>: </a:t>
          </a:r>
          <a:r>
            <a:rPr lang="en-US" sz="1800" dirty="0" err="1" smtClean="0"/>
            <a:t>Faktor</a:t>
          </a:r>
          <a:r>
            <a:rPr lang="en-US" sz="1800" dirty="0" smtClean="0"/>
            <a:t> </a:t>
          </a:r>
          <a:r>
            <a:rPr lang="en-US" sz="1800" dirty="0" err="1" smtClean="0"/>
            <a:t>Kesehatan</a:t>
          </a:r>
          <a:r>
            <a:rPr lang="en-US" sz="1800" dirty="0" smtClean="0"/>
            <a:t>, </a:t>
          </a:r>
          <a:r>
            <a:rPr lang="en-US" sz="1800" dirty="0" err="1" smtClean="0"/>
            <a:t>Cacat</a:t>
          </a:r>
          <a:r>
            <a:rPr lang="en-US" sz="1800" dirty="0" smtClean="0"/>
            <a:t> </a:t>
          </a:r>
          <a:r>
            <a:rPr lang="en-US" sz="1800" dirty="0" err="1" smtClean="0"/>
            <a:t>Tubuh</a:t>
          </a:r>
          <a:endParaRPr lang="en-US" sz="1800" dirty="0" smtClean="0"/>
        </a:p>
      </dgm:t>
    </dgm:pt>
    <dgm:pt modelId="{C3C7DFA7-10A3-4E32-96D4-98A9D0CBEEAA}" type="parTrans" cxnId="{AB8A44C0-F4D6-4F1D-9179-EDC7B2AEAC53}">
      <dgm:prSet/>
      <dgm:spPr/>
      <dgm:t>
        <a:bodyPr/>
        <a:lstStyle/>
        <a:p>
          <a:endParaRPr lang="en-US"/>
        </a:p>
      </dgm:t>
    </dgm:pt>
    <dgm:pt modelId="{AE8A294C-7CAD-4624-9A46-C1AA5D7063E5}" type="sibTrans" cxnId="{AB8A44C0-F4D6-4F1D-9179-EDC7B2AEAC53}">
      <dgm:prSet/>
      <dgm:spPr/>
      <dgm:t>
        <a:bodyPr/>
        <a:lstStyle/>
        <a:p>
          <a:endParaRPr lang="en-US"/>
        </a:p>
      </dgm:t>
    </dgm:pt>
    <dgm:pt modelId="{01151CD2-E936-4DBB-B0AB-7731E632327B}">
      <dgm:prSet phldrT="[Text]" custT="1"/>
      <dgm:spPr/>
      <dgm:t>
        <a:bodyPr/>
        <a:lstStyle/>
        <a:p>
          <a:r>
            <a:rPr lang="en-US" sz="1800" b="1" dirty="0" err="1" smtClean="0">
              <a:solidFill>
                <a:srgbClr val="FF0000"/>
              </a:solidFill>
            </a:rPr>
            <a:t>Faktor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Psikologis</a:t>
          </a:r>
          <a:r>
            <a:rPr lang="en-US" sz="1800" b="1" dirty="0" smtClean="0">
              <a:solidFill>
                <a:srgbClr val="FF0000"/>
              </a:solidFill>
            </a:rPr>
            <a:t>:</a:t>
          </a:r>
          <a:r>
            <a:rPr lang="en-US" sz="1800" dirty="0" smtClean="0">
              <a:solidFill>
                <a:srgbClr val="FF0000"/>
              </a:solidFill>
            </a:rPr>
            <a:t> </a:t>
          </a:r>
          <a:r>
            <a:rPr lang="en-US" sz="1800" dirty="0" err="1" smtClean="0"/>
            <a:t>Inteligensi</a:t>
          </a:r>
          <a:r>
            <a:rPr lang="en-US" sz="1800" dirty="0" smtClean="0"/>
            <a:t> / IQ, </a:t>
          </a:r>
          <a:r>
            <a:rPr lang="en-US" sz="1800" dirty="0" err="1" smtClean="0"/>
            <a:t>Perhatian</a:t>
          </a:r>
          <a:r>
            <a:rPr lang="en-US" sz="1800" dirty="0" smtClean="0"/>
            <a:t>, </a:t>
          </a:r>
          <a:r>
            <a:rPr lang="en-US" sz="1800" dirty="0" err="1" smtClean="0"/>
            <a:t>Minat</a:t>
          </a:r>
          <a:r>
            <a:rPr lang="en-US" sz="1800" dirty="0" smtClean="0"/>
            <a:t>, </a:t>
          </a:r>
          <a:r>
            <a:rPr lang="en-US" sz="1800" dirty="0" err="1" smtClean="0"/>
            <a:t>Bakat</a:t>
          </a:r>
          <a:endParaRPr lang="en-US" sz="1800" dirty="0"/>
        </a:p>
      </dgm:t>
    </dgm:pt>
    <dgm:pt modelId="{C011BA49-280E-460C-B99E-FE36D6E795E9}" type="parTrans" cxnId="{D8E6041F-8AEC-4DCC-A640-8C6F86EF12A3}">
      <dgm:prSet/>
      <dgm:spPr/>
      <dgm:t>
        <a:bodyPr/>
        <a:lstStyle/>
        <a:p>
          <a:endParaRPr lang="en-US"/>
        </a:p>
      </dgm:t>
    </dgm:pt>
    <dgm:pt modelId="{346F8BFF-9EDB-45EF-8F08-2B19C7BE07A9}" type="sibTrans" cxnId="{D8E6041F-8AEC-4DCC-A640-8C6F86EF12A3}">
      <dgm:prSet/>
      <dgm:spPr/>
      <dgm:t>
        <a:bodyPr/>
        <a:lstStyle/>
        <a:p>
          <a:endParaRPr lang="en-US"/>
        </a:p>
      </dgm:t>
    </dgm:pt>
    <dgm:pt modelId="{BE061A25-C90D-49EB-B10B-F4567012D291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2400" b="1" dirty="0" err="1" smtClean="0"/>
            <a:t>faktor</a:t>
          </a:r>
          <a:r>
            <a:rPr lang="en-US" sz="2400" b="1" dirty="0" smtClean="0"/>
            <a:t> </a:t>
          </a:r>
          <a:r>
            <a:rPr lang="en-US" sz="2400" b="1" dirty="0" err="1" smtClean="0"/>
            <a:t>eksternal</a:t>
          </a:r>
          <a:endParaRPr lang="en-US" sz="2400" dirty="0"/>
        </a:p>
      </dgm:t>
    </dgm:pt>
    <dgm:pt modelId="{BC8E1FB2-6A27-4B7E-BDD4-632DC11DE059}" type="parTrans" cxnId="{5CAE24C9-61AA-41DC-A53D-58B928C65691}">
      <dgm:prSet/>
      <dgm:spPr/>
      <dgm:t>
        <a:bodyPr/>
        <a:lstStyle/>
        <a:p>
          <a:endParaRPr lang="en-US"/>
        </a:p>
      </dgm:t>
    </dgm:pt>
    <dgm:pt modelId="{98A949D7-0FE0-4E82-9D33-341AF548FBB4}" type="sibTrans" cxnId="{5CAE24C9-61AA-41DC-A53D-58B928C65691}">
      <dgm:prSet/>
      <dgm:spPr/>
      <dgm:t>
        <a:bodyPr/>
        <a:lstStyle/>
        <a:p>
          <a:endParaRPr lang="en-US"/>
        </a:p>
      </dgm:t>
    </dgm:pt>
    <dgm:pt modelId="{21261A77-253B-4EF1-9076-557C864A995F}">
      <dgm:prSet phldrT="[Text]" custT="1"/>
      <dgm:spPr/>
      <dgm:t>
        <a:bodyPr/>
        <a:lstStyle/>
        <a:p>
          <a:pPr algn="l"/>
          <a:r>
            <a:rPr lang="en-US" sz="1800" b="1" dirty="0" err="1" smtClean="0">
              <a:solidFill>
                <a:srgbClr val="FF0000"/>
              </a:solidFill>
            </a:rPr>
            <a:t>Faktor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Keluarga</a:t>
          </a:r>
          <a:r>
            <a:rPr lang="en-US" sz="1800" b="1" dirty="0" smtClean="0">
              <a:solidFill>
                <a:srgbClr val="FF0000"/>
              </a:solidFill>
            </a:rPr>
            <a:t>: </a:t>
          </a:r>
          <a:r>
            <a:rPr lang="en-US" sz="1800" dirty="0" smtClean="0"/>
            <a:t>Cara </a:t>
          </a:r>
          <a:r>
            <a:rPr lang="en-US" sz="1800" dirty="0" err="1" smtClean="0"/>
            <a:t>Orang</a:t>
          </a:r>
          <a:r>
            <a:rPr lang="en-US" sz="1800" dirty="0" smtClean="0"/>
            <a:t> </a:t>
          </a:r>
          <a:r>
            <a:rPr lang="en-US" sz="1800" dirty="0" err="1" smtClean="0"/>
            <a:t>Tua</a:t>
          </a:r>
          <a:r>
            <a:rPr lang="en-US" sz="1800" dirty="0" smtClean="0"/>
            <a:t> </a:t>
          </a:r>
          <a:r>
            <a:rPr lang="en-US" sz="1800" dirty="0" err="1" smtClean="0"/>
            <a:t>Mendidik</a:t>
          </a:r>
          <a:r>
            <a:rPr lang="en-US" sz="1800" dirty="0" smtClean="0"/>
            <a:t>/</a:t>
          </a:r>
          <a:r>
            <a:rPr lang="en-US" sz="1800" dirty="0" err="1" smtClean="0"/>
            <a:t>Pola</a:t>
          </a:r>
          <a:r>
            <a:rPr lang="en-US" sz="1800" dirty="0" smtClean="0"/>
            <a:t> </a:t>
          </a:r>
          <a:r>
            <a:rPr lang="en-US" sz="1800" dirty="0" err="1" smtClean="0"/>
            <a:t>Asuh</a:t>
          </a:r>
          <a:r>
            <a:rPr lang="en-US" sz="1800" dirty="0" smtClean="0"/>
            <a:t>, </a:t>
          </a:r>
          <a:r>
            <a:rPr lang="en-US" sz="1800" dirty="0" err="1" smtClean="0"/>
            <a:t>Relasi</a:t>
          </a:r>
          <a:r>
            <a:rPr lang="en-US" sz="1800" dirty="0" smtClean="0"/>
            <a:t> </a:t>
          </a:r>
          <a:r>
            <a:rPr lang="en-US" sz="1800" dirty="0" err="1" smtClean="0"/>
            <a:t>Antaranggota</a:t>
          </a:r>
          <a:r>
            <a:rPr lang="en-US" sz="1800" dirty="0" smtClean="0"/>
            <a:t> </a:t>
          </a:r>
          <a:r>
            <a:rPr lang="en-US" sz="1800" dirty="0" err="1" smtClean="0"/>
            <a:t>Keluarga</a:t>
          </a:r>
          <a:r>
            <a:rPr lang="en-US" sz="1800" dirty="0" smtClean="0"/>
            <a:t>, </a:t>
          </a:r>
          <a:r>
            <a:rPr lang="en-US" sz="1800" dirty="0" err="1" smtClean="0"/>
            <a:t>Suasana</a:t>
          </a:r>
          <a:r>
            <a:rPr lang="en-US" sz="1800" dirty="0" smtClean="0"/>
            <a:t> </a:t>
          </a:r>
          <a:r>
            <a:rPr lang="en-US" sz="1800" dirty="0" err="1" smtClean="0"/>
            <a:t>Rumah</a:t>
          </a:r>
          <a:r>
            <a:rPr lang="en-US" sz="1800" dirty="0" smtClean="0"/>
            <a:t>, </a:t>
          </a:r>
          <a:r>
            <a:rPr lang="en-US" sz="1800" dirty="0" err="1" smtClean="0"/>
            <a:t>Keadaaan</a:t>
          </a:r>
          <a:r>
            <a:rPr lang="en-US" sz="1800" dirty="0" smtClean="0"/>
            <a:t> </a:t>
          </a:r>
          <a:r>
            <a:rPr lang="en-US" sz="1800" dirty="0" err="1" smtClean="0"/>
            <a:t>Ekonomi</a:t>
          </a:r>
          <a:r>
            <a:rPr lang="en-US" sz="1800" dirty="0" smtClean="0"/>
            <a:t> </a:t>
          </a:r>
          <a:r>
            <a:rPr lang="en-US" sz="1800" dirty="0" err="1" smtClean="0"/>
            <a:t>Keluarga</a:t>
          </a:r>
          <a:r>
            <a:rPr lang="en-US" sz="1800" dirty="0" smtClean="0"/>
            <a:t>, </a:t>
          </a:r>
          <a:r>
            <a:rPr lang="en-US" sz="1800" dirty="0" err="1" smtClean="0"/>
            <a:t>Pengertian</a:t>
          </a:r>
          <a:r>
            <a:rPr lang="en-US" sz="1800" dirty="0" smtClean="0"/>
            <a:t> </a:t>
          </a:r>
          <a:r>
            <a:rPr lang="en-US" sz="1800" dirty="0" err="1" smtClean="0"/>
            <a:t>Orang</a:t>
          </a:r>
          <a:r>
            <a:rPr lang="en-US" sz="1800" dirty="0" smtClean="0"/>
            <a:t> </a:t>
          </a:r>
          <a:r>
            <a:rPr lang="en-US" sz="1800" dirty="0" err="1" smtClean="0"/>
            <a:t>Tua</a:t>
          </a:r>
          <a:r>
            <a:rPr lang="en-US" sz="1800" dirty="0" smtClean="0"/>
            <a:t>, </a:t>
          </a:r>
          <a:r>
            <a:rPr lang="en-US" sz="1800" dirty="0" err="1" smtClean="0"/>
            <a:t>Latar</a:t>
          </a:r>
          <a:r>
            <a:rPr lang="en-US" sz="1800" dirty="0" smtClean="0"/>
            <a:t> </a:t>
          </a:r>
          <a:r>
            <a:rPr lang="en-US" sz="1800" dirty="0" err="1" smtClean="0"/>
            <a:t>Belakang</a:t>
          </a:r>
          <a:r>
            <a:rPr lang="en-US" sz="1800" dirty="0" smtClean="0"/>
            <a:t> </a:t>
          </a:r>
          <a:r>
            <a:rPr lang="en-US" sz="1800" dirty="0" err="1" smtClean="0"/>
            <a:t>Kebudayaan</a:t>
          </a:r>
          <a:endParaRPr lang="en-US" sz="1800" dirty="0" smtClean="0"/>
        </a:p>
      </dgm:t>
    </dgm:pt>
    <dgm:pt modelId="{3AA3F692-970D-4C81-8F1E-4D4199010329}" type="parTrans" cxnId="{84F8E4D9-EEF8-43CA-985C-1279E76E35B7}">
      <dgm:prSet/>
      <dgm:spPr/>
      <dgm:t>
        <a:bodyPr/>
        <a:lstStyle/>
        <a:p>
          <a:endParaRPr lang="en-US"/>
        </a:p>
      </dgm:t>
    </dgm:pt>
    <dgm:pt modelId="{40261F7C-D79A-4A82-ABF9-7D068313EA74}" type="sibTrans" cxnId="{84F8E4D9-EEF8-43CA-985C-1279E76E35B7}">
      <dgm:prSet/>
      <dgm:spPr/>
      <dgm:t>
        <a:bodyPr/>
        <a:lstStyle/>
        <a:p>
          <a:endParaRPr lang="en-US"/>
        </a:p>
      </dgm:t>
    </dgm:pt>
    <dgm:pt modelId="{0CE3C95A-7E1D-4CA2-A53C-6A174AD6B63E}">
      <dgm:prSet phldrT="[Text]" custT="1"/>
      <dgm:spPr/>
      <dgm:t>
        <a:bodyPr/>
        <a:lstStyle/>
        <a:p>
          <a:pPr algn="l"/>
          <a:r>
            <a:rPr lang="en-US" sz="1800" b="1" dirty="0" err="1" smtClean="0">
              <a:solidFill>
                <a:srgbClr val="FF0000"/>
              </a:solidFill>
            </a:rPr>
            <a:t>Faktor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Kelelahan</a:t>
          </a:r>
          <a:r>
            <a:rPr lang="en-US" sz="1800" b="1" dirty="0" smtClean="0">
              <a:solidFill>
                <a:srgbClr val="FF0000"/>
              </a:solidFill>
            </a:rPr>
            <a:t>: </a:t>
          </a:r>
          <a:r>
            <a:rPr lang="en-US" sz="1800" b="0" i="0" dirty="0" err="1" smtClean="0"/>
            <a:t>Kelelahan</a:t>
          </a:r>
          <a:r>
            <a:rPr lang="en-US" sz="1800" b="0" i="0" dirty="0" smtClean="0"/>
            <a:t> </a:t>
          </a:r>
          <a:r>
            <a:rPr lang="en-US" sz="1800" b="0" i="0" dirty="0" err="1" smtClean="0"/>
            <a:t>jasmani</a:t>
          </a:r>
          <a:r>
            <a:rPr lang="en-US" sz="1800" b="0" i="0" dirty="0" smtClean="0"/>
            <a:t>, </a:t>
          </a:r>
          <a:r>
            <a:rPr lang="en-US" sz="1800" b="0" i="0" dirty="0" err="1" smtClean="0"/>
            <a:t>Kelelahan</a:t>
          </a:r>
          <a:r>
            <a:rPr lang="en-US" sz="1800" b="0" i="0" dirty="0" smtClean="0"/>
            <a:t> </a:t>
          </a:r>
          <a:r>
            <a:rPr lang="en-US" sz="1800" b="0" i="0" dirty="0" err="1" smtClean="0"/>
            <a:t>rohani</a:t>
          </a:r>
          <a:endParaRPr lang="en-US" sz="1800" b="0" i="0" dirty="0"/>
        </a:p>
      </dgm:t>
    </dgm:pt>
    <dgm:pt modelId="{CC1A11D2-3334-4DB5-ABA8-E4CFD875BECF}" type="parTrans" cxnId="{B78DF213-FBEB-407D-AA42-C56640921FD5}">
      <dgm:prSet/>
      <dgm:spPr/>
      <dgm:t>
        <a:bodyPr/>
        <a:lstStyle/>
        <a:p>
          <a:endParaRPr lang="en-US"/>
        </a:p>
      </dgm:t>
    </dgm:pt>
    <dgm:pt modelId="{0E94ADD9-6ECF-453C-8965-B3398828DA5B}" type="sibTrans" cxnId="{B78DF213-FBEB-407D-AA42-C56640921FD5}">
      <dgm:prSet/>
      <dgm:spPr/>
      <dgm:t>
        <a:bodyPr/>
        <a:lstStyle/>
        <a:p>
          <a:endParaRPr lang="en-US"/>
        </a:p>
      </dgm:t>
    </dgm:pt>
    <dgm:pt modelId="{D1027AED-B076-4FBF-BCC3-6D24394EDDAC}">
      <dgm:prSet phldrT="[Text]" custT="1"/>
      <dgm:spPr/>
      <dgm:t>
        <a:bodyPr/>
        <a:lstStyle/>
        <a:p>
          <a:pPr algn="l"/>
          <a:r>
            <a:rPr lang="en-US" sz="1800" b="1" dirty="0" err="1" smtClean="0">
              <a:solidFill>
                <a:srgbClr val="FF0000"/>
              </a:solidFill>
            </a:rPr>
            <a:t>Faktor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Masyarakat</a:t>
          </a:r>
          <a:r>
            <a:rPr lang="en-US" sz="1800" b="1" dirty="0" smtClean="0">
              <a:solidFill>
                <a:srgbClr val="FF0000"/>
              </a:solidFill>
            </a:rPr>
            <a:t> :</a:t>
          </a:r>
          <a:r>
            <a:rPr lang="en-US" sz="1800" dirty="0" smtClean="0"/>
            <a:t> </a:t>
          </a:r>
          <a:r>
            <a:rPr lang="en-US" sz="1800" dirty="0" err="1" smtClean="0"/>
            <a:t>Kegiatan</a:t>
          </a:r>
          <a:r>
            <a:rPr lang="en-US" sz="1800" dirty="0" smtClean="0"/>
            <a:t>  </a:t>
          </a:r>
          <a:r>
            <a:rPr lang="en-US" sz="1800" dirty="0" err="1" smtClean="0"/>
            <a:t>dalam</a:t>
          </a:r>
          <a:r>
            <a:rPr lang="en-US" sz="1800" dirty="0" smtClean="0"/>
            <a:t> </a:t>
          </a:r>
          <a:r>
            <a:rPr lang="en-US" sz="1800" dirty="0" err="1" smtClean="0"/>
            <a:t>Masyarakat</a:t>
          </a:r>
          <a:r>
            <a:rPr lang="en-US" sz="1800" dirty="0" smtClean="0"/>
            <a:t>, Mass Media, </a:t>
          </a:r>
          <a:r>
            <a:rPr lang="en-US" sz="1800" dirty="0" err="1" smtClean="0"/>
            <a:t>Teman</a:t>
          </a:r>
          <a:r>
            <a:rPr lang="en-US" sz="1800" dirty="0" smtClean="0"/>
            <a:t> </a:t>
          </a:r>
          <a:r>
            <a:rPr lang="en-US" sz="1800" dirty="0" err="1" smtClean="0"/>
            <a:t>Bergaul</a:t>
          </a:r>
          <a:r>
            <a:rPr lang="en-US" sz="1800" dirty="0" smtClean="0"/>
            <a:t>, </a:t>
          </a:r>
          <a:r>
            <a:rPr lang="en-US" sz="1800" dirty="0" err="1" smtClean="0"/>
            <a:t>Bentuk</a:t>
          </a:r>
          <a:r>
            <a:rPr lang="en-US" sz="1800" dirty="0" smtClean="0"/>
            <a:t> </a:t>
          </a:r>
          <a:r>
            <a:rPr lang="en-US" sz="1800" dirty="0" err="1" smtClean="0"/>
            <a:t>Kehidupan</a:t>
          </a:r>
          <a:r>
            <a:rPr lang="en-US" sz="1800" dirty="0" smtClean="0"/>
            <a:t> </a:t>
          </a:r>
          <a:r>
            <a:rPr lang="en-US" sz="1800" dirty="0" err="1" smtClean="0"/>
            <a:t>Masyarakat</a:t>
          </a:r>
          <a:endParaRPr lang="en-US" sz="1800" dirty="0"/>
        </a:p>
      </dgm:t>
    </dgm:pt>
    <dgm:pt modelId="{C1D55E64-F189-4764-AA82-7A4A9D70FAE0}" type="parTrans" cxnId="{A5D4F370-9E0C-4C27-A781-3ABC5824027B}">
      <dgm:prSet/>
      <dgm:spPr/>
      <dgm:t>
        <a:bodyPr/>
        <a:lstStyle/>
        <a:p>
          <a:endParaRPr lang="en-US"/>
        </a:p>
      </dgm:t>
    </dgm:pt>
    <dgm:pt modelId="{720C637D-B9F1-4735-B46A-82040356EE27}" type="sibTrans" cxnId="{A5D4F370-9E0C-4C27-A781-3ABC5824027B}">
      <dgm:prSet/>
      <dgm:spPr/>
      <dgm:t>
        <a:bodyPr/>
        <a:lstStyle/>
        <a:p>
          <a:endParaRPr lang="en-US"/>
        </a:p>
      </dgm:t>
    </dgm:pt>
    <dgm:pt modelId="{6C189ED5-AD37-4C54-97ED-0C2277637595}">
      <dgm:prSet phldrT="[Text]" custT="1"/>
      <dgm:spPr/>
      <dgm:t>
        <a:bodyPr/>
        <a:lstStyle/>
        <a:p>
          <a:pPr algn="l"/>
          <a:r>
            <a:rPr lang="en-US" sz="1800" b="1" dirty="0" err="1" smtClean="0">
              <a:solidFill>
                <a:srgbClr val="FF0000"/>
              </a:solidFill>
            </a:rPr>
            <a:t>Faktor</a:t>
          </a:r>
          <a:r>
            <a:rPr lang="en-US" sz="1800" b="1" dirty="0" smtClean="0">
              <a:solidFill>
                <a:srgbClr val="FF0000"/>
              </a:solidFill>
            </a:rPr>
            <a:t> </a:t>
          </a:r>
          <a:r>
            <a:rPr lang="en-US" sz="1800" b="1" dirty="0" err="1" smtClean="0">
              <a:solidFill>
                <a:srgbClr val="FF0000"/>
              </a:solidFill>
            </a:rPr>
            <a:t>Sekolah</a:t>
          </a:r>
          <a:r>
            <a:rPr lang="en-US" sz="1800" b="1" dirty="0" smtClean="0">
              <a:solidFill>
                <a:srgbClr val="FF0000"/>
              </a:solidFill>
            </a:rPr>
            <a:t>: </a:t>
          </a:r>
          <a:r>
            <a:rPr lang="en-US" sz="1800" dirty="0" err="1" smtClean="0"/>
            <a:t>Metode</a:t>
          </a:r>
          <a:r>
            <a:rPr lang="en-US" sz="1800" dirty="0" smtClean="0"/>
            <a:t> </a:t>
          </a:r>
          <a:r>
            <a:rPr lang="en-US" sz="1800" dirty="0" err="1" smtClean="0"/>
            <a:t>Mengajar</a:t>
          </a:r>
          <a:r>
            <a:rPr lang="en-US" sz="1800" dirty="0" smtClean="0"/>
            <a:t>. </a:t>
          </a:r>
          <a:r>
            <a:rPr lang="en-US" sz="1800" dirty="0" err="1" smtClean="0"/>
            <a:t>Kurikulum</a:t>
          </a:r>
          <a:endParaRPr lang="en-US" sz="1800" dirty="0" smtClean="0"/>
        </a:p>
        <a:p>
          <a:pPr algn="l"/>
          <a:r>
            <a:rPr lang="en-US" sz="1800" dirty="0" err="1" smtClean="0"/>
            <a:t>Relasi</a:t>
          </a:r>
          <a:r>
            <a:rPr lang="en-US" sz="1800" dirty="0" smtClean="0"/>
            <a:t> Guru </a:t>
          </a:r>
          <a:r>
            <a:rPr lang="en-US" sz="1800" dirty="0" err="1" smtClean="0"/>
            <a:t>dengan</a:t>
          </a:r>
          <a:r>
            <a:rPr lang="en-US" sz="1800" dirty="0" smtClean="0"/>
            <a:t> </a:t>
          </a:r>
          <a:r>
            <a:rPr lang="en-US" sz="1800" dirty="0" err="1" smtClean="0"/>
            <a:t>siswa</a:t>
          </a:r>
          <a:r>
            <a:rPr lang="en-US" sz="1800" dirty="0" smtClean="0"/>
            <a:t>, </a:t>
          </a:r>
          <a:r>
            <a:rPr lang="en-US" sz="1800" dirty="0" err="1" smtClean="0"/>
            <a:t>Disiplin</a:t>
          </a:r>
          <a:r>
            <a:rPr lang="en-US" sz="1800" dirty="0" smtClean="0"/>
            <a:t> </a:t>
          </a:r>
          <a:r>
            <a:rPr lang="en-US" sz="1800" dirty="0" err="1" smtClean="0"/>
            <a:t>Sekolah</a:t>
          </a:r>
          <a:r>
            <a:rPr lang="en-US" sz="1800" dirty="0" smtClean="0"/>
            <a:t>, </a:t>
          </a:r>
          <a:r>
            <a:rPr lang="en-US" sz="1800" dirty="0" err="1" smtClean="0"/>
            <a:t>Alat</a:t>
          </a:r>
          <a:r>
            <a:rPr lang="en-US" sz="1800" dirty="0" smtClean="0"/>
            <a:t> </a:t>
          </a:r>
          <a:r>
            <a:rPr lang="en-US" sz="1800" dirty="0" err="1" smtClean="0"/>
            <a:t>Pelajaran</a:t>
          </a:r>
          <a:r>
            <a:rPr lang="en-US" sz="1800" dirty="0" smtClean="0"/>
            <a:t>, </a:t>
          </a:r>
          <a:r>
            <a:rPr lang="en-US" sz="1800" dirty="0" err="1" smtClean="0"/>
            <a:t>Waktu</a:t>
          </a:r>
          <a:r>
            <a:rPr lang="en-US" sz="1800" dirty="0" smtClean="0"/>
            <a:t> </a:t>
          </a:r>
          <a:r>
            <a:rPr lang="en-US" sz="1800" dirty="0" err="1" smtClean="0"/>
            <a:t>Sekolah</a:t>
          </a:r>
          <a:r>
            <a:rPr lang="en-US" sz="1800" dirty="0" smtClean="0"/>
            <a:t>, </a:t>
          </a:r>
          <a:r>
            <a:rPr lang="en-US" sz="1800" dirty="0" err="1" smtClean="0"/>
            <a:t>Keadaan</a:t>
          </a:r>
          <a:r>
            <a:rPr lang="en-US" sz="1800" dirty="0" smtClean="0"/>
            <a:t> </a:t>
          </a:r>
          <a:r>
            <a:rPr lang="en-US" sz="1800" dirty="0" err="1" smtClean="0"/>
            <a:t>Gedung</a:t>
          </a:r>
          <a:r>
            <a:rPr lang="en-US" sz="1800" dirty="0" smtClean="0"/>
            <a:t>, </a:t>
          </a:r>
          <a:r>
            <a:rPr lang="en-US" sz="1800" dirty="0" err="1" smtClean="0"/>
            <a:t>Metode</a:t>
          </a:r>
          <a:r>
            <a:rPr lang="en-US" sz="1800" dirty="0" smtClean="0"/>
            <a:t> </a:t>
          </a:r>
          <a:r>
            <a:rPr lang="en-US" sz="1800" dirty="0" err="1" smtClean="0"/>
            <a:t>Belajar</a:t>
          </a:r>
          <a:r>
            <a:rPr lang="en-US" sz="1800" dirty="0" smtClean="0"/>
            <a:t>, </a:t>
          </a:r>
          <a:r>
            <a:rPr lang="en-US" sz="1800" dirty="0" err="1" smtClean="0"/>
            <a:t>Tugas</a:t>
          </a:r>
          <a:r>
            <a:rPr lang="en-US" sz="1800" dirty="0" smtClean="0"/>
            <a:t> </a:t>
          </a:r>
          <a:r>
            <a:rPr lang="en-US" sz="1800" dirty="0" err="1" smtClean="0"/>
            <a:t>Rumah</a:t>
          </a:r>
          <a:endParaRPr lang="en-US" sz="1800" dirty="0"/>
        </a:p>
      </dgm:t>
    </dgm:pt>
    <dgm:pt modelId="{E3E46297-D227-4415-BDFD-39AF5688C768}" type="parTrans" cxnId="{442F0A68-10D0-466C-858C-3DC54D976E43}">
      <dgm:prSet/>
      <dgm:spPr/>
      <dgm:t>
        <a:bodyPr/>
        <a:lstStyle/>
        <a:p>
          <a:endParaRPr lang="en-US"/>
        </a:p>
      </dgm:t>
    </dgm:pt>
    <dgm:pt modelId="{B17BC086-3125-4208-8E74-BDC9ECEE80D5}" type="sibTrans" cxnId="{442F0A68-10D0-466C-858C-3DC54D976E43}">
      <dgm:prSet/>
      <dgm:spPr/>
      <dgm:t>
        <a:bodyPr/>
        <a:lstStyle/>
        <a:p>
          <a:endParaRPr lang="en-US"/>
        </a:p>
      </dgm:t>
    </dgm:pt>
    <dgm:pt modelId="{9469FB14-06C2-410B-9A6A-1979ECD548AF}" type="pres">
      <dgm:prSet presAssocID="{592BA905-321C-4738-88F0-6AECE7E0830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E88FFFF-AE90-4AA7-9FD9-3CADB69BA128}" type="pres">
      <dgm:prSet presAssocID="{AD4CF588-4990-424D-94B4-CFE58363F928}" presName="root1" presStyleCnt="0"/>
      <dgm:spPr/>
    </dgm:pt>
    <dgm:pt modelId="{3DAF7952-E509-4877-9659-4A12C0EE8925}" type="pres">
      <dgm:prSet presAssocID="{AD4CF588-4990-424D-94B4-CFE58363F928}" presName="LevelOneTextNode" presStyleLbl="node0" presStyleIdx="0" presStyleCnt="1" custScaleY="278413" custLinFactNeighborX="-71973" custLinFactNeighborY="-1765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A8B6A1D-8683-42B8-A232-A76B367E6AD5}" type="pres">
      <dgm:prSet presAssocID="{AD4CF588-4990-424D-94B4-CFE58363F928}" presName="level2hierChild" presStyleCnt="0"/>
      <dgm:spPr/>
    </dgm:pt>
    <dgm:pt modelId="{AB5A34DC-44BD-4EB7-BDC1-50435EA1C0FB}" type="pres">
      <dgm:prSet presAssocID="{1DCF92C0-D538-4A7F-872C-2D1738583271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8AB6B39A-BA07-48A7-9BA3-707BD410A874}" type="pres">
      <dgm:prSet presAssocID="{1DCF92C0-D538-4A7F-872C-2D1738583271}" presName="connTx" presStyleLbl="parChTrans1D2" presStyleIdx="0" presStyleCnt="2"/>
      <dgm:spPr/>
      <dgm:t>
        <a:bodyPr/>
        <a:lstStyle/>
        <a:p>
          <a:endParaRPr lang="en-US"/>
        </a:p>
      </dgm:t>
    </dgm:pt>
    <dgm:pt modelId="{D094C69B-0A1E-4FF3-8CF0-866E8A570A3A}" type="pres">
      <dgm:prSet presAssocID="{38742D5E-8948-4B78-94F2-58CE9B166707}" presName="root2" presStyleCnt="0"/>
      <dgm:spPr/>
    </dgm:pt>
    <dgm:pt modelId="{800138FC-2F82-4F71-9DE2-FE1F1A8AA0A2}" type="pres">
      <dgm:prSet presAssocID="{38742D5E-8948-4B78-94F2-58CE9B166707}" presName="LevelTwoTextNode" presStyleLbl="node2" presStyleIdx="0" presStyleCnt="2" custScaleX="117343" custScaleY="207133" custLinFactNeighborX="-17608" custLinFactNeighborY="-5783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297D2EB-8A68-46FB-9E51-46CEF2AD64BF}" type="pres">
      <dgm:prSet presAssocID="{38742D5E-8948-4B78-94F2-58CE9B166707}" presName="level3hierChild" presStyleCnt="0"/>
      <dgm:spPr/>
    </dgm:pt>
    <dgm:pt modelId="{319E0484-9802-4525-A3C3-A44F469EFF18}" type="pres">
      <dgm:prSet presAssocID="{C3C7DFA7-10A3-4E32-96D4-98A9D0CBEEAA}" presName="conn2-1" presStyleLbl="parChTrans1D3" presStyleIdx="0" presStyleCnt="6"/>
      <dgm:spPr/>
      <dgm:t>
        <a:bodyPr/>
        <a:lstStyle/>
        <a:p>
          <a:endParaRPr lang="en-US"/>
        </a:p>
      </dgm:t>
    </dgm:pt>
    <dgm:pt modelId="{A3B2FDB9-AB75-41B3-84B1-8A9D3D824B12}" type="pres">
      <dgm:prSet presAssocID="{C3C7DFA7-10A3-4E32-96D4-98A9D0CBEEAA}" presName="connTx" presStyleLbl="parChTrans1D3" presStyleIdx="0" presStyleCnt="6"/>
      <dgm:spPr/>
      <dgm:t>
        <a:bodyPr/>
        <a:lstStyle/>
        <a:p>
          <a:endParaRPr lang="en-US"/>
        </a:p>
      </dgm:t>
    </dgm:pt>
    <dgm:pt modelId="{F1E383D9-55F8-40BA-851E-691E37556E3D}" type="pres">
      <dgm:prSet presAssocID="{8D393B03-52C4-4A84-AFDE-1FE4AE7F7FE4}" presName="root2" presStyleCnt="0"/>
      <dgm:spPr/>
    </dgm:pt>
    <dgm:pt modelId="{39A4636F-D31D-4B26-8FCF-46852CC4C6FD}" type="pres">
      <dgm:prSet presAssocID="{8D393B03-52C4-4A84-AFDE-1FE4AE7F7FE4}" presName="LevelTwoTextNode" presStyleLbl="node3" presStyleIdx="0" presStyleCnt="6" custScaleX="359394" custScaleY="83302" custLinFactNeighborX="7107" custLinFactNeighborY="-4934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80E29F6-630A-4945-BCA7-6F5D82596315}" type="pres">
      <dgm:prSet presAssocID="{8D393B03-52C4-4A84-AFDE-1FE4AE7F7FE4}" presName="level3hierChild" presStyleCnt="0"/>
      <dgm:spPr/>
    </dgm:pt>
    <dgm:pt modelId="{B13A6299-48AE-458D-89EB-905D3161A6D9}" type="pres">
      <dgm:prSet presAssocID="{C011BA49-280E-460C-B99E-FE36D6E795E9}" presName="conn2-1" presStyleLbl="parChTrans1D3" presStyleIdx="1" presStyleCnt="6"/>
      <dgm:spPr/>
      <dgm:t>
        <a:bodyPr/>
        <a:lstStyle/>
        <a:p>
          <a:endParaRPr lang="en-US"/>
        </a:p>
      </dgm:t>
    </dgm:pt>
    <dgm:pt modelId="{3B13926A-B4A0-4FCA-A1F9-27AC78401BD5}" type="pres">
      <dgm:prSet presAssocID="{C011BA49-280E-460C-B99E-FE36D6E795E9}" presName="connTx" presStyleLbl="parChTrans1D3" presStyleIdx="1" presStyleCnt="6"/>
      <dgm:spPr/>
      <dgm:t>
        <a:bodyPr/>
        <a:lstStyle/>
        <a:p>
          <a:endParaRPr lang="en-US"/>
        </a:p>
      </dgm:t>
    </dgm:pt>
    <dgm:pt modelId="{722A6A3A-796D-4ED5-9332-775B7F621FB2}" type="pres">
      <dgm:prSet presAssocID="{01151CD2-E936-4DBB-B0AB-7731E632327B}" presName="root2" presStyleCnt="0"/>
      <dgm:spPr/>
    </dgm:pt>
    <dgm:pt modelId="{68314D4F-BAE0-4FD8-A313-64976F2B3D6B}" type="pres">
      <dgm:prSet presAssocID="{01151CD2-E936-4DBB-B0AB-7731E632327B}" presName="LevelTwoTextNode" presStyleLbl="node3" presStyleIdx="1" presStyleCnt="6" custScaleX="360472" custLinFactNeighborX="3305" custLinFactNeighborY="-2224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92763AC-93CC-45ED-96B8-2D28E605F7EC}" type="pres">
      <dgm:prSet presAssocID="{01151CD2-E936-4DBB-B0AB-7731E632327B}" presName="level3hierChild" presStyleCnt="0"/>
      <dgm:spPr/>
    </dgm:pt>
    <dgm:pt modelId="{9243E676-0E33-46E8-8B03-964B284B11D7}" type="pres">
      <dgm:prSet presAssocID="{CC1A11D2-3334-4DB5-ABA8-E4CFD875BECF}" presName="conn2-1" presStyleLbl="parChTrans1D3" presStyleIdx="2" presStyleCnt="6"/>
      <dgm:spPr/>
      <dgm:t>
        <a:bodyPr/>
        <a:lstStyle/>
        <a:p>
          <a:endParaRPr lang="en-US"/>
        </a:p>
      </dgm:t>
    </dgm:pt>
    <dgm:pt modelId="{D09BD0BC-F65E-4DDE-9E82-F084BA5490C8}" type="pres">
      <dgm:prSet presAssocID="{CC1A11D2-3334-4DB5-ABA8-E4CFD875BECF}" presName="connTx" presStyleLbl="parChTrans1D3" presStyleIdx="2" presStyleCnt="6"/>
      <dgm:spPr/>
      <dgm:t>
        <a:bodyPr/>
        <a:lstStyle/>
        <a:p>
          <a:endParaRPr lang="en-US"/>
        </a:p>
      </dgm:t>
    </dgm:pt>
    <dgm:pt modelId="{B6E95AD9-ED58-460F-874F-E9F198E63DC0}" type="pres">
      <dgm:prSet presAssocID="{0CE3C95A-7E1D-4CA2-A53C-6A174AD6B63E}" presName="root2" presStyleCnt="0"/>
      <dgm:spPr/>
    </dgm:pt>
    <dgm:pt modelId="{E851853D-2BDA-4A9B-9EB8-EADAD9756C7F}" type="pres">
      <dgm:prSet presAssocID="{0CE3C95A-7E1D-4CA2-A53C-6A174AD6B63E}" presName="LevelTwoTextNode" presStyleLbl="node3" presStyleIdx="2" presStyleCnt="6" custScaleX="366463" custLinFactNeighborX="7107" custLinFactNeighborY="-2333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1F7A089-9F82-4272-8C63-9C5025A75810}" type="pres">
      <dgm:prSet presAssocID="{0CE3C95A-7E1D-4CA2-A53C-6A174AD6B63E}" presName="level3hierChild" presStyleCnt="0"/>
      <dgm:spPr/>
    </dgm:pt>
    <dgm:pt modelId="{B90AC9F6-D81A-45EF-AFDE-CFBCB5A8D1F3}" type="pres">
      <dgm:prSet presAssocID="{BC8E1FB2-6A27-4B7E-BDD4-632DC11DE059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BF39DBB4-A642-4DB3-BEB6-BC24202D63A0}" type="pres">
      <dgm:prSet presAssocID="{BC8E1FB2-6A27-4B7E-BDD4-632DC11DE059}" presName="connTx" presStyleLbl="parChTrans1D2" presStyleIdx="1" presStyleCnt="2"/>
      <dgm:spPr/>
      <dgm:t>
        <a:bodyPr/>
        <a:lstStyle/>
        <a:p>
          <a:endParaRPr lang="en-US"/>
        </a:p>
      </dgm:t>
    </dgm:pt>
    <dgm:pt modelId="{7D54BCD6-19B2-4F2A-A336-3D77CF748AF5}" type="pres">
      <dgm:prSet presAssocID="{BE061A25-C90D-49EB-B10B-F4567012D291}" presName="root2" presStyleCnt="0"/>
      <dgm:spPr/>
    </dgm:pt>
    <dgm:pt modelId="{1A055FA6-5C5B-4059-80FD-661E41E457B6}" type="pres">
      <dgm:prSet presAssocID="{BE061A25-C90D-49EB-B10B-F4567012D291}" presName="LevelTwoTextNode" presStyleLbl="node2" presStyleIdx="1" presStyleCnt="2" custScaleX="113360" custScaleY="207133" custLinFactY="695" custLinFactNeighborX="-12252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F0DD75D-155A-42C9-8753-0C4C5DDE2321}" type="pres">
      <dgm:prSet presAssocID="{BE061A25-C90D-49EB-B10B-F4567012D291}" presName="level3hierChild" presStyleCnt="0"/>
      <dgm:spPr/>
    </dgm:pt>
    <dgm:pt modelId="{AB1C91A5-7406-4A31-82F2-EC0E3C216014}" type="pres">
      <dgm:prSet presAssocID="{3AA3F692-970D-4C81-8F1E-4D4199010329}" presName="conn2-1" presStyleLbl="parChTrans1D3" presStyleIdx="3" presStyleCnt="6"/>
      <dgm:spPr/>
      <dgm:t>
        <a:bodyPr/>
        <a:lstStyle/>
        <a:p>
          <a:endParaRPr lang="en-US"/>
        </a:p>
      </dgm:t>
    </dgm:pt>
    <dgm:pt modelId="{545D3D45-78D3-4098-BA20-E294738210D6}" type="pres">
      <dgm:prSet presAssocID="{3AA3F692-970D-4C81-8F1E-4D4199010329}" presName="connTx" presStyleLbl="parChTrans1D3" presStyleIdx="3" presStyleCnt="6"/>
      <dgm:spPr/>
      <dgm:t>
        <a:bodyPr/>
        <a:lstStyle/>
        <a:p>
          <a:endParaRPr lang="en-US"/>
        </a:p>
      </dgm:t>
    </dgm:pt>
    <dgm:pt modelId="{48BB86A8-5612-45DE-BE24-49861153C344}" type="pres">
      <dgm:prSet presAssocID="{21261A77-253B-4EF1-9076-557C864A995F}" presName="root2" presStyleCnt="0"/>
      <dgm:spPr/>
    </dgm:pt>
    <dgm:pt modelId="{67F4586E-6F66-4716-B90D-9819106253D7}" type="pres">
      <dgm:prSet presAssocID="{21261A77-253B-4EF1-9076-557C864A995F}" presName="LevelTwoTextNode" presStyleLbl="node3" presStyleIdx="3" presStyleCnt="6" custScaleX="360291" custScaleY="162503" custLinFactNeighborX="-531" custLinFactNeighborY="52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ECD517A-054B-43C8-A366-3C6AC01D5DF6}" type="pres">
      <dgm:prSet presAssocID="{21261A77-253B-4EF1-9076-557C864A995F}" presName="level3hierChild" presStyleCnt="0"/>
      <dgm:spPr/>
    </dgm:pt>
    <dgm:pt modelId="{53DBC30E-2F5D-42CA-B07A-AF6B021B9CA6}" type="pres">
      <dgm:prSet presAssocID="{E3E46297-D227-4415-BDFD-39AF5688C768}" presName="conn2-1" presStyleLbl="parChTrans1D3" presStyleIdx="4" presStyleCnt="6"/>
      <dgm:spPr/>
      <dgm:t>
        <a:bodyPr/>
        <a:lstStyle/>
        <a:p>
          <a:endParaRPr lang="en-US"/>
        </a:p>
      </dgm:t>
    </dgm:pt>
    <dgm:pt modelId="{260557F9-D6A0-4451-8C3D-4C68CE28B79F}" type="pres">
      <dgm:prSet presAssocID="{E3E46297-D227-4415-BDFD-39AF5688C768}" presName="connTx" presStyleLbl="parChTrans1D3" presStyleIdx="4" presStyleCnt="6"/>
      <dgm:spPr/>
      <dgm:t>
        <a:bodyPr/>
        <a:lstStyle/>
        <a:p>
          <a:endParaRPr lang="en-US"/>
        </a:p>
      </dgm:t>
    </dgm:pt>
    <dgm:pt modelId="{ED06B68A-1F12-4464-B2D8-62AFFEB34D3A}" type="pres">
      <dgm:prSet presAssocID="{6C189ED5-AD37-4C54-97ED-0C2277637595}" presName="root2" presStyleCnt="0"/>
      <dgm:spPr/>
    </dgm:pt>
    <dgm:pt modelId="{4E063E1D-BC7E-4059-83FC-9666414CB4AC}" type="pres">
      <dgm:prSet presAssocID="{6C189ED5-AD37-4C54-97ED-0C2277637595}" presName="LevelTwoTextNode" presStyleLbl="node3" presStyleIdx="4" presStyleCnt="6" custScaleX="369729" custScaleY="183099" custLinFactNeighborX="9572" custLinFactNeighborY="65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4C316A-4685-43F2-A3D4-62B6A462FD46}" type="pres">
      <dgm:prSet presAssocID="{6C189ED5-AD37-4C54-97ED-0C2277637595}" presName="level3hierChild" presStyleCnt="0"/>
      <dgm:spPr/>
    </dgm:pt>
    <dgm:pt modelId="{69535661-2F51-41F8-BE4E-721AACEDCC74}" type="pres">
      <dgm:prSet presAssocID="{C1D55E64-F189-4764-AA82-7A4A9D70FAE0}" presName="conn2-1" presStyleLbl="parChTrans1D3" presStyleIdx="5" presStyleCnt="6"/>
      <dgm:spPr/>
      <dgm:t>
        <a:bodyPr/>
        <a:lstStyle/>
        <a:p>
          <a:endParaRPr lang="en-US"/>
        </a:p>
      </dgm:t>
    </dgm:pt>
    <dgm:pt modelId="{C6350DBF-2966-438E-B6DC-3A8281A52037}" type="pres">
      <dgm:prSet presAssocID="{C1D55E64-F189-4764-AA82-7A4A9D70FAE0}" presName="connTx" presStyleLbl="parChTrans1D3" presStyleIdx="5" presStyleCnt="6"/>
      <dgm:spPr/>
      <dgm:t>
        <a:bodyPr/>
        <a:lstStyle/>
        <a:p>
          <a:endParaRPr lang="en-US"/>
        </a:p>
      </dgm:t>
    </dgm:pt>
    <dgm:pt modelId="{D15F0ADC-438B-4D5C-9E04-409ED6ABE0D6}" type="pres">
      <dgm:prSet presAssocID="{D1027AED-B076-4FBF-BCC3-6D24394EDDAC}" presName="root2" presStyleCnt="0"/>
      <dgm:spPr/>
    </dgm:pt>
    <dgm:pt modelId="{1E0079BB-69D0-409F-957A-7C6FCC2ED9D8}" type="pres">
      <dgm:prSet presAssocID="{D1027AED-B076-4FBF-BCC3-6D24394EDDAC}" presName="LevelTwoTextNode" presStyleLbl="node3" presStyleIdx="5" presStyleCnt="6" custScaleX="365724" custScaleY="118765" custLinFactNeighborX="-2337" custLinFactNeighborY="1486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A55773B-3136-48D9-A7E4-292FD59FD618}" type="pres">
      <dgm:prSet presAssocID="{D1027AED-B076-4FBF-BCC3-6D24394EDDAC}" presName="level3hierChild" presStyleCnt="0"/>
      <dgm:spPr/>
    </dgm:pt>
  </dgm:ptLst>
  <dgm:cxnLst>
    <dgm:cxn modelId="{DE8B45CC-EEAE-4C47-BDE9-42ABAB529E78}" type="presOf" srcId="{3AA3F692-970D-4C81-8F1E-4D4199010329}" destId="{545D3D45-78D3-4098-BA20-E294738210D6}" srcOrd="1" destOrd="0" presId="urn:microsoft.com/office/officeart/2005/8/layout/hierarchy2"/>
    <dgm:cxn modelId="{5CAE24C9-61AA-41DC-A53D-58B928C65691}" srcId="{AD4CF588-4990-424D-94B4-CFE58363F928}" destId="{BE061A25-C90D-49EB-B10B-F4567012D291}" srcOrd="1" destOrd="0" parTransId="{BC8E1FB2-6A27-4B7E-BDD4-632DC11DE059}" sibTransId="{98A949D7-0FE0-4E82-9D33-341AF548FBB4}"/>
    <dgm:cxn modelId="{D8E6041F-8AEC-4DCC-A640-8C6F86EF12A3}" srcId="{38742D5E-8948-4B78-94F2-58CE9B166707}" destId="{01151CD2-E936-4DBB-B0AB-7731E632327B}" srcOrd="1" destOrd="0" parTransId="{C011BA49-280E-460C-B99E-FE36D6E795E9}" sibTransId="{346F8BFF-9EDB-45EF-8F08-2B19C7BE07A9}"/>
    <dgm:cxn modelId="{AB8A44C0-F4D6-4F1D-9179-EDC7B2AEAC53}" srcId="{38742D5E-8948-4B78-94F2-58CE9B166707}" destId="{8D393B03-52C4-4A84-AFDE-1FE4AE7F7FE4}" srcOrd="0" destOrd="0" parTransId="{C3C7DFA7-10A3-4E32-96D4-98A9D0CBEEAA}" sibTransId="{AE8A294C-7CAD-4624-9A46-C1AA5D7063E5}"/>
    <dgm:cxn modelId="{EA15913B-F469-46B4-80BC-38756E6543A6}" type="presOf" srcId="{6C189ED5-AD37-4C54-97ED-0C2277637595}" destId="{4E063E1D-BC7E-4059-83FC-9666414CB4AC}" srcOrd="0" destOrd="0" presId="urn:microsoft.com/office/officeart/2005/8/layout/hierarchy2"/>
    <dgm:cxn modelId="{62928AFD-DFA6-4AF7-8B13-845890F9F68F}" type="presOf" srcId="{BC8E1FB2-6A27-4B7E-BDD4-632DC11DE059}" destId="{B90AC9F6-D81A-45EF-AFDE-CFBCB5A8D1F3}" srcOrd="0" destOrd="0" presId="urn:microsoft.com/office/officeart/2005/8/layout/hierarchy2"/>
    <dgm:cxn modelId="{99C32F4B-E4B2-4C25-96FA-51F04C73F71D}" type="presOf" srcId="{1DCF92C0-D538-4A7F-872C-2D1738583271}" destId="{8AB6B39A-BA07-48A7-9BA3-707BD410A874}" srcOrd="1" destOrd="0" presId="urn:microsoft.com/office/officeart/2005/8/layout/hierarchy2"/>
    <dgm:cxn modelId="{74AA5751-1DD6-4B7F-B8C0-C8ED7EA04658}" srcId="{AD4CF588-4990-424D-94B4-CFE58363F928}" destId="{38742D5E-8948-4B78-94F2-58CE9B166707}" srcOrd="0" destOrd="0" parTransId="{1DCF92C0-D538-4A7F-872C-2D1738583271}" sibTransId="{0C2DFCE5-E959-4BC1-B99E-5DB6E4BE6C14}"/>
    <dgm:cxn modelId="{CEF294B8-1467-4A73-99CE-AAE9F6E3A0E4}" type="presOf" srcId="{592BA905-321C-4738-88F0-6AECE7E08304}" destId="{9469FB14-06C2-410B-9A6A-1979ECD548AF}" srcOrd="0" destOrd="0" presId="urn:microsoft.com/office/officeart/2005/8/layout/hierarchy2"/>
    <dgm:cxn modelId="{39B23D69-A300-403D-85E4-F573FC1F4DCA}" type="presOf" srcId="{C3C7DFA7-10A3-4E32-96D4-98A9D0CBEEAA}" destId="{319E0484-9802-4525-A3C3-A44F469EFF18}" srcOrd="0" destOrd="0" presId="urn:microsoft.com/office/officeart/2005/8/layout/hierarchy2"/>
    <dgm:cxn modelId="{C214DDF7-7007-4228-A595-FB80D86E6EDA}" type="presOf" srcId="{C1D55E64-F189-4764-AA82-7A4A9D70FAE0}" destId="{C6350DBF-2966-438E-B6DC-3A8281A52037}" srcOrd="1" destOrd="0" presId="urn:microsoft.com/office/officeart/2005/8/layout/hierarchy2"/>
    <dgm:cxn modelId="{B78DF213-FBEB-407D-AA42-C56640921FD5}" srcId="{38742D5E-8948-4B78-94F2-58CE9B166707}" destId="{0CE3C95A-7E1D-4CA2-A53C-6A174AD6B63E}" srcOrd="2" destOrd="0" parTransId="{CC1A11D2-3334-4DB5-ABA8-E4CFD875BECF}" sibTransId="{0E94ADD9-6ECF-453C-8965-B3398828DA5B}"/>
    <dgm:cxn modelId="{14C28E12-BEF9-4C9E-B48E-896E7579967C}" type="presOf" srcId="{E3E46297-D227-4415-BDFD-39AF5688C768}" destId="{260557F9-D6A0-4451-8C3D-4C68CE28B79F}" srcOrd="1" destOrd="0" presId="urn:microsoft.com/office/officeart/2005/8/layout/hierarchy2"/>
    <dgm:cxn modelId="{ACA09A82-C311-41BA-90B6-1940DC98095F}" type="presOf" srcId="{D1027AED-B076-4FBF-BCC3-6D24394EDDAC}" destId="{1E0079BB-69D0-409F-957A-7C6FCC2ED9D8}" srcOrd="0" destOrd="0" presId="urn:microsoft.com/office/officeart/2005/8/layout/hierarchy2"/>
    <dgm:cxn modelId="{77488398-B809-4070-B0D3-8553A4AA130D}" type="presOf" srcId="{01151CD2-E936-4DBB-B0AB-7731E632327B}" destId="{68314D4F-BAE0-4FD8-A313-64976F2B3D6B}" srcOrd="0" destOrd="0" presId="urn:microsoft.com/office/officeart/2005/8/layout/hierarchy2"/>
    <dgm:cxn modelId="{A135DE19-CCA0-4754-B003-52625631D1C1}" type="presOf" srcId="{C1D55E64-F189-4764-AA82-7A4A9D70FAE0}" destId="{69535661-2F51-41F8-BE4E-721AACEDCC74}" srcOrd="0" destOrd="0" presId="urn:microsoft.com/office/officeart/2005/8/layout/hierarchy2"/>
    <dgm:cxn modelId="{7ABC4A57-51C0-4FDC-A98C-31B4B01A0BE7}" type="presOf" srcId="{BE061A25-C90D-49EB-B10B-F4567012D291}" destId="{1A055FA6-5C5B-4059-80FD-661E41E457B6}" srcOrd="0" destOrd="0" presId="urn:microsoft.com/office/officeart/2005/8/layout/hierarchy2"/>
    <dgm:cxn modelId="{A5D4F370-9E0C-4C27-A781-3ABC5824027B}" srcId="{BE061A25-C90D-49EB-B10B-F4567012D291}" destId="{D1027AED-B076-4FBF-BCC3-6D24394EDDAC}" srcOrd="2" destOrd="0" parTransId="{C1D55E64-F189-4764-AA82-7A4A9D70FAE0}" sibTransId="{720C637D-B9F1-4735-B46A-82040356EE27}"/>
    <dgm:cxn modelId="{11CD0398-3265-4A55-94D1-AC68726BE3E6}" type="presOf" srcId="{1DCF92C0-D538-4A7F-872C-2D1738583271}" destId="{AB5A34DC-44BD-4EB7-BDC1-50435EA1C0FB}" srcOrd="0" destOrd="0" presId="urn:microsoft.com/office/officeart/2005/8/layout/hierarchy2"/>
    <dgm:cxn modelId="{858E2471-00B2-440C-A866-5876598A61C1}" type="presOf" srcId="{CC1A11D2-3334-4DB5-ABA8-E4CFD875BECF}" destId="{9243E676-0E33-46E8-8B03-964B284B11D7}" srcOrd="0" destOrd="0" presId="urn:microsoft.com/office/officeart/2005/8/layout/hierarchy2"/>
    <dgm:cxn modelId="{AE242052-942A-45C9-9AF5-8470AC65019E}" type="presOf" srcId="{BC8E1FB2-6A27-4B7E-BDD4-632DC11DE059}" destId="{BF39DBB4-A642-4DB3-BEB6-BC24202D63A0}" srcOrd="1" destOrd="0" presId="urn:microsoft.com/office/officeart/2005/8/layout/hierarchy2"/>
    <dgm:cxn modelId="{442F0A68-10D0-466C-858C-3DC54D976E43}" srcId="{BE061A25-C90D-49EB-B10B-F4567012D291}" destId="{6C189ED5-AD37-4C54-97ED-0C2277637595}" srcOrd="1" destOrd="0" parTransId="{E3E46297-D227-4415-BDFD-39AF5688C768}" sibTransId="{B17BC086-3125-4208-8E74-BDC9ECEE80D5}"/>
    <dgm:cxn modelId="{84F8E4D9-EEF8-43CA-985C-1279E76E35B7}" srcId="{BE061A25-C90D-49EB-B10B-F4567012D291}" destId="{21261A77-253B-4EF1-9076-557C864A995F}" srcOrd="0" destOrd="0" parTransId="{3AA3F692-970D-4C81-8F1E-4D4199010329}" sibTransId="{40261F7C-D79A-4A82-ABF9-7D068313EA74}"/>
    <dgm:cxn modelId="{B77E5853-9B0F-488D-837A-EE1AC2E62981}" type="presOf" srcId="{C011BA49-280E-460C-B99E-FE36D6E795E9}" destId="{B13A6299-48AE-458D-89EB-905D3161A6D9}" srcOrd="0" destOrd="0" presId="urn:microsoft.com/office/officeart/2005/8/layout/hierarchy2"/>
    <dgm:cxn modelId="{973CE957-A013-4C99-B925-79BB9E6F0980}" type="presOf" srcId="{AD4CF588-4990-424D-94B4-CFE58363F928}" destId="{3DAF7952-E509-4877-9659-4A12C0EE8925}" srcOrd="0" destOrd="0" presId="urn:microsoft.com/office/officeart/2005/8/layout/hierarchy2"/>
    <dgm:cxn modelId="{89EB3AA8-008B-4BB7-B847-40DC1D2D9BEE}" type="presOf" srcId="{8D393B03-52C4-4A84-AFDE-1FE4AE7F7FE4}" destId="{39A4636F-D31D-4B26-8FCF-46852CC4C6FD}" srcOrd="0" destOrd="0" presId="urn:microsoft.com/office/officeart/2005/8/layout/hierarchy2"/>
    <dgm:cxn modelId="{279A46EE-703C-4023-AE0D-0EAAE8401F90}" type="presOf" srcId="{CC1A11D2-3334-4DB5-ABA8-E4CFD875BECF}" destId="{D09BD0BC-F65E-4DDE-9E82-F084BA5490C8}" srcOrd="1" destOrd="0" presId="urn:microsoft.com/office/officeart/2005/8/layout/hierarchy2"/>
    <dgm:cxn modelId="{DFD04F86-CF5B-4641-A478-57E9C4387EDE}" type="presOf" srcId="{21261A77-253B-4EF1-9076-557C864A995F}" destId="{67F4586E-6F66-4716-B90D-9819106253D7}" srcOrd="0" destOrd="0" presId="urn:microsoft.com/office/officeart/2005/8/layout/hierarchy2"/>
    <dgm:cxn modelId="{A422413A-6EEC-493F-9C34-21B32DC5E823}" type="presOf" srcId="{C3C7DFA7-10A3-4E32-96D4-98A9D0CBEEAA}" destId="{A3B2FDB9-AB75-41B3-84B1-8A9D3D824B12}" srcOrd="1" destOrd="0" presId="urn:microsoft.com/office/officeart/2005/8/layout/hierarchy2"/>
    <dgm:cxn modelId="{C1885ADE-8FCE-4D3B-8654-80ECBC4AD996}" type="presOf" srcId="{C011BA49-280E-460C-B99E-FE36D6E795E9}" destId="{3B13926A-B4A0-4FCA-A1F9-27AC78401BD5}" srcOrd="1" destOrd="0" presId="urn:microsoft.com/office/officeart/2005/8/layout/hierarchy2"/>
    <dgm:cxn modelId="{64DE8E9D-166E-4211-A5D5-FD0BF6C21DE7}" srcId="{592BA905-321C-4738-88F0-6AECE7E08304}" destId="{AD4CF588-4990-424D-94B4-CFE58363F928}" srcOrd="0" destOrd="0" parTransId="{DEE56E2C-F1DD-4CC9-94A0-8A766C208505}" sibTransId="{F651292E-C5A3-41CE-8430-EE4952EC9A4C}"/>
    <dgm:cxn modelId="{265F8F08-5CF7-4EDB-8CB1-D19932111BB6}" type="presOf" srcId="{E3E46297-D227-4415-BDFD-39AF5688C768}" destId="{53DBC30E-2F5D-42CA-B07A-AF6B021B9CA6}" srcOrd="0" destOrd="0" presId="urn:microsoft.com/office/officeart/2005/8/layout/hierarchy2"/>
    <dgm:cxn modelId="{4039E677-AD45-4172-8E43-9910FE341700}" type="presOf" srcId="{0CE3C95A-7E1D-4CA2-A53C-6A174AD6B63E}" destId="{E851853D-2BDA-4A9B-9EB8-EADAD9756C7F}" srcOrd="0" destOrd="0" presId="urn:microsoft.com/office/officeart/2005/8/layout/hierarchy2"/>
    <dgm:cxn modelId="{2842038A-A128-4068-A5DC-634E18B67E15}" type="presOf" srcId="{3AA3F692-970D-4C81-8F1E-4D4199010329}" destId="{AB1C91A5-7406-4A31-82F2-EC0E3C216014}" srcOrd="0" destOrd="0" presId="urn:microsoft.com/office/officeart/2005/8/layout/hierarchy2"/>
    <dgm:cxn modelId="{FF30F94B-6E21-488E-A1A4-1734064BE520}" type="presOf" srcId="{38742D5E-8948-4B78-94F2-58CE9B166707}" destId="{800138FC-2F82-4F71-9DE2-FE1F1A8AA0A2}" srcOrd="0" destOrd="0" presId="urn:microsoft.com/office/officeart/2005/8/layout/hierarchy2"/>
    <dgm:cxn modelId="{4225F85B-8A3B-47DE-9184-966A2A5C8E44}" type="presParOf" srcId="{9469FB14-06C2-410B-9A6A-1979ECD548AF}" destId="{CE88FFFF-AE90-4AA7-9FD9-3CADB69BA128}" srcOrd="0" destOrd="0" presId="urn:microsoft.com/office/officeart/2005/8/layout/hierarchy2"/>
    <dgm:cxn modelId="{006F76A0-1A89-4509-A17C-469931FB5B55}" type="presParOf" srcId="{CE88FFFF-AE90-4AA7-9FD9-3CADB69BA128}" destId="{3DAF7952-E509-4877-9659-4A12C0EE8925}" srcOrd="0" destOrd="0" presId="urn:microsoft.com/office/officeart/2005/8/layout/hierarchy2"/>
    <dgm:cxn modelId="{58B01315-028F-47D1-B28D-2C607C97E2D9}" type="presParOf" srcId="{CE88FFFF-AE90-4AA7-9FD9-3CADB69BA128}" destId="{1A8B6A1D-8683-42B8-A232-A76B367E6AD5}" srcOrd="1" destOrd="0" presId="urn:microsoft.com/office/officeart/2005/8/layout/hierarchy2"/>
    <dgm:cxn modelId="{9EDBEAE0-D376-4946-ACE6-637D2F675066}" type="presParOf" srcId="{1A8B6A1D-8683-42B8-A232-A76B367E6AD5}" destId="{AB5A34DC-44BD-4EB7-BDC1-50435EA1C0FB}" srcOrd="0" destOrd="0" presId="urn:microsoft.com/office/officeart/2005/8/layout/hierarchy2"/>
    <dgm:cxn modelId="{4D704414-B566-4C03-98CA-E02525D2C5CE}" type="presParOf" srcId="{AB5A34DC-44BD-4EB7-BDC1-50435EA1C0FB}" destId="{8AB6B39A-BA07-48A7-9BA3-707BD410A874}" srcOrd="0" destOrd="0" presId="urn:microsoft.com/office/officeart/2005/8/layout/hierarchy2"/>
    <dgm:cxn modelId="{E74F81D1-2CE2-4F36-85A5-7F84235E7021}" type="presParOf" srcId="{1A8B6A1D-8683-42B8-A232-A76B367E6AD5}" destId="{D094C69B-0A1E-4FF3-8CF0-866E8A570A3A}" srcOrd="1" destOrd="0" presId="urn:microsoft.com/office/officeart/2005/8/layout/hierarchy2"/>
    <dgm:cxn modelId="{666A2D3C-9BC8-4E59-941B-AECA5738EB75}" type="presParOf" srcId="{D094C69B-0A1E-4FF3-8CF0-866E8A570A3A}" destId="{800138FC-2F82-4F71-9DE2-FE1F1A8AA0A2}" srcOrd="0" destOrd="0" presId="urn:microsoft.com/office/officeart/2005/8/layout/hierarchy2"/>
    <dgm:cxn modelId="{1ED6191A-B1FD-4DC8-9634-B1A327D0F096}" type="presParOf" srcId="{D094C69B-0A1E-4FF3-8CF0-866E8A570A3A}" destId="{E297D2EB-8A68-46FB-9E51-46CEF2AD64BF}" srcOrd="1" destOrd="0" presId="urn:microsoft.com/office/officeart/2005/8/layout/hierarchy2"/>
    <dgm:cxn modelId="{51FE36C2-3B0E-4FDA-818C-90D0F9D81CC5}" type="presParOf" srcId="{E297D2EB-8A68-46FB-9E51-46CEF2AD64BF}" destId="{319E0484-9802-4525-A3C3-A44F469EFF18}" srcOrd="0" destOrd="0" presId="urn:microsoft.com/office/officeart/2005/8/layout/hierarchy2"/>
    <dgm:cxn modelId="{D7678181-F9E9-4EE2-B289-1400DA939398}" type="presParOf" srcId="{319E0484-9802-4525-A3C3-A44F469EFF18}" destId="{A3B2FDB9-AB75-41B3-84B1-8A9D3D824B12}" srcOrd="0" destOrd="0" presId="urn:microsoft.com/office/officeart/2005/8/layout/hierarchy2"/>
    <dgm:cxn modelId="{88800633-DA76-41C8-A0DF-8E8109BC6DDD}" type="presParOf" srcId="{E297D2EB-8A68-46FB-9E51-46CEF2AD64BF}" destId="{F1E383D9-55F8-40BA-851E-691E37556E3D}" srcOrd="1" destOrd="0" presId="urn:microsoft.com/office/officeart/2005/8/layout/hierarchy2"/>
    <dgm:cxn modelId="{55826170-E6F2-4E85-8E70-A1DCB935867C}" type="presParOf" srcId="{F1E383D9-55F8-40BA-851E-691E37556E3D}" destId="{39A4636F-D31D-4B26-8FCF-46852CC4C6FD}" srcOrd="0" destOrd="0" presId="urn:microsoft.com/office/officeart/2005/8/layout/hierarchy2"/>
    <dgm:cxn modelId="{33BDFFA3-76D1-4E7E-8BCE-3EF22F84AD96}" type="presParOf" srcId="{F1E383D9-55F8-40BA-851E-691E37556E3D}" destId="{D80E29F6-630A-4945-BCA7-6F5D82596315}" srcOrd="1" destOrd="0" presId="urn:microsoft.com/office/officeart/2005/8/layout/hierarchy2"/>
    <dgm:cxn modelId="{832BB5E0-C92B-46FD-88AA-74E358EB0B1C}" type="presParOf" srcId="{E297D2EB-8A68-46FB-9E51-46CEF2AD64BF}" destId="{B13A6299-48AE-458D-89EB-905D3161A6D9}" srcOrd="2" destOrd="0" presId="urn:microsoft.com/office/officeart/2005/8/layout/hierarchy2"/>
    <dgm:cxn modelId="{FDF289A3-8A2D-47A3-801C-12FD1B88170D}" type="presParOf" srcId="{B13A6299-48AE-458D-89EB-905D3161A6D9}" destId="{3B13926A-B4A0-4FCA-A1F9-27AC78401BD5}" srcOrd="0" destOrd="0" presId="urn:microsoft.com/office/officeart/2005/8/layout/hierarchy2"/>
    <dgm:cxn modelId="{BA004B15-821F-4B00-81CB-29791B6023D7}" type="presParOf" srcId="{E297D2EB-8A68-46FB-9E51-46CEF2AD64BF}" destId="{722A6A3A-796D-4ED5-9332-775B7F621FB2}" srcOrd="3" destOrd="0" presId="urn:microsoft.com/office/officeart/2005/8/layout/hierarchy2"/>
    <dgm:cxn modelId="{F34DCD56-78FB-4FB5-9965-CF628FB5E194}" type="presParOf" srcId="{722A6A3A-796D-4ED5-9332-775B7F621FB2}" destId="{68314D4F-BAE0-4FD8-A313-64976F2B3D6B}" srcOrd="0" destOrd="0" presId="urn:microsoft.com/office/officeart/2005/8/layout/hierarchy2"/>
    <dgm:cxn modelId="{C062E4AA-6581-4524-BC35-5E26BC67145C}" type="presParOf" srcId="{722A6A3A-796D-4ED5-9332-775B7F621FB2}" destId="{292763AC-93CC-45ED-96B8-2D28E605F7EC}" srcOrd="1" destOrd="0" presId="urn:microsoft.com/office/officeart/2005/8/layout/hierarchy2"/>
    <dgm:cxn modelId="{5801072B-9C75-4EE5-B7BC-72DCEE00A751}" type="presParOf" srcId="{E297D2EB-8A68-46FB-9E51-46CEF2AD64BF}" destId="{9243E676-0E33-46E8-8B03-964B284B11D7}" srcOrd="4" destOrd="0" presId="urn:microsoft.com/office/officeart/2005/8/layout/hierarchy2"/>
    <dgm:cxn modelId="{A8C1B261-BAC9-40DE-A5A5-693688EED156}" type="presParOf" srcId="{9243E676-0E33-46E8-8B03-964B284B11D7}" destId="{D09BD0BC-F65E-4DDE-9E82-F084BA5490C8}" srcOrd="0" destOrd="0" presId="urn:microsoft.com/office/officeart/2005/8/layout/hierarchy2"/>
    <dgm:cxn modelId="{2B4108B8-05CF-4932-B53E-E315A938250F}" type="presParOf" srcId="{E297D2EB-8A68-46FB-9E51-46CEF2AD64BF}" destId="{B6E95AD9-ED58-460F-874F-E9F198E63DC0}" srcOrd="5" destOrd="0" presId="urn:microsoft.com/office/officeart/2005/8/layout/hierarchy2"/>
    <dgm:cxn modelId="{ED78A362-70EB-4986-B6C2-0492B054AADC}" type="presParOf" srcId="{B6E95AD9-ED58-460F-874F-E9F198E63DC0}" destId="{E851853D-2BDA-4A9B-9EB8-EADAD9756C7F}" srcOrd="0" destOrd="0" presId="urn:microsoft.com/office/officeart/2005/8/layout/hierarchy2"/>
    <dgm:cxn modelId="{04339958-CE55-49A1-876C-AB3E7A4A9A65}" type="presParOf" srcId="{B6E95AD9-ED58-460F-874F-E9F198E63DC0}" destId="{F1F7A089-9F82-4272-8C63-9C5025A75810}" srcOrd="1" destOrd="0" presId="urn:microsoft.com/office/officeart/2005/8/layout/hierarchy2"/>
    <dgm:cxn modelId="{6FBA8F38-A2B1-4AA2-8340-4C09B5122622}" type="presParOf" srcId="{1A8B6A1D-8683-42B8-A232-A76B367E6AD5}" destId="{B90AC9F6-D81A-45EF-AFDE-CFBCB5A8D1F3}" srcOrd="2" destOrd="0" presId="urn:microsoft.com/office/officeart/2005/8/layout/hierarchy2"/>
    <dgm:cxn modelId="{041E1C8F-E031-4B9E-B80E-005755A6ADD0}" type="presParOf" srcId="{B90AC9F6-D81A-45EF-AFDE-CFBCB5A8D1F3}" destId="{BF39DBB4-A642-4DB3-BEB6-BC24202D63A0}" srcOrd="0" destOrd="0" presId="urn:microsoft.com/office/officeart/2005/8/layout/hierarchy2"/>
    <dgm:cxn modelId="{B9A9FB6A-C4E9-4360-97E6-4D2C7DEA4D7B}" type="presParOf" srcId="{1A8B6A1D-8683-42B8-A232-A76B367E6AD5}" destId="{7D54BCD6-19B2-4F2A-A336-3D77CF748AF5}" srcOrd="3" destOrd="0" presId="urn:microsoft.com/office/officeart/2005/8/layout/hierarchy2"/>
    <dgm:cxn modelId="{7B90B740-3BE2-47B7-BB44-8EDC7BF174B5}" type="presParOf" srcId="{7D54BCD6-19B2-4F2A-A336-3D77CF748AF5}" destId="{1A055FA6-5C5B-4059-80FD-661E41E457B6}" srcOrd="0" destOrd="0" presId="urn:microsoft.com/office/officeart/2005/8/layout/hierarchy2"/>
    <dgm:cxn modelId="{14460428-CF62-43B7-AAD6-D510C49B4CB8}" type="presParOf" srcId="{7D54BCD6-19B2-4F2A-A336-3D77CF748AF5}" destId="{4F0DD75D-155A-42C9-8753-0C4C5DDE2321}" srcOrd="1" destOrd="0" presId="urn:microsoft.com/office/officeart/2005/8/layout/hierarchy2"/>
    <dgm:cxn modelId="{942ABB3A-C8C4-4534-8022-D6FC564F13E8}" type="presParOf" srcId="{4F0DD75D-155A-42C9-8753-0C4C5DDE2321}" destId="{AB1C91A5-7406-4A31-82F2-EC0E3C216014}" srcOrd="0" destOrd="0" presId="urn:microsoft.com/office/officeart/2005/8/layout/hierarchy2"/>
    <dgm:cxn modelId="{E9A55BFF-6C85-41C5-AD33-AA6A5F75094F}" type="presParOf" srcId="{AB1C91A5-7406-4A31-82F2-EC0E3C216014}" destId="{545D3D45-78D3-4098-BA20-E294738210D6}" srcOrd="0" destOrd="0" presId="urn:microsoft.com/office/officeart/2005/8/layout/hierarchy2"/>
    <dgm:cxn modelId="{1424C7F1-FE34-4852-9FB8-3077CA0162EA}" type="presParOf" srcId="{4F0DD75D-155A-42C9-8753-0C4C5DDE2321}" destId="{48BB86A8-5612-45DE-BE24-49861153C344}" srcOrd="1" destOrd="0" presId="urn:microsoft.com/office/officeart/2005/8/layout/hierarchy2"/>
    <dgm:cxn modelId="{D0ED39ED-B104-4240-BAB5-BB89C45328D3}" type="presParOf" srcId="{48BB86A8-5612-45DE-BE24-49861153C344}" destId="{67F4586E-6F66-4716-B90D-9819106253D7}" srcOrd="0" destOrd="0" presId="urn:microsoft.com/office/officeart/2005/8/layout/hierarchy2"/>
    <dgm:cxn modelId="{ECA9DE0B-01E9-424C-AF2D-1582BD8EF4EB}" type="presParOf" srcId="{48BB86A8-5612-45DE-BE24-49861153C344}" destId="{1ECD517A-054B-43C8-A366-3C6AC01D5DF6}" srcOrd="1" destOrd="0" presId="urn:microsoft.com/office/officeart/2005/8/layout/hierarchy2"/>
    <dgm:cxn modelId="{9F4B93AC-A41E-4343-90E4-D04EFBBC165D}" type="presParOf" srcId="{4F0DD75D-155A-42C9-8753-0C4C5DDE2321}" destId="{53DBC30E-2F5D-42CA-B07A-AF6B021B9CA6}" srcOrd="2" destOrd="0" presId="urn:microsoft.com/office/officeart/2005/8/layout/hierarchy2"/>
    <dgm:cxn modelId="{A8E1B75D-246A-419A-8178-19A859744F6A}" type="presParOf" srcId="{53DBC30E-2F5D-42CA-B07A-AF6B021B9CA6}" destId="{260557F9-D6A0-4451-8C3D-4C68CE28B79F}" srcOrd="0" destOrd="0" presId="urn:microsoft.com/office/officeart/2005/8/layout/hierarchy2"/>
    <dgm:cxn modelId="{39E0E43F-A963-43F5-A67C-A2190C5AAFCC}" type="presParOf" srcId="{4F0DD75D-155A-42C9-8753-0C4C5DDE2321}" destId="{ED06B68A-1F12-4464-B2D8-62AFFEB34D3A}" srcOrd="3" destOrd="0" presId="urn:microsoft.com/office/officeart/2005/8/layout/hierarchy2"/>
    <dgm:cxn modelId="{9B9673A3-AEF4-4A65-94E3-8387F119E2E0}" type="presParOf" srcId="{ED06B68A-1F12-4464-B2D8-62AFFEB34D3A}" destId="{4E063E1D-BC7E-4059-83FC-9666414CB4AC}" srcOrd="0" destOrd="0" presId="urn:microsoft.com/office/officeart/2005/8/layout/hierarchy2"/>
    <dgm:cxn modelId="{34C81169-3E17-4133-BF13-D02614A4F904}" type="presParOf" srcId="{ED06B68A-1F12-4464-B2D8-62AFFEB34D3A}" destId="{3B4C316A-4685-43F2-A3D4-62B6A462FD46}" srcOrd="1" destOrd="0" presId="urn:microsoft.com/office/officeart/2005/8/layout/hierarchy2"/>
    <dgm:cxn modelId="{54527815-7F41-4688-9F70-9B9F91EAA024}" type="presParOf" srcId="{4F0DD75D-155A-42C9-8753-0C4C5DDE2321}" destId="{69535661-2F51-41F8-BE4E-721AACEDCC74}" srcOrd="4" destOrd="0" presId="urn:microsoft.com/office/officeart/2005/8/layout/hierarchy2"/>
    <dgm:cxn modelId="{49DF6BEB-5B90-4B58-8436-135E599214FC}" type="presParOf" srcId="{69535661-2F51-41F8-BE4E-721AACEDCC74}" destId="{C6350DBF-2966-438E-B6DC-3A8281A52037}" srcOrd="0" destOrd="0" presId="urn:microsoft.com/office/officeart/2005/8/layout/hierarchy2"/>
    <dgm:cxn modelId="{095CA9BE-1391-4812-BCC1-D05A7872A931}" type="presParOf" srcId="{4F0DD75D-155A-42C9-8753-0C4C5DDE2321}" destId="{D15F0ADC-438B-4D5C-9E04-409ED6ABE0D6}" srcOrd="5" destOrd="0" presId="urn:microsoft.com/office/officeart/2005/8/layout/hierarchy2"/>
    <dgm:cxn modelId="{3B71FB41-4C2E-446A-AAC8-491766655C59}" type="presParOf" srcId="{D15F0ADC-438B-4D5C-9E04-409ED6ABE0D6}" destId="{1E0079BB-69D0-409F-957A-7C6FCC2ED9D8}" srcOrd="0" destOrd="0" presId="urn:microsoft.com/office/officeart/2005/8/layout/hierarchy2"/>
    <dgm:cxn modelId="{4F8EE9D2-6800-4EC4-9880-4E4EC51A030E}" type="presParOf" srcId="{D15F0ADC-438B-4D5C-9E04-409ED6ABE0D6}" destId="{4A55773B-3136-48D9-A7E4-292FD59FD618}" srcOrd="1" destOrd="0" presId="urn:microsoft.com/office/officeart/2005/8/layout/hierarchy2"/>
  </dgm:cxnLst>
  <dgm:bg>
    <a:noFill/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837D-2881-431C-B168-A30E14645A41}" type="datetimeFigureOut">
              <a:rPr lang="en-US" smtClean="0"/>
              <a:pPr/>
              <a:t>9/29/2016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D3A5BC9-31E8-4624-9782-0773CAEE0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837D-2881-431C-B168-A30E14645A41}" type="datetimeFigureOut">
              <a:rPr lang="en-US" smtClean="0"/>
              <a:pPr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5BC9-31E8-4624-9782-0773CAEE0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837D-2881-431C-B168-A30E14645A41}" type="datetimeFigureOut">
              <a:rPr lang="en-US" smtClean="0"/>
              <a:pPr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D3A5BC9-31E8-4624-9782-0773CAEE0A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837D-2881-431C-B168-A30E14645A41}" type="datetimeFigureOut">
              <a:rPr lang="en-US" smtClean="0"/>
              <a:pPr/>
              <a:t>9/29/2016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5BC9-31E8-4624-9782-0773CAEE0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837D-2881-431C-B168-A30E14645A41}" type="datetimeFigureOut">
              <a:rPr lang="en-US" smtClean="0"/>
              <a:pPr/>
              <a:t>9/29/2016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5BC9-31E8-4624-9782-0773CAEE0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837D-2881-431C-B168-A30E14645A41}" type="datetimeFigureOut">
              <a:rPr lang="en-US" smtClean="0"/>
              <a:pPr/>
              <a:t>9/29/2016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5BC9-31E8-4624-9782-0773CAEE0A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837D-2881-431C-B168-A30E14645A41}" type="datetimeFigureOut">
              <a:rPr lang="en-US" smtClean="0"/>
              <a:pPr/>
              <a:t>9/29/2016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5BC9-31E8-4624-9782-0773CAEE0A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837D-2881-431C-B168-A30E14645A41}" type="datetimeFigureOut">
              <a:rPr lang="en-US" smtClean="0"/>
              <a:pPr/>
              <a:t>9/29/2016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5BC9-31E8-4624-9782-0773CAEE0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837D-2881-431C-B168-A30E14645A41}" type="datetimeFigureOut">
              <a:rPr lang="en-US" smtClean="0"/>
              <a:pPr/>
              <a:t>9/29/2016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D3A5BC9-31E8-4624-9782-0773CAEE0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837D-2881-431C-B168-A30E14645A41}" type="datetimeFigureOut">
              <a:rPr lang="en-US" smtClean="0"/>
              <a:pPr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5BC9-31E8-4624-9782-0773CAEE0A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D837D-2881-431C-B168-A30E14645A41}" type="datetimeFigureOut">
              <a:rPr lang="en-US" smtClean="0"/>
              <a:pPr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5BC9-31E8-4624-9782-0773CAEE0A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66D837D-2881-431C-B168-A30E14645A41}" type="datetimeFigureOut">
              <a:rPr lang="en-US" smtClean="0"/>
              <a:pPr/>
              <a:t>9/29/2016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6D3A5BC9-31E8-4624-9782-0773CAEE0A4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3657600"/>
            <a:ext cx="6400800" cy="609600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latin typeface="Arial Black" pitchFamily="34" charset="0"/>
              </a:rPr>
              <a:t>EKA SARI SETIANINGSIH, </a:t>
            </a:r>
            <a:r>
              <a:rPr lang="en-US" dirty="0" err="1" smtClean="0">
                <a:latin typeface="Arial Black" pitchFamily="34" charset="0"/>
              </a:rPr>
              <a:t>S.Pd</a:t>
            </a:r>
            <a:r>
              <a:rPr lang="en-US" dirty="0" smtClean="0">
                <a:latin typeface="Arial Black" pitchFamily="34" charset="0"/>
              </a:rPr>
              <a:t>., </a:t>
            </a:r>
            <a:r>
              <a:rPr lang="en-US" dirty="0" err="1" smtClean="0">
                <a:latin typeface="Arial Black" pitchFamily="34" charset="0"/>
              </a:rPr>
              <a:t>M.Pd</a:t>
            </a:r>
            <a:r>
              <a:rPr lang="en-US" dirty="0" smtClean="0">
                <a:latin typeface="Arial Black" pitchFamily="34" charset="0"/>
              </a:rPr>
              <a:t>.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295400"/>
            <a:ext cx="8229600" cy="1999270"/>
          </a:xfrm>
        </p:spPr>
        <p:txBody>
          <a:bodyPr>
            <a:normAutofit/>
          </a:bodyPr>
          <a:lstStyle/>
          <a:p>
            <a:r>
              <a:rPr sz="3200" b="1" smtClean="0">
                <a:solidFill>
                  <a:schemeClr val="tx1"/>
                </a:solidFill>
                <a:latin typeface="Arial Black" pitchFamily="34" charset="0"/>
              </a:rPr>
              <a:t>BAB  III</a:t>
            </a:r>
            <a:r>
              <a:rPr sz="3200" smtClean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sz="320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id-ID" sz="3200" b="1" dirty="0" smtClean="0">
                <a:solidFill>
                  <a:schemeClr val="tx1"/>
                </a:solidFill>
                <a:latin typeface="Arial Black" pitchFamily="34" charset="0"/>
              </a:rPr>
              <a:t>MAKNA DAN FAKTOR PENDUKUNG BELAJAR</a:t>
            </a:r>
            <a:endParaRPr lang="en-US" sz="3200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2050" name="Picture 2" descr="E:\ACHUN Makul\Eka_Strategi Belajar Mengajar\SBM 2016\SBM Eka\Buku Ajar\Gambar\1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3962400"/>
            <a:ext cx="3962400" cy="263679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A. </a:t>
            </a:r>
            <a:r>
              <a:rPr lang="en-US" b="1" dirty="0" err="1" smtClean="0">
                <a:solidFill>
                  <a:srgbClr val="FF0000"/>
                </a:solidFill>
              </a:rPr>
              <a:t>Makna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Belajar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62000" y="2209800"/>
            <a:ext cx="7772400" cy="3276600"/>
          </a:xfrm>
        </p:spPr>
        <p:txBody>
          <a:bodyPr/>
          <a:lstStyle/>
          <a:p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perubahan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tingkah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laku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interaksi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lingkungannya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hidupnya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berkat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pengalaman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latihan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perbuatan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aktifitas</a:t>
            </a:r>
            <a:r>
              <a:rPr lang="en-US" dirty="0" smtClean="0"/>
              <a:t>, </a:t>
            </a:r>
            <a:r>
              <a:rPr lang="en-US" dirty="0" err="1" smtClean="0"/>
              <a:t>praktek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(</a:t>
            </a:r>
            <a:r>
              <a:rPr lang="en-US" dirty="0" err="1" smtClean="0"/>
              <a:t>Hamalik</a:t>
            </a:r>
            <a:r>
              <a:rPr lang="en-US" dirty="0" smtClean="0"/>
              <a:t>, 2007: 45).</a:t>
            </a:r>
          </a:p>
          <a:p>
            <a:endParaRPr lang="en-US" dirty="0"/>
          </a:p>
        </p:txBody>
      </p:sp>
      <p:pic>
        <p:nvPicPr>
          <p:cNvPr id="3074" name="Picture 2" descr="E:\ACHUN Makul\Eka_Strategi Belajar Mengajar\SBM 2016\SBM Eka\Buku Ajar\Gambar\2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228600"/>
            <a:ext cx="2732649" cy="2057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7772400" cy="884238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B. </a:t>
            </a:r>
            <a:r>
              <a:rPr lang="en-US" b="1" dirty="0" err="1" smtClean="0">
                <a:solidFill>
                  <a:srgbClr val="FF0000"/>
                </a:solidFill>
              </a:rPr>
              <a:t>Teori-teori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Dalam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Belajar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62000" y="1981200"/>
            <a:ext cx="8077200" cy="3276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/>
              <a:t>1.  </a:t>
            </a:r>
            <a:r>
              <a:rPr lang="en-US" sz="2800" b="1" dirty="0" err="1" smtClean="0"/>
              <a:t>Teori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Psikologi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Klasik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Tentang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Belajar</a:t>
            </a:r>
            <a:endParaRPr lang="en-US" sz="2800" dirty="0" smtClean="0"/>
          </a:p>
          <a:p>
            <a:pPr algn="just">
              <a:lnSpc>
                <a:spcPct val="150000"/>
              </a:lnSpc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Pendidikan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belajar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sesuatu</a:t>
            </a:r>
            <a:r>
              <a:rPr lang="en-US" sz="2800" dirty="0" smtClean="0"/>
              <a:t> yang </a:t>
            </a:r>
            <a:r>
              <a:rPr lang="en-US" sz="2800" dirty="0" err="1" smtClean="0"/>
              <a:t>berasal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i="1" dirty="0" smtClean="0"/>
              <a:t>inner development. </a:t>
            </a:r>
            <a:r>
              <a:rPr lang="en-US" sz="2800" dirty="0" err="1" smtClean="0"/>
              <a:t>Sedangkan</a:t>
            </a:r>
            <a:r>
              <a:rPr lang="en-US" sz="2800" dirty="0" smtClean="0"/>
              <a:t> </a:t>
            </a:r>
            <a:r>
              <a:rPr lang="en-US" sz="2800" dirty="0" err="1" smtClean="0"/>
              <a:t>tujuan</a:t>
            </a:r>
            <a:r>
              <a:rPr lang="en-US" sz="2800" dirty="0" smtClean="0"/>
              <a:t> </a:t>
            </a:r>
            <a:r>
              <a:rPr lang="en-US" sz="2800" dirty="0" err="1" smtClean="0"/>
              <a:t>pendidikan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teori</a:t>
            </a:r>
            <a:r>
              <a:rPr lang="en-US" sz="2800" dirty="0" smtClean="0"/>
              <a:t> </a:t>
            </a:r>
            <a:r>
              <a:rPr lang="en-US" sz="2800" dirty="0" err="1" smtClean="0"/>
              <a:t>ini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adalah</a:t>
            </a:r>
            <a:r>
              <a:rPr lang="en-US" sz="2800" i="1" dirty="0" smtClean="0"/>
              <a:t> self development </a:t>
            </a:r>
            <a:r>
              <a:rPr lang="en-US" sz="2800" dirty="0" err="1" smtClean="0"/>
              <a:t>atau</a:t>
            </a:r>
            <a:r>
              <a:rPr lang="en-US" sz="2800" i="1" dirty="0" smtClean="0"/>
              <a:t> self cultivation.</a:t>
            </a:r>
            <a:endParaRPr lang="en-US" sz="2800" dirty="0"/>
          </a:p>
        </p:txBody>
      </p:sp>
      <p:pic>
        <p:nvPicPr>
          <p:cNvPr id="4099" name="Picture 3" descr="E:\ACHUN Makul\Eka_Strategi Belajar Mengajar\SBM 2016\SBM Eka\Buku Ajar\Gambar\2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9000" y="228600"/>
            <a:ext cx="1641872" cy="2133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205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3000" dirty="0" err="1" smtClean="0"/>
              <a:t>Menurut</a:t>
            </a:r>
            <a:r>
              <a:rPr lang="en-US" sz="3000" dirty="0" smtClean="0"/>
              <a:t> </a:t>
            </a:r>
            <a:r>
              <a:rPr lang="en-US" sz="3000" dirty="0" err="1" smtClean="0"/>
              <a:t>teori</a:t>
            </a:r>
            <a:r>
              <a:rPr lang="en-US" sz="3000" dirty="0" smtClean="0"/>
              <a:t> </a:t>
            </a:r>
            <a:r>
              <a:rPr lang="en-US" sz="3000" dirty="0" err="1" smtClean="0"/>
              <a:t>ini</a:t>
            </a:r>
            <a:r>
              <a:rPr lang="en-US" sz="3000" dirty="0" smtClean="0"/>
              <a:t> </a:t>
            </a:r>
            <a:r>
              <a:rPr lang="en-US" sz="3000" dirty="0" err="1" smtClean="0"/>
              <a:t>jiwa</a:t>
            </a:r>
            <a:r>
              <a:rPr lang="en-US" sz="3000" dirty="0" smtClean="0"/>
              <a:t> </a:t>
            </a:r>
            <a:r>
              <a:rPr lang="en-US" sz="3000" dirty="0" err="1" smtClean="0"/>
              <a:t>manusia</a:t>
            </a:r>
            <a:r>
              <a:rPr lang="en-US" sz="3000" dirty="0" smtClean="0"/>
              <a:t> </a:t>
            </a:r>
            <a:r>
              <a:rPr lang="en-US" sz="3000" dirty="0" err="1" smtClean="0"/>
              <a:t>terdiri</a:t>
            </a:r>
            <a:r>
              <a:rPr lang="en-US" sz="3000" dirty="0" smtClean="0"/>
              <a:t> </a:t>
            </a:r>
            <a:r>
              <a:rPr lang="en-US" sz="3000" dirty="0" err="1" smtClean="0"/>
              <a:t>dari</a:t>
            </a:r>
            <a:r>
              <a:rPr lang="en-US" sz="3000" dirty="0" smtClean="0"/>
              <a:t> </a:t>
            </a:r>
            <a:r>
              <a:rPr lang="en-US" sz="3000" dirty="0" err="1" smtClean="0"/>
              <a:t>berbagai</a:t>
            </a:r>
            <a:r>
              <a:rPr lang="en-US" sz="3000" dirty="0" smtClean="0"/>
              <a:t> </a:t>
            </a:r>
            <a:r>
              <a:rPr lang="en-US" sz="3000" dirty="0" err="1" smtClean="0"/>
              <a:t>daya</a:t>
            </a:r>
            <a:r>
              <a:rPr lang="en-US" sz="3000" dirty="0" smtClean="0"/>
              <a:t>: </a:t>
            </a:r>
            <a:r>
              <a:rPr lang="en-US" sz="3000" b="1" dirty="0" err="1" smtClean="0"/>
              <a:t>ingatan</a:t>
            </a:r>
            <a:r>
              <a:rPr lang="en-US" sz="3000" b="1" dirty="0" smtClean="0"/>
              <a:t> , </a:t>
            </a:r>
            <a:r>
              <a:rPr lang="en-US" sz="3000" b="1" dirty="0" err="1" smtClean="0"/>
              <a:t>fikiran</a:t>
            </a:r>
            <a:r>
              <a:rPr lang="en-US" sz="3000" b="1" dirty="0" smtClean="0"/>
              <a:t>, </a:t>
            </a:r>
            <a:r>
              <a:rPr lang="en-US" sz="3000" b="1" dirty="0" err="1" smtClean="0"/>
              <a:t>perasaan</a:t>
            </a:r>
            <a:r>
              <a:rPr lang="en-US" sz="3000" b="1" dirty="0" smtClean="0"/>
              <a:t>, </a:t>
            </a:r>
            <a:r>
              <a:rPr lang="en-US" sz="3000" b="1" dirty="0" err="1" smtClean="0"/>
              <a:t>kemauan</a:t>
            </a:r>
            <a:r>
              <a:rPr lang="en-US" sz="3000" b="1" dirty="0" smtClean="0"/>
              <a:t>, </a:t>
            </a:r>
            <a:r>
              <a:rPr lang="en-US" sz="3000" dirty="0" err="1" smtClean="0"/>
              <a:t>dan</a:t>
            </a:r>
            <a:r>
              <a:rPr lang="en-US" sz="3000" dirty="0" smtClean="0"/>
              <a:t> </a:t>
            </a:r>
            <a:r>
              <a:rPr lang="en-US" sz="3000" dirty="0" err="1" smtClean="0"/>
              <a:t>sebagaianya</a:t>
            </a:r>
            <a:r>
              <a:rPr lang="en-US" sz="3000" dirty="0" smtClean="0"/>
              <a:t>, </a:t>
            </a:r>
            <a:endParaRPr lang="en-US" sz="3000" dirty="0"/>
          </a:p>
        </p:txBody>
      </p:sp>
      <p:sp>
        <p:nvSpPr>
          <p:cNvPr id="4" name="Rectangle 3"/>
          <p:cNvSpPr/>
          <p:nvPr/>
        </p:nvSpPr>
        <p:spPr>
          <a:xfrm>
            <a:off x="914400" y="457200"/>
            <a:ext cx="77724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/>
              <a:t>2.  </a:t>
            </a:r>
            <a:r>
              <a:rPr lang="en-US" sz="3000" b="1" dirty="0" err="1" smtClean="0"/>
              <a:t>Teori</a:t>
            </a:r>
            <a:r>
              <a:rPr lang="en-US" sz="3000" b="1" dirty="0" smtClean="0"/>
              <a:t> </a:t>
            </a:r>
            <a:r>
              <a:rPr lang="en-US" sz="3000" b="1" dirty="0" err="1"/>
              <a:t>Psikologi</a:t>
            </a:r>
            <a:r>
              <a:rPr lang="en-US" sz="3000" b="1" dirty="0"/>
              <a:t> </a:t>
            </a:r>
            <a:r>
              <a:rPr lang="en-US" sz="3000" b="1" dirty="0" err="1" smtClean="0"/>
              <a:t>Daya</a:t>
            </a:r>
            <a:endParaRPr lang="en-US" sz="3000" b="1" dirty="0"/>
          </a:p>
        </p:txBody>
      </p:sp>
      <p:pic>
        <p:nvPicPr>
          <p:cNvPr id="5122" name="Picture 2" descr="E:\ACHUN Makul\Eka_Strategi Belajar Mengajar\SBM 2016\SBM Eka\Buku Ajar\Gambar\2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2800" y="152400"/>
            <a:ext cx="1600200" cy="1447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220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000" dirty="0" err="1" smtClean="0"/>
              <a:t>Dalam</a:t>
            </a:r>
            <a:r>
              <a:rPr lang="en-US" sz="3000" dirty="0" smtClean="0"/>
              <a:t> </a:t>
            </a:r>
            <a:r>
              <a:rPr lang="en-US" sz="3000" dirty="0" err="1" smtClean="0"/>
              <a:t>teori</a:t>
            </a:r>
            <a:r>
              <a:rPr lang="en-US" sz="3000" dirty="0" smtClean="0"/>
              <a:t> </a:t>
            </a:r>
            <a:r>
              <a:rPr lang="en-US" sz="3000" dirty="0" err="1" smtClean="0"/>
              <a:t>ini</a:t>
            </a:r>
            <a:r>
              <a:rPr lang="en-US" sz="3000" dirty="0" smtClean="0"/>
              <a:t> </a:t>
            </a:r>
            <a:r>
              <a:rPr lang="en-US" sz="3000" dirty="0" err="1" smtClean="0"/>
              <a:t>dikatakan</a:t>
            </a:r>
            <a:r>
              <a:rPr lang="en-US" sz="3000" dirty="0" smtClean="0"/>
              <a:t> </a:t>
            </a:r>
            <a:r>
              <a:rPr lang="en-US" sz="3000" dirty="0" err="1" smtClean="0"/>
              <a:t>cara</a:t>
            </a:r>
            <a:r>
              <a:rPr lang="en-US" sz="3000" dirty="0" smtClean="0"/>
              <a:t> </a:t>
            </a:r>
            <a:r>
              <a:rPr lang="en-US" sz="3000" dirty="0" err="1" smtClean="0"/>
              <a:t>belajar</a:t>
            </a:r>
            <a:r>
              <a:rPr lang="en-US" sz="3000" dirty="0" smtClean="0"/>
              <a:t> yang </a:t>
            </a:r>
            <a:r>
              <a:rPr lang="en-US" sz="3000" dirty="0" err="1" smtClean="0"/>
              <a:t>baik</a:t>
            </a:r>
            <a:r>
              <a:rPr lang="en-US" sz="3000" dirty="0" smtClean="0"/>
              <a:t> </a:t>
            </a:r>
            <a:r>
              <a:rPr lang="en-US" sz="3000" dirty="0" err="1" smtClean="0"/>
              <a:t>ialah</a:t>
            </a:r>
            <a:r>
              <a:rPr lang="en-US" sz="3000" dirty="0" smtClean="0"/>
              <a:t> </a:t>
            </a:r>
            <a:r>
              <a:rPr lang="en-US" sz="3000" dirty="0" err="1" smtClean="0"/>
              <a:t>dengan</a:t>
            </a:r>
            <a:r>
              <a:rPr lang="en-US" sz="3000" dirty="0" smtClean="0"/>
              <a:t> </a:t>
            </a:r>
            <a:r>
              <a:rPr lang="en-US" sz="3000" dirty="0" err="1" smtClean="0"/>
              <a:t>jalan</a:t>
            </a:r>
            <a:r>
              <a:rPr lang="en-US" sz="3000" dirty="0" smtClean="0"/>
              <a:t> </a:t>
            </a:r>
            <a:r>
              <a:rPr lang="en-US" sz="3000" dirty="0" err="1" smtClean="0"/>
              <a:t>memperbanyak</a:t>
            </a:r>
            <a:r>
              <a:rPr lang="en-US" sz="3000" dirty="0" smtClean="0"/>
              <a:t> </a:t>
            </a:r>
            <a:r>
              <a:rPr lang="en-US" sz="3000" dirty="0" err="1" smtClean="0"/>
              <a:t>hafalan</a:t>
            </a:r>
            <a:r>
              <a:rPr lang="en-US" sz="3000" dirty="0" smtClean="0"/>
              <a:t>, </a:t>
            </a:r>
            <a:r>
              <a:rPr lang="en-US" sz="3000" dirty="0" err="1" smtClean="0"/>
              <a:t>maka</a:t>
            </a:r>
            <a:r>
              <a:rPr lang="en-US" sz="3000" dirty="0" smtClean="0"/>
              <a:t> </a:t>
            </a:r>
            <a:r>
              <a:rPr lang="en-US" sz="3000" dirty="0" err="1" smtClean="0"/>
              <a:t>dari</a:t>
            </a:r>
            <a:r>
              <a:rPr lang="en-US" sz="3000" dirty="0" smtClean="0"/>
              <a:t> </a:t>
            </a:r>
            <a:r>
              <a:rPr lang="en-US" sz="3000" dirty="0" err="1" smtClean="0"/>
              <a:t>itu</a:t>
            </a:r>
            <a:r>
              <a:rPr lang="en-US" sz="3000" dirty="0" smtClean="0"/>
              <a:t> </a:t>
            </a:r>
            <a:r>
              <a:rPr lang="en-US" sz="3000" dirty="0" err="1" smtClean="0"/>
              <a:t>faktor</a:t>
            </a:r>
            <a:r>
              <a:rPr lang="en-US" sz="3000" dirty="0" smtClean="0"/>
              <a:t> </a:t>
            </a:r>
            <a:r>
              <a:rPr lang="en-US" sz="3000" dirty="0" err="1" smtClean="0"/>
              <a:t>ingatan</a:t>
            </a:r>
            <a:r>
              <a:rPr lang="en-US" sz="3000" dirty="0" smtClean="0"/>
              <a:t> </a:t>
            </a:r>
            <a:r>
              <a:rPr lang="en-US" sz="3000" dirty="0" err="1" smtClean="0"/>
              <a:t>sangatlah</a:t>
            </a:r>
            <a:r>
              <a:rPr lang="en-US" sz="3000" dirty="0" smtClean="0"/>
              <a:t> </a:t>
            </a:r>
            <a:r>
              <a:rPr lang="en-US" sz="3000" dirty="0" err="1" smtClean="0"/>
              <a:t>menonjol</a:t>
            </a:r>
            <a:r>
              <a:rPr lang="en-US" sz="3000" dirty="0" smtClean="0"/>
              <a:t>.</a:t>
            </a:r>
            <a:endParaRPr lang="en-US" sz="3000" dirty="0"/>
          </a:p>
        </p:txBody>
      </p:sp>
      <p:sp>
        <p:nvSpPr>
          <p:cNvPr id="4" name="Rectangle 3"/>
          <p:cNvSpPr/>
          <p:nvPr/>
        </p:nvSpPr>
        <p:spPr>
          <a:xfrm>
            <a:off x="914400" y="457200"/>
            <a:ext cx="78486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/>
              <a:t>3.  </a:t>
            </a:r>
            <a:r>
              <a:rPr lang="en-US" sz="3000" b="1" dirty="0" err="1" smtClean="0"/>
              <a:t>Teori</a:t>
            </a:r>
            <a:r>
              <a:rPr lang="en-US" sz="3000" b="1" dirty="0" smtClean="0"/>
              <a:t> </a:t>
            </a:r>
            <a:r>
              <a:rPr lang="en-US" sz="3000" b="1" dirty="0"/>
              <a:t>Mental State</a:t>
            </a:r>
          </a:p>
        </p:txBody>
      </p:sp>
      <p:pic>
        <p:nvPicPr>
          <p:cNvPr id="6146" name="Picture 2" descr="E:\ACHUN Makul\Eka_Strategi Belajar Mengajar\SBM 2016\SBM Eka\Buku Ajar\Gambar\2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8800" y="4038600"/>
            <a:ext cx="3103275" cy="2286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 smtClean="0"/>
              <a:t>Behavioristik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study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kelakuan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.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dirty="0" smtClean="0"/>
              <a:t>	</a:t>
            </a:r>
            <a:r>
              <a:rPr lang="en-US" dirty="0" err="1" smtClean="0"/>
              <a:t>Keberhasilan</a:t>
            </a:r>
            <a:r>
              <a:rPr lang="en-US" dirty="0" smtClean="0"/>
              <a:t> 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b="1" dirty="0" err="1" smtClean="0"/>
              <a:t>rangsangan</a:t>
            </a:r>
            <a:r>
              <a:rPr lang="en-US" b="1" dirty="0" smtClean="0"/>
              <a:t> </a:t>
            </a:r>
            <a:r>
              <a:rPr lang="en-US" dirty="0" smtClean="0"/>
              <a:t>yang </a:t>
            </a:r>
            <a:r>
              <a:rPr lang="en-US" dirty="0" err="1" smtClean="0"/>
              <a:t>ada</a:t>
            </a:r>
            <a:r>
              <a:rPr lang="en-US" dirty="0" smtClean="0"/>
              <a:t> yang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terus</a:t>
            </a:r>
            <a:r>
              <a:rPr lang="en-US" dirty="0" smtClean="0"/>
              <a:t> </a:t>
            </a:r>
            <a:r>
              <a:rPr lang="en-US" dirty="0" err="1" smtClean="0"/>
              <a:t>menerus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berkesinambungan</a:t>
            </a:r>
            <a:r>
              <a:rPr lang="en-US" dirty="0" smtClean="0"/>
              <a:t>.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rangsangan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merespon</a:t>
            </a:r>
            <a:r>
              <a:rPr lang="en-US" dirty="0" smtClean="0"/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US" dirty="0" smtClean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14400" y="381000"/>
            <a:ext cx="77724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/>
              <a:t>4.  </a:t>
            </a:r>
            <a:r>
              <a:rPr lang="en-US" sz="3000" b="1" dirty="0" err="1" smtClean="0"/>
              <a:t>Teori</a:t>
            </a:r>
            <a:r>
              <a:rPr lang="en-US" sz="3000" b="1" dirty="0" smtClean="0"/>
              <a:t> </a:t>
            </a:r>
            <a:r>
              <a:rPr lang="en-US" sz="3000" b="1" dirty="0" err="1"/>
              <a:t>Behaviorisme</a:t>
            </a:r>
            <a:endParaRPr lang="en-US" sz="3000" b="1" dirty="0"/>
          </a:p>
        </p:txBody>
      </p:sp>
      <p:pic>
        <p:nvPicPr>
          <p:cNvPr id="7172" name="Picture 4" descr="E:\ACHUN Makul\Eka_Strategi Belajar Mengajar\SBM 2016\SBM Eka\Buku Ajar\Gambar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1200" y="4419600"/>
            <a:ext cx="2990850" cy="2008454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1219200" y="5181600"/>
            <a:ext cx="4267200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 - R</a:t>
            </a:r>
            <a:endParaRPr lang="en-US" sz="80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90600" y="1143000"/>
            <a:ext cx="7772400" cy="5410200"/>
          </a:xfrm>
        </p:spPr>
        <p:txBody>
          <a:bodyPr>
            <a:noAutofit/>
          </a:bodyPr>
          <a:lstStyle/>
          <a:p>
            <a:r>
              <a:rPr lang="en-US" sz="3000" b="1" i="1" dirty="0" err="1" smtClean="0"/>
              <a:t>Throndike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menyusun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hukum-hukum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belajar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sebagai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berikut</a:t>
            </a:r>
            <a:r>
              <a:rPr lang="en-US" sz="3000" b="1" dirty="0" smtClean="0"/>
              <a:t>:</a:t>
            </a:r>
          </a:p>
          <a:p>
            <a:pPr marL="514350" lvl="0" indent="-514350">
              <a:buFont typeface="+mj-lt"/>
              <a:buAutoNum type="alphaLcPeriod"/>
            </a:pPr>
            <a:r>
              <a:rPr lang="en-US" sz="3000" b="1" dirty="0" err="1" smtClean="0"/>
              <a:t>Hukum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pengaruh</a:t>
            </a:r>
            <a:r>
              <a:rPr lang="en-US" sz="3000" dirty="0" smtClean="0"/>
              <a:t>; </a:t>
            </a:r>
            <a:r>
              <a:rPr lang="en-US" sz="3000" dirty="0" err="1" smtClean="0"/>
              <a:t>hubungan</a:t>
            </a:r>
            <a:r>
              <a:rPr lang="en-US" sz="3000" dirty="0" smtClean="0"/>
              <a:t> </a:t>
            </a:r>
            <a:r>
              <a:rPr lang="en-US" sz="3000" dirty="0" err="1" smtClean="0"/>
              <a:t>hubungan</a:t>
            </a:r>
            <a:r>
              <a:rPr lang="en-US" sz="3000" dirty="0" smtClean="0"/>
              <a:t> </a:t>
            </a:r>
            <a:r>
              <a:rPr lang="en-US" sz="3000" dirty="0" err="1" smtClean="0"/>
              <a:t>diperkuat</a:t>
            </a:r>
            <a:r>
              <a:rPr lang="en-US" sz="3000" dirty="0" smtClean="0"/>
              <a:t> </a:t>
            </a:r>
            <a:r>
              <a:rPr lang="en-US" sz="3000" dirty="0" err="1" smtClean="0"/>
              <a:t>atau</a:t>
            </a:r>
            <a:r>
              <a:rPr lang="en-US" sz="3000" dirty="0" smtClean="0"/>
              <a:t> </a:t>
            </a:r>
            <a:r>
              <a:rPr lang="en-US" sz="3000" dirty="0" err="1" smtClean="0"/>
              <a:t>diperlemah</a:t>
            </a:r>
            <a:r>
              <a:rPr lang="en-US" sz="3000" dirty="0" smtClean="0"/>
              <a:t> </a:t>
            </a:r>
            <a:r>
              <a:rPr lang="en-US" sz="3000" dirty="0" err="1" smtClean="0"/>
              <a:t>tergantung</a:t>
            </a:r>
            <a:r>
              <a:rPr lang="en-US" sz="3000" dirty="0" smtClean="0"/>
              <a:t> </a:t>
            </a:r>
            <a:r>
              <a:rPr lang="en-US" sz="3000" dirty="0" err="1" smtClean="0"/>
              <a:t>pada</a:t>
            </a:r>
            <a:r>
              <a:rPr lang="en-US" sz="3000" dirty="0" smtClean="0"/>
              <a:t> </a:t>
            </a:r>
            <a:r>
              <a:rPr lang="en-US" sz="3000" dirty="0" err="1" smtClean="0"/>
              <a:t>kepuasan</a:t>
            </a:r>
            <a:r>
              <a:rPr lang="en-US" sz="3000" dirty="0" smtClean="0"/>
              <a:t> </a:t>
            </a:r>
            <a:r>
              <a:rPr lang="en-US" sz="3000" dirty="0" err="1" smtClean="0"/>
              <a:t>atau</a:t>
            </a:r>
            <a:r>
              <a:rPr lang="en-US" sz="3000" dirty="0" smtClean="0"/>
              <a:t> </a:t>
            </a:r>
            <a:r>
              <a:rPr lang="en-US" sz="3000" dirty="0" err="1" smtClean="0"/>
              <a:t>ketidak</a:t>
            </a:r>
            <a:r>
              <a:rPr lang="en-US" sz="3000" dirty="0" smtClean="0"/>
              <a:t> </a:t>
            </a:r>
            <a:r>
              <a:rPr lang="en-US" sz="3000" dirty="0" err="1" smtClean="0"/>
              <a:t>senangan</a:t>
            </a:r>
            <a:r>
              <a:rPr lang="en-US" sz="3000" dirty="0" smtClean="0"/>
              <a:t> yang </a:t>
            </a:r>
            <a:r>
              <a:rPr lang="en-US" sz="3000" dirty="0" err="1" smtClean="0"/>
              <a:t>berkenaan</a:t>
            </a:r>
            <a:r>
              <a:rPr lang="en-US" sz="3000" dirty="0" smtClean="0"/>
              <a:t> </a:t>
            </a:r>
            <a:r>
              <a:rPr lang="en-US" sz="3000" dirty="0" err="1" smtClean="0"/>
              <a:t>dengan</a:t>
            </a:r>
            <a:r>
              <a:rPr lang="en-US" sz="3000" dirty="0" smtClean="0"/>
              <a:t> </a:t>
            </a:r>
            <a:r>
              <a:rPr lang="en-US" sz="3000" dirty="0" err="1" smtClean="0"/>
              <a:t>penggunaannya</a:t>
            </a:r>
            <a:r>
              <a:rPr lang="en-US" sz="3000" dirty="0" smtClean="0"/>
              <a:t>.</a:t>
            </a:r>
          </a:p>
          <a:p>
            <a:pPr marL="514350" lvl="0" indent="-514350">
              <a:buFont typeface="+mj-lt"/>
              <a:buAutoNum type="alphaLcPeriod"/>
            </a:pPr>
            <a:r>
              <a:rPr lang="en-US" sz="3000" b="1" dirty="0" err="1" smtClean="0"/>
              <a:t>Hukum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latihan</a:t>
            </a:r>
            <a:r>
              <a:rPr lang="en-US" sz="3000" b="1" dirty="0" smtClean="0"/>
              <a:t>; </a:t>
            </a:r>
            <a:r>
              <a:rPr lang="en-US" sz="3000" dirty="0" err="1" smtClean="0"/>
              <a:t>apabila</a:t>
            </a:r>
            <a:r>
              <a:rPr lang="en-US" sz="3000" dirty="0" smtClean="0"/>
              <a:t> </a:t>
            </a:r>
            <a:r>
              <a:rPr lang="en-US" sz="3000" dirty="0" err="1" smtClean="0"/>
              <a:t>seseorang</a:t>
            </a:r>
            <a:r>
              <a:rPr lang="en-US" sz="3000" dirty="0" smtClean="0"/>
              <a:t> </a:t>
            </a:r>
            <a:r>
              <a:rPr lang="en-US" sz="3000" dirty="0" err="1" smtClean="0"/>
              <a:t>sering</a:t>
            </a:r>
            <a:r>
              <a:rPr lang="en-US" sz="3000" dirty="0" smtClean="0"/>
              <a:t> </a:t>
            </a:r>
            <a:r>
              <a:rPr lang="en-US" sz="3000" dirty="0" err="1" smtClean="0"/>
              <a:t>dilatih</a:t>
            </a:r>
            <a:r>
              <a:rPr lang="en-US" sz="3000" dirty="0" smtClean="0"/>
              <a:t> </a:t>
            </a:r>
            <a:r>
              <a:rPr lang="en-US" sz="3000" dirty="0" err="1" smtClean="0"/>
              <a:t>maka</a:t>
            </a:r>
            <a:r>
              <a:rPr lang="en-US" sz="3000" dirty="0" smtClean="0"/>
              <a:t> </a:t>
            </a:r>
            <a:r>
              <a:rPr lang="en-US" sz="3000" dirty="0" err="1" smtClean="0"/>
              <a:t>akan</a:t>
            </a:r>
            <a:r>
              <a:rPr lang="en-US" sz="3000" dirty="0" smtClean="0"/>
              <a:t> </a:t>
            </a:r>
            <a:r>
              <a:rPr lang="en-US" sz="3000" dirty="0" err="1" smtClean="0"/>
              <a:t>menjadi</a:t>
            </a:r>
            <a:r>
              <a:rPr lang="en-US" sz="3000" dirty="0" smtClean="0"/>
              <a:t> </a:t>
            </a:r>
            <a:r>
              <a:rPr lang="en-US" sz="3000" dirty="0" err="1" smtClean="0"/>
              <a:t>kuat</a:t>
            </a:r>
            <a:r>
              <a:rPr lang="en-US" sz="3000" dirty="0" smtClean="0"/>
              <a:t> </a:t>
            </a:r>
            <a:r>
              <a:rPr lang="en-US" sz="3000" dirty="0" err="1" smtClean="0"/>
              <a:t>dengan</a:t>
            </a:r>
            <a:r>
              <a:rPr lang="en-US" sz="3000" dirty="0" smtClean="0"/>
              <a:t> </a:t>
            </a:r>
            <a:r>
              <a:rPr lang="en-US" sz="3000" dirty="0" err="1" smtClean="0"/>
              <a:t>sendirinya</a:t>
            </a:r>
            <a:endParaRPr lang="en-US" sz="3000" dirty="0" smtClean="0"/>
          </a:p>
          <a:p>
            <a:pPr marL="514350" indent="-514350">
              <a:buFont typeface="+mj-lt"/>
              <a:buAutoNum type="alphaLcPeriod"/>
            </a:pPr>
            <a:r>
              <a:rPr lang="en-US" sz="3000" b="1" dirty="0" err="1" smtClean="0"/>
              <a:t>Hukum</a:t>
            </a:r>
            <a:r>
              <a:rPr lang="en-US" sz="3000" b="1" dirty="0" smtClean="0"/>
              <a:t> </a:t>
            </a:r>
            <a:r>
              <a:rPr lang="en-US" sz="3000" b="1" dirty="0" err="1" smtClean="0"/>
              <a:t>kesediaan</a:t>
            </a:r>
            <a:r>
              <a:rPr lang="en-US" sz="3000" b="1" dirty="0" smtClean="0"/>
              <a:t>; </a:t>
            </a:r>
            <a:r>
              <a:rPr lang="en-US" sz="3000" dirty="0" err="1" smtClean="0"/>
              <a:t>keberhasilan</a:t>
            </a:r>
            <a:r>
              <a:rPr lang="en-US" sz="3000" dirty="0" smtClean="0"/>
              <a:t> </a:t>
            </a:r>
            <a:r>
              <a:rPr lang="en-US" sz="3000" dirty="0" err="1" smtClean="0"/>
              <a:t>dan</a:t>
            </a:r>
            <a:r>
              <a:rPr lang="en-US" sz="3000" dirty="0" smtClean="0"/>
              <a:t> </a:t>
            </a:r>
            <a:r>
              <a:rPr lang="en-US" sz="3000" dirty="0" err="1" smtClean="0"/>
              <a:t>tidak</a:t>
            </a:r>
            <a:r>
              <a:rPr lang="en-US" sz="3000" dirty="0" smtClean="0"/>
              <a:t> </a:t>
            </a:r>
            <a:r>
              <a:rPr lang="en-US" sz="3000" dirty="0" err="1" smtClean="0"/>
              <a:t>sesuatu</a:t>
            </a:r>
            <a:r>
              <a:rPr lang="en-US" sz="3000" dirty="0" smtClean="0"/>
              <a:t> </a:t>
            </a:r>
            <a:r>
              <a:rPr lang="en-US" sz="3000" dirty="0" err="1" smtClean="0"/>
              <a:t>dipengaruhi</a:t>
            </a:r>
            <a:r>
              <a:rPr lang="en-US" sz="3000" dirty="0" smtClean="0"/>
              <a:t> </a:t>
            </a:r>
            <a:r>
              <a:rPr lang="en-US" sz="3000" dirty="0" err="1" smtClean="0"/>
              <a:t>oleh</a:t>
            </a:r>
            <a:r>
              <a:rPr lang="en-US" sz="3000" dirty="0" smtClean="0"/>
              <a:t> </a:t>
            </a:r>
            <a:r>
              <a:rPr lang="en-US" sz="3000" dirty="0" err="1" smtClean="0"/>
              <a:t>kesiapan</a:t>
            </a:r>
            <a:r>
              <a:rPr lang="en-US" sz="3000" dirty="0" smtClean="0"/>
              <a:t> </a:t>
            </a:r>
            <a:r>
              <a:rPr lang="en-US" sz="3000" dirty="0" err="1" smtClean="0"/>
              <a:t>dan</a:t>
            </a:r>
            <a:r>
              <a:rPr lang="en-US" sz="3000" dirty="0" smtClean="0"/>
              <a:t> </a:t>
            </a:r>
            <a:r>
              <a:rPr lang="en-US" sz="3000" dirty="0" err="1" smtClean="0"/>
              <a:t>ketidak</a:t>
            </a:r>
            <a:r>
              <a:rPr lang="en-US" sz="3000" dirty="0" smtClean="0"/>
              <a:t> </a:t>
            </a:r>
            <a:r>
              <a:rPr lang="en-US" sz="3000" dirty="0" err="1" smtClean="0"/>
              <a:t>siapan</a:t>
            </a:r>
            <a:r>
              <a:rPr lang="en-US" sz="3000" dirty="0" smtClean="0"/>
              <a:t> </a:t>
            </a:r>
            <a:r>
              <a:rPr lang="en-US" sz="3000" dirty="0" err="1" smtClean="0"/>
              <a:t>seseorang</a:t>
            </a:r>
            <a:r>
              <a:rPr lang="en-US" sz="3000" dirty="0" smtClean="0"/>
              <a:t> </a:t>
            </a:r>
            <a:r>
              <a:rPr lang="en-US" sz="3000" dirty="0" err="1" smtClean="0"/>
              <a:t>dalam</a:t>
            </a:r>
            <a:r>
              <a:rPr lang="en-US" sz="3000" dirty="0" smtClean="0"/>
              <a:t> </a:t>
            </a:r>
            <a:r>
              <a:rPr lang="en-US" sz="3000" dirty="0" err="1" smtClean="0"/>
              <a:t>merespon</a:t>
            </a:r>
            <a:r>
              <a:rPr lang="en-US" sz="3000" dirty="0" smtClean="0"/>
              <a:t> </a:t>
            </a:r>
            <a:r>
              <a:rPr lang="en-US" sz="3000" dirty="0" err="1" smtClean="0"/>
              <a:t>sesuatu</a:t>
            </a:r>
            <a:r>
              <a:rPr lang="en-US" sz="3000" dirty="0" smtClean="0"/>
              <a:t>.</a:t>
            </a:r>
            <a:endParaRPr lang="en-US" sz="3000" dirty="0"/>
          </a:p>
        </p:txBody>
      </p:sp>
      <p:sp>
        <p:nvSpPr>
          <p:cNvPr id="4" name="Rectangle 3"/>
          <p:cNvSpPr/>
          <p:nvPr/>
        </p:nvSpPr>
        <p:spPr>
          <a:xfrm>
            <a:off x="914400" y="457200"/>
            <a:ext cx="77724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/>
              <a:t>5.  </a:t>
            </a:r>
            <a:r>
              <a:rPr lang="en-US" sz="3000" b="1" dirty="0" err="1" smtClean="0"/>
              <a:t>Teori</a:t>
            </a:r>
            <a:r>
              <a:rPr lang="en-US" sz="3000" b="1" dirty="0" smtClean="0"/>
              <a:t> </a:t>
            </a:r>
            <a:r>
              <a:rPr lang="en-US" sz="3000" b="1" dirty="0" err="1"/>
              <a:t>koneksitas</a:t>
            </a:r>
            <a:endParaRPr lang="en-US" sz="3000" b="1" dirty="0"/>
          </a:p>
        </p:txBody>
      </p:sp>
      <p:pic>
        <p:nvPicPr>
          <p:cNvPr id="8194" name="Picture 2" descr="E:\ACHUN Makul\Eka_Strategi Belajar Mengajar\SBM 2016\SBM Eka\Buku Ajar\Gambar\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7506" y="0"/>
            <a:ext cx="1722362" cy="1219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990600"/>
            <a:ext cx="7772400" cy="4953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3000" dirty="0" err="1" smtClean="0"/>
              <a:t>Dalam</a:t>
            </a:r>
            <a:r>
              <a:rPr lang="en-US" sz="3000" dirty="0" smtClean="0"/>
              <a:t> </a:t>
            </a:r>
            <a:r>
              <a:rPr lang="en-US" sz="3000" dirty="0" err="1" smtClean="0"/>
              <a:t>teori</a:t>
            </a:r>
            <a:r>
              <a:rPr lang="en-US" sz="3000" dirty="0" smtClean="0"/>
              <a:t> </a:t>
            </a:r>
            <a:r>
              <a:rPr lang="en-US" sz="3000" dirty="0" err="1" smtClean="0"/>
              <a:t>ini</a:t>
            </a:r>
            <a:r>
              <a:rPr lang="en-US" sz="3000" dirty="0" smtClean="0"/>
              <a:t> </a:t>
            </a:r>
            <a:r>
              <a:rPr lang="en-US" sz="3000" dirty="0" err="1" smtClean="0"/>
              <a:t>dijelaskan</a:t>
            </a:r>
            <a:r>
              <a:rPr lang="en-US" sz="3000" dirty="0" smtClean="0"/>
              <a:t> </a:t>
            </a:r>
            <a:r>
              <a:rPr lang="en-US" sz="3000" dirty="0" err="1" smtClean="0"/>
              <a:t>bahwa</a:t>
            </a:r>
            <a:r>
              <a:rPr lang="en-US" sz="3000" dirty="0" smtClean="0"/>
              <a:t> </a:t>
            </a:r>
            <a:r>
              <a:rPr lang="en-US" sz="3000" dirty="0" err="1" smtClean="0"/>
              <a:t>jiwa</a:t>
            </a:r>
            <a:r>
              <a:rPr lang="en-US" sz="3000" dirty="0" smtClean="0"/>
              <a:t> </a:t>
            </a:r>
            <a:r>
              <a:rPr lang="en-US" sz="3000" dirty="0" err="1" smtClean="0"/>
              <a:t>manusia</a:t>
            </a:r>
            <a:r>
              <a:rPr lang="en-US" sz="3000" dirty="0" smtClean="0"/>
              <a:t>  </a:t>
            </a:r>
            <a:r>
              <a:rPr lang="en-US" sz="3000" dirty="0" err="1" smtClean="0"/>
              <a:t>adalah</a:t>
            </a:r>
            <a:r>
              <a:rPr lang="en-US" sz="3000" dirty="0" smtClean="0"/>
              <a:t> </a:t>
            </a:r>
            <a:r>
              <a:rPr lang="en-US" sz="3000" dirty="0" err="1" smtClean="0"/>
              <a:t>suatu</a:t>
            </a:r>
            <a:r>
              <a:rPr lang="en-US" sz="3000" dirty="0" smtClean="0"/>
              <a:t> </a:t>
            </a:r>
            <a:r>
              <a:rPr lang="en-US" sz="3000" dirty="0" err="1" smtClean="0"/>
              <a:t>keseluruhan</a:t>
            </a:r>
            <a:r>
              <a:rPr lang="en-US" sz="3000" dirty="0" smtClean="0"/>
              <a:t> yang </a:t>
            </a:r>
            <a:r>
              <a:rPr lang="en-US" sz="3000" dirty="0" err="1" smtClean="0"/>
              <a:t>berstruktur</a:t>
            </a:r>
            <a:r>
              <a:rPr lang="en-US" sz="3000" dirty="0" smtClean="0"/>
              <a:t>, </a:t>
            </a:r>
            <a:r>
              <a:rPr lang="en-US" sz="3000" dirty="0" err="1" smtClean="0"/>
              <a:t>dimana</a:t>
            </a:r>
            <a:r>
              <a:rPr lang="en-US" sz="3000" dirty="0" smtClean="0"/>
              <a:t> </a:t>
            </a:r>
            <a:r>
              <a:rPr lang="en-US" sz="3000" dirty="0" err="1" smtClean="0"/>
              <a:t>keseluruhan</a:t>
            </a:r>
            <a:r>
              <a:rPr lang="en-US" sz="3000" dirty="0" smtClean="0"/>
              <a:t> </a:t>
            </a:r>
            <a:r>
              <a:rPr lang="en-US" sz="3000" dirty="0" err="1" smtClean="0"/>
              <a:t>tersebut</a:t>
            </a:r>
            <a:r>
              <a:rPr lang="en-US" sz="3000" dirty="0" smtClean="0"/>
              <a:t> </a:t>
            </a:r>
            <a:r>
              <a:rPr lang="en-US" sz="3000" dirty="0" err="1" smtClean="0"/>
              <a:t>bukan</a:t>
            </a:r>
            <a:r>
              <a:rPr lang="en-US" sz="3000" dirty="0" smtClean="0"/>
              <a:t> </a:t>
            </a:r>
            <a:r>
              <a:rPr lang="en-US" sz="3000" dirty="0" err="1" smtClean="0"/>
              <a:t>terdiri</a:t>
            </a:r>
            <a:r>
              <a:rPr lang="en-US" sz="3000" dirty="0" smtClean="0"/>
              <a:t> </a:t>
            </a:r>
            <a:r>
              <a:rPr lang="en-US" sz="3000" dirty="0" err="1" smtClean="0"/>
              <a:t>dari</a:t>
            </a:r>
            <a:r>
              <a:rPr lang="en-US" sz="3000" dirty="0" smtClean="0"/>
              <a:t> </a:t>
            </a:r>
            <a:r>
              <a:rPr lang="en-US" sz="3000" dirty="0" err="1" smtClean="0"/>
              <a:t>bagian</a:t>
            </a:r>
            <a:r>
              <a:rPr lang="en-US" sz="3000" dirty="0" smtClean="0"/>
              <a:t> </a:t>
            </a:r>
            <a:r>
              <a:rPr lang="en-US" sz="3000" dirty="0" err="1" smtClean="0"/>
              <a:t>bagian</a:t>
            </a:r>
            <a:r>
              <a:rPr lang="en-US" sz="3000" dirty="0" smtClean="0"/>
              <a:t> yang </a:t>
            </a:r>
            <a:r>
              <a:rPr lang="en-US" sz="3000" dirty="0" err="1" smtClean="0"/>
              <a:t>membentuk</a:t>
            </a:r>
            <a:r>
              <a:rPr lang="en-US" sz="3000" dirty="0" smtClean="0"/>
              <a:t> </a:t>
            </a:r>
            <a:r>
              <a:rPr lang="en-US" sz="3000" dirty="0" err="1" smtClean="0"/>
              <a:t>satu</a:t>
            </a:r>
            <a:r>
              <a:rPr lang="en-US" sz="3000" dirty="0" smtClean="0"/>
              <a:t> </a:t>
            </a:r>
            <a:r>
              <a:rPr lang="en-US" sz="3000" dirty="0" err="1" smtClean="0"/>
              <a:t>sama</a:t>
            </a:r>
            <a:r>
              <a:rPr lang="en-US" sz="3000" dirty="0" smtClean="0"/>
              <a:t> lain </a:t>
            </a:r>
            <a:r>
              <a:rPr lang="en-US" sz="3000" dirty="0" err="1" smtClean="0"/>
              <a:t>akan</a:t>
            </a:r>
            <a:r>
              <a:rPr lang="en-US" sz="3000" dirty="0" smtClean="0"/>
              <a:t> </a:t>
            </a:r>
            <a:r>
              <a:rPr lang="en-US" sz="3000" dirty="0" err="1" smtClean="0"/>
              <a:t>tetapi</a:t>
            </a:r>
            <a:r>
              <a:rPr lang="en-US" sz="3000" dirty="0" smtClean="0"/>
              <a:t> </a:t>
            </a:r>
            <a:r>
              <a:rPr lang="en-US" sz="3000" dirty="0" err="1" smtClean="0"/>
              <a:t>bagian</a:t>
            </a:r>
            <a:r>
              <a:rPr lang="en-US" sz="3000" dirty="0" smtClean="0"/>
              <a:t> </a:t>
            </a:r>
            <a:r>
              <a:rPr lang="en-US" sz="3000" dirty="0" err="1" smtClean="0"/>
              <a:t>atau</a:t>
            </a:r>
            <a:r>
              <a:rPr lang="en-US" sz="3000" dirty="0" smtClean="0"/>
              <a:t> unsure-</a:t>
            </a:r>
            <a:r>
              <a:rPr lang="en-US" sz="3000" dirty="0" err="1" smtClean="0"/>
              <a:t>unsur</a:t>
            </a:r>
            <a:r>
              <a:rPr lang="en-US" sz="3000" dirty="0" smtClean="0"/>
              <a:t> </a:t>
            </a:r>
            <a:r>
              <a:rPr lang="en-US" sz="3000" dirty="0" err="1" smtClean="0"/>
              <a:t>itulah</a:t>
            </a:r>
            <a:r>
              <a:rPr lang="en-US" sz="3000" dirty="0" smtClean="0"/>
              <a:t> yang </a:t>
            </a:r>
            <a:r>
              <a:rPr lang="en-US" sz="3000" dirty="0" err="1" smtClean="0"/>
              <a:t>berada</a:t>
            </a:r>
            <a:r>
              <a:rPr lang="en-US" sz="3000" dirty="0" smtClean="0"/>
              <a:t> </a:t>
            </a:r>
            <a:r>
              <a:rPr lang="en-US" sz="3000" dirty="0" err="1" smtClean="0"/>
              <a:t>dalam</a:t>
            </a:r>
            <a:r>
              <a:rPr lang="en-US" sz="3000" dirty="0" smtClean="0"/>
              <a:t> </a:t>
            </a:r>
            <a:r>
              <a:rPr lang="en-US" sz="3000" dirty="0" err="1" smtClean="0"/>
              <a:t>keseluruhan</a:t>
            </a:r>
            <a:r>
              <a:rPr lang="en-US" sz="3000" dirty="0" smtClean="0"/>
              <a:t> </a:t>
            </a:r>
            <a:r>
              <a:rPr lang="en-US" sz="3000" dirty="0" err="1" smtClean="0"/>
              <a:t>dalam</a:t>
            </a:r>
            <a:r>
              <a:rPr lang="en-US" sz="3000" dirty="0" smtClean="0"/>
              <a:t> </a:t>
            </a:r>
            <a:r>
              <a:rPr lang="en-US" sz="3000" dirty="0" err="1" smtClean="0"/>
              <a:t>struktur</a:t>
            </a:r>
            <a:r>
              <a:rPr lang="en-US" sz="3000" dirty="0" smtClean="0"/>
              <a:t> </a:t>
            </a:r>
            <a:r>
              <a:rPr lang="en-US" sz="3000" dirty="0" err="1" smtClean="0"/>
              <a:t>tertentu</a:t>
            </a:r>
            <a:r>
              <a:rPr lang="en-US" sz="3000" dirty="0" smtClean="0"/>
              <a:t> </a:t>
            </a:r>
            <a:r>
              <a:rPr lang="en-US" sz="3000" dirty="0" err="1" smtClean="0"/>
              <a:t>dan</a:t>
            </a:r>
            <a:r>
              <a:rPr lang="en-US" sz="3000" dirty="0" smtClean="0"/>
              <a:t> </a:t>
            </a:r>
            <a:r>
              <a:rPr lang="en-US" sz="3000" dirty="0" err="1" smtClean="0"/>
              <a:t>saling</a:t>
            </a:r>
            <a:r>
              <a:rPr lang="en-US" sz="3000" dirty="0" smtClean="0"/>
              <a:t> </a:t>
            </a:r>
            <a:r>
              <a:rPr lang="en-US" sz="3000" dirty="0" err="1" smtClean="0"/>
              <a:t>berinterelasi</a:t>
            </a:r>
            <a:r>
              <a:rPr lang="en-US" sz="3000" dirty="0" smtClean="0"/>
              <a:t>.</a:t>
            </a:r>
            <a:endParaRPr lang="en-US" sz="3000" dirty="0"/>
          </a:p>
        </p:txBody>
      </p:sp>
      <p:sp>
        <p:nvSpPr>
          <p:cNvPr id="4" name="Rectangle 3"/>
          <p:cNvSpPr/>
          <p:nvPr/>
        </p:nvSpPr>
        <p:spPr>
          <a:xfrm>
            <a:off x="838200" y="381000"/>
            <a:ext cx="78486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/>
              <a:t>6.  </a:t>
            </a:r>
            <a:r>
              <a:rPr lang="en-US" sz="3000" b="1" dirty="0" err="1" smtClean="0"/>
              <a:t>Teori</a:t>
            </a:r>
            <a:r>
              <a:rPr lang="en-US" sz="3000" b="1" dirty="0" smtClean="0"/>
              <a:t> </a:t>
            </a:r>
            <a:r>
              <a:rPr lang="en-US" sz="3000" b="1" dirty="0"/>
              <a:t>Gestalt</a:t>
            </a:r>
          </a:p>
        </p:txBody>
      </p:sp>
      <p:pic>
        <p:nvPicPr>
          <p:cNvPr id="9218" name="Picture 2" descr="E:\ACHUN Makul\Eka_Strategi Belajar Mengajar\SBM 2016\SBM Eka\Buku Ajar\Gambar\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5251173"/>
            <a:ext cx="2095500" cy="138181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difahami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diantaranya</a:t>
            </a:r>
            <a:r>
              <a:rPr lang="en-US" dirty="0" smtClean="0"/>
              <a:t>: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eriod"/>
            </a:pP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dimulai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keseluruhan</a:t>
            </a:r>
            <a:endParaRPr lang="en-US" dirty="0" smtClean="0"/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eriod"/>
            </a:pPr>
            <a:r>
              <a:rPr lang="en-US" dirty="0" err="1" smtClean="0"/>
              <a:t>Keseluruhan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,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bagain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keseluruhan</a:t>
            </a:r>
            <a:endParaRPr lang="en-US" dirty="0" smtClean="0"/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eriod"/>
            </a:pPr>
            <a:r>
              <a:rPr lang="en-US" dirty="0" err="1" smtClean="0"/>
              <a:t>Individuasi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keseluruhan</a:t>
            </a:r>
            <a:endParaRPr lang="en-US" dirty="0" smtClean="0"/>
          </a:p>
          <a:p>
            <a:pPr marL="514350" indent="-514350" algn="just">
              <a:lnSpc>
                <a:spcPct val="150000"/>
              </a:lnSpc>
              <a:buFont typeface="+mj-lt"/>
              <a:buAutoNum type="alphaLcPeriod"/>
            </a:pP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pemahaman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38200" y="381000"/>
            <a:ext cx="78486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/>
              <a:t>7.  </a:t>
            </a:r>
            <a:r>
              <a:rPr lang="en-US" sz="3000" b="1" dirty="0" err="1" smtClean="0"/>
              <a:t>Teori</a:t>
            </a:r>
            <a:r>
              <a:rPr lang="en-US" sz="3000" b="1" dirty="0" smtClean="0"/>
              <a:t> </a:t>
            </a:r>
            <a:r>
              <a:rPr lang="en-US" sz="3000" b="1" dirty="0" err="1"/>
              <a:t>Psikologi</a:t>
            </a:r>
            <a:r>
              <a:rPr lang="en-US" sz="3000" b="1" dirty="0"/>
              <a:t> Field </a:t>
            </a:r>
            <a:r>
              <a:rPr lang="en-US" sz="3000" b="1" dirty="0" err="1"/>
              <a:t>Theori</a:t>
            </a:r>
            <a:r>
              <a:rPr lang="en-US" sz="3000" b="1" dirty="0"/>
              <a:t> </a:t>
            </a:r>
            <a:r>
              <a:rPr lang="en-US" sz="3000" b="1" dirty="0" err="1"/>
              <a:t>Tentang</a:t>
            </a:r>
            <a:r>
              <a:rPr lang="en-US" sz="3000" b="1" dirty="0"/>
              <a:t> </a:t>
            </a:r>
            <a:r>
              <a:rPr lang="en-US" sz="3000" b="1" dirty="0" err="1" smtClean="0"/>
              <a:t>BelajaR</a:t>
            </a:r>
            <a:endParaRPr lang="en-US" sz="3000" b="1" dirty="0"/>
          </a:p>
        </p:txBody>
      </p:sp>
      <p:pic>
        <p:nvPicPr>
          <p:cNvPr id="10242" name="Picture 2" descr="E:\ACHUN Makul\Eka_Strategi Belajar Mengajar\SBM 2016\SBM Eka\Buku Ajar\Gambar\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97487" y="4953001"/>
            <a:ext cx="1846513" cy="1905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C.  FAKTOR PENDUKUNG DAN PENGHAMBAT BELAJAR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0" y="990600"/>
          <a:ext cx="8915400" cy="5867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266" name="Picture 2" descr="E:\ACHUN Makul\Eka_Strategi Belajar Mengajar\SBM 2016\SBM Eka\Buku Ajar\Gambar\1i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52600" y="2819400"/>
            <a:ext cx="1551684" cy="1937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orizontal Scroll 3"/>
          <p:cNvSpPr/>
          <p:nvPr/>
        </p:nvSpPr>
        <p:spPr>
          <a:xfrm>
            <a:off x="3352800" y="304800"/>
            <a:ext cx="5486400" cy="6172200"/>
          </a:xfrm>
          <a:prstGeom prst="horizontalScroll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Bodoni MT Black" pitchFamily="18" charset="0"/>
              </a:rPr>
              <a:t>NOTHING IS EASY…</a:t>
            </a:r>
          </a:p>
          <a:p>
            <a:pPr algn="ctr"/>
            <a:endParaRPr lang="en-US" sz="3600" dirty="0" smtClean="0">
              <a:solidFill>
                <a:srgbClr val="FF0000"/>
              </a:solidFill>
              <a:latin typeface="Bodoni MT Black" pitchFamily="18" charset="0"/>
            </a:endParaRPr>
          </a:p>
          <a:p>
            <a:pPr algn="ctr"/>
            <a:r>
              <a:rPr lang="en-US" sz="3600" dirty="0" smtClean="0">
                <a:solidFill>
                  <a:srgbClr val="FF0000"/>
                </a:solidFill>
                <a:latin typeface="Bodoni MT Black" pitchFamily="18" charset="0"/>
              </a:rPr>
              <a:t>BUT NOTHING IS IMPOSSIBLE!!!!</a:t>
            </a:r>
            <a:endParaRPr lang="en-US" sz="3600" dirty="0">
              <a:solidFill>
                <a:srgbClr val="FF0000"/>
              </a:solidFill>
              <a:latin typeface="Bodoni MT Black" pitchFamily="18" charset="0"/>
            </a:endParaRPr>
          </a:p>
        </p:txBody>
      </p:sp>
      <p:pic>
        <p:nvPicPr>
          <p:cNvPr id="1026" name="Picture 2" descr="E:\ACHUN Makul\Eka_Strategi Belajar Mengajar\SBM 2016\SBM Eka\Buku Ajar\Gambar\1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76400"/>
            <a:ext cx="3200400" cy="41243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72</TotalTime>
  <Words>385</Words>
  <Application>Microsoft Office PowerPoint</Application>
  <PresentationFormat>On-screen Show (4:3)</PresentationFormat>
  <Paragraphs>45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Equity</vt:lpstr>
      <vt:lpstr>BAB  III MAKNA DAN FAKTOR PENDUKUNG BELAJAR</vt:lpstr>
      <vt:lpstr>A. Makna Belajar</vt:lpstr>
      <vt:lpstr>B. Teori-teori Dalam Belajar</vt:lpstr>
      <vt:lpstr>Slide 4</vt:lpstr>
      <vt:lpstr>Slide 5</vt:lpstr>
      <vt:lpstr>Slide 6</vt:lpstr>
      <vt:lpstr>Slide 7</vt:lpstr>
      <vt:lpstr>Slide 8</vt:lpstr>
      <vt:lpstr>Slide 9</vt:lpstr>
      <vt:lpstr>C.  FAKTOR PENDUKUNG DAN PENGHAMBAT BELAJAR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BAB  III MAKNA DAN FAKTOR PENDUKUNG BELAJAR</dc:title>
  <dc:creator>USER</dc:creator>
  <cp:lastModifiedBy>USER</cp:lastModifiedBy>
  <cp:revision>10</cp:revision>
  <dcterms:created xsi:type="dcterms:W3CDTF">2016-09-28T15:52:19Z</dcterms:created>
  <dcterms:modified xsi:type="dcterms:W3CDTF">2016-09-29T07:22:59Z</dcterms:modified>
</cp:coreProperties>
</file>